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4"/>
  </p:sldMasterIdLst>
  <p:notesMasterIdLst>
    <p:notesMasterId r:id="rId28"/>
  </p:notesMasterIdLst>
  <p:sldIdLst>
    <p:sldId id="257" r:id="rId5"/>
    <p:sldId id="324" r:id="rId6"/>
    <p:sldId id="298" r:id="rId7"/>
    <p:sldId id="301" r:id="rId8"/>
    <p:sldId id="302" r:id="rId9"/>
    <p:sldId id="303" r:id="rId10"/>
    <p:sldId id="304" r:id="rId11"/>
    <p:sldId id="325" r:id="rId12"/>
    <p:sldId id="305" r:id="rId13"/>
    <p:sldId id="306" r:id="rId14"/>
    <p:sldId id="307" r:id="rId15"/>
    <p:sldId id="326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6" r:id="rId24"/>
    <p:sldId id="321" r:id="rId25"/>
    <p:sldId id="323" r:id="rId26"/>
    <p:sldId id="327" r:id="rId2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00CC"/>
    <a:srgbClr val="660066"/>
    <a:srgbClr val="0066FF"/>
    <a:srgbClr val="777777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CFABB8-B18B-47C7-B208-BDD636180FA6}" v="152" dt="2022-02-21T13:23:35.5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" userId="4d8e0faf-1584-439e-a5d6-e4bd8913b038" providerId="ADAL" clId="{09CFABB8-B18B-47C7-B208-BDD636180FA6}"/>
    <pc:docChg chg="undo redo custSel addSld delSld modSld">
      <pc:chgData name="Mark" userId="4d8e0faf-1584-439e-a5d6-e4bd8913b038" providerId="ADAL" clId="{09CFABB8-B18B-47C7-B208-BDD636180FA6}" dt="2022-02-21T13:51:33.473" v="3003" actId="20577"/>
      <pc:docMkLst>
        <pc:docMk/>
      </pc:docMkLst>
      <pc:sldChg chg="modSp del mod">
        <pc:chgData name="Mark" userId="4d8e0faf-1584-439e-a5d6-e4bd8913b038" providerId="ADAL" clId="{09CFABB8-B18B-47C7-B208-BDD636180FA6}" dt="2022-02-21T13:36:24.870" v="2474" actId="2696"/>
        <pc:sldMkLst>
          <pc:docMk/>
          <pc:sldMk cId="0" sldId="297"/>
        </pc:sldMkLst>
        <pc:spChg chg="mod">
          <ac:chgData name="Mark" userId="4d8e0faf-1584-439e-a5d6-e4bd8913b038" providerId="ADAL" clId="{09CFABB8-B18B-47C7-B208-BDD636180FA6}" dt="2022-02-21T13:36:21.719" v="2473" actId="20577"/>
          <ac:spMkLst>
            <pc:docMk/>
            <pc:sldMk cId="0" sldId="297"/>
            <ac:spMk id="100355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2:59:54.974" v="0" actId="20577"/>
        <pc:sldMkLst>
          <pc:docMk/>
          <pc:sldMk cId="0" sldId="302"/>
        </pc:sldMkLst>
        <pc:spChg chg="mod">
          <ac:chgData name="Mark" userId="4d8e0faf-1584-439e-a5d6-e4bd8913b038" providerId="ADAL" clId="{09CFABB8-B18B-47C7-B208-BDD636180FA6}" dt="2022-02-21T12:59:54.974" v="0" actId="20577"/>
          <ac:spMkLst>
            <pc:docMk/>
            <pc:sldMk cId="0" sldId="302"/>
            <ac:spMk id="9218" creationId="{00000000-0000-0000-0000-000000000000}"/>
          </ac:spMkLst>
        </pc:spChg>
      </pc:sldChg>
      <pc:sldChg chg="modSp">
        <pc:chgData name="Mark" userId="4d8e0faf-1584-439e-a5d6-e4bd8913b038" providerId="ADAL" clId="{09CFABB8-B18B-47C7-B208-BDD636180FA6}" dt="2022-02-21T13:02:28.422" v="46" actId="20577"/>
        <pc:sldMkLst>
          <pc:docMk/>
          <pc:sldMk cId="0" sldId="304"/>
        </pc:sldMkLst>
        <pc:spChg chg="mod">
          <ac:chgData name="Mark" userId="4d8e0faf-1584-439e-a5d6-e4bd8913b038" providerId="ADAL" clId="{09CFABB8-B18B-47C7-B208-BDD636180FA6}" dt="2022-02-21T13:02:28.422" v="46" actId="20577"/>
          <ac:spMkLst>
            <pc:docMk/>
            <pc:sldMk cId="0" sldId="304"/>
            <ac:spMk id="15363" creationId="{00000000-0000-0000-0000-000000000000}"/>
          </ac:spMkLst>
        </pc:spChg>
      </pc:sldChg>
      <pc:sldChg chg="modSp modAnim">
        <pc:chgData name="Mark" userId="4d8e0faf-1584-439e-a5d6-e4bd8913b038" providerId="ADAL" clId="{09CFABB8-B18B-47C7-B208-BDD636180FA6}" dt="2022-02-21T13:17:42.072" v="1588" actId="5793"/>
        <pc:sldMkLst>
          <pc:docMk/>
          <pc:sldMk cId="0" sldId="305"/>
        </pc:sldMkLst>
        <pc:spChg chg="mod">
          <ac:chgData name="Mark" userId="4d8e0faf-1584-439e-a5d6-e4bd8913b038" providerId="ADAL" clId="{09CFABB8-B18B-47C7-B208-BDD636180FA6}" dt="2022-02-21T13:17:42.072" v="1588" actId="5793"/>
          <ac:spMkLst>
            <pc:docMk/>
            <pc:sldMk cId="0" sldId="305"/>
            <ac:spMk id="16387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18:46.168" v="1604" actId="20577"/>
        <pc:sldMkLst>
          <pc:docMk/>
          <pc:sldMk cId="3355676519" sldId="307"/>
        </pc:sldMkLst>
        <pc:spChg chg="mod">
          <ac:chgData name="Mark" userId="4d8e0faf-1584-439e-a5d6-e4bd8913b038" providerId="ADAL" clId="{09CFABB8-B18B-47C7-B208-BDD636180FA6}" dt="2022-02-21T13:18:46.168" v="1604" actId="20577"/>
          <ac:spMkLst>
            <pc:docMk/>
            <pc:sldMk cId="3355676519" sldId="307"/>
            <ac:spMk id="2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26:22.427" v="2009" actId="20577"/>
        <pc:sldMkLst>
          <pc:docMk/>
          <pc:sldMk cId="3530604885" sldId="308"/>
        </pc:sldMkLst>
        <pc:spChg chg="mod">
          <ac:chgData name="Mark" userId="4d8e0faf-1584-439e-a5d6-e4bd8913b038" providerId="ADAL" clId="{09CFABB8-B18B-47C7-B208-BDD636180FA6}" dt="2022-02-21T13:25:11.701" v="1903" actId="20577"/>
          <ac:spMkLst>
            <pc:docMk/>
            <pc:sldMk cId="3530604885" sldId="308"/>
            <ac:spMk id="5" creationId="{00000000-0000-0000-0000-000000000000}"/>
          </ac:spMkLst>
        </pc:spChg>
        <pc:spChg chg="mod">
          <ac:chgData name="Mark" userId="4d8e0faf-1584-439e-a5d6-e4bd8913b038" providerId="ADAL" clId="{09CFABB8-B18B-47C7-B208-BDD636180FA6}" dt="2022-02-21T13:26:22.427" v="2009" actId="20577"/>
          <ac:spMkLst>
            <pc:docMk/>
            <pc:sldMk cId="3530604885" sldId="308"/>
            <ac:spMk id="6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28:19.306" v="2105" actId="20577"/>
        <pc:sldMkLst>
          <pc:docMk/>
          <pc:sldMk cId="2806540650" sldId="309"/>
        </pc:sldMkLst>
        <pc:spChg chg="mod">
          <ac:chgData name="Mark" userId="4d8e0faf-1584-439e-a5d6-e4bd8913b038" providerId="ADAL" clId="{09CFABB8-B18B-47C7-B208-BDD636180FA6}" dt="2022-02-21T13:28:19.306" v="2105" actId="20577"/>
          <ac:spMkLst>
            <pc:docMk/>
            <pc:sldMk cId="2806540650" sldId="309"/>
            <ac:spMk id="3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30:38.520" v="2234" actId="20577"/>
        <pc:sldMkLst>
          <pc:docMk/>
          <pc:sldMk cId="412651359" sldId="311"/>
        </pc:sldMkLst>
        <pc:spChg chg="mod">
          <ac:chgData name="Mark" userId="4d8e0faf-1584-439e-a5d6-e4bd8913b038" providerId="ADAL" clId="{09CFABB8-B18B-47C7-B208-BDD636180FA6}" dt="2022-02-21T13:30:38.520" v="2234" actId="20577"/>
          <ac:spMkLst>
            <pc:docMk/>
            <pc:sldMk cId="412651359" sldId="311"/>
            <ac:spMk id="2" creationId="{00000000-0000-0000-0000-000000000000}"/>
          </ac:spMkLst>
        </pc:spChg>
        <pc:spChg chg="mod">
          <ac:chgData name="Mark" userId="4d8e0faf-1584-439e-a5d6-e4bd8913b038" providerId="ADAL" clId="{09CFABB8-B18B-47C7-B208-BDD636180FA6}" dt="2022-02-21T13:30:10.905" v="2197" actId="20577"/>
          <ac:spMkLst>
            <pc:docMk/>
            <pc:sldMk cId="412651359" sldId="311"/>
            <ac:spMk id="3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31:58.452" v="2253" actId="27636"/>
        <pc:sldMkLst>
          <pc:docMk/>
          <pc:sldMk cId="3635265024" sldId="313"/>
        </pc:sldMkLst>
        <pc:spChg chg="mod">
          <ac:chgData name="Mark" userId="4d8e0faf-1584-439e-a5d6-e4bd8913b038" providerId="ADAL" clId="{09CFABB8-B18B-47C7-B208-BDD636180FA6}" dt="2022-02-21T13:31:58.452" v="2253" actId="27636"/>
          <ac:spMkLst>
            <pc:docMk/>
            <pc:sldMk cId="3635265024" sldId="313"/>
            <ac:spMk id="3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38:45.846" v="2487" actId="20577"/>
        <pc:sldMkLst>
          <pc:docMk/>
          <pc:sldMk cId="1244818274" sldId="314"/>
        </pc:sldMkLst>
        <pc:spChg chg="mod">
          <ac:chgData name="Mark" userId="4d8e0faf-1584-439e-a5d6-e4bd8913b038" providerId="ADAL" clId="{09CFABB8-B18B-47C7-B208-BDD636180FA6}" dt="2022-02-21T13:38:45.846" v="2487" actId="20577"/>
          <ac:spMkLst>
            <pc:docMk/>
            <pc:sldMk cId="1244818274" sldId="314"/>
            <ac:spMk id="3" creationId="{00000000-0000-0000-0000-000000000000}"/>
          </ac:spMkLst>
        </pc:spChg>
      </pc:sldChg>
      <pc:sldChg chg="modSp add del mod">
        <pc:chgData name="Mark" userId="4d8e0faf-1584-439e-a5d6-e4bd8913b038" providerId="ADAL" clId="{09CFABB8-B18B-47C7-B208-BDD636180FA6}" dt="2022-02-21T13:45:13.358" v="2700" actId="47"/>
        <pc:sldMkLst>
          <pc:docMk/>
          <pc:sldMk cId="4060020567" sldId="315"/>
        </pc:sldMkLst>
        <pc:spChg chg="mod">
          <ac:chgData name="Mark" userId="4d8e0faf-1584-439e-a5d6-e4bd8913b038" providerId="ADAL" clId="{09CFABB8-B18B-47C7-B208-BDD636180FA6}" dt="2022-02-21T13:40:34.621" v="2555" actId="20577"/>
          <ac:spMkLst>
            <pc:docMk/>
            <pc:sldMk cId="4060020567" sldId="315"/>
            <ac:spMk id="3" creationId="{00000000-0000-0000-0000-000000000000}"/>
          </ac:spMkLst>
        </pc:spChg>
      </pc:sldChg>
      <pc:sldChg chg="modSp mod">
        <pc:chgData name="Mark" userId="4d8e0faf-1584-439e-a5d6-e4bd8913b038" providerId="ADAL" clId="{09CFABB8-B18B-47C7-B208-BDD636180FA6}" dt="2022-02-21T13:39:19.921" v="2527" actId="20577"/>
        <pc:sldMkLst>
          <pc:docMk/>
          <pc:sldMk cId="1250454867" sldId="316"/>
        </pc:sldMkLst>
        <pc:spChg chg="mod">
          <ac:chgData name="Mark" userId="4d8e0faf-1584-439e-a5d6-e4bd8913b038" providerId="ADAL" clId="{09CFABB8-B18B-47C7-B208-BDD636180FA6}" dt="2022-02-21T13:39:19.921" v="2527" actId="20577"/>
          <ac:spMkLst>
            <pc:docMk/>
            <pc:sldMk cId="1250454867" sldId="316"/>
            <ac:spMk id="3" creationId="{00000000-0000-0000-0000-000000000000}"/>
          </ac:spMkLst>
        </pc:spChg>
      </pc:sldChg>
      <pc:sldChg chg="del">
        <pc:chgData name="Mark" userId="4d8e0faf-1584-439e-a5d6-e4bd8913b038" providerId="ADAL" clId="{09CFABB8-B18B-47C7-B208-BDD636180FA6}" dt="2022-02-21T13:34:46.715" v="2294" actId="2696"/>
        <pc:sldMkLst>
          <pc:docMk/>
          <pc:sldMk cId="883302643" sldId="317"/>
        </pc:sldMkLst>
      </pc:sldChg>
      <pc:sldChg chg="add del">
        <pc:chgData name="Mark" userId="4d8e0faf-1584-439e-a5d6-e4bd8913b038" providerId="ADAL" clId="{09CFABB8-B18B-47C7-B208-BDD636180FA6}" dt="2022-02-21T13:45:13.358" v="2700" actId="47"/>
        <pc:sldMkLst>
          <pc:docMk/>
          <pc:sldMk cId="1576760357" sldId="318"/>
        </pc:sldMkLst>
      </pc:sldChg>
      <pc:sldChg chg="add del">
        <pc:chgData name="Mark" userId="4d8e0faf-1584-439e-a5d6-e4bd8913b038" providerId="ADAL" clId="{09CFABB8-B18B-47C7-B208-BDD636180FA6}" dt="2022-02-21T13:45:13.358" v="2700" actId="47"/>
        <pc:sldMkLst>
          <pc:docMk/>
          <pc:sldMk cId="1265877862" sldId="319"/>
        </pc:sldMkLst>
      </pc:sldChg>
      <pc:sldChg chg="add del">
        <pc:chgData name="Mark" userId="4d8e0faf-1584-439e-a5d6-e4bd8913b038" providerId="ADAL" clId="{09CFABB8-B18B-47C7-B208-BDD636180FA6}" dt="2022-02-21T13:45:13.358" v="2700" actId="47"/>
        <pc:sldMkLst>
          <pc:docMk/>
          <pc:sldMk cId="4249719228" sldId="320"/>
        </pc:sldMkLst>
      </pc:sldChg>
      <pc:sldChg chg="modSp mod">
        <pc:chgData name="Mark" userId="4d8e0faf-1584-439e-a5d6-e4bd8913b038" providerId="ADAL" clId="{09CFABB8-B18B-47C7-B208-BDD636180FA6}" dt="2022-02-21T13:45:19.826" v="2708" actId="20577"/>
        <pc:sldMkLst>
          <pc:docMk/>
          <pc:sldMk cId="548859966" sldId="321"/>
        </pc:sldMkLst>
        <pc:spChg chg="mod">
          <ac:chgData name="Mark" userId="4d8e0faf-1584-439e-a5d6-e4bd8913b038" providerId="ADAL" clId="{09CFABB8-B18B-47C7-B208-BDD636180FA6}" dt="2022-02-21T13:45:19.826" v="2708" actId="20577"/>
          <ac:spMkLst>
            <pc:docMk/>
            <pc:sldMk cId="548859966" sldId="321"/>
            <ac:spMk id="3" creationId="{00000000-0000-0000-0000-000000000000}"/>
          </ac:spMkLst>
        </pc:spChg>
      </pc:sldChg>
      <pc:sldChg chg="modSp new mod">
        <pc:chgData name="Mark" userId="4d8e0faf-1584-439e-a5d6-e4bd8913b038" providerId="ADAL" clId="{09CFABB8-B18B-47C7-B208-BDD636180FA6}" dt="2022-02-21T13:16:19.175" v="1489" actId="20577"/>
        <pc:sldMkLst>
          <pc:docMk/>
          <pc:sldMk cId="1290257763" sldId="325"/>
        </pc:sldMkLst>
        <pc:spChg chg="mod">
          <ac:chgData name="Mark" userId="4d8e0faf-1584-439e-a5d6-e4bd8913b038" providerId="ADAL" clId="{09CFABB8-B18B-47C7-B208-BDD636180FA6}" dt="2022-02-21T13:02:56.478" v="77" actId="20577"/>
          <ac:spMkLst>
            <pc:docMk/>
            <pc:sldMk cId="1290257763" sldId="325"/>
            <ac:spMk id="2" creationId="{C114F838-089B-4AD7-AAB4-3567D3A0AA05}"/>
          </ac:spMkLst>
        </pc:spChg>
        <pc:spChg chg="mod">
          <ac:chgData name="Mark" userId="4d8e0faf-1584-439e-a5d6-e4bd8913b038" providerId="ADAL" clId="{09CFABB8-B18B-47C7-B208-BDD636180FA6}" dt="2022-02-21T13:16:19.175" v="1489" actId="20577"/>
          <ac:spMkLst>
            <pc:docMk/>
            <pc:sldMk cId="1290257763" sldId="325"/>
            <ac:spMk id="3" creationId="{D3777E33-6801-4440-9282-66552CC6C369}"/>
          </ac:spMkLst>
        </pc:spChg>
      </pc:sldChg>
      <pc:sldChg chg="addSp modSp new mod">
        <pc:chgData name="Mark" userId="4d8e0faf-1584-439e-a5d6-e4bd8913b038" providerId="ADAL" clId="{09CFABB8-B18B-47C7-B208-BDD636180FA6}" dt="2022-02-21T13:24:15.239" v="1900" actId="14100"/>
        <pc:sldMkLst>
          <pc:docMk/>
          <pc:sldMk cId="919899135" sldId="326"/>
        </pc:sldMkLst>
        <pc:spChg chg="mod">
          <ac:chgData name="Mark" userId="4d8e0faf-1584-439e-a5d6-e4bd8913b038" providerId="ADAL" clId="{09CFABB8-B18B-47C7-B208-BDD636180FA6}" dt="2022-02-21T13:19:05.103" v="1625" actId="20577"/>
          <ac:spMkLst>
            <pc:docMk/>
            <pc:sldMk cId="919899135" sldId="326"/>
            <ac:spMk id="2" creationId="{C50E4C5D-1DF1-4CEC-A31A-058EF4721B9B}"/>
          </ac:spMkLst>
        </pc:spChg>
        <pc:spChg chg="add mod">
          <ac:chgData name="Mark" userId="4d8e0faf-1584-439e-a5d6-e4bd8913b038" providerId="ADAL" clId="{09CFABB8-B18B-47C7-B208-BDD636180FA6}" dt="2022-02-21T13:23:17.639" v="1809" actId="1076"/>
          <ac:spMkLst>
            <pc:docMk/>
            <pc:sldMk cId="919899135" sldId="326"/>
            <ac:spMk id="4" creationId="{354532C5-4479-44BF-875B-86CEEB3D4669}"/>
          </ac:spMkLst>
        </pc:spChg>
        <pc:spChg chg="add mod">
          <ac:chgData name="Mark" userId="4d8e0faf-1584-439e-a5d6-e4bd8913b038" providerId="ADAL" clId="{09CFABB8-B18B-47C7-B208-BDD636180FA6}" dt="2022-02-21T13:24:15.239" v="1900" actId="14100"/>
          <ac:spMkLst>
            <pc:docMk/>
            <pc:sldMk cId="919899135" sldId="326"/>
            <ac:spMk id="5" creationId="{A7160120-28D1-46E2-A085-E64F8D7B9990}"/>
          </ac:spMkLst>
        </pc:spChg>
        <pc:picChg chg="add mod">
          <ac:chgData name="Mark" userId="4d8e0faf-1584-439e-a5d6-e4bd8913b038" providerId="ADAL" clId="{09CFABB8-B18B-47C7-B208-BDD636180FA6}" dt="2022-02-21T13:20:01.972" v="1630" actId="14100"/>
          <ac:picMkLst>
            <pc:docMk/>
            <pc:sldMk cId="919899135" sldId="326"/>
            <ac:picMk id="1026" creationId="{61897ED0-0614-4CB5-8FF9-15395E2E968B}"/>
          </ac:picMkLst>
        </pc:picChg>
      </pc:sldChg>
      <pc:sldChg chg="modSp new mod">
        <pc:chgData name="Mark" userId="4d8e0faf-1584-439e-a5d6-e4bd8913b038" providerId="ADAL" clId="{09CFABB8-B18B-47C7-B208-BDD636180FA6}" dt="2022-02-21T13:51:33.473" v="3003" actId="20577"/>
        <pc:sldMkLst>
          <pc:docMk/>
          <pc:sldMk cId="2293426071" sldId="327"/>
        </pc:sldMkLst>
        <pc:spChg chg="mod">
          <ac:chgData name="Mark" userId="4d8e0faf-1584-439e-a5d6-e4bd8913b038" providerId="ADAL" clId="{09CFABB8-B18B-47C7-B208-BDD636180FA6}" dt="2022-02-21T13:48:35.074" v="2724" actId="20577"/>
          <ac:spMkLst>
            <pc:docMk/>
            <pc:sldMk cId="2293426071" sldId="327"/>
            <ac:spMk id="2" creationId="{9A1638FB-68F3-4DB4-BDED-DE0DD8D88000}"/>
          </ac:spMkLst>
        </pc:spChg>
        <pc:spChg chg="mod">
          <ac:chgData name="Mark" userId="4d8e0faf-1584-439e-a5d6-e4bd8913b038" providerId="ADAL" clId="{09CFABB8-B18B-47C7-B208-BDD636180FA6}" dt="2022-02-21T13:51:33.473" v="3003" actId="20577"/>
          <ac:spMkLst>
            <pc:docMk/>
            <pc:sldMk cId="2293426071" sldId="327"/>
            <ac:spMk id="3" creationId="{6C7AD9EC-D4F7-47E2-8D7F-5CE37C29AB7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C3C17-7739-4C72-8FFC-3D41697BF3A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7D24EB-1BD7-4973-979E-BBAACCB5E770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Research Questions</a:t>
          </a:r>
        </a:p>
      </dgm:t>
    </dgm:pt>
    <dgm:pt modelId="{0195C141-4381-4B9F-B5F2-0FDF6966DF79}" type="parTrans" cxnId="{A331146B-A606-4DCA-8EE8-48A3D476CFAB}">
      <dgm:prSet/>
      <dgm:spPr/>
      <dgm:t>
        <a:bodyPr/>
        <a:lstStyle/>
        <a:p>
          <a:endParaRPr lang="en-GB"/>
        </a:p>
      </dgm:t>
    </dgm:pt>
    <dgm:pt modelId="{426DB58F-7239-43A3-AF93-34259A3644E5}" type="sibTrans" cxnId="{A331146B-A606-4DCA-8EE8-48A3D476CFAB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5FDACCB0-3BF1-4BF3-BB6B-0FA4870357C3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Data Collection</a:t>
          </a:r>
        </a:p>
      </dgm:t>
    </dgm:pt>
    <dgm:pt modelId="{767F595C-3235-4F52-96C7-6FA19B9AF1F4}" type="parTrans" cxnId="{84856DE6-511F-4A4E-A715-4AD2AD46ED7C}">
      <dgm:prSet/>
      <dgm:spPr/>
      <dgm:t>
        <a:bodyPr/>
        <a:lstStyle/>
        <a:p>
          <a:endParaRPr lang="en-GB"/>
        </a:p>
      </dgm:t>
    </dgm:pt>
    <dgm:pt modelId="{0B47E3BE-EDB6-450C-8B28-4F1BCE567C47}" type="sibTrans" cxnId="{84856DE6-511F-4A4E-A715-4AD2AD46ED7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2CC5672-515A-4CBE-9541-955B3890748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Analysis</a:t>
          </a:r>
          <a:endParaRPr lang="en-GB" sz="1400" b="1" dirty="0">
            <a:solidFill>
              <a:srgbClr val="000000"/>
            </a:solidFill>
          </a:endParaRPr>
        </a:p>
      </dgm:t>
    </dgm:pt>
    <dgm:pt modelId="{FC90C1FD-BF33-4EDA-A714-D1AFA6F8632F}" type="parTrans" cxnId="{6E62EB64-AC67-41D4-A22C-D61C0F7C17F7}">
      <dgm:prSet/>
      <dgm:spPr/>
      <dgm:t>
        <a:bodyPr/>
        <a:lstStyle/>
        <a:p>
          <a:endParaRPr lang="en-GB"/>
        </a:p>
      </dgm:t>
    </dgm:pt>
    <dgm:pt modelId="{88210306-0E9E-4A98-928A-1817E7AA1E6B}" type="sibTrans" cxnId="{6E62EB64-AC67-41D4-A22C-D61C0F7C17F7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43BEE28-7F3C-4322-BDC4-16DAC5C7650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Conclusion &amp; Interpretation</a:t>
          </a:r>
        </a:p>
      </dgm:t>
    </dgm:pt>
    <dgm:pt modelId="{E0572892-8CF3-4622-8518-10055B413FAE}" type="parTrans" cxnId="{8A698CB6-BCED-47CB-A366-38A4FFD9A74E}">
      <dgm:prSet/>
      <dgm:spPr/>
      <dgm:t>
        <a:bodyPr/>
        <a:lstStyle/>
        <a:p>
          <a:endParaRPr lang="en-GB"/>
        </a:p>
      </dgm:t>
    </dgm:pt>
    <dgm:pt modelId="{E6DCC666-4129-499A-BCAF-66834F3F2FF5}" type="sibTrans" cxnId="{8A698CB6-BCED-47CB-A366-38A4FFD9A74E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311B15C-3F54-4DB8-A2D8-CF9D66707284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Report</a:t>
          </a:r>
          <a:endParaRPr lang="en-GB" sz="1400" b="1" dirty="0">
            <a:solidFill>
              <a:srgbClr val="000000"/>
            </a:solidFill>
          </a:endParaRPr>
        </a:p>
      </dgm:t>
    </dgm:pt>
    <dgm:pt modelId="{B9BDAB69-2196-4881-8E20-B152A1E67A24}" type="parTrans" cxnId="{C6C3CBDD-B428-479A-A91A-2001EB6CB691}">
      <dgm:prSet/>
      <dgm:spPr/>
      <dgm:t>
        <a:bodyPr/>
        <a:lstStyle/>
        <a:p>
          <a:endParaRPr lang="en-GB"/>
        </a:p>
      </dgm:t>
    </dgm:pt>
    <dgm:pt modelId="{1803A005-C97B-4638-B6EC-3D6EEFF472E8}" type="sibTrans" cxnId="{C6C3CBDD-B428-479A-A91A-2001EB6CB691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479D1F-AD14-45D4-8D21-A7E7FE8E3FD3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Identifying  Samples</a:t>
          </a:r>
        </a:p>
      </dgm:t>
    </dgm:pt>
    <dgm:pt modelId="{8A9EBC4B-81EA-44BE-85B8-078550C4DE4B}" type="parTrans" cxnId="{C306E464-BA74-45A2-9F2A-EE296D7975DF}">
      <dgm:prSet/>
      <dgm:spPr/>
      <dgm:t>
        <a:bodyPr/>
        <a:lstStyle/>
        <a:p>
          <a:endParaRPr lang="en-GB"/>
        </a:p>
      </dgm:t>
    </dgm:pt>
    <dgm:pt modelId="{D4FD8AE0-B4E9-4B46-854A-1BC4957BD2BE}" type="sibTrans" cxnId="{C306E464-BA74-45A2-9F2A-EE296D7975DF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7A152D-D31C-49A5-BCB4-AA3A0ADEC4BE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Identifying Measures</a:t>
          </a:r>
        </a:p>
      </dgm:t>
    </dgm:pt>
    <dgm:pt modelId="{681F563F-7585-45AC-901D-15D66F327C9A}" type="parTrans" cxnId="{89A1F73B-CC82-4C4D-882F-6B57793247FC}">
      <dgm:prSet/>
      <dgm:spPr/>
      <dgm:t>
        <a:bodyPr/>
        <a:lstStyle/>
        <a:p>
          <a:endParaRPr lang="en-GB"/>
        </a:p>
      </dgm:t>
    </dgm:pt>
    <dgm:pt modelId="{6D26430B-AF22-4994-9A88-F8B33D61B932}" type="sibTrans" cxnId="{89A1F73B-CC82-4C4D-882F-6B57793247F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98C6850C-2657-4B07-B303-5105740F7FE0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Research Design</a:t>
          </a:r>
        </a:p>
      </dgm:t>
    </dgm:pt>
    <dgm:pt modelId="{EF8C0898-87F9-45E6-8E31-49061F272046}" type="parTrans" cxnId="{F94928B6-974E-4924-A2D3-71D624C2E382}">
      <dgm:prSet/>
      <dgm:spPr/>
      <dgm:t>
        <a:bodyPr/>
        <a:lstStyle/>
        <a:p>
          <a:endParaRPr lang="en-GB"/>
        </a:p>
      </dgm:t>
    </dgm:pt>
    <dgm:pt modelId="{4F4A1B10-2B64-4E7B-A239-91260628DBDA}" type="sibTrans" cxnId="{F94928B6-974E-4924-A2D3-71D624C2E382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865DCD06-3FC2-47F1-9139-9BAB105F936B}" type="pres">
      <dgm:prSet presAssocID="{B48C3C17-7739-4C72-8FFC-3D41697BF3AA}" presName="cycle" presStyleCnt="0">
        <dgm:presLayoutVars>
          <dgm:dir/>
          <dgm:resizeHandles val="exact"/>
        </dgm:presLayoutVars>
      </dgm:prSet>
      <dgm:spPr/>
    </dgm:pt>
    <dgm:pt modelId="{F1CC218B-D551-4058-97DA-652F3C250DEE}" type="pres">
      <dgm:prSet presAssocID="{087D24EB-1BD7-4973-979E-BBAACCB5E770}" presName="dummy" presStyleCnt="0"/>
      <dgm:spPr/>
    </dgm:pt>
    <dgm:pt modelId="{9436D079-85CD-467C-A401-73D1EACEF410}" type="pres">
      <dgm:prSet presAssocID="{087D24EB-1BD7-4973-979E-BBAACCB5E770}" presName="node" presStyleLbl="revTx" presStyleIdx="0" presStyleCnt="8" custScaleX="174582">
        <dgm:presLayoutVars>
          <dgm:bulletEnabled val="1"/>
        </dgm:presLayoutVars>
      </dgm:prSet>
      <dgm:spPr/>
    </dgm:pt>
    <dgm:pt modelId="{0BE4F9F1-F7F5-49A1-9D60-541BAFBDD07D}" type="pres">
      <dgm:prSet presAssocID="{426DB58F-7239-43A3-AF93-34259A3644E5}" presName="sibTrans" presStyleLbl="node1" presStyleIdx="0" presStyleCnt="8"/>
      <dgm:spPr/>
    </dgm:pt>
    <dgm:pt modelId="{08B021FB-4045-442F-84AE-2479FE49C576}" type="pres">
      <dgm:prSet presAssocID="{98C6850C-2657-4B07-B303-5105740F7FE0}" presName="dummy" presStyleCnt="0"/>
      <dgm:spPr/>
    </dgm:pt>
    <dgm:pt modelId="{B5A29408-A5C0-44E8-9218-161969C60DF3}" type="pres">
      <dgm:prSet presAssocID="{98C6850C-2657-4B07-B303-5105740F7FE0}" presName="node" presStyleLbl="revTx" presStyleIdx="1" presStyleCnt="8" custScaleX="165381">
        <dgm:presLayoutVars>
          <dgm:bulletEnabled val="1"/>
        </dgm:presLayoutVars>
      </dgm:prSet>
      <dgm:spPr/>
    </dgm:pt>
    <dgm:pt modelId="{862F8398-CD05-4190-970A-0211A3EEF501}" type="pres">
      <dgm:prSet presAssocID="{4F4A1B10-2B64-4E7B-A239-91260628DBDA}" presName="sibTrans" presStyleLbl="node1" presStyleIdx="1" presStyleCnt="8"/>
      <dgm:spPr/>
    </dgm:pt>
    <dgm:pt modelId="{3F7BA719-D4C0-4F85-A4FB-D78482D11777}" type="pres">
      <dgm:prSet presAssocID="{227A152D-D31C-49A5-BCB4-AA3A0ADEC4BE}" presName="dummy" presStyleCnt="0"/>
      <dgm:spPr/>
    </dgm:pt>
    <dgm:pt modelId="{90923CF2-2414-47AA-994A-81497085B3BA}" type="pres">
      <dgm:prSet presAssocID="{227A152D-D31C-49A5-BCB4-AA3A0ADEC4BE}" presName="node" presStyleLbl="revTx" presStyleIdx="2" presStyleCnt="8" custScaleX="183871">
        <dgm:presLayoutVars>
          <dgm:bulletEnabled val="1"/>
        </dgm:presLayoutVars>
      </dgm:prSet>
      <dgm:spPr/>
    </dgm:pt>
    <dgm:pt modelId="{341DAE10-84DC-45C6-8FD9-1EE7565B21C1}" type="pres">
      <dgm:prSet presAssocID="{6D26430B-AF22-4994-9A88-F8B33D61B932}" presName="sibTrans" presStyleLbl="node1" presStyleIdx="2" presStyleCnt="8"/>
      <dgm:spPr/>
    </dgm:pt>
    <dgm:pt modelId="{C51AF8D2-D30A-4ABD-AC33-03FF709C6B96}" type="pres">
      <dgm:prSet presAssocID="{22479D1F-AD14-45D4-8D21-A7E7FE8E3FD3}" presName="dummy" presStyleCnt="0"/>
      <dgm:spPr/>
    </dgm:pt>
    <dgm:pt modelId="{2B94D629-8B23-41D1-BA99-393785F71029}" type="pres">
      <dgm:prSet presAssocID="{22479D1F-AD14-45D4-8D21-A7E7FE8E3FD3}" presName="node" presStyleLbl="revTx" presStyleIdx="3" presStyleCnt="8" custScaleX="194997">
        <dgm:presLayoutVars>
          <dgm:bulletEnabled val="1"/>
        </dgm:presLayoutVars>
      </dgm:prSet>
      <dgm:spPr/>
    </dgm:pt>
    <dgm:pt modelId="{8775E7C3-8A70-45F5-B34E-27E4696736AE}" type="pres">
      <dgm:prSet presAssocID="{D4FD8AE0-B4E9-4B46-854A-1BC4957BD2BE}" presName="sibTrans" presStyleLbl="node1" presStyleIdx="3" presStyleCnt="8"/>
      <dgm:spPr/>
    </dgm:pt>
    <dgm:pt modelId="{2537EB0C-5E3E-4B44-9C45-5F17C28FEB33}" type="pres">
      <dgm:prSet presAssocID="{5FDACCB0-3BF1-4BF3-BB6B-0FA4870357C3}" presName="dummy" presStyleCnt="0"/>
      <dgm:spPr/>
    </dgm:pt>
    <dgm:pt modelId="{5F4E8063-0F1B-4E5D-8154-D1C2838F7E51}" type="pres">
      <dgm:prSet presAssocID="{5FDACCB0-3BF1-4BF3-BB6B-0FA4870357C3}" presName="node" presStyleLbl="revTx" presStyleIdx="4" presStyleCnt="8" custScaleX="158527" custRadScaleRad="101583" custRadScaleInc="13774">
        <dgm:presLayoutVars>
          <dgm:bulletEnabled val="1"/>
        </dgm:presLayoutVars>
      </dgm:prSet>
      <dgm:spPr/>
    </dgm:pt>
    <dgm:pt modelId="{2AD79FFB-4832-48B9-8AE0-54F93EAA03F4}" type="pres">
      <dgm:prSet presAssocID="{0B47E3BE-EDB6-450C-8B28-4F1BCE567C47}" presName="sibTrans" presStyleLbl="node1" presStyleIdx="4" presStyleCnt="8"/>
      <dgm:spPr/>
    </dgm:pt>
    <dgm:pt modelId="{3022BED7-CF10-4F9D-88A4-2B4D979C6B1B}" type="pres">
      <dgm:prSet presAssocID="{F2CC5672-515A-4CBE-9541-955B38907483}" presName="dummy" presStyleCnt="0"/>
      <dgm:spPr/>
    </dgm:pt>
    <dgm:pt modelId="{985E362E-69BB-47E5-AA70-1278F522E151}" type="pres">
      <dgm:prSet presAssocID="{F2CC5672-515A-4CBE-9541-955B38907483}" presName="node" presStyleLbl="revTx" presStyleIdx="5" presStyleCnt="8" custScaleX="152861">
        <dgm:presLayoutVars>
          <dgm:bulletEnabled val="1"/>
        </dgm:presLayoutVars>
      </dgm:prSet>
      <dgm:spPr/>
    </dgm:pt>
    <dgm:pt modelId="{B93694B9-242D-423F-B8E3-2699A66C47D1}" type="pres">
      <dgm:prSet presAssocID="{88210306-0E9E-4A98-928A-1817E7AA1E6B}" presName="sibTrans" presStyleLbl="node1" presStyleIdx="5" presStyleCnt="8"/>
      <dgm:spPr/>
    </dgm:pt>
    <dgm:pt modelId="{10B0A7CD-30DF-4672-9F99-EC58D7197031}" type="pres">
      <dgm:prSet presAssocID="{243BEE28-7F3C-4322-BDC4-16DAC5C76503}" presName="dummy" presStyleCnt="0"/>
      <dgm:spPr/>
    </dgm:pt>
    <dgm:pt modelId="{29AB7F5B-690D-433E-8246-B1A479DB7B78}" type="pres">
      <dgm:prSet presAssocID="{243BEE28-7F3C-4322-BDC4-16DAC5C76503}" presName="node" presStyleLbl="revTx" presStyleIdx="6" presStyleCnt="8" custScaleX="243717">
        <dgm:presLayoutVars>
          <dgm:bulletEnabled val="1"/>
        </dgm:presLayoutVars>
      </dgm:prSet>
      <dgm:spPr/>
    </dgm:pt>
    <dgm:pt modelId="{6CDAFF40-F5EC-4B14-832B-77BEAA5A16B5}" type="pres">
      <dgm:prSet presAssocID="{E6DCC666-4129-499A-BCAF-66834F3F2FF5}" presName="sibTrans" presStyleLbl="node1" presStyleIdx="6" presStyleCnt="8"/>
      <dgm:spPr/>
    </dgm:pt>
    <dgm:pt modelId="{0F4828DE-B3AF-45E2-BBAD-F1D820A9C0EF}" type="pres">
      <dgm:prSet presAssocID="{F311B15C-3F54-4DB8-A2D8-CF9D66707284}" presName="dummy" presStyleCnt="0"/>
      <dgm:spPr/>
    </dgm:pt>
    <dgm:pt modelId="{B51B7E5A-E5F6-40C2-B337-82C3225575A4}" type="pres">
      <dgm:prSet presAssocID="{F311B15C-3F54-4DB8-A2D8-CF9D66707284}" presName="node" presStyleLbl="revTx" presStyleIdx="7" presStyleCnt="8" custScaleX="147697">
        <dgm:presLayoutVars>
          <dgm:bulletEnabled val="1"/>
        </dgm:presLayoutVars>
      </dgm:prSet>
      <dgm:spPr/>
    </dgm:pt>
    <dgm:pt modelId="{2FDA54A9-462F-4091-9C8C-7A776B940EC2}" type="pres">
      <dgm:prSet presAssocID="{1803A005-C97B-4638-B6EC-3D6EEFF472E8}" presName="sibTrans" presStyleLbl="node1" presStyleIdx="7" presStyleCnt="8"/>
      <dgm:spPr/>
    </dgm:pt>
  </dgm:ptLst>
  <dgm:cxnLst>
    <dgm:cxn modelId="{26F3D800-4A0C-4632-A8A2-A508EFE27A78}" type="presOf" srcId="{B48C3C17-7739-4C72-8FFC-3D41697BF3AA}" destId="{865DCD06-3FC2-47F1-9139-9BAB105F936B}" srcOrd="0" destOrd="0" presId="urn:microsoft.com/office/officeart/2005/8/layout/cycle1"/>
    <dgm:cxn modelId="{5F3A5906-E6D1-40B7-A4EB-FE2BC1B0A579}" type="presOf" srcId="{0B47E3BE-EDB6-450C-8B28-4F1BCE567C47}" destId="{2AD79FFB-4832-48B9-8AE0-54F93EAA03F4}" srcOrd="0" destOrd="0" presId="urn:microsoft.com/office/officeart/2005/8/layout/cycle1"/>
    <dgm:cxn modelId="{C23BC816-B244-48B6-B9C8-34471A20D2B3}" type="presOf" srcId="{227A152D-D31C-49A5-BCB4-AA3A0ADEC4BE}" destId="{90923CF2-2414-47AA-994A-81497085B3BA}" srcOrd="0" destOrd="0" presId="urn:microsoft.com/office/officeart/2005/8/layout/cycle1"/>
    <dgm:cxn modelId="{2DD7A718-2659-45D3-9A78-7A545CD9BD70}" type="presOf" srcId="{88210306-0E9E-4A98-928A-1817E7AA1E6B}" destId="{B93694B9-242D-423F-B8E3-2699A66C47D1}" srcOrd="0" destOrd="0" presId="urn:microsoft.com/office/officeart/2005/8/layout/cycle1"/>
    <dgm:cxn modelId="{EB079328-853C-4DC8-9CAD-4A20F8FDA733}" type="presOf" srcId="{E6DCC666-4129-499A-BCAF-66834F3F2FF5}" destId="{6CDAFF40-F5EC-4B14-832B-77BEAA5A16B5}" srcOrd="0" destOrd="0" presId="urn:microsoft.com/office/officeart/2005/8/layout/cycle1"/>
    <dgm:cxn modelId="{89A1F73B-CC82-4C4D-882F-6B57793247FC}" srcId="{B48C3C17-7739-4C72-8FFC-3D41697BF3AA}" destId="{227A152D-D31C-49A5-BCB4-AA3A0ADEC4BE}" srcOrd="2" destOrd="0" parTransId="{681F563F-7585-45AC-901D-15D66F327C9A}" sibTransId="{6D26430B-AF22-4994-9A88-F8B33D61B932}"/>
    <dgm:cxn modelId="{F18FB45F-5C3A-4010-9709-4B6373995FF8}" type="presOf" srcId="{426DB58F-7239-43A3-AF93-34259A3644E5}" destId="{0BE4F9F1-F7F5-49A1-9D60-541BAFBDD07D}" srcOrd="0" destOrd="0" presId="urn:microsoft.com/office/officeart/2005/8/layout/cycle1"/>
    <dgm:cxn modelId="{C306E464-BA74-45A2-9F2A-EE296D7975DF}" srcId="{B48C3C17-7739-4C72-8FFC-3D41697BF3AA}" destId="{22479D1F-AD14-45D4-8D21-A7E7FE8E3FD3}" srcOrd="3" destOrd="0" parTransId="{8A9EBC4B-81EA-44BE-85B8-078550C4DE4B}" sibTransId="{D4FD8AE0-B4E9-4B46-854A-1BC4957BD2BE}"/>
    <dgm:cxn modelId="{6E62EB64-AC67-41D4-A22C-D61C0F7C17F7}" srcId="{B48C3C17-7739-4C72-8FFC-3D41697BF3AA}" destId="{F2CC5672-515A-4CBE-9541-955B38907483}" srcOrd="5" destOrd="0" parTransId="{FC90C1FD-BF33-4EDA-A714-D1AFA6F8632F}" sibTransId="{88210306-0E9E-4A98-928A-1817E7AA1E6B}"/>
    <dgm:cxn modelId="{64BF2E45-34D1-4548-9A51-36A281F1FFCF}" type="presOf" srcId="{5FDACCB0-3BF1-4BF3-BB6B-0FA4870357C3}" destId="{5F4E8063-0F1B-4E5D-8154-D1C2838F7E51}" srcOrd="0" destOrd="0" presId="urn:microsoft.com/office/officeart/2005/8/layout/cycle1"/>
    <dgm:cxn modelId="{A331146B-A606-4DCA-8EE8-48A3D476CFAB}" srcId="{B48C3C17-7739-4C72-8FFC-3D41697BF3AA}" destId="{087D24EB-1BD7-4973-979E-BBAACCB5E770}" srcOrd="0" destOrd="0" parTransId="{0195C141-4381-4B9F-B5F2-0FDF6966DF79}" sibTransId="{426DB58F-7239-43A3-AF93-34259A3644E5}"/>
    <dgm:cxn modelId="{9BE04F57-7644-48F9-9528-BC77F0019D8B}" type="presOf" srcId="{4F4A1B10-2B64-4E7B-A239-91260628DBDA}" destId="{862F8398-CD05-4190-970A-0211A3EEF501}" srcOrd="0" destOrd="0" presId="urn:microsoft.com/office/officeart/2005/8/layout/cycle1"/>
    <dgm:cxn modelId="{D5C58E8A-A811-40F5-A37B-37C23AF30A11}" type="presOf" srcId="{22479D1F-AD14-45D4-8D21-A7E7FE8E3FD3}" destId="{2B94D629-8B23-41D1-BA99-393785F71029}" srcOrd="0" destOrd="0" presId="urn:microsoft.com/office/officeart/2005/8/layout/cycle1"/>
    <dgm:cxn modelId="{AD4D7E9C-9108-4106-BE95-FC899ED74C2F}" type="presOf" srcId="{087D24EB-1BD7-4973-979E-BBAACCB5E770}" destId="{9436D079-85CD-467C-A401-73D1EACEF410}" srcOrd="0" destOrd="0" presId="urn:microsoft.com/office/officeart/2005/8/layout/cycle1"/>
    <dgm:cxn modelId="{7A4413A5-C29E-4B54-8472-984A43506DF8}" type="presOf" srcId="{F2CC5672-515A-4CBE-9541-955B38907483}" destId="{985E362E-69BB-47E5-AA70-1278F522E151}" srcOrd="0" destOrd="0" presId="urn:microsoft.com/office/officeart/2005/8/layout/cycle1"/>
    <dgm:cxn modelId="{3A140AB0-512D-4AD0-931C-232890054A1F}" type="presOf" srcId="{6D26430B-AF22-4994-9A88-F8B33D61B932}" destId="{341DAE10-84DC-45C6-8FD9-1EE7565B21C1}" srcOrd="0" destOrd="0" presId="urn:microsoft.com/office/officeart/2005/8/layout/cycle1"/>
    <dgm:cxn modelId="{F94928B6-974E-4924-A2D3-71D624C2E382}" srcId="{B48C3C17-7739-4C72-8FFC-3D41697BF3AA}" destId="{98C6850C-2657-4B07-B303-5105740F7FE0}" srcOrd="1" destOrd="0" parTransId="{EF8C0898-87F9-45E6-8E31-49061F272046}" sibTransId="{4F4A1B10-2B64-4E7B-A239-91260628DBDA}"/>
    <dgm:cxn modelId="{8A698CB6-BCED-47CB-A366-38A4FFD9A74E}" srcId="{B48C3C17-7739-4C72-8FFC-3D41697BF3AA}" destId="{243BEE28-7F3C-4322-BDC4-16DAC5C76503}" srcOrd="6" destOrd="0" parTransId="{E0572892-8CF3-4622-8518-10055B413FAE}" sibTransId="{E6DCC666-4129-499A-BCAF-66834F3F2FF5}"/>
    <dgm:cxn modelId="{8D5739C7-97F0-4C63-8460-EC7859CE29BC}" type="presOf" srcId="{D4FD8AE0-B4E9-4B46-854A-1BC4957BD2BE}" destId="{8775E7C3-8A70-45F5-B34E-27E4696736AE}" srcOrd="0" destOrd="0" presId="urn:microsoft.com/office/officeart/2005/8/layout/cycle1"/>
    <dgm:cxn modelId="{F65734CD-32A2-4BFE-ADE3-B966AE0B1A29}" type="presOf" srcId="{243BEE28-7F3C-4322-BDC4-16DAC5C76503}" destId="{29AB7F5B-690D-433E-8246-B1A479DB7B78}" srcOrd="0" destOrd="0" presId="urn:microsoft.com/office/officeart/2005/8/layout/cycle1"/>
    <dgm:cxn modelId="{982302D7-ED37-4E2D-A656-B8A5C3E30F61}" type="presOf" srcId="{98C6850C-2657-4B07-B303-5105740F7FE0}" destId="{B5A29408-A5C0-44E8-9218-161969C60DF3}" srcOrd="0" destOrd="0" presId="urn:microsoft.com/office/officeart/2005/8/layout/cycle1"/>
    <dgm:cxn modelId="{273CA7D7-E80B-4E9A-9A99-B682014398D2}" type="presOf" srcId="{1803A005-C97B-4638-B6EC-3D6EEFF472E8}" destId="{2FDA54A9-462F-4091-9C8C-7A776B940EC2}" srcOrd="0" destOrd="0" presId="urn:microsoft.com/office/officeart/2005/8/layout/cycle1"/>
    <dgm:cxn modelId="{C6C3CBDD-B428-479A-A91A-2001EB6CB691}" srcId="{B48C3C17-7739-4C72-8FFC-3D41697BF3AA}" destId="{F311B15C-3F54-4DB8-A2D8-CF9D66707284}" srcOrd="7" destOrd="0" parTransId="{B9BDAB69-2196-4881-8E20-B152A1E67A24}" sibTransId="{1803A005-C97B-4638-B6EC-3D6EEFF472E8}"/>
    <dgm:cxn modelId="{84856DE6-511F-4A4E-A715-4AD2AD46ED7C}" srcId="{B48C3C17-7739-4C72-8FFC-3D41697BF3AA}" destId="{5FDACCB0-3BF1-4BF3-BB6B-0FA4870357C3}" srcOrd="4" destOrd="0" parTransId="{767F595C-3235-4F52-96C7-6FA19B9AF1F4}" sibTransId="{0B47E3BE-EDB6-450C-8B28-4F1BCE567C47}"/>
    <dgm:cxn modelId="{2DE591EF-755D-4A14-A922-373A858FDE80}" type="presOf" srcId="{F311B15C-3F54-4DB8-A2D8-CF9D66707284}" destId="{B51B7E5A-E5F6-40C2-B337-82C3225575A4}" srcOrd="0" destOrd="0" presId="urn:microsoft.com/office/officeart/2005/8/layout/cycle1"/>
    <dgm:cxn modelId="{D9CED38A-896A-4D90-95DB-BCCE69B09F70}" type="presParOf" srcId="{865DCD06-3FC2-47F1-9139-9BAB105F936B}" destId="{F1CC218B-D551-4058-97DA-652F3C250DEE}" srcOrd="0" destOrd="0" presId="urn:microsoft.com/office/officeart/2005/8/layout/cycle1"/>
    <dgm:cxn modelId="{B90FAD15-60D2-4112-BEC8-217835657E43}" type="presParOf" srcId="{865DCD06-3FC2-47F1-9139-9BAB105F936B}" destId="{9436D079-85CD-467C-A401-73D1EACEF410}" srcOrd="1" destOrd="0" presId="urn:microsoft.com/office/officeart/2005/8/layout/cycle1"/>
    <dgm:cxn modelId="{B3CE3CA5-2830-4637-8488-FA53078E87DF}" type="presParOf" srcId="{865DCD06-3FC2-47F1-9139-9BAB105F936B}" destId="{0BE4F9F1-F7F5-49A1-9D60-541BAFBDD07D}" srcOrd="2" destOrd="0" presId="urn:microsoft.com/office/officeart/2005/8/layout/cycle1"/>
    <dgm:cxn modelId="{21F3D11C-E326-4887-8990-002C6C6C296A}" type="presParOf" srcId="{865DCD06-3FC2-47F1-9139-9BAB105F936B}" destId="{08B021FB-4045-442F-84AE-2479FE49C576}" srcOrd="3" destOrd="0" presId="urn:microsoft.com/office/officeart/2005/8/layout/cycle1"/>
    <dgm:cxn modelId="{9655265D-9D8A-496F-A515-D7511CB269D6}" type="presParOf" srcId="{865DCD06-3FC2-47F1-9139-9BAB105F936B}" destId="{B5A29408-A5C0-44E8-9218-161969C60DF3}" srcOrd="4" destOrd="0" presId="urn:microsoft.com/office/officeart/2005/8/layout/cycle1"/>
    <dgm:cxn modelId="{07CF36C0-C975-4990-AE4C-3CD1118E5F61}" type="presParOf" srcId="{865DCD06-3FC2-47F1-9139-9BAB105F936B}" destId="{862F8398-CD05-4190-970A-0211A3EEF501}" srcOrd="5" destOrd="0" presId="urn:microsoft.com/office/officeart/2005/8/layout/cycle1"/>
    <dgm:cxn modelId="{96001ED8-AE02-4EBF-B049-2F2C040A657B}" type="presParOf" srcId="{865DCD06-3FC2-47F1-9139-9BAB105F936B}" destId="{3F7BA719-D4C0-4F85-A4FB-D78482D11777}" srcOrd="6" destOrd="0" presId="urn:microsoft.com/office/officeart/2005/8/layout/cycle1"/>
    <dgm:cxn modelId="{5B3F0676-CAD2-43D4-96F9-602AA59F6AE9}" type="presParOf" srcId="{865DCD06-3FC2-47F1-9139-9BAB105F936B}" destId="{90923CF2-2414-47AA-994A-81497085B3BA}" srcOrd="7" destOrd="0" presId="urn:microsoft.com/office/officeart/2005/8/layout/cycle1"/>
    <dgm:cxn modelId="{C6CA34DA-A7D2-4A18-BF71-0667DFB5E64F}" type="presParOf" srcId="{865DCD06-3FC2-47F1-9139-9BAB105F936B}" destId="{341DAE10-84DC-45C6-8FD9-1EE7565B21C1}" srcOrd="8" destOrd="0" presId="urn:microsoft.com/office/officeart/2005/8/layout/cycle1"/>
    <dgm:cxn modelId="{F1BC4C4E-047A-4D4D-94C0-C68AFBB261C7}" type="presParOf" srcId="{865DCD06-3FC2-47F1-9139-9BAB105F936B}" destId="{C51AF8D2-D30A-4ABD-AC33-03FF709C6B96}" srcOrd="9" destOrd="0" presId="urn:microsoft.com/office/officeart/2005/8/layout/cycle1"/>
    <dgm:cxn modelId="{E717EC4F-F480-44A2-8E8E-AE9AA6092875}" type="presParOf" srcId="{865DCD06-3FC2-47F1-9139-9BAB105F936B}" destId="{2B94D629-8B23-41D1-BA99-393785F71029}" srcOrd="10" destOrd="0" presId="urn:microsoft.com/office/officeart/2005/8/layout/cycle1"/>
    <dgm:cxn modelId="{4769302B-42E2-43BE-A387-7EE51AD5DBE3}" type="presParOf" srcId="{865DCD06-3FC2-47F1-9139-9BAB105F936B}" destId="{8775E7C3-8A70-45F5-B34E-27E4696736AE}" srcOrd="11" destOrd="0" presId="urn:microsoft.com/office/officeart/2005/8/layout/cycle1"/>
    <dgm:cxn modelId="{946E9CA1-2DDE-4A95-96BE-BD8017176E49}" type="presParOf" srcId="{865DCD06-3FC2-47F1-9139-9BAB105F936B}" destId="{2537EB0C-5E3E-4B44-9C45-5F17C28FEB33}" srcOrd="12" destOrd="0" presId="urn:microsoft.com/office/officeart/2005/8/layout/cycle1"/>
    <dgm:cxn modelId="{06B1A01F-86E7-44ED-B45E-66342FF975B0}" type="presParOf" srcId="{865DCD06-3FC2-47F1-9139-9BAB105F936B}" destId="{5F4E8063-0F1B-4E5D-8154-D1C2838F7E51}" srcOrd="13" destOrd="0" presId="urn:microsoft.com/office/officeart/2005/8/layout/cycle1"/>
    <dgm:cxn modelId="{098402E4-0498-4F6E-A671-6509ABA3C5E3}" type="presParOf" srcId="{865DCD06-3FC2-47F1-9139-9BAB105F936B}" destId="{2AD79FFB-4832-48B9-8AE0-54F93EAA03F4}" srcOrd="14" destOrd="0" presId="urn:microsoft.com/office/officeart/2005/8/layout/cycle1"/>
    <dgm:cxn modelId="{71F6F4A4-E222-4D08-BA79-1BCA75C31AF2}" type="presParOf" srcId="{865DCD06-3FC2-47F1-9139-9BAB105F936B}" destId="{3022BED7-CF10-4F9D-88A4-2B4D979C6B1B}" srcOrd="15" destOrd="0" presId="urn:microsoft.com/office/officeart/2005/8/layout/cycle1"/>
    <dgm:cxn modelId="{270D8DA0-503D-446B-840F-12267B450D38}" type="presParOf" srcId="{865DCD06-3FC2-47F1-9139-9BAB105F936B}" destId="{985E362E-69BB-47E5-AA70-1278F522E151}" srcOrd="16" destOrd="0" presId="urn:microsoft.com/office/officeart/2005/8/layout/cycle1"/>
    <dgm:cxn modelId="{6772C83E-1B1C-4801-9B01-2FEFD8BC047B}" type="presParOf" srcId="{865DCD06-3FC2-47F1-9139-9BAB105F936B}" destId="{B93694B9-242D-423F-B8E3-2699A66C47D1}" srcOrd="17" destOrd="0" presId="urn:microsoft.com/office/officeart/2005/8/layout/cycle1"/>
    <dgm:cxn modelId="{9A0DC4C8-126B-4A54-93E5-614FA2188920}" type="presParOf" srcId="{865DCD06-3FC2-47F1-9139-9BAB105F936B}" destId="{10B0A7CD-30DF-4672-9F99-EC58D7197031}" srcOrd="18" destOrd="0" presId="urn:microsoft.com/office/officeart/2005/8/layout/cycle1"/>
    <dgm:cxn modelId="{6D260750-173D-4FD1-AFDD-689ABFEFDF9A}" type="presParOf" srcId="{865DCD06-3FC2-47F1-9139-9BAB105F936B}" destId="{29AB7F5B-690D-433E-8246-B1A479DB7B78}" srcOrd="19" destOrd="0" presId="urn:microsoft.com/office/officeart/2005/8/layout/cycle1"/>
    <dgm:cxn modelId="{748AACA7-D956-460A-9618-A0DF589AA74D}" type="presParOf" srcId="{865DCD06-3FC2-47F1-9139-9BAB105F936B}" destId="{6CDAFF40-F5EC-4B14-832B-77BEAA5A16B5}" srcOrd="20" destOrd="0" presId="urn:microsoft.com/office/officeart/2005/8/layout/cycle1"/>
    <dgm:cxn modelId="{E7C01176-F94B-497E-82D5-0E1099B0C78A}" type="presParOf" srcId="{865DCD06-3FC2-47F1-9139-9BAB105F936B}" destId="{0F4828DE-B3AF-45E2-BBAD-F1D820A9C0EF}" srcOrd="21" destOrd="0" presId="urn:microsoft.com/office/officeart/2005/8/layout/cycle1"/>
    <dgm:cxn modelId="{0D7EC13C-CD39-404E-B8EF-46EDFFCCD4D3}" type="presParOf" srcId="{865DCD06-3FC2-47F1-9139-9BAB105F936B}" destId="{B51B7E5A-E5F6-40C2-B337-82C3225575A4}" srcOrd="22" destOrd="0" presId="urn:microsoft.com/office/officeart/2005/8/layout/cycle1"/>
    <dgm:cxn modelId="{C49CBE4E-488F-44D0-BE28-BD0AA7087E82}" type="presParOf" srcId="{865DCD06-3FC2-47F1-9139-9BAB105F936B}" destId="{2FDA54A9-462F-4091-9C8C-7A776B940EC2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6D079-85CD-467C-A401-73D1EACEF410}">
      <dsp:nvSpPr>
        <dsp:cNvPr id="0" name=""/>
        <dsp:cNvSpPr/>
      </dsp:nvSpPr>
      <dsp:spPr>
        <a:xfrm>
          <a:off x="3232915" y="1012"/>
          <a:ext cx="1231580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Research Questions</a:t>
          </a:r>
        </a:p>
      </dsp:txBody>
      <dsp:txXfrm>
        <a:off x="3232915" y="1012"/>
        <a:ext cx="1231580" cy="705445"/>
      </dsp:txXfrm>
    </dsp:sp>
    <dsp:sp modelId="{0BE4F9F1-F7F5-49A1-9D60-541BAFBDD07D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9269238"/>
            <a:gd name="adj4" fmla="val 18788291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A29408-A5C0-44E8-9218-161969C60DF3}">
      <dsp:nvSpPr>
        <dsp:cNvPr id="0" name=""/>
        <dsp:cNvSpPr/>
      </dsp:nvSpPr>
      <dsp:spPr>
        <a:xfrm>
          <a:off x="4248474" y="984117"/>
          <a:ext cx="1166672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Research Design</a:t>
          </a:r>
        </a:p>
      </dsp:txBody>
      <dsp:txXfrm>
        <a:off x="4248474" y="984117"/>
        <a:ext cx="1166672" cy="705445"/>
      </dsp:txXfrm>
    </dsp:sp>
    <dsp:sp modelId="{862F8398-CD05-4190-970A-0211A3EEF50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434974"/>
            <a:gd name="adj4" fmla="val 209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0923CF2-2414-47AA-994A-81497085B3BA}">
      <dsp:nvSpPr>
        <dsp:cNvPr id="0" name=""/>
        <dsp:cNvSpPr/>
      </dsp:nvSpPr>
      <dsp:spPr>
        <a:xfrm>
          <a:off x="4183255" y="2374437"/>
          <a:ext cx="1297109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Identifying Measures</a:t>
          </a:r>
        </a:p>
      </dsp:txBody>
      <dsp:txXfrm>
        <a:off x="4183255" y="2374437"/>
        <a:ext cx="1297109" cy="705445"/>
      </dsp:txXfrm>
    </dsp:sp>
    <dsp:sp modelId="{341DAE10-84DC-45C6-8FD9-1EE7565B21C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2594731"/>
            <a:gd name="adj4" fmla="val 21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B94D629-8B23-41D1-BA99-393785F71029}">
      <dsp:nvSpPr>
        <dsp:cNvPr id="0" name=""/>
        <dsp:cNvSpPr/>
      </dsp:nvSpPr>
      <dsp:spPr>
        <a:xfrm>
          <a:off x="3160906" y="3357542"/>
          <a:ext cx="1375597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Identifying  Samples</a:t>
          </a:r>
        </a:p>
      </dsp:txBody>
      <dsp:txXfrm>
        <a:off x="3160906" y="3357542"/>
        <a:ext cx="1375597" cy="705445"/>
      </dsp:txXfrm>
    </dsp:sp>
    <dsp:sp modelId="{8775E7C3-8A70-45F5-B34E-27E4696736AE}">
      <dsp:nvSpPr>
        <dsp:cNvPr id="0" name=""/>
        <dsp:cNvSpPr/>
      </dsp:nvSpPr>
      <dsp:spPr>
        <a:xfrm>
          <a:off x="944886" y="83766"/>
          <a:ext cx="3931133" cy="3931133"/>
        </a:xfrm>
        <a:prstGeom prst="circularArrow">
          <a:avLst>
            <a:gd name="adj1" fmla="val 3499"/>
            <a:gd name="adj2" fmla="val 216979"/>
            <a:gd name="adj3" fmla="val 5116621"/>
            <a:gd name="adj4" fmla="val 492450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5F4E8063-0F1B-4E5D-8154-D1C2838F7E51}">
      <dsp:nvSpPr>
        <dsp:cNvPr id="0" name=""/>
        <dsp:cNvSpPr/>
      </dsp:nvSpPr>
      <dsp:spPr>
        <a:xfrm>
          <a:off x="1827215" y="3357542"/>
          <a:ext cx="1118321" cy="705445"/>
        </a:xfrm>
        <a:prstGeom prst="rect">
          <a:avLst/>
        </a:prstGeom>
        <a:gradFill rotWithShape="1">
          <a:gsLst>
            <a:gs pos="0">
              <a:schemeClr val="accent2">
                <a:tint val="1000"/>
                <a:satMod val="255000"/>
              </a:schemeClr>
            </a:gs>
            <a:gs pos="55000">
              <a:schemeClr val="accent2">
                <a:tint val="12000"/>
                <a:satMod val="255000"/>
              </a:schemeClr>
            </a:gs>
            <a:gs pos="100000">
              <a:schemeClr val="accent2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2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Data Collection</a:t>
          </a:r>
        </a:p>
      </dsp:txBody>
      <dsp:txXfrm>
        <a:off x="1827215" y="3357542"/>
        <a:ext cx="1118321" cy="705445"/>
      </dsp:txXfrm>
    </dsp:sp>
    <dsp:sp modelId="{2AD79FFB-4832-48B9-8AE0-54F93EAA03F4}">
      <dsp:nvSpPr>
        <dsp:cNvPr id="0" name=""/>
        <dsp:cNvSpPr/>
      </dsp:nvSpPr>
      <dsp:spPr>
        <a:xfrm>
          <a:off x="1271428" y="195923"/>
          <a:ext cx="3931133" cy="3931133"/>
        </a:xfrm>
        <a:prstGeom prst="circularArrow">
          <a:avLst>
            <a:gd name="adj1" fmla="val 3499"/>
            <a:gd name="adj2" fmla="val 216979"/>
            <a:gd name="adj3" fmla="val 8760861"/>
            <a:gd name="adj4" fmla="val 832921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85E362E-69BB-47E5-AA70-1278F522E151}">
      <dsp:nvSpPr>
        <dsp:cNvPr id="0" name=""/>
        <dsp:cNvSpPr/>
      </dsp:nvSpPr>
      <dsp:spPr>
        <a:xfrm>
          <a:off x="936104" y="2374437"/>
          <a:ext cx="1078350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Analysis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936104" y="2374437"/>
        <a:ext cx="1078350" cy="705445"/>
      </dsp:txXfrm>
    </dsp:sp>
    <dsp:sp modelId="{B93694B9-242D-423F-B8E3-2699A66C47D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1234974"/>
            <a:gd name="adj4" fmla="val 101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9AB7F5B-690D-433E-8246-B1A479DB7B78}">
      <dsp:nvSpPr>
        <dsp:cNvPr id="0" name=""/>
        <dsp:cNvSpPr/>
      </dsp:nvSpPr>
      <dsp:spPr>
        <a:xfrm>
          <a:off x="615634" y="984117"/>
          <a:ext cx="1719290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Conclusion &amp; Interpretation</a:t>
          </a:r>
        </a:p>
      </dsp:txBody>
      <dsp:txXfrm>
        <a:off x="615634" y="984117"/>
        <a:ext cx="1719290" cy="705445"/>
      </dsp:txXfrm>
    </dsp:sp>
    <dsp:sp modelId="{6CDAFF40-F5EC-4B14-832B-77BEAA5A16B5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3461448"/>
            <a:gd name="adj4" fmla="val 129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1B7E5A-E5F6-40C2-B337-82C3225575A4}">
      <dsp:nvSpPr>
        <dsp:cNvPr id="0" name=""/>
        <dsp:cNvSpPr/>
      </dsp:nvSpPr>
      <dsp:spPr>
        <a:xfrm>
          <a:off x="1937424" y="1012"/>
          <a:ext cx="1041921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000000"/>
              </a:solidFill>
            </a:rPr>
            <a:t>Report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1937424" y="1012"/>
        <a:ext cx="1041921" cy="705445"/>
      </dsp:txXfrm>
    </dsp:sp>
    <dsp:sp modelId="{2FDA54A9-462F-4091-9C8C-7A776B940EC2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6133274"/>
            <a:gd name="adj4" fmla="val 15869826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7533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096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6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97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3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85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50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08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23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41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99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80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7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ACDA5021</a:t>
            </a:r>
          </a:p>
          <a:p>
            <a:r>
              <a:rPr lang="en-GB" dirty="0"/>
              <a:t>Experimental Design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E8B11-98F4-424D-9D0A-C6430CA74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60C6D-E10C-48E5-9B93-88DA5B939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 am</a:t>
            </a:r>
          </a:p>
          <a:p>
            <a:endParaRPr lang="en-GB" dirty="0"/>
          </a:p>
          <a:p>
            <a:r>
              <a:rPr lang="en-GB" dirty="0"/>
              <a:t>Style of these sessions</a:t>
            </a:r>
          </a:p>
          <a:p>
            <a:endParaRPr lang="en-GB" dirty="0"/>
          </a:p>
          <a:p>
            <a:r>
              <a:rPr lang="en-GB" dirty="0"/>
              <a:t>Basic ground rules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5F252-72D4-4784-ACFA-2B71770DF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98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is research?</a:t>
            </a:r>
            <a:endParaRPr lang="en-US" altLang="zh-CN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undertake research in order to find things out in a systematic way, thereby increasing their knowledge (</a:t>
            </a:r>
            <a:r>
              <a:rPr lang="en-GB" dirty="0" err="1"/>
              <a:t>Jankowicz</a:t>
            </a:r>
            <a:r>
              <a:rPr lang="en-GB" dirty="0"/>
              <a:t>, 1995).</a:t>
            </a:r>
          </a:p>
          <a:p>
            <a:endParaRPr lang="en-GB" dirty="0"/>
          </a:p>
          <a:p>
            <a:r>
              <a:rPr lang="en-GB" dirty="0"/>
              <a:t>Research methodology refers to the step-by-step research process; the selection of the most </a:t>
            </a:r>
            <a:r>
              <a:rPr lang="en-GB" dirty="0" err="1"/>
              <a:t>consice</a:t>
            </a:r>
            <a:r>
              <a:rPr lang="en-GB" dirty="0"/>
              <a:t> ways to collect, analyse and present data whilst maintaining academic rigour. </a:t>
            </a:r>
          </a:p>
          <a:p>
            <a:endParaRPr lang="en-GB" dirty="0"/>
          </a:p>
          <a:p>
            <a:r>
              <a:rPr lang="en-GB" dirty="0"/>
              <a:t>Academic rigour… Repeatability, Accuracy and Precision</a:t>
            </a:r>
          </a:p>
          <a:p>
            <a:pPr marL="109728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3681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Cyclical process that can be split into 3 stages</a:t>
            </a:r>
          </a:p>
          <a:p>
            <a:pPr lvl="1"/>
            <a:r>
              <a:rPr lang="en-GB" dirty="0"/>
              <a:t>Planning</a:t>
            </a:r>
          </a:p>
          <a:p>
            <a:pPr lvl="1"/>
            <a:r>
              <a:rPr lang="en-GB" dirty="0"/>
              <a:t>Data collection</a:t>
            </a:r>
          </a:p>
          <a:p>
            <a:pPr lvl="1"/>
            <a:r>
              <a:rPr lang="en-GB" dirty="0"/>
              <a:t>Implementation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9089857"/>
              </p:ext>
            </p:extLst>
          </p:nvPr>
        </p:nvGraphicFramePr>
        <p:xfrm>
          <a:off x="1331640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76308" y="5805264"/>
            <a:ext cx="220746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Implementation Stage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72200" y="2348880"/>
            <a:ext cx="22074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Planning Stage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So, research has a purpose…</a:t>
            </a:r>
            <a:endParaRPr lang="en-US" altLang="zh-CN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three kinds of research purpose:</a:t>
            </a:r>
          </a:p>
          <a:p>
            <a:endParaRPr lang="en-GB" dirty="0"/>
          </a:p>
          <a:p>
            <a:pPr lvl="1"/>
            <a:r>
              <a:rPr lang="en-GB" b="1" dirty="0"/>
              <a:t>Exploratory research</a:t>
            </a:r>
          </a:p>
          <a:p>
            <a:pPr lvl="2"/>
            <a:r>
              <a:rPr lang="en-GB" dirty="0"/>
              <a:t>Collecting preliminary data to help clarify or identify a problem, rather than for generating problem solutions </a:t>
            </a:r>
          </a:p>
          <a:p>
            <a:pPr marL="704088" lvl="2" indent="0">
              <a:buNone/>
            </a:pPr>
            <a:r>
              <a:rPr lang="en-GB" dirty="0"/>
              <a:t> </a:t>
            </a:r>
          </a:p>
          <a:p>
            <a:pPr lvl="1"/>
            <a:r>
              <a:rPr lang="en-GB" b="1" dirty="0"/>
              <a:t>Descriptive research </a:t>
            </a:r>
          </a:p>
          <a:p>
            <a:pPr lvl="2"/>
            <a:r>
              <a:rPr lang="en-GB" dirty="0"/>
              <a:t>Provides a better understanding of a particular issue or problem</a:t>
            </a:r>
          </a:p>
          <a:p>
            <a:pPr lvl="2"/>
            <a:endParaRPr lang="en-GB" dirty="0"/>
          </a:p>
          <a:p>
            <a:pPr lvl="1"/>
            <a:r>
              <a:rPr lang="en-GB" b="1" dirty="0"/>
              <a:t>Explanatory research </a:t>
            </a:r>
          </a:p>
          <a:p>
            <a:pPr lvl="2"/>
            <a:r>
              <a:rPr lang="en-GB" dirty="0"/>
              <a:t>Seeks to establish cause and effect relationships</a:t>
            </a:r>
            <a:endParaRPr lang="en-US" altLang="zh-C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and Secondary Research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i="1" dirty="0"/>
              <a:t>Primary research (or field research) </a:t>
            </a:r>
            <a:r>
              <a:rPr lang="en-GB" dirty="0"/>
              <a:t>involves the collection of original (new) data by the researcher to address a specific problem </a:t>
            </a:r>
          </a:p>
          <a:p>
            <a:endParaRPr lang="en-GB" dirty="0"/>
          </a:p>
          <a:p>
            <a:r>
              <a:rPr lang="en-GB" b="1" i="1" dirty="0"/>
              <a:t>Secondary research (or desk research) </a:t>
            </a:r>
            <a:r>
              <a:rPr lang="en-GB" dirty="0"/>
              <a:t>is based on data that has been collected by somebody else for some other purpose (and for this reason, it may not precisely meet the needs of the secondary user)</a:t>
            </a:r>
            <a:endParaRPr lang="en-US" altLang="zh-CN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Quantitative and Qualitative Research</a:t>
            </a:r>
            <a:endParaRPr lang="en-US" altLang="zh-CN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/>
              <a:t>Qualitative research </a:t>
            </a:r>
            <a:r>
              <a:rPr lang="en-GB" dirty="0"/>
              <a:t>involves the collection of (soft) data that are open to interpretation, for example, people’s opinions which are </a:t>
            </a:r>
            <a:r>
              <a:rPr lang="en-GB" i="1" dirty="0"/>
              <a:t>subjective </a:t>
            </a:r>
            <a:r>
              <a:rPr lang="en-GB" dirty="0"/>
              <a:t>and cannot be generalised in numerical terms.</a:t>
            </a:r>
          </a:p>
          <a:p>
            <a:endParaRPr lang="en-GB" dirty="0"/>
          </a:p>
          <a:p>
            <a:r>
              <a:rPr lang="en-GB" b="1" i="1" dirty="0"/>
              <a:t>Quantitative research </a:t>
            </a:r>
            <a:r>
              <a:rPr lang="en-GB" dirty="0"/>
              <a:t>– research that produces numerical data, typically more </a:t>
            </a:r>
            <a:r>
              <a:rPr lang="en-GB" i="1" dirty="0"/>
              <a:t>objective</a:t>
            </a:r>
            <a:r>
              <a:rPr lang="en-GB" dirty="0"/>
              <a:t> (hard data).</a:t>
            </a:r>
            <a:endParaRPr lang="en-US" altLang="zh-CN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4F838-089B-4AD7-AAB4-3567D3A0A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Qualitative Vs 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77E33-6801-4440-9282-66552CC6C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Discuss what data would be most useful in these scenarios.</a:t>
            </a:r>
          </a:p>
          <a:p>
            <a:pPr lvl="1"/>
            <a:r>
              <a:rPr lang="en-GB" dirty="0"/>
              <a:t>Research project into computer game addiction </a:t>
            </a:r>
          </a:p>
          <a:p>
            <a:pPr lvl="1"/>
            <a:r>
              <a:rPr lang="en-GB" dirty="0"/>
              <a:t>Research into optimal chemical analysis method for explosive scene investigation  </a:t>
            </a:r>
          </a:p>
          <a:p>
            <a:pPr lvl="1"/>
            <a:r>
              <a:rPr lang="en-GB" dirty="0"/>
              <a:t>Research into Bullet impact onto novel surfaces</a:t>
            </a:r>
          </a:p>
          <a:p>
            <a:pPr lvl="1"/>
            <a:r>
              <a:rPr lang="en-GB" dirty="0"/>
              <a:t>Research into Projectile velocity from a Railgun </a:t>
            </a:r>
          </a:p>
          <a:p>
            <a:pPr lvl="1"/>
            <a:r>
              <a:rPr lang="en-GB" dirty="0"/>
              <a:t>Research into Development of HUD for fighter pilots</a:t>
            </a:r>
          </a:p>
          <a:p>
            <a:pPr lvl="1"/>
            <a:r>
              <a:rPr lang="en-GB" dirty="0"/>
              <a:t>Research into pet ownership</a:t>
            </a:r>
          </a:p>
          <a:p>
            <a:pPr lvl="1"/>
            <a:r>
              <a:rPr lang="en-GB" dirty="0"/>
              <a:t>Research into Munitions detonation effects on soft targets</a:t>
            </a:r>
          </a:p>
          <a:p>
            <a:r>
              <a:rPr lang="en-GB" dirty="0"/>
              <a:t>Be-aware, arguments can be made for both.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5853B5-3380-4479-8B48-58DC043C6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57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43528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Longitudinal and cross-sectional studies</a:t>
            </a:r>
            <a:endParaRPr lang="en-US" altLang="zh-CN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/>
              <a:t>Longitudinal research </a:t>
            </a:r>
            <a:r>
              <a:rPr lang="en-GB" dirty="0"/>
              <a:t>extends over a substantial period of time and involves studying changes over time</a:t>
            </a:r>
          </a:p>
          <a:p>
            <a:endParaRPr lang="en-GB" dirty="0"/>
          </a:p>
          <a:p>
            <a:r>
              <a:rPr lang="en-GB" b="1" i="1" dirty="0"/>
              <a:t>Cross-sectional research </a:t>
            </a:r>
            <a:r>
              <a:rPr lang="en-GB" dirty="0"/>
              <a:t>takes a 'snapshot' of a situation in time </a:t>
            </a:r>
          </a:p>
          <a:p>
            <a:endParaRPr lang="en-GB" altLang="zh-CN" dirty="0"/>
          </a:p>
          <a:p>
            <a:r>
              <a:rPr lang="en-GB" altLang="zh-CN" dirty="0"/>
              <a:t>Go back to the previous slide – what sort of studies could you do? Why?</a:t>
            </a:r>
            <a:endParaRPr lang="en-US" altLang="zh-CN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Experiments as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In science &amp; engineering the most common approach to research is the </a:t>
            </a:r>
            <a:r>
              <a:rPr lang="en-GB" i="1" dirty="0"/>
              <a:t>experiment</a:t>
            </a:r>
            <a:endParaRPr lang="en-GB" dirty="0"/>
          </a:p>
          <a:p>
            <a:r>
              <a:rPr lang="en-GB" dirty="0"/>
              <a:t>This aims to investigate a process by looking at what effect changes to the inputs of that process have on the outputs of a process</a:t>
            </a:r>
          </a:p>
          <a:p>
            <a:pPr lvl="1"/>
            <a:r>
              <a:rPr lang="en-GB" dirty="0"/>
              <a:t>If I change the input voltage what happens?</a:t>
            </a:r>
          </a:p>
          <a:p>
            <a:pPr lvl="1"/>
            <a:r>
              <a:rPr lang="en-GB" dirty="0"/>
              <a:t>If I place a charge here what happens?</a:t>
            </a:r>
          </a:p>
          <a:p>
            <a:pPr lvl="1"/>
            <a:r>
              <a:rPr lang="en-GB" dirty="0"/>
              <a:t>If I crash two subatomic particles together at high speed what happens?</a:t>
            </a:r>
          </a:p>
          <a:p>
            <a:pPr lvl="1"/>
            <a:r>
              <a:rPr lang="en-GB" dirty="0"/>
              <a:t>If I replace this metal bit for a carbon composite bit what happens?</a:t>
            </a:r>
          </a:p>
          <a:p>
            <a:r>
              <a:rPr lang="en-GB" i="1" dirty="0"/>
              <a:t>What happens?</a:t>
            </a:r>
            <a:r>
              <a:rPr lang="en-GB" dirty="0"/>
              <a:t> is an important question that must be asked before we can work out </a:t>
            </a:r>
            <a:r>
              <a:rPr lang="en-GB" i="1" dirty="0"/>
              <a:t>why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35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Black Box Processes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333439" y="4293096"/>
            <a:ext cx="2808312" cy="19442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j-lt"/>
              </a:rPr>
              <a:t>PROCESS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741151" y="4653136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741151" y="5085184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741151" y="5517232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41151" y="5949280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85167" y="3885736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Controlled inputs</a:t>
            </a:r>
          </a:p>
          <a:p>
            <a:pPr algn="ctr"/>
            <a:r>
              <a:rPr lang="en-GB" dirty="0"/>
              <a:t>(factors)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8330" y="44371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48796" y="48958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0224" y="53325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7500" y="570189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377451" y="4665322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6377451" y="5097370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77451" y="5529418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6377451" y="5961466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829371" y="3901260"/>
            <a:ext cx="1402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Outputs</a:t>
            </a:r>
          </a:p>
          <a:p>
            <a:pPr algn="ctr"/>
            <a:r>
              <a:rPr lang="en-GB" dirty="0"/>
              <a:t>(responses)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91517" y="44806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781983" y="49394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783411" y="53761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40221" y="575688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3859744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3564562" y="1309231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Uncontrolled inputs</a:t>
            </a:r>
          </a:p>
          <a:p>
            <a:pPr algn="ctr"/>
            <a:r>
              <a:rPr lang="en-GB" dirty="0"/>
              <a:t>(co-factors)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 flipH="1">
            <a:off x="4490822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flipH="1">
            <a:off x="5107475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5709703" y="2204863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 rot="16200000">
            <a:off x="2890067" y="2824477"/>
            <a:ext cx="15840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Different machine</a:t>
            </a:r>
          </a:p>
        </p:txBody>
      </p:sp>
      <p:sp>
        <p:nvSpPr>
          <p:cNvPr id="43" name="TextBox 42"/>
          <p:cNvSpPr txBox="1"/>
          <p:nvPr/>
        </p:nvSpPr>
        <p:spPr>
          <a:xfrm rot="16200000">
            <a:off x="3497906" y="2842986"/>
            <a:ext cx="15728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Different operator</a:t>
            </a:r>
          </a:p>
        </p:txBody>
      </p:sp>
      <p:sp>
        <p:nvSpPr>
          <p:cNvPr id="44" name="TextBox 43"/>
          <p:cNvSpPr txBox="1"/>
          <p:nvPr/>
        </p:nvSpPr>
        <p:spPr>
          <a:xfrm rot="16200000">
            <a:off x="3973463" y="2701890"/>
            <a:ext cx="18549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Ambient temperature</a:t>
            </a:r>
          </a:p>
        </p:txBody>
      </p:sp>
      <p:sp>
        <p:nvSpPr>
          <p:cNvPr id="45" name="TextBox 44"/>
          <p:cNvSpPr txBox="1"/>
          <p:nvPr/>
        </p:nvSpPr>
        <p:spPr>
          <a:xfrm rot="16200000">
            <a:off x="4757497" y="2869669"/>
            <a:ext cx="1558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Ambient humidity</a:t>
            </a:r>
          </a:p>
        </p:txBody>
      </p:sp>
      <p:sp>
        <p:nvSpPr>
          <p:cNvPr id="32" name="TextBox 31"/>
          <p:cNvSpPr txBox="1"/>
          <p:nvPr/>
        </p:nvSpPr>
        <p:spPr>
          <a:xfrm rot="16200000">
            <a:off x="5544157" y="2842985"/>
            <a:ext cx="10903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Continuous</a:t>
            </a:r>
          </a:p>
        </p:txBody>
      </p:sp>
      <p:sp>
        <p:nvSpPr>
          <p:cNvPr id="33" name="TextBox 32"/>
          <p:cNvSpPr txBox="1"/>
          <p:nvPr/>
        </p:nvSpPr>
        <p:spPr>
          <a:xfrm rot="16200000">
            <a:off x="2865415" y="2842986"/>
            <a:ext cx="8418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Discrete</a:t>
            </a:r>
          </a:p>
        </p:txBody>
      </p:sp>
    </p:spTree>
    <p:extLst>
      <p:ext uri="{BB962C8B-B14F-4D97-AF65-F5344CB8AC3E}">
        <p14:creationId xmlns:p14="http://schemas.microsoft.com/office/powerpoint/2010/main" val="3355676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E4C5D-1DF1-4CEC-A31A-058EF4721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White Box Processes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6BEF80-AB0A-4F2C-BBF5-CF7342483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1897ED0-0614-4CB5-8FF9-15395E2E9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782" y="1017361"/>
            <a:ext cx="3542626" cy="171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4532C5-4479-44BF-875B-86CEEB3D4669}"/>
              </a:ext>
            </a:extLst>
          </p:cNvPr>
          <p:cNvSpPr txBox="1"/>
          <p:nvPr/>
        </p:nvSpPr>
        <p:spPr>
          <a:xfrm>
            <a:off x="1043608" y="314096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IF</a:t>
            </a:r>
            <a:r>
              <a:rPr lang="en-GB" i="1" dirty="0"/>
              <a:t> “class” &lt; “bored” = Try Harder</a:t>
            </a:r>
          </a:p>
          <a:p>
            <a:r>
              <a:rPr lang="en-GB" b="1" i="1" dirty="0"/>
              <a:t>IF</a:t>
            </a:r>
            <a:r>
              <a:rPr lang="en-GB" i="1" dirty="0"/>
              <a:t> “class” &gt; “bored” </a:t>
            </a:r>
            <a:r>
              <a:rPr lang="en-GB" b="1" i="1" dirty="0"/>
              <a:t>AND </a:t>
            </a:r>
            <a:r>
              <a:rPr lang="en-GB" i="1" dirty="0"/>
              <a:t>“time” &gt; 60 minutes = “Breaktime”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160120-28D1-46E2-A085-E64F8D7B9990}"/>
              </a:ext>
            </a:extLst>
          </p:cNvPr>
          <p:cNvSpPr txBox="1"/>
          <p:nvPr/>
        </p:nvSpPr>
        <p:spPr>
          <a:xfrm>
            <a:off x="683568" y="4570641"/>
            <a:ext cx="7491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the essential difference between Black and White processes?</a:t>
            </a:r>
          </a:p>
        </p:txBody>
      </p:sp>
    </p:spTree>
    <p:extLst>
      <p:ext uri="{BB962C8B-B14F-4D97-AF65-F5344CB8AC3E}">
        <p14:creationId xmlns:p14="http://schemas.microsoft.com/office/powerpoint/2010/main" val="919899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Experiments?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Choosing between  and comparing alternatives</a:t>
            </a:r>
          </a:p>
          <a:p>
            <a:r>
              <a:rPr lang="en-GB" dirty="0"/>
              <a:t>Identifying key factors affecting something</a:t>
            </a:r>
          </a:p>
          <a:p>
            <a:r>
              <a:rPr lang="en-GB" dirty="0"/>
              <a:t>Response surface modelling</a:t>
            </a:r>
          </a:p>
          <a:p>
            <a:pPr lvl="1"/>
            <a:r>
              <a:rPr lang="en-GB" dirty="0"/>
              <a:t>Hit a target</a:t>
            </a:r>
          </a:p>
          <a:p>
            <a:pPr lvl="1"/>
            <a:r>
              <a:rPr lang="en-GB" dirty="0"/>
              <a:t>Resilience of target surface</a:t>
            </a:r>
          </a:p>
          <a:p>
            <a:pPr lvl="1"/>
            <a:r>
              <a:rPr lang="en-GB" dirty="0"/>
              <a:t>Reduce variability</a:t>
            </a:r>
          </a:p>
          <a:p>
            <a:pPr lvl="1"/>
            <a:r>
              <a:rPr lang="en-GB" dirty="0"/>
              <a:t>Maximise/minimise a response</a:t>
            </a:r>
          </a:p>
          <a:p>
            <a:pPr lvl="1"/>
            <a:r>
              <a:rPr lang="en-GB" dirty="0"/>
              <a:t>Make a process robust</a:t>
            </a:r>
          </a:p>
          <a:p>
            <a:pPr lvl="1"/>
            <a:r>
              <a:rPr lang="en-GB" dirty="0"/>
              <a:t>Seek multiple goals</a:t>
            </a:r>
          </a:p>
          <a:p>
            <a:r>
              <a:rPr lang="en-GB" dirty="0"/>
              <a:t>Closed or Open dataset?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604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Necessary 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want to improve a process (using experiments or otherwise) then you need to make sure that it is the changes you make that are actually causing the changes in output.</a:t>
            </a:r>
          </a:p>
          <a:p>
            <a:r>
              <a:rPr lang="en-GB" dirty="0"/>
              <a:t>This requires us to make several assumptions about the process</a:t>
            </a:r>
          </a:p>
          <a:p>
            <a:pPr lvl="1"/>
            <a:r>
              <a:rPr lang="en-GB" dirty="0"/>
              <a:t>The process is repeatable</a:t>
            </a:r>
          </a:p>
          <a:p>
            <a:pPr lvl="1"/>
            <a:r>
              <a:rPr lang="en-GB" dirty="0"/>
              <a:t>Measurement systems can cover all possible responses (</a:t>
            </a:r>
            <a:r>
              <a:rPr lang="en-GB" dirty="0" err="1"/>
              <a:t>i.e</a:t>
            </a:r>
            <a:r>
              <a:rPr lang="en-GB" dirty="0"/>
              <a:t> range of data)</a:t>
            </a:r>
          </a:p>
          <a:p>
            <a:pPr lvl="1"/>
            <a:r>
              <a:rPr lang="en-GB" dirty="0"/>
              <a:t>The relationship between inputs and responses isn’t too complex (define “too complex”)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40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a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4 main categories of experimental designs</a:t>
            </a:r>
          </a:p>
          <a:p>
            <a:pPr lvl="1"/>
            <a:r>
              <a:rPr lang="en-GB" dirty="0"/>
              <a:t>Comparative – choosing between alternatives</a:t>
            </a:r>
          </a:p>
          <a:p>
            <a:pPr lvl="1"/>
            <a:r>
              <a:rPr lang="en-GB" dirty="0"/>
              <a:t>Screening – identify factors that are important</a:t>
            </a:r>
          </a:p>
          <a:p>
            <a:pPr lvl="1"/>
            <a:r>
              <a:rPr lang="en-GB" dirty="0"/>
              <a:t>Response surface modelling – exploring a range of factors</a:t>
            </a:r>
          </a:p>
          <a:p>
            <a:pPr lvl="2"/>
            <a:r>
              <a:rPr lang="en-GB" dirty="0"/>
              <a:t>Hitting targets</a:t>
            </a:r>
          </a:p>
          <a:p>
            <a:pPr lvl="2"/>
            <a:r>
              <a:rPr lang="en-GB" dirty="0"/>
              <a:t>Maximising/minimising responses</a:t>
            </a:r>
          </a:p>
          <a:p>
            <a:pPr lvl="2"/>
            <a:r>
              <a:rPr lang="en-GB" dirty="0"/>
              <a:t>Reducing variation by identifying good operating ranges</a:t>
            </a:r>
          </a:p>
          <a:p>
            <a:pPr lvl="1"/>
            <a:r>
              <a:rPr lang="en-GB" dirty="0"/>
              <a:t>Regression modelling – creating precise mathematical models of responses over a range of inputs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423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a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groups, identify what studies from the previous slides would be best suited to which design.</a:t>
            </a:r>
          </a:p>
          <a:p>
            <a:pPr lvl="1"/>
            <a:r>
              <a:rPr lang="en-GB" dirty="0"/>
              <a:t>Comparative </a:t>
            </a:r>
          </a:p>
          <a:p>
            <a:pPr lvl="1"/>
            <a:r>
              <a:rPr lang="en-GB" dirty="0"/>
              <a:t>Screening</a:t>
            </a:r>
          </a:p>
          <a:p>
            <a:pPr lvl="1"/>
            <a:r>
              <a:rPr lang="en-GB" dirty="0"/>
              <a:t>Response surface modelling </a:t>
            </a:r>
          </a:p>
          <a:p>
            <a:pPr lvl="1"/>
            <a:r>
              <a:rPr lang="en-GB" dirty="0"/>
              <a:t>Regression modelling</a:t>
            </a:r>
          </a:p>
          <a:p>
            <a:pPr lvl="1"/>
            <a:endParaRPr lang="en-GB" dirty="0"/>
          </a:p>
          <a:p>
            <a:r>
              <a:rPr lang="en-GB" dirty="0"/>
              <a:t>How would these relate to the aim and objectives of a project?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51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variables include factors (inputs) and responses (outputs)</a:t>
            </a:r>
          </a:p>
          <a:p>
            <a:r>
              <a:rPr lang="en-GB" dirty="0"/>
              <a:t>Factors must be controllable to the desired level of accuracy</a:t>
            </a:r>
          </a:p>
          <a:p>
            <a:r>
              <a:rPr lang="en-GB" dirty="0"/>
              <a:t>Responses must be measurable to the desired level of accuracy</a:t>
            </a:r>
          </a:p>
          <a:p>
            <a:endParaRPr lang="en-GB" dirty="0"/>
          </a:p>
          <a:p>
            <a:r>
              <a:rPr lang="en-GB" dirty="0"/>
              <a:t>Responses should also have high validity</a:t>
            </a:r>
          </a:p>
          <a:p>
            <a:pPr lvl="1"/>
            <a:r>
              <a:rPr lang="en-GB" dirty="0"/>
              <a:t>Are you measuring the right things?</a:t>
            </a:r>
          </a:p>
          <a:p>
            <a:pPr lvl="1"/>
            <a:r>
              <a:rPr lang="en-GB" dirty="0"/>
              <a:t>If you can’t measure the thing you want to measure, can you measure a valid proxy instead?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01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Use your own judgement to select the important factors</a:t>
            </a:r>
          </a:p>
          <a:p>
            <a:r>
              <a:rPr lang="en-GB" dirty="0"/>
              <a:t>Choose the highest and lowest values of each factor, and the steps between these</a:t>
            </a:r>
          </a:p>
          <a:p>
            <a:pPr lvl="1"/>
            <a:r>
              <a:rPr lang="en-GB" dirty="0"/>
              <a:t>Be bold, but realistic</a:t>
            </a:r>
          </a:p>
          <a:p>
            <a:pPr lvl="1"/>
            <a:r>
              <a:rPr lang="en-GB" dirty="0"/>
              <a:t>Can very low/very high settings be achieved?</a:t>
            </a:r>
          </a:p>
          <a:p>
            <a:pPr lvl="1"/>
            <a:r>
              <a:rPr lang="en-GB" dirty="0"/>
              <a:t>Do extreme values give responses that are still within the normal working envelope of the system?</a:t>
            </a:r>
          </a:p>
          <a:p>
            <a:r>
              <a:rPr lang="en-GB" dirty="0"/>
              <a:t>Include all relevant responses</a:t>
            </a:r>
          </a:p>
          <a:p>
            <a:r>
              <a:rPr lang="en-GB" dirty="0"/>
              <a:t>Measure responses directly, don’t just measure ratios between responses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265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each of the four areas identified before, list factors and responses from </a:t>
            </a:r>
            <a:r>
              <a:rPr lang="en-GB" i="1" dirty="0"/>
              <a:t>one</a:t>
            </a:r>
            <a:r>
              <a:rPr lang="en-GB" dirty="0"/>
              <a:t> of the previous studies</a:t>
            </a:r>
          </a:p>
          <a:p>
            <a:pPr lvl="1"/>
            <a:r>
              <a:rPr lang="en-GB" dirty="0"/>
              <a:t>Are your inputs easy to control?</a:t>
            </a:r>
          </a:p>
          <a:p>
            <a:pPr lvl="1"/>
            <a:r>
              <a:rPr lang="en-GB" dirty="0"/>
              <a:t>How many levels of each factor could you use?</a:t>
            </a:r>
          </a:p>
          <a:p>
            <a:pPr lvl="1"/>
            <a:r>
              <a:rPr lang="en-GB" dirty="0"/>
              <a:t>Are your responses directly measurable and, if not, what proxies would you use?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182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Number of Runs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593808"/>
          </a:xfrm>
        </p:spPr>
        <p:txBody>
          <a:bodyPr>
            <a:normAutofit/>
          </a:bodyPr>
          <a:lstStyle/>
          <a:p>
            <a:r>
              <a:rPr lang="en-GB" dirty="0"/>
              <a:t>The number of experimental runs you need to carry out will depend upon the number of inputs you plan to alter and the number of values (or </a:t>
            </a:r>
            <a:r>
              <a:rPr lang="en-GB" i="1" dirty="0"/>
              <a:t>levels</a:t>
            </a:r>
            <a:r>
              <a:rPr lang="en-GB" dirty="0"/>
              <a:t>) of those inputs that you plan to use</a:t>
            </a:r>
          </a:p>
          <a:p>
            <a:r>
              <a:rPr lang="en-GB" dirty="0"/>
              <a:t>The more inputs and levels you use, the more measurements you need to take</a:t>
            </a:r>
          </a:p>
          <a:p>
            <a:pPr lvl="1"/>
            <a:r>
              <a:rPr lang="en-GB" i="1" dirty="0"/>
              <a:t>k </a:t>
            </a:r>
            <a:r>
              <a:rPr lang="en-GB" dirty="0"/>
              <a:t>factors at 2 levels each requires </a:t>
            </a:r>
            <a:r>
              <a:rPr lang="en-GB" i="1" dirty="0"/>
              <a:t>2</a:t>
            </a:r>
            <a:r>
              <a:rPr lang="en-GB" i="1" baseline="30000" dirty="0"/>
              <a:t>k</a:t>
            </a:r>
            <a:r>
              <a:rPr lang="en-GB" dirty="0"/>
              <a:t> measurements (common design)</a:t>
            </a:r>
          </a:p>
          <a:p>
            <a:r>
              <a:rPr lang="en-GB" dirty="0"/>
              <a:t>This means that the number of experimental runs required gets very large very quickly</a:t>
            </a:r>
          </a:p>
          <a:p>
            <a:pPr lvl="1"/>
            <a:r>
              <a:rPr lang="en-GB" dirty="0"/>
              <a:t>Response surface modelling is particularly prone to this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54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Identify the number of runs needed for the experiment you selected for the previous activity.</a:t>
            </a:r>
          </a:p>
          <a:p>
            <a:pPr lvl="1"/>
            <a:r>
              <a:rPr lang="en-GB" dirty="0"/>
              <a:t>Justify your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8599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Experimental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Once you know what data you intend to collect under what conditions, you can write a formal description of the process needed to collect the data</a:t>
            </a:r>
          </a:p>
          <a:p>
            <a:r>
              <a:rPr lang="en-GB" dirty="0"/>
              <a:t>This helps ensure that the experiment is feasible</a:t>
            </a:r>
          </a:p>
          <a:p>
            <a:r>
              <a:rPr lang="en-GB" dirty="0"/>
              <a:t>It also provides instructions for anyone who wants to repeat the experiment</a:t>
            </a:r>
          </a:p>
          <a:p>
            <a:pPr lvl="1"/>
            <a:r>
              <a:rPr lang="en-GB" dirty="0"/>
              <a:t>This also allows people to identify if there are any possible reasons for unexpected results</a:t>
            </a:r>
          </a:p>
          <a:p>
            <a:r>
              <a:rPr lang="en-GB" dirty="0"/>
              <a:t>The description should include how you will analyse the data</a:t>
            </a:r>
          </a:p>
          <a:p>
            <a:pPr lvl="1"/>
            <a:r>
              <a:rPr lang="en-GB" dirty="0"/>
              <a:t>Statistical analysis will be covered in later workshops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12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638FB-68F3-4DB4-BDED-DE0DD8D88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End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AD9EC-D4F7-47E2-8D7F-5CE37C29A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  <a:p>
            <a:endParaRPr lang="en-GB" dirty="0"/>
          </a:p>
          <a:p>
            <a:r>
              <a:rPr lang="en-GB" dirty="0"/>
              <a:t>Homework: looking back at your notes from today, begin to look at your own major project methodology design.</a:t>
            </a:r>
          </a:p>
          <a:p>
            <a:endParaRPr lang="en-GB" dirty="0"/>
          </a:p>
          <a:p>
            <a:r>
              <a:rPr lang="en-GB" dirty="0"/>
              <a:t>Next </a:t>
            </a:r>
            <a:r>
              <a:rPr lang="en-GB" dirty="0" err="1"/>
              <a:t>Sesh</a:t>
            </a:r>
            <a:r>
              <a:rPr lang="en-GB" dirty="0"/>
              <a:t>: Planning the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Issues or questions: m.broadhead@uwtsd.ac.uk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07C8D-D18F-4EAC-9E03-74D870AC0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260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1" ma:contentTypeDescription="Create a new document." ma:contentTypeScope="" ma:versionID="953ce2c069d01520fa0ed1329de1e205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951edc4d4dcd5da24a77c6cd275158b1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A13AC19-26D2-425C-A5F6-6965DACA63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289CC0-8419-4D72-8730-6D80603F07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4F5583C-A435-4B1B-A2B6-86BECF3BEDEA}">
  <ds:schemaRefs>
    <ds:schemaRef ds:uri="http://purl.org/dc/terms/"/>
    <ds:schemaRef ds:uri="http://schemas.microsoft.com/office/2006/metadata/properties"/>
    <ds:schemaRef ds:uri="9823f8e4-81f3-4a59-a026-c1a9717271fd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95817cb9-f0eb-4f4d-892c-47ab9f8957c0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5818</TotalTime>
  <Words>1267</Words>
  <Application>Microsoft Office PowerPoint</Application>
  <PresentationFormat>On-screen Show (4:3)</PresentationFormat>
  <Paragraphs>202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Georgia</vt:lpstr>
      <vt:lpstr>Trebuchet MS</vt:lpstr>
      <vt:lpstr>Wingdings 2</vt:lpstr>
      <vt:lpstr>Nik2013</vt:lpstr>
      <vt:lpstr>Research Methods</vt:lpstr>
      <vt:lpstr>Introduction</vt:lpstr>
      <vt:lpstr>What is research?</vt:lpstr>
      <vt:lpstr>What is research?</vt:lpstr>
      <vt:lpstr>So, research has a purpose…</vt:lpstr>
      <vt:lpstr>Primary and Secondary Research</vt:lpstr>
      <vt:lpstr>Quantitative and Qualitative Research</vt:lpstr>
      <vt:lpstr>Qualitative Vs Quantitative</vt:lpstr>
      <vt:lpstr>Longitudinal and cross-sectional studies</vt:lpstr>
      <vt:lpstr>Experiments as Research</vt:lpstr>
      <vt:lpstr>Black Box Processes</vt:lpstr>
      <vt:lpstr>White Box Processes</vt:lpstr>
      <vt:lpstr>Why do Experiments?</vt:lpstr>
      <vt:lpstr>Necessary Assumptions</vt:lpstr>
      <vt:lpstr>Choosing a Design</vt:lpstr>
      <vt:lpstr>Choosing a Design</vt:lpstr>
      <vt:lpstr>Selecting Variables</vt:lpstr>
      <vt:lpstr>Selecting Variables</vt:lpstr>
      <vt:lpstr>Activity</vt:lpstr>
      <vt:lpstr>Number of Runs</vt:lpstr>
      <vt:lpstr>Activity</vt:lpstr>
      <vt:lpstr>Experimental Methodology</vt:lpstr>
      <vt:lpstr>End of Session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</dc:title>
  <dc:subject>Data Representation</dc:subject>
  <dc:creator>Nik Whitehead</dc:creator>
  <cp:lastModifiedBy>Mark Broadhead</cp:lastModifiedBy>
  <cp:revision>252</cp:revision>
  <dcterms:created xsi:type="dcterms:W3CDTF">2006-01-28T12:00:35Z</dcterms:created>
  <dcterms:modified xsi:type="dcterms:W3CDTF">2022-02-25T14:58:07Z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