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3" r:id="rId4"/>
    <p:sldId id="258" r:id="rId5"/>
    <p:sldId id="259" r:id="rId6"/>
    <p:sldId id="260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150" d="100"/>
          <a:sy n="150" d="100"/>
        </p:scale>
        <p:origin x="-930" y="-9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 J Scott" userId="a920eabf-7664-470d-9bc6-8e5237b40c56" providerId="ADAL" clId="{104F4321-AEB9-4669-B408-BA3F84E1F6D8}"/>
    <pc:docChg chg="custSel modSld">
      <pc:chgData name="Alex J Scott" userId="a920eabf-7664-470d-9bc6-8e5237b40c56" providerId="ADAL" clId="{104F4321-AEB9-4669-B408-BA3F84E1F6D8}" dt="2024-06-03T13:43:29.642" v="48" actId="478"/>
      <pc:docMkLst>
        <pc:docMk/>
      </pc:docMkLst>
      <pc:sldChg chg="modSp mod">
        <pc:chgData name="Alex J Scott" userId="a920eabf-7664-470d-9bc6-8e5237b40c56" providerId="ADAL" clId="{104F4321-AEB9-4669-B408-BA3F84E1F6D8}" dt="2024-06-03T11:32:14.672" v="0" actId="20577"/>
        <pc:sldMkLst>
          <pc:docMk/>
          <pc:sldMk cId="2818925654" sldId="260"/>
        </pc:sldMkLst>
        <pc:spChg chg="mod">
          <ac:chgData name="Alex J Scott" userId="a920eabf-7664-470d-9bc6-8e5237b40c56" providerId="ADAL" clId="{104F4321-AEB9-4669-B408-BA3F84E1F6D8}" dt="2024-06-03T11:32:14.672" v="0" actId="20577"/>
          <ac:spMkLst>
            <pc:docMk/>
            <pc:sldMk cId="2818925654" sldId="260"/>
            <ac:spMk id="3" creationId="{9E743817-CC6E-9B40-B906-574BCFA53D03}"/>
          </ac:spMkLst>
        </pc:spChg>
      </pc:sldChg>
      <pc:sldChg chg="delSp modSp mod">
        <pc:chgData name="Alex J Scott" userId="a920eabf-7664-470d-9bc6-8e5237b40c56" providerId="ADAL" clId="{104F4321-AEB9-4669-B408-BA3F84E1F6D8}" dt="2024-06-03T13:43:29.642" v="48" actId="478"/>
        <pc:sldMkLst>
          <pc:docMk/>
          <pc:sldMk cId="611250059" sldId="261"/>
        </pc:sldMkLst>
        <pc:inkChg chg="del">
          <ac:chgData name="Alex J Scott" userId="a920eabf-7664-470d-9bc6-8e5237b40c56" providerId="ADAL" clId="{104F4321-AEB9-4669-B408-BA3F84E1F6D8}" dt="2024-06-03T13:43:29.642" v="48" actId="478"/>
          <ac:inkMkLst>
            <pc:docMk/>
            <pc:sldMk cId="611250059" sldId="261"/>
            <ac:inkMk id="5" creationId="{8F417E55-F83C-76BE-E59F-CA1589B91D63}"/>
          </ac:inkMkLst>
        </pc:inkChg>
        <pc:inkChg chg="mod">
          <ac:chgData name="Alex J Scott" userId="a920eabf-7664-470d-9bc6-8e5237b40c56" providerId="ADAL" clId="{104F4321-AEB9-4669-B408-BA3F84E1F6D8}" dt="2024-06-03T13:43:16.595" v="47" actId="1076"/>
          <ac:inkMkLst>
            <pc:docMk/>
            <pc:sldMk cId="611250059" sldId="261"/>
            <ac:inkMk id="62" creationId="{9AAFC6D5-38AE-EDA7-19DB-68CA58EEC910}"/>
          </ac:inkMkLst>
        </pc:inkChg>
        <pc:inkChg chg="mod">
          <ac:chgData name="Alex J Scott" userId="a920eabf-7664-470d-9bc6-8e5237b40c56" providerId="ADAL" clId="{104F4321-AEB9-4669-B408-BA3F84E1F6D8}" dt="2024-06-03T13:14:00.159" v="43" actId="1076"/>
          <ac:inkMkLst>
            <pc:docMk/>
            <pc:sldMk cId="611250059" sldId="261"/>
            <ac:inkMk id="65" creationId="{5A4C0E1B-1D8A-2013-A18E-7AA3B461376B}"/>
          </ac:inkMkLst>
        </pc:inkChg>
        <pc:inkChg chg="mod">
          <ac:chgData name="Alex J Scott" userId="a920eabf-7664-470d-9bc6-8e5237b40c56" providerId="ADAL" clId="{104F4321-AEB9-4669-B408-BA3F84E1F6D8}" dt="2024-06-03T13:14:04.139" v="45" actId="14100"/>
          <ac:inkMkLst>
            <pc:docMk/>
            <pc:sldMk cId="611250059" sldId="261"/>
            <ac:inkMk id="68" creationId="{23D905DA-529F-D4D4-F002-AA724196BC93}"/>
          </ac:inkMkLst>
        </pc:inkChg>
      </pc:sldChg>
      <pc:sldChg chg="modSp mod">
        <pc:chgData name="Alex J Scott" userId="a920eabf-7664-470d-9bc6-8e5237b40c56" providerId="ADAL" clId="{104F4321-AEB9-4669-B408-BA3F84E1F6D8}" dt="2024-06-03T13:06:28.767" v="37" actId="404"/>
        <pc:sldMkLst>
          <pc:docMk/>
          <pc:sldMk cId="908345014" sldId="263"/>
        </pc:sldMkLst>
        <pc:spChg chg="mod">
          <ac:chgData name="Alex J Scott" userId="a920eabf-7664-470d-9bc6-8e5237b40c56" providerId="ADAL" clId="{104F4321-AEB9-4669-B408-BA3F84E1F6D8}" dt="2024-06-03T13:06:28.767" v="37" actId="404"/>
          <ac:spMkLst>
            <pc:docMk/>
            <pc:sldMk cId="908345014" sldId="263"/>
            <ac:spMk id="2" creationId="{ADEAFBE7-C1B0-CDB7-56C5-4504CF43D32B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11.058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12 136 1472,'0'0'0,"0"-1"0,0-1 0,0-2 8,0-1-8,0 2 8,0 0-8,0 0 0,0-1 0,0 1 0,0-1 8,0 4-8,0-3 8,0-1-8,0 1 0,0 2 0,0-4 0,0 4 16,0-3-16,0 1 16,0 3-16,0-3 24,0 0-16,0 0 16,0 0 16,0 0 16,0 0 0,0-2 16,0 3 8,0 2-80,0-3 80,0 0 32,-1 2 0,1-2 16,0-1 32,-2 3-8,1-1 0,1 1 16,0 1-168,-2-3 168,2 0 0,0-1 16,-1 1 0,-1 0-16,2 2 24,0-2 8,0-1 0,0 4-200,-1-3 216,1 0 1,0 2-9,0-1 0,0 1-8,0 1 0,0-2 16,0 2 8,0 0-224,0 0 232,-2 0 24,2 0 8,0 0 0,0 0 0,0 0-16,0 3 16,0 0-24,0 2-8,0 0 24,0 9-40,0-11 0,0 9 0,0-7-31,0 10-9,0-1 16,0-14-192,0 14 176,0 3 16,0 4 32,0-3-32,0 6 16,0-1-8,0 5-24,0 2 16,0 2-16,0-32-176,0 36 208,0 0 16,0 3 0,3 1 40,0 4-48,0-2 8,0 5 24,1 1-24,-1 0 24,0 7-24,0-2-23,2 3-17,-2 0 0,1 0-16,-1 1 8,2 1-16,-2 0-24,2 2 16,0-2 0,-1 1 8,1-1 8,-2-4-16,0 1-16,0-1-32,0 1 0,1-2-16,-4-2-8,3-1 0,0 0-8,-3-2 8,3-1 0,-3-4-16,0-43-64,3 44 64,-3-4-8,0 1-8,3-2 32,-3-2 8,3 0-24,-3 1 16,3-1-24,-3-37-56,0 38 40,0-4 16,0-1-32,3-4 56,-3 1-16,4-1-8,-4-1 16,3-1-48,-3-27-24,0 25 24,0-2 0,3 3 24,-3 1 0,3-1 16,-3 2 8,3-4-16,0-4-32,-3-20-24,3 22 32,0-2-56,0-1 0,-3 1 8,4-1-16,-1-1 40,0-1-16,0 1 8,-3-3 0,3-1 8,0-1 8,0-1-24,0-7-16,0 10 8,1-10-24,-1 7-24,-3-12 64,3 4-88,1 8-72,0-9-88,-1-3-160,0 3-120,-3 0-168,3 0-232,0-3-145,-3 0 1073,3 0-1216,2 0-144,0 0-8,-1 0-9,1-1-23,0-4 48,7-1-1,-12-8 161,0 14 1192,5-12-888,-1-4 328,1-3-456,-5 19 1016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17.136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3913 948 1496,'0'0'0,"0"0"0,3 0 8,0 0-8,-3 4 0,3-4-8,-3 0 8,0 3 0,0-3 8,0 3-8,3 0 16,0 0-8,-3 0-8,0 0 8,3 0-8,0 0 8,0 1 0,-3 0 0,4-1 8,-4 2 16,0-2 8,0-3-40,0 3 48,0 2 16,0-2 8,3 0 8,-3 0 8,0 0 0,0 1-8,0-1 0,0-3-80,3 3 80,-3 0-8,0 2 0,0-2 0,0 0 0,0 0 8,0-3-8,0 3 0,0-3-72,0 3 72,0-3 0,0 0 16,0 3 0,0-3 0,0 3-8,0-3 0,0 3 8,0-3-88,0 0 72,0 0 0,-2 0 8,2 0-16,-1 0 8,1 0 0,-2 0-16,1 0 16,1 0-72,-2 0 80,0 0 8,1 0 16,-1 0 16,1 0 8,-1 0 9,1-1 15,-1 1 8,1-2 0,-1 2 8,0-1-8,1 1 8,-1-2 8,1 2 0,-1 0 0,1-1-8,1 1-168,-2 0 160,1 0 8,-1 0-24,-1 0-8,0 0-8,1 0 8,-1 0-8,2 0-16,1 0-112,-4 0 112,0-2 0,1 2-8,-1 0 0,1 0-8,2 0-24,-2 0 8,0 0 8,3 0-88,-4 0 80,1 0 8,-1 0 0,1-1-32,-2-1-8,2 2 0,-2 0 0,0-2 0,5 2-48,-1 0 40,-4-1 0,2-1-8,-2 1 0,1-1 8,-1 1-8,0-1 0,1 1 8,4 1-40,-5 0 32,-1-2 8,1-1-8,-7 1-16,7-2 16,-1 2-24,-7-1 16,10 1 8,3 2-32,-4-1 24,-3-2 8,-5 0 0,7 0-23,-1-1 7,-6 1 16,7 2-24,-8-4 32,9 2-24,4 3-16,-13-3 16,9 0 16,-10 0-8,7 1 8,-7-3 0,10 2-8,-12 0-16,16 3-8,-5-5 24,-10 1-24,10-1 16,-10 2-16,8-2 8,-10 1 16,11-1-16,-9 0 8,2 1 16,13 4-32,-12-5 16,-1-1-8,1 1 8,-1-1 0,1-7-16,-2 10 16,0-9 8,-2 9 0,16 3-24,-15-6 16,-1-1 0,0 3-8,-1-3-16,0 1 24,2 0 0,-1-8 32,-1 9-8,17 5-40,-16-12 40,-1 7-8,2-9-24,-4 9 16,2-7-8,-2 7-16,1-9 0,-1 10 0,19 4 0,-19-14 0,2 9 40,0-8-8,-2 9-8,1-10-8,-1 9 56,-1-9-48,1 9 16,19 5-40,-19-12 16,1 7-32,-3-1 32,3-6-8,-1 7 16,-1-9-8,1 9 8,-1-1 8,20 6-32,-20-12 56,-1 8-8,3-8-8,-3 7 24,3-7-40,-1 9-8,0-2 0,1-7 0,-1 7-16,0-1 16,2-7-8,-1 9 8,-1-1 16,-1-1 16,-1-7 16,3 10-72,18 3 8,-19-6-16,0 0-16,1-7 16,-1 10 64,0-2 8,1-1-24,-3 0-56,1 0 8,20 6 16,-20-6-32,1-1 0,0 3 40,-1-9-32,2 12 32,-1-4 8,0-7-48,1 10 24,18 2 8,-21-5 0,1 1-24,1-1 16,1-1 16,2 1-16,1 0 48,-1 1 16,0-1-16,16 5-40,-15-5 8,-1 1-24,1-1 0,-2 2 16,3 0 8,-2 1 8,0-1 16,2 2-8,0-1 24,-1-1-24,1 1 16,-2-1-8,2 2-16,-1-1-32,2-1 0,-1 1 0,14 2 16,-12-1 0,-1-4 24,-1 4 0,0-2-16,0-1 0,0 3-16,0-2 16,2 0 0,12 3-8,-13-2 16,1 1 16,6-3-16,-10 3 0,4-2-16,5 0 0,-8 1-8,9-1 16,6 3-8,-18-2 40,12 1-24,-9-2 8,8 1-16,-7-1-8,8 0 32,-9 1-8,8 1-16,7 1-8,-15-3 24,10 1-24,-9-1 0,9 0 24,-10 1-40,9 1 0,-8-1-16,7-1 16,7 3 16,-14-1-16,10-2 40,-12 1 8,12 0-8,-12 1 32,3 1-16,7 0 0,-9-2-24,15 2-16,-7-1 40,-7-1-24,2 2-16,6 0 64,-10-1-96,4-1 24,-1 0 0,1 1-24,12 1 32,-13-2 48,1 2-16,-2-1 0,1 1 0,1 0-8,6-2-8,-10 1 16,4-1-24,12 2-8,-6-1-16,-13-1 0,6-1-40,7 1 48,-11 1-8,11-2 32,-8 1 16,8 1 32,6 1-64,-14-2 56,9-1 0,-11 1 0,12-1-72,-13 2 32,10-1 0,-8 1-32,8-1 32,7 2-16,-15-2-8,10-1 0,-10 2 24,8-2-16,-10 0 16,11 1-32,-11 0 8,5 1 24,7-1-8,-11 1-8,12-1 16,-12 1-16,11-1 8,-9 1 8,10-1-8,-9-1 0,13 3-8,-4-2 0,-10 1 8,9-1-8,-9 1 0,9-1 8,-9 1-24,10-1 24,-9 0-16,13 2 8,-5-1 0,-10-1-16,10 1 16,-9-1 0,9 1-16,-9-1 24,2 1-24,6-1 0,-8 0 24,14 2-8,-6-1-8,-7-1 24,8 1-8,-7 1-16,7-2 16,-7 1 0,7-1 0,-1 1 8,6 1-16,-13-2 0,10 0-8,-3 1 0,-6-1 8,9 2 8,-2-1 16,-1 1 0,-1-2-8,7 2-16,-12-1 8,7-1-8,-7 1-8,7-1 0,-1 2 32,-6 0 8,8-2-8,0 2 8,4 0-32,-7-1 8,1 1-8,0 0 16,0 0 0,0 0-8,1 0 24,-1-2-24,1 2 8,5 0-16,-5 0 0,-1-1-8,0 1 24,1 0 0,1 0 0,-3 0 8,3 0-24,-3 0 0,7 0 0,-6 0 24,0 0-32,0 0 24,0-2 8,-1 2-24,-5 0 8,10 0 24,-2 0 8,4 0-40,-5 0 40,-1 0 8,1 0-56,0 0 8,1 0 8,-1 0 8,0 0 24,1 0 0,4 0-40,-5 0 32,-1 0-8,1 0 0,0 0-24,-1 0 32,0 0 16,0 0-24,0 0-8,6 0-16,-7 0-8,1 0-40,0 0 24,1 0 24,0 0-8,-1 0 40,2 0-8,-1 0 0,0 0 0,1 0 8,-1 0-8,0 0 24,1-1-16,-3 1 0,3 0 8,-1-2-8,5 2-32,-5 0 0,1-2 16,1 2 8,-2 0 0,2 0 8,-2-1 0,2 1 8,-2 0-24,5 0-16,-6 0 24,1-2-8,1 2-24,-1-1 16,0 1 16,1 0 8,-2 0 0,1 0 24,5 0-56,-5-2 56,0 1 16,2 1 8,-1-2-32,1 2 8,-1 0-16,1-1-7,-1 1 23,1 0-8,-2 0 16,2 0-8,-2 0 8,4-2-32,-3 2 16,1-2 8,2 2-24,1 0-32,-2-1 72,1 1-32,-1-2 0,1 1 0,-3-1-16,3 1-16,-2 1 0,0-2 8,3 2-16,-3-1 16,-1-1-24,1 0 16,-1 1-24,1-1 8,-1 1 24,1-1-8,2 1 8,1 1-16,-2-2 8,-1 1-8,2-1-8,-1 0 0,-1 1 16,1-1 24,1 1-16,-2-1 0,3 2-16,-2-3-8,1 2 0,-1-3 24,0 3-24,1-1 24,-1 1-8,-1-1-8,2 1 8,1 1-8,-2 0-8,0-2 8,-1 1 0,2-1-16,-1 0 16,1 1 0,-1-1-8,1 2 16,1 0-8,0 0-8,-2 0-24,2 0-8,0 0-40,0 0-80,0 0-120,0 0-209,0 0-279,0 0 768,3 0-1000,-3 0-200,3 0-200,2 3-137,-2 1-183,2-1-97,-1-3 393,9 3 448,-13-3 976,3 0-480,2 0-960,-5 0 1440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29.154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3877 3998 1472,'0'0'0,"0"3"16,0-3-16,0 0 0,3 0 8,-3 0 0,3 0 0,0 4 8,0-4 32,1 0 24,-1 0 32,-3 0-104,3 0 144,0 3 24,0-3 16,-3 0 8,3 0 8,-3 0 8,3 3 8,0-3 8,-3 0-224,0 0 232,3 0 0,-3 0 16,4 0-8,-1 0 8,-3 0 1,3 0-41,-3 0 8,0 0-216,3 0 200,-3 0-16,0 0 8,0 0-8,3 0 0,-3 0-8,0 0-16,0 0-8,0 0-152,0 0 160,0 0-16,0 0 8,0 0-16,0 0-8,0 0-8,0 0-8,0 0-8,0 0-1160,0-2 2232,0 2-1056,0 0 16,-2 0 0,1-1-16,-1 1-16,1-2 0,-1 2 8,2 0-112,-3-1 120,0 1 8,-2-2-16,2 0 0,-1 1 0,0-1 8,0 1-15,-1-1 7,5 2-112,-5-1 112,1-1-32,-1 1 16,0-3 16,-7 0 8,7 1 24,1-2 0,-1 2-56,5 3-88,-6-5 56,0 1-8,-7 0 0,10 1 16,-3-1 8,-1 1-16,-5-2 0,7 0-8,5 5-48,-6-5 32,-6 1 8,7-1-16,-1 0 8,-8 2 8,9 0-24,-1 0 32,-8 2 16,14 1-64,-5-4 64,-1 1 16,-8 0-8,9 2-24,-1-2-32,-6-1-24,7 3 0,-1-1-8,6 2 16,-7-1 24,1-1 8,0 1 0,-6-2 0,7 1 8,-1 0-24,-7 2 8,10-1 0,3 1-24,-6 0 8,-7-2 8,10 2 8,-3-1-16,-6-1 16,8 1-16,-8-1-16,7 1 24,5 1-16,-6-2 8,-9 0 8,10 2 16,-8-1-24,9-1 0,-9 1 8,9-1-24,-10 1 32,14 1-24,-5-2 24,-9-1-16,8 1 24,-7-1-24,9 2 8,-10-1 8,9-1-16,-8 2 8,13 1-16,-6-4 0,-6 3 0,6-1 8,-10 1 16,11-1-16,-7 1 0,7-1 24,-10-1-40,15 3 8,-5-3 32,-11 0-16,12 0-16,-10 1 32,9-1-24,-9 1 8,8-1 0,-8 0 0,9 2 0,5 1-16,-14-2 8,9-1 16,-9 0-16,10 0 0,-10 0 24,8 1-32,-9 0 16,9 1 0,-8-1-8,8-1 16,-8 0 0,9 2-8,-9-3-16,10 3 32,-9-2-32,9 1 0,4 2 0,-14-3 32,7 0-32,-7 1 48,10 1-16,-12-1-32,11 1 24,-9-1-96,10 1 32,-10-1 0,7 1 0,-5-1 64,7 0 0,-10 1 16,10-1 0,-10 1 8,2-2-24,13 3-24,-5-3 16,-12 1 8,5 0-8,-1 1 8,9-1 24,-12 1-48,10-1-40,-8-1 24,14 3 16,-6-1-32,-10-1 48,10 2 32,-11-2-16,10 1-16,-8-1-8,2 1 8,7-2-8,6 3-8,-15-2 24,8-1 0,-8 1-8,9 1 24,-11-2-24,4 1 8,1-1-8,-1 0-24,13 3 8,-6-3 32,-11 0-16,4 1 0,7-1 24,-11 1-40,11-2 16,-11-1 0,10-1 8,7 6-24,-17-6 16,5 3 8,-1 1-24,-1 0 8,0 1 16,2-1-24,-1-1 8,7 2-16,6 1 8,-17-2 0,11-1 16,-10 1-8,4 1 16,6-1-32,-10 1 8,10-1 0,-11 1-16,17 1 16,-5 0 8,-11-2 0,4 1 0,6-1 0,-10 0-8,4 1 0,6 1 8,-12-2-24,18 2 16,-6-1 0,-11-1-16,11 1 8,-8-1 40,8 1-24,-10-1-8,11-1 0,-12 1-40,17 2 40,-6-1-8,-10-2 16,4 1-8,6-1 16,-10 1-16,10-1-16,-10 0 0,10 0 0,6 3 16,-15-3 8,8 0 0,-10 0-8,11 0 0,-10 0 8,4-1-24,6 1 0,-11 0 32,17 3-16,-13-3-32,1 0 24,5 0 16,-10 0-16,13 0 8,-12 1 16,10-1-16,-10 0-16,16 3 16,-6-2 24,-9-1-32,8 0 16,-8 0 24,8 1-48,-8 1 16,9-1-16,-8 1-16,14 1 32,-5-2-8,-9 1 16,9-1 8,-1 0-8,-6 1 8,7-1 8,-7 1-16,7-2 16,5 3-24,-13-2 8,9 1 0,-10-1 8,9 0-8,-7 1 0,7-1 0,-8 1 0,9-1-8,4 2 0,-13-3 16,9 2-16,-3-1-16,-5 0 24,7 1-8,-7-2 16,7 1 0,-7-1-40,7 2 16,-9-3 0,9 1 8,-9 0 24,10 0-24,-9 0 0,9 1 16,-10-1-16,9 0 16,-8 2-16,9-2 16,-9-1 8,9 0-16,-10 1 0,7 1-24,-8-1 8,15 3 8,-5-2 8,-10-1-16,8 0 32,-5 0-16,7 1-24,-1 1 40,-6-2-40,7 0 48,5 3-32,-13-2-8,10-1 0,-3 1 24,-6 1-24,9-2 40,-4 1-16,-5-1 8,7 2-16,5 1-8,-5-2-8,-1 0 16,-6 1-8,9-1 16,-2-1 0,-1 2-16,-7-1-8,10 1 16,3 1-8,-4-2 8,-3 0-8,3-1 16,-3 0-24,-5 2 8,9-1 8,-3 1-8,-1-1 16,7 2-16,-6-3 0,0 1 8,0 1-8,-1-1-24,1 1 40,-6-1 0,9 1-16,-2-1 32,0 2-40,1-2-8,-1 1 24,0-1-8,1 1 16,-3-1-8,1 1-8,2-1 0,4 2 0,-7-3-8,3 1 0,-1 2 32,0-1-16,1 1 8,-3-2 0,3 1-8,-2-1-8,-1 1 16,7 1-16,-6-2 16,1 2-24,1 0 0,-1-1 0,0-1 8,1 0 16,-1 1-8,5 1-8,-6-2 8,1 1 0,0-1 0,1 1-24,-1-1 0,-1 1 8,1-1 0,1 0 16,-1 1 0,5 1-8,-6-2-24,1 1 32,-1-2 0,0 1 0,-1 0 0,3 1-16,-1-1 32,0 1-16,5 1-8,-6-2 8,0 1 24,0-1-8,-7 2-8,12-1 24,-4-1-40,0 0 0,1 1 0,4 1 0,-7-2 0,3 1 8,-3-1-8,3 1 24,-1-1-16,0 1 0,-1-1-40,2 0 48,4 2-16,-7-1-16,3 1 8,-1-2 32,-7 1-16,8-1 0,0 1 8,-2-1-8,1 1 0,5 1-8,-5-2-8,-1 0 16,1 1 0,-1-2-24,1 1 32,1 1-24,-1-1 8,0 1 56,5 1-56,-4-2 48,1 0 9,-2 2-9,0 0-64,1 0 16,-1-1-8,0 1 24,-1-2-16,6 2 0,-5-1 0,1 1 16,-1-2-16,0 1 16,1-1-16,-1 1 8,-1-1 0,1 2-24,5 0 16,-5-2 0,1 1-8,-1-1 0,0 1 16,1 1 0,-1-2-8,0 1 0,1 1 8,4 0-8,-5-2-8,0 1 24,1-1-16,-1 0-8,0 1 8,2 1 0,-1-2-24,-1 1 32,5 1-8,-5 0 0,1-2-8,-1 1 24,0-1-16,1 1-8,-1-1 0,0 0 16,1 2-8,4 0 0,-5-1 0,2-1 0,-2 1-8,0-1 0,2 2 0,-1-1 8,-1-1 0,0 1 16,5 1-16,-4-2 24,-1 0-24,0 1-8,1 1 0,-1-2-8,0 2 8,2 0 8,0-1-8,3 1 8,-5-2 24,1 1-24,-1 1 0,0-2 0,2 1-16,-1 1 8,-1-2 8,0 0-8,5 2 8,-3 0 0,0-1 8,0-1 0,0 2-8,-2-1 16,2-2-16,0 1 16,0 0-16,3 2 0,-3 0 0,0 0-8,-2-1 8,2-1 16,-2 2-32,4-1 32,-3-1-16,1 1-8,0-1 32,-2 1-24,2-1 24,0 0-8,0 1-24,2-1 8,-1 1-8,-1-1 8,3 2 0,-3 0 16,0-1-8,0 1-32,-1-2 32,1 1-16,0-1 0,0 0 16,0 1-16,3 1 8,-5-2-32,2 2 40,2-1 0,-2 1-8,-1-2 32,1 2-32,0-1-8,0 1 16,3 0-8,-3-2-16,0 1 0,0 1 16,0-2-8,1 2 16,-1 0 0,0-2-32,1 2 24,2 0 0,-3 0-16,0-1 24,0-1-8,0 1-8,0 1 16,1-2 0,-1 2-8,0-1 0,3 1 0,-2-2-8,-1 2 0,0 0 8,2-1 8,-3 1-8,1-2-8,2 2 16,-2-2-16,3 2 8,-2-1 0,1-1-16,-1 1 0,-1 1 16,0 0 8,1-2 0,-1 2-8,0 0-8,0-1 16,0-1-32,0 1 24,1-1 8,1 0-16,-1 1 8,-1 1-8,0-2 8,3 2 0,-3 0-24,1-1 32,-1 1-8,0-2 0,1 1 8,-1 1-8,0-2 0,2 2-8,1 0 8,-2-1 8,0-1-16,-1 2 8,0-2-17,2 1 26,-1 1-9,1-2 8,-1 2 0,2 0-8,-3-1-16,1-1 24,1 1 0,-1 1-8,1-2-8,-1 1 24,1 1-8,-1 0 8,0 0 24,2 0-40,-1 0 16,-1-2 0,2 2 0,0 0-8,-1 0 8,1 0 24,0 0-8,0 0 8,0 0-40,0 0 48,-2-2-8,2 2 8,0 0 0,0-1 0,0 1-16,0 0 16,0-2-8,0 2-40,0 0 24,0 0 0,0 0 8,0 0 0,0 0 8,0 0 8,0-1-16,0 1-8,0 0-24,0-2 24,0 2 8,0 0-40,-1 0 32,1-1-32,0-1 24,0 1-8,0 1-8,0-2 16,-2 2 0,2-2-16,0 1 0,0 1 16,0-2 0,0 1 8,0 1-24,-1-2 24,1 1-8,0 1 0,0-2 0,0 0-8,0 2 0,0-1 8,0-1 0,0 2-16,0-1 8,-2-1 0,2 1-16,0-1 8,0 1-8,0-1 8,0 0 16,0-1 8,0 3-24,0-1 24,0-1-24,-2-1 32,2 2-24,0-3 8,0 3 0,0-2-16,0 0 16,0 3-16,-1-3-24,1-1 40,0 1 8,0 0-24,0 2 32,0-2-16,0-1-32,0 1 40,-2 0-24,2 0 8,0 0 24,0 0-40,0-2 8,-1 4 16,1-4-32,0 2 24,0 3-8,-2-3 8,2 0-8,0 1 8,0-1-8,0 0 16,0-2-8,-1 2-8,1 0 0,0 3 0,0-3 8,-2-2-8,2 2 8,-1 0 8,-1-2-32,2 2 40,0 0-16,0 0-16,0 3 8,-2-5-8,2 1 0,0 0 8,-1 0 0,-1 1 8,2 0-16,-1-1 8,1 1 8,0 3-8,0-4-8,-2 1 16,2-2-8,-1 2-8,1-2 32,-2 2 8,0-2-32,1 2 8,1 3-8,0-3-16,0-2 8,-2 1 0,1 1 8,1-2 8,0 2-16,-2-2 32,2 1-8,0 4-16,-1-4 8,-1 0 8,1 1-64,-1 0-16,0-2 32,1 2-8,1-2 56,-2 2 0,2 3-16,0-3 8,-1-2-8,1 0 8,-2 1 8,2-1-16,0 0 8,-1 1-24,1 1 16,0 3 0,-2-5-8,2 2 8,-1-2 24,1 1-40,-2-1 40,2 0-16,-2 1-24,1 0 32,1 4-16,-2-4 0,1-1-8,-1 0 32,2 2-32,-1-1 8,1-1 16,0 0-32,-2 1 40,2 4-24,0-5-8,-1 2 8,1-2 24,-2 1-32,2-1 0,-2-1 16,2-1-8,0 1 0,0 6 0,-1-6 16,1 1-16,-2 1 16,1 0-24,-1 0 8,1-1 8,-1 0-16,2 1 16,0 4-8,-1-5 24,1 0-24,0 1 24,-2-1-24,2 0-16,-2 1 0,1-1 0,1 0 32,0 5-16,0-4 16,-2-1 16,2 0-24,0-1-8,-1 2 0,-1-1-16,1 0 24,-1 0 0,2 1 0,0-1 8,0 0-16,0 1-8,0-1 0,-1 0 8,-1 1 8,2-1 8,0 5-16,-2-5 8,2 1 16,0-1-32,0 0 24,0 1 0,0-1-16,0-1 16,-1 1-24,1 5 8,0-6 8,-2 1-8,2 1 0,-1-3 8,1 3-8,-2-1 0,2 0 0,-1 1-8,1 4 8,-2-6 8,1 1 0,-1-1-8,2-1 8,0 3-8,-2-1-8,1 0 8,-1 1 8,2 4-8,-1-5 0,1 0 32,-2-1-32,2 1 0,-1 1 8,1-1 0,-2 0 24,2-1-24,0 6-8,0-4 0,-1-3-16,1 3 0,-2-3 16,0 3 24,1-2-8,1 1-16,0 0 24,0 1-24,0 4 0,-2-5 8,1 0 8,1 0-16,0-1 8,0 2 16,0-1-24,0 0 8,0 1 0,0 4-8,0-5-8,0 0 32,0 1-16,0-1 16,0 0-8,0 1-8,0-1 0,0-1 8,0 6-16,0-5 0,0 0 0,0 1 8,0-1-16,0 0 24,0 1-8,0-1 0,-2 0-8,2 5 0,0-4 8,0-1 8,0 0-16,0 1 8,0-1 0,0 0-8,0 1 0,0-1 0,0 5 0,0-5 16,0 1-8,0-3-16,0-5 32,0 9-40,-1-2 24,1 0 8,0 1-8,0-1-8,0 0 8,0 1 0,-2-1-24,2-1 32,0 1-32,0 1 0,0-1 32,0 5-16,-1-5-8,1 1 32,0-1-8,0 0-16,0-1 32,0 0-24,0-1 0,0 3-8,0 4 0,0-5-8,0 0 16,0-1 8,0 2 0,0-3-8,0 3 0,-2-1-24,2 0 24,0 5-8,0-6 8,0 1-24,-2 1 32,2-2-8,0-1-8,0 3 32,0-3-24,0 1 8,0 2 8,0-1-16,0 0-8,0 1 0,0-1-16,0-1 16,0 1-8,0-1 16,0 6-8,0-7 16,0 3-16,0-2 16,0 1 0,0-8-8,0 12 8,0-4 0,0-1-16,0 6 0,0-6 16,0 0-16,0 1 0,0 0 8,0 1-8,0-1 24,0 0-8,0-1-16,0 6 0,0-6 16,0 0-32,0-7 16,0 10-8,0-2 16,0 1 8,0-3 0,0 3 8,0 4-24,0-7 0,0 1 0,0 2 0,0-3 0,4 1 0,-4 0 16,0 1-8,0-1 0,0 6-8,0-5 16,0 1-16,0-1 24,0 0-16,0 1 24,0-1-24,0-1-16,0 1-8,0 5 16,0-6-16,0 1 24,0-1 0,0 1 0,0-1-8,0 1 16,0 1-16,0-3 24,0 7-24,0-6 8,0 0-8,0 1 0,0 1 8,0-3-16,0 3 8,0-2 8,0-1-16,0 7 8,0-6 8,0 0-8,0 0 16,0-1 0,0 1-8,0 0 16,0 0-16,0 0 16,0 6-24,0-7 8,0 3 0,0-9-8,0 10-8,0-2 8,0-7 0,0 9 8,0-2-8,0 5 0,0-6 0,0 0 8,0-7 0,0 10 8,0-3-16,0 1-16,0-1 40,0 0-40,0 6 16,0-6 8,0-7 0,0 10-24,0-2 32,0-1-24,0-6 16,0 8-8,0 0 16,0 4-16,0-5 8,0-1-16,0 0 8,0-1 0,0 1 8,0 0 8,0 1-24,0-7-16,0 12 24,0-3 8,0-2 0,0-1 16,0 1 0,0-1-24,0 0 0,0 0 0,0-1 16,0 7-16,0-4 0,-2-3-8,2 3 24,0-1-32,0-1 16,0 1 24,0-1-32,-2 1 16,2 5-8,0-4-8,0-3 8,-1 1-16,-1 1 24,2-7 8,-1 9-24,-1-2 24,2 1-8,-1-1-8,1 0 8,0-1-8,0 1-8,0 1 0,-2-1 0,2 0 16,0-1-16,0 6 8,0-6 16,-2-7-24,1 10-8,1-1 40,0-1-16,0-1 0,0 1 16,-2 0-24,2 5 0,0-4 0,0-1 8,0 0-32,0-1 16,0 1-8,0 1 16,0-1 32,0-1-16,0 1 8,0 5-24,0-4 8,0-1-8,0 0-8,0 1 0,0-1 16,0 0 0,-1 1-8,1-1 16,0 5-16,0-5-8,0 1 0,0-1 24,0 0-48,0 0 24,0 2 16,0-1-8,0-1 24,0 5-24,0-5 24,0 1-16,-2 1-8,2-2 0,0 0 0,0 2 0,0-2 0,0 1 8,0 4-8,-1-3-32,1-2 24,0 2 8,0-2 0,0 1 8,-2-1 0,2 2-8,-1-2 24,1 5-24,0-5 0,0 1 0,-2-1 0,2 0-8,0 1 8,0-1-16,0 0 24,0 1 0,0 4-8,-2-6 8,2 1 8,0 0-32,-1-1 24,1 0-8,0 1 0,0-1 8,-2 1-8,2 5 0,0-5-32,-1 1-16,1-2 8,-2 1 8,2 0 0,0-1 16,0 1 40,-1 1-48,1 4 24,-2-5 40,1 0-40,-1 1-8,2-1 24,0-1-40,0 1 32,0 0-16,-2 1 8,1-1 8,1 2-8,-2-2-8,2 2 8,0-2-8,-1 2 16,1-1-8,0-1-16,0 5 16,-2-3 0,2-2 0,-1 1-8,1 2 24,0-1-16,-2 0 16,2-2 8,0 2-24,0 3 0,0-5 16,0 2-24,0 2 0,0-2 0,0-1-8,-1 0 24,1-1 0,0 0-16,0 5 8,0-6 24,0 3-32,0 0 8,-2 0 8,2 0-8,-2 0 0,2 0-8,0-2 8,0 5 0,0-5-16,0 2 16,0-2 8,-1 1-16,-1 1 32,1-2-32,-1 0 8,2 1 0,0 4 0,-1-4 16,1 0 0,-2 1-8,2-2-24,-1 2 0,1-2 0,0 2 8,-2-2 32,2 5-24,0-3-8,-2-1 24,1 1-32,-1-1 16,1 1 0,1 0-24,-2 0 40,2 0-32,0 3 16,0-5-16,-1 2 8,1 0 0,0 0 24,0 0 8,0 0-8,0 1-16,-2-1 0,2 3 0,0-3 8,0 0 16,0 0-24,0 1 0,0-1-8,0 0-8,0 0 24,0 0 0,0 0 0,0 0-8,0-1-24,-1 1 0,1 2 16,0-2 0,0-1 32,0 1 0,0 3-24,0-4 0,0 1 8,0-1 0,0 3-16,0-1-8,0-1 32,0 0-40,0 0 24,0 3 0,0-3 48,0 0-64,0 0 24,0 1-8,0 1-24,-2-3 56,2 1-32,0 0-16,0 3 16,0-3 8,0 0-32,-2-2 24,2 1 8,0 2 0,0-1-8,0 0 0,0 1 8,0 2-8,0-3-8,0 0 8,-1 0 8,1 0-24,-2 1 16,2-1 0,0 2-8,0-2 8,0-1-8,0 1 24,0 0-24,0 2 24,0-2 8,0-2-32,0 3 0,0-1 8,0 3 0,0-1-24,0-1 24,0-1 8,0 1-24,0-1 24,0 2-8,0-2 24,0 1-8,0 2-16,0-5-8,0 2 8,0-1 0,0 0 0,0 3 8,3-1-8,-3 1-8,0-2 16,0 3-8,0-2-8,0-3 8,0 4 8,0-2-16,0 0 8,0 1 24,0 1-8,0-1-16,0-1 16,0 0-56,0 1 32,0 1 0,0-2 8,0 1 24,0-1-40,0 0 8,0 1 8,0 2 0,0-1 16,0-1-16,0 1 0,0-3 8,0 3-8,0-2 0,0 1 24,0-1-32,0 3 8,0-1 0,0-3 8,0 3-16,0-2 8,0 1 0,0 1-8,0-1 16,0 1 16,0 1-24,0-4 16,0 3-8,0-1-16,0 1-16,0-1 16,0 1-16,0-1 32,0 1-8,0 1 0,0-2-8,0 0 48,0 1-48,0-1 8,0 1 0,0-1-16,4 1 16,-4-1 16,0 2-16,0-2 8,0 1-8,0-2 0,0 0-32,0 1 24,0 1 16,0-1-8,0 0 16,0 2-16,0-1 8,0-1-16,0 1 24,0-1-8,0 2-24,0-1 16,0-1-8,0 1 16,0 1-8,0-2 8,0 0-8,0 1 8,0-1-16,0 1 16,0-1 16,0 1-40,0-1 16,0 2 0,0-1-8,0-1 0,0 2 16,3-2-8,-3 1 0,0-1-8,0 1 24,0 1-16,0 0 16,0-2-8,0 1-8,0-1 8,0 1-16,0-1 8,0 2 8,0-2-8,0 2 0,0-1 8,0-1-16,0 1 8,0-1 8,0 1-8,0-1 8,0 1-24,3 1 0,-3 0 16,0-2 16,0 0-24,0 2 32,0-1-24,0-1 8,0 1 0,0 1 0,0-2-16,0 2 8,0 0-16,3-1 8,-3 1-24,0-2 40,0 2 0,0-1-8,0-1-24,0 2 24,3-2-32,-3 1-16,0-1-8,3 1-48,-3 1-96,0-2-184,3-1-248,-3 0-320,0 0-297,3-2-255,0 1-184,-3-3-177,4 1-215,-4-6 199,0 7 449,3-8 520,-3 13 912,3-6-320,0-9 224,2 2-1672,-5 13 1768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38.404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2840 384 1960,'0'0'0,"0"3"0,3-3 0,0 0 8,0 0 0,1 3 8,-1-3 16,0 3-8,0 0 0,-3-3-16,3 3 0,-3-3 8,3 4 16,0-4 16,-3 0-48,0 0 80,3 3 24,-3 0 16,0-3 16,3 3 0,1-3 0,-4 3 0,0-3 16,0 0-152,3 3 152,-3-3 8,0 0 40,0 3 16,3-3 8,-3 3 0,0-3-16,0 0-7,0 0-201,0 3 192,3-3 0,-3 4-8,0-4-24,0 0-16,0 0 0,0 0-24,0 3 8,0-3-128,3 0 128,-3 0-24,3 0 24,-3 0-24,0 0 24,0 0-8,0 3-24,0-3 16,0 0-112,0 3 96,0-3-16,-1 0 0,-1 0-24,2 0-8,-2 0 8,1 0-24,-1 3-8,2-3-24,-1 0 24,-1 0-16,-1 0 8,0 0 8,-2 0-8,1 0 8,-1 0 8,0 0-24,5 0-8,-4 0 32,-9 0 8,10-2 16,-9 1 56,7-1 0,-11 1 8,10-1 8,-9 1 24,1-2 24,0 1 0,0 0-16,-2 1-32,2-2 40,0 0 8,0 0 33,0-2 47,14 5-256,-16-3 208,-1 0 32,0-2-16,-2 2-24,1 0 48,-2-2-48,-1 0 40,-1 1-8,22 4-232,-20-5 192,0 2 24,-2-2-24,0 2 0,-1-2 8,0-7-32,-2 9 0,1-3-16,24 6-152,-23-5 112,1 0 0,-1 1 0,0-1 8,1 0-16,-2 1 8,1-1 0,1-1-16,-1 1 17,1 0-33,0 1-8,1-1 0,-1 0-8,0 1 8,0-1-8,0 0-16,22 5-48,-21-4 40,-1 1-40,2-2-24,-2 0 48,0 1-48,2 0 72,-2 0 16,2-1-24,-1 2 32,21 3-72,-21-5 48,-1 1-40,2 1 0,-1-1 16,3 3 16,-1-2 32,0 0-8,1 0-16,18 3-48,-19-4 16,-1 3 0,-1-1 8,3 1 0,-1-1 16,0 2 8,-1-1-40,20 1-8,-20-2 40,1 1-16,-1-1-16,0 0 16,-2 1 0,0 1-8,2 0 16,-2-2 8,2 1-8,20 1-32,-19 0 32,1-2 0,-3 2 16,3 0-16,-1-1 8,-1 1-24,1-2 8,-1 1-24,20 1 0,-20-2 16,-1 0 16,3 1-8,-3-1 48,4 1-8,-1-1 24,-1 1 8,0-1-8,19 2-88,-19-1 96,1-1 0,-1 0-8,2 1 16,0-1-80,0 1 16,-2-2 0,2 1 8,17 2-48,-16-1 128,1-1-32,1 0 32,0 1-56,0-1 0,0 1 8,0-2-56,0 1 24,14 2-48,-13-3 48,1 1-16,-1 1 16,7-1 0,-8 1 16,9-1 16,-9 1 0,10-1-8,4 2-72,-16-2 32,10 1 0,-10-2-16,10 1 0,-9-1-16,8 0 16,-8 0 24,9 1-24,6 2-16,-14-3 32,7 2-16,-7-4-24,8 2 32,-9 0-24,8 0 16,-8 0 24,9-1-16,6 4-24,-18-1 32,14-4-40,-12 2 24,10 0 0,-10 0-16,4 0 32,7 0-32,-10 1 0,15 2 0,-5-3 8,-9 0 8,8 1 8,-10-1 0,10 0 16,-8 2-8,8-1 0,-8-1 0,14 3-32,-5-2 16,-7 1 16,7-1 8,-1 1-8,-7-1 0,9 1-32,-9-1 16,8 2 8,5 0-24,-12-2 40,9 1 17,-2-1-17,-1 2 24,0-1-32,-1 1 24,3 0 16,-2 0-32,6 0-40,-5 0 64,0-2-32,1 2 0,-1 0-24,-1 0 24,-1 0-8,1 0 8,2 0 16,4 0-48,-5 0 40,0 0 8,1 0-32,0 0 16,0 0-32,1 0 16,-2-1 0,0 1 8,5 0-24,-4-2 24,-1 2-16,0 0-8,1-1 0,-1 1 0,0 0 8,1 0 8,-1 0-8,5 0-8,-6 0 0,1-2 0,0 2 8,-1 0-16,1-2 24,-1 1 24,2 1-56,-1 0 32,5 0-16,-3 0 8,-2 0-16,2 0 40,-2 0-16,1 0-24,-1 0 8,0 0-8,1 0 0,4 0 8,-5 0 0,2 0 8,0 0-8,0 3 16,1-3-24,1 3-32,-1-3-32,0 0-56,1 3-96,-1-3-144,2 3-113,0 0-175,0-3-200,0 5-240,0-2-240,0 0-337,0-3 1673,0 3-1896,3 1-153,-3-1-127,4 0 87,0 0 529,-1 2 520,0-2 512,2 0-864,-5-3 1392</inkml:trace>
  <inkml:trace contextRef="#ctx0" brushRef="#br0" timeOffset="760">1120 1169 1576,'0'0'0,"0"0"8,0 0-8,0-4 8,3 0 0,-3 1-8,0-2 8,0 2 0,0-2 0,0 2 16,0-2 16,0 5-40,0-3 56,0 0 24,0 0 24,0 0 8,0 0 16,0 0 8,0 1 8,0-1 8,0 1 0,0-1 16,0 0 0,0 2 0,0-1 16,0 1-8,-2 1 40,1 0 32,1 0-248,-2 0 264,1 0 48,-1 0 17,2 0 15,0 0 24,-2 3-16,1 0-16,-1 1 0,2-4-336,-1 5 360,-1 9 24,2-9 24,0 9 24,0-2 16,-1 1 24,1 2 33,0 1-33,0-16-472,0 20 456,0 2-24,0 1-32,0 4 8,0-1-48,3 4-32,0 2-40,-3 3-40,0-35-248,3 34 208,-3 0-24,3 2-16,0-3-24,0-1-32,0 0-32,-3-1-39,4-3-41,-4-28 0,3 26 24,0-1-16,-3-2 8,0 1-48,3-2 0,-3-4-33,0 1 1,3-5-8,-3-14 72,0 14-128,3 0-24,-3-9-56,3 12-32,0-13-88,1 9-128,-1-10-152,0 2-128,-3-5 736,3 4-816,0-1-105,0 1-55,2-4-112,-1 0-88,1 0 8,0 0-25,-1-5 201,-4 5 992,5-5-704,8-7 280,-10 7-1096,-3 5 1520</inkml:trace>
  <inkml:trace contextRef="#ctx0" brushRef="#br0" timeOffset="1175">2398 1516 1952,'0'0'0,"0"-3"8,0-4 0,3-7 0,-3 10 0,0-12 8,0 11 0,0-9 32,0 14-48,0-4 72,0-10 32,0 9 40,0-11 0,0 10 8,0-9 16,0 10-8,0-11 24,0 16-184,0-4 176,0-2 0,0-12 0,0 14-16,0-12 8,0 12 8,0-1 16,0 0 24,0 5-216,0-4 225,0 0 47,0 3 48,0-1 40,0 1 64,0 1 32,0 0 32,0 0-8,0 0-480,0 3 424,0 0-64,0 2-48,0 10-32,0-10-8,0 14 1,0-5-1,0 0 8,0 1 24,0-15-304,0 19 320,3 0-8,0 1 16,0 3 0,-3 4-16,3 1-16,-3 0-24,4 1-16,-4 1-16,3-1-56,0 2-16,0-1-40,0 0-56,-3 1 16,0-2-24,3-1-16,-3-28-48,3 28 48,0 0 8,1 2-8,-1-2-7,0-1-1,0 1-40,-3-5 8,3-1 0,-3-22-8,0 21 8,3-2-8,0-2 0,0-1-8,0-1-8,1-1 0,-1 0-17,0-9-7,-3-5 40,4 17-72,0-12-48,0 7-72,-1-9-80,0 2-96,2 0-152,0 0-160,7-2-96,-12-3 776,0 3-832,5-3-25,0 0-55,9 0-40,-11-2-56,1-2-24,9-3 15,-10-7 9,9 2 248,-8-2 248,8-2 232,-9-1-1536,-3 17 1816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40.616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3482 679 1920,'0'0'0,"4"3"0,1 1 16,-5-4-16,12 3 0,-8 0 16,0 0-24,-1-3 16,1 0-8,-1 3 0,0-3 8,-3 0-8,3 0 8,0 0 0,-3 0 0,3 0 0,-3 0 8,3 0 16,-3 0 32,3 0 8,-3 0 16,0 3 8,0-3 8,0 0-16,0 3 16,3-3-16,-3 0 0,0 0-88,0 3 96,0-3 0,0 3 16,0-3 0,0 4 8,0-1 8,0-3-8,0 3 0,0-3-120,0 3 120,0 2 8,0-2 16,0 0 8,0 0-8,0 0 16,-1-3-31,1 3-1,0 0 16,0 0-32,-2 0 16,2-3-16,-1 4-16,1-4-8,-2 3-40,1-3 8,1 0-56,-2 0 40,1 3 8,-1-3 16,-1 0-16,0 0 8,-2 0-16,2 0 8,-2 0 0,5 0-48,-4 0 56,-3 0 8,-5 0 8,7 0-8,-7 0 8,6-2 8,-12-1 0,12 0 0,6 3-80,-17-3 64,5 0 8,-2 0 0,-2 0 16,-1-2-16,0 0 8,-2 1 0,0-1-8,19 5-72,-20-5 96,0-1-16,-2 0 8,2 0-8,-2-1 8,0-5-16,1 7 8,-1-1 0,22 6-80,-24-14 56,1 9 16,0-1 16,-1-6-16,3 7 8,-1-1 24,0-7-40,0 10 24,0-3-48,-1-7-16,0 9 8,-1-9-24,1 9 40,0-3-8,1 1-24,0-6 8,0 7-8,2 0 0,-3-9 32,1 11-24,-2-3 8,3-6-16,2 8 24,-1-2-16,-1 0 32,21 6-56,-18-5 40,-2-1-8,-1 0 16,0 0-8,0-1 8,-1-5-16,1 10 32,0-2-40,21 4-24,-21-5 48,-1 0 1,0 1-9,0-1 24,2 0-16,-3 1 8,1-1-16,0 0 0,22 5-40,-20-4 56,0-1 0,1 2 8,0 0-16,1-2-24,0 2 8,0 0-32,-1-2 32,19 5-32,-19-4 24,1-1-8,1 0 8,-1 2-8,0-2 16,1 2 8,-2 0 0,0-1-8,19 4-32,-18-5 40,-1 2-16,2 0 24,-2-2 0,2 0 8,0 2 8,-2-1 8,0 0 16,19 4-88,-17-3 72,-1-1 8,-1 1 8,2-2 16,-2 3 24,2 1-8,1-1-56,-2-1 8,18 3-72,-17-3 64,0 0 0,-2 0 16,5 0 32,0 1-16,0 1-24,0-3 16,-2 1-24,16 3-64,-17-3 56,2 0-8,-1 2 16,0-1-32,1 0 0,1-1 40,-3 2-8,1-2-8,16 3-56,-15-4 72,-3 1 8,4 2-24,-1-1 48,-2-1-24,3 2 0,-3-1 8,1 0-16,16 2-72,-17-1 96,0-1 0,1 1-16,-1-1-16,2 1 40,1-1-48,-2 2 16,0-1 0,16 1-72,-15 0 24,1 0 32,-2-2-24,2 0 48,2 2 0,-4 0 1,4-1-1,-2 1-32,14 0-48,-16 0 64,4 0-8,-2 0 16,0 0 8,1 0-24,1 0-8,-1 0 8,7 0-24,6 0-32,-17 0 64,4 0-24,1 0 8,-2 0 0,2 0-24,-1 0 24,7 0-8,-11 0 16,17 0-56,-13 0 40,1 0 0,-1 0-8,1-2 0,-1 1 8,1 1 56,0-2-24,-1 1-8,13 1-64,-14-2 88,2 1-48,-1-1 16,-1 0-40,2 1 8,-2-1 8,0 1 16,0-1 16,14 2-64,-13-1 72,7-1 40,-11 1-8,12-3 16,-10 3-32,8-1-56,-8-1 8,2 2 16,1-2 0,6 1 8,-10 0-24,10 1-8,-8-1-24,9 1 32,-10-2 0,8 1 8,7 2-48,-14-1 72,8-1-48,-8 0 16,8 1 0,-8-1-8,9 1 16,-7-1-8,7 1-8,5 1-32,-15-2 40,10 1-8,-9-1 8,9 0-8,-1 1 8,-6 1-8,7-2-8,-9 1 32,14 1-56,-5-2 24,-7 1-40,7-1 8,-1 1-24,0-1 24,-7 0 40,8 1-8,-1-1 16,-6 1-32,7-1-16,-9 1 0,9-1 0,-7 0-8,7-1 24,-7 2 8,7-1-8,-1 1 8,-6-1-16,8 1-16,-2-3 40,-6 3-16,7-2 0,-1 0 0,-7 1-24,13 2 16,-3-3-8,-3 0 8,-6 0-8,7 0 16,-1 1-24,-1-1 8,1 1 8,2 1-24,4 1 24,-7-3 8,1 1 0,-6 1-24,9-1 40,-2 1-40,-1-1 0,1 0 24,0 1-32,5 1 24,-4-2 8,0 1-16,1-1-32,2 1 0,-2-1-64,1 1-72,1-1-112,-1 0-160,2 2 448,-2-1-640,2-1-216,0 2-233,0-1-303,0-1-176,0 1-97,0-2-31,0-1 48,0 4 1648,0-3-1673,0-1 313,0-1 376,0-1 440,0 0-648,0 6 1192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41.225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 72 1912,'0'0'0,"3"-2"16,-3 1-8,3-4 32,0 0 32,-3 1 24,3-1 72,-3 5-168,0-5 200,0 1 24,3-3 8,-3 1-8,0 2 0,3-1-8,-3 0 8,0 2 16,0 0 16,0 0 0,4 1 17,-4 1 7,3-1 8,-3 2 40,0 0-16,0 0 0,3 0-24,-3 0-8,0 0-24,0 3 24,3 0 24,0 1 8,-3 0 48,3 1 0,-3 9-8,0-11-7,3 11-33,-3-9-32,3 10-32,0-2-40,1-9-24,-1 14-16,-3-18-168,3 14 152,0 1-48,-3 1-16,3-1-32,2 2 8,-2 1 16,0 0-8,0 2-56,-3-20-16,3 19-40,2 0 0,-2 1-8,0-3 16,0 2 8,0-2-32,-3-3-40,3 2-16,-3-16 112,0 14-192,3 0-144,-3 0-176,0-2-225,0-7-199,4 10-88,-4-10-72,3 9-24,-3-14 1120,0 3-1177,3 10 193,-3-13 272,3 4-1576,-3-4 2288</inkml:trace>
  <inkml:trace contextRef="#ctx0" brushRef="#br0" timeOffset="457">1173 304 2160,'0'0'0,"0"0"8,3-2-8,2 1-8,0 1 16,-2-2-8,-3 2 0,0-1 16,3-1 8,0 2-16,-3-2 0,3 2 0,2 0 0,-2-1 16,1 1 24,-4 0-48,4-2 64,-1 2 48,0-1 0,0 1 8,0 0 40,-3 0-8,5 0 40,-2 0 0,-3 0-192,3 0 184,0 3 24,0-3 8,0 3 0,0 0 32,0 0 17,1 0 15,-4 1 16,0-4-296,4 4 280,-1 9 0,0-10-24,2 12-8,-2-10 8,2 12-32,-2-4 24,0-1 8,-3-12-256,5 12 248,-2 6 32,0-1-8,0 1-40,0 4 8,0-2-8,0 2-40,1 0 16,-4-22-208,0 22 137,3 0-33,-3 1-48,3-1-16,-3 0-16,0 1-16,3-3 8,-3 0-24,0-20 8,0 19-32,0-2-40,0-1-64,0-1-129,0-1-223,0-1-336,0-1-360,0-7-256,0-5 1440,0 12-1393,0-8 353,0 0-1736,0-4 2776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45.268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198 1246 1720,'0'0'0,"0"-2"88,0 1-80,3-1 8,-3 0-16,0 1 0,0-1 16,0 1-8,0-1 24,0 2-32,0-1 72,0-1 40,0 1 40,0-1 48,0 2 24,0 0 16,0 0 32,0 0 16,0 0-288,0 0 296,0 0 16,0 0 0,0 0 1,0 0 23,0 0-32,0 0 16,0 0-24,0 0-2785,0 0 5266,0 0-2449,0 0 0,0 0 48,0 3-16,0-3-16,0 0-8,-1 0-48,1 0-8,0 3-24,-2 0-32,1 0 1,-1 1-9,1-4 0,-1 4-8,0-1-8,2-3-200,-3 5 200,0-2-24,0 2 8,2-1-40,-3 1-24,1 0 24,-1-1-8,-1 9 48,5-13-184,-5 3 144,1 2-16,1 9-24,-2-11 8,-1 11 8,1-11 16,-1 9 8,1-7-40,5-5-104,-5 14 128,1-9 0,-3 12-16,3-5 32,-1-7-40,0 14-8,-1-15-8,2 15-8,4-19-80,-7 12 64,1 3-8,1 0-16,1-1-8,-1-9 24,2 13-24,0-13 16,-2 14-24,5-19-24,-4 12 0,-1-7-16,0 14-8,1-15 0,-1 13 24,2-12 8,0 8-8,1-10-8,2-3 8,-3 4-24,1 1 16,1 0 8,-1-1 0,1 1 16,-1 0 0,1-2-16,-1 0 16,2-3-16,-2 3-24,2 0 32,0-3 8,0 0-24,0 0 32,0 0-16,0 0 0,0 0 32,0 0 0,4 0 8,-4 0 33,3 0-1,0 0 24,-3 0-24,3 0 24,-3 0-104,0 0 88,3 0-24,2 0 72,-1 0-56,1 0 40,0 0 8,-1 0-40,9 0 16,-13 0-104,3 0 96,2 0-24,-1 3 0,1-3-8,9 3-16,-11-3 24,2 3-8,-1 1 0,-4-4-64,13 3 64,-10 0 24,9 0-16,-8 0 0,8 0 8,-9 2-32,10-2-8,-10 2 40,-3-5-80,4 3 48,10 0 16,-10 0-16,0 2 0,12-2 8,-13 1-56,2 0 32,7 0-16,-12-4-16,3 3 24,2 0 16,9 1-8,-11-1-16,2 1-24,-1-1 16,10 1 0,-11-1 24,-3-3-32,5 3 40,0 0-24,7 0-16,-9 0 0,2 0 8,7 0 24,-8 0-16,0 1 0,1-1 8,-5-3-24,12 3-8,-9 0 8,1 0 0,0 0-8,1 0-8,9 0 8,-11 0 16,9 2-8,-12-5 0,4 3 40,-1 0-8,1 0-16,1 1 0,8 0-16,-13-1-8,4 0-24,-4-3 32,5 4 0,0-1-8,-1 0 8,1 0 16,0 0-16,-2 0 0,0 0-32,0 0 16,-3-3 16,5 4 16,-2-1-16,1 0 8,1 0-8,-2 0-8,0 0 0,-3 0 0,3-3 8,-3 3-16,0-3 16,3 0-16,1 0 24,-4 3-8,3-3-32,-3 4-8,3-4 0,-3 0 24,0 3 8,0-3 8,3 0 8,-3 0-16,0 0-24,3 0 24,-3 0 0,0 0-8,3 0 16,-3 0-8,0 0 8,0 0-24,0 0 0,3 0 0,-3-2-24,0 2 24,3-1 16,-3-1-32,0 0 48,0 2-8,3-3-16,-3 2 8,0-2 0,0 0-16,0-1 0,4 1-16,-4-1 40,3 1-16,-3 3 16,0-5-8,0 0-16,0 0-16,3 1 32,-3-1 0,3-1 16,0 0-8,-3-7 0,0 13 0,3-3-8,-3-2 0,3-1 24,-3-6-32,3 7 8,1-7 16,-1 7-24,-3-7 0,3 5 16,0-7-32,2 10 40,-1-12 8,1 10-16,0-8 32,-2 8-40,1-10 32,-4 16-24,3-5 24,2-9-8,0 8 8,-1-8-16,1 9 16,0-7-16,-1 7 16,1-1 0,-5 6-24,5-12 24,-1 8-8,1 0 8,0-9 8,-1 12-24,9-4 0,-13-1 8,5 1 0,-5 5-16,3-4 8,1-1 0,-1 2 32,2-2-48,0 4 40,0-4-16,-1 3-16,1-1 56,-5 3-56,3-1 24,0-1-24,2-1 0,-1 1-24,0 1 32,0-1 8,-1 1-24,0-1 24,-3 2-16,0-3-8,4 2 24,-1-3 8,0 1-8,-3 2-80,3-1 48,-3 1-56,0-1-16,0 2 88,0 0 16,0-1-56,3-1 32,-3 0 16,0 1-24,0-1 16,0 1 8,0 1 0,0-2-8,0 2-8,0-1 8,0 1-24,0-2 0,0 2 32,0 0-8,0-1 16,0-1-32,0 2 32,-2-2 16,2 2 16,-1-1 16,-1-1-16,1 1-40,1 1-8,-3-2-8,0 1 24,-2-1-8,2-1-8,-2 1 16,0-1-40,1 2 40,-1-2-16,5 3 0,-5-4-16,-7 0 16,7-1 0,1 2-16,-9 0 32,10 0-16,-3 1 0,0-2 40,6 4-40,-13-4-16,8 0 16,-9-1-8,8 2-8,-8 0 8,8-2 16,-8-1 8,8 0-16,6 6 0,-16-13 16,4 12-32,-1-1 0,1-2-16,-2-1 24,0 2 8,1-2-8,-1 0 24,14 5-16,-14-4 0,0-1 24,0 0-24,-1 1 0,1-1-16,-2 0-8,4 1 40,-1-1-16,13 5 0,-14-5 24,2 1-24,-1-1-24,7 0 8,-11 1 0,11-3 8,-10 3 32,10-1-40,6 5 16,-16-5 40,12 1-40,-10-1-8,9 0 24,-9 1-24,9-1 8,-1 4 0,0-3 16,6 4-16,-6-3 0,-1 2 8,1-2-16,2 1-8,-1 1 8,0-1-16,4 0-8,-3 1-16,4 1 48,-3 0-96,2 0-80,-2 0-128,1 0-248,2-2-336,0 2-329,0-1-279,0 1-176,0 0 1672,0-2-1737,0 2-111,0-1-56,0-1 399,0-1 433,0 0 528,3-2-328,-3 5 872</inkml:trace>
  <inkml:trace contextRef="#ctx0" brushRef="#br0" timeOffset="1210">1148 1551 2024,'0'0'0,"-2"0"24,2 0-24,0-2 48,0 1 48,0-2 64,0-1 56,0 3 40,0-1 16,0 1 16,0-1 32,0 1 8,0-1 0,0 2 17,0-1-17,0 1 8,0 0 40,0 0 24,0 0 24,0 0-424,0 0 416,-1 0-24,1 0-8,0 0-8,0 0 0,0 3 0,0 0-32,0 0-31,0-3-313,0 5 296,0-1-32,0 1-8,0 9 16,0-11-48,0 2-8,0 10-8,0-10-24,0-5-184,0 16 216,0-12-8,0 13 8,0-12-8,0 14-24,0-7 0,3 1 0,-3-1-40,0-12-144,0 12 152,0 1-40,0 1-32,3-2 8,-3 1-40,0-1 8,3-7-24,-3 12 0,0-17-32,0 5 0,0 10 32,0-10-24,0 11 8,0-12 32,0 9-48,0-9 0,0 1-16,0-5 16,0 14-16,3-11 8,-3 0 0,0 2 8,0 0 8,0-1-24,0 1 32,0 0-8,0-5-8,0 4-8,0-1 32,0 1-40,0-1 24,0 0-16,0 0 16,0 0 0,0-3 0,0 0-8,0 3 8,0-3-24,0 3 32,0 0-8,0 0 16,0-3-16,0 4 8,0-4-16,0 3 0,0-3 8,0 0 0,0 3 0,0 0 24,3-3 24,-3 3-40,0-3 16,0 0-32,0 3 24,3-3-24,-3 0 56,0 0-7,4 3 23,-4-3 0,0 0-8,3 0-8,-3 0-56,0 0 40,0 3 32,3-3-8,0 0 8,0 0 32,0 0 8,0 0 16,0 0 8,-3 0-136,4 0 144,-1 0-16,0 0-16,1 3 0,0-3-24,0 0 0,1 4 8,7-4-24,-12 0-72,3 0 64,2 0 8,9 0 16,-11 3-16,10-3 0,-10 3-16,11-3-16,-11 0 0,-3 0-40,5 3 56,10-3-32,-12 3 8,13-3 0,-11 3 0,9-3 0,-10 3-16,10 0 8,-14-3-24,5 0 8,12 4 0,-12-4 0,13 3-8,-13-3 8,11 3 24,-12-3-48,12 0 48,-11 0-40,12 3 0,-13-3 24,12 0-32,-11 0 24,10 0 0,-10 0 0,9 0 0,-14 0-8,4 0 24,10 0-24,-9 3 8,9-3 8,-11 0-32,11 0 24,-11 0-24,10 0 0,-13 0 16,3 0 0,11 0-24,-11 0 24,10 0 24,-10 0-24,1 0 32,9 0-24,-10 0-48,-3 0 40,5 0-16,7 0-8,-12 0 8,5 0 24,-1 0-8,1 0 0,-2 0 0,0 0 8,-3 0-8,3 0-16,0 0 16,1 0 0,-1 0-8,0 0 16,-3 0-64,0 0 40,0 0-32,0 0 48,3 0-40,-3 0 64,3 0-48,-3 0 32,3 0-8,-3 0-32,3 0 32,-3 0 8,0 0-8,3 0-8,1 0 32,-1 0-32,-3 0 0,0 0-8,0 0-16,0 0 32,0 0-8,0 0-16,0 0 16,0 0-16,3 0-24,-3 0 8,0-2-40,0 1 24,0 1 56,0 0-72,0-2 8,0 1 16,0-1 0,0-1 32,0-2 8,0 4 0,0-4-16,0 5 24,0-3-16,0-2-16,0 1 16,0-1 0,-2 0 0,1-1 40,-1-6-32,2 7 16,0 5-8,-1-5-24,-1-7 8,0 7 16,1-1 24,-1-8-24,1 9 8,-1-9-32,1 10 8,-1-12 48,2 16-32,-1-6 8,-1-10 24,0 4-16,-1-1-16,2 1-16,-4-1 24,2-1-24,-2 0 8,2 0 32,0-1-16,0 1-8,-2 0 16,2-2-24,0 1 8,0-2-8,0-1-8,3 18 16,-3-17-16,0 0 0,-2 0 24,2 1-8,1 1 8,-1 2 8,2 1-8,1 12-8,-4-12 24,3 5-24,-1-8 32,1 10-16,-1-9-16,1 11 8,-1-2-8,1-1 24,-1 1-8,2 5-16,-2-4 24,1-1-24,1 2-16,0 0 16,0-2 8,-2 2 0,2-2 16,-1 2 0,1 3-24,-2-1 0,2 1 24,0 0 16,0 0-8,0 0-8,-1 3-8,1 0-24,-2-3-8,2 0 16,-1 0-8,-1 0 24,0 3-16,1-3 16,-1 0-8,1 0-32,-1 0 0,-1 0 0,3 0 24,-3 3 8,0-3 0,-2 0 0,4 3-8,-4-3-16,2 0 8,-2 0 8,1 0 0,4 0 0,-7 3-32,1-3 32,0 0-16,0 0 24,-1 3-8,-7-3-8,10 0 0,-9 0-8,13 0 16,-4 0 8,-9 0-24,7 4 16,-8-4-16,8 3 16,-10-3 8,4 3-8,-1-3 0,13 0 0,-12 3-16,-2-3 0,1 3 16,1-3-8,-1 3 0,7 0 8,-11-3-16,11 3 24,6-3-8,-17 4 0,12-1-8,-11-3 8,12 3 8,-12 0-24,10 0 16,-7 0-8,9-3-8,4 0 16,-13 3 8,9 0-24,-3-3 8,1 0 16,-6 0-8,9 0-16,-2 3-24,-1-3-32,6 0 72,-6 0-120,1 0-80,0 0-120,0 0-112,1 0-176,-1 0-201,2 0-255,-2 0-248,1 0-96,1 0-25,-2-1-7,0-1-40,1-1 135,-1-1 297,2-1 392,0 0 400,1 1-1600,2 4 1856</inkml:trace>
  <inkml:trace contextRef="#ctx0" brushRef="#br0" timeOffset="2182">2113 1635 1968,'0'0'0,"-1"0"184,1 0-168,0-2 0,0 2 8,0 0 64,0 0 72,0 0 80,0 0 56,0 0 32,-2 0 16,2 3 16,0 1-8,0-1-23,0 1 7,0-4-336,0 5 304,0 7-8,0-8-8,0 8-32,3-7-8,-3 10-8,0-10 0,0 12 0,0-17-240,3 5 256,-3 15-24,3-6 0,1 2 8,-4-1-16,3 1-8,-3 1 0,3-2 0,-3-15-216,0 17 184,3-1-16,-3 1 1,0 0-33,0 0-8,3-1-16,-3 0-32,0-2 0,0-14-80,0 12 64,0 1-16,0-1 0,0-7 8,0 12-32,0-13 8,0 10 0,0-9-24,0-5-8,3 13 32,-3-10-16,0 1-8,0 9 16,0-13 8,0 4 0,0 0 8,3 0 0,-3-4-40,0 3 48,0 0 24,0 1 0,0-4 8,0 3 0,3-3 16,-3 0 24,3 0 8,-3 0-128,0 0 120,4 0 0,-4 0 0,0 0 8,3 0 8,0 0-8,0 0 0,0 0 16,-3 0-144,0 0 136,5 0-24,-2 0-16,0 0-32,2 0 24,-2 0 16,0 0-8,1 0-24,-4 0-72,5 0 64,0 0-16,-1 0 8,1 0 32,0 0-8,0 0-8,-1 0-8,9 0-24,-10 0 16,1 3 16,9-3-16,-10 3 0,2 0-8,9-3-16,-11 3-16,1 0 8,-4-3-24,14 0 8,-10 3 8,8 1 8,-9-4 0,11 3 9,-11-3-33,10 3 32,-9 0 0,-4-3-32,16 3 8,-11-3 24,10 3-8,-10 0-40,12-3 16,-5 3 8,-7 0-24,12-3 24,-17 0-8,5 4 24,12-4-32,-12 3 16,12-3 0,-12 3-8,9 0 0,-10-3 0,12 0 0,-16 0 0,4 3 0,10-3 8,-9 0-8,8 3 8,-10 0-8,9-3 0,-9 3-8,2-3 8,-5 0 0,12 3-16,-8-3 8,-1 0 16,1 4 8,1-4-24,7 0-8,-12 3 0,5-3-8,-5 0 24,5 0 16,-1 0-16,1 3-8,0 0-8,-1-3-8,0 0 16,0 0 8,-1 0 16,-3 0-16,3 3 8,1-3-8,0 0-32,-1 0 16,0 0-8,2 3 24,-2-3 8,0 0-25,2 0 42,-5 0-25,3 0-16,0 0-1,0 0 9,-3 0-40,3 0 48,1 0-8,-1 0-16,-3 0 24,0 0-24,3 0-16,-3 0-24,0 0 0,3 0 24,-3-1-24,0 1 16,3-2 16,0 0-16,-3 2 48,0-3-56,3 0 8,-3 0-16,0-2 8,3 2 24,-3-1 8,4-1 8,-4 0-24,0 5 40,0-6-32,0 0 0,0 0 16,0-7 16,0 9-24,0-3 8,0-5-8,0 7 0,0 5 24,0-14-8,0 8 16,0-11 0,0 4-24,0 1 8,0-1-24,0 1-8,-2 6 24,2 6 16,-2-19-24,2 7 8,0-2 8,0-2-8,-1 2 8,1-2 0,-2 1 0,2 1 8,0 14 0,0-16 0,-1 2-16,-1 0 24,1 0-16,-1 2-8,2-1 24,-2 1-8,2 6 8,-1-8 16,1 9-24,0-7 0,0 7 16,0-8 0,0 10 0,0-1 0,0-1-16,0 5 0,0-6-8,0 1 8,0 0 16,0 2 0,0-1 0,-2-1-16,1 2-8,1 0-24,0 3 32,-2-3 0,1-1 0,-1 1 0,1 0 16,-1 0-32,0 2 16,1-1 0,-1 0-16,2 2 16,-1-1-8,-2-2 8,0 1-8,-1 1 0,1-1 8,0 1-8,-1-1-8,0-1 8,4 3 8,-4-2-16,-1 1 8,0-1 8,1 1 8,-1-1-8,0 1-24,-1-1 16,0 0 0,-6 2 0,7-1 24,-1 1 0,-7 0-24,9 0 16,-12 0-8,11 0 0,-10 0 0,15 0 0,-13 0 8,7 0 0,-11 0-8,3 0 8,1 0-8,-1 0 8,0 0-16,-1 0 16,15 0-8,-14 0 8,-2 0-8,-1 3 16,0-3-8,1 0-8,-1 0 16,3 3 0,2-3-8,12 0-8,-13 0 8,1 0-16,-1 0 8,-1 0-16,2 0 40,6 0-16,-10 0-8,10-1 8,-10-1-40,12 0 16,-9 1-48,9-2-64,-10 0-120,9-2-232,-8 0-376,9 1-384,4 4 1240,-5-5-1569,-7-7-351,9 7 127,-2-8 425,0 7 448,1-11-1352,4 17 2272</inkml:trace>
  <inkml:trace contextRef="#ctx0" brushRef="#br0" timeOffset="3580">466 782 2024,'0'0'0,"0"0"16,0 0 0,0-2 56,0 2-72,3-1 120,-3-1 56,0 2 64,0 0 16,0 0 24,0 0 0,0 0 0,0 0 16,0 0-296,0 0 304,0 0 17,0 0 15,-1 0-16,1 0 8,-2 3-32,2-3-32,0 3-32,0-3-232,0 3 216,0 0 16,-2 1 0,2-1-16,-1 0-8,-1 0-48,1 2-32,-1-2-16,2-3-112,-1 4 88,-1-1-8,1 2-16,-3 0 16,3 0-8,-2 7-8,1-12-8,-1 5 0,3-5-56,-1 4 24,-1 1 0,0 0-8,-1-1-8,2 1 8,-1 0-8,1-1 0,-1 1-16,2-5 8,-3 5 8,1-1 8,-1 1-24,0 0 0,0-1 8,0 9 0,1-13-8,-1 3 16,3-3-8,-1 5-8,-1-1 0,1-1 16,-1 2-8,0 0 0,1-1 0,1-1-16,-2 2 16,2-5 0,0 3-8,-1 0 24,1 1-8,0-1-8,0 1 0,0-1 16,0 1-8,0-4 8,0 0-16,0 3 16,0 0 8,0 0-8,0 0 16,0 0 16,0 0-8,3 0 8,-3-3 8,0 0-56,0 3 64,3 1-16,0-4 16,0 3-8,0-3 8,1 3 16,-4-3 17,4 3 7,-1-3 16,0 0 8,2 3-16,0-3 0,-1 0-8,9 0 8,-10 0-8,2 3 8,-5-3-112,4 3 120,10-3-8,-11 0 24,10 3-16,-10-3-8,11 0 16,-9 3-16,9-3-8,-14 0-104,4 0 128,10 0 24,-9 4-8,12-4 24,-4 3-8,-1-3-8,1 3-16,-9-3 16,-4 0-152,19 3 136,-7-3 16,2 0-8,4 3-16,-4-3-32,1 0-32,-2 0-24,1 0 8,-14 0-48,14 0 64,1 0 0,1 0 16,-1 0 0,2 0-40,-3 3 16,2-3-16,-4 0 0,-12 0-40,13 0 64,-1 3-40,1-3 8,-1 0-8,2 3-16,-9 0 40,14-3 1,-7 4 23,-12-4-72,13 0 72,-9 3 16,13-3-24,-12 3-56,11-3 8,-12 3-8,13-3 16,-12 0 8,-5 0-32,17 0 32,-12 3-16,9-3-24,-9 3 16,9-3 8,-10 0 0,10 0 32,-9 3-24,9-3-24,-9 0 0,9 0 0,-11 0-8,12 0 24,-12 0 8,11 0-16,-11 0 0,-3 0-8,15 0 0,-12 0 0,9 0 16,-9 0 8,2 0-16,7 0 0,-9 0-8,2 0-8,-5 0 8,5 0-16,-1 0 24,1 0 16,0 0-8,-1 0 24,1 0-32,0 0 0,-1 0 16,-4 0-24,4 0 8,-1 3-8,1-3 8,-1 0 8,2 0-24,-2 0 8,0 0 16,-3 0-8,0 0-8,3 4 24,1-4 0,-1 0-24,0 0 0,-3 0 8,3 0-16,0 0 24,-3 0-16,3 0 0,-3 0 16,3 0-24,-3 0 16,3-2-24,1 2 8,-4 0 8,0-2-8,0 1 24,3-2-16,-3 1-24,0 1 0,0-1 0,3 0 8,-3-1 24,0 2-24,0 1 16,0-3-16,0 0 8,0-1 16,0 1 8,0-1-8,3-1 16,-3 0-40,0 1 16,0 4 0,0-7 0,0 3-32,0-1 16,0 2 8,0-2 8,0 1 0,0-9 8,0 10-24,0 3 16,0-5-16,0-1 16,0 0-16,0 0 24,-2 0 0,2-1 0,-1-7-24,1 10 8,0-3 8,-2-5-24,2 7 40,0-1-8,-1-6-8,-1 7 0,1-8 0,-1 9 0,2 4 0,0-13-8,-2 9 16,1-10-16,-1 9-8,2-7 32,-1 7-16,1 0 0,-2-7 0,2 12 0,0-5 0,-1-1 8,1 0 0,-2 1-8,2-1 16,0 1-8,0 0-16,-1 1 40,1 4-32,-2-5 0,2 0 0,-2 2 8,2 0-8,0 0 0,-1 1 16,-1 1-8,1-2 0,1 3-8,-2-2 8,2 1 16,0-1-24,0 1-8,-1-1-8,-1 0 24,0 2-16,2 0 8,-1 0 8,-1-1 0,1 1-24,-1-2 32,-1 2-24,0-1-16,0 1 16,0-2-8,3 2 16,-5 0 0,0 0-8,1-1 0,-1 1 0,0 0 0,-1 0 16,-6 0-8,7 0-24,5 0 24,-6 0 0,-7 0-24,9 0 8,-9 0 16,1 0-16,6 0 8,-10 0-8,10 0 16,6 0 0,-16 0-16,4 0 16,-1 0 8,1 0-24,-2 0 8,0 0 0,0 3-8,-2-3 8,16 0 8,-15 3 8,-1-3-16,1 0 16,-1 3-24,-1-3-48,1 3 32,-1 0-24,0 0 16,17-3 40,-17 0 32,1 3-16,1-3 16,-2 4 8,1-1-48,1-3 24,-1 3-8,0-3-24,16 0 16,-15 0 16,-1 0-8,1 0-24,2 3 80,1-3-16,-1 0-8,1 0 16,-2 0-40,14 0-16,-14 0-8,1 0 24,-1 0-16,8 0-24,-11 0 32,11 0-24,-11-2 16,10 1 8,-10 1-24,11-2 16,-9 1 8,8-1-16,-8 1 0,8-1-8,-10 0 8,11 1 8,6 1 0,-15-2 8,10 1-16,-11-1 0,12 1 0,-10-1 8,9 2-16,-1-1 24,-7 1-8,13 0 0,-4-2-8,-1 0 0,-1 2-8,-1-1-24,1 1-24,2 0-72,-1 0-104,3 0-73,2 0 313,-3-2-432,0 2-200,2 0-248,-1 0-280,0 0-232,2 0-161,0 0-143,0 0 7,0 0 1689,0 0-1320,0-1 416,0 1 488,0-2-1368,0 2 1784</inkml:trace>
  <inkml:trace contextRef="#ctx0" brushRef="#br0" timeOffset="4862">355 162 1872,'0'0'0,"-1"-2"0,1 1 16,-2-4-16,2 1 8,-1 0-8,-1 0 0,2 4 0,0-5 8,-1 0 0,-1 1 0,1-1 0,-1 2 16,-1-2 16,1 1 32,-1-1 32,3 5-104,-1-3 112,-1 1 24,1-1 16,-1 0 8,-1 0 0,1 1 8,-1-1 16,0 2 16,3 1-200,-1-2 216,-1 1 32,0-1 32,-1 2 16,2 0 17,-1 0-17,1 0 8,-1 0 24,2 0-328,-1 0 352,-1 0 32,0 3-8,1 0-16,-2 2-40,1-2-16,1 2-8,-2 7 0,3-12-296,-2 3 288,0 10-16,2-10-8,0 9-7,0-9-17,0 10-40,0-8-8,0 9-40,0-14-152,0 4 136,0 12 0,0-11-40,0 12-8,0-13-16,4 13-16,-1-12 24,-3 14-48,0-19-32,3 4 48,-3 14-16,3-14-16,-3 13 16,3-12-48,0 12 24,-3-12-8,0 10 0,0-15 0,3 4 16,-3 8-24,0-9 8,3 2 0,-3 7 0,0-9-8,0 2-16,0 0 8,0-5 16,0 3 0,0 0 8,3 0 24,-3-3-8,0 3 8,0 0-8,4-3 32,-4 3-16,0-3-40,3 0 96,0 3-16,0-3 0,0 0 32,2 0-40,-2 0 56,1 0 8,0 0 24,-4 0-160,4 0 144,1 0 0,7 0-16,-9 0-24,10 0 8,-10 0-8,9 0 0,-7-1 40,-5 1-144,16 0 112,-13 0 16,12 0-8,-2 0-8,-1 0 0,1 0 0,-1 0 8,2 0 1,-14 0-121,14 0 136,2 3-32,-2-3-8,0 0-16,0 0-16,1 3 16,-1-3-16,0 0-8,-14 0-56,16 3 48,-2-3-8,0 0 8,0 3 0,0-3-8,-1 3 0,-1-3-48,0 0 32,-12 0-24,5 0-40,11 0 0,-12 0 40,12 4-40,-11-1 112,10 0-16,-10-3-8,9 3 16,-14-3-64,5 0 8,7 3 8,-9-3-8,10 0 0,-9 3 32,9-3-8,-10 0 24,1 0-8,-4 0-48,13 0 8,-13 3 16,5-3-40,-1 0 0,1 0 0,0 0-40,-1 0 24,9 0 0,-13 0 32,0 0 8,3 0 0,0 0 8,0 0-8,2 0-32,-2 0 24,0 0-8,-3 0 16,0 0-8,0 0 8,3-1-8,-3 1-24,0-2 8,0 2 8,3 0 8,-3-1 16,0-1-24,0 2 8,0-1 0,0-1 8,3 0 0,-3 1 8,0-1-16,0-1-16,0 0 16,0 3 0,0-3 0,0 1-8,0-1 24,0 0-8,0 2 0,0-4 8,0 0-24,-1-1 16,1 6-8,0-12-8,-2 10-8,1-1 16,-1-2-32,1 1 0,-1-1 8,0-1-16,1-1 48,1 7-8,-2-6 8,-1-6 8,0 9-8,0-4 0,0-5-24,1 7 24,-1-1 8,0 0 0,-2-7 40,5 13-56,-3-4 24,-1-3-8,2-5-8,0 7 0,1-1 0,-1-8 8,-1 9-8,0-1 0,3 6-8,-1-12 8,-4 7 24,2-7-8,1 7-16,-1-7-8,2 7 0,-1-1-8,-1-7 16,3 13-8,-2-5 24,1 1-16,-1-9 8,-1 10 0,2-1-40,-3-3 24,1 1-8,0 0 16,3 6-8,-3-6 24,-2-1-24,4 3 32,-1-1-32,1 0 8,-1 1 0,1-1-8,-2 0 16,3 5-16,-2-4 16,0 1-8,1 0 0,-1 1-16,1-1 16,-1 0-16,1-2-8,-2 2 40,3 3-24,-2-3-8,0 0 40,2 0-24,-1-2-32,-2 3 24,-2-1-40,0 2 16,2-1 24,3 2 0,-3-3-32,2 1 8,-4-1 8,2 0-24,0 2 48,-2-1 0,2 1 8,-2-1-16,5 2 0,-4-2 24,-1 1 48,0-1-16,1 1 0,-1-1-40,-1 1-32,-1 1 16,-5-2 8,12 2-8,-5 0 16,-7 0-8,7 0-24,-9 0 32,10 0-16,-12 0 16,10 0 16,-10 0-32,10 3 32,-10 0-24,10 0 16,-13 1 24,7-1-40,-2 0 0,0 0 16,0-3-8,14 0-16,-16 3 16,1 0 0,-1 0-8,2 0-16,0 0 24,0 1-8,0-1 8,2-3-16,12 0 0,-13 3 8,7-3 32,-11 0-40,11 0-16,-8 0 16,7 0-16,-5 0 24,7 0 16,5 0-24,-6 0-16,0 0 16,0 0-32,1 0-8,-1 0-16,1 0-56,2 0-72,0 0-80,3 0 264,-3 0-416,0 0-216,0-2-329,1 2-415,0-1-304,2-1-249,0-1-207,0 0 263,0 3 1873,0-3-1400,0 0 504,4-2 584,-4 0-1360,0 5 1672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51.496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33 0 1784,'0'0'0,"0"0"16,0 3-8,0 0 40,0 2 40,0 8 64,0-13 64,0 0-216,0 3 232,0 0 32,0 1-8,0 1 8,0 0 8,0 7 0,0-9 16,0 2-8,0-5-280,0 5 273,0-1 7,3 10-16,-3-10-8,0 8-8,0-9-24,3 2-16,-3-1-8,0-4-200,0 13 184,3-10-16,-3 2-40,0 7-24,3-9-8,-3 2-8,3 7 8,-3-12-16,0 0-80,0 4 96,3-1-40,-3 1 8,4 1 0,-4 0-16,3-1-8,-3-1 0,0 1 0,0-4-40,3 0 32,-3 3 0,0 0 8,3 0-8,-3 0 8,3 0 0,-3-3-16,3 3-8,-3-3-16,0 0 16,0 3 16,3 0 8,-3 1 8,3-4-16,-3 3 8,0 0-24,4-3 8,-4 0-24,0 3 40,0 0-24,3 0 32,-3 0-16,3 0 16,0-3 0,-3 3 16,0 2-8,0-5-56,0 3 16,0 0 24,3 0 0,-3 1 8,0-1 16,3 0 0,0 0-24,0 0 0,0 0 8,-3 0 8,4-3 0,-1 3 0,0-3 8,-3 3-24,3 1 9,0-4 7,-3 0-56,3 0 48,0 3 16,0-3 0,2 3 16,-2-3 8,-3 3-32,3-3 32,0 0-48,-3 0-40,3 0 64,1 0 16,-1 0-24,1 3 24,-1-3-8,2 0 0,0 0 8,-1 0-16,-4 0-64,5 0 72,0 0 16,7 0 0,-9 3 8,2-3-16,0 0-8,7 0-8,-9 0 8,-3 0-72,5 0 72,9 0-8,-11 3 16,2-3-8,10 3 0,-12-3 8,10 0-8,-10 0-8,-3 0-64,14 0 48,-9 0 0,9 0-16,-11 0 0,11 4 24,-11-4 0,11 0-8,-11 0 0,-3 0-48,14 0 0,-11 0 24,10 0-16,-10 0 0,9 0 8,-9 0-8,10 0 16,-10 0-24,-3 0 0,5 0 24,-1 0-16,9 0-24,-13 0 24,4 0-16,1 0 24,0 0 8,-1 0-16,-4 0-8,4 0 16,0 0-16,-1 0 0,0 0 8,1 0 0,-1 0 0,0 0-8,-3 0 8,0 0-8,3 0 8,0 0 0,-3 0-16,3 0 16,-3 0-32,3 0 8,-3 0 8,0 0 8,0 0 8,0 0 0,0 0-24,0 0 24,0 0 0,3-2 8,-3 0-16,0 2 0,0-1 0,0 1-8,0-2 24,0 2 0,0-1-16,0-1 8,0 1-8,0-1 0,0 1 8,0-1 16,0 0-32,0 1 16,0-4 0,0 2-24,-1-2 40,-1 1-24,2 4 0,-1-3 0,1-2 0,-2 2-8,2 0 24,0-2-8,-1 0-8,1 1 16,0-1-24,0 5 8,-2-5-8,2-1 0,-2 1 0,2-1 8,-1 0-16,1 0 24,-2 0-8,1-1 0,-1-5 0,2 12 0,-1-3-8,1-2 8,-2-7-8,1 7 32,-1 0-8,0-1-8,1 1-16,-1 1 8,2 4 0,-1-7-8,1 1-8,-2 2 16,1-1 0,-1-1-16,1 1 16,-3-1 0,3 0-8,1 6 8,-2-5 8,1 0 0,-1 1-8,-1-1 8,2 0 32,-1 2 0,-1-2-16,1 2 16,2 3-40,-1-3 16,-1-1-40,1 0 24,-1 0-16,-1 1 0,1 0 24,1 1 8,-2 0-8,3 2-8,-2-1 0,-1-1 0,1-1-8,1 0 16,-2-2-24,1 4 8,-1-1 0,0 1 0,3 1 8,-5 0 16,2 0-8,-1-2 16,0 2 0,3 0-16,-2-1-32,0-1 40,0 2-24,3 0 8,-4 0-8,0 0 32,1 0-24,-2 0-8,0 0 0,1 0-8,-1 0 0,0 0 32,5 0-16,-6 0 24,0 3-8,0-3 16,-1 3-32,1 0-24,-6-3 8,7 0-8,-1 0-8,6 0 32,-13 0 0,9 0 8,-10 0-24,9 0 32,-9 0-16,8 0 48,-8 0-24,8 0 16,6 0-40,-16 3 32,10-3-40,-10 0 40,11 0-40,-9 0 32,2 0-56,6 0 24,-10 0 8,16 0 0,-6 0-16,-8 0 40,11 0 24,-10 0-16,10 0 16,-3 0-8,-8 0-48,9 0-8,5 0 16,-6 0-32,-6 0 8,7 0 32,0 0-8,-1 4 0,1-4-24,1 0-32,-1 0-32,5 0 88,-3 0-176,0 0-160,1 0-216,-1 0-352,2 3-441,-1-3-375,2 0-360,0 0 319,0 0 521,0-2 520,0 1-1008,0 1 1728</inkml:trace>
  <inkml:trace contextRef="#ctx0" brushRef="#br0" timeOffset="1505">1200 298 1768,'0'0'0,"-1"3"24,1-3-24,0 3 72,0 0 72,0 0 64,-2 0 48,2 0 24,0 2-8,0 0 24,-1-1 24,1-4-320,0 5 328,-2 9 24,2-11 0,-1 2-23,1 9-17,-2-11-24,2 2-32,-1 9 0,1-14-256,-2 3 256,2 1-40,-2 10 0,2-11-16,0 10 0,-1-10 0,-1 11-32,1-11 24,1-3-192,-2 5 152,2 9-8,0-11 8,-1 2-40,1-1 16,0 9-16,0-10-40,0 0 24,0-3-96,0 5 72,0-1 0,0 1 8,0-2-24,0 2 0,0-2-8,0 0-8,0 0-8,0-3-32,0 5 32,0-2 0,0 0-16,0 0 8,3-3-16,-3 3 0,0 0 16,0-3-16,0 0-8,3 3 16,-3-3 1,0 0-9,0 0 0,0 0 24,0 4 0,0-4 0,0 0 0,0 0-32,3 3 24,-3-3-16,0 3 16,0-3 0,0 3-8,3 0 24,-3 0-16,0 0 8,0-3-32,3 3 32,-3 1-8,0-1 8,0 0-16,0 1 8,0 0-8,0 0 0,0 1 8,0-5-24,0 3 0,0 2 16,0-1-8,0-1-8,0 2 16,0-2-8,0 0-16,0 0 8,0-3 0,0 4 0,0-1-8,0-3 16,0 3-16,0 0 24,0-3-24,0 3 8,0-3 8,0 3-24,0 0 16,-1-3 8,1 0 0,0 3-8,-2-3 8,2 0-32,0 0 24,-1 0 0,-1 3 8,0-3-8,1 0 24,-1 0-40,2 4 16,0-4-8,0 0 0,0 0 8,0 0-8,0 0 16,-1 0-8,1 3 16,0-3 0,-2 0-8,2 0 8,0 0-24,0 0 8,0 3 0,-1-3 0,1 0 16,0 3-8,0-3 0,0 0 0,0 0-24,0 0 16,0 0 8,0 0 0,0 0 8,0 0-8,0 0-16,0 0 40,0 0-24,0 0 24,0 0-24,0 0 0,0 0-24,0 0 24,0-2 0,0 1 0,0 1 0,0-2 8,0 2-8,0 0-8,0-1-8,0-1 8,0 1 8,0-1 8,0 0-24,0 2 0,0 0 8,0-1-24,0-1 32,0 1-24,0 1 0,0-2 8,0 2 0,0-1 8,0 1 0,0 0 16,0-2 8,0 1-32,0 1 16,0 0-24,0 0 16,0 0 8,0 0 8,0 0-8,0 0 8,0 0-8,0 0 0,0 0 8,0 0-96,0 0 168,0 0-64,0 0-8,0 0-8,0 0 16,0 0-16,0 0 32,0 0-248,0 0 424,0 0-184,0 0-8,0 0-8,0 0 8,0 0-8,0 0 8,0 0-16,0 0-368,0 0 760,0 0-376,0 0 16,0 0 8,0 0-16,0 0 16,0 0-8,0 3-8,0-3-32,0 0 8,0 0 0,0 3 0,0-3 24,0 3-8,0-3 8,0 3-24,0-3 0,0 0-8,0 0 16,0 3-8,0-3 16,0 0-32,0 3 24,0-3-8,0 0 8,0 3 0,0-3-16,0 0-8,0 0 16,0 3-16,0-3 0,0 4 16,0-4 0,0 0-16,0 0 16,0 0-8,0 3-16,0-3 32,0 0-8,0 3-16,0-3 0,0 3 16,0-3 0,0 0-8,0 3 8,0-3-16,0 0-8,0 0 0,0 3 32,0-3 8,0 3 0,0 0-16,0-3-8,0 0-8,0 4 0,0-1 8,0 0 8,0 0-24,0 0 24,0-3-8,-2 3-24,2 0 32,0 0-16,-1 0 8,1 1 16,-2-4-24,0 3 16,2-3-8,-1 3 8,1-3-16,-2 3 16,1 0-8,1 0-8,0-3 24,0 0-16,0 0-8,-2 0 0,2 0 0,0 0 16,0 3-32,0-3 24,0 0 16,0 0 24,0 0-16,0 0 16,0 0 0,0 0-16,0 0 0,0 0-232,0 0 448,3 0-208,-3 3 16,3-3-8,-3 0 8,4 3 8,-4-3 0,3 0 16,-3 0-72,3 0 48,0 4 16,0-4-24,0 0 0,0 0 16,2 0-8,-2 3 32,0-3-24,-3 0-56,5 0 56,0 0-16,-1 0 16,1 0-24,-2 3 40,2-3 16,-1 0-64,1 0 64,-5 0-88,12 0 72,-8 3-24,-1-3 40,1 0-32,1 0-16,7 0 24,-8 0-8,0 0 40,-4 0-96,14 0 96,-11 0-24,2-2 8,7 1-48,-8 1 0,0-2 8,10 1-16,-11-1 32,-3 2-56,13-1 32,-8-1-8,7 0 16,-9 1-24,10-1 8,-10 1 0,9-1 0,-7 1-16,-5 1-8,12-2 16,-9 1 0,10-1 8,-10-1-24,2 1-16,7 1 24,-12-2-32,5 1 40,-5 2-16,12-1 8,-12-1-8,5 0 0,0 1-8,-1-1 16,1 1-8,0-2 0,-1 1 0,1 1-8,-5 1 8,5-2 0,-1 0 0,1 1-16,0-2 8,-1 1 16,-1-1-16,0 2 16,2-1-16,-5 2 8,3-3-24,0 1 8,0-1 8,1 0-8,-1 2 8,-3-3 16,3 3-32,0-2 32,-3 3-8,0-3 8,3 1-24,-3 0 16,3 1 0,-3-1-8,3 1 8,-3-1-8,3 1-8,-3 1 16,0-2-24,0 1 8,0 1 0,3-2 16,-3 2 8,0-2 0,4 2-8,-4 0-8,0-1 24,0 1-8,0 0 8,0-2-8,0 2-24,3 0 0,-3 0-8,0 0 24,0-1-16,0 1 8,0-2 0,0 2 16,0-1-24,3 1 0,-3-2-8,0 2 24,0 0-16,0-1 8,0-1 0,0 0 8,0 2 8,0 0-16,0-1 8,0 1 0,0 0-8,0-2 8,0 1 0,0-1 8,0 1 0,0 1 8,0 0-16,0 0-8,0-2 8,0 1-32,0 1 8,0-2 0,0 2 0,0-2 32,0 1-24,0 1 16,0-2-8,0 1-16,0-1 16,0-1-24,0 0 32,0 0-16,0 0-16,0 1 40,0 2-8,0-3 0,0 0 0,0 0 24,0-2-32,-2 2-8,1-2 16,-1 2-24,2-1 16,0 4 8,-1-3 0,-1-2-32,2 0 32,-2 2 0,1-2-8,-1 1 24,1-1 0,-1 0-16,2 5 0,-1-4 8,-2 1-8,-1-2-16,3 0 24,-4 1-16,2-1 0,-2 0 8,1 1 0,4 4 0,-5-4-8,0 0-8,1-1 16,-1 2-32,-1-2 48,0 1-8,-1-1-8,1 2 24,6 3-24,-6-3-8,-6 0 24,8-2-24,-2 2 8,-6-2-8,7 1-24,-1-1 48,-7 0-8,13 5-8,-4-4-16,-9-1 32,9 0-16,-12 1 24,11-1 8,-10 0-32,9 0 8,-10 2-32,16 3 24,-5-4 0,-9-1 8,8 2-8,-8-2 0,9 1-8,-9 0 0,10 1-32,-10 2 24,14 1 16,-5-3-32,-9 0 16,9-1 40,-7 3-24,7-2 0,-1 0 24,0 1-32,-7-1 24,13 3-16,-3-2 24,-3-1-32,0 2 16,-1-2-8,1 1 0,0 1 16,0-3-16,0 3 0,6 1 0,-5-2 8,-1 1-8,1-1 0,0-1-24,1 2-16,-1-1-64,2 0-32,0 1-88,3 1 224,-3-2-440,0 1-248,-1-1-416,1-1-393,2 2-271,1-1-224,0-1 367,0 0 489,0 3 1136,0-3-656,0 0-1000,0 3 1656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0:55.141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493 71 1560,'0'0'0,"0"0"8,0 0 0,0 0-8,3 0 40,-3 0 48,0 0 64,0 0 80,0 0 72,0 0 16,0 0 8,0 0 8,3 0 8,-3 0 0,0 0 16,0 0-23,0 0-25,0 0 16,-2 0 0,2 0 8,0 0-336,-1 0 312,-1 0-32,1 0-24,-1 0-24,1 3 16,-1-3-24,0 0 16,-1 3 0,3-3-240,-3 0 208,-1 0-8,0 0 32,0 0-32,-1 0 16,0 0 17,1 0-81,-2 3 16,-7-3-40,8 0 0,-1 0-8,-6 0 0,7 0-8,-9 0 8,9 0-24,-9 0 0,14 0-96,-4 0 128,-9 0-40,9 0 24,-9 0 8,8 0-32,-9-2 16,10 2-16,-9-1-40,13 1-48,-4-2 48,-9 1 24,9-1-16,-9 1 0,8-1 16,-1 0-56,-6 2 16,7-1 8,5 1-40,-6-2 40,-7 1 16,9-1-8,-3 1-16,1-1 16,-6 1-8,9 1 0,-2-2 0,5 2-40,-6 0 24,0-2 32,-1 1-16,1-1 0,0 1 8,0-1-16,-1 2 0,3-1 16,4 1-48,-7 0 16,3-2 16,-1 2 0,0-1-16,1-1 32,-1 2-16,0-2-16,1 1 24,4 1-40,-3-2 40,-2 1-24,3-1 16,-1 1-8,0-1-24,2 1 8,-2 1 16,-1-2 0,3 0 0,-1 1 24,-1-1-8,2 1 0,-2-1-16,-1 1-8,3-1 0,-1 1 8,2 1-24,-1-2 40,1 0 0,-2 1-16,1 1 0,-1-2 32,2 1-32,0 1 8,-1-2 16,-1 2-16,2 0-32,0 0 40,-2-1 0,2 1-8,-1 0 0,-1-2-16,2 2 8,-1-1 8,1 1-32,0 0 24,-2 0 0,2 0 8,0 0-8,0 0 0,-1 0 0,-1 0-8,2 0 24,0 0-40,-1 0 16,1 0 16,0 0 0,0 0-8,0 0 16,-2 0 0,2 0 1,-2 0 15,2 0-56,0 0 56,-1 0 0,-1 0 8,2 0-16,0 3-16,0-3 16,-1 3-16,1-3-16,0 0-16,0 3 48,0-3-8,0 3 24,-2 0 8,1 0-32,-1-3 8,2 3-32,-1 0 32,1-3-48,-2 4 40,2 0-8,-2-1 16,2 0-16,-1 2-8,-1 0-8,2-1 16,-1 1-8,1-5-24,0 5 40,-2-1 8,2 9-8,-1-10 8,-1 2-16,2-1 8,-2 9 0,2-10-8,0-3-32,-1 3 32,1 10-16,0-10-8,0 1 0,-2 1-16,2 0 8,-1 7-8,1-9 24,0-3-16,0 3 8,0 2-8,-2 0 16,2-2-8,0 1 0,0 1 16,-1 8-32,1-10 16,0-3-8,0 3 8,0 0-8,0 0 8,0-3-16,0 3 8,0 0 8,0-3 0,0 3-24,0-3 16,0 4-32,0-4 16,0 3 32,0-3 16,0 0-40,0 3 24,0-3-8,0 0-8,0 0 16,0 0 0,3 3-8,-3-3 0,0 0 8,3 0 8,-3 0 24,0 0-48,0 0 8,3 0 16,-3 0-16,3 0-16,0 0 40,0 0-24,-3 3 40,4-3 8,-4 0-56,0 0 56,3 0-8,0 0-32,1 0-16,0 0 16,0 0 40,-1 3-24,0-3 40,-3 0-72,5 0 48,0 3-32,-1-3 56,1 0-40,0 0 16,-1 0 0,1 0-8,8 0 16,-13 0-56,4 3 56,1 0-8,7-3-16,-9 4 0,2-4-16,9 3 8,-11-3 8,2 0 0,-5 0-32,14 0 16,-11 3 16,2 0-8,7-3-8,-9 3 24,2 0-40,9 0 40,-14 0-16,0-3-24,5 0 8,9 5 32,-11-2-24,9 0 0,-9 0 0,10 0 8,-10-3-24,2 4 8,-5-4-8,4 4 8,1-1 0,7 0 8,-12 2-24,13-2 24,-13 0-8,5-3-24,7 3 24,-12-3-8,3 4 0,0-4 0,2 3 8,0-3 0,-1 3-24,9-3-16,-13 3 64,4-3-32,-4 0 0,3 0-16,2 0 40,0 0-56,-1 0 8,1 3 24,0-3-16,-1 0 16,0 0 0,-4 0 0,3 0-16,0 0-24,0 0 16,2 0 24,-2 0-24,0 0 16,-3 0-8,3 0 0,-3 0 16,0 0 8,3 0-32,-3 0 8,0 0-40,0 0 0,0 0 32,3 0 8,-3-2-16,0 2 16,0-1 8,0 1-8,0-2 8,0 1-8,0 1 0,0-2-16,0 2 16,0 0 16,0-1-16,0-1 0,0 1 0,0-1-16,0 0 8,0 1 8,0-1 16,0 1 8,0 1-8,0-2 16,0 1-24,0-1-8,0 1 16,0-1 8,0 0 0,0 2 16,0-1-8,0 1-16,0 0-16,0-2 8,0 1 16,0 1-16,0-2 32,0 2-16,0-1-16,0 1 16,0 0-8,0-2 8,0 1-8,3 1 0,-3-2 0,0 0-8,0 1-8,0-1 40,3 1-8,-3 1-16,0-2 24,0 1-8,4-1-16,-1-1-8,-3 1-24,3-1 40,-3 0-16,3 2 16,-3-2 0,0 3-8,3-4-16,0 1 16,-3 0-24,3-1 16,-3 0 32,3 0-24,0 1 16,-3-2-64,0 5 48,0-12-16,4 10 8,-4-4-56,0 1 64,3 0-64,-3 1 8,0-1 56,0 0 40,0 5-40,0-4 16,3-1-8,-3 0 8,0 1-72,0-1 72,3 0-32,-3 1 0,0-1 32,0 5-16,3-5 0,-3 1 8,0-1-8,0 0-8,0 1-16,0-1 24,0 3 24,0-1-16,0 3-8,3-3 24,-3 2 0,0-2-32,0 1 40,0 0-32,3 1 0,-3 1-24,0-2 8,3 2-40,-3-1-80,3 1-152,-3 0-208,4 0-280,-1 0-281,0 0-255,-3 0 1312,0-2-1528,4 2-193,1 0-215,0-1-136,-2-1 375,0 1 505,2-3 544,-1 1-824,-4 3 1472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07.697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3547 1615 1480,'0'0'0,"0"0"8,5-1-8,0 1 0,-2 0 0,0 0 16,-3 0-16,3 0 16,0 0-8,0 0 0,0 0 32,1 0 40,-4 0 48,4 0 48,-1 0 8,-3 0-184,0 3 208,3-3 8,-3 3 8,4-3 8,-1 3 24,0-3 24,-3 3 24,0 0 24,0-3-328,3 0 312,-3 4 1,0-4-1,0 0-48,3 3 16,-3 0-24,0-3-16,3 3 32,-3-3-8,0 3 32,0-3-24,3 3-16,-3-3-16,0 0-48,0 0 0,0 0-32,0 0-160,0 0 152,0 0 0,0 0 0,0 3 8,-1-3-8,-1 0-16,1 0 0,-1 0-7,2 0-129,-2 0 128,-2 3 16,1-3-24,-2 0 0,0 0-24,1 3-8,-9-3-8,9 0-8,4 0-72,-7 0 80,-5 0-8,9 0 8,-3 0 16,-7 0-16,8 0 8,-7 0 0,7 0-24,5 0-64,-12 0 64,7 0 8,-7 0-16,5 0 24,-7 0-24,8 0-16,-8 0 8,10 0-16,4 0-32,-13-1 40,8 1 0,-9 0-16,10-2-8,-9 1 0,9 1 0,-10-2 8,9 1 0,5 1-24,-14 0 40,9-2-24,-1 1 0,0-1 0,-7 0-16,10 1 32,-1-1-8,-3 1-16,7 1-8,-6-2 8,0 1 0,0-1 8,-1-1 16,3 1-16,-1 1 8,0-1 8,2 1 0,3 1-32,-3-2 40,0 1 0,0-1 0,0 2 8,0-1 0,1-1-8,1 0 8,-3 2-8,3 0 8,-1 0-8,1 0 8,-1-1 8,2 1 8,-1 0 0,1 0 8,0 0-32,0 0-40,0 0 32,0 0 32,-2 0-8,2 0 24,-1 0-16,1 0-16,0 0 16,0 0-8,0 0-56,0 0 72,0 0-8,0 0 16,0 0-40,0 0 16,0 0-24,0 3-32,0-3 48,0 0-48,0 0 8,0 3 24,0-3 8,0 0-16,0 0 8,0 3 8,0-3-16,0 0-8,0 0-16,0 3 24,0 0-8,0 1-8,0-1 24,0 0-8,0 0 16,0 0-8,0 0-16,0-3-16,0 5 24,0-2 0,0 2 41,0-1 23,0 1-24,0 0 0,0-3-56</inkml:trace>
  <inkml:trace contextRef="#ctx0" brushRef="#br0" timeOffset="-1">3454 2172 16342,'3'1'-3,"2"2"35,9-3-24,-10 3 16,12-3 8,-11 0-40,10 3 8,-15-3 0,5 3-8,11-3 0,-13 3 32,9-3 16,-7 0-24,9 4 8,-10-4-24,1 3-24,-5-3 24,14 0-40,-11 3 24,2-3 8,0 3 32,-1-3 16,1 3-24,0-3-24,-1 0 0,-4 0 8,13 0 0,-13 0-24,3 3 8,0-3-16,0 0 8,0 0 8,0 0 0,0 0-16,-3 0 32,0 3-32,4-3 24,-4 0 24,3 0-16,-3 0 8,0 0-16,3 0-32,-3 0 24,0 0 16,3 0-16,-3-1-8,3-1 8,-3 2 8,0-1 0,3-1 8,-3-1-16,0 1 0,0 2 16,3-3 8,-3 2-24,0-2 24,0 1-24,0-1-8,0 0 8,3 1-8,-3-1 0,0 3 24,0-3-8,3 0-16,-3 0 32,0 0 0,0-1-16,0 0 16,0-1-16,0 0-8,0 5 16,4-3-24,-4-1 24,0 1-8,3-2 0,-3 0 8,0-1-48,0 1 24,0-1 0,0 0 16,0 0 16,0-1-40,0 1 16,0 0-32,0-6 16,0 7 16,0-8 0,0 13 16,0-6 0,0-6-8,0 7 8,0-11-16,0 12 32,0-10-32,0 0 0,0 1 8,0 13 8,0-12-32,0-4 24,-2 12 8,1-10 8,-1 9 0,0-8-8,1 9 0,-1-12-8,2 16 8,-1-4-8,-1-10 8,2 9 8,-1-1 8,-1-7-24,-1 10 8,1-2-16,1-7 16,1 12 0,-2-3 32,1-2-40,0 2 0</inkml:trace>
  <inkml:trace contextRef="#ctx0" brushRef="#br0" timeOffset="-1388">3665 1763 4208,'2'-1'-1168,"1"-4"-8,1 0 672,-1 1-848,-3 4 1352</inkml:trace>
  <inkml:trace contextRef="#ctx0" brushRef="#br0" timeOffset="-34110">3512 918 1704,'0'0'0,"3"-2"0,1 1 8,1-1-8,0 2 0,-2-1 0,2 1 0,-1-2 8,9 2-8,-10 0 8,1 0-8,1 0 0,-2-1 8,2 1-8,0-2 16,-5 2-16,4 0 16,1-1-8,0 1 8,-2 0 24,1-2 8,-1 2 32,1 0 0,-1 0 16,-3 0-96,3 0 104,0 0 40,0-2 16,0 2 24,0 0 16,-3 0 16,3 0 40,0 0 16,1 0 16,-1 0 24,0 0 0,0 0 17,-3 0-41,3 0 0,-3 0-24,3 0-24,-3 0 24,0 0-16,3 0-8,-3 0 24,0 0-32,0 0 40,3 0-24,-3 0-56,0 0-192,0 0 216,0 0-88,0 0 0,0 0 0,0 0-48,-1 0 16,1 0-16,-2-1 0,1 1 8,-1-2 24,-1 1 16,-2-1 0,2 1 1,-1-1-9,-1 0-8,0 1 0,5 1-112,-4-2 120,-1-1-8,0 2 24,-1-2-24,0 1 0,0 0-8,-1-1-8,-5 2 32,12 1-128,-5-5 120,-9 2-8,10 0-24,-10 0 0,9 1 24,-1-1-16,-8 0 32,9 0-32,-9 0 16,14 3-112,-5-3 120,-7 0-8,7-1 24,-10 1 8,10 2 16,-11-2-32,10 0 16,-8-2-40,14 5-104,-12-3 104,7 0 0,-11 1 0,12-1 8,-9 0 0,7 0-8,-8 0-24,8 1 8,6 2-88,-14-1 80,9-3-8,-7 1 16,7 0-24,-7-1 24,7 0-16,-8 1-23,7-1-1,6 4-48,-12-4 40,7 3 16,-1-2 8,0 0 0,-7 0-8,10-1-8,-3 1 8,-7 0 0,13 3-56,-3-3 64,-3 0-16,-6 0-24,7 0-8,0-2 0,-7 2 8,7 0 8,0 0 16,5 3-48,-6-2 48,0 1-24,0-1 8,-7-1-16,10 0 0,-2 0 0,-1 1 0,-6 1-32,12 1 16,-5-3-24,-1-1 8,-7 1 0,9 2 24,-2-2 16,-7 1 8,10 1-16,-3-1 24,6 2-40,-13-2 32,9-1-8,-9 2 0,9-2 0,-9 1 24,8 1 0,-9-1 16,10-1-32,4 3-32,-16-2 32,11 1 8,-9-1-32,10 1 16,-9-2-24,9-1 32,-9 3 24,9-1 0,4 2-56,-13-3 56,8 2-8,-1-2-8,-8-1 32,9 1 8,-7 0-40,6-2 24,-8 2 0,14 3-64,-6-4 32,-8 1 64,9-1-40,-11 1-56,12-1 32,-12 1 0,4-1-8,7 0 40,5 4-64,-17-3 32,12-2-16,-10 2 16,2-2-8,1 1 24,-1 0 0,7 1 0,-11 0 0,4 2-8,7-4 8,-11 2-24,12-2 24,-12 1-8,5 2-24,-1-3 32,-2 2-16,15 3-32,-13-3 16,-1-2 40,2 4 0,-1-2-24,7-2 24,-9 4-24,8-4 8,-8 2 8,15 3-48,-6-3 16,-10-2 0,10 2-8,-10-2 16,10 2-8,-10 0 16,4 0 0,0 0-32,-1 0 32,7-1-24,-11 1 24,12-1-8,-11 1 0,12-2 8,-12 2-16,12-2 0,4 5-16,-16-5-8,10 1 32,-10-1 0,4 0 16,7 1-24,-12-1-8,4 0-56,1 1 16,12 4 32,-12-5-40,-1 0 8,7-1 40,-11 0-8,4 1 24,1-1-8,-1 1 0,1 1 0,12 4-16,-13-5 8,7-1-8,-11 1 0,5 0 32,-1-1 0,7 2-24,-11 0 8,11 0 0,6 4-16,-17-5 8,2 2 48,3-2-64,0 4 0,5-2 8,-8 0-32,10 1 56,-9-1 0,14 3-24,-5-2 40,-1-1 8,-6 0 32,7 0-32,-7 0 8,7 0-16,-9 1-24,9-1 0,5 3-16,-12-3 8,7 1 8,-7-1-16,7 2 24,-7-2-32,7 0 0,-11-1 24,12 3 0,4 1-16,-16-3 48,11 1 0,-10-1-48,10 0 16,-9 0-24,9 0 16,-7 0 32,7-1-40,5 4 0,-12-4 40,7 1-32,-9 0-8,10 1 24,-10-1-32,9-2 40,-8 2 0,7 0-32,6 3 0,-15-3 0,10 1-8,-12-1 0,4 2 40,7-1-8,-9 1 0,8-3 8,-5 1-24,12 3-8,-5-1 16,-7-1 16,7 1-16,-7-2 9,7 1-9,-7 0 16,8 1-16,-8-1 16,12 2-32,-5-1 8,-1-1 0,-8 1 8,9-1-16,-9 1 24,8 1 8,-9-2 0,10 0 0,5 2-32,-13-1 8,10-1-16,-9 1 24,9-1-16,-3 2 8,-7-1 0,10 1 0,-10-2 32,13 2-40,-3-1 32,-1-1-8,-3 2-24,1 0-16,-6-2 24,7 1 0,0 1-8,-7-2 24,9 2-16,3 0-8,-6 0 8,-1 0 16,-5 0-16,9 0 16,-2-1-16,-7 1 24,10-2-8,-4 2 0,6 0-24,-6 0 8,-7 0-8,9 0-8,-1 0 0,-1 0 32,-1 0-24,1 0 40,-6 0-48,9 0 16,-4 0-16,1 0 0,-8 0 40,10 0-32,-3 0 24,-5 0-16,7 0-8,5 0 0,-4 0 8,-9-1-24,10 1 0,-3-2 40,-7 1 0,9 1 40,-9-2 0,10 0-40,3 2-24,-5-1-8,-7-1 8,9 1-56,-11-1-8,9 1 32,-9-1-8,9 1 48,-9-1 8,14 2-16,-4-3 0,-10 1 24,9 1-8,-7-2-24,7 1 24,-8 1-48,9-1 16,-9-1 40,13 3-24,-4-2 32,-3 1 32,-5-1 16,7 1-24,-1-1-16,-8 0-24,9 2 8,-1-1-24,6 1 0,-12 0-16,7-2 40,-1 1-40,-7 1 24,9-2 0,-1 2-16,-1 0 32,-7-1-24,13 1 0,-4-2 16,-3 2 0,-7 0-16,10-1 32,-9 1-40,9-2-8,-1 0 32,-7 2-8,12 0-8,-5-1-8,-1 1 24,-1 0-24,1-2 16,0 2 16,1-1-32,-1-1 24,1 2-40,5 0 24,-12 0 8,7 0 8,-1 0-16,0 0 24,0 0-8,-1 0 24,3 0-8,-3 0-8,7 0-24,-4 0 16,-1 0 0,-1 0-24,1 0 40,1 0 8,-1 0-32,0 0 24,1 0-40,-1 3 8,0-3 8,1 0 8,0 0-16,0 0-8,1 3 16,-2-3 0,2 0 24,3 0-32,-5 0 24,0 0-32,1 0 0,-1 0 8,0 4 0,1-4 24,1 0 0,-2 3-16,5-3-8,-3 0-8,0 0 32,-2 0-40,2 0 24,-2 0 16,1 0-32,-1 0 16,2 0-16,3 0 8,-3 0-16,-2 0 8,0 0 0,1 0 8,-1 0 8,0 0-16,1 0-16,-2 0 32,6 0-8,-5 0-8,-8 0 0,12 0 8,-4 0 0,0 0-24,-1 0 24,0 0 0,-6 0-24,12 0 24,-4 0 8,0 0-24,-2 0-8,-1 0 16,1 0 16,0 0-8,0 0 0,-1 0 8,7 0-8,-6 0-16,0 0 16,0 0-8,0 0-8,-1 0 16,-5 0-16,7 0 16,-9 0-32,14 0 32,-5-2-56,-9 2 32,8 0 0,-6 0 48,7 0-16,-7-1-24,7-1 8,-1 0-8,6 2 16,-5-1 0,-7-1 8,9 1-16,-4-1 0,-5 1 16,9-1-40,-4 1 0,-7-1-8,14 2 40,-4-2-32,-9 1 24,9-1-48,-3 1 8,-5-2-24,9 0 8,-3-1 56,-8 0-32,14 4 40,-3-3-48,-4 0 8,-5-1-48,10 3 0,-2-4-8,-1 1-64,0 0-24,1 0-65,4 4 249,-5-3-336,0 0-88,1 1-112,0-1-64,1 1-104,0 1-80,2-2-112,-1 1-161,2 2 1057,-1-1-1208,-1-1-112,0 2-49,2-2-15,-1 1 24,-1-1-24,2 1 7,-1-1 233,1 2 1144,0-1-816,0-1 360,0 1 328,0 1 104,0-2-1216,0 2 1240</inkml:trace>
  <inkml:trace contextRef="#ctx0" brushRef="#br0" timeOffset="-3">3806 2243 1664,'0'0'0,"0"0"0,0 0 32,3 0-40,-3 0 16,0 0 0,0 3 0,3-3 0,-3 0-8,0 3 8,3 0 0,-3-3 0,0 3 0,0-3 0,0 0-8,0 3 8,0-3 8,0 0 24,0 0 32,0 4 16,0-4 32,0 0 8,0 0 0,0 0-128,0 3 144,0-3 16,0 0 8,0 0 0,0 0 24,0 0-8,0 3 8,-1-3 0,1 0-192,-2 0 176,1 0-8,-1 0 0,0 0-8,-2 0-8,1 0-7,0 0 7,-2 0 8,5 0-160,-3 0 168,-2 0 8,0 0-8,-1 0 8,-6 0-16,9 0 8,-4 0 0,-7 0-8,14 0-160,-4 0 176,-10 0 0,7 0 0,-10-2 16,5 1-8,-1 1-8,1-2-16,-2 1 8,14 1-168,-16-4 176,1 3-8,-1-2 24,-2 1-24,0 1-8,1-2 0,-1 1-16,2-1-8,16 3-136,-17-5 152,0 2-23,-2-2 15,4 1-8,-4 1-16,2-2 0,13 4-106</inkml:trace>
  <inkml:trace contextRef="#ctx0" brushRef="#br0" timeOffset="-2">3167 2149 11099,'-3'-1'15,"-14"-4"57,0 1 16,-2-3 0,2 1 0,17 6-88,-20-5 64,3-1 8,-3 2 16,3-1 0,0-1 32,-4 1-32,1 0-40,0 1-40,20 4-8,-20-5 16,2 0 32,0 1-8,-1-1 32,-3 0-32,2 1 0,0-1 8,-2-8 24,22 13-72,-22-3 64,0-1 0,1-9 0,-3 12-16,1-4 16,0-1-24,-1 0 0,1-1 16,-2-5 0,-2 7-16,1-9 24,0 10-24,1-9 16,1 10-16,1-2 0,0 1 8,23 4-48,-24-7 32,1-5 16,-1 9 0,3-2-8,-1 0-8,0 1 8,2-2 16,0-1 0,20 7-56,-21-6 32,1 0 0,0 1-16,0 1 8,-1-1 32,3 0-16,-1 1-24,0-1 0,19 5-16,-18-5 0,1 2 24,-1 0 24,0 0-16,2 0 16,-1 0 0,1 1-48,1-1 8,15 3-8,-17-3 0,0 1 16,1-1 33,1 0-1,-1 0 24,0 0-16,1 1-32,-1 1 16,16 1-40,-15-2 32,-1-1 0,1 1 24,-1 1-40,-1-1 0,0 1 8,0-1 0,-1 1 24,18 1-48,-17-2 32,0-1-24,0 0 8,0 0 8,-2 0 0,2 0 0,-2-1-8,-1 1 0,20 3-16,-18-3 0,-3 0 40,4 2-24,0-3 16,0 1 16,0 0-24,1 0 16,-1 0-24,17 3-16,-15-2 24,-1-1 24,0 0-8,2 2 16,-1-1-24,2 1-8,-2-3 8,1 3 8,14 1-40,-13-2 32,-1 1 16,2-1-16,-1-1-8,1 2 16,-2-3-24,1 3 24,1-1 0,12 2-40,-12-3 16,-1 0 24,7 2 0,-11-1 16,4-1 8,7 1-32,-11 1 16,11-2 0,-13 0-8,19 3-40,-6-2 56,-11-1-16,4 0 48,7 1 24,-11-1-16,11 0 32,-10 1-56,10-1-8,6 3-64,-16-3 72,4 2-64,-1-3 0,7 0 16,-11 2 0,5-1 88,5 0 56,-8 1-16,15 2-152,-5-3 168,-7 0-40,7 2-40,-11-2 8,12-1-32,-12 1 32,12 0-16,-12 0-24,16 3-56,-6-1 80,-10-1-24,11-1 16,-10 1 8,10 1 24,-1-2 0,-8 1-8,9 1-24,5 1-72,-12-4 56,9 3 0,-10-2-32,9 1 1,-3-1-9,-7 2-32,11-1 40,-1-1 8,4 3-32,-7-2 8,-5-1 24,9 2-16,-2-1 8,-1-1 0,0 1-16,1-1 8,-1 2-16,6 1 0,-5-2 8,-1 1 8,1-1 8,-7 1-8,9-1 0,-4 0 8,1 2-24,0-1 40,6 1-40,-6-2 40,1 1 0,-1 1-8,0-2-8,1 1 16,0-1-24,1 1 16,-3-1-32,7 2 0,-6-2-8,0 1 24,-7-1 0,12 1 8,-4-1 8,1 1-16,-1 1-8,-1-2 8,6 2-16,-7-2 16,1 1-16,-6-1 8,7 1 0,0-1-8,-1 2 16,-8-1 8,11-1-24,3 2 0,-6-1 32,-7-1-8,10 0-8,-3 1 8,0-2-16,-7 1 0,9 1 8,-3-1 0,7 2-16,-12-1 8,9-1-16,-10 0 16,9 1-16,-10-1 24,9 1 16,-7-1-32,9-1 16,-4 0-16,-5 0-16,7 1 8,-1 1 8,0-1 0,-1 1-8,1-1 16,2-1-8,4 3 0,-13-2-24,10-1-24,-2 2-32,-1-1-88,0 1-72,1-1-112,1 1-201,0-1-199,4 2 752,-1-2-1032,-1 1-296,1-1-353,1-1-239,0-1-128,0-1-81,0 0-39,0-7 391,0 12 1777,0-5-1280,0-9 512,0 9 600,3-10-960,-3 15 1128</inkml:trace>
  <inkml:trace contextRef="#ctx0" brushRef="#br0" timeOffset="-4">3182 702 1704,'0'0'0,"0"0"8,0 0 0,-2 0-8,0 0 8,2 0 16,-1 0 24,-1 0 56,2 0 40,0 0-144,-1 3 184,-1 0 16,2 0 0,0 0-8,-1 0-8,1 0-8,-2 2 8,2-2 8,0-3-192,-1 5 200,1-1 0,-2 9 8,0-13-16,1 4 8,-1 9 9,1-10 7,-1 2 8,2-5-224,-1 14 232,-1-11-24,1 2 16,1 9-8,-2-10 8,2 10 16,-2-9 0,1 9 8,-1-9 8,2 9 24,-1-10 8,-1 13-32,1-4-16,-1-1-24,2 1 16,-1-1 8,1-7-16,-2 15 1,2-7-49,0 1 16,0 1 8,0-1-48,0 2 0,0 1-16,0-17-136,0 15 152,0 1 8,0 0-24,0-1 8,0 2-16,0-1 16,0 3 0,0-4-24,0-15-120,0 17 144,0 0-16,0 0 24,0 1 8,0-3 8,0 2-24,0-1-8,0-1-16,0-15-120,0 16 112,0 0-24,0-2 0,0 0-8,0 1 0,0 1 8,0-2-24,0 1 16,0-15-80,0 14 56,0 2-16,0-1-8,0 3-8,0-3 8,-2 2 32,2-1 0,0-1 16,0-15-80,0 16 64,0-2-16,0 2-8,0-1-24,0 1 9,0 1 7,0-2-8,0-1 8,0-14-32,0 14 0,0-1 16,0-1-16,0-7 0,0 12 24,0-4-32,0-9 16,0 12 0,0-16-8,0 4 24,0 9 0,0-8-16,0 9 8,0-11-8,-1 11-8,1-10 40,0 9-24,0-13-16,0 3 32,0 11 16,0-11-16,0 10-8,0-10-8,-2 1-24,2 10 16,0-11 8,0-3-16,0 5 24,-1 0 24,1-1-8,0 9 8,0-10-8,0 2 8,0 7-24,0-7-24,0-5 0,0 14 40,0-9-16,0 7 32,0-9-16,0 0-16,0 2 16,-2 0-32,2-1 32,0 1-16,0 0 8,0 7 0,0-12 0,0 5 8,0-1-24,0 1 16,0 0 16,0 7-64,0-12 72,0 3-24,0 0-24,0 1 64,0-1-56,0 0 0,0-3 0,0 0-16,0 0-8,0 3 16,0-3 8,3 3-8,-3 0 0,0 0-8,0 0 8,0-3-16,3 3 16,-3 1 8,0-4 8,0 3-40,4 0 8,-4-3-32,0 0 40,0 3-40,3 0-8,0 2-32,-3-2 16,0 0-48,3 0-16,-3 0-32,3 2-72,-3-5 232,3 3-264,-3 0-32,3 2-65,-3-1-47,3-1-56,-3 2-112,0-2-32,0 0-24,3 0-32,-3 1 64,3-4 119</inkml:trace>
  <inkml:trace contextRef="#ctx0" brushRef="#br0" timeOffset="-1385">3060 823 1712,'0'0'0,"-1"-2"40,1 2-40,0-4 80,-2-2 32,0-1 56,1 1 16,-1 0 16,2 0 8,0-7-8,-1 10 32,1 3-232,-2-5 224,1-1 24,-1 0 32,2 1-32,-1 1 16,1-1-32,0 0-23,0 1-1,0 4-208,0-5 208,-2 0 16,2 1-24,0-1 16,0 0 16,0 2-8,0-2 24,0 4 8,0-4-24,0 4 0,0-1 24,0-1 24,0 1 32,3 1 24,-3-1-8,3 1-24,-3 1-304,0 0 337,3 0-25,0 0 16,1 0 16,-1 0-24,0 0 24,0 3 8,2 0 8,-5-3-360,4 3 352,1 0 0,0 2-16,-1 7-40,9-9 0,-10 2-64,1 9-24,10-11-7,-14-3-201,4 14 160,0-9 0,12 10 16,-13-10-24,9 11 8,-7-12-24,8 15-16,-9-14 8,-4-5-128,16 18 120,-13-13-16,11 14-24,-9-15-8,9 14-24,-10-6-32,9-7-16,-9 12-8,-4-17 8,5 12 16,9-7 0,-9 11 24,9-12-24,-11 13-16,11-4 32,-11-9-24,9 15 24,-12-19-32,5 5 24,8 14-16,-9-5 8,9 0 0,-9-2 8,12 0 8,-11 2-8,10-1-8,-15-13-16,5 14 0,10 0 0,-10 0 16,8 0-16,-9 0 8,10-2 0,-9 2 0,10 0 16,-15-14-24,4 13 0,10 1 0,-11 0 0,11-2-16,-10 2 16,1-1 8,9-8-24,-9 10 32,10-10 8,-10 10-32,9-10 16,-11 12-16,10-14 24,-10 10-24,1-10 16,10 9 0,-14-12-8,3 3-8,10 10 24,-10-10-8,2 2-16,7-2 0,-12 1 8,5 0-24,7-1 32,-12 0-16,5 0 16,7-3 0,-12 3-8,5 0-8,-2-3 0,2 3 0,0-3-32,-5 0 40,3 0-8,1 0-8,-1 0 16,1 0 8,0 0-16,-1 0 16,0 0-8,1 0-8,-4 0 8,3 0-8,0 0-16,0 0 0,-3 0 32,3 0-16,0 0 32,0 0-16,-3 0 8,0 0-16,3 0-16,-3 0-16,3 0 24,-3 0-16,0 0 32,0 0-16,0 3-24,0-3 32,4 0 0,-4 0-16,0 0-8,0 3 32,0-3-48,0 4 32,0-4 0,0 3-8,0 0-24,0-3 40,0 3-32,0 0-8,-2 2 32,-1-2 16,0 1 8,-2 1-8,0 0-16,1 9 16,4-14-8,-6 3-16,-1 9 16,-5-7-8,7 9-16,-10-9 16,8 12 16,-10-12 0,5 15 8,12-20-16,-14 14 24,-2 0-24,1 1 0,-4-1 8,2 2 16,0 0-8,0-1 8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11.733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91 66 1336,'0'0'0,"-1"0"-8,1 0 8,-2 0 0,2-1 0,0-1 0,0 1 0,0-1 8,0 0-8,0 1 8,0-1 0,0 2-8,0-1 0,0-1 8,-2 1-8,2-1 8,0 1 0,0-1 8,0 0-8,0 2-8,0-1 24,0-1 24,0 2 8,0 0 24,0-1 16,0-1-8,0 1 8,0-1 16,0 2-112,0 0 112,0-2 16,0 1 24,0-1 0,0 1 24,0-1 0,0 2-16,-1-1 16,1 1-176,0-2 168,0 1 8,0-1 16,0 2 0,0-2 8,0 2 0,0-1-8,0 1 1,0 0-193,0-2 176,0 2 16,0-1 8,0 1-8,0-2 16,0 1-16,0 1-16,0-2 0,0 2-176,0 0 176,0 0-16,0-1 0,0 1-8,0 0-24,0 0 0,0 0 16,0-2-8,0 2-136,0 0 144,0 0 0,0 0-8,0 0 0,0 0 0,0 0 16,0 0-16,0 0 0,0 0-1256,0 0 2368,3 0-1128,-3 0 0,0 0 8,0 0-16,0 3 0,0 0 1,0-3-17,0 0-96,0 3 104,0-3-16,0 5 32,0-2-16,0 2-8,0-2 0,0 0-32,0 0 24,0-3-88,0 5 56,3 0 0,-3 7 8,0-9-24,0 0 8,0 2-16,0 0 8,0 7-8,0-12-32,0 3 16,0 2 8,0 7-40,0-9 24,0 2 16,0 0 0,0 7 8,0-9-24,0-3-8,0 5 0,0 7 0,0-9 8,0 2 8,0 0 0,0 9-8,0-11 16,0 2-8,0-5-16,0 14 0,0-11 24,0 1-16,0 9-8,0-10 16,-1 9-8,1-8-8,0 0 0,0 10 16,0-14-16,0 3 16,0 0-16,0 2 16,0 8-16,0-10 16,0 1 0,-2 9-8,2-13 0,0 0-8,0 12-8,-2-9 8,2 10-8,0-8 24,0-1-24,0 1 16,-1 0 0,1-2-8,0-3 0,0 4 24,0 1-24,0-2 16,0 2-16,0-2-8,0 0 0,0 0 16,0 2 8,0-2-24,-2 0 32,2 0-16,0 0 0,0 0 24,0 0-16,0 2-16,0-2-8,0-3 8,0 3 0,0 0 32,0 1 0,0-1-16,0-3 0,0 3 0,0-3 0,0 0-16,0 3-8,0 0 32,0-3-16,0 3 8,0-3 16,0 3-24,0 0 0,0-3-8,0 4 24,0-4 0,0 3 8,0-3-24,0 3 8,0-3 8,0 0-8,0 0 16,0 0-32,0 3 16,0-3 8,0 0 8,0 3 8,0-3-16,0 0-8,0 0-8,3 0 8,-3 0 0,0 3 0,0-3 16,0 0-8,0 0 8,4 0 8,-4 3-16,0-3-16,0 0-8,0 0 24,0 0-16,0 0 24,0 0 8,0 0-8,0 0 24,0 0-32,3 0 8,-3 0-32,0 0 32,0 0-16,0 0 32,0 3 8,3-3 0,-3 0 8,3 0-48,-3 0 16,0 0-32,0 0 40,0 0-8,0 0 32,0 3-16,3-3-8,-3 0 24,0 0-24,3 0 16,-3 0-56,0 0 40,3 4-8,0-4 40,-3 0-24,4 0 24,-4 0-24,3 3-16,-3-3 16,3 0-16,-3 3 16,3-3 32,0 0-32,-3 0 8,3 3 8,-3-3-32,3 0 16,-3 0-24,3 3 8,0-3 24,-3 0-16,4 3 32,-1-3-32,0 3-8,0-3 0,-3 0-32,3 0 32,0 3 41,0-3-9,0 3 8,0-3-16,1 0-8,-1 4 0,0-4-8,-3 0-40,3 3 64,0-3 0,2 3-8,-2-3 24,0 3-24,2-3 16,-2 0 8,1 3-16,-4-3-64,5 0 72,0 3-16,-1-3-8,-1 0 8,2 3 24,0-3-16,-2 3 8,2-3-8,-5 0-64,4 0 64,1 3 0,0 1 0,-1-1-8,-1 0 0,1 0 16,0-3-24,1 3 16,-5-3-64,5 0 40,-2 3 8,1 0 0,1-3-16,-2 3-8,2-3 0,-1 3-8,1-3 0,8 4 32,-13-4-32,3 3 16,1-3-16,1 0-8,0 3 8,-1-3 0,9 0-16,-10 3 24,0-3-24,2 0 24,7 0 8,-12 0-8,5 0 8,7 0-16,-12 3 0,0-3-16,14 0 16,-11 0 8,2 0-8,11 0 8,-16 0-16,4 0-24,9 0 32,-13 0-40,0 0 24,4 0 8,9 0-16,-13 0 0,3 0 32,2 0-24,-2 0 32,1 0-24,1 0-8,-5 0 0,5 0-8,-1 0 24,0 0 16,-1 0-32,0 3 16,0-3-40,0 0 32,0 0 24,-3 0-32,0 3-8,3-3 32,0 3-56,1-3 24,-1 0 40,0 0-32,0 0 8,-3 0-16,0 0 8,3 0-40,0 0 32,0 0 0,0 0 8,-3 0 16,3 0 8,-3 0-48,4 0 24,-4 0 16,3 0-32,0 0 32,-3 0-24,3 0 0,-3 0 24,3 4 8,-3-4-32,0 0 8,3 0 0,-3 0-16,3 0 8,0 0-16,-3 0 40,3 0-32,-3 0 16,0 0 16,0 0-32,0 0 24,0 0-16,4 0 32,-4 0-24,0 0-16,0 0 24,0 0-40,0 0 16,0 0 8,0 0-8,0 0 0,0 0 0,0 0-8,0-2 16,3 0 0,-3 1-24,0-1 16,0-1 0,0-1-16,0 4 32,0-2-16,0-3 16,0 2-16,0 2 40,0-4-16,0 0-16,0 1 16,0-3-32,0 3-8,0-3 8,0 1 24,0-8 0,-2 11 8,2-3 8,0-8-16,0 11 0,0 3 0,-1-6 0,1-7-8,-2 10 16,0-9-16,2 7 8,-1-8-8,1 7-8,-2-8 8,2 14 8,0-6-8,-1-8 16,-1 9-24,2-9 16,-1 10-8,1-12-16,-2 4 48,1-1-32,1 13 8,-2-12-16,0 7 16,1-1 0,-1-10-16,1 11 32,-1-9-8,1 10-8,-1-10 8,2 14-8,-1-5-24,-1-9 40,0 9 0,1-1-16,-1-8 8,1 10-32,-1-9-8,1 8 32,1 5 0,-2-12 8,1 7-8,-1-1 16,0 0 0,1-7-16,-1 10 0,1-1-16,1-1-8,0 5 24,-2-5-16,2 1 32,-1-1-16,1 0 8,-2 1-8,1-1-8,-1 2 24,0 0-24,2 3 8,0-3-8,-1-2 0,1 0 0,-2 2 24,1 0 0,-1 0-16,2 0 0,-1 0 0,1 3 0,0-2-24,-2-1 24,2 0 0,-1 0-8,1 0 8,-2 0 16,2-1 0,0 3-24,0 1 8,0-3 24,0 1-48,0 1 8,0-1 32,-2 0-16,2-1 24,0 2-8,0-1-16,0 2 0,0-1-8,-1-1 0,1 2 0,0-1 8,-2 1 24,2-2-32,-1 0 0,-1 1 8,2 1 0,0-2-24,-1 2 40,1-1-8,0 1-16,0-2 16,-2 2-8,2 0-8,0 0 0,0 0 8,-2-1 8,1 1-16,1 0 24,-2 0 0,1 0-32,-1 0 32,1 0-40,-1 0 24,2 0 0,-1 0-16,-1 0 0,0 0 32,1 0-24,-2 0 32,0 0-8,0 0-48,-1 0 16,4 0 16,-1 0-32,-2 0-8,-2 0 48,2 0-16,-2 0 16,2 0 8,-1 0-16,-1 0-16,5 0 16,-6 3-16,1-3-8,-7 0 0,7 3 16,-1-3 0,-8 0 16,11 0-8,-2 0 0,5 0 0,-13 0 0,9 0-16,-1 0 32,-9 0-24,9 0 16,-1 0 16,-8 0-48,9 0 24,5 0 0,-12 0-8,7 0-16,-7 0 56,7 0-40,-1 0-8,-6 0 24,7 0-24,0-2 24,5 2-8,-12-1-8,9-1-8,-2 1 8,-1-1 32,1 1-16,0 1 8,1-2-32,-1 0-8,5 2 24,-5-1 0,1-1-24,-1 2-40,2 0-88,1 0-136,1 0-200,-1 0-288,1 0-289,1 0 1065,-2 0-1376,-1 0-240,1 0-137,-1 0-127,0 0-73,2 0 401,-2 0 440,1-1 496,2 1 616,-2 0-104,1 0-1112,1 0 1216</inkml:trace>
  <inkml:trace contextRef="#ctx0" brushRef="#br0" timeOffset="717">20 485 1424,'0'0'0,"0"0"0,-2 0 0,0-2 8,1 1 16,1-1 40,-2 2 64,1-1 56,-1 1 56,1-2 32,1 2-272,-2-1 288,2-1 32,-1 2 40,-1 0 32,0 0 16,2 0 8,0 0 1,0 0-1,0 0-416,0 0 440,0 0-8,-1 0 8,1 0 0,0 0-32,0 0 16,0 0-24,0 0-16,0 0 0,0 0-15,0 0-9,0 3-8,0-3 0,0 0-24,0 3 0,0-3-8,0 0-320,3 0 304,0 3 8,-3-3 0,3 4 0,0-1-8,-3 0 0,3-3 0,1 3-8,-4-3-296,3 3 281,0 2-1,0-2-32,2 1-24,-2 0 0,1 0-8,9-1-24,-10 2 8,-3-5-200,5 5 168,-1-1-16,9 1-8,-10 0 0,1-1-32,9 1-8,-8 0 8,9-1-8,-14-4-104,3 4 120,12 0-24,-10 1-8,9-2-8,-9 2-8,12-2-24,-13 1 8,15 0-16,-19-4-40,13 3 0,-9 1 24,15-1 16,-14 1-32,12-1 16,-13-3-16,12 3-56,-11-3 48,-5 0 0,15 3-16,-10-3 8,7 3-8,-9-3-16,2 0-32,9 0-24,-11 0-8,10 0-72,-13 0 168,3 3-200,1-3-64,1 0-104,8 0-72,-10 0-144,1 0-208,1-1-201,8-3-199,-13 4 1192,3-3-1384,1-1-137,9-3-167,-13-5-184,3 7 87,0-1 425,2-8 464,-1 8-800,-4 6 1696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23.008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1467 162 3040,'0'0'0,"-1"0"8,1 0 0,0 0-8,0-1 8,-2 1 0,1 0 8,1-2 0,-2 2 0,0-1 8,1 1 0,-1-2 8,1 2 8,-2-1 8,-1 1 0,1-2 8,0 2 8,-1-2 0,0 2 0,1-1 16,3 1-80,-4-2 72,-1 2 8,2-1 0,-2-1 8,1 2-8,-1-1 8,0-1 0,1 1 0,4 1-88,-7-2 88,3 0 8,-3 2-8,1-1 9,-6-1-1,9 1 0,-4-1 0,1 2 0,-6-1 0,7 1 8,-7-2-8,7 2 8,-1-1-8,-8 1 8,9 0 0,-9 0 0,14 0-104,-5 0 104,-9 0-8,8 0 8,-8 0-8,8 0 8,-8 0-8,8 0 0,-10 0 0,10 0 0,-10 3 0,10 0 0,-10-3-8,10 3 8,-9 0-8,8 0 8,-10 0-8,17-3-88,-6 3 88,-9 0 0,2 1 0,7-1 0,-10 0 0,4 0 0,6 0-8,-12 0 8,18-3-88,-6 3 80,-11 0 8,11 2-8,-11-2 8,11 0-8,-12 2 8,12-2-8,-11 2 8,17-5-88,-12 4 80,-12 10 0,2-11 0,2 10 0,2-10-8,2 10 8,0-10-8,4 1 1,12-4-73,-6 5 80,-8 7-16,7-8 8,-8 0 0,9 9 0,-10-10-8,4 1 8,5 10-8,7-14-64,-17 4 72,5 8-8,6-9 8,-12 2-8,12 7 0,-11-9 8,11 2-8,-11 0 0,17-5-64,-13 12 72,7-9-8,-11 2 0,11 7 0,-11-8 0,10 0 0,-8 1 0,9 7 0,-10-9 0,11 2-8,-9 0 0,10-1 8,-10 9-8,9-10 0,-7 2-8,7-1 8,5-4-56,-13 13 56,9-10 0,-10 2 0,9-1 0,-7 9-8,7-10 8,-8 2 0,9 7 0,4-12-56,-6 3 56,-7 2 0,8 9 0,-1-11-8,0 9 8,-6-9 0,8 10 0,-2-10 0,6-3-56,-12 12 56,7-8 0,0 8 0,-7-9 0,7 10 0,-1-10 0,0 9 0,0-7 0,6-5-56,-7 12 48,-5-7 8,9 9 0,-2-11 0,-1 11 0,0-11-8,1 10 8,-1-9 0,6-4-56,-5 13 48,-1-10 8,1 9 0,1-9 0,-1 12-8,0-12 8,-1 9 0,1-7-8,1 9 8,-1-11 0,0 11-8,1-9 8,-1 10 0,0-10-8,2 9 9,-2-10-9,5-4-48,-4 16 56,1-11 0,0 12-8,-2-12 8,2 10-8,-2-10 8,2 12-8,0-12 8,3-5-56,-5 17 48,2-13 0,0 13 0,0-12 0,-2 14 0,2-15 0,0 14 0,0-14 0,3-4-48,-3 17 48,-2-12 0,2 11 0,0-12 0,0 12-8,0-11 8,0 10-8,-1-10 8,3 10-8,1-15-40,-3 5 40,0 12 8,1-12-8,-1 12 0,1-12 0,1 12 0,-1-5 0,1-7-8,1-5-32,-2 15 40,1-10 0,-1 14 0,0-7 0,1 1-8,-1-9 8,1 14 0,-1-6-8,2-12-32,-1 12 40,1-7-8,-2 12 8,2-4-8,-1-9 0,1 15 8,0-7-8,0 1 0,0-13-32,0 12 32,0-7 0,0 14 0,0-15 0,0 14-8,0-6 8,0-7 0,0 12 0,0-17-32,0 4 24,0 15 8,0-14-8,3 12 8,-3-12-8,3 13 0,0-13 0,-3 12 0,5-4 0,-2-9 0,0 13 0,0-4-8,0-9 8,0 15 0,2-14-8,-2 12 8,-3-17-24,5 5 24,-2 12-8,1-13 0,0 12 8,0-13-8,1 11 0,-2-9 0,2 9 0,-5-14-16,3 3 16,1 11 0,1-11 0,0 11 0,-1-11-8,0 11 8,0-9 0,1 7 0,-5-12-16,5 5 8,-1 9 8,1-11-8,0 13 8,-1-13-8,1 11 0,0-10 8,7 9-8,-12-13-8,0 5 8,5 9 0,-1-11 0,1 9 0,0-7 8,-1 7-8,9-7 0,-13 9 0,0-14-8,5 5 0,-1 7 8,1-7 0,7 9-8,-9-10 8,1 10 0,0-9 0,9 8-8,-13-13 0,0 4 8,4 9 0,9-9-8,-10 9 8,0-8-8,9 7 8,-8-9-8,-1 10 8,-3-13-8,12 3 0,-12 1 8,13 10-8,-10-11 0,1 2 0,9 0 8,-10 9-8,2-11 0,-5-3 0,14 5 0,-11-1 0,9 9 0,-9-10 0,10 2 0,-9-1 0,9 9 0,-8-10 0,-5-3 0,14 4 0,-10 1 0,10 0 0,-9 7 0,9-12 0,-9 5 0,10 7 0,-10-9-8,-5-3 8,17 5 0,-12 0 0,13-1 0,-5 9-8,1-13 8,0 5 0,-2-1-8,1 1 8,-13-5 0,14 12-8,-2-8 8,1 0-8,-1 9 8,1-10-8,-9 1 0,15 1 0,-7 8 8,-12-13 0,13 0-8,-8 4 0,13 1 0,-5 0 0,-9-1 0,13 1 8,-4 0-8,-1-2 0,-12-3 8,0 3-8,5 0 0,7 0 0,-8-3 8,8 3-8,-7 0 0,7 0 8,-7 0-8,-5-3 8,14 4-8,-9 0 8,10-1-8,-10 2 8,10-2-8,-2 0 8,-9 2-8,14-2 8,-18-3 0,12 5-8,2-1 8,-1 0-8,-1-1 8,0 1 0,1-1-8,-1 1 8,1-1 0,-13-3 0,12 3-8,1 0 8,1-3-8,-2 3 8,2 0 0,0 0 0,0-3 0,0 3 0,-14-3 0,14 0 0,2 3 0,-1 1 8,1-4 0,0 3-8,-1-3 8,2 0 0,-1 0 8,-16 0-16,17 0 8,-2 0 8,3 0-8,-3 0 8,1 0 0,-1 0 8,-1 0-8,2 0 8,-16 0-24,14 3 24,-2-3 8,2 0 0,-1 0-8,-9 0 8,15 0 8,-14 3-8,10-3 8,-15 0-40,5 3 40,11-3 0,-12 0 0,10 0 8,-9 0-8,9 0 8,-9 0 0,9 0 0,-14 0-48,3 0 56,11-2-8,-10 1 8,11-1 0,-11 1 0,10-1 0,-9 1 0,9-1 8,-14 2-64,5-1 56,9-1 8,-10 0-8,12 1 0,-12-1 8,12-1-8,-11 0 9,10 0-1,-15 3-64,5-3 56,11 0 0,-12-2 0,12 2 0,-12 0 0,14-2 0,-14 1-8,12-1 8,-16 5-56,4-5 48,14 0 0,-14 1 8,12-1-8,-12 0 0,12 1 0,-11-1-8,10-9 8,-10 9-8,-5 5-40,16-14 48,-12 10-8,10-9 0,-9 9-8,9-10 8,-9 9-8,7-9-8,-7 9 0,-5 5-24,17-12 24,-13 7 0,12-9-8,-11 9 0,10-10 0,-10 10 0,11-1-8,-12 0 0,-4 6-8,16-6 8,4-12 0,-1 4-8,-1 2 0,-4-2 0,-1 0-8,-1 1 0,-7 7 0,-5 6 8,16-15-8,-13 8-8,11-7 0,-11 8-8,11-9 8,-11 10-8,11-11 8,-11 10-8,-3 6 24,13-15-24,-10 8-8,9-8 8,-9 9-8,2-12 0,7 6 0,-9 0 0,2 5 0,-5 7 32,13-17-32,-10 3 0,1 2-8,1-1 0,7 1 8,-8-1-8,-1 1 0,1-1 0,1 1 0,0 0 0,-1-2-8,1 1 8,0-1 0,-1 0 0,1 0 0,0 2 0,-1-2-8,1 1 8,-2-1 0,2 0-8,0 2 8,-2-1 0,1 1 0,-1-2-8,-3 14 48,4-13-41,-1 1 1,0-1-8,-3-1 8,3 2 0,0-1-8,-3 1 8,0 0 0,0 12 40,3-13-48,-3 1 8,0 7 0,0-11 0,0 10-8,0-9 8,0 8 0,0-7 0,0 14 40,0-4-40,0-13 8,-1 10-8,-1-10 0,0 11 0,-1-11 8,2 4-8,-2 1 8,3 12 32,-3-13-40,-1 1 8,1 6 0,2-10-8,-4 2 8,2 2 8,0-1-8,-2 1 8,5 12 24,-3-13-32,0-1 8,-2 2 0,1-2 0,0 0 8,0 0-8,-1 0 0,0 1 0,5 13 24,-4-14-16,-1 0 0,0 0 0,1 0 0,-1 0 0,-1 0 8,1 0-8,1 0 8,4 14 8,-7-14-16,3 0 8,-1 0 0,0 0 8,-1-1-8,1 2 8,1-1-8,-1 2 8,5 12 0,-5-14 0,1 8 0,-2-12 0,1 12 0,0-9 0,1 10 8,-1-9-8,0 9 8,5 5-8,-5-14 8,1 10 8,-1-3-8,0-7 0,1 10 0,-1-9 8,0 9 0,1-3 0,4 7-16,-5-12 16,0 7 0,1-1 8,-1 0-8,0 0 8,1-1 0,-1-5-8,0 9 8,5 3-24,-4-5 24,-2-1 0,1 1 8,3 2-8,-1-2 8,0 2 0,0-1 0,-2-1 0,5 5-32,-3-5 32,-1 1 0,0-1 0,0 0 8,-1 1-8,0-3 8,1 1 0,-1 0 0,5 6-40,-5-6 40,1-1 0,-3 1 0,3-8 0,-2 9 8,1-10-8,-1 10 8,-1-9 0,7 14-48,-6-4 48,0-10 0,0 7-8,-7-7 8,10 10 0,-1-10 0,-3 9 0,-5-9 0,12 14-48,-3-5 49,-4-9 7,1 8-8,-6 0 8,7-7 0,-7 10-8,7-1 8,-1-9 0,6 13-56,-13-3 48,9-3 8,-9 0-8,9-7 0,-10 10 0,9-3 0,-11-7 0,12 10 0,4 3-48,-16-4 40,4-9 8,5 10-8,-10-10 0,5 9 0,-1-12-8,-1 12 0,0-10 0,14 14-32,-14-5 32,-1-9-8,-1 9-8,-1-9 0,0 10-8,0-10-8,-2 7 0,0-7 0,19 14 0,-18-6-16,-3-8 8,3 8-8,-2 0-8,1-7 0,-1 8 8,1-1-16,-1-8 8,20 14 24,-19-4-24,-1-3 0,1-7-8,-1 10 0,1-9 0,-1 9 0,1-9 0,-1 8 0,20 5 32,-19-12-40,-1 7 0,1-7 8,-1 7-8,0-1 8,0-7-8,1 9 0,-1-2 8,20 6 32,-19-7-40,2 1 0,-2 0 0,2 0 0,2 1-8,-1 0 0,2 1-16,0 2-8,0 1-16,2-1-25,5 0-15,-8 2-40,9 0-24,-10 0-24,11 4-24,-9 0-8,10 1 0,-9 7 0,-4 2-16,17-14 264</inkml:trace>
  <inkml:trace contextRef="#ctx0" brushRef="#br0" timeOffset="1207">2012 1129 3728,'0'0'0,"0"0"0,-1-1 0,1 1 8,0-2-8,0 2 8,0 0-8,0-2 16,0 1 0,0 1 8,-2-2 8,2 2 8,0-1 16,0 1 16,-2-2 16,2 2 8,0-1 24,0-1 0,-1 2 16,1 0 9,0 0 7,0-1 8,0 1 8,0 0-168,0 0 176,0 0 0,0 0 0,0 0 0,0 0 8,0 0 0,0 0 0,0-2 0,0 2-184,0 0 184,0 0-8,0 0 0,0 0 0,0 0 0,0 0-8,0 0 0,0 0-8,0 0 0,0 0 0,0 0-8,0 0-8,0 0-16,0 0-16,0 0-24,0 0-32,0 0-2440,0 0 4792,0 3-2424,0-3-32,0 0-16,0 3-48,0-3 112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25.665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74 70 3864,'0'0'0,"0"0"8,0 0-8,0 0 8,0-1 0,0 1 0,0 0 0,0-2 8,0 2 0,0 0-16,0 0 24,0-1 0,0 1 8,3-2 0,-3 2 8,0 0 0,0-1 8,0 1 0,0 0-48,3-2 56,-3 2 8,0-1-8,0 1 16,3-2 0,-3 2 0,0-2 9,0 1 7,0 1-88,0 0 80,4-2 16,-4 1-8,0-1 8,0 1 0,0-1 0,3 0 8,-3 1-8,0 1-96,0-2 96,0 1 8,0-1 0,0 1-8,0-2 8,0 1-8,0-1 8,0 1-8,0 2-96,0-1 96,0-2 0,0 1 0,0 1 0,0-1 0,0 0 0,0 1-8,0-1 8,0 2-96,0-1 88,0-1 0,-2 1 0,1-1 0,-3 1 0,1 1 0,0 0 0,0 0-8,3 0-80,-3 0 88,0 0-8,-2 0 0,2 0 0,-2 0 0,2 0 8,-1 0-8,0 0 0,1 3 0,3-3-80,-3 3 88,-1-3-8,0 3 0,1 0 0,0 0 0,2 0 8,-2 0-8,-1 0 0,4-3-80,-3 4 88,2-1-8,-2 0 1,1 1 7,1 0-8,-1 0 0,0 1 0,1 0 0,1-5-80,0 3 80,0 1-8,0 1 0,0 0 8,0-1-8,0 0-8,0 0 8,0-1 0,0-3-72,0 5 64,0-2 0,0 0 8,0 0-8,3 0 0,0 1 0,-3-1 0,3 0-8,-3-3-56,3 0 64,-3 0-8,3 3 0,1-3 0,-1 0-8,0 0 8,0 0 0,0 0-8,-3 0-48,3 0 48,0 0 0,2-2-8,0 1 8,-1-1-8,-1 1 0,2-2 0,0-1 8,-5 4-48,3-3 40,1 0-8,0 0 8,-1 0 0,0-2-8,0 2 8,0-1-8,0 0 0,-3 4-32,3-4 32,0 1 0,-3-2 0,0 2 0,0-2 0,0 2-8,0-2 8,0 2 0,0 3-32,0-4 24,0 0 0,0 0 0,0 1 0,0 0 0,0-1 8,0 0-8,-1 1 0,1 3-24,-2-3 24,-1-1 0,0 1 0,0 2 0,0-2 0,0 1 8,0 1-8,-1-1 0,4 2-24,-3-2 24,0 1 0,0-1 0,0 2 0,-2 0 0,2 0 8,2 0-8,-1 0 8,2 0-32,-1 0 24,-3 0 8,3 0 0,-1 3 0,-1 1 0,2-4 8,-2 3-8,1 0 0,2-3-32,-2 3 40,1-3 0,-1 3-8,1 0 8,-1 0 0,1 0 0,-1-3-8,1 3 8,1-3-40,0 4 40,-2-1 0,2-3-8,0 3 8,0 0-8,0-3 0,0 3 0,0 0-8,0-3-24,0 0 16,0 3-16,0-3-24,3 3-24,-3 1-24,3-4-24,2 3-24,-2-3-24,-3 0 144,5 0-176,-5 0 176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34.054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18 52 2472,'0'0'0,"0"0"0,0 0 8,0 0 8,0 0 0,0 0 8,0 0 0,0 0 8,0 3 0,0-3 0,0 0-32,0 0 40,0 0 0,0 0 0,0 0 0,0 0 8,0 0 0,0 0 0,0 0 8,0 0-416,0 3 776,0-3-360,0 0 0,0 0 8,0 3 0,0-3 0,0 0 0,0 0 8,0 0-72,0 0 64,0 0 8,3 0 8,-3 3-8,0-3 8,0 0 0,3 0 0,-3 0 0,0 0-80,0 0 88,3 0 0,-3 0 0,0 0 8,3 0 0,-3 0 0,0 0 1,4 0-1,-4 0-96,0 0 96,0 0 8,3-2 0,-3 2 0,3-1 0,-3-1 0,3 1 0,-3-1 0,0 2-104,3-1 104,-3-1-8,3 1 8,0-1 0,-3 0-8,3 1 0,-3-1 0,0-1 0,3 2 0,-3 1-96,0-3 88,4 1 0,-4 0 8,0-1-8,0 2-8,0-2 8,0 1-8,3-1 0,-3 3-80,0-2 80,0-1 0,0 2-8,0-1 8,0 1-8,0-1 0,0 1-8,0-1 8,0 2-72,0-2 64,0 1 0,-2-1 0,1 1 0,1-1-8,-2 2 0,0 0 0,1 0 0,1 0-56,-2 0 56,1 0 0,-1 0 0,1 0-8,-2 0 0,1 0 8,-1 0-8,1 3 0,2-3-48,-1 3 48,-2-3 0,1 4 0,-1-1 0,1 0-8,-1 0 8,2 0 0,-1 2-8,2-5-40,-3 3 48,2 1-8,-1 0 0,-1 0 0,1-1 8,1 2-7,-1 0-1,1-2 0,1-3-40,-2 4 48,1 1-8,-1 0 0,0 7 0,2-12 0,-1 5 0,1 0 0,0 7 0,0-12 0,0 5 0,0-1 0,0 1-8,0 0 8,0-1-8,0 1 8,0 0 0,0-5-40,0 4 40,3 0-8,-3-1 8,3-3 0,0 3 0,-3 0 0,3-3-8,0 0 8,-3 0-40,0 3 40,4-3 0,-1 0 0,0 0-8,0 0 8,0 0-8,0 0 8,0 0-8,-3 0-32,3 0 32,0 0 8,-3 0-8,4 0 0,-1 0 8,0-2-8,0-1 0,0-1 0,-3 4-32,3-3 32,-3-1 0,3 0 0,0 1 0,0-2-8,-3 0 8,4 1-8,-4-1 0,0 5-24,3-5 32,-3 1-8,0-1 0,3-1 0,-3 1 0,0 2 0,0-2-8,0 2 8,3-1 0,-3 0 0,0 1 0,0-1-8,0 0 8,0 1 0,0-1-8,0 1 8,0 3-24,-2-4 16,1 1 0,1 2 8,-2-2-8,1 0 0,-1 1 0,1 0-8,-1 1 8,2 1-16,-2-2 16,1 1-8,-1-1 8,1 2-8,-1-1 8,1 1-8,-1 0 0,1 0 8,-3 0-8,3 0 8,-2 0-8,1 0 8,1 3-8,-2-3 8,1 3-8,0 0 8,2-3-16,-3 3 8,2-3 8,-1 3-8,1 0 8,-1 0-8,1 2 8,-1-2 0,0 0-8,2-3-8,-1 5 16,-1 0 0,2-1 0,-1 9-8,1-10 8,0 2 0,-2-1 0,2 9 0,0-13-16,0 3 24,0 0-8,0 2 0,0 9 0,0-11 0,0 9 8,0-9-8,0 2 8,0-5-24,0 14 16,3-14 8,-3 5-8,0-1 8,3 1-8,1-2 8,-4 2 0,3-2 0,-3-3-24,3 3 16,-3 0 16,3 0-8,0-3 0,0 0 0,0 0 8,0 0-8,-3 0 8,0 0-32,3 0 32,1 0 0,-1 0 0,0 0-8,0-1 8,0-2 0,0-2 0,0-1 0,-3 6-32,0-7 32,3 1 0,0 0 0,-3 0 0,4 0 0,-1-1-8,-3-5 8,3 9 0,-3 3-32,0-6 32,0-1-8,3-5 8,-3 7-8,0 1 0,3-1 0,-3 0 8,0 2-8,0 3-24,0-3 24,0-2 0,0 2 0,0 0 0,0-2 0,0 2-8,0 0 8,0-2-8,0 5-16,0-3 24,0 0-8,0 0 8,-2 0-8,1 1 0,-1-1 0,1 2 0,-1-1 0,2 2-16,-1-1 16,-1-1 0,2 1 0,-1-1 0,-1 2 0,0 0 0,1 0-8,-1 0 8,1 0 0,1 0-16,-2 0 16,1 0-8,-1 0 8,1 0 0,-1 3-8,0-3 8,1 3 0,-1 0 0,2-3-16,-1 0 8,-1 3 8,1 1 0,-1-1-8,2 0 8,-1 0 0,-1 0-8,0 0 8,2-3-16,-1 3 16,-1 0-8,2 1 9,-1-1-9,-1-3 0,2 3 8,-1 0-8,-1 0 8,2-3-16,0 3 8,-1-3 0,1 3 8,0-3-8,-2 0 0,2 0 8,0 3-8,0-3 0,0 0-8,0 0 8,0 0 8,0 0-8,0 0 0,0 0 0,0 0 8,0 0-8,0 0 0,0 0-88,0 0 168,0-1-72,0-1-8,0 1 0,0-1 0,0-1 0,0 0 0,0 0 0,0 3-8,0-2 8,0-1 0,0 0 0,0 0 0,0 0 0,0-2 0,0 2-8,0 0 8,0 3-8,0-3 8,0 0-8,0-1 8,0 1 0,0 2-8,0-2 8,0 1-8,0-1 8,0 3-8,0-2 8,-2 1-8,2-1 0,-1 1 0,1-1-8,-2 1 0,2 1-8,-1 0-8,1 0 24,0 0-40,-2 0-24,2 0-16,-1 0-24,1 0-33,0 0-23,0 3-8,0 0-48,0-3 216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41.556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256 157 2768,'0'0'0,"0"0"8,0 0 0,0 0 8,0 0 8,0 0 8,0 0 0,0 0 16,0 0-48,0 0 40,0 0 16,0-1-8,0 1 8,0 0 8,0 0-8,0-2 8,0 2 8,0 0-72,0 0 64,0 0 8,0-1 8,0 1-8,0 0 8,0 0 0,0-2 0,0 2 8,0 0-88,0-1 88,0 1-8,0 0 8,0-2 8,0 2-8,0-2 0,-2 2 8,2-1 1,-1 1-9,-1 0 8,2-2 8,-1 2-8,-1-1 8,0 1-8,2 0 8,-1-2 0,1 2-104,-2 0 112,1 0-8,-1 0 8,1 0-8,-1 0 8,1 0 0,-1 0 0,0 0 0,2 0-112,-1 0 112,-2 0 0,1 0 0,1 0 0,-2 0 8,-1 0-8,3 0 0,-2 0 0,3 0-112,-3 0 104,0 0 8,-1 0 0,1 3 0,0-3 0,0 3-8,0-3 8,0 4-8,3-4-104,-5 3 104,0-3-8,2 3 8,-1 0 0,-1 0-8,0-3 0,1 3 0,-1 0 0,5-3-96,-5 3 88,1 0 8,-1 1-8,-1-1 0,1-3 1,-1 3-1,0 0 0,1 0-8,5-3-80,-6 0 80,1 3 0,-1-3 0,1 3 0,-1 0-8,0-3 0,1 3 8,-1-3-8,6 0-72,-5 0 64,0 0 8,1 0 0,-1 4 0,0-4-8,1 0 8,1 0-8,0 0 8,-1 0-8,1 0 0,0 0 0,0 0 0,2 0 0,-1 0-8,0 0 8,-1 0-8,3 0-56,-1-2 56,-1 2 8,1-2-8,-1 1 0,1 1-8,1-2 8,-2 2-8,2-1-8,0 1-40,-2 0 48,2 0-16,0 0-8,0 0-8,0 0-32,0 0-16,0 0-8,0 0 40,0 0-72,4 0-16,-4 0-24,3 0-16,-3 3-16,3 0-8,0 0-16,-3-3 168</inkml:trace>
  <inkml:trace contextRef="#ctx0" brushRef="#br0" timeOffset="1026">852 0 3696,'0'0'0,"0"0"0,0 0 8,0 0 0,0 0 8,0 0 8,0 0 8,0 0 8,0 0-168,0 0 296,0 0-120,0 0 8,0 0 0,0 3 8,0-3 0,0 0 8,0 3 0,0-3-72,0 0 72,0 0 8,0 3 8,0-3-8,0 4 9,-1-4-1,-1 3 0,0-3 8,-1 3 0,0 0 0,0-3 0,0 3 0,-2 0 8,2 0-8,-2 0 8,2 0 0,3-3-104,-4 4 112,-1-1-8,0 0 8,1 0 0,-1 0 0,0 2 0,1-2 0,-1 0 0,5-3-112,-3 3 112,-2 2 0,1-2-8,-1 0 8,2 0-8,-2 0 0,2 0 0,-2 0 0,5-3-104,-3 3 104,0 1-8,0-1-8,0 0 8,0-3-16,0 3-8,0 0-16,1-3-16,2 0-40,-3 3 0,1-3-16,1 3-32,-1-3-48,2 0 96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44.672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297 2 3608,'0'0'0,"0"0"0,0 0 8,0 0 8,0 0 0,0 0 8,0 0 0,0 0 8,0 0-152,0 0 280,0 0-120,0 0 16,0 0 0,0 0 8,0 0 0,3 0 8,-3 0 16,0 0-88,0 0 80,0 0 16,0 0-8,0 0 16,0 0 1,0 0-1,0 0 0,0 0 8,0 0-905,0 0 1698,0 0-793,0 0 8,0 0 0,0 0 8,0 0-8,0 0 8,0 0 8,0 0-1905,0-1 3666,0 1-1761,0 0 0,0 0 0,0 0 0,0 0 8,0 0-8,0 0 8,-2 0-8,-1 0 8,2 0 0,-2 0-8,-1 0 8,1 0-8,-1 0 8,1 0 0,3 0-144,-5 0 144,0 0-8,2 3 8,-2-3-8,1 3 8,-3 0 0,3-3-8,-2 3 8,6-3-144,-5 3 145,-1-3-9,1 4 8,-1-1 0,0 0-8,-1 0 8,1 0-8,0 0 8,6-3-144,-13 3 136,9 0 0,-1 0 0,-7 1 0,7-1-8,0 0 8,-7 0-8,9 0 8,3-3-136,-7 3 128,1 0 0,-6 0 0,9 0 0,-2-3-8,-1 4 0,0-1 8,-1 0-8,7-3-120,-4 3 112,-3 0 8,3 0-8,-1-3 0,0 3 0,1 0 0,-1-3 0,0 3-8,5-3-104,-4 4 104,1-4 0,0 3-8,-2 0 8,2-3-8,1 3 0,-1-3 1,0 3-1,3-3-96,-2 0 96,1 0-8,-1 3 8,1-3-8,-1 0 0,1 3 0,-1-3 0,0 0-8,2 0-80,-1 0 88,1 0-8,0 0 0,0 0 0,0 0-8,0 0 8,0 0-8,0 0 0,0 0-72,0 0 64,0 0-8,0 0 0,0 0-16,0 0-8,0 0-8,3 0-24,-3 0-8,0 0 8,3 0-32,-3 0-24,3 0-24,0 0-40,1 0-24,-1 0-16,-3-1-56,0 1 216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46.963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152 53 1264,'0'0'0,"-2"-1"0,2 0 0,0 0 0,0 0 0,-2 0 0,2 0 0,-1-1 8,0 1 0,0-1 0,1 2 0,-2-2 8,2 2-16,0-1 16,-2-1 0,2 1 8,-1-1 0,-1 0 0,2 1 8,-1-1 0,1 0 0,0 2-32,-1-2 32,1 2 8,0-2 8,-2-1-8,2 2 8,0 0 0,0-1 0,0 0 8,0 2-56,0-1 56,0-1 0,-1 1 8,1-1-8,0 0 8,0 2 8,0-1-8,-1-1 8,1 2 0,-1-1 8,1 1-8,0-1 8,-2 1 0,2 0 8,-1 0 0,1 0 8,0 0-96,0 0 96,-1 0 0,1 0 8,-2 0 0,1 2 8,1 0-8,-1-1 8,0 1 8,1-2-120,-2 2 112,1 1 8,0 0 0,0 0 0,-1 0 0,1 5 0,0-6 1,-1 1 7,1 6-8,0-8 8,0 8 0,-1-6 0,0 8 0,-1-3 0,1 0 8,0 1 0,-1 0 0,1 1 0,-1 2 0,2 0 0,-2-2 0,1 4 0,0-1 0,0 1 0,2-14-136,-3 14 144,1 0-8,-1 0-8,1 1 8,0 1 0,0-1-8,1 1 0,-2 0 0,3-16-128,-3 15 120,2 1 8,-1 0-8,-1-1 0,1 2 0,0-2 0,0 0 0,-1-1-8,3-14-112,-2 14 112,-1 1 0,1-3 0,0 3-7,-1-2 7,1 0-8,0-2-8,0 0 8,2-11-104,-3 12 96,2-2 0,-2 2 0,2-3 0,0 0 0,-2 1-8,2-1 0,0 0 0,-2 1 0,2-2-8,0-1 8,-1 1-8,1 0 8,0-1-8,1-4 0,-2 7 0,2-10-80,0 3 80,0 6 0,0-6 0,0 5 0,0-5-8,0 5 8,0-6-8,0 5 0,0-7-72,0 2 72,0 1 0,0 5 0,0-6 0,3 1 0,-3 0 0,0 5-8,3-7 8,-3-1-72,0 2 64,0 1 0,2 0 8,-2-1-8,3 1 0,-3-2 0,2 2 0,-2-1 0,0-2-64,3 1 64,-1 1 0,-2 0 0,3 0 0,-1-2 0,2 2-8,-2-2 8,0 2 0,-2-2-64,3 0 56,-1 0 8,3 1-8,-2-1 8,1 0-8,0 0 0,0 3 8,6-3-8,-10 0-56,3 0 56,1 0 1,8 2 7,-9-2-8,8 0 0,-6 0 0,8 1 0,-3-1 0,-10 0-56,10 0 48,-7 0 8,0 0 0,9 0-8,-8 0 8,8 0-8,-8 2 8,10-2-8,-14 0-48,10 0 48,1 2 0,3-2 0,-2 0 0,1 2 0,3-2 0,-1 2 0,1-2 0,-16 0-48,18 2 56,0-2-8,1 2 8,0-2 0,0 2 0,0-2 0,-1 2 0,2-2 8,-20 0-64,17 2 64,1-2 0,1 1 0,0-1 0,-2 2 0,0-2 0,-1 2 8,1-2-8,-17 0-64,16 2 72,-1-2-8,-2 2 8,1-2-8,-1 2 8,-1-2 0,0 0 0,-1 2 0,-11-2-72,12 0 72,-3 2 0,2-2 0,-7 0 8,10 2-8,-10-2 8,9 0-8,-9 0 8,-4 0-80,10 0 80,-6 1-8,6-1 8,-7 0-8,1 0 0,6 0 8,-8 0-8,2 0-8,-4 0-64,5 0 72,-2 0 0,1 0 0,0-1-8,-1 1 8,1 0-8,-2 0 0,1-2 0,-1 2 0,-2 0-64,0-1 56,3 0 8,-1 0-8,-2 0 1,3 0-1,-3 0-8,0-1 8,0 1-8,0 1-48,0-2 56,2 1-8,-2-2 0,0 1 0,0 0 0,0 0 0,0-1-8,0 0 8,0 3-48,0-2 40,0-2 0,0 1 0,0 0 8,0 0-8,-1-5-8,0 7 8,0-4-8,-1-2 0,1 4 8,0-4-8,0-1 0,-1 0 0,1 0-8,-2 1 8,2-2 0,1 9-32,-2-10 24,-2 1 0,2 0 0,1-2 0,-1 1-8,-1-1 8,0-1-8,0-2 8,3 14-24,-2-12 16,1-2 0,-3 0 0,1 1 0,1 1-8,-1-1 0,1-1 0,-2-1 0,4 15-8,-3-14 8,1-1-8,-1 0 0,-1 0 0,2-1 0,-1-1 0,-1 3 0,2 0-8,2 14 8,-3-14 0,1 0-8,-1 0 0,0-1 0,0 2 0,1 0 0,-1 0 0,1 0-8,2 13 16,-3-11-8,1-1-8,-1 2 0,2 0 8,-2 0-8,1 1 0,0 1 8,0 0-8,2 8 16,-3-7-16,1 3 0,0-5 0,0 6 0,1-5 0,-1 5 8,1 0-8,0-5 0,1 8 16,-2-1-16,1-2 0,-1 0 0,2 1 8,-2-1-8,1 0 0,-1 1 8,2 1-8,0 1 16,0-2-16,0 1 8,-2 0-8,2 0 8,0 0-8,-2 1 0,2 0 0,0 0 0,0 0 16,0 0-24,0 0 0,0 0-8,0 0-8,0 0-8,0 0-8,0 0-24,0 1-8,0-1 88,0 0-112,0 2-16,0 0-24,0-2-25,0 2-31,0 0-16,0-2-8,0 1-8,0-1 240,2 3-280,-2-3 280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51.595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1000 785 3400,'0'0'0,"0"0"8,0 0 0,0 0 8,0 3 8,0-3 0,0 0 8,0 3 8,0-3 8,0 3 0,0-3 8,0 0-56,0 3 64,0-3 8,0 3 0,0-3 8,3 3 8,-3-3 0,0 0 8,3 3 0,-3-3-96,0 0 104,0 4 8,3-4 1,-3 0-1,3 0 8,1 3 0,-4-3 8,3 0 0,-3 0-128,3 0 128,0 0 8,0 0 0,0 0 8,0 0-8,2 0 8,-2 0 0,2 0 0,-5 0-144,4 0 152,1 0-8,0-2 8,7 1 0,-9-1-8,2 0 8,0-1 8,9 0-8,-14 3-152,4-3 152,9-2 0,-9 1 0,10-1 0,-9-1 0,11-7 0,-12 9-8,14-2 8,-18 6-152,12-16 144,2 11 0,-2-10-8,1 2 9,1 1-17,-2-1 8,2-1-8,-1 0 0,-13 14-128,14-14 120,-2-1 0,1-1 0,-9 1-8,15-1 0,-6 0 0,-9 1-8,13 1 0,-17 14-104,5-16 104,9 2 0,-9-1-8,7 2 0,-9-1 0,2 2-8,7-1 8,-8 1-16,0 6 8,-4 6-88,5-16 88,0 4-8,-1-2 0,1 1 0,-2 1 0,0-1 0,-3 7-8,3-11 0,-3 11 0,3-11 0,-3 10 0,3-10-8,-3 11 8,0-10-8,4 4 0,-4 6-8,0 6-56,0-16 64,0 10 0,0-10-8,0 10 8,0-9-8,0 8 0,0-7 0,0 8 0,0 6-56,0-14 56,0 9 0,0-7-8,-2 7 8,2-7-8,-2 7 8,1-1-8,1-6 0,0 12-48,-2-5 48,2 0 0,-1 2 0,1-2 0,-2 2 0,2-1-8,0 0 1,-1 1 7,1 3-48,0-3 40,-2 0 0,2 0 0,0 0 0,-1 0 0,1 1 0,-2-1 0,2 2 0,0 1-40,-2-2 32,2-1 8,-1 1 0,1 1-8,-2-1 0,2 1 8,-1-1-8,1 2 0,0 0-32,0-1 40,0 1-8,-2 0 0,2 0 0,0-2 0,0 2 0,-1 0 0,1 0 0,0 0-32,0 0 32,0 0 0,0 0 0,0 0-8,0 0 8,0 0 0,0 0-8,0 0 8,0 0-272,0 0 504,0 0-232,-2 0-8,2 0 0,0 3 8,0-3-8,0 0 0,0 0 0,0 0-24,0 0 24,0 0 0,0 0 0,0 0 0,0 3 0,0-3 0,0 0-8,0 0 8,0 0-24,0 0 16,0 0 8,0 0-8,0 3 0,0-3 0,0 0-8,0 0 0,0 0 0,0 0-16,0 0-8,0 0-16,0 0-16,0 3-16,0-3-16,0 0-24,0 0 104,0 0-136,3 0-16,-3 0-16,0 0-16,3 0-32,-3 0 216</inkml:trace>
  <inkml:trace contextRef="#ctx0" brushRef="#br0" timeOffset="2360">313 546 1328,'0'0'0,"0"0"8,0 0 0,4 0 8,-1 0 8,-3 0 0,3 4 8,-3-4 8,3 0 8,0 0 0,-3 0 16,0 0-64,3 0 64,0 0 8,-3 3 8,3-3 0,0 0 8,-3 0 8,4 0 8,-4 3 8,0-3-112,0 0 112,3 0 8,-3 0 0,3 0 8,-3 3 0,0-3 8,0 0 0,3 0 8,-3 3-8,0-3 8,0 0 8,0 0-8,0 0 0,0 0 0,0 0 0,0 0 0,0 0-144,0 3 144,0-3 1,0 0-1,0 0-8,0 0 8,0 0-8,0 0 0,-2 0 0,2 0-136,-1 0 136,-2 0-8,0 0 8,-2 0-16,2-1 8,-2-1 0,0 0-8,1 1 8,4 1-128,-6-2 120,-7 1-8,-1-4 8,2 0-8,-2 1 8,1-1-8,1 0-8,-2 1 8,14 4-112,-7-5 112,-7 4-8,10-3 0,-10 1 0,9 0 0,-9 0 0,8 2 0,-7-3 0,13 4-104,-4-3 104,-10 0 0,9 2 0,-9-1-8,9-1 8,-1 1 0,-6 1-8,7-1 8,5 2-104,-6-1 104,-7-1-7,10 1 7,-1 1-8,-1-2 0,0 2 0,1 0 8,-1 0-8,5 0-96,-3 0 96,0 0 0,0 0 0,-1 0-8,1 0 8,2 3 0,-1-3 0,1 3-8,1-3-88,-2 0 96,1 0-8,-3 3 0,3-3 0,-1 4 0,1-4-8,-1 3 8,1-3-8,1 0-80,-2 0 88,2 3-8,0-3 0,-1 0 0,1 3 0,0-3 0,0 0-8,0 3 8,0-3-80,0 0 72,0 0 8,0 3-8,0-3 0,0 3 8,0-3-8,0 3 0,0-3 0,0 0-72,0 3 72,0 1 0,0-1 0,3 0 0,-3 0 0,3 0-8,-3 0 8,0 0 0,3 2 0,-3-5-72,0 3 64,3 2 8,0-1-8,-3 1 8,3 0-8,-3 7 0,3-9 0,0 2 0,-3-5-64,4 5 64,-1 7 0,0-9 1,0 10-1,0-10 0,0 9 0,0-9-8,0 10 8,-3-13-64,3 3 56,2 11 8,-2-11-8,0 9 0,2-8 0,0 8 0,-1-7 0,1 7 0,-5-12-56,5 5 48,-1 7 8,9-9 0,-13 11 0,4-9-8,1 8 0,8-10 8,-13 9-8,0-12-48,4 3 48,9 10 0,-10-10 0,2 9 0,-1-9 0,1 2-8,0 8 8,7-10-8,-12-3-40,0 4 48,5 9-8,-1-10 0,1 2 0,0 7 0,-1-9 0,1 2 0,0-1 0,-5-4-40,4 13 40,1-10-8,0 0 8,-1 2-8,1-1 8,-2 0-8,-3-1 0,3 0 0,-3-3-32,0 3 32,3 0 0,-3 0 0,3-3 0,-3 3 0,4 0 0,-1-3 0,-3 3 0,0-3-32,3 4 24,-3-1 8,0-3-8,3 3 0,-3-3 0,0 3 0,3-3 0,-3 0-8,0 0-16,0 3 16,3-3 0,-3 0 0,0 0-8,3 0 0,-3 0 0,0 0-16,0 0 8,0 0-8,0 0-8,0 0-8,0 0-8,0-2-8,0 1-24,0-1-8,0 1-16,0 1 88,0-2-112,0 1-24,0-1-16,0-1-24,-1 0-24,-1-2-8,1-1-16,-1 0 8,2 6 216,-5-13-232,5 13 232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1:57.378"/>
    </inkml:context>
    <inkml:brush xml:id="br0">
      <inkml:brushProperty name="width" value="0.05004" units="cm"/>
      <inkml:brushProperty name="height" value="0.05004" units="cm"/>
    </inkml:brush>
  </inkml:definitions>
  <inkml:trace contextRef="#ctx0" brushRef="#br0">796 62 2824,'0'0'0,"0"0"8,0 0 8,0 0 8,0 0 0,0 0-24,0-1 32,0 1 0,0 0 8,3 0 0,-3-1 8,0 1 0,3 0 8,-3-1 0,0 1-56,3 0 56,-3-1 8,0-1 0,4 2 0,-4-1 0,0 1 8,0-1 0,0 0 0,0 1-72,3 0 72,-3-1 8,0 0-8,0 0 8,0 0 8,0 0-8,0-1 8,3 2 0,-3 0-88,0 0 88,0-2 0,0 2 9,0-2-1,0 2 0,0-2 8,0 2 0,3-3 0,-3 3-104,0-1 112,0-1-8,0 1 8,0 0-8,0 0 8,0 0 0,0-1 8,0 0-8,0 2-112,0-1 120,0 0 8,0 0-8,0 0 8,0 0 0,0 1 0,3-2 8,-3 2 0,0 0-136,0 0 136,0 0 8,0 0 0,0 0 0,0 0 0,0 3 8,0-1 0,0 0-8,0-2-144,0 2 152,0 2 8,0-1-8,0 6 0,3-7 8,-3 6 0,0-4 1,0 7-9,0-11-152,0 8 160,3 0 0,-3 2 0,0 0 0,0 2 0,3-1 0,-3 0 0,0 1 0,0-12-160,3 13 152,-3-1 8,0 1-8,4-1 0,-4 1 0,0 0 0,0-1-8,3-1 0,-3-11-144,0 11 144,0-1-8,0 0 0,3 0 0,-3-1 0,0-7-8,0 11 0,0-10 0,0-3-128,3 9 128,-3-5-8,0-1 0,0 7-8,0-10 0,3 3 0,-3 0-16,0-1 0,3 0-7,-3-2-89,0 3 72,0-1-16,3-2-24,-3 0-24,0 0-32,3 0-24,-3 0-40,0 0-33,0 0 121,0-1-144,3-1-24,-3-2-32,0 4 200</inkml:trace>
  <inkml:trace contextRef="#ctx0" brushRef="#br0" timeOffset="573">35 23 1024,'0'0'0,"3"-1"0,-3 0 0,0-1 0,0 0 0,3 0 8,-3 2-8,0-2 8,3 0 0,-3 0 8,0 1 8,3-1-8,-3 1 16,3-1 0,-3 2 0,3-2 8,-3 1 0,0 1 8,4 0 8,-4 0 0,0 0 0,3 0 16,-3 0 0,0 0 0,0 0-72,0 0 80,0 0 16,0 0-8,0 3 16,0-1 8,0 0 0,0 1 16,0 0 0,3 1 8,-3-2 8,0 2 0,0 5 0,0-7 8,0 1 0,0 6 8,0-5 0,0 6 8,0-7 0,0 9 0,0-4 0,-2 2 8,1 0 1,-1 1-1,-1-2 0,3-9-176,-2 12 176,-1-2 8,2 1-8,-2-1 0,0 0 0,-1 1 0,1 0-8,2-2 8,1-9-176,-3 10 168,0 1 0,-1-2 0,3 0 0,-2-6-8,1 7 0,-1-6-8,1 4 0,2-8-152,-1 2 152,-2 2 0,1 4 0,1-5 0,-1 0-8,1 0-8,-1 1 8,0-2-16,2-2-128,0 2 128,0 0-16,0 0-8,0-2-15,0 2-25,0-2-24,0 0-32,4 0-40,-4 0 32,0 0-64,3 0-33,0-1-15,0-2-16,0-1-16,-3 4 144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2:20.54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827 2148 1992,'0'0'0,"0"0"16,0 0-16,3 0 16,2 0 8,-1 0 8,1 0-8,-1 0 40,1 0 24,-1 0 64,1 0 56,-2 0 64,2 0 32,-2 0 24,1 0 16,1 0 0,0 0 16,-2 0 9,1 0 7,-4 0-376,3 3 376,2-3 16,-1 0-8,1 0 0,-2 0 8,2 0 8,-2 0 8,0 3 24,-3-3-432,3 0 456,0 0-15,0 0 15,0 0-16,2 0-8,-1 3 24,-1-3 24,0 0-16,-3 0-464,3 0 472,-3 0-16,4 0 8,-1 0 0,-3 0-7,3 0-9,-3 0-24,0 0 8,3 0-24,-3 0 40,0 0-64,0 0 0,0 0 32,0 0-72,0 0 16,0 0-79,0 0-33,0 0-16,0 0-40,0 0 8,0 0-24,0 0 8,0 0 16,-2 0 0,2 0-200,-1 0 208,-1 0-16,-2 0-8,-1 0-8,0 3-8,1-3-32,-2 0-8,-7 4-8,9-4 0,-8 3 40,7 0-48,-10-3 0,9 3-8,-10-3-32,4 3 72,0-3-24,12 0-120,-14 3 120,0-3 0,0 0-64,-1 0 24,-2 0-24,0 0 0,2 0 24,-2 0-16,17 0-64,-17 0 72,1 0 1,-3 0 15,2-2-40,1 1 56,-1-1-32,0 1-16,0-1 32,2 1-64,-4-1 24,2 1 24,-1-1-32,3 1 0,1-1 0,0 0-32,0 1 40,14 1-48,-15-2 48,0 1-32,1-1 24,-1 1 24,-1-1 16,3 1 0,-1-1-16,-1 1-40,2-1-8,1 1 0,0-1 8,0 2 16,5 0-16,-9 0 8,10-1-8,-10 1-16,16 0-8,-4-2 48,-10 2-40,8 0-16,-8 0 24,8 0-32,-8 0 32,8 0 16,-8 0-40,14 0 8,-4 0 0,-9 0 0,9 0-8,-2 0 8,-8 0 8,11 0-8,-2 0 8,-1 0-24,0 0 24,6 0-8,-5 0 0,1 0-16,-2 0 48,1 0-32,0 0 0,1 0 16,1 0-8,0-2 0,3 2-8,-3 0 0,0 0 0,0 0-16,1 0 32,0 0 16,1 0 0,-1 0-8,2 0-16,0 0-8,-1-1 8,1 1 0,0 0 24,0 0-24,0 0 0,0 0 16,0 0-32,0 0 8,0-2 8,0 2 8,0 0 0,0 0 0,0 0-8,0 0 16,0 0-8,0 0 0,0 0-16,0 0 24,3-1-40,-3 1 8,3 0 0,-3-2 8,0 2 16,3 0-24,-3-1-8,0 1 16,3 0 24,-3-2 0,3 2 0,-3-1-16,3-1-24,-3 1 0,3-2 16,-3 3 0,0-2-8,0-1 0,0 0 24,3-2-48,-3 2 24,0-1 8,0 1 8,3-2-8,-3 5 0,0-4 16,3-1-16,-3-1-40,4 0 48,-4 0-40,0-1 48,0 1 0,0-6-8,0 12-8,0-5 24,0-7-56,0 8 24,0-10-8,0 9 24,0-10 8,0 9-16,0-9 32,0 15-32,0-7-8,0-9-8,0 3 8,0 1 8,0 0 0,0 6 16,0-10 16,0 4-40,0 12 8,0-12 24,-2-2-24,2 2-8,-2-2 24,2 0-32,-1 1 0,1-3 0,-2 1 16,2 15 0,-1-14 0,-1-1 24,1 0 0,-1 1-24,1-2-8,-2 3 8,1-4 0,-1 0-72,3 17 72,-3-17-40,2 0-16,-1 2 8,0 0 72,1-2-40,-1 0 32,1 2 0,-1-2 0,1 2 0,-2-1-24,1 1 8,2 0-16,0-1 16,-1 1 24,-1-2 0,2 2 0,-1 1 16,-1 2-32,2-2-8,-1 2 0,-1-2-32,1 0 40,1 0-8,0 8 32,0-10-16,0 3-8,0 7-16,0-9-8,-2 3 0,2 5 8,-2-9 16,2 10 8,0-8 16,0 1-32,0 7 16,0-9-24,0 10 8,0-10 24,0 11-32,0-12 16,0 16-8,0-6 8,0-8-32,-1 8 8,1-9 24,0 9-24,0-10 32,0 10 0,0-9-16,0 15 0,0-6 16,0-11-8,0 11-24,0-11 24,0 5-8,0 7 8,0-10 0,0 10-8,0 5 0,-2-15 0,2 9 0,0-9 16,0 9-8,0-10-32,-1 10 24,-1-11-24,2 11 0,0-9 48,-1 9 8,1-10-40,0 10 40,0-9-40,0 3-8,-2-1 24,2 1-32,0 0 8,0 0 8,0 6 0,0-11 0,-1 5 16,1 5-8,-2-9 0,2 3 24,-1 1-8,1-2 0,-2 2-24,2 6-16,0-9 24,-1 2 0,1 7 8,-2-9 0,2 15-8,0-6 24,-1-8-40,1 8 16,-2-8-16,2 8-16,0-9 32,-2 10 0,2-7-32,0 7-16,-1-7-8,-1 7 8,1-7 56,1 8-16,-2-9 32,1 9-48,1-2 8,0 6 16,-2-13 0,1 9-40,1-1 16,-2-1 40,2 0-40,0 1 24,0 1 32,0-1-88,0 5 56,0-4-40,0-3 48,0 3-32,0-2 48,0 1 0,0 1-48,0-3 0,0 1 40,0 0-8,0 6-8,0-12 8,0 10 8,0-2-48,0-1 16,0 1-8,0-1 24,3-1 0,-3 0 8,0 6-8,0-5 8,0-1 16,0 2 0,3-1-16,-3 0-8,3 1-32,-3-1 16,3 1 8,-3 4 8,0-5-16,0 0 24,0 1 8,4-1-8,-4 1 16,3 1-32,0-2 16,-3 0-32,0 5 24,0-3-16,3-1-8,-3 1-8,3 1 24,-3 1 8,0-2 8,3-1-8,-3 0-32,0 4 32,3-3-8,-3 0-32,0 0 16,3 1 32,-3-1-40,3 2 16,-3-3 8,3 3-8,-3 1 16,0-2-16,0-1 0,3 2-16,-3-2-16,0 1 32,0-1-16,3-1 24,-3 1 8,0 3 0,3-2-16,-3 0 0,3-1-8,-3 0-16,3 2 16,-3-2 0,0 1 0,0 1 32,0 1-8,0-3 0,3 1-16,-3 1 16,0-1-32,4 0 32,-4 1-8,0-1-24,0 1 40,0 1-8,0-3-32,0 1 56,0 1 0,0-1 0,0 1-48,0-1 32,0 1-8,0-1-8,0 2 16,3 0-24,-3-1 24,0 1-32,0-2-8,0 1 40,0-1-8,0 0 24,0 2-64,0-1 24,0 1 0,0-2-8,0 1 40,0 1-16,0-2 8,0 1 8,0-1-48,0 2 16,0-1 8,0 1-16,0-2 24,0 2 0,3 0-8,-3-1 0,0 1 32,0 0-32,0-2 24,0 2-8,0 0-24,3-1 16,-3 1 0,0-2-16,0 2 24,0-1 0,3 1 0,-3 0 24,0 0-16,3-2 16,-3 1-32,0 1 0,3 0-24,-3 0 8,3-2 0,0 0 32,0 1-32,-3 1 32,3-2-24,0 2-16,0 0 56,0-1-8,0-1 0,0 1 0,2-1-24,0 2 0,7-1 24,-12-1 16,0 2-40,12-1 16,-9-2-8,13 1 8,-12 1-8,13-1 32,-12 0-8,10 1-8,-3-1-8,0 1 0,2-1 40,0 1-16,3-1 0,0 1-16,-2-1-8,3 1 16,-1-1 0,0-1 16,3 2-16,-2-2-24,-1 1 8,1-1-32,1 1 24,-1-1 8,0 2-16,-18 1 0,19-2 24,-1-1 0,1 0-16,-1 0-8,-1 2 16,1-1-48,1 2 48,-3 0 0,-16 0-16,17-2 24,-1 2 0,0 0-24,0 0-8,-1 0-16,-1 0 32,-2 0-24,0 0 40,-12 0-24,5 0 8,13 0-16,-13 0 24,12 0-24,-13 0 0,10 0 8,-11 0 16,9 0-24,-12 0 8,3 0 0,10 0 16,-10 0-64,1 0 8,1 0 24,-1 0-24,1 0 32,0 0-24,-5 0 32,4 0-56,1 0-8,-1 0-24,0 0 0,-1 0-72,0 0-80,0 0-88,0 0-73,-3 0 401,3 0-504,-3 0-48,3 0-152,0 0-136,-3 0-176,0 0-257,3 0-351,-3 4-328,0-4 1952,0 0-2281,0 3-335,0 0-225,0 0 433,0 0 647,-2 1 729,2 1 792,0 0 144,0-5 96,0 12-104,0-9-1424,0-3 1528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2:24.93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103 418 536,'0'0'0,"0"0"0,0 0-8,0 0 16,-2-2-8,2 1 0,0-1 0,0 0 0,0 2 0,-1-1 0,1-1 0,-2 0 8,0 1-8,0-1 8,2-2 0,-1 1-8,-1 0 16,2 3-16,0-2 8,-2-2 0,1 1 8,-1 0-8,0 1 8,1-2 0,-3 3 0,2-3 0,2 4-16,-1-1 24,-3-3-8,3 1 8,-3-1 0,2 1 0,-1 0 0,0-1 8,1 2-8,2 2-24,-3-3 32,-1 0-8,1-1 8,-1 1 0,1-1 0,-1 1 0,1 0 8,1-1-8,2 4-32,-3-3 40,0-1 0,1 3 0,-2-3 8,3 3-8,-1-1 8,-1 0 0,1 0 8,2 2-56,-2-1 48,0-1 8,1 0 8,-1 1-8,0 1 8,2 0 8,0 0-8,-1 0 8,1 0-72,0 0 72,0 0 0,0 0 0,0 0 8,0 3-8,0 0 8,0 1 0,0-1-8,0-3-72,0 4 80,0-1-8,3 0 8,-3 3-8,3-1 8,1 0-8,1 10-8,0-11 8,-5-4-72,5 5 72,0 8-8,0-8 0,9 9 0,-10-9-8,9 11 8,-9-11-8,9 12 0,-13-17-56,5 5 56,11 12 0,-11-12-8,10 16 0,-10-16 0,11 15 0,-11-15-8,10 16 0,-15-21-40,5 13 48,12-7-8,-12 14 0,11-6-8,-11-9 8,10 15-8,-10-6 8,11-9-8,-16-5-32,5 19 32,9-14 0,-9 14 0,8-14 0,-9 12-8,9-12 8,-9 10-8,1-9 8,-5-6-32,15 13 24,-11-9 0,1 9 0,0-9 1,0 1-1,0 0 0,0 9-8,0-14 8,-5 0-24,6 5 16,-3-2 0,0 2 0,1-1-8,-1-1 8,1-3-8,-4 3 0,3-3-8,-3 0 0,0 4 8,0-4-16,3 0 8,-3 0 0,0 0-8,0 0 0,0-2 0,0 2 8,0-2-8,0-1 0,0 0-8,0-1 8,-1-1-8,-1 0 8,0 0-8,1 0 0,1 5 16,-2-7-8,0 0-8,1 0 0,-3-6 0,2 7 0,-1 0-1,1-8 1,1 9 0,1 5 16,-4-7-16,2-8 0,1 10 0,-1-9 0,0 9 0,1-11 0,-1 11 0,0-10 0,0 8 0,2 7 16,-1-15-16,-1 8 0,2-10 0,0 12 8,0-12-8,0 10 0,0-10 0,0 3 8,0 14 8,0-7-16,0-10 8,0 10-8,0-8 8,3 8 0,1-8 0,-4 10 0,3-11 0,-3 16 8,4-5-8,1-2 0,-2-6 0,2 9 8,1-1 0,-1 0 0,0 0-8,0 2 16,-5 3-8,5-2 0,9 0 0,-11 0 8,2 1-8,11 1 8,-13 0 0,11 0-8,-9 0 8,-5 0-8,15 5 8,-10 0 0,12 0-8,-12 0 8,14 0 0,-14 11 0,16-13 0,-8 2 0,-13-5-8,14 16 8,0-13 0,-1 11 0,1-9 0,0 10 0,-9-11 0,15 11 0,-15-12 0,-5-3-8,19 16 8,-14-13 0,12 11 0,-12-11 0,9 11 0,-9-11 0,9 2-8,-11 9 8,-3-14-8,5 0 0,9 5 8,-10 0-16,-1 0 8,2 1-8,0-3-8,0 0-8,0 1-8,-5-4 32,6 3-40,-1 1 0,0-4-16,0 0 0,0 3 0,-2-3-8,-3 0 64</inkml:trace>
  <inkml:trace contextRef="#ctx0" brushRef="#br0" timeOffset="1473">955 340 584,'0'0'0,"3"0"0,-3 0 8,0 0 0,0 0 0,3 0 8,-3 3 0,0-3 8,4 0 0,-4 0 0,0 0 8,0 0-32,3 0 32,-3 0 0,4 3 8,-4-3 0,0 0 8,3 0 0,-3 0 0,4 0 0,-4 0-48,0 0 56,3 0 0,-3 0 8,3 0 0,-3 0 0,4 0 8,-4-1-8,3-1 8,-3 2-72,4-2 80,-4 1-8,0-1 8,3 0 0,0 1 0,-3-3 0,4 1 8,-4-1-8,0 4-80,3-3 80,-3-2 8,4 1 0,-4-1-8,3 0 8,-3 0 0,4 0 0,-4 0-8,0 5-80,3-5 88,-3-2 0,3 2 0,-3-2-8,4 0 8,-4 0-8,3 0 0,-3 1 8,0 6-88,4-14 80,-4 10 0,0-1 0,0-1 0,0-1-8,0-7 8,0 11-8,0-2 8,0 5-80,0-7 72,0 0 0,0 0 0,0 0 0,0 2 0,0-2-8,0 0 9,-2 1-9,0 0 8,2 6-72,-2-6 64,2-1 0,-1 0 0,-1 2 0,0-2 0,1 2-8,-1-2 8,0 2 0,2 5-64,-3-7 56,1 2 0,-1 0 0,-1 0 0,3 0 0,-3 0 0,1-1 0,1 1-8,2 5-48,-3-3 48,-1-1 8,1 1-8,-1 1 0,3-1 0,-3 1-8,1 1 8,-1-1 0,4 2-48,-1-2 48,-3 0-8,1 1 8,1-1-8,-1 2 0,1 0 0,-1 0 8,1 0-8,2 0-40,-3 0 40,1 0 0,0 0 0,-1 0-8,1 0 8,-1 3 0,1-3-8,0 4 8,2-4-40,-2 3 40,1 1-8,-1 1 0,0-2 8,1 2-8,-1 0 8,0 1-8,1-1 0,1-5-32,-2 13 40,2-9-8,0-1 8,0 11-8,0-11 0,0 2 0,0 0 0,0 11 0,0-16-32,0 3 24,0 2 8,0 11-8,0-13 8,3 11-8,-3-11 0,4 2 0,-1 11 0,-3-16-24,3 3 24,-3 2 0,4 11 0,-1-13 0,1 2 0,-1 10 0,1-11 0,-1 1 0,-3-5-24,5 14 24,-2-11 8,1 2-8,1 9 0,-2-11 0,3 2 8,-1 9-8,-2-11 8,-3-3-32,5 4 32,0 1-8,0 9 8,-1-14 0,1 5-8,0 0 8,0 0 0,0 0-8,-5-5-24,5 5 32,1 0 0,-1 0 0,0-1 0,0-1 0,0 1-8,0-1 8,0 1 0,-5-4-32,5 3 32,1 0 0,-1-3 0,0 4 0,0-1 0,0-3 0,0 0-8,0 4 8,0-4 0,1 0-8,-1 0 8,0 0-8,-2 0 8,2 0-8,0 0 8,1 0-8,-6 0-24,5 0 24,0 0 0,0 0 0,0-2 0,0 0 0,0 0-8,-1 1 0,1-1 0,-5 2-16,5-2 8,0 1 0,-2-1-8,3-1 0,-1 1-16,-2-2-8,2 1-8,-1 1-16,-4 2 48,3-3-56,0-1-8,1 1-16,-1 0-16,1-1 0,-1 1-16,1-1 0,-1-1-8,-3 5 120,0-3-128,0 3 128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2:28.370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106 1035 1280,'0'0'0,"0"0"0,0 0 8,0 0 0,0 0 16,0-2 0,0 2 16,0-1 0,0-1 16,0 0 0,0 1 8,0 1-64,0-2 72,0 0 8,0 0 0,0 1 0,0-1 16,-2 0-8,2 1 16,-1-1-8,1 2-96,0-2 104,-2 1 0,2-1 8,-2 0 0,0 0 0,1 2 0,-1 0 0,0 0 8,2 0-120,-1-1 120,-1 1-8,0 0 8,0 0 0,1 0 0,-1 0 0,-1 0-8,1 0 8,2 0-120,-3 0 120,-1 0 0,1 0-8,-1 0 8,1 0 1,-1 0-9,1 0 8,0 0 0,3 0-120,-4 3 112,3-3 8,-3 4 0,1-4 0,-1 3-8,1-3 8,1 3 0,-1 1-8,3-4-112,-2 0 120,0 3-8,-1 1 8,1-1-8,1 0 0,-3 1 0,2-1-8,1 1 8,1-4-112,-2 3 112,0 2 0,1-1-8,-1 1 8,2 0-8,-2 0 0,2 0 0,0 0 0,0-5-104,0 14 104,0-11 0,0 2 0,0 1 0,0 7 0,0-9 0,0 1-8,0 10 8,0-15-104,4 3 96,-4 3 0,3 11 8,0-14-8,1 11 0,-1-11-8,1 11 8,1-11 1,-5-3-97,3 14 88,2-11 8,0 11-8,1-11 0,-1 11 0,0-11-8,0 3 8,0 7 0,-5-13-88,5 4 80,9 1 8,-14 0-8,5 8 0,9-13 0,-11 6 0,2-1 0,0-2-8,-5-3-72,14 4 80,-11-1-8,2 0 8,1 1-8,7-1 0,-9-3 0,1 4 0,8-4-8,-13 0-64,4 0 72,1 0-8,0 0 0,9 0 0,-11 0 0,0 0 0,3 0-8,-1 0 8,-5 0-64,13 0 56,-13-2 0,6 0 0,-1 0 0,0 1-8,0-3 0,0 3 0,0-4 0,-5 5-48,5-4 40,0 1 8,0-1-8,-1-1 0,1 0 0,0 0 0,-1 0 0,1 0-8,-5 5-32,3-5 40,0-1-8,3 1 0,-3-1 0,0-1 0,1 0 0,-1 0 0,-3-7-8,0 14-24,4-3 32,-1-4-8,-3 0 0,0-6 0,3 8 0,-3-9 0,0 9 0,0-9 0,0 14-24,0-5 16,0-9 0,0 9 8,0-8 0,0 7-8,0-9 8,-1 10-8,-1-9 0,2 14-16,-2-5 16,1-10 0,-3 10 0,1-9-8,-1 9 8,3-9-8,-4 9 8,3-8-8,2 13-8,-4-6 8,1 1 0,0-8 8,-1 8-8,-1-1 0,2 0 0,-1-1 0,3 2 0,1 5-8,-4-6 16,1 1-8,1 0 0,-1 0 0,1 2 0,0-1 8,1 3-8,-1-1 0,2 2-8,-2-2 8,0 0 8,1 1-8,-1-1 8,2 2-8,-2 0 8,2 0-8,0 0 8,0 0-16,0 0 16,0 0 0,0 3 0,0-3 0,0 4 0,0-1 8,0 1-8,0-1 0,0-3-16,0 4 24,0 1 0,0-2-8,0 2 8,0 0 0,0 0 0,4 1 0,-4-1-8,0-5-16,3 13 24,1-9 0,-4-1-8,3 2 8,0 9 0,1-11 0,-1 1 0,1 1-8,-4-5-16,3 14 24,0-11 0,1 2 1,1 0-1,-2 0 0,2 9-8,-1-14 8,1 5-8,-2 0 8,3 0 0,-1 0 0,0 1 0,-2-3 0,2 2-8,0-1 8,1-1 0,-6-3-24,5 3 16,0 1 0,0 1 0,10-2 0,-11 1 0,9-4 584,-13 0-816,5 0-96,-5 0 312,14 0-400,-14 0-81,4 0-55,1 0-48,0 0-40,0-2-144,0 0-104,0-1-97,-1-1-39,-4 4 1008,5-3-992,-2 0-8,2-1 16,0 1 127,-1-1 81,1 1-40,0 1 240,-2-1 88,-3 3 488,4-2-312,-1 0-1136,-3 2 1448</inkml:trace>
  <inkml:trace contextRef="#ctx0" brushRef="#br0" timeOffset="1">625 736 1840,'0'0'0,"0"0"272,0 0 120,0 0-392,-2-1 504,2-1 16,-2 0 8,1 1-32,-1-1-23,0 0-49,1 1-32,-1-1-48,2 2-344,-4-2 296,3 0-32,-3-1-8,-1 1-8,0 1-48,0-1 24,0 0 16,0 0-24,0 1-8,-1-1-40,1 0-16,0 1-8,0-1 0,0-2 0,0 3-24,0-1-8,5 2-112,-5-2 113,0 1 7,-1 1-8,1 0 16,0 0 8,0 0-16,0 0 24,0-2-8,1 2-8,1 0 8,-2 0-16,1 0-8,1 0 8,1 0-24,-1 0 24,-1 0 8,4 0-128,-1 0 136,-1 0 8,-1 3-32,1 1 8,0-1 0,1 1 0,-1-1 24,2 0-32,0-3-112,0 4 104,-2-1 40,2 1 8,0 1-8,0 0 24,0 0-48,0 0-32,0 9 16,0-11-40,0 2 8,4 11 0,-1-13-24,0 11 16,1-11-24,-1 11-40,2-9 24,-5-5-24,5 14 8,1-9-8,-1 10 24,0-11-8,0 11 0,9-10-8,-11 10 0,0-10-16,-3-5 8,6 16-16,7-13 16,-9 11-32,1-11 16,8 13 16,-9-13-16,1 2 32,9 9 8,-14-14-24,3 3 16,2 2 16,9 1 0,-11-1-32,1 0 0,1 0-8,0-2 24,8 1 16,-13-1-32,6-3 24,-1 0-48,0 0-24,-2 0 24,2 0-40,-1 0 16,-1 0 24,1 0-8,-1-2 0,0 1 8,1-3-16,1 1 8,-2-1 0,1 1 8,-1-2-24,1 2 8,-1-3 24,0 1-8,1 0 32,-4 0-8,3-2-8,-3 0 8,4-6-16,-4 8 24,0-2 0,0-9 8,0 11 0,0-12-24,0 12 16,0-12 16,-2 3-16,2 14-8,-2-13 16,1-1 0,-3 0 0,1 1-8,-1-3-24,1 1-8,-1 0-16,-1-1 24,5 16 16,-3-15-8,0 0 24,-3-2-24,3 1 0,0-1 8,-3 3-16,1-3 24,2 2-40,-2 0-8,0-2-16,0 0-16,-1 1 64,0-1-8,-1 0 0,0 0 8,0 0-24,-6-2 24,7 2 32,1 0-16,-8-2 16,7 0 0,1 2-16,-8-1 16,9 1-16,-3-2-16,1 0-8,-1 2-16,0-2 8,-7 2 8,11 0 24,-2 2 8,-2-2-8,0 1-24,7 16 16,-14-13-8,13-1-8,-4 0-8,0 7 16,-1-10-8,1 11 8,0-10 16,0 11 24,5 5-32,-5-14 40,3 13 16,1-4 16,-1-1-40,0 1-8,0 2-16,1-2-8,-1 0-16,2 5 16,-2-5 32,1 1-8,-1-1 8,0 2 0,0-1-24,2 1 32,-1 1-8,-1-1 24,2 3-56,0-2 104,0 0-24,-2 1-8,2-1 16,0 2-16,0 0-16,0 0-8,0 3-64,0-3 16,0 5-40,4 9-24,-1-11 24,1 15 32,1-13-8,0 12 40,0-12-16,0 15-16,-5-20 8,5 5 16,9 16 0,-11-7-40,2-1 24,9 3 8,-11-1-24,3 0 64,7 1-40,-13-16-8,4 17 16,9-2-24,-9 2-16,1 0 16,8-1 0,-9-1 0,10 2 8,-11-2 0,-3-15 0,5 16 8,12-1 24,-13 0-8,1 1 32,10-3-24,-12 3 33,11-1-17,-10 1-8,-4-16-40,5 13 48,8 1-8,-9 1 32,1-1 24,0 0-8,10-9 8,-11 13-16,1-12-8,-5-6-72,5 18 80,9-13-16,-11 9 8,2-9-40,0 9 0,9-11 32,-11 11 0,2-11 24,-5-3-88,14 5 72,-10 9-16,1-10 0,0-1-16,8 2 24,-9 0 16,1 0-8,0-1 24,-5-4-96,14 3 80,-11 1-24,2-1 16,9-3-16,-11 3 8,2-3 8,9 0-32,-10 0 32,-4 0-72,5 0 64,8 0 8,-9 0-24,1 0-24,0 0 8,9 0-16,-11 0 40,2 0-16,-5 0-40,14 0 24,-14-1 0,5-1-16,9-1-16,-11-1 32,2 1 16,0-1-8,0 1-8,-5 3-24,14-5 0,-11 1-16,1-1 24,1 0-40,0 2 24,0-2 8,0-1-8,0 0 24,-5 6-16,4-7-8,-1 0 0,1 0-24,1-6 0,-2 9 24,1-3-24,-1 0 0,0-6-16,-3 13 48,0-5-64,4-2 32,-1-7 8,-3 9 16,0-2-32,0-8 0,4 10 16,-4-9-48,0 14 72,0-5-32,0-9 0,0 9-24,0-10 40,-2 10-32,0-11 8,1 11 24,-3-10 0,2 10-8,-1-11 0,0 11-16,1-8 0,-2 8 8,1-2-8,0-9 8,-1 11-8,-1-8 8,2 7-8,-2 0-40,-1-1 32,1-7 0,0 11 24,0-1 16,0-1-8,5 5 16,-3-3 0,-3-1-24,3 1-8,1 1 16,-1 1-32,-1-1 40,3 2 16,-1 0-8,0 0 0,-1 0-24,1 0-8,1 0 8,-1 0 8,0 3 24,0-3-16,1 4 8,-1-1 0,0 0 0,2 1-8,-1 1 0,1 0 8,0 0-24,0 9 40,0-11 0,0-3-16,0 5 8,0 1 8,0 7-40,0-9 8,0 1 32,0 8-8,3-9 48,-3 1-16,3 9-16,1-11 8,-1 2-48,-3 10 16,4-11 8,-1 1 0,2 9 40,-1-11-8,-4-3-40,3 5 40,2 9-16,0-11 0,0 2-16,1 1 8,-1 7 24,0-13 16,0 5 16,0 9-8,0-14-8,9 5-24,-14 0-8,5 0 8,9 0 24,-11 1 8,0-1 16,2 0 16,9-2-8,-10 1-8,1-1-8,0 0-40,0-3-16,9 4-8,-14-4 16,5 0 16,-5 0-40,5 3 32,0-3 8,0 0-8,0 0-16,-1 0 16,1 0-32,-2 0-8,1 0 24,-4 0-16,3 0 0,0 0 8,1 0-56,-1 0 0,1-1 16,-1-1 0,0 0 48,-3 0-32,0 2 16,4-3-24,-4 0 8,3-1 0,-3 1-8,4-2 24,-4 1 0,3 1 8,-3-2-8,0 5 0,0-4-32,0-1-8,3 0-24,-3 0 48,0 0-16,0 0 24,0-2 0,0 0-8,0 7 16,0-7 8,0-6-24,0 7 16,0 0-8,0-8 0,-1 9 16,1-2-24,-2-8 24,2 15-8,0-5 0,-2-11 8,2 11 40,-1-10-64,1 8 24,-2-10-8,2 10 8,0-10 24,0 10 0,0-12 16,0 6-16,0 6-8,0-10-16,3 3-8,-3 7 16,4-10-8,-4 17-8,3-13 8,1 6-8,1-10-40,0 12 16,0-13-24,0 12-56,0-10-56,9 9-56,-11-6-96,1 8-144,1-11-168,8 11-201,-9 0-199,1-2-232,9-6-216,-14 11-289,0 2 1761,5-5-2080,8 0 311,-13 1 417,6 1 536,-1-1-1432,-5 4 2248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2:33.947"/>
    </inkml:context>
    <inkml:brush xml:id="br0">
      <inkml:brushProperty name="width" value="0.04999" units="cm"/>
      <inkml:brushProperty name="height" value="0.04999" units="cm"/>
    </inkml:brush>
  </inkml:definitions>
  <inkml:trace contextRef="#ctx0" brushRef="#br0">2754 8476 2200,'0'0'0,"0"0"0,4 0 56,-4 0 0,4 0 48,0 0 56,-4 0 40,5 0 48,-5 0 0,4 0 0,-4 0-248,0 0 240,4 0-32,-4 0 8,5 0-8,-5 0 8,0 0 25,0 0 23,4 0 8,-4 0-272,0 0 288,4 0 8,-4 0 0,0-2 8,0 2 0,4-2 8,-4-1-16,0 3-24,0 0-272,0-2 272,0 2-32,5-2 16,-5 0 8,0 0 0,0 0 32,0 0-7,0-1 31,0 3-320,0-2 336,0 0 16,0 0 24,0 2-16,0-2 0,0 0 24,0 2 16,0-2-8,0 2 8,-2 0-16,-1-3-31,1 3 15,0 0-48,0 0-8,0 0-24,0 0-8,0 0 0,-1 0-40,-1 0-16,0 0-64,0 0 16,-1 0 0,1 0-24,0 0 16,4 0-168,-5 0 144,1-2 8,0 2-24,0 0 8,-3 0-48,1 0 0,-1 0 0,1 0-40,6 0-48,-7 0 80,1 0-40,2 0 8,-3-2 8,3 2 0,-2-2-16,-1 0 16,1 0 0,6 2-56,-7 0 56,1-2 8,-1 2 16,1-3-7,0 1-9,-1 2-8,1-2 8,-1 0 0,7 2-64,-6-2 104,-3 0-8,1 0-16,-1-1 8,1 1-48,1 0 72,-10 0-32,13 2 24,-3 0 24,7 0-128,-17 0 80,13 0 16,-3-2-16,-10 2 8,11 0-8,-3 0 16,1 0-24,-12 0-8,20 0-64,-4 0 48,-13 0-8,11-2-16,-1 2-16,-10 0 16,13-2 16,-5 2-16,-8-3 8,17 3-32,-4 0 40,-5-2-80,-8 0 72,13 2-32,-3-2 0,-10 0 32,11 0-56,-1 0 24,7 2 0,-17-3-8,15 1 0,-4 0 8,-3 0 0,3 0 0,-3-2 0,-8 1 16,13 1 64,4 2-80,-7-2 80,-10 0 16,11-2-24,-11 2-72,10-1 8,1 1-16,-1 0 24,1 0-24,6 2 8,-9-2 0,1 0 8,1 0-16,-1-1 16,1 1-8,1 0-8,-1 0 32,1 0-8,6 2-16,-6 0-16,-1-2 32,-1 0-16,1-1 8,3 1 56,0 0-48,1 0 32,1 2-24,2 0-24,-2-2 8,-2 0 24,2 2-8,0 0 16,-3 0 8,1 0-40,2-2 40,0 2 16,2 0-64,0 0 64,-2-3 0,-1 3-32,3 0-8,-2 0-24,2 0 24,0 0 8,-2 0-8,2 0-24,-2 0 32,2 0 24,0 0-8,0 0 16,0 0-8,-2 0-16,2 0 24,0 0-24,0 0-40,0 0 24,0 0-8,0 0 8,0 0 8,0 0 32,0 0 0,0 0-24,0 0 8,0 0-360,0 0 672,0 0-272,0 0-24,0 0-32,0 0 16,0 0-32,0 0 24,0 0 8,0 0-744,0 0 1400,0 0-664,0 0-24,0 0 8,0 0 0,0 0-8,0 0-840,4 0 1656,-4 0-800,0 0-40,4 0 32,-4-2-8,5 2 0,-1-2-16,-4 2 0,0-2 48,0 0-48,4 0 16,-4 0-24,5-3 16,-5 3 24,0-2-32,0 0-24,0 4 24,4-5-16,-4 1 8,0-2 0,4-1 80,-4 3-72,4-2 16,-4 1-32,0-1-24,0 6 40,0-9-24,0 3-40,0-11 64,5 12 8,-5-1 8,0-11 16,0 13 0,0-3-40,0 7 8,0-17 8,4 13-32,-4-5 16,0-8-8,0 11-8,4-12 16,-4 12-16,0-15 48,5 12-24,-5-12 8,0 3-8,0 10-32,0-16 16,0 16 16,0-16 16,0 16-8,0 8-8,0-24 0,4 7 8,-4-2-40,0 1 16,0-1 32,0 2-8,0 8 16,0-14 0,0 23-24,0-17-24,0 0 8,4-1 8,-4-1 16,0 2 16,0 8 8,4-14-40,-4 16 0,0 7 8,0-21 8,0 12-16,5-10 0,-5 11 32,0-14-24,4 14 0,0-14 24,-4 5-16,0 17-8,0-9 0,5-12 0,-5 15 0,0-16-48,4 14 48,-4-14 16,4 14-8,-4-14 24,0 22-32,0-6 32,4-16-56,1 16 24,-5-13-8,4 10-24,-4-10 56,4 12-8,-4-10-8,5 11 0,-5-13-48,0 12 32,4-12 8,-4 12 0,0-12 8,4 13 0,-4-16-16,4 16 16,-4-13 8,0 12-24,0-1 8,0-12 8,5 12-8,-5-12 16,0 14 0,4-11-32,-4 13 16,0-14-8,0 12 8,0 0 16,0-3-8,0-8 0,4 13-8,1-3-8,-5-10 16,4 11-16,-4-3 16,4 0 0,0-8-32,-4 13 24,0-2-32,0-12 16,0 16 48,0-4-16,0-1 8,0 3-8,0-2-40,0-3 24,0 3-16,5-3 16,-5 9 0,0-6 24,0-1-16,0 1 0,0-3-24,0 3 0,0-1 0,0 1 24,4 0 16,-4 6-24,0-7 0,0 1 8,0-3-40,0 1 8,0-1 32,0 3-8,0-1 40,4-1-24,-4 8-16,0-7 8,0 1-24,0-1 16,0 1 16,0 0-16,0-1 24,5 1-48,-1-1 8,-4 7 16,0-6 8,0-3-24,0 1 24,0-1-24,0-8 16,0 11-32,0-3 32,0-10 0,0 19 0,4-7 0,-4-1 24,0-9 0,0 10-16,0 1-8,0-3 8,0-8-48,0 13 24,0 4 16,0-9 8,0-8-24,0 11 16,0-12 32,0 12-40,0-11 40,0 10-24,0-1-16,0 8 8,0-9 8,0-8-16,0 11 16,-2-14 8,2 14-40,0-3 16,0 1 16,0-9-8,0 17 0,0-5 24,0-3 0,0-9-32,0 10-16,0 1 40,0-3-40,0 3 48,0-11-8,0 17-16,0-2 16,0-5-32,0 1 0,0-1 24,0 1-32,0 2 24,0-3 8,0 3-16,0-3 32,0 1 8,0 0-48,0-3 32,0 3-24,0-1 8,0 1 8,0 1-16,0-1-8,0 0-8,0-1 48,0-10-40,0 11 0,0-1 16,0-10-8,0 15 40,0 2-32,0-7 16,0-10 0,0 11-16,0-3-24,0 1 40,0-9-32,0 12 24,0-12 8,0 17-16,0-6-24,0-3 32,0-8-32,0 11 8,0-1 16,0-12 0,0 13 16,0-3-32,0-8 40,0 10 0,0-1-24,0-1 41,0 1-33,0-1-49,0-8 9,0 11-56,0 6 88,0-7-40,0-10 40,0 11 0,0-3 24,0 0-32,0 1-8,0-1-8,0 1 32,0 8-8,0-17 0,0 12 24,0-3-8,0-1-8,0-8-16,0 13 8,0-3 0,0-10 0,0 11 8,0-3-24,0-10 0,0 12 48,0-1-32,0-1 24,0-10-8,0 13-24,0-12 16,4 12 0,-4-13 0,0 12-40,0-1 16,0-12 16,0 14 0,0-3 8,0-8 0,0 11-24,0-11 8,0 10 8,0 1 16,5-11 8,-5 12-24,0-3-8,0-9-48,4 10 16,-4 1-16,0-11 32,0 12 16,0-3-8,4-11 32,-4 12 8,0 7-24,4-8-8,-4-1 48,0-8-48,0 10-32,0 1 56,0-13-40,0 12 16,0-10 24,0 11-16,0-11 0,5 10 0,-5-10-8,0 11 32,4-16-24,-4 16-8,0-16 24,0 22-16,0-6-8,0-11 0,0 10 24,0-12-24,0 13-8,-2-16 16,0 16 8,2-16 8,0 22-16,0-8 8,0-11 16,0 10-40,0-10 0,0 12 40,0-12-40,0 13 32,0-14-16,0 12-8,0-12 16,0 14-16,0-13-8,0 12 8,0-10 16,0 11 0,0-3 24,0-8-16,0 11-16,0-3-16,0-8 8,0 10 0,0-1 0,0-9 8,0 10-8,0 7 8,0-17 8,0 11-8,0-11 0,0 10 8,-2-10-8,2 11 16,0-1-8,0-10-24,0 13 24,0 4-8,0-9 0,0-8 0,0 13 24,0-5-40,0-8-32,0 11 48,0-3-32,0-8 64,0 17-32,0-7 16,0-10-8,0 11 40,0-3-64,0-8 16,0 13-24,0-3 24,0-1 0,0 8 0,0-9 8,0-8 16,0 11-40,0-1-16,0-10 48,0 11-24,0-3 8,0-8 24,0 17-24,0-6-24,4-3 40,-4-8 0,0 13-24,0-5 32,0 1-32,0-10 32,4 14-24,-4 4 0,0-6 0,0-14-8,0 14-40,4-11 56,-4 10 0,0 1 0,0 0 8,0-3-8,0 9-8,0-9-24,0 1 48,0-1-32,5 1 24,-5-1-32,0 1-24,4-1 48,-4 0-24,0 9 16,0-8 8,0-1 16,0-8-32,0 11-24,0-1 24,0-10-16,0 11 32,0-1 24,0 7-32,0-8-8,0-9 0,0 10-16,0-10 8,0 11-24,0-1 56,0-10-16,0 11-8,0 6 8,0-9 48,0-8-72,0 10 8,0-1 16,0-9-8,0 10-8,0 1 32,0-3-8,0 9-8,0-17-8,0 13 8,0-5 8,0-8-24,0 11 24,0-3 16,0-8-40,0 13 16,0-3 8,0-1-32,0-1 0,0 1 8,0-10 0,0 12 24,0 0 32,0-12-56,0 18 16,0-6 0,0 0-8,0-12-32,0 12 56,0 0-56,0-12 32,0 14 32,0-2-40,0 6 16,0-9 8,0-8-8,0 11-32,0-3 24,0 0 24,0 1-24,0-1 16,0 3-8,0-1 8,0 1 0,0 0-8,0-1-16,0-1 8,0-1-16,0 1 24,0 1 8,0 7-8,0-6-40,0-1 48,4 1-40,-4-1 24,0 1 0,0-3-24,0 1 48,0-1-64,0 3 40,0-3 16,0 3-16,5-3 48,-5 1-24,0-1-32,0 1 0,0 1-8,0 1 16,0-1 40,0 1-40,0-1 0,0 1 8,0-3-32,0 1 40,0 1 0,0 7-8,0-8 0,0 1-24,4-1 16,-4 1 0,0-10-24,0 11 40,0-3 0,0-8 0,0 17-8,0-4 24,0-5-16,0 1-24,0-9 0,0 10 16,0-1 0,0-10 0,0 12 8,0 6-8,0-17 0,0 10-24,0-10 24,0 11-8,0-11-16,0 10 40,0-10 8,0 11-56,-2-11 16,2 10-40,-2-1-8,2-10 32,-3 12 32,3-11-16,0 10 24,0-1-8,0-11-8,-2 12 16,2-1-16,0-10 16,0 12-40,0-3 56,0 1 0,-2-9-24,2 10 32,-2 1-24,2-11 0,0 10-8,0-10 8,0 11-16,0-11 16,-2 10 0,2 1-8,0-11 0,0 10-32,0 1 24,0-11 0,0 12-8,0-3 24,-2-9 8,2 12-8,0-3 24,0-1-32,0 1 0,0-9-8,0 12-16,0-1 24,0-11 0,0 17 0,0-5 16,0-3-16,0-1 0,0-8-16,0 13 24,0-3-8,0-1 16,-2-1 16,2 1-32,0 8 0,0-17-8,0 14 8,0-3-24,0-3 32,0 3 0,0-3 24,0 3-48,0 0 24,0 6-8,0-9 0,0 3-16,0-1 24,0 1-32,0-1 16,0-1 16,0-1 8,0 3 8,0 6-24,0-9 0,0 1-16,0 1 0,0-1 24,0-10 8,0 16-16,0-4 16,0-3-32,0 9 16,0-8 16,0-1 8,0 1-56,0-1 40,0 0-16,0 3 16,0-3-8,0 1 0,0 8 0,0-7-16,0 1 8,0-3 32,0 3-24,0 0 8,0-1 0,0 1 0,0-3 16,0 9-24,0-6 16,0-1-24,0 1-40,0-1 32,0-1 16,0-1 8,0 1 16,0 1 0,0 7-24,0-6 0,0-1-24,0 1 0,0-3 24,0 1-8,0-1 16,0 3 0,0-1-8,0 7 0,0-6-8,0-3 24,0 1-16,0-1 0,0 3-8,0-3-24,0 3 56,0-3-16,0 9-8,0-8 8,0-1 16,0 3-48,0-1 16,0 1 32,0-3-16,0 3 0,0 0 0,0 6-8,0-7-8,0 1-8,0-1 24,0 1-16,0-1 16,0 1-16,0 0 0,0-1 16,0 7-8,0-6-16,0-1 40,0 1-8,0-3 0,0 3-8,0-1-8,0 1-40,0 2 8,0-3 48,0 1-16,0 2 48,-3-5-32,3 3-32,0-3 32,0 0-56,0 3 72,0 6-32,0-4 24,0-1-40,0 1 48,0 0-56,0 2 0,0 0 8,0-1 8,0 1 24,0 0-8,0 0 0,0 0-24,0 0-8,0 0 8,0-1 8,0 1 8,0 0 0,0 2 0,0-2-8,0 0 16,0 2-32,0-2 0,0 0 0,0 2 16,0-3 24,0 3-32,0-2 16,0 2 8,0 0-32,0-2 40,0 0-16,0 2-8,0-2 8,0 0-24,0 0 40,0 2-8,0-3-24,0 3 24,0-2-24,0 2 16,0 0-8,5-2 8,-5 0-8,0 0 8,0 0 0,0 2-16,0-2 16,0 2 0,0-3 16,0 1-32,0 2 0,0-2 16,0 2-8,0-2 0,0 0 0,0 2 0,0-2 0,0 2 40,0-2-24,0 2-8,0-3-8,0 1 16,0 0-8,0 2-8,0-2-8,0 2 24,0-2 0,0 0-32,0 2 32,4-2-24,-4 2 8,0-3 24,0 1-8,0 0 0,0 2-8,0-2 8,0 2-32,0-2 16,0 0 0,0 2-16,0-2 40,0-1 8,0 3-24,0 0-8,4-2 24,-4 0-8,5 0-16,-5 0 8,0 2 8,0-2-16,0 0 0,0 2 8,0-3 8,0 1 8,4 0-8,-4 0-24,0 0-8,0 0 16,0 0-16,0 2 24,0-3 0,0 1 16,0 0-16,0-2-16,0 2 8,0 0-24,0-1 40,4 1 16,-4-2-24,0 2-16,0-2-24,0 1 32,0 1-16,0-2 48,0 2-16,0 2-8,4-2-8,-4 0 0,0-1-24,0 1 16,0 0-32,0-2 0,0 2-8,5-3 16,-5 5 40,0-2 0,0-2-8,0 0-8,0-1-8,0 3 8,0 0 8,0-2-16,0 2 24,0 0-32,0 2 32,0-7-32,4 3 24,-4 2-16,0-3-8,0 1 48,0 0 24,0-3-24,0 5 16,0 2-32,0-2-8,0 0-32,0 0 32,0-5-24,0 5 0,0 0 24,0-2-48,0 0 56,0 4 0,0-3 16,0-3-40,0 4 24,0-2-8,0-1-16,0 3 24,0-2 0,0 0-16,0 4 16,0-5-16,0 1 8,0-2-16,0 3 24,0-3 0,0 4-8,0-5 8,0 3-8,0 4 8,0-4 16,0 0-16,0-1 0,0 1-16,-2-2-24,2 1 24,0-1 40,0-1-16,0 7-8,0-4 0,0-2 16,0 4-56,0-5 40,0 3-40,0 0 0,-2-1-8,2 3-8,0 2 56,0-4-16,0 0 16,0 1 0,0-1 0,0 2-8,0-2-24,0 2 32,0-3 0,0 1 24,0 2-8,0-2-32,0 1 0,-2 1-24,2-2 16,0 2 16,0-2 8,0-1 0,0 3 24,-3-2-40,3 2-16,-2-3 24,0 3-8,0-2-8,0 2 16,2 2 8,-2-2-8,2-3 0,0 1 8,-2 2 16,2-2-16,0-1-24,-3 3 24,3-2-8,0 4 8,-2-2-16,2-2 24,0-1-32,0 1 16,0 2-16,0-2 8,-2-1 8,2 3 8,0 0-8,-2 0-16,2 0 8,-2-2-8,2-1 16,0 3 24,0 0-8,0 0-8,0 0-24,0-1-8,-2 1 16,2 0-8,0 2 16,-2-2 24,2 0-40,-3 0 8,3 0 8,0 0-16,0-1 8,0 1 0,0 0 0,0 2 8,0-2 8,-2 0 0,2 0 0,0 0-8,0 2 0,-2-3-8,2 1 0,0 0-8,0 2 32,0-2-16,0 0 8,0 0-8,0 0-40,0-1 32,0 1 0,0 2 40,0-2 8,0 0-24,0 2-8,0-2-8,0 0-24,0 0 24,0-1 16,0 1 8,0 0-16,-2 0 16,2 0-32,0 0 32,0 0-24,0 2-40,0-3 48,0 1 0,0 0 8,0 0 16,0 2-24,0-2-8,0 0 16,0 0-16,0-1 16,0 1-40,0 2 40,0 0 8,0-2-32,0 2 32,0-2-24,0 0 8,0 0 0,0 0 16,0 2-16,0 0 8,0-3-16,0 1 8,0 0-8,0 0 0,0 0 24,0 0-16,0 0-8,0 2 8,0-3-16,0 1 16,0 0 8,0 0 8,0 0-16,0 0-8,0 0-8,0-1 8,0 3 8,0-2 0,0 0-16,0 0 40,0 2-32,0 0 16,0-2 0,0 2-16,0 0 8,0 0-8,0 0 16,0 0 0,0 0 32,0-2-8,4 2-32,-4 0 8,0 0-24,0 0 16,0 0-40,0 0 32,0 0 0,0 0-8,5 0 24,-5 0-16,0 0 16,0 0-8,0 0-8,0 0-16,0 0 8,4 0 0,-4 0 0,0 0 16,0 0-8,0 0-16,0 0 16,4 0 8,-4 0-24,0 0 40,4 0-16,-4 0 0,5 0 16,-1 0-8,-4 0 8,4 0-8,-4 0-16,0 0 24,5 0-8,-5 0-8,4 0 16,-4 0 0,4 0-16,0 0 0,1 0-16,-5 0 0,4 0 16,0 0 8,1 0 16,-5 0-24,4 0 24,0 0 0,0 0 16,1 0-32,-1 0 8,0 0 24,0 0-8,3 0 16,-7 0-48,6 0 32,11 0-24,-12 0-8,1 0 16,11-2 32,-12-1-24,12 1 32,-13 0-24,-4 2-32,17-2-8,-10 0 48,12 2-40,-13-2 16,14 0 32,-14-1-24,13 1 0,-12 0 16,-7 2-40,25-2 16,-7-2-16,-12 2 16,20-1-16,-20 1 24,18 0 0,-18 0-32,13 0 8,-19 2 0,7 0-16,12-2 24,-12 2 8,12-2 0,-13 2-40,14 0 8,-14 0-8,11 0-24,-17 0 48,7 0-112,14 0-160,-15 0-168,14 0-248,-14 4-264,11-4-305,-10 6-255,10-1-280,-17-5 1792,6 4-2121,1 0-279,-1 0-289,-2-4 353,1 5 647,-1-1 713,-4-4 712,0 0 168,0 0 96,0 0-88,0 0-1504,0 0 1592</inkml:trace>
  <inkml:trace contextRef="#ctx0" brushRef="#br0" timeOffset="2703">1 0 1312,'0'0'0,"0"0"360,0 0-360,0 5 8,0-5 0,0 0 0,0 0 0,0 4 0,0-4 0,0 0 16,0 0-24,0 0 32,0 4 40,0-4 16,0 0 40,0 0 16,0 4 24,0-4 16,4 0-8,-4 0-176,0 0 216,0 5 0,0-5 32,4 0 16,-4 0 32,0 4 24,0-4 24,0 0 65,0 0-409,4 0 408,-4 0 8,0 4 0,5-4-8,-5 0-8,4 0 16,-4 5 16,4-5 8,-4 0-440,0 0 440,5 0 8,-5 0-15,4 0-1,0 4 0,-4-4-24,4 0 16,1 0-32,-5 0-392,4 0 376,0 0-8,0 4-40,1-4 8,-1 0-8,2 0 0,-1 0 9,1 0-1,-6 0-336,7 0 304,-1 0 32,0 0-40,1 4 8,-1-4-8,14 0-48,-16 0 0,2 5-32,-6-5-216,7 0 232,12 0-24,-15 4 0,13-4-32,-12 0 0,12 4-48,-11-4 48,14 0 8,-14 0-56,-6 0-128,24 5 136,-18-5-32,18 0 1,-7 4 15,0-4 0,0 0-8,0 4-16,2-4 0,-19 0-96,18 0 96,1 0 0,0 4-56,0-4 8,1 0 24,-1 5-8,0-5 8,1 4-8,-20-4-64,17 0 24,2 4 16,0-4 0,-2 0-16,1 5 8,1-5 0,-2 4 0,-11-4 16,-6 0-48,26 4 56,-19-4-16,18 4 24,-18-4-56,27 5 0,-11-1 32,-3-4-48,-14 4 32,-6-4-24,28 5 32,-11-5-24,0 0 0,-10 4 32,16-4-8,-16 0 8,18 4-8,-18-4-8,-7 0-24,23 0 16,-16 0-16,16 0 24,-16 0-32,19 0 32,-9 0 8,0 0-16,-11 0 32,-6 0-48,24 0 32,-18 0-48,18 0 32,-7 0-8,-11 0 0,16 0 40,-16 0-40,18 0 24,-24 0-32,6 0 8,16 0 0,-16 0 0,16 0-16,-18-2 40,15 0-16,-15 2 16,16-2-8,-20 2-24,4 0 24,15 0-16,-12 0 0,10-2 8,-13 2-24,3 0 8,10 0 0,-13 0 16,-4 0-16,17 0 8,-13 0 8,14 0-8,-14 0-8,2 0 0,1 0 0,-1 0 16,1 0-8,-1 0 16,0 0-16,1 0-8,-1 0 0,11 0-8,-17 0 16,7 0 8,-1 0-16,-6 0 0,7 0 24,-3 0-24,0 0 8,3 0-16,-3 0 0,2 0 8,1 0 0,-1 0 8,-6 0-8,4 0 0,3 0 0,-1 0 8,-1 4 8,-1-4-8,2 0 0,-1 0-8,-1 0-8,-4 0 8,4 0-32,0 0 32,1 0-16,-1 0 16,0 4 32,1-4-32,-1 0 8,0 0 0,-4 0-8,4 0-8,1 0 8,-1 0-8,0 0 16,1 0 8,-1 4-16,0-4 24,-4 0-24,4 0-8,-4 0 8,5 0 8,-1 0-16,0 0 0,-4 0 16,5 0-8,-1 0 16,-4 0-16,4 0 8,-4 0-16,4 0 8,1 0 0,-1 5 0,0-5 0,1 0-8,-1 0 16,-4 0-8,4 0-16,-4 0 32,4 0 0,-4 0-8,5 0-8,-1 0-16,-4 0 0,0 0 16,4 0 8,-4 0 0,0 0-24,5 0 8,-5 0 0,4 0 24,-4 0-32,0 0 16,4 4 16,-4-4-32,4 0 16,-4 0 16,0 0-40,5 0 16,-5 0 40,0 0-32,0 0-32,4 0 24,-4 0-40,4 0 56,-4 0-24,0 0 8,5 0 24,-5 0-8,4 0-16,-4 0 24,4 0-16,-4 0-8,4 0 8,1 0-16,-5 0-16,0 0 32,4 0-24,0 0 8,1 0-8,-1 0 8,-4 0-8,4 0-24,0 0-8,1 0-32,-5 0 88,4-2-120,0 2 8,1-2-56,-1 2-16,0-2-8,0 2-72,-4 0-16,5-3-80,-5 3 360,4 0-441,0 0-127,1 0-120,-1-2-160,-4 2-120,0-2-80,4 2-145,-4-2-175,0 2 1368,4 0-1472,-4 0-121,5 0-439,-5 0 304,0 0 351,0 0 361,0 0 768,-5 4-2216,5-4 2464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2:37.983"/>
    </inkml:context>
    <inkml:brush xml:id="br0">
      <inkml:brushProperty name="width" value="0.04999" units="cm"/>
      <inkml:brushProperty name="height" value="0.04999" units="cm"/>
    </inkml:brush>
  </inkml:definitions>
  <inkml:trace contextRef="#ctx0" brushRef="#br0">1708 50 2128,'0'0'0,"0"0"24,0 0 32,0 0-56,5 0 136,-1 0 64,0 0 72,0 0 32,-4-2 8,5-1 0,-5 3 0,4 0-8,-4 0-304,6 0 312,-1 0 1,-1-2-1,0 2 0,-4 0-24,0 0-24,0 0-16,5 0-40,-5 0-208,0 0 216,4-2-8,-4 2-8,0 0 16,0 0-24,0 0-16,0 0-8,0 0-8,0 0-160,0 0 168,0 0 24,0 0 0,-2 0 24,-3 0-16,-1 0 0,4 0-7,0 0 15,2 0-208,-5 0 192,3 0 16,0 0 8,-4 0-8,1 0 32,-1 0 8,2 0 16,-1 0 8,5 0-272,-6 0 280,2 0-40,-3 0 32,1 0-32,-1 0-16,1 0 48,-3 0-32,3 0 0,6 0-240,-6 0 240,-1 0 1,1 0-57,-1 0 0,-1 0-32,-1 0-24,1 0 24,-1 0-32,9 0-120,-9 0 136,1 0-16,-9 0-8,12 0 0,-3 0 16,-9 0-8,10 0 8,-1 0 8,8 0-136,-17 0 136,12 0-8,-3 0-16,-9 0-16,12 0-16,-3 0 0,-9 0-8,10 0 8,-1 0 32,-1 0-16,-8 0-8,10 0 24,-1 0-24,-9 0 0,10 0 16,1 0-24,-13 0 8,12 0 8,-1 0 8,-12 0 0,14 0 16,-11 0-8,10 0-8,-10 0 8,17 0-112,-6 0 88,-11 0 0,10 0 0,1 0-8,-11 0 9,10 0-9,-14 0 16,14 0-16,7 0-80,-17 0 80,11 0 0,-1 0-32,-1 0 0,-1 0 0,-8 0 0,13 0 0,-5-2 8,9 2-56,-8 0 48,-1 0 0,1 0 0,-1-2 8,-8 2 8,10 0-24,-10 0 16,13 0-16,4 0-40,-9 0 48,-8 0 0,11 0-16,-11 0-8,10 0-8,-12 0-16,13 0 32,-14 0 8,20 0-40,-6 0 16,-16 0-8,16 0 8,-13 0-24,2 0 16,8 0-8,-12 0 0,12 0-8,9 0 8,-19 0-8,10 0 48,-10 0-40,10 0 16,-12 0 0,12-2-40,-14 2 24,14-2-16,9 2 16,-19 0 24,10 0 8,-12 0-16,14-3 0,-14 3-32,4-2 24,8 2 0,-14 0 24,23 0-32,-9 0 24,-14 0-8,14 0 16,-12-2-24,3 2 8,10-2-16,-14 0 0,14 2 16,8 0-16,-24 0 24,16-2-16,-14 2-8,14 0 0,-14 0 0,14 0 40,-16 0-8,18 0 0,-16 0-32,16 0 0,0 0 40,-3 0 24,3 0-8,-3-2 16,0 2-48,-8 0-8,17 0-16,-6 0 24,-3 0 0,-10 0-24,13-3 8,-12 3 0,12 0 8,-3 0 24,-8 0-16,17 0-24,-4 0 0,-5 0 8,1 0 16,-1 0 0,1 0-16,-1 0 0,1 0 24,1-2-16,-1 2 16,1 0-16,1 0-16,-3 0 64,3 0 16,-1-2 16,3 2-48,-2 0-64,6 0 16,-5-2 8,1 2-8,0 0 24,-1-2 16,3 2-56,0-2 40,0 2-32,0-2 24,0 2-8,2 0-8,0-3-80,0 3-80,0 0-168,0 0-136,0 0-232,0 0-248,0 0-345,0 0-423,0 0 1712,0 0-2025,4 0-295,-4 0-297,4 0-151,-4 0 471,0 0 633,5 0 760,-5 0 744,0 0 160,0 0-1088,0 0 1088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08.10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0 504,'0'0'0,"0"0"0,0 0 8,0 0 8,0 0-16,3 0 24,-3 0 8,0 0 8,0 0 8,3 0 8,-3 3 16,0-3 0,3 3 16,-3-3-88,0 3 96,3-3 8,0 3 0,-3 2 16,3-2 16,0 1 0,0 1 8,0-1 16,0 1 8,2 7 8,-1-9 0,1 1 16,-1 9 0,8-10 8,-9 11 8,2-11 8,-5-3-216,12 13 216,-9-8 8,9 10 0,-9-11 8,1 14 0,11-6 9,-12-7-9,9 13 16,-12-18-248,3 13 240,9-1 0,-9 2 0,9-1 0,-9 1 0,9-1 0,-9 1 0,9 1-8,-12-15-232,3 13 240,9 1-8,-9 1-8,1-2 0,11 1 0,-12-1 0,11 1-8,-11-1 0,-3-13-216,13 14 208,-10-1 1,11-1-9,-10 0 8,10-7-16,-11 13 8,10-14-8,-10 12-8,9-11 8,-7 10-16,7-11 8,-9 8-8,1-7 0,8 7-8,-9-9 0,2 1 0,7 8-8,-12-9 0,4 0 0,1 2 0,-1-1-8,1 1 0,-1-2-8,1 1 8,-5-4-152,3 3 144,0 0-8,0-3 8,0 3-8,0-3 0,0 0-7,-3 0-1,3 0 0,-3 0-128,0 0 120,0 0 0,3 0 0,-3 0-8,0-1 0,0-2-8,0 0 0,0-2 0,0 5-104,0-4 104,0-1-8,0 1 0,0-1 0,0-1-8,0 0 0,-2-6 0,1 8 0,1 4-88,-2-6 80,1-6 0,-1 7 0,-1-7 0,0 8-8,2-8 0,-2 7-8,0-8 8,3 13-72,-3-4 64,0-10 0,0 10 0,0-8 0,0 7-8,0-8 0,0 8 0,0-8 0,3 13-56,-3-5 48,0-7 0,1 8 0,-1-10-8,0 10 0,0-10 0,0 10-8,0-10 8,3 14-40,-1-4 32,-2-10 0,1 8-8,-1-7 0,2 8 8,-1-8-16,1 8 8,-1-8 0,2 13-24,-1-5 16,-1-7 8,1 8 0,1-8-8,0 7 0,0-1 8,0-6-8,3 9 8,-3 3-24,3-6 24,0 0-8,0 0 8,1 2 0,8-2-8,-9 1 8,9-1 8,-7 2-8,-5 4-24,13-5 24,-8 1 0,11 1 0,-11 0 0,13 0 0,-6 1 0,1 1 8,-1-1-8,-12 2-24,14-1 24,-2-1 0,0 2 0,1 0 0,-1 0 0,-8 0 0,13 0 0,-13 3 0,-4-3-24,15 3 16,-10 0 8,8 0-8,-10 0 8,9 0 0,-9 2-8,2-1 8,7 1-8,-12-5-16,0 4 24,4 1-8,1 7 8,-1-9-8,1 1 0,-1 8 0,-1-7 8,0 7-8,0-9 0,-3-3-16,3 13 8,-3-8 9,3 8-1,-3-8 0,0 10-8,0-11 8,0 13-8,0-13 8,0-4-16,0 17 8,-1-13 8,-1 11-8,-1-10 0,0 11 8,-1-11-8,-1 10 0,1-11 0,4-4-8,-5 15 16,1-10-8,-2 7 0,0-8 8,0 10-8,0-11 0,0 9 0,0-9 0,6-3-8,-6 4 16,0 8-8,0-9 0,0 0 0,1 2 0,-1-1 0,0 0-8,2-1 0,4-3 0,-5 3-16,1 0 0,-1 0-24,1-3-16,-1 0-16,1 3-24,1-3-33,0 0-15,3 0 144,-3 0-184,0 0-24,0 0-24,0-1-24,0-2-8,2 0 0,-1 0 8,-1 0-8,3 3 264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13.7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123 464 848,'0'0'0,"0"0"0,0 0 96,0-2 72,0 2 56,0-1 48,0-1 32,0 1 24,0-1 32,0 2 16,-1-1 32,1-1 16,-2 2 8,1 0 9,-1 0-9,1-1-16,-1 1-8,1 0 40,1 0-448,-2 0 416,1 0-8,-1 0-24,1 0-40,-1 0-8,1 0-16,-1 0-16,1 0-40,1 0-264,-3 0 217,0 0-1,1 0-24,-1 3 56,0-3-32,2 0-16,-1 3 56,1-3-256,1 0 0,-2 0 8,1 3 0,-1-3 0,-1 0 0,2 3 8,-1-3 0,-1 0 0,2 3 0,1-3-16,-3 0 16,0 3 8,1 0-8,-1-3 8,0 3 0,0-3 0,0 3 0,0 0 0,0-3 0,0 3 0,0 0 0,0 0 0,0 0 0,0-3 0,0 3 0,2 0 0,1-3-24,-3 3 24,1 0 8,-1 0-8,2-3 8,-2 3-8,1 0 0,1 0 8,-1 0-8,2-3-24,-1 3 32,-1 0-8,1 1 0,-1-1 8,2 0-8,0 2 0,0-2 0,0 1 0,0-4-24,0 3 24,0 2 0,0-1 0,0 1 0,0-1-8,0 1 8,3-1-8,0 8-8,-3-12-8,3 3 16,0 0-8,0 2 0,0 8 0,0-10 0,2 2-8,-2-1 0,1 9 0,-4-13 0,5 3 0,-1 2 0,1 7-8,-1-8 0,11 14-512,-10-6 440,10 0-48,-11-7 40,-4-5 88,12 13-64,-9-8-8,2-1 40,7 8-8,-9-12 24,1 5-48,1-1 32,7 1 8,-9-1-16,1-1 48,1 2-8,7-2 8,-9 0-16,1 0-8,1-3 0,7 3 48,-12-3-32,3 3 0,0-3 16,1 0 0,1 0-8,7 3 32,-9-3-8,0 0 16,1 0-8,-4 0-40,5 0 64,-1 0 0,8 0-16,-12-2-8,4 1 16,1-2 24,-1 1 8,1-1 0,-5 3-88,4-3 72,-1 0-8,2-1 8,-2 1 8,1-2 32,-1 1-24,2-1 16,-2 1-24,0-1-8,0 1 56,0-2 0,0 1 24,0-1 16,0 0-16,0 0-8,-3-6 0,0 12-144,3-3 152,-3-1-16,0-2-8,0-6-8,0 9-8,0-2 0,0-1 0,0 0 9,0 0-33,0 6-88,0-11 104,0 8 8,-2-2-16,1-1-8,-1-6-16,-1 9-32,-1-1 40,1-2-8,3 6-72,-5-12 56,2 9 8,-1-2 0,1-1 0,-2 2 0,1-2-56,-1 0-32,5 6 24,-4-6-16,-1 1 0,-1 1 40,0-1-8,1 1-48,-7-1 24,9 1 24,-3-1 16,-6 2 16,12 3-48,-3-4 48,-9 1-24,7 0-24,-7 0 8,8 0 16,-8 0-16,7 0 40,-8 0 16,13 3-64,-5-3 24,-8 0 16,8 0-40,-7 0 8,8 0-24,-8 0 40,10 1 32,-2 1-56,4 1 0,-5-2 0,1 1 0,1-1 8,-2 1-8,1-1 0,-1 1 8,1 1-8,1-2-8,3 2 8,-3 0 0,-2-1-8,4 1-8,-2 0-8,0 0-8,0 0-16,1 0 0,1 0-24,1 0 72,-2 0-80,1 0-24,1 0-16,0 3-24,0 0-16,0 0-24,0 0-8,0 0-8,0-3 200,0 3-209,0 0-7,0-3 216</inkml:trace>
  <inkml:trace contextRef="#ctx0" brushRef="#br0" timeOffset="960">372 336 1360,'0'0'0,"0"0"0,0 0 336,0 0 96,0 0 24,-2 0-16,1-1 24,-1-1-8,1 2 0,-1 0 17,2 0-473,-1-1 464,-2-1-32,0 2-24,0 0-24,0-1-56,0 1-16,0 0-24,1 0-48,-1 0-24,3 0-216,-3 0 192,0 0-40,0 0 8,0 0-32,2 0-16,-2 0 8,0 0-32,3 0-88,-2 3 104,1-3-32,-2 0-16,1 0 16,1 3-40,-1 0 32,1-3 1,-2 3-33,0 0 16,3-3-48,-3 0 24,0 3 8,0 0-8,0 0 32,0 0-16,0 0 8,1 0 16,1-3-32,1 0-32,-3 3 40,1 0 24,1 0-32,-1 1 16,-1 1-16,2-1-24,-1 1 0,1-1 16,1-4-24,-2 5-8,1 7 32,-1-9-16,1 0-8,1 1 24,0 8-32,-2-9 0,2 2-8,0-5 16,0 4-8,0 8 0,0-9 16,0 2-24,0 7-24,0-9 8,0 1-16,3 8 0,-3-12 48,0 0-24,3 5-32,0 7 16,0-12-24,0 4 16,0 8 8,0-9-8,0 0 8,-3-3 40,5 5-104,-2 7 7,1-9 17,1 1-8,-1 1 16,1 7 16,-1-9 0,-1 0-8,-3-3 64,5 4-48,-1 8 32,1-12 0,-1 5 16,8-1 0,-12 8-16,5-12 0,7 3 16,-12-3 0,3 5 8,1-2 0,1 1 40,7-1-8,-12 0 16,4 0 0,8-3 8,-9 3 8,-3-3-72,3 0 64,2 3-24,7-3-8,-12 0-8,4 0-8,1 0 48,7 0 1,-12 0-9,0 0-56,3 0 80,1-2-24,1 1 0,-1-1 8,1 1-8,-1-1 16,1 0-16,-1-1 16,-4 3-72,3-3 64,2 0-40,-1 0 0,-1-2 24,0 1 8,0 1 32,0-2-8,0 2 8,-3 3-88,3-4 80,-3-1 0,0 1 8,3-1-16,-3 1 32,0-1 0,3 1 32,-3-2 8,0 6-144,0-6 128,0 0 8,0 0-16,0 0-8,0 0 32,0 0-24,0-6 8,0 9-16,0 3-112,-1-6 104,-1-6 8,-1 7-16,0-7 24,0 8 0,0-8 0,-1 7 8,1-7 0,3 12-128,-5-4 112,2-2 8,-1-6 0,1 7-16,-2-7 24,1 9-8,-1-3-40,-1-6 17,6 12-97,-6-4 64,0-2-16,0-6 16,0 7-8,-6-1-16,9-6 8,-1 8 0,-2-8 16,6 12-64,-6-5 40,0-1 8,-6-6 0,9 8-40,-3-8 40,0 7-24,-6-8-40,7 8 32,-1-7-16,-6 8 24,8-8 8,-2 7-16,0-6 8,-6 6-24,7-7 8,-1 8 16,6 4-24,-12-6 8,8-8 8,-2 11-8,-6-3 8,7-6-40,0 8 8,-7-2 16,7-6 40,5 12-40,-6-5 64,-6 1 8,8-8 16,-2 9-48,-6-2 0,9-1-8,-2 0-56,-1 0 64,6 6-40,-6-6 32,0 0-32,0 0 48,0 0-64,0 0 0,0 0 32,2 2-8,-1-2 8,5 6-16,-6-5 72,2 1-32,-1-1 8,1 1 0,1-1-32,0 2 32,1 0-16,-1 2 0,3 1-32,-1-3 64,-1 1-56,1 1 24,-1-1 24,2 1-40,0-1 8,-1 1 0,1-1-16,0 2-8,0 0 16,-2-1 24,2 1 16,0 0-40,0 0 16,0 0-8,-1 0-8,1 0-16,0 0 32,0 0-16,0 0 40,0 0 32,0 0-16,0 0 16,0 0-48,0 0 16,0 0-504,0 3 952,0-3-464,0 3-16,0 0 16,3-3 8,0 3-48,-3 0-8,3 0 8,-3-3 0,3 3-32,0 1 48,1-1 8,1 2-24,-1-1 24,1 1-32,-1-1 0,8 8-24,-9-9 0,-3-3 32,5 5-24,7-1 40,-9 8-64,1-9-16,10 9 56,-11-9-96,1 9 64,10-7 8,-14-5 32,4 13-32,8-8 32,-7 8 32,8-8-16,-8 10-24,8-11 8,-9 11-16,10-10 40,-14-5-24,4 16 24,11-11-16,-10 12-16,11-12-16,-11 13 32,11-6 32,-4 0 16,-7 0-32,-5-12-24,18 12 24,-6 0 16,-8 0-32,14 0 40,-13 0-24,13 0-32,-14 0 24,13 0-16,-17-12 0,4 4 24,13 13 8,-13-13 0,10 13-16,-10-13-8,10 11 0,-11-10 8,10 8-8,-13-13-8,3 5 16,9 7 24,-9-9-24,9 1 16,-9 1 16,2-1-48,-1 1 16,8-2 16,-12-3-32,3 3 16,0 0-8,2 0 32,-1 0 0,1-3 0,-1 0 32,1 0-32,-1 3-24,-4-3-16,5 0 32,-1 0-16,1 0-32,-1 0 8,1 0-40,-1-2 0,1 1-8,-1-2-32,1 0-32,-1-2-80,1 2-72,-1 0-144,0 2-144,1-2-120,-1-2-137,1 2-167,-5 3 984,3-3-1152,0-1-216,0 1-161,0-2-87,0 1-16,0-1 71,-3 1 273,3-1 392,-3 5 896,0-4-504,3-1 328,-3 1-1136,0 4 1312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15.5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1 137 2064,'0'0'0,"0"0"616,0 0 208,3 0 48,0 0 57,-3 0-929,0 0 1032,3 0 16,0 2 16,0 1-95,0 0-137,1 0-136,-1 0-80,2 2-80,-5-5-536,3 4 456,1 1-64,1-1-96,-1 1-64,1 7-40,-1-9-32,-1 1-40,1 8 1,-4-12-121,5 3 88,-1 2-16,8 8-8,-9-10-32,2 9-24,-1-9 0,1 2 8,-1 8 8,-4-13-24,12 3 72,-12 2 8,5-1-32,-1 1 0,1-1-8,-1 1-40,1-1 24,-1 1 16,1-2-8,-5-3-32,3 3 32,0 0 8,0-3-8,0 0-24,-3 3 24,4-3-16,-1 0 0,0 0 32,-3 0-48,3 0 32,-3 0 0,3 0 32,0-2-24,0 1 0,-3-1 16,3-1-8,-3 2-40,0 1-8,3-5 0,-3 2 8,3-1-32,-3 1 40,3-2 24,-3 1-40,0-1 8,3-1 8,-3 6-16,0-6-8,0 0-8,0 0 8,0-6-24,0 8 8,0-1 24,0-7-8,0 8 8,0 4 0,0-6-16,0-6-16,0 7 8,-1-1 0,-1-7 8,1 8 0,-1-1 16,1-7 16,1 13-16,-3-5 0,1 0 16,-1-9-32,2 10 8,-2-8-8,0 7 16,0-1 24,1-6-32,2 12 8,-3-4 16,0-2-24,2 0-8,-2-6 24,0 9 0,1-2 0,1-1 8,-1 0 0,2 6-16,-1-4 32,1-1 8,-2 1-16,2-1 24,0 1-8,0 2 8,0-1 8,3 2-8,-3 1-48,0-2 56,3 1-8,2-1 16,-1 2-8,-1 0-8,2 0 24,-1 0-32,8 0 24,-12 0-64,3 0 80,0 0-48,2 3 32,8 2-8,-8-1-8,7 1 16,-8-1-32,11 1 16,-15-5-48,5 4 40,13 8 24,-6-9-32,0 2-16,0 8-16,0-10-16,0 9 32,1-7 24,-13-5-40,14 15 64,-2-11-8,1 10 16,-1-10-16,0 13 0,2-13-8,-10 12 16,14-11 32,-18-5-96,12 18 64,7 3 16,-2-3-8,-4-2-40,-1-4 40,-7 2 32,11-2 16,-11 1-32,-5-13-88,15 14 104,-11-1-48,10 2-32,-10 0 40,8 0-24,-7 0-16,-1 0 8,8 2-16,-12-17-16,0 16 8,5 2 32,-2 0 0,-3-1 16,0 1-16,0 0-64,0 0-8,0 1 0,-3 0-16,-2 1 40,1 1-32,-2-2-32,-8 2 16,8-1 0,-9 1 16,3-3 8,12-18 32,-6 15-64,-10 1 8,2 2-32,-1-1 24,11-13 32,-10 13 48,10-13 0,-13 13-40,17-17 24,-11 12-32,-4 0-80,1 0-72,-2 0-144,-2 0-232,1-8-296,-1 13-280,0-13-377,18-4 1513,-16 14-2160,-2-11-441,0 1-223,1 1 543,-1-1 857,0 1 768,2-2-224,16-3 880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18.216"/>
    </inkml:context>
    <inkml:brush xml:id="br0">
      <inkml:brushProperty name="width" value="0.04996" units="cm"/>
      <inkml:brushProperty name="height" value="0.04996" units="cm"/>
    </inkml:brush>
  </inkml:definitions>
  <inkml:trace contextRef="#ctx0" brushRef="#br0">539 3770 1536,'0'0'0,"0"0"376,0 0-368,3 0 8,1 0-8,-1-2 8,-3 2-16,4-2 16,-4 1 0,5-1 0,-1-2 0,-1 3 0,3-1 8,-3 0 24,1 0 16,-4 2-64,3-2 80,1 1 8,-1-1 24,1 0 0,0 0 16,-1 2 24,-3-1-8,4 1 16,-4 0-160,0 0 176,3 0-16,-3 0 16,0 0 0,4 0 16,-4 0 16,0 0 32,0 0 17,0 0-257,3 3 280,-3-3 24,0 0 48,0 4 48,4-4 40,-4 3 32,0-3 24,0 4 24,0-4-520,0 3 552,0-3 32,0 4 25,0-4 39,0 3 8,0-3-8,0 4-16,0-4-32,0 0-600,3 4 592,-3-4-31,0 3-9,0-3-40,0 4-48,0-4-16,0 0-48,0 3-8,0-3-392,0 0 368,0 0-24,0 4 16,0-4-24,0 3-8,4-3 1,-4 0-57,0 4 8,0-4-280,0 0 256,0 0-48,0 0-8,0 0-16,0 3-16,0-3-16,-2 0 8,0 0-24,2 0-136,0 4 160,-1-4-8,-1 0 8,0 0-32,0 0-48,-1 0 8,1 0 0,-2 0 16,4 0-104,-3 0 128,-1 0-48,1 0 8,-1 0 16,-1 0-16,0 0 24,-1-2-8,-1 2 8,7 0-112,-5-2 104,-1 1 32,-8 1-24,12-2-40,-3 2 32,-2-2 24,0 0-55,-7 1 15,8 1 0,-1-2-64,-9 2 24,11 0 0,-11-2 0,11 2 24,-11-2 24,10 0-40,6 2-56,-19-1 8,13-1 0,-10 0-16,11 2 40,-11-2 24,9 1 88,-9-1-8,11 0-24,5 2-112,-16-2 128,10 0-96,-13 1-16,12 1 0,-11 0 0,12-2 8,-8 2 0,9 0 16,-2-2-24,0 2 0,-8 0 0,12-2-40,-2 1 16,-1-1 0,-1 2 16,-7 0 24,10-2-40,-1 2 24,0-2-8,-1 0-16,1 1 48,0 1-24,-2 0 0,1-2 24,6 2-40,-5 0 16,1-2-16,1 2 24,-1-2-40,1 2 24,-1 0 24,2-1-8,1 1-8,1 0-16,-2 0 0,0 0 8,0 0-32,0 0 48,1 0 16,1 0-56,0 0 48,0-2-24,0 2-8,0 0-16,0 0 48,0 0-40,0 0 16,0 0-32,3 0-16,-3 0-8,4 0-64,-1 0-112,-3 0-88,4 3-192,-1 1-153,3-1-127,-3-3-176,3 4-176,-3 0-200,3-1-329,-3 1-511,2-1-681,-1 1-400,0-1 73,1-3 799,0 4 1049,1-1 800,-1-3-1072,-5 0 1608</inkml:trace>
  <inkml:trace contextRef="#ctx0" brushRef="#br0" timeOffset="2178">121 3733 1904,'0'0'0,"0"-2"104,0 0 56,3-1 48,1-1 8,0 0 24,-4 1-16,3 1-24,-3-1 8,0 1-24,0 0 16,0 0 16,4 0 0,-4 1 40,0-1 33,0 2-289,0 0 336,0 0 80,0 0 40,0 0 32,-2 0-8,2 0 0,-2 0 8,0 0 0,2 0-488,0 0 504,-1 0 1,-1 0-25,0 0 24,0 0-8,0 0 8,1-2 0,-1 2 8,0-2-16,0 1 0,1-1 0,-1 0-15,0 0 7,0-1 0,2 1-8,-2 0-8,1-3-24,-1 3-8,0-2 16,2 1-48,-2-1-24,1-1-63,-1 1-17,0-1-24,2 5-280,0-5 272,-2-1 24,2 1-80,-2 0 8,2-2-16,0 0-32,-1 1 0,1-8-8,-2 10-24,2-1 8,-2-9-32,2 9 0,-2-1-32,2-8 0,0 9 8,-1-2-24,1 7-72,0-8 104,0-8-40,0 13 16,-2-11 16,2 8-24,-2-10 0,0 11-8,2-9-16,-2 7 16,2-11 8,0 11-24,0-11 16,0 11-16,-1-11 0,1 13-24,-2-15 16,2 20-40,0-7 48,-2-11-24,2 4 40,0 7-24,-2-14-24,2 6 8,0 1-40,0 0 8,0 14 8,0-14 0,0-1 32,0-2 0,0-1 0,0 0 16,0 2-56,0 2 40,-1-4 1,1 2-17,0-2 32,0 1-32,0 1-8,-2 0 16,2 1-16,0 1 32,0 0-8,0 14-32,0-16 24,0 2 16,0 7-32,0-11 0,0 11 0,0-11 0,0 11 24,0-11-24,0 18-8,0-7 32,0-11-32,0 11 8,3-9 16,-3 9-24,0-11 24,0 13-8,0-13 0,0 11 16,0 7-32,0-16 8,0 9 8,0-9 0,0 10-8,0-8 8,0 7-32,0-11 24,0 11-24,0-11-8,0 13 24,0-13-8,0 11 8,0-9 16,0 11 8,0-11-24,0 11 24,0 5-24,0-16 0,0 8-8,0-9 24,0 10-24,0-9 8,0 8 16,0-9-40,0 10 40,0 7-16,0-18 0,0 4-8,0 6 8,0-11-16,0 5 16,0 7 8,0-11 0,-1 11-8,1 7 0,-2-18 0,0 13-24,2-13 32,0 11 8,-2-9-8,2 9 8,-2-1 0,2-9 0,0 17-16,-1-7 48,1-9-24,0 8-24,-2-6 32,2 9-40,0-2 24,-2-9 0,2 10 0,0 6-16,0-14 32,-2 9-16,2-11 0,0 11-24,-1-13-16,1 12 32,-2-10 8,0 11-16,0-9 0,2 9-24,0-11-8,0 10 32,-2-12-32,2 11 48,-1-10-32,1 9 16,-2-9 8,2 10-16,0-9 24,-2 8-8,2-9 0,-2 10-8,2-13 0,-1 6-24,1 14 24,0-7 24,0-9-16,0 9-8,-2-11 40,2 11-64,0-11 8,-2 11 8,2-11-16,-2 11 40,0-9-16,2 2 40,0 7-32,-1-9-16,1 8 8,-2-6-40,2 9 32,0 5 8,-2-16-16,2 9 40,0-9-24,0 10-8,-2-10 24,2 11-24,0-2 24,0-9-32,0 11 0,-1-11 16,1 10 8,0-10 0,0 11 0,-2-11 0,2 9-16,-2-9 16,2 9-24,0-9 32,-2 10-32,2-10 16,-2 11 24,2-13-32,0 11 0,-1-11 32,1 18-24,0-14-8,0 0 0,0 9 40,0-15-64,0 6 32,-2 7 0,2-13-16,-2 13 16,2-11 16,0 13-32,0-13 8,-2 4 0,2 0-24,0 7 56,-1-11-16,1 13 0,0-13-24,0 11 8,0-11-16,0 11 40,0-9-8,0 9 0,-2-9 0,2 10 0,-2-10 8,2 9-16,0-9-16,0 11-32,0-9 32,0 8 8,0-8 40,0 9 0,0 5-32,0-7-8,0-8 0,0 12-16,0-4 16,0-7 8,0 8 0,0 1 0,0-9 24,0 14-24,0-4 24,0-3-24,0-7 8,0 10-24,0-1 16,4-2-16,-4 1 16,0-1 0,0 7 0,0-14 40,0 11 16,0-5-48,0 1 40,0-7-32,0 11-8,0-3 8,0-8-16,0 10-8,3-3 32,-3 0-16,0 0-16,0 0-8,0 2-8,0-2 24,0-1-24,0 8 24,0-5 0,0-2 0,0 0 0,0 0 16,0 0-32,0-8 8,0 14 8,0-3-32,0 4 32,4-5 8,-4-1-16,0 1-16,0 0 48,0 1-24,0-1 0,0 0 8,0 1-16,0 4 8,0-4 16,0-1-8,0 2-8,3-3 0,-3 3-24,0-3 24,0 3-16,0-1 16,0 4 0,0-5 8,0 3 0,0-3 0,0 1-16,0-1 0,0 0-16,0 1 32,0-1-16,0 5 8,0-6-16,4 3 16,-4-1-24,0 2 48,0-3-24,0 0 8,0-1 8,0 1-24,0 0 16,0 5-8,0-4 24,0-1-48,0 1 24,0-1-24,0 0 16,0 1 16,0-1-8,0-1 16,0 6-16,0-3-8,0-2 0,0 1 8,0 0-32,0-1 32,0 2-16,0-1 24,0 0 16,0 4-24,0-3 8,0-1-8,0 3-8,0-1-8,0-2-8,0 2 8,0-1 16,0-1 24,0 4-24,0-1 8,0-1 32,0 0-56,0 0 0,0 0 24,0 1-40,0-1 72,0 2-40,0-2-8,0 0 24,0 1-32,0-1 0,0 0 16,0 0-16,0 0 16,0 1-8,0 1 8,0-2 16,0 0 0,0-1-40,0 1 24,0-2-16,0 2 16,0 1 8,0-1 8,0 2-16,0-2 8,0-3 0,0 1-8,0 2-8,0-3 24,0 2-24,0-1 16,0 0-16,0 4 8,0-3 8,0-1-16,0 1 16,0-1 0,0 1-72,0-3 80,0 5-16,0-5 0,0 6 0,0-3 8,0-1-24,0 1-24,0-1 48,0 0-8,0 1 8,0-2-8,0-1-8,3 1 16,-3 1-24,0 1 16,0 1 0,0-2-8,0 3 16,0-3 8,0-1-24,0 5 8,0-2 24,0-2-8,0 3-32,0-3 16,0 2-24,0-1 0,0-1 48,0-1-40,0 1 8,0 1 24,0-1-8,0 1 16,0-1-24,4 1-40,-4-1 24,0 0-8,0 1 16,0-2 40,0-1-48,0 3 32,0-1-8,0-1-32,3 1 40,-3-1-40,0 5 24,0-4-8,0 1 24,0-3-48,0 3 24,0-1 16,0 1-24,0-1 32,0 1-8,0 3-8,0-4-8,0 1 24,0-1-16,0 0 8,0 1-16,0-1 0,0 1 0,0-3 0,0 6 8,0-3 8,0-1-16,0 1 16,0-1-16,0 2-8,4-1 8,-4-2 24,0 3-8,0-2 8,0 1-8,0-1-24,0 1 8,0-1 8,0 2 0,0-1 16,0 1-40,0 0 24,0-1 0,0 1-16,0-2 40,0 2-32,0-1 8,0-1 8,0 1-16,0 1-8,0-2 16,0 1-8,0 1 0,0 0 32,0 1-40,0-1 8,0 0 32,0 0-24,0-1-8,0 1-8,0 0-8,-2-1-8,2 1 40,0-2 16,0 2-40,-2 1 8,2-1 16,-1 0-8,1-1 8,-2 1-8,2-2-16,-2 2-8,2-1 16,0 3 8,-2-4 8,2 1-16,-1-1 8,1 2 24,-2-1-40,0 1 16,0 0-8,2-1 0,0-1 24,0 2-32,0-1 24,-2-1-16,2 3-8,0-3 40,0 2-24,-1 0-8,1-1 32,-2 1-56,2 0 56,0 1-24,0-1-24,0 0 56,0 0-72,-2 0 56,2 2-16,0-1 16,-2-1-8,2 0-16,0 2 0,0-2 24,0 1-16,0-1 8,-1 2-40,1-2 32,-2 2-8,2 0 24,0-2-24,0 2 16,0 0 0,0 0 0,0 0 0,0 0-32,0 0 32,0 0-16,0 0-8,0 0 40,0 0-24,0 0 8,0 0 8,0 0 0,0-2-24,0 1-16,0-1 0,0 0 32,0 0 24,0 2-32,3 0 24,-3-1-24,0 1 8,0 0-24,4 0 24,-4 0 16,0 0-8,3-2-8,-3 0 8,0 2-16,4 0-8,0 0 24,-4 0-24,3-2 24,1 0 24,-4 1-64,3 1 48,1 0-24,-4 0 0,3 0 0,1 0 16,-1 0-48,-3 0 40,4 0 0,1-2 16,-1 2 32,1 0-48,-5 0-8,6-2 32,-1 2-24,-2-2 0,3 2 0,-1-1-8,-1-1 0,1 2 8,0 0-8,-5 0 0,6 0 16,8 0-8,-9 0 0,1-2 8,-1 0-64,9 0 16,-10 1 0,-4 1 32,5-2-48,0 0 80,10 0 0,-12 2 0,2 0-8,10-1 0,-12-1-16,13 2 0,-12 0 8,10 0 8,-10 0-16,10 0 16,-11 0 8,3 0-40,11-2 40,-11 2 0,12 0-48,-13 0 32,9 0 24,-10 0-56,10 0 64,-9 0-16,13 0-48,-13 0 64,15 0-40,-15 0-8,11 0 40,-10 4-32,10-4 32,-11 0 16,14 3-16,-13-3-24,-6 0-16,19 0 32,-13 5-24,13-1-8,-13 1 48,11-1-24,-11-1 32,13-3 8,-13 4-32,-6-4-32,17 0 48,-11 0-8,11 4-24,-11-4 24,13 0-48,-13 3 24,11-3 8,-11 0-24,-6 0 0,18 0 32,-13 0-24,13 0 8,-13 0-24,13 0 16,-13 0 0,13 0-24,-13 0 40,-5 0-24,16 0 0,-12 0-8,10 0 16,-10 0 16,1 0 8,9-2-8,-14 2-16,5 0-8,1 0-8,-3 0 0,3 0 0,-1 0-8,-1 0 16,-1 0 8,1 0-16,-4 0 8,3 0-40,-3 0 0,0 0-8,0 0-32,0 0 0,4 0-56,-4 4-32,0-4-48,0 3-80,0 3-136,-2-1-137,-2 0-215,-1 1-216,0 8-256,-9-10-377,8 10-391,6-14 2024,-14 3-2689,7 12-623,-11-12-105,4 11 656,7-10 985,-9 10 1032,10-9 632,-10 1 16,16-6 96,-3 16-104,-4-13 8,1 3-1296,6-6 1392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21.208"/>
    </inkml:context>
    <inkml:brush xml:id="br0">
      <inkml:brushProperty name="width" value="0.04996" units="cm"/>
      <inkml:brushProperty name="height" value="0.04996" units="cm"/>
    </inkml:brush>
  </inkml:definitions>
  <inkml:trace contextRef="#ctx0" brushRef="#br0">537 159 1968,'0'0'0,"0"0"8,0-2 0,3 1 8,1-5-16,0 4-16,-4-1 8,3-1-8,-3-1 8,4 0 8,-4 1 8,3 1 8,-3 1-8,4 0 8,-4 2-16,3-2 24,-3 0 40,4 1 40,-4-1 80,0-2 72,0 3 40,0-1 56,0 0 32,0 2-384,3 0 400,-3-2 56,0 2 57,0-2 127,0 1 80,0-1 72,0 2 56,0 0-8,0 0-840,0 0 825,0-2 7,0 0-8,0 1-80,4-1-16,-4 0-48,0-2-23,0 3-57,4-1-16,-4 0-48,0 0-40,3 1 0,-3-1-48,0 0-16,4 2-56,-4-2-16,0 0-39,3 1-49,-3-1 8,0 0-72,0 2 16,0 0-24,0-2-16,0 1-16,0-1-40,0 2-128,0 0 120,0-2-32,0 2 16,0-2 0,0 2 40,0 0 0,0-2 8,-2 2 16,2 0-168,-1 0 144,-1-1 8,0 1 0,-1-2 0,-1 0 24,-1 0-24,1 2 40,-1 0 16,5 0-208,-4 0 224,-1-1 8,0 1-31,-3-2-41,1 2 0,0 0 8,-9-2-16,13 2 40,3 0-192,-15 0 152,10-2-8,-11 2 8,11 0-24,-13-2 32,13 2-16,-13-1 24,11-1-24,-13 0-24,4 0 24,9 1-64,-14-1 8,14 0 16,-11 2-40,11-2 32,-13 0 8,6 1-40,0-1 16,0 0-24,-1 0-8,1 2 32,0 0-32,-2 0 8,9-1-24,7 1-32,-20-2 0,6 2 24,0-2-16,7 2 32,-11-2-8,11 0-16,-7 2-8,6-1-16,-8 1 24,11 0-16,-9-2 16,9 2-56,-3 0 48,1 0 0,0 0-48,2 0 80,5 0-40,-5 0-24,-1 0 16,1 0-16,1 0-8,3 3-64,-1-3-80,0 4-136,2 0-192,0-1-176,0 1-288,0-1-353,0 1-503,0-1-681,5-3-1239,-1 4-737,1-4 496,11 0 920,-12 0 1585,12 0 1224,-11 0 160,11 0-256,-11-4-608,-5 4 960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22.219"/>
    </inkml:context>
    <inkml:brush xml:id="br0">
      <inkml:brushProperty name="width" value="0.04996" units="cm"/>
      <inkml:brushProperty name="height" value="0.04996" units="cm"/>
    </inkml:brush>
  </inkml:definitions>
  <inkml:trace contextRef="#ctx0" brushRef="#br0">431 758 616,'0'0'0,"0"0"16,0 0 0,0 4 8,0-4 16,0 0-40,0 3 48,3-3 8,-3 4 8,0-4 16,0 3 0,4-3 16,-4 4 0,0-4 8,0 0-104,3 3 112,-3-3 8,0 0 0,0 0 8,4 0 0,-4 0 16,0 0-8,0 0 8,0 0-144,0 0 152,0 0 0,0 0 0,0-1 8,0-1 0,0-2 8,0 1 0,0-1 0,0 4-168,0-3 168,-2-3 8,2 1 0,0 0 0,-2-1 8,1-1 1,-1-7-1,2 10 8,0 4-192,-2-7 184,0-9 8,0 11 0,1-9 0,-1 8 0,0-10 0,0 9 8,1-11-8,1 18-192,-2-7 192,0-12-8,0 12 8,-1-13 0,-1 6-8,1 0 0,-1-1 0,0-1 0,4 16-184,-3-14 176,-1-2 0,-1 0 0,1 0-8,-1 2 8,0-2-16,-1 0 8,1 0-7,5 16-161,-5-16 160,-1 0 0,1 0-8,-2 2 8,0-2-8,0 2-8,0-2 8,-8 1-8,15 15-144,-5-14 144,-2 0-8,-9 7 0,11-11 0,-2 4 0,-9 8-8,10-11 0,-10 10 0,16 7-128,-7-16 120,-9 10 0,9-10-8,-9 11 0,9-9 0,-9 8 0,11-8-8,-10 9 0,15 5-104,-5-7 96,-9 0 0,8-8 8,-1 12-16,-9-3 8,11-1-8,0 2 0,-10-2 0,12 2-8,-2-1 0,-1 1 0,1 1 0,0 3 0,-1-3-8,1 2 0,0 0 0,5 2-72,-6-1 73,4 1-1,-3 0-8,3 0 0,1 0 0,-1 0 0,0 0 0,0 3-8,2-3-56,-2 4 56,2-1 0,0 3 0,0-1-8,0 0 8,0 1-8,0-1 0,0 9 0,0-14-48,0 4 48,4 1 0,0 13-8,-1-15 8,1 13 0,-1-10-8,3 12 8,-1-13-8,-5-5-40,5 21 40,9-7 0,-10 2 0,1-1 0,10 1-8,-12 1 8,11 1 0,-10 0 0,10 2 0,-14-20-40,5 19 40,11 2 0,-10-1 0,12 1 0,-13 2 0,14-1 8,-13 1-8,15 0 8,-21-23-48,5 23 40,15 0 8,-15 2-8,15-2 8,-6 2-8,-9 0 8,13-2 0,-12 2 0,-6-25-48,17 25 48,-11 0 0,11-2 0,-11 2 0,10 0 0,-11 0 8,11-1-8,-12 0 0,-4-24-48,16 24 56,-13 0 0,13-1-8,-12 2 8,12-2 0,-11 0-8,11 0 0,-12-2 0,-4-21-48,14 23 48,-9-1 0,9-1 0,-10 2 0,10-3 0,-10 1 0,1-1 0,9-1 0,-10 1 0,1-1 0,1 1 8,-1-1-8,0-1 0,9 0 8,-14 1-8,4-1 0,-4-18-48,5 18 56,-1-2-8,-1 2 0,1 0 8,0-2-8,-1 0 0,-3 0 0,4 0 0,-4-16-48,0 16 48,0-2 0,0 0 0,0 0 0,0 0 0,0-8 0,0 13-8,0-13 9,0-6-49,0 16 40,-2-11 8,0 9-8,0-10 0,1 1 8,-1 9-8,0-10 0,0-1-8,2-3-32,-3 6 40,1-3-16,-2 1 8,3-4-16,-3 3 0,0-3-16,3 0-8,-1 0-8,2 0 16,-2 0-40,0-1-16,-1-1-16,1-3-24,-2-1-24,3-1-25,-1-7-39,-2 9-24,4 5 208,-1-15-232,-3 10-24,2-15-8,0 13-8,1-14 0,-1 5 8,2 0 8,-2 0 0,2 16 256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25.743"/>
    </inkml:context>
    <inkml:brush xml:id="br0">
      <inkml:brushProperty name="width" value="0.04996" units="cm"/>
      <inkml:brushProperty name="height" value="0.04996" units="cm"/>
    </inkml:brush>
  </inkml:definitions>
  <inkml:trace contextRef="#ctx0" brushRef="#br0">57 1539 128,'0'0'0,"0"0"0,0 0 8,0 0 0,0-2 8,4 0 8,-4 2 0,3-2 8,-3 1 8,0 1-40,4-2 48,-1 0 8,-3 0 0,4 0 8,-1 1 8,-3-1 0,4 0 8,-4 0 8,0 2-88,4-1 88,-4-1 8,3 0 0,-3 0 8,0 0 0,0 1 0,0-1 8,4 0 0,-4 2-112,0-2 120,0 2 0,0-1 0,0-1 0,0 0 0,0 0 8,0 0 0,0 2 0,0 0-128,0-1 128,0 1 8,0-2 0,0 0 0,0 2 0,-2 0 0,2 0 8,-2 0-8,2 0-136,-2-2 144,1 2 0,-1 0 0,0 0 0,0 0 0,0 0 0,1 0 1,-1 0-9,0 0 8,2 0-144,-3 4 144,1-1 0,-2 1-8,1 0 8,-1-1-8,2 1 8,-1-1-8,-1 1 0,4-4-136,-3 5 136,-1 0-8,1 1 8,-1 8-8,0-10 0,1 1 0,-1 0 0,3 11-8,1-16-120,-4 4 128,0 10-8,3-10 0,-3 12 0,2-11-8,1 9 8,-1-9-8,0 13 0,2-18-112,-2 6 112,2 11 0,0-11-8,0 11 8,0-11-8,0 12 0,0-13-8,0 14 8,0-19-104,0 15 96,4-10 8,-1 15-8,1-15 0,-1 14-7,1-4 7,0-10 0,1 15-8,-5-20-88,5 5 88,1 14 0,-1-13 0,0 13-8,9-13 8,-10 11-8,1-11 0,1 8 0,-6-14-80,16 5 80,-13 10 0,11-12-8,-10 2 0,10 10 0,-10-12 0,1 1 0,11-1-8,-16-3-64,4 6 64,10-3 0,-11 1-8,3-4 0,8 3-8,-10-3 8,1 0-8,0 0 0,-5 0-48,14 0 40,-10 0 8,0-1-8,1-1 0,0 0 0,1-3 0,-1-1 0,0 1-8,-5 5-32,6-5 40,-1-1-8,0 1 0,1-2 0,-3 0 0,1 0 0,-1-8 0,1 12 0,-4 3-32,3-7 32,1 0-8,-4-8 8,3 10-8,-3-9 8,0 9-8,0-3 0,0-8 8,0 16-32,0-5 24,0-9 0,0 9 0,0-11 0,0 10 0,-1-10 0,-1 11 0,-2-13 0,4 18-24,-3-5 16,-3-13 8,3 13 0,-2-13-8,-1 13 8,1-13-8,0 12 0,-1-11 0,6 17-16,-5-6 16,-2-10 0,1 11 0,-1-11 0,-7 11 0,11-10 0,-3 10 0,-8 0-8,14 5-8,-5-14 16,-1 10-8,-8-1 8,9-2 0,-2 1-8,-8 1 8,10 0-8,0-1 8,-9 3-8,8-1 8,1 1-8,-2 1-8,0 0 0,0 0-16,1 0-8,1 2-16,5 0 40,-5 0-64,-1 0-24,3 0-16,-1 0-32,2 0-16,-1 0-16,1 4-8,0-4-8,2 0 184,-2 4-184,2-1 8,0-3 0,0 0 176</inkml:trace>
  <inkml:trace contextRef="#ctx0" brushRef="#br0" timeOffset="1">164 1450 488,'0'0'0,"0"0"8,0 0-8,0 0 16,0 0 16,0-2 8,0 0 16,0 0 8,0 1 8,0-1 16,0 0 0,0 2-88,0-2 104,0 1 0,0-1 8,0 0 0,0 0 8,0 0 0,0 2 0,0 0-120,0-1 128,0-1 0,-2 2 0,2 0 0,0 0 8,0 0-8,-2 0 8,2 0 0,0 0-8,0 0-128,0 0 136,-2 0 0,2 0 0,0 0 0,0 3 0,0 1 0,0-4 0,0 4 0,0-4-136,0 3 136,0 1 8,0 1-8,0-1 0,0 1 1,0 0-1,0 1 0,4-1 0,-4-5-136,0 14 144,4-10-8,-1 1 8,1 0-8,-1 11 8,1-12-8,-1 10 8,1-10-8,-4-4-136,3 14 144,1-9-8,1 11 8,1-10-8,-1 10 0,0-11 0,10 13 0,-15-13 0,0-5-136,5 16 136,9-11-8,-10 13 8,1-13-8,11 11 0,-12-12 0,1 12 0,9-12-8,-14-4-120,4 5 120,1 11 8,9-16-16,-10 5 8,1 1 0,1-1-8,8 0 0,-11-1 0,-3-4-112,4 3 105,1-3 7,0 0-8,13 0-8,-14 0 8,1-1-16,9-5 8,-14-1-8,0 7-88,6-7 88,-3 0 0,1 0 0,-4-7 0,3 10-8,-3-1 0,4-10 8,-4 10-16,0 5-72,0-5 80,0-11 0,0 10-8,0 1 8,0-11-8,0 11 0,0-2 0,0-8-8,0 15-64,-2-5 72,0-9-8,1 12 8,-1-1 0,0-3-8,0 1 8,1 0-8,-1-3 0,2 8-64,-2-5 64,0-2 0,-1 0 0,-1-7 0,1 10-8,-1-1 8,0-9-8,-1 8 0,5 6-56,-4-7 48,-1-7 0,2 10 0,-3-3-16,1 0-8,0 0-16,1 0-16,-1 2-16,5 5 24,-6-8-40,3 3-24,-2 0-16,1-1-24,0 1-32,1 0-16,-1 1-16,1 2-8,3 2 176,-2-3-176,0 1-8,-1 0 8,1 1 8,2 1 168</inkml:trace>
  <inkml:trace contextRef="#ctx0" brushRef="#br0" timeOffset="2">575 1629 504,'0'0'0,"0"-1"496,0 1-496,0-2 696,0 0 128,0 0 72,0 0 0,0-1-7,0 1-49,0-1-24,0-1-48,0 4-768,0-2 720,0-1-72,0-1-87,0 1-81,0-1-48,0 0-72,0 1-32,0-2-32,0 5-296,0-4 248,-2 0-32,0 1-16,0-2-32,0 1-32,1-1-16,-3-1-32,1 1 8,-1 0 16,4 5-112,-4-6 136,1-1-16,-1 2-16,-1-2-56,1 0-32,1 0 24,-3 1 0,3-1 16,3 7-56,-4-14 56,1 10 0,-2-1-16,1-9 24,0 8 8,1-1-32,-1-7 24,3 9-24,1 5-40,-4-7 32,0 0 16,3-8-48,-3 10 48,2-9-8,1 8-24,-3-1 33,2-9-1,2 16-48,-2-5 56,1-2-16,1-7-24,-2 8-8,2-8-24,0 9 56,0-2 8,0-8-32,0 15-16,0-5 56,0-2-40,0-7-16,0 10 8,3-3 0,-3 0 0,0 0 24,4 0 0,-4 7-32,4-7 16,-4 1-16,3-1-8,1 2-32,-1 0 8,1-1-24,-1 3 8,-3-1 8,4 2-32,-1 1 64,1-1-80,0 0 15,-1 0 41,1 2-56,-1 0 80,1 0-64,-4 0 72,3 0-48,1 0-8,-1 0 0,1 0 56,0 0-16,1 4 8,0-1 16,1 1 16,-1-1-8,0 3 24,-1-1-80,1 0 80,0 1-72,1-1 8,-1 0 96,0 10-88,1-12 40,-1 3 16,9 10-32,-10-13 32,1 11 40,9-10-8,-10 12 9,1-13-17,-5-3-64,6 15 64,8-12-8,-11 3-8,3 10 24,-1-13-16,9 11-40,-10-10 16,1 1-8,-5-5-24,14 16 8,-10-12 24,0 1 24,1 9-24,0-10 24,1-1-16,-1 1-24,0 1 24,-5-5-40,6 4 32,-1-1 24,0 1-24,1-4-24,-1 4 8,0-4-32,1 0 24,-3 0-8,-3 0 0,4 0-32,-1 0-16,1 0-48,-1 0-80,1 0-72,-1 0-97,1 0-79,0-2-56,-4 2 480,3-2-504,1-2-40,-1 3-16,1-3 32,-1 1-48,1-3-56,-1 3-97,1-1-151,-4 4 880,4-5-952,-1 1-40,1-1-96,-1 0-73,1-1 49,-4 1 112,3 0 208,-3-3 328,0 8 464,0-7-272,4 0 152,-4-7 48,0 14 72</inkml:trace>
  <inkml:trace contextRef="#ctx0" brushRef="#br0" timeOffset="3">831 940 552,'0'0'0,"0"0"408,0 0 176,0 0 128,0 0 112,0 0 48,0 0-15,0 0-41,0 0-72,0 0-80,0 0-80,0 0-80,0 0-80,0 0-48,0 0-376,0 0 336,0 0-39,0 0-57,0 0-40,-2 0 0,0 0-24,0 0 8,0 0-24,2 0-160,-1 0 136,-1 0-8,-2 3-8,1-3-8,-1 4-16,1-4-16,-1 3 0,1 1 0,3-4-80,-6 3 72,1 1-8,1-1-8,-1 1 24,0 0-32,1-1 0,-1 1 8,1-1-16,1 1-16,3-4-24,-4 3 32,1 3 8,-1-1-16,0 0 72,1-1-8,-1 1-32,1 1 40,-1-1-56,4-5-40,-3 5 40,1 1 24,0-1-40,0 9 40,1-14-16,-1 5-8,0 10 56,2-12-24,0-3-72,0 6 80,0 10-16,0-13-8,0 2-8,0 13-48,4-12 40,-1 10-24,1-11 16,-4-5-32,3 18 80,1-13-40,-1 15 24,3-15 8,-1 14-8,-1-4 8,1-10-24,9 15-16,-14-20-32,4 14 64,1-9 24,0 15 0,11-6-23,-12-9-33,1 13 0,11-13-8,-12 13 24,-4-18-48,5 5 96,11 11-56,-12-12 16,1 1-8,9 1-40,-10-1 32,1 0 0,0 1-24,-5-6-16,15 3 32,-15 1-56,5-4-16,0 3-8,1-3-8,-1 0 16,0 0 8,-1 0 0,-4 0 32,3-1-32,1-1 16,1-2 8,-1 1-8,-1-3 24,1 1 0,0 0-8,-4-1 16,0 6-16,3-5-40,1-2 16,-4-7 24,3 10-32,-3-1 24,0-9 8,0 8-24,0-1 40,0 7-16,0-16 0,0 11 8,0-9-40,0 8-40,0-12 31,-2 13-31,1-13 56,-3 11 0,4 7 16,-3-18-24,-3 11-16,3-12-16,-3 5-8,1-1 48,0 1-8,-2 0 16,1 0-16,6 14 24,-7-16-88,0 1 32,0-1-40,-7 2 8,10-2 40,-1 0-48,-2 2 32,-8-2 8,15 16 56,-5-16-64,-2 0 24,0 0-40,-7 0 40,8 0-32,-1 0 0,0 2 24,-7-2-16,14 16 64,-5-16-40,-1 0-32,-8 2 16,9-1 24,-10-1-32,12 2 72,-4-2-56,-7 2-32,14 14 80,-6-16-40,-1 2-24,-7-2 8,9 1-56,-3 1-24,-6 0-8,11 7 64,-4-13 48,7 20 32,-15-7-32,10-12 8,-2 12 24,0-13 8,0 13 24,-8-11-8,12 13-48,-2-11-8,5 16 32,-8-6-24,3-1 48,0 0-24,-1 0 16,1 0-8,0 2-24,-1-1 24,3 1-8,3 5 0,-2-4 0,0 1 8,1 1-8,-1 0-8,0 1 8,0-1 8,0 0-8,2 2 0,0 0 24,0 0-8,0 0-24,0 0 24,0 4-8,0-1 16,0-3-24,0 4 8,0 1 0,4 0 8,0 1-48,-1 8-8,1-11 16,-1 3 8,1 10 24,-4-16-8,5 3 32,0 13-80,1-10 48,-1 11-40,0-11-8,1 15 128,-1-7-40,0 1 24,-5-15-64,15 16 64,-12-2-56,3 2 24,-1 2 24,11-2 8,-13 1 16,12 1 0,-12 0-8,-3-18-72,14 18 88,-10-1 0,12 3-64,-12-2 48,12 0-8,-11 1-24,11-1 96,-11 0-48,11-1 40,-10 1-16,11 0-48,-11 0 16,10 0-32,-11-2 24,13-2 48,-13 0 0,-5-14-120,16 14 128,-11 0-32,11 1-40,-10-10 8,8 13-24,-9-13 8,10 11 32,-12-12-32,-3-4-48,14 14 81,-10-11 15,10 3-64,-10-1 24,1 0-32,9 1-24,-10-3 0,1 1-8,-5-4 8,5 0-104,10 3-129,-12-3-87,3 0-128,-1 0-48,0 0-24,9 0-96,-10 0-16,-4 0 632,5 0-696,1-1-32,-1-3 135,9 1-55,-10-1-136,1-1-240,0-1-256,10 3-1,-12-3 169,-3 6 1112,4-5-840,1 0 200,0-1 200,10-1 176,-15 0 144,3-7 24,3 9-224,-6 5 320</inkml:trace>
  <inkml:trace contextRef="#ctx0" brushRef="#br0" timeOffset="4">1095 684 720,'0'0'0,"0"0"288,0 0 144,0-2 136,0 0 120,0 0 72,-1 0-16,-1 1-71,0-1-73,-1 0-80,1 2-24,-2 0-8,2 0 0,-1 0-8,1 0-32,2 0-448,-3-2 440,1 2-40,-2 0 9,2 0-33,-1 0-48,-1 0-40,1 0-32,1 0-24,2 0-232,-4 0 216,1 0-16,-1 0-24,1 0 24,-1 0-32,1 0 16,-1 4-8,1-1-8,3-3-168,-4 0 160,2 4 8,-1 0-16,-1-1 16,2 1-24,-1-1 8,1 1 8,0-1-16,2-3-144,-2 6 168,1-1-55,-1 0-25,0 1-8,0-1 8,1 0 0,1 1 0,-2 8 8,2-14-96,0 3 72,0 3 0,0-1 8,0 11-8,0-12-8,0 10 16,0-11 8,0 12 24,0-15-112,0 5 112,0 13 16,3-13-56,-3 13-8,4-13 24,-1 13-56,1-4 64,0-8 0,-4-6-96,3 21 88,2-16 16,-1 17-8,1-8-16,1 0-16,8 0 16,-14-8 0,5 15 24,-5-21-104,14 14 88,-10-9 16,1 15-16,1-15-48,10 13 0,-16-13-8,14 11-16,-11-10 56,-3-6-72,6 14 80,8-10-8,-10 12-16,1-13 8,0 2 8,9 10-24,-10-15 8,0 5-48,-4-5-8,5 5 0,0-1 24,9-1 16,-14 1 0,6 0 8,-1-1 16,0-3-8,10 0-32,-15 0-24,0 0 56,5 0-24,0 0 32,1 0-8,-1 0-32,-1-2 0,1 1-72,0-3 16,-1-1 40,1 1-40,-1-1 48,-1-1 0,1 1-32,-1 0 56,1-2-32,-1 0 8,-3 7-16,4-8 0,-4 1-16,4-7-8,-1 11 0,-3-5 8,4-6 0,-4 9 0,0-2 16,0 7 0,0-14-24,3 8 16,-3-8 0,0 9-40,0-11 8,0 10-16,0-11 24,0 11-8,0 6 40,-2-18-40,1 11 40,-1-10-24,0 9 16,0-9-16,-1 2-48,-1 8 8,-1-12 0,1 12-8,1-13-16,-3 6 8,3 7-8,-2-13 8,-1 13-24,1-12 0,0 13 8,5 6 96,-6-18-104,1 11 8,0-10 16,-1 9 24,1-9 16,-2 10 24,0-9-8,1 10-48,1-10-64,5 16 136,-7-5-160,2-2 24,-1-7 8,1 8 80,0 1 16,-1-2-16,3 0 32,-1 0 16,4 7 0,-3-6 16,1 1-24,0 1-8,0 3 16,0-1 16,1 0 0,-1 2 16,2 0-16,0 0-16,0 0 8,0 0 40,0 0-24,0 4 8,0-1-40,0 2 32,0-1 24,0 1 56,0-5-104,0 15 160,0-12-48,3 2-16,-3 11-48,4-12-8,-4 12 40,4-11 16,-1 11 8,-3-16-104,4 6 96,1 13-24,0-13 32,1 15-8,-1-16-16,0 17 16,10-8-56,-15 0 48,0-14-88,5 14 128,11 0 32,-13 1-8,3-1-32,8 2 8,-10-11 24,1 17 8,11-17-40,-16-5-120,3 19 128,12-13-24,-12 15 1,17-1 15,-6-3-32,-9-11-16,10 10 64,-12-13-56,-3-3-80,5 6 112,1-1 8,10 0-32,-13 1 40,3-1-16,-1-1-32,9-1 0,-10 1 16,-4-4-96,5 3 80,0 1 8,1-4-24,8 0-8,-14 0 16,4 0-80,1 0 16,0-2-8,-5 2 0,6-2-48,-1 0 88,0-1-8,-1-1-56,-1-1 56,3 0-8,-3 1-64,1-1 48,-4 5-8,3-6 8,3 1-32,-3 0 0,1-2-32,-1 0-40,-3-8-16,4 12 16,-1-4-56,-3 7 152,0-15-224,4 10-48,-4-2-120,4-9-49,-4 11-63,0-10-120,0 8-80,0-10-64,0 9-112,0-9-72,0 1-97,-2 1-31,-2-1 24,2 2-88,1 0-169,-3 0-303,4 14 1616,-3-14-1720,-3-2 103,3-2 305,-3-2 544,1 1 304,1-1 248,-1 1 152,0-1 8,5 20 56,-6-21-704,6 21 704</inkml:trace>
  <inkml:trace contextRef="#ctx0" brushRef="#br0" timeOffset="5">1197 1 536,'0'0'0,"0"0"0,0 0 104,0 0 104,0 0 72,0 0 88,0 0 88,0 0 80,0 0 96,-2 0 40,2 0-672,0 0 648,0 0-39,0 0-57,0 3-40,0-3-32,0 4-16,0 0-8,0-1-24,0-3-432,0 4 440,0-1 8,0 3-24,0-1-15,0 0-25,4 1-8,-4 8-32,3-11 24,-3-3-368,4 15 344,-4-12-40,3 13-8,1-11 0,-1 13-16,1-12 48,-1 13 32,1-5-48,-4-14-312,5 6 352,1 15-7,-1-16-65,9 17 16,-10-6-32,1-2-8,9 2 24,-10 0-16,-4-16-264,14 18 232,-10-1-8,19 17-48,-7-4-8,-2-3 48,-9-6-48,17-3 96,-17 2-72,-5-20-192,21 21 168,-15-1 32,13 1-56,-5-1 8,-8-1 24,13-1-80,-4 1 0,-10 1 9,-5-20-105,18 20 144,-13-4 56,13 0-48,-13-2-24,11-9-64,-12 16-40,12-6-8,-13-10 16,-3-5-32,6 14 24,8-10 8,-11 1 16,1 0-8,1 1 8,1-1-16,-1 0 16,0-1-16,-5-4-32,6 4 16,8-1 24,-14-3-24,5 4 8,0-4-8,1 0-8,-1 0-40,0 0 24,1 0-64,-6 0 72,3-2-104,3 0 8,-3 0-72,3-1-32,-1-3-64,-2 1-73,1 0-79,0-1-56,-4 6 472,3-5-520,1-2 0,-1-7 48,3 10-96,-3-3-128,1-7-128,-1 9-177,-3-11-39,0 16 1040,0-6-1016,4-12-80,-4 13-89,0-14-151,0 4-56,0-2 96,0-1 135,0 2 257,0 16 904,0-20-680,-2 1 224,-2 1 192,1-2 168,-1 1 48,3 1-1160,1 18 1208</inkml:trace>
  <inkml:trace contextRef="#ctx0" brushRef="#br0" timeOffset="6">1591 287 920,'0'0'0,"-1"4"8,-3-1 16,-1 3 16,-1-1 48,6-5-88,-7 14 160,2-14 88,0 14 136,-2-14 80,-1 15 64,1-15 56,0 5-32,0 9-24,7-14-528,-7 4 505,-7 1-57,8 0-56,1 11-32,-2-12-72,-7 1-32,12 1-56,-3 10-64,5-16-136,-6 3 96,-1 2-40,2 1-32,0-1 40,-3 0-24,1 10-48,2-12 16,-2 3-80,7-6 72,-7 14-72,1-11-32,1 3-136,0-1-224,-1 0-416,1 1-321,0-1-183,-1 9 192,6-14 1192,-1 0-1776,1 0 1776</inkml:trace>
  <inkml:trace contextRef="#ctx0" brushRef="#br0" timeOffset="342">1735 392 1040,'0'0'0,"-1"-2"8,-1 0 0,0-3-8,-1 0 8,1 1 8,-2 1 16,1-3 16,-1 3 8,1-1 16,-1 1 16,0-1 16,3 2 24,-3 1 24,2-1 24,2 2-176,-1-2 200,-3 2 32,2 0 40,0 0 64,1 0 72,-1 0 72,2 0 56,0 0 57,0 0-593,0 0 608,0 4-8,0-4-8,0 3-32,0 1 24,0-1 8,3 1 8,-3 1 25,0-5-625,4 4 608,0 1 16,-1 0-24,1 1-16,1-1-16,-1 9-56,1-10-8,0 10-7,-5-14-497,6 5 440,-1 11 32,9-10-40,-10 11-40,1-11 0,9 15-88,-8-7-24,10-8-8,-16-6-272,3 21 224,13-7 8,-11 2-32,10 0-40,-12 0-8,11-10-32,-10 15-40,1-7 0,-5-14-80,15 5 72,-15 13-16,3-12 32,2-1-23,-1 13-25,0-15-16,1 3-8,-2-1-24,-3-5 8,4 5 8,-4 1-8,4-3 8,-4 1-24,0-4-24,0 0-40,0 0-41,3 0-55,-3 0 176,0-2-256,0 0-80,0-3-120,0 1-120,0-1-96,0-9-96,0 8-72,0-1-25,0 7 865,-2-14-984,1 9-96,-1-11-112,0 9-145,-3-13-207,1 6-16,-1-2 39,-1 0 145,6 16 1376,-5-16-896,-2 0 328,0 2 264,0-2-976,7 16 1280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3:27.241"/>
    </inkml:context>
    <inkml:brush xml:id="br0">
      <inkml:brushProperty name="width" value="0.04996" units="cm"/>
      <inkml:brushProperty name="height" value="0.04996" units="cm"/>
    </inkml:brush>
  </inkml:definitions>
  <inkml:trace contextRef="#ctx0" brushRef="#br0">16 666 2160,'0'0'0,"0"0"1024,0-2 128,0 0 81,0 2-1233,0 0 1200,0 0-112,0-1-96,-2-1-135,1 2-129,-1-2-32,0 0-64,0 0-32,2 1 32,0 1-632,-1-2 544,1 2-64,-2 0 1,0-2-73,2 0-24,-2 1-8,2-1-88,0 0-72,0 2-216,0 0 216,0 0-48,0-2-48,0 2-8,0-2-32,0 2-16,0 0 0,0 0-24,0 0-40,0 0-8,0-1 32,4 1-16,-4 0-24,3 0-72,1 0-152,1-2-152,-5 2 392,4 0-584,-1 0-192,3 0-217,-1 0-151,-1 0-192,1 0-208,0 0-233,-1 0-87,-4 0 1864,5 0-1857,0 0 241,10 0 568,-12-2 248,3 0-176,-6 2 976</inkml:trace>
  <inkml:trace contextRef="#ctx0" brushRef="#br0" timeOffset="1">400 520 2144,'0'0'0,"0"0"536,0 0 168,0-2 80,0 1 97,0-1 31,-2 0-104,-3 0-120,3 0-168,2 2-520,-5 0 416,1 0-24,1-1-48,-2-1-31,-1 2-9,3 0-32,-1 0-40,-1 0-16,5 0-216,-4 0 176,-1 0-32,0 0 0,-1 0-8,1 0-16,0 3 0,-1-3 8,3 4-8,3-4-120,-6 4 128,1-1 8,3 2 8,-3 1 8,1-1 24,3 9 0,-3-10 24,2 1 8,2-5-208,-3 6 192,1 10 16,0-13 0,0 2-16,2 10 24,0-10 1,0 9-1,0-8 8,0-6-224,4 17 216,-4-11-8,3 11-40,1-11 0,0 12-40,-1-13 24,2 13 32,1-4-16,-6-14-168,5 5 176,0 17-48,1-6-8,10-2-24,-13 2 0,3-2 32,8 2-40,-11-2 0,-3-14-88,15 14 88,-12 1 0,11-1 8,-8 0-8,8 0 8,-10 1-40,12-1 16,-11 0-32,-5-14-40,16 14 56,-13-8 0,12 8 16,-12-11 0,3 12-8,11-12 24,-13 1-32,1 1 0,-5-5-56,14 4 40,-14-1-16,6-3 8,-1 0-8,0 0 32,1 0-40,-3-2 0,1-3 24,-4 5-40,3-4-16,1-1-8,0 0 0,-1-2-16,1-8 16,-4 10 16,0-2-16,3-9 32,-3 16-8,0-5-24,0-13 16,0 11-40,4-15 0,-4 15 40,0-12-16,0 5 48,0 6-48,0 8 24,0-19-40,-2 12 8,0-13 0,-1 4 24,-3 2 0,3 0-16,-1 0 0,-1-1-16,5 15 40,-5-14-32,-1 7-24,1-11 0,-2 4 8,-7 7-24,10-11 24,-3 4-8,-7 9 0,14 5 56,-6-20-72,-8 13-16,9-9-40,-9 9-48,8-7-32,-1 8-80,-9-8-112,13 10-144,3 4 544,-6-7-728,1 0-177,-2 2-215,1-2-144,-1 1-160,0 3-289,2-2-23,0 3 40,5 2 1696,-6-2-1561,3 2 545,-1 0 384,2 0-968,2 0 1600</inkml:trace>
  <inkml:trace contextRef="#ctx0" brushRef="#br0" timeOffset="2">781 813 3776,'0'0'0,"5"0"905,0 0 87,1-1 160,-1-3 120,-5 1-7,0-1-161,0-1-224,0 5-880,0-6 672,0 1-96,-2 0-48,-1-1-16,-1-1-7,-1 0-49,-1 0-24,1-7-40,0 10-40,-1-3-24,1-7-40,-2 9-56,-7-3-8,8-6-32,-1 9-24,-9-2 24,16 7-192,-5-16 128,-9 10 8,8-8 8,-8 7-40,9-9 8,-11 11-40,11-13-16,-10 13-24,15 5-32,-5-18 40,-2 11 16,-7-11-16,10 4-8,-1 7 0,-2-11-8,0 11 0,1-11 40,6 18-64,-5-7 40,0-11-8,-1 11 16,3-11-32,-1 13 8,2-13 0,1 13 0,-3-9 1,4 14-25,-2-6 48,0-8 0,2 9 0,0-2 32,0-1-32,0 1 24,0 2-16,4 0 8,-4 5-64,4-6 88,-1 1-16,1 0 0,-1-1-40,1 5-32,-1-3 40,3 2 0,-1 0 16,-5 2-56,5 0 96,1 0-32,-1 0-24,0 0-24,10 4-8,-12-4 16,11 5 16,-8 1 24,-6-6-64,16 5 48,-13 11-32,13-12 16,-10 10 8,11-9-8,-11 13 24,15-13-16,-16 13-32,-5-18-8,18 14 64,-13 0-32,11 2 24,-10 2-8,13-2-16,-13 0 32,13 2 0,-13 0-8,-6-18-56,17 16 24,-11 0 16,8 0-16,-9 0 0,1-11 24,10 16-8,-13-15-32,1 12 24,-4-18-32,5 5-16,0 9-8,1-10-48,-1 1-80,-1 0-64,1-1-176,-2-1-184,1 1-233,-4-4 809,0 0-1160,4 0-392,-4 0-337,0 0-567,0-2-177,0-3-55,0-2 551,-2-9 825,2 16 1312,-2-6-712,2-13-1352,0 19 2064</inkml:trace>
  <inkml:trace contextRef="#ctx0" brushRef="#br0" timeOffset="2025">905 15 1728,'0'0'0,"0"0"384,0-2 120,4 1 64,-4-3 24,0 2 40,3 1 81,-3-1 47,4 0 8,-4 2-768,0 0 744,0 0-80,0 0-72,0 0-40,3 0-7,-3 0-9,0 0-8,0 0-8,0 0-520,4 0 472,-4 0-32,0 0-24,0 0-24,0 0-32,0 0 16,0 0-7,0 0-33,0 0-336,-2 0 384,0 0-72,1 0-24,-1 0 0,2 4-40,-2-1-24,0-3 8,0 4-16,2-4-216,-1 3 184,-1 1 16,-2-1-24,3 1-32,-3-1 0,0 1 0,1 0 0,-1-1-16,4-3-128,-3 5 128,-1 1-8,1-1-32,-1 9 8,1-10 0,-3 1 8,1 1 0,0 8-7,5-14-97,-6 3 96,1 3-24,1 10 8,1-13-16,-1 3-8,1 10-8,-1-11 0,1 11 0,3-16-48,-4 5 64,2 1-8,0 10-32,-1-13 16,-1 11-8,3-10-32,-3 1 48,2 9-32,2-14-16,-2 4 0,1 1 56,1 1-40,0-1 0,-2 0 8,2 10 0,0-12 0,0 1 16,0-4-40,0 5 56,0-1-40,0 1-8,0-2 16,0 1-32,0 0 16,3-1 8,-3 1-16,0-4 0,4 0 24,0 3-16,-4 1 16,3-4-16,1 0 8,-4 3 16,3-3 8,1 0 16,-4 0-56,3 0 40,3 0 24,-1 4-16,0-4 8,10 0 24,-12 3 0,2-3-16,1 0 24,-6 0-88,16 0 80,-13 0-32,12 0 48,-12 4-24,11-4 0,-8 0 0,8 0 0,-9 0 0,11 0-16,-16 0-56,4 0 56,12 0-24,-11 0 8,9 0-16,-8 0 24,11 4 8,-11-4-8,12 0 8,-18 0-56,14 3 40,-9-3 8,13 4-16,-13-4 16,9 3-24,-8-3-96,8 4 8,-10-1-16,-4-3 80,5 4-72,0-1 88,9 1 0,-10 1 32,1 1-24,1-1 16,-3 0 16,1 10-16,-4-15-40,3 3 56,1 2-24,-1 1 0,1-1 24,-4 9 8,0-10-8,0 1 24,4 11-40,-4-16-40,0 4 32,0 1 8,0 9-56,-2-10 40,0 10-24,-2-10-16,-1 10 0,0-9 0,5-5 16,-7 18-16,0-13 16,-8 13-8,10-13 48,-11 11 16,11-10-40,-13 12 24,11-15-120,-13 13-96,15-12-120,-15 12-304,13-13-392,-11 13-601,4-12-935,9 1-1193,-11 9-448,11-14 665,-11 4 1055,10-4 1473,1 0-272,5 0 1248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14.198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3 238 1960,'0'0'0,"0"0"0,0 0 568,0 0 24,-2-2-48,2 0-48,0 0 49,0 2 15,0-2 0,0 0-8,0 2-552,0-2 480,0 0-8,0 2-8,0-2 8,0 0 0,0 0-16,0 0 9,0-2-17,0 4-448,0-2 448,3-1-40,-3-1-32,4 0-16,-4 2-24,4-2-16,-4 2 8,4 0-24,-4 2-304,0-2 304,4 0-16,0 0-16,0 0 1,-4-2-1,4 2 32,0 0-16,0 0 24,0 2 32,-4 0-344,4-2 312,0 2 8,0-2-16,-1 2-24,1 0 0,2-2 8,0 0-40,-6 2-248,6 0 264,0-2-32,0 0-16,0 0-16,0 1-31,9-1-9,-11 0-40,2 0 16,12 0 24,-18 2-160,4-2 128,11 0 32,-9 0-40,10 0-32,-10-2 0,14 0-16,-14 2 16,15-2-16,-21 4-72,16-4 88,0 0-8,-1 0 0,1 2-8,2 0 8,-3-2 8,3 2-56,0 0 16,-18 2-48,15-1 48,1-1-8,2 0 16,-12 0-24,17 0 16,-7 2 0,0-2-16,-10 2-8,-6 0-24,21 0 8,-15-2-24,16 2 40,-16 0 0,15 0-16,-15 0 32,14 0-40,-14 0 24,-6 0-24,21-2 16,-15 2-40,14 0 32,-14 0-24,13-2 8,-13 0 24,14 2-40,-14-2 56,-6 2-32,17 0-32,5-2 40,-2-2 24,-3 2-48,-11 0 32,14 0-24,-14-2 16,13 0 0,-19 4-8,6-2 8,14-2 48,-14 2-24,13 0-8,-15 0 24,14 1-48,-12-3 8,10 0 8,-16 4-16,5-2 24,11 0-16,-12 0-24,12 0 32,-12-2-16,2 0-8,11 2 32,-13-2-24,-4 4 0,6-2-24,0 0 32,0 0-8,-2 2-16,2-2 32,-2 0-8,0 0-8,-1 2 16,-3 0-16,4 0 0,0-2-8,-4 2 16,4 0-8,-4 0 8,4-2-24,-4 2 8,0 0 16,0 0-8,4-2 32,-4 2-8,0 0-32,0 0 0,0 0-16,0 0 8,-2 0 8,2 0 8,-2 0-8,0 0 16,0 0-8,-2 0 16,0 4-16,-1-4-8,-1 4 0,0-4 0,6 0 8,-8 0-8,0 4 8,-8 0 8,10 0-8,-9 0-8,9-4 24,-14 4-24,12 0 24,8-4-16,-19 4 8,11 0-8,-14 0 8,7 0-56,-3-1 48,0 1-16,0 0-40,-1 0 80,19-4-24,-16 4 0,10 0 32,-2 0 24,-9-4-24,11 4-8,-14 0-8,12 0-16,-13 0-16,21-4 16,-18 4 16,0 0-24,1-1 48,-1 1 0,2 0-48,-1 0 8,1 0-8,-2 0 24,18-4-16,-15 0 8,-1 4 16,0 0-16,0-4-24,1 4 32,-1-4 0,0 0 8,1 4 16,15-4-40,-8 0 16,-12 0 0,12 0 0,-11 0 0,13 0-8,-14 0 8,14 0-16,-11 0 16,17 0-16,-8 0 48,-10 0-40,12 0 24,-12 0-32,13 0 24,-11 4 8,10-4 32,-10 0-40,16 0-24,-4 0 32,-2 0-24,-1 0-8,-1 0 40,0 0-40,2 0 56,0 0-48,0 0-16,6 0 8,-6 0 16,0 0-24,2 0 24,-1 0 40,1 0-56,-2 0 16,2 0 8,0 0-24,4 0 0,-4 0 64,2 0-32,0 0-16,-2 4 0,2-4-24,0 0 40,0 0-8,0 0-8,2 0-16,0 0 16,-2 0 0,2 0-8,0 0 0,0 0 32,0 0-24,0 0 0,0 0-16,0 0 16,0-2-8,0 2 8,0-2 0,0 2-8,0-2 48,4 2-16,-4 0-40,0-2 24,4 2 24,0-2-24,0 2 0,-4-2-8,4 2 8,2-2-8,-2 2 32,-4 0-48,4-2 40,2 2-24,-1-2 0,1 2-32,-2-2 24,2 0 8,0 2 8,0 0-16,-6 0-8,16 0 24,-16 0-32,6 0-8,-1 0 16,11 0-24,-12 0 40,0-2-24,2 2 8,0 0 16,0 0-16,-2 0-32,1 0-40,-1 4-104,2-4-64,-2 0-80,0 4-120,2 0-128,-6-4 568,6 4-792,-2-4-248,2 4-361,-2 0-511,2 0-897,-2 2-655,-1-3-81,3 1 720,-6-4 2825,6 6-1648,0 0 1008,0 0 576,0-2-1024,-6-4 1088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17.052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678 105 840,'0'0'0,"0"-2"0,0 0 0,3 0 0,-3 0 0,4 0 0,0 0 0,2-2 0,-6 4 0,4-4 8,2 0-8,-2 0 8,2 0 0,-2 0 8,0-2 0,0 2 0,0-1 8,-4 5-24,0-4 24,4 0 8,-4 0 0,3 0 16,-3-2 0,4 2 0,-4 2 16,4-2 0,-4 4-64,0-4 72,4 2 8,-4 0 8,0 0 0,0 0 16,0 0 8,0 0 8,0 2 8,0 0 8,0 0 0,0 0 8,0 0 0,0 0 8,-2 0 8,0 0 0,0 0 0,2 0-160,-2 0 176,0 0-8,0 0 8,-3 0 0,1 0 8,-2 0-8,0 0 16,0 0-7,0 0 7,0 0-8,-2 4 8,0-4 0,-7 0 0,11 0 0,-4 0 8,-10 0-8,18 0-192,-6 0 192,-9 0 0,9 0 8,-12 0-8,10 0 8,-9 0 0,9 0-8,-12 0 8,12-2 0,-13 0 0,13 2 8,-14 0-8,14-2 0,-13 0 0,5 2 0,0 0-7,16 0-193,-15-2 200,-1 2 0,8 0-8,-14 0 8,15 0-8,-13 0 8,12 0-8,-12 0 0,15 0-8,-15 0 8,14 0-8,-12 0 0,12 4 0,-11-4 0,11 4-8,-12-4 0,12 4 0,-9 0 0,9-4-8,-20 6 0,10 0 0,11-2-8,-1 2 0,-2-2 0,8-4-160,-16 4 160,12 0-7,-2 0-1,-2-1 0,3 1 0,-3 0 0,2 0-8,0 0 0,6-4-144,-6 4 144,0 2-8,2 0 8,-2-2-8,2 0-8,0 0 8,1 0-8,-1-1 8,4-3-136,-4 6 128,2-2-8,0 0 8,-2 0 0,2 0-8,0 0 0,0 0 0,0-4-8,2 0-112,-2 4 112,0-4 0,2 4 0,0 0 0,0-4-8,0 4 0,0-4 0,0 0 0,0 0-104,0 4 96,0-4 8,0 0-8,4 0 0,-4 0 0,4 0 0,0 4 0,0-4-8,-4 0-88,4 3 97,0-3-9,2 0 8,-1 0-8,1 0 0,10 0-8,-12 0 8,2 0 0,-6 0-88,18 0 80,-15 0 0,3 0 0,12 0 0,-14 0 0,0 0 0,2 0 0,0 0 0,-6 0-80,17 0 80,-13 0 0,14 0 0,-14-2 0,15 2-8,-13-1 8,14 1-8,-14-2 8,-6 2-80,20-2 72,-15 2 0,17-2 0,-16 0-8,16 0 8,-7 0 0,-9 0 0,16 0-8,-22 2-64,15-2 64,1 0 0,-10 0 0,18 0 0,-9 0-8,1 0 0,0 0 0,1 0 0,-17 2-56,16-2 48,-10 2 0,20-2 0,-21 0 0,17 2 0,-16-2-8,16 2 0,-17 0 0,-5 0-40,18-2 40,-12 2-8,10 0 8,-12-2-8,11 2 0,-11-2 0,2 2 0,12 0-8,-18 0-24,4 0 32,2-2-8,0 2 8,-1 0-8,11-2 0,-16 2 0,6 0-8,0-2 8,-6 2-24,6 0 16,-2-2 8,2 2-8,-2 0 0,-1-1 0,1-1 0,0 2 0,-4-2 0,0 2-16,4 0 16,0-2 0,-4 0 0,4 0 0,-4 2 0,0 0 0,0-2 0,0 2-8,0 0-8,0 0 16,0 0 0,0-2-8,0 2 8,0 0-8,0 0 0,0 0 0,0 0 8,0 0-16,-2 0 8,-2 0 0,-2 0 0,0 0 0,1 0 0,-11 0 0,10 0 8,-10 0-8,8 0 0,8 0-8,-19 0 16,3 4-8,0-4 8,-1 4 0,-1-4 0,0 4 8,-1-1 0,-3-3-8,22 0-16,-22 0 32,1 4-8,-1-4 0,1 4 8,-3-4 0,2 0 0,1 0 0,-1 4 0,1-4 0,-1 0 1,2 0 7,3 0-8,-1 0 8,0 0-8,-1-2 8,3 0-8,16 2-32,-18-2 32,3 0 0,-15-2 0,7-1 0,15-1 0,-10 2 0,12 0 8,6 4-40,-8-4 32,-7 0 0,11 0 0,-2 0 0,0 2 0,0 0 0,0-2-8,2 2 8,0 0 0,4 2-32,-2-2 24,0 0 8,0 0-8,0 2-8,2 0 0,0 0-8,0 0-112,0 0-689,0 4-319,0-4-328,4 4-312,0 0-449,2 0-535,0 0-361,0-4-264,10 4 425,-16-4 2936,4 0-2001,11 4 833,1-4 832,-10 0 312,19 4-1160,-25-4 1184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18.545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97 81 1456,'0'0'0,"0"0"0,-2 0 624,-2 0-320,-2 0 72,0 0-16,1 0-8,1 0 24,-2 0 24,0 0 33,6 0-433,-6 0 448,0 0 32,2 0 24,0 0 32,-2 0 24,4 0 8,-2 0 24,1 0 8,3 0-600,-2 0 593,0 0-17,-2 0 8,2 0 0,-2 0-16,2 4 16,0-4-40,0 0-32,2 0-512,0 0 520,0-2-47,0 2 7,-2-2-40,2 0-16,0 0-24,0 0-8,0 0 8,0 2-400,0-2 384,0 0 0,0 0 0,0 0-16,0 0-39,0 0 7,0 0-24,4 0-40,-4 2-272,0-2 328,4 1-72,2-1-8,-2 0 24,0 0-56,-1 0 40,1 2 0,0-2 0,-4 2-256,6 0 264,0 0-24,12 0 48,-14 0-16,2 0-24,13 0-7,-15 0-81,14 4 0,-18-4-160,6 0 152,15 4 0,-5-1-32,0 1 56,1-4-16,3 4 0,0 0-8,1 0-80,-21-4-72,24 4 104,-1 0 0,1 0-8,2 0-8,1 0 16,-1 0-48,3 0 16,2 0-8,-31-4-64,30 0 24,1 4 8,-1-1-32,1-3 40,-1 0-48,-1 0 48,3 0 32,-1 0-24,-31 0-48,29 0 48,-1 0-8,-3 0 16,1 0-8,-1 0-8,-1 0-8,0 0 8,-3 0 0,-21 0-40,22 0 40,-1 0-8,1 0-48,0 0 8,-3 0 72,3 0-16,-3 0-64,-1 0 8,-18 0 8,18 0-32,-1 0-24,3 0 64,-2 0 88,3 0-8,-1-1-8,0 1 8,1 0-40,-21 0-48,18-2 24,0 0 0,1 0-24,-1 0-64,0 2 88,1-2 8,1 0 16,-2 2-8,-1-2-64,-1 0 72,0 0-24,-10 0 16,19 0 0,-7 0-64,-3-2 24,3 0 48,-18 4-48,16-2 24,0 0 16,-1 0 8,-9 0-56,16 0-8,-16 0 64,17 0-32,-17 0 8,-6 2-24,22-2 32,-16 0-72,15 0 32,-15 1 0,14-1 40,-14 0 40,13 0-32,-13 2 8,-6 0-48,18-2-8,-12 2-40,11-2 32,-13 2 24,14-2-40,-14 0 40,12 0-24,-12 0-32,-4 2 48,5 0 0,11 0-32,-12-2 8,0 0 0,2 2 0,0-2 8,10 0-8,-16 0 8,0 2 16,5 0-40,1 0 32,-2-2 64,0 0-16,0 2 0,0-2-8,0 2-56,0 0 40,-4 0-16,0-2-24,0 2-16,0 0 8,0 0-40,4 0 40,-4 0-8,0 0 8,0 0-16,0 0 48,0 0-80,0 0 8,0 0 0,-2 0 8,0 0-24,-2 0 16,0 0-56,-2 0 24,0 4 64,0-4-8,0 0 32,1 0 8,-3 0-8,0 0 24,0 0-16,-8 4 0,16-4 8,-6 0 0,-9 4-8,9-4 8,-12 0 24,12 0-32,-11 0 8,11 4 0,-14-4-24,12 0-24,-11 0-16,3 0 32,8 0 0,-12 0 48,5 0 0,-1 4-56,0-4-8,-1 0 0,17 0 48,-8 0-24,-16 0 16,8 0 56,-1 4-72,-3-4-8,0 4 0,-1-4-24,21 0 56,-22 0-48,1 0 0,1 0 0,-4 0 16,3 0 0,-1 0-8,-1 0 32,1 0 8,0 4-32,22-4 32,-23 0 16,-1 0-56,1 0 0,-1-2-48,1 0-24,-1 0 48,4 0-32,-1 0 128,21 2-32,-18-2 40,0 0-56,1 0 32,-5 0-24,3 0-24,-1 0 40,2 2 0,1-2-8,17 2 0,-18 0-8,0-2-32,1 2 0,-3 0 8,2-2 24,1 2 0,-1-2 24,0 2-64,18 0 48,-15 0-48,-1 0 24,8 0-32,-12 0 48,14 0 0,-11 0-40,11 0-48,-10 4-80,16-4 176,-4 4-360,-2-4-145,-2 0-199,1 4-304,1-4-320,0 0-569,0 0-495,0 0-513,4 0-495,-2-2 175,2-2 736,2-2 889,0 0 944,0 0 552,16-1-1536,-16 7 1640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0.195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1407 90 1784,'0'0'0,"0"0"136,0 0-136,4 0 240,0 0 120,-4 0 120,4 0 56,-4 0 16,0 0 32,3 0 9,-3 0 7,0 0-600,0 0 640,4 0 8,-4 0 40,0 0 16,0 0 0,0 0 33,0 0-17,0 0-16,0 0 0,0 0-704,0 0 656,0 0-16,0 0-72,0 0-15,0 0-33,0 0-64,0 0 0,0 0-48,0 0-4665,0 0 8882,0 0-4281,0 0 8,0 0-64,0 0 0,0 0-8,-2 0-32,0 0 41,2 0-289,-1 0 232,-3 4 48,-2 0-40,0-4-24,0 4 16,-2-4-56,-8 0 16,10 4 24,6-4-216,-7 4 208,-11-4-24,12 4 8,-12-4-32,12 4 0,-15 0 0,13-4-8,-14 4 8,22-4-160,-15 4 160,-1-4-32,-4 4 0,1-4 32,-1 4-72,0-4 56,3 0-16,-1 0-56,-3 0 56,1 3-48,0-3 0,1 0 0,-1 0 9,0 0 15,3 0-16,1 0-16,16 0-72,-18 0 56,1 0 16,1 0-24,0 0 40,0 0-24,1 0 16,11 0 16,-2 0-24,6 0-72,-8 0 104,-8 0-24,10 0-24,-9-2-24,9 2 16,-10-1 0,10-1 0,-9 0 16,15 2-64,-6 0 56,-12-2-56,12 0 16,-10 2 24,10-2-8,-9 2 32,9-2-32,-2 0-16,8 2-16,-8 0 48,0-2-32,0 0 16,-7 0-40,11 0-16,-2 0 32,-2 0 16,0 0-8,8 2-16,-8-2 16,2 0-16,-9 2 16,11-2 8,-2 0-40,-2 0 16,2 0 16,-2 0-16,8 2 0,-7-2 16,-1 0-16,2 0 0,-2 0 16,0 0-8,2-1 0,-2 1-40,0 0 24,8 2 8,-7-4-16,1 2 32,-2 0-8,0-2 8,0 2-16,0-2-8,2 2 32,-1 0-8,7 2-16,-6-2 32,-2 0-16,2-2-16,-2 2-24,2 0 16,0 0 32,0 0-40,0 0 16,6 2 0,-5-2-8,-1 0-24,0 0 64,2-1-8,-2 1-8,2-2 24,-2 2-8,2 0-16,4 2-16,-4-2-8,0 0 0,0 0 0,1 0 0,1 0 32,-2 2-16,2-2-8,-2 0 16,4 2-16,-2 0-24,-2-2 24,2 2 32,0 0-8,-2 0 32,2-2-48,0 2-48,-2 0 40,4 0 0,-2 0-16,0 0 48,0 0-16,0-2-40,0 2 40,0 0-16,0 0 24,0 0 8,2 0-32,-3 0-8,1 0 16,0 0-8,0 0-24,0 0 32,0 0-32,0 0 48,0 0-8,2 0-16,-4 0 8,2 0-8,0 0-8,-2 0 0,2 0-8,0 0 32,0 0-8,0 0-8,0 0 16,-2 0-32,2 0 24,-2 0-32,2 0-8,-2 0 56,1 0-48,-1 4 80,4-4-56,-2 0 24,-2 0-24,2 0 16,0 0-40,-2 0 32,2 4-32,0-4 0,0 0 32,2 0-8,-4 0-16,2 0 32,0 0 8,0 0-40,0 0 16,-2 0-16,2 0 16,0 0 8,0 4 0,-2-4 32,2 0-56,-1 0 8,1 4 32,0-4-48,-2 0 32,2 0 8,0 0-48,0 4 16,0-4 32,0 0-48,0 0 32,0 0 16,0 0-24,0 4 16,2-4-8,-2 0 0,0 0 24,0 4-40,0-4 16,0 0 8,0 3-32,0-3 40,0 0 0,2 0-16,-2 0-8,0 4-16,0-4 8,0 0-56,0 0 40,1 4 16,-1-4 16,0 0 32,0 0-16,2 0-16,-2 4 16,0-4-40,0 0 32,0 0 32,0 0-72,0 4 24,0-4-24,0 0 0,2 0 32,-2 0 8,0 0-16,0 0 32,0 0-40,0 4-8,2-4 32,-2 0-32,0 0 32,2 0-8,-2 0 32,0 4-56,0-4 56,0 0-72,0 0 64,0 4-8,0-4-64,0 0 72,2 0-24,-2 0-24,1 4 32,-1-4 0,0 0-24,0 0 16,0 4-16,0-4 40,0 0-64,2 0 40,-2 4-8,0-4 16,0 0-40,0 0 48,2 4-32,-2-4 24,2 0 0,-2 0 8,2 0-16,0 4-16,-2-4-8,2 0 0,-2 0 32,2 4-16,-2-4 32,0 0-32,2 0 8,-2 0 16,0 3-32,2-3 8,-2 0-24,2 0 8,-2 0-16,0 4 56,2-4 16,0 0-32,-2 0 8,2 0 16,-2 0-48,0 0 0,0 4 24,0-4 8,1 0 32,1 0-32,0 0-8,-2 0-24,0 4 24,0-4-64,0 0 24,0 0 0,2 0-48,-2 4 24,2-4-88,0 0 152,0 4-240,0-4-80,0 0-120,0 4-121,0 0-119,0-4-168,0 4-184,0 0-168,0-4 1200,0 0-1433,0 4-383,4 0-569,0 0-463,-4 0-409,4-1 257,-1 1 911,1 2 817,-4-6 1272,4 6-408,0 0 384,0 0-8,0 0 8,2 0-848,-6-6 872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1.173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1207 0 3080,'0'0'0,"0"0"928,4 0 113,1 0-65,-5 0-976,6 4 880,-2-4-48,-4 0-64,0 0-72,0 0-55,0 0-41,0 0-56,0 0-24,0 0-520,0 0 480,0 0-80,0 4-64,0-4-56,0 0-8,-4 4-40,-2-4-24,1 0-8,-1 4-7,6-4-193,-6 4 184,0-4 8,-2 4 24,0-4-24,0 4 32,-7-4 8,9 0 0,-2 0 32,8 0-264,-20 0 256,14 0 24,-9 4 16,-1-4 0,8 0 24,-13 0 0,13 0 0,-14 0 0,22 0-320,-16 0 312,-1 0-7,1 0 7,-4 0-32,3 0 0,-1 0-16,-2 0-32,5 0 8,15 0-240,-18 0 224,0 0-24,3 0-24,-5 0 24,2 0-8,-1 0-32,-1 4 24,2-4-48,18 0-136,-4 4 128,-11-4 24,11 0-16,-12 4-32,10-4 40,-12 4-32,13-4 16,-15 0 0,20 0-128,-8 4 104,-12-4 16,15 3-64,-15-3 32,14 4-23,-14-4-9,14 0 56,-11 4-40,11-4-16,-12 4-16,12-4 8,-9 0-8,9 4-16,-2-4 24,-8 0-40,10 0 48,6 0-56,-8 0 88,-7 4-72,9-4 24,-2 0 40,0 4-48,0-4 48,-7 0-8,11 0-40,4 0-32,-8 0 112,0 0 8,0 0-32,-8 0 16,12 0-56,-1 0-16,-11 0 32,12 0 24,4 0-88,-6 0 48,-2 0 32,0 0-8,0 0-16,1 0 8,1 0 0,-2 0-8,0 0-32,8 0-24,-8 0 72,-8 0-16,13-2-16,-3 2 16,0 0-24,-2-2-40,0 2 40,0 0 8,8 0-40,-6 0 40,0 0 32,-1 0-56,-1-2 24,2 2-24,0 0-8,-2-2 8,2 2-40,6 0 24,-6-2-8,-2 0 8,3 2 16,-1 0 0,-2 0 16,2 0 16,0 0-32,0 0 0,6 0-16,-6 0 0,0 0-16,0 0 0,1 0 32,1 0-16,-2 0-24,0 0 48,2 0-48,4 0 24,-6 0-8,2 0-16,0 4-24,0-4-24,0 4-80,0-4-32,2 4-144,-2-4-112,4 0 440,-2 4-616,1 0-224,-1 0-273,0-4-375,0 4-424,-2 0-537,2-4-472,0 4-391,2-4 3312,-2 0-3553,0 4 832,0-4 873,0 0 904,2 0 880,0 3 0,0-3-960,0 0 1024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2.778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1588 1 4376,'0'0'0,"0"0"8,0 0 16,0 0 8,0 0 16,0 0 8,4 0 8,-4 0 17,0 0 7,3 0 8,-3 4 8,4-4 8,-4 3 8,4-3 8,-4 4 8,0-4-136,4 0 144,-4 4 0,0 0 8,4-4 8,-4 4 0,0 0 0,0-4 8,0 4 0,0-4-168,0 4 168,0-4 0,0 4 8,0 0-8,0-4 8,0 4-8,0-4 0,0 4 8,0-4-176,-2 0 168,-2 4 0,0-4 0,-2 3 0,1-3 0,-1 0 0,0 4 0,-10-4 1,16 0-169,-4 4 168,-4-4 8,-7 0-8,9 4 8,-2-4-8,-10 0 8,12 0-8,-11 4 8,17-4-176,-8 0 168,-10 0 0,10 0 8,-11 0-8,3 0 0,0 0 0,8 0-8,-13 0 8,21 0-168,-16 0 160,-2 0 0,3 0 8,-3 0-8,-2 0 0,3 0 0,-3 0 0,2 0-8,18 0-152,-19 0 160,1 0-8,-2 0 0,1 0-7,-1 0 7,0 0-8,1 0 0,1 0 0,18 0-144,-20 0 136,3 0 0,1 0 0,-2 0 0,3 0-8,-3 4 8,2-4-8,1 0-8,7 4 8,8-4-128,-20 0 120,4 4 0,11-4-8,-13 4 8,12-4-8,-12 0 0,12 4-8,-9-4 8,15 0-112,-6 4 104,-12-4-8,12 4 8,-9-4-8,9 0 0,-10 0 0,10 4 0,-12-4-8,18 0-88,-6 0 88,-11 4 0,11-4 0,-12 0-8,12 0 0,-13 3 0,13-3 0,-12 0-8,18 0-72,-8 4 72,-9-4 0,11 0 0,-14 4 0,14-4-8,-12 0 0,13 4 0,-13-4 0,18 0-64,-6 0 65,-12 4-9,12-4 0,-11 0 0,11 4 0,-10-4-8,10 0 8,-11 4-8,17-4-48,-6 0 48,-10 0-8,10 0 8,-2 4-8,-7-4 8,9 0-8,-10 0 0,10 0 0,6 0-40,-8 4 40,-9-4-8,11 0 8,-2 0-8,-8 0 0,10 0 0,-2 0 0,-7 0-8,15 0-24,-6 0 32,-10 0-8,10 0 0,-2 0 0,-9 0 0,11 0 0,-2 0-8,-8 0 8,16 0-24,-6 0 16,-9 0 0,9 4 0,-10-4 0,10 0 0,-2 0 0,-8 0-8,11 0 8,-3 0-8,-8 0 8,10 4-8,0-4 0,-9 0 0,-1 0 496,10 0-568,-12 4-72,18-4 136,-4 0-200,-2 0-120,1 0-200,-1 0-233,2 0-295,2 0-264,0 0-264,0 0-281,2 0 1857,0 0-2104,0 0-377,0 0-183,0 0 575,0 0 617,4 0 768,0 0-608,-4 0 1312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4.411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1249 40 2864,'0'0'0,"0"0"0,0 0 864,4 0-96,2 0-71,-2-2-81,-4 0-80,4 0-40,-4 0-72,0 0-16,0 2-408,4-2 352,-4-2-40,0 2-8,0 0-48,0 0 16,0 0 9,0 0-17,-2 0 16,2 2-280,-2-2 264,-2 1 0,0 1 0,-2-2-8,0 2 8,0-2-8,0 2 8,-2-2-16,8 2-248,-7 0 248,-1 0 8,-8-2-16,10 2 8,-2 0-16,-9 0-8,11 0 0,-14 0-16,20 0-208,-6 0 225,-12 0-1,11 0-32,-13 0 0,4 0-24,8 0 8,-11 0 24,11 0-32,8 0-168,-20 0 176,5 0-40,7 0-32,-12 0 16,4 0-32,9 0 8,-15 0-24,14 0-32,8 0-40,-18 0 80,11 0 8,-13 4-16,4-4 24,0 0-8,9 0 8,-11 4 24,10-4-40,8 0-80,-20 3 64,5-3-56,9 4 8,-12-4-8,12 0-24,-11 0 48,11 0 16,-12 4 8,18-4-56,-6 0 32,-12 0-16,13 0-48,-13 0 0,16 0 40,-4 0 0,0 4 24,0-4 48,6 0-80,-15 0 56,9 0-32,0 0-8,-12 0-16,12 0-24,-11 0 48,11 0 24,-10 0-16,16 0-32,-6 0 40,-10 0 0,10 0 8,-11 0 48,11 0 8,-2 0 8,-10 4 8,12-4-32,-9 0 16,15 0-104,-6 0 80,-2 0-32,0 0 16,-8 0-8,13 0-8,-5 0-8,0 0 41,8 0-81,-8 0 48,0 4 48,0-4-8,-7 0-88,11 0 24,-4 0-48,0 0-8,0 0 40,-8 4-8,16-4 0,-4 0 8,-1 0 24,-1 0-40,-2 0 16,2 0 16,-2 0-40,2 0 8,0 0 0,6 0 8,-6 0 0,0 0 0,-1 0 8,1 0 0,0 0-56,0 0 48,0 4 8,0-4-24,6 0 16,-6 0 8,0 0-32,0 0 0,-1 0 32,1 0 8,0 0 32,0 0-8,0 0-16,6 0-24,-6 0 48,0 0-72,2 0 0,-2 0 24,1 0 8,1 0 0,-2 0-16,2 0 32,4 0-24,-4 0-40,-2 0 48,2 0 16,0 0-64,0 0 32,0 0 0,0 0 24,0 0 0,4 0-16,-3 0-8,-1 0 0,0 0-40,2 0 40,-2 0 24,2 0-16,-2 0 24,2 4 24,2-4-48,-2 0 48,0 0 0,0 0 16,0 0-64,0 4-16,0-4 24,0 4 16,0-4-40,2 0 16,-2 0-8,0 4 8,-2-4-72,2 4 16,-2-4 24,2 4-40,-1-4 24,-1 0-48,4 0 96,-2 3-161,0-3-63,0 4-104,0-4-120,0 4-176,0-4-216,0 4-184,0-4-185,2 0 1209,0 4-1392,-2 0-192,0-4-121,0 0-95,2 4-40,-2-4-25,2 4 249,0-4 464,0 0 456,0 0 512,0 4 192,0-4-128,0 0 120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5.785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1617 79 1424,'0'0'0,"0"0"0,4 0 0,0 0 0,0 0 0,2-2 8,0 0 0,0 0 0,11 0 8,-17 2-16,4-2 16,14 0 16,-12 0-8,13-2 8,-13 0 0,16 0 8,-16 0 0,17 0 8,-23 4-48,6-4 56,16 0 0,-16 1 8,13-1 8,-13 2 8,14-2 0,-14 0 8,9 0 8,-15 4-96,4-2 96,2-2 8,12 2 8,-14 0 0,2 0 8,0 0 8,0 0 0,-1 2 0,-5 0-128,6 0 144,0 0 0,0 0 0,0 0 8,-2 0 0,0 0 8,0 0 0,-4 4 0,0-4-160,4 0 168,0 4-7,-4 0-1,0 0 8,0 0-8,4 0 0,-4 2 0,0-2 0,0-4-160,0 5 160,0 1 0,-2-2 0,0 2-8,-2 0 0,0 0 0,-2 0 0,0 0-8,6-6-144,-6 6 144,0 0 0,-2-1 0,-7-1 0,9 2-8,-2 0 8,-10 0-8,12-2 0,-11 2-8,9-2 8,-12 2-8,4-2 8,1-1-8,-1 3 0,-2-2 0,3 0 0,15-4-128,-20 6 128,2-2 1,1 0-1,-3 0 0,0 0-8,1 0 8,-1 0-8,0 0 0,20-4-120,-19 4 128,-3 1-16,-13 1 8,0 0 0,3 0-8,5 0 0,1 0 0,3 0 0,3-2 0,20-4-112,-18 4 112,1-4-8,-1 4 8,0-4-8,1 3 0,-1 1 0,0-4 0,0 4 0,18-4-104,-17 4 104,-3-4 0,3 4-8,-1-4 8,-2 4-8,1-4 0,1 0 0,-2 4 0,3-4 0,-3 4-8,2-4 8,1 0 0,-1 4-8,2-4 0,0 0 0,1 0 0,15 0-88,-16 4 88,0-4 0,9 0 0,-15 0 0,14 4-8,-12-4 1,13 0 7,-11 0-8,10 0 0,-12 0 0,13 4 0,-13-4 0,12 0 0,-12 0 0,13 0-8,-13 0 8,20 0-80,-6 0 72,-14 0 8,14 0-8,-13 0 8,13 4-8,-12-4 0,12 0 0,-11 0 0,17 0-72,-8 0 72,-10 0 0,12 0 0,-9 0-8,9 0 8,-10 4 0,10-4-8,-2 0 8,0 0-8,-7 0 0,9 0 0,0 3 8,-10-3-8,10 0 0,-2 0 0,-7 0 0,15 0-64,-6 0 64,-2 0 0,0 0 0,-8 0-8,12 0 0,-3 0 8,-1 0-8,0 0 0,8 0-56,-16 0 56,12 0 8,-4 0-8,-7 0 0,9 0 0,0 0-8,-10-1 8,10 1 0,-2 0-8,-7-2 8,9 2-8,-2 0 0,-8 0 8,10-2-8,-1 2 0,-21 0 0,28 0-48,-16-2 40,9 2 8,-9 0-8,12 0 8,-2 0-8,-2 0 0,0 0 8,0 0-8,8 0-40,-15 0 40,11 0 0,-4 0 0,0 0 0,0-2 0,2 2 0,-2 0 0,3 0 0,5 0-40,-6 0 40,0-2-8,0 2 8,0 0 0,2 0-7,-2-2 7,2 2-8,0-2 8,4 2-40,-2 0 40,-2 0 0,2-2-8,-1 2 8,1 0 0,0-2-8,0 2 8,2 0-8,0 0-32,-2-2 40,2 2-8,-2-2 0,0 0 0,0 2 8,2 0-8,0 0 0,0-2 0,0 2-32,0 0 32,0-2 0,0 0-8,-2 2 8,2-2 0,0 2 0,0 0-8,0-2 8,0 2-32,0 0 24,0 0 8,-2 0-8,2 0 8,0 0-8,0 0 0,0 0 0,0 0 8,0 0-32,0 0 24,0 0 0,0 0 0,0 0 0,0 4 0,0-4 0,0 4 0,0-4 0,0 0-24,0 4 16,4 0-8,-4 0 312,4-4-952,0 4-184,0 0-185,0 2-215,-1-1-184,1-1-193,0 2-271,0-2-336,0 2-441,0-2 104,0 2 617,2-2 712,0 0 832,-6-4 376,4 4-32,2 2 0,0-3-896,-6-3 928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7.062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1120 0 1696,'0'0'0,"0"4"336,4-4 120,2 4 64,0 0 16,-3-4 32,-3 0-568,0 4 593,4-4 7,-4 4-8,4-4-40,-4 0-16,0 4-16,0-4-24,4 0 16,-4 0-512,0 0 528,0 0-23,0 0-1,0 0-32,0 0-56,0 0-32,0 0-24,0 0-32,0 0-3825,0 0 7330,-2 0-3513,0 0-8,0 0-24,-2 0 8,-1-2-32,-1 2 33,0 0-1,-2 0-56,0 0 32,-10-2-16,13 2-8,-15 0 40,12 0 8,-12 0 8,13 0 0,7 0-304,-22 0 312,6 0-40,-1 0-16,-1 0-16,0 0-24,1 0 0,1 0-24,-2 0 0,18 0-192,-16 0 193,-1 0-1,-1 0-8,0 0-16,1 0-8,-3 0-48,2 0 16,3 0-8,15 0-120,-16 0 112,0 0 0,1 0-48,7 0 0,-14 0-24,6 0 8,9 0 8,-13 0 0,4 0-8,1 0 0,7 0 0,-14 0-16,16 0 8,-12 0-24,13 0 24,-13 0 8,10 0-16,-8 4 24,8-4-32,-11 3 8,13 1 0,-12-4-24,12 0 16,-11 4-8,11-4 0,6 0-16,-18 4 24,10-4-24,-9 4 32,9-4-24,-12 4 8,12-4 8,-11 4-40,13 0 40,6-4-24,-18 0 16,12 4-16,-10-4-16,11 0-8,-11 4 16,10-4 24,-10 4 0,10-4 0,6 0-16,-15 4 16,9-4-16,-10 4 8,10-4-8,-2 0 16,-7 4-24,9-4 32,-2 0-32,8 0 8,-16 0-40,12 0 48,-2 0-24,-2 0 24,3 0 24,-3 0-32,-8 0-16,14 0 0,2 0 16,-6 0-8,0 0 8,0-2 24,1 2-32,-1-2 16,0 2-16,0-2 0,0 0 16,6 2-8,-6 0 0,0-2 16,2 0-24,0 0 32,2 2-48,0-2 24,0 2 8,0 0-16,2 0 8,-2-2 32,1 2-32,1 0 8,0 0-16,0 0-48,0 0 8,0 0-64,0 0-136,0 0 248,0 0-432,0 0-280,3 0-257,-3 4-263,4-4-256,0 0-224,0 0-257,2 4-335,-6-4 2304,6 0-2681,10 0 176,-12 0 577,2 4 728,9-4 840,-11 0-752,-4 0 1112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8.184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941 136 2368,'0'0'0,"0"0"144,6-2 64,0-4 72,0 0 32,-6 6-312,3-4 336,1-2 32,0 0 16,0 3 33,0-3 15,0 2 48,0-2 48,-4 2 32,0 4-560,4-4 552,-4 0-24,4 2-56,-4-4-32,0 2-24,0 0-47,0 0-1,0 2 16,0 2-384,0-2 336,0 1 32,0-1-8,0-2-32,0 2 24,0 0-24,-2 0-24,0 0-32,2 2-272,-2-2 240,-2-2-24,0 2 24,-2 0-8,0 0 1,0 0 7,1 0-32,-3 0 24,8 2-232,-8-2 232,-8 0 0,12 0 16,-4 0-16,-7 0 8,9 0-8,-12 2-16,12-2 8,6 2-224,-19 0 240,11 0 0,-12 0-8,12 0 16,-13 0-24,5 0 0,0 0-8,1 0-16,15 0-200,-16 0 201,0-2-17,-2 0 16,1 2-16,-1 0-16,2 0-40,-1 0-16,-1 0-24,18 0-88,-18 0 80,1 0-8,-3 0 8,4 0 16,8 0-8,-11 0 0,11 4-24,-12 0 0,20-4-64,-15 0 32,7 4-24,-12-4 8,4 0-8,11 0 16,-17 0 0,6 4 16,10-4-16,6 0-24,-21 0 8,13 0 0,-12 4-48,5-4 48,-1 4 24,10-4 0,-14 0 8,12 4 0,-9-4-48,11 4-8,-14-4 32,14 0-24,-11 0 8,11 4 24,-10-4-24,10 0 8,-10 0 16,11 4 8,-3-4 0,-8 4-24,12-4 24,-2 0-48,0 0 24,0 4 0,1-4 8,-1 0 40,0 0-32,0 3-24,0 1 0,2-4 24,-2 0-16,4 0 24,-4 0-8,4 4-32,-2-4 24,2 4-8,0-4 0,-1 4 0,-1-4 16,2 0 0,0 0-8,2 0-16,-2 4 8,0 0 0,0-4-32,0 4 8,0-4 16,0 0-16,0 4 16,0 0-24,2-4 24,-2 0-72,0 4-24,2-4-80,-2 4-136,2 0-168,-2-4-208,2 4-233,0-1-231,0-3 1152,0 4-1384,0 0-272,0-4-185,-2 4-215,0 0-249,0 0-63,0-4 495,2 4 585,0-4 1288,0 0-624,0 4-1152,0-4 1776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29.489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1822 112 2120,'0'0'0,"4"-2"0,-4 0 8,4 0 0,0 1 8,0-3 0,0 0 8,0 0 0,0-2 8,2 0 0,-2 0 8,0 0 0,2 0 16,-2 0-8,-1 1 16,1-1-8,0 0 16,-4 0 0,4 0 0,-4 6-72,0-6 72,0 2 8,0 0 0,0 0 8,0 2 0,0 0 0,0 0 0,0 0 8,-2 0 0,0 2 0,-2 0 0,0 0 8,-1 0 0,-1 0 0,0 0 0,-10 0 0,16 0-104,-4 4 112,-4-4-8,-7 4 8,9 0-7,-12-4 7,12 4 0,-14 0 0,13 0 0,7-4-112,-20 4 112,4 0 0,8 0 0,-13 0 0,5-4 8,0 4-8,1 0 0,-3 0 8,18-4-120,-31 3 112,1 3 0,3 0-8,1-2 8,3 0 0,3 0 0,0 0-8,5 0 8,15-4-112,-18 4 104,0 0 8,-1-4-8,3 4 0,-4-4 0,1 4 0,-1-4 0,2 3 0,-1-3 0,-1 0-8,0 0 8,-1 4-8,1-4 8,-1 0-8,1 0 8,-2 0-8,22 0-96,-19 0 96,-1 4 0,2-4 0,-1 0 0,3 0 0,-2 0 0,10 0 0,-13 0 1,21 0-97,-8 0 96,-12 0 0,5 0 0,7 0 0,-10 4 8,12-4-8,-11 0 0,11 0 0,6 0-96,-20 0 104,14 0-8,-2 0 0,-9 0 8,11 0-8,-2 0 0,-8 0 0,10 0-8,6 0-88,-8 0 96,-9 0 0,11 0 0,-2 0-8,-8 0 0,10 0 0,-9 0 8,9 0-8,6 0-88,-8 0 88,-10 0-8,12 4 8,-9-4 0,9 0-8,-10 0 8,10 4-8,-12-4 0,18 0-80,-5 0 80,-3 4 0,-10-4 0,12 0-8,-10 0 8,11 4-8,-13-4 8,12 0-8,6 0-72,-18 0 80,12 4-8,-1-4-8,-11 0 8,12 0 0,-2 0-8,-8 4 8,11-4 0,5 0-72,-8 0 72,-10 0 0,12 4-8,-2-4 8,-7 0 0,9 0-8,0 4 8,-10-4-7,16 0-65,-4 0 64,-2 0 0,-9 4 8,11-4-8,-4 0-8,-8 4 8,10-4 0,-17 3 0,23-3-64,-16 4 56,8-4 0,-8 4 0,12-4 0,-1 4 0,-1-4 0,-2 4 0,0-4 0,8 0-56,-8 0 56,0 4 0,0-4 0,0 0 0,1 0 0,-9 0-8,12 0 8,-2 0 0,6 0-56,-8 4 48,0 0 8,3 0-8,-3 0 8,0-4-8,2 4 0,-2-4 8,0 0-8,8 0-48,-6 0 48,0 0 0,1 0 0,-1 0 8,0 0-8,0 0 0,0 0 8,2 4-8,4-4-48,-6 0 48,0 0 0,2 0 0,0 0 0,0 0 0,1 0 0,-1 0 0,2 0-8,-2 0 8,4 0-48,-2 0 40,0 0 8,0 0-8,0 0 0,0 0 8,0 0-8,-2 0 0,2 0 0,0 0 0,2 4 0,0-4 0,0 0-8,0 4-8,0-4-8,0 3-16,4 1-1928,-4-4 1928,4 4-2169,0 0-575,0 0-529,2 2 608,11 0 641,-11 10 928,14-12-224,-20-4 1320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30.724"/>
    </inkml:context>
    <inkml:brush xml:id="br0">
      <inkml:brushProperty name="width" value="0.25004" units="cm"/>
      <inkml:brushProperty name="height" value="0.50009" units="cm"/>
      <inkml:brushProperty name="color" value="#FFFF00"/>
      <inkml:brushProperty name="tip" value="rectangle"/>
      <inkml:brushProperty name="rasterOp" value="maskPen"/>
    </inkml:brush>
  </inkml:definitions>
  <inkml:trace contextRef="#ctx0" brushRef="#br0">1546 11 1696,'0'0'0,"0"0"216,4 4 96,2-4 120,-6 0-432,16 4 472,-16-4 8,4 3-16,11-3-16,-15 4-39,6-4-41,0 4-16,0-4-16,-2 4-24,2-4-8,-2 0-24,0 0-8,0 4 0,0-4 0,0 0 16,-1 0 24,-3 0-312,0 4 264,4-4 8,0 0 0,-4 0-24,4 0 33,-4 4-1,4-4 24,-4 0-16,0 0-288,0 0 304,4 0 16,-4 0-40,0 4 48,0-4-16,0 0-8,0 0 80,0 0-16,0 0-368,0 0 392,0 0 8,0 0-15,0 0-25,0 0-24,0 0-32,0 0-16,0 0-8,0 0-3025,0 0 5754,-2 0-2721,0 0-24,0 0 8,-2 0 16,-2 0-56,2 0 32,-1 0-24,5 0-240,-6 0 240,0 0 8,0 0-24,-10 0 17,12 0-33,-4 0 24,-7 0-32,11 0-32,4 0-168,-6 0 144,-2 0-32,0-2 24,-8 2 8,11 0 8,-1-2-16,-10 2-16,10 0-8,6 0-112,-16 0 112,10-2 0,-13 2-8,13 0-16,-10-2-32,10 2 16,-13 0-8,13-2 8,6 2-72,-20 0 48,12 0 24,-11 0-24,11 0-16,-14-2 8,7 2 24,7 0 8,-12 0 0,20 0-72,-8-2 72,-11 0-40,3 2-8,8 0 8,-14 0-40,7 0-8,7 0-16,-14 0 24,22 0 8,-17-2 8,1 2 16,-2 0-16,2 0 0,1 0-8,7 0-16,-14 0 24,7-2-16,15 2 8,-16 0 16,8 0-8,-14 0 40,17 0 16,-13-2-8,12 2-24,-10 0 24,8 0-8,8 0-48,-17 0 32,9-2 24,-12 2-40,12 0-16,-11 0 16,13-2-16,-12 2 64,12-2-8,-13 2 8,13 0 0,-14-1-88,12 1 0,-11-2-8,11 0 48,-10 0 8,10 0 8,8 2-32,-17-2 24,15 2 0,-4-2 16,0 2 8,-10 0-8,12-2-24,-4 2-24,-7-2 32,15 2-24,-6 0 24,-12-2 8,12 2-32,-12 0-8,13-2 0,-13 2-16,12 0 56,-12 0-8,12 0 24,-9 0-16,9 0-16,-12 0-40,12 0 16,-9 0 32,9 0-48,-10 0 88,16 0-64,-6 0 80,-10 0-56,10 0 16,-1 0-64,-9 0-16,10 0 56,-2 0 24,-8 0 8,16 0-48,-5 0 32,-1 0 0,-2 4-24,0-4-8,0 0 8,0 0-40,2 0 48,-1 0 9,7 0-25,-6 0-17,-2 0 34,2 0-17,-2 0 0,2 0 32,0 0-32,-2 0-32,1 0 72,7 0-40,-6 0 32,-2 4 0,2-4 32,-2 0-96,0 0 16,2 0 8,-2 0 0,3 4 40,-3-4-16,8 0-16,-6 0 0,-2 0 0,0 0-32,2 0-8,-2 0 72,2 0-8,-1 0 8,-1 4 16,8-4-48,-6 0-16,-2 0 0,0 0 8,0 0 0,0 0 40,1 0-24,-1 0-24,0 0-24,8 0 40,-6 0-32,-2 0 56,2 0 8,0 0 24,2 0 8,0 0-48,1 0 16,3 0-32,-4 0 16,0 0 0,0 0-16,0 0-8,0 0 24,2 0 0,-2 4-16,2-4 40,-2 0-48,4 0 8,-2 0-24,0 0 40,0 0-24,-2 0 24,2 0 8,0 3-48,0-3 16,0 0-8,2 0 16,-2 0-8,1 0 24,-1 0-8,0 4-8,0-4-64,0 4 32,0-4 8,0 0-32,2 0 56,0 4-16,-2-4-80,2 0-89,0 4-87,0-4-248,0 0-192,0 0-280,0 4-360,0-4 1352,0 0-1673,4 4-415,0 0-449,0-4-343,-1 4-385,3 0 288,0 0 801,0 0 848,0-4 928,10 4 400,-16 0 16,6-4-208,-6 0 192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4:59.480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1201 153 3264,'0'0'0,"0"-1"8,0-1 0,0 0 8,0 1 0,0-1 8,0-1 8,0 0 8,0 0 0,0-2 24,0 2 0,-1-2 16,1 2 0,-2-2 8,1 0 8,-1 0 8,0 0 0,1 2 8,-1-2 0,-1 2 0,3 3-112,-3-5 120,-2 2 1,2-2-1,-2 2 8,0 0-8,0-1 8,0 0 0,1 0 0,-3 1 8,1 0-8,-1-2 8,1 2-8,-1 0 8,-5 0-8,8-1 8,-2 1 0,6 3-136,-13-3 136,8 0 0,-1-1 0,-9 1 0,11 2 0,-9-3 0,8 3 0,-8-2 0,13 3-136,-6-2 136,-9 0 0,10 1 8,-11-1-8,10 1 0,-10 1 8,9 0-8,-9 0 0,16 0-136,-6 0 144,-12 0-8,12 0 0,-12 0 8,5 0-7,-1 0-1,1 0 0,0 3 0,13-3-136,-15 3 144,1-3-8,-1 3 0,1-3 0,-1 3 0,-1 1 0,0-1-8,2 0 8,-2 0-8,1 0 8,-1 1-8,2-1 8,-1 0-8,-1 0 0,0 2 0,2-2 0,14-3-128,-16 5 120,-12 11 8,3-11-8,2 8 0,2-8 0,2 9-8,3-9 8,3 8-8,13-13-112,-13 5 112,7 8 0,-11-9 0,11 11 0,-8-12 0,7 12 0,-9-11 0,11 9 0,5-13-112,-14 5 104,7 10 8,-7-11-7,7 11-1,-7-10 0,9 9 0,-11-9 0,11 11 0,5-16-104,-14 5 96,9 13 8,-10-6-8,11-7 0,-11 15 8,10-16-8,-8 16-8,9-7 8,4-13-96,-7 12 96,-7-7 0,9 15-8,-2-8 0,1 1 8,-7 0-8,10 0 0,-2 2 0,-1-3 0,1 3 0,0-2 0,0 1-8,0 1 0,1-2 0,-1 1 0,0 0 0,5-14-80,-5 15 80,2-1-8,-2-1 0,0 2 8,2-1-8,0 1 0,-2-1-8,2 1 8,3-15-72,-3 12 72,-2 3-8,2-2 8,-1 1-8,1-1 0,0 0 8,0 0-8,-1 1-8,4-14-56,-3 13 64,2-8 0,-1 14-8,-1-6 8,1 0-8,-1 0 0,1 0 0,1 0 0,1-13-56,-2 13 48,1-1 8,-1 1-8,0 0 8,1 0-8,-1 1 0,1-1 1,-1 2-1,2-15-48,0 14 48,0-1-8,-2 2 8,2-1 0,0 1-8,0-3 8,0 3-8,0-2 0,0-13-40,0 14 40,0 1 0,0-1 0,0 1 0,4-1 0,-4 1 0,3-3 0,0 3-8,-3-15-32,3 13 40,0 0-8,1 1 8,-1 1-8,0-3 0,0 1 0,2 0 0,-2 0 0,-3-13-32,5 5 32,0 14 0,0-14-8,0 11 8,7-11-8,-8 9 0,0-9 0,9 11 8,-13-16-32,4 5 24,0 11 0,11-11 0,-10 8 0,9-8 0,-9 8 0,11-10-8,-11 10 0,-5-13-16,19 3 16,-14 10 0,14-10 0,-6 10 0,0-10 0,0 10-8,0-10 8,0 10-8,-13-13-8,12 3 16,1 10-8,2-10 0,-1 2 0,1 8 0,-1-10 0,1 2 0,-1 8 0,1-10-8,-1 2 8,2 9-8,-13-14 8,2 4-8,11-1 0,-11 0 0,10 0 0,-11 0 8,-4-3-8,18 4 0,-5-1 0,-8 0 0,16 2-8,-7-2 8,1 0 0,-1 1 0,2-1-8,-16-3 8,16 3 0,2 0 0,0 2 0,-1-2 0,1 0 0,-2 1 0,2-1 0,0 0 0,-18-3 0,16 3 0,1-3 0,-1 4 8,2-1 0,-2-3 0,0 3 0,2 0 0,-2-3 0,0 3 8,0-3 0,2 4-8,-2-4 8,0 0 8,0 0-8,0 3 0,0-3 8,2 0 0,-4 0 0,2 0 8,1 0 0,-1 0 0,-2 0 0,2-2 0,-1 1 8,-15 1-40,16-2 48,-2 0-8,1 1 8,-1-1 0,1-1 0,-3 1 8,3-1 0,-2 0 0,-13 3-56,13-2 56,0-1 0,-1 0 0,1 0 8,0-2-8,-8-8 8,14 8 0,-14-1-8,-5 6-56,18-13 64,-13 10-8,11-10 0,-11 8 8,11-1-8,-12-7 0,12 8 0,-11-8 8,-5 13-64,16-5 56,-11-9 0,11 9 0,-11-10 0,11 12-8,-11-2 8,9 1-8,-9-3 0,-5 7-48,16-13 48,-11 10 0,11-2-8,-11-8 0,11 10 0,-11-3-8,11-7 0,-11 8 0,-5 5-32,14-6 32,-9-9-8,10 10 8,-10-9-8,11 7 0,-12-10-8,14 10 0,-13-10 0,-5 17-16,16-7 16,-11-11-8,9 6-8,-9-1 8,18-13 0,-6 2-8,-1-2 0,-1 5 0,-15 21 0,5-17 0,9-3 0,-11 3 0,2 2-8,8-1 0,-13 0 0,5 1 0,0-1 0,-5 16 8,5-14-8,-1-1 0,1-1 0,0 0-8,0 2 8,0-2-8,0 1 0,-1-1 8,-4 16 8,4-16-16,-1 2 0,0-1 0,2 2 8,-2 0-8,0 1 0,-3-3 0,3 2 8,-3 13 8,0-13-16,0 0 0,4 7 8,-4-12 0,0 5 0,0 1 0,0-1 0,0 6 0,0 7 8,0-17-8,0 4 0,0 0 0,0 6 8,0-9-8,-2 4 0,0 5 8,-1-9 0,3 16 0,-1-13 0,-3 7 0,1-10 0,0 11 0,0-14 8,0 4 0,-2 1 0,2 1 0,3 13-8,-5-13 8,0-2 8,2 12 0,-1-2 0,1-8 0,0 9 0,-2-1 0,2 0 8,3 5-24,-5-6 16,0-1 8,0 1 0,1-7 0,-3 10 0,-6-4 0,9-6 8,-3 10 0,7 3-32,-14-6 32,9-7 0,-8 10 0,8-4 0,-9 1 8,9-12-8,-10 15 0,11-12 0,4 15-32,-15-6 40,10-10-8,-11 9 9,11-9-9,-11 10 8,11-9 0,-9 9-8,8-10 0,6 16-32,-15-5 40,9-9-8,-10 7 0,9-7 0,-9 9 0,10 0 0,-10-9-8,3 12 0,13 2-24,-13-2 24,6-2 0,-12 0 0,6 1 0,0-2-8,-1 2 0,-1 0-8,1-2 0,14 5-8,-15-3 0,-1-2 0,0 2 0,0-2-8,-1 0-8,-1 0 0,0 0-8,0 1 0,18 4 24,-17-5-24,-1 0-8,-1 0 0,1 0 0,0 1 0,2-1 0,-1 0 0,-1 0-8,18 5 40,-16-5-32,0 2-8,0-2 0,1 0 8,-1 2-8,2 0 0,-1 0-1,1-2 1,14 5 40,-15-3-40,1-1 0,-1 3 0,1-2 0,-1 1-8,1-1 8,-1 1-8,1 1 8,14 1 40,-15-2-48,1 0-8,0 2-8,1 0-8,-2 0-16,1 0-16,-1 0-16,1 0-24,1 0-40,13 0 184,-15 0-216,3 0-48,-3 4-16,2-4-24,0 3-8,1 0 8,-1 0 8,0 0-8,0-3 0,13 0 304</inkml:trace>
  <inkml:trace contextRef="#ctx0" brushRef="#br0" timeOffset="656">1505 895 6713,'0'0'0,"0"0"48,0 0 40,0-2 24,0 2 24,0 0 8,0-2 16,0 2-160,0 0 160,0-1 8,0 1 8,0 0 0,0-2 8,0 2-8,0-1 8,0 1-8,0 0-176,0 0 176,0-2 0,0 2 0,-1-2 1,-1 2-9,1 0 0,-1 0-8,0 0 0,2 0-160,-1 0 160,-1 0-8,1 0 0,-1 0-16,0 0 0,1 0-24,-1 0-16,0 4-40,2-4-56,-1 3 16,-1 0-56,2-3-32,-1 3-72,1-3 144</inkml:trace>
  <inkml:trace contextRef="#ctx0" brushRef="#br0" timeOffset="1175">491 944 2264,'0'0'0,"0"0"8,0 0-8,0 4 32,0-4 24,0 0 8,0 0 24,0 0 8,0 3 16,-2-3 8,1 0 8,1 3 8,-2-3 0,0 0 8,1 3 8,-1-3-8,0 4 8,-1-4 0,0 0 0,1 0 0,2 0-152,-1 0 152,-1 0-8,2 0 9,-1 0-9,1 0 0,-2 0 0,2 3-8,-2-3 0,1 3 0,1-3 0,-2 0-8,2 3-8,0 0 0,-1-3-16,1 4-24,0-1-16,0-3-64,0 3 32,0 0-40,0 0-24,0 1-32,0-1-32,0-3 96</inkml:trace>
  <inkml:trace contextRef="#ctx0" brushRef="#br0" timeOffset="1773">891 1264 1784,'0'0'0,"0"0"0,-1 0 0,1 0 16,0 0 0,0 4 16,0-4 0,0 0 16,0 3 8,0-3 8,0 0-64,0 3 72,0-3 16,0 3 0,0 1 0,0-1 16,0 0 0,0 0 0,3 0 8,-3-3-112,0 4 112,3-1 8,0 0 0,-3 0 0,3 0 0,1-3 0,-1 4 8,0-1-8,-3-3-120,3 3 128,0 0-8,1 1 8,-1-4-8,2 3 8,0 0 0,-1-3 0,1 0 1,-5 0-129,5 3 128,8-3 0,-10 0-8,2 0 8,8 0 0,-10 0 0,10 0 0,-8 0 8,-5 0-136,14-1 128,-9-1 0,9 0 0,-9-1 0,11-2 8,-11 2-8,11-2 0,-11 0 0,-5 5-128,16-4 128,-11-1 0,9 0-8,-9 0 8,10 0-8,-10 2-16,9-2 0,-11 0-32,-3 5-72,13-3 40,-10-2-32,10 2-40,-10 0-64,-3 3 96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02.82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1180 118 1800,'0'0'0,"0"0"136,0-2 40,4 2 40,-4-1-8,0 1 16,0-2 56,0 0 48,0 2 104,0-1 128,0 1 97,-2-2 95,-3 0 48,2 2-48,0-1-16,1 1-32,2 0-704,-2-2 689,-1 1-25,2-1-32,-4 0-24,2 1-24,-1-1-40,1-1 24,0 0-40,0 1-39,-2-1 7,0 0-56,0 1-16,0-1 24,1-2-40,0 2-8,0 0 8,4 3-408,-7-2 368,1-1-24,-7 0-8,10 1-48,-4-1-32,-6 0 17,8-1-25,-7 1-16,12 3-232,-5-3 248,-10 0-40,9 0 0,-12-1-16,12 1-16,-12 0-24,5 0 16,0 1-8,13 2-160,-12-3 144,-3 0-8,1-1-48,-3 3 0,1-1 0,0 1 8,0-1 0,0 0-16,16 2-80,-18 0 88,2 0-24,-3 0 8,1 0 16,-1 0-16,1 0 16,1 0-24,1 4-16,16-4-48,-18 3 40,0 0-8,1 0 8,-1 0 8,2 1 0,0 0 8,-2 1-24,4 0 8,14-5-40,-18 5 40,3 0-56,-1 0 64,0 7-24,2-8-8,-1 1 40,1 9-40,-1-11 8,15-3-24,-14 13 8,-2-8 16,0 9-32,0-9 8,1 11 8,1-11-24,-1 11 24,2-11-8,13-5 0,-14 18 0,-1-5 0,3-9 8,-3 16 32,2-7 24,0-1-16,0 6 0,7-2-64,6-16 16,-18 15-48,12 1 24,-10-3-32,9 1 56,-7 4 8,9-1 40,-11 1 16,11 0-40,-9-2-16,14-16-8,-5 18 56,0-1-16,-1 1 24,1 1 0,-2 1-96,3-3 24,-3 1-24,1 0 24,6-18 8,-7 21-8,2-2-40,-1 0 48,1 0-48,0-1 16,1 1 24,-1 1-24,2 1 32,3-21 0,-4 19 0,1 0 16,1 0-24,-1-1 0,2 1 8,-1 1-16,-1-3 0,1 3 16,2-20 0,-1 16-16,1 2 32,-2 1-16,2 0-8,0 0 8,0 1-24,0-1 48,0 0-32,0-19 8,0 16-8,3 2 0,2-2 16,-2 2-24,2 1-8,0-3 48,0 2-24,8-2 40,-13-16-40,3 16 24,10 0-16,-8 0 24,9 0-120,-9 0 40,8 2 16,-9-3-40,16 2 136,-20-17-64,13 18 16,1 0-32,1-1 0,-1-2-24,2 1 40,0 2 72,-1-1-72,2 3 0,-17-20 0,18 17-16,0-1-32,1 2 64,-1 0 24,-2-2-8,2 0-24,-1 0-16,3 0 16,-20-16-8,19 16 16,0 0-8,0-1 0,-1-1 8,0 1-16,-1-3 16,3 1 0,-1 2-16,-19-15 0,21 5 24,-2 14-40,2-14 48,0 12-32,0-4-32,0-8 40,0 13-40,0-13 24,-21-5 8,22 14 8,1-11-8,1 10 16,0-10-16,2 2-8,-4 8 0,1-10 8,-1 2-16,-22-5 16,21 5-24,2 0 0,-2 0-8,1-1 0,-1 1 40,0-2-16,0 1-8,1-4-16,-22 0 32,20 0-64,0 0 32,0 0-32,-1 0 32,0 0 16,4-2-16,-2 0 16,1-1-8,-22 3 24,21-5-24,-2 1 0,2-1 0,-1 0 32,1-2-24,0 1 8,-2-7 16,0 8-8,-19 5 0,19-13-8,-1 9 24,1-11-8,-1 10-24,-2-11 40,0 11-48,0-11 16,-1 4 0,-15 12 8,16-7-16,-2-9 8,1 10 32,-2-11-8,1 11 8,1-12 16,-3 6-64,3 5 32,-15 7-8,13-18 0,0 4-8,0 1 32,-1 0-8,1-1-16,0 1 24,0-2-24,0-1 16,-13 16-16,5-16 8,14 0-48,-14 2 32,11-1-16,-11-1 24,14 0 8,-14 0 0,14-5 0,-19 21-8,5-19 8,11 1 0,-11-1-8,11 3-8,-11 0-8,9-2 32,-11 2-24,2-2 8,-5 18 0,15-16-24,-12-2-8,2-1 16,0 0-8,-1-1 24,1 0 8,0 0-24,-2-1 24,-3 21-8,4-22 0,-1-1-24,0 1 32,0-2-8,-3 0-16,0 1 16,0-1 8,0 0-40,0 24 32,0-23 24,0-1-40,-1 2 0,-4-2 8,0 1-8,0 1 8,0-1 16,-1 1-8,6 22 0,-7-21-16,-5 1 0,7 1 8,-8 1-8,6 1 32,-9-1-8,10 0-40,-12 2 40,18 16-8,-14-16-24,-1 0 8,1 2 16,-1-1-32,1 1 40,1-1 8,-1 2-16,-1 0 16,15 13-16,-18-12 0,1 5-24,-1-11 40,0 14-32,1-14 0,1 12 0,-2-11-16,-1 13 24,19 4 8,-18-16 16,0 9-8,0-9 8,1 3-8,-3 0-40,3 7 24,-4-7-8,2 8-16,19 5 32,-20-6 8,1-1-8,-2 1-32,0-1 32,2 1-24,-4-7 24,2 10 40,1-2-16,20 5-24,-23-6-32,4 1 0,-1 0-24,0 0 8,-1 0 48,0 1-8,1 0 40,1 1-16,3 0-40,16 3 24,-19-3-80,1-1-128,-1 3-152,0-1-160,-1 1-200,3-1-248,-1 0-305,0 2-439,18 0 1712,-16 0-2160,-2 0-521,1 0-232,1 0 89,0 0 639,1-1 849,1 1 688,-1 0 528,15 0 120,-13 0-72,0 0-1208,13 0 1280</inkml:trace>
  <inkml:trace contextRef="#ctx0" brushRef="#br0" timeOffset="506">1214 1169 3720,'0'0'0,"0"0"1169,0 0-33,0 0-56,0 0-88,-2 0-128,1 0-167,-1 0-57,1 0-48,-1 0-16,0 0-88,1 0-64,-1-1-64,1 1-104,-3 0-16,1 0-72,2 0-40,-3 0-24,4 0-104,-1 0 64,-1 0-24,1 0-32,-4 0 16,1 0-56,1 0-24,2 0-112,-1 0-160,2 0 328,-3 3-544,0-3-376,1 0-336,-1 3-441,1-3-263,-1 0-56,0 0 351,-2 0 569,5 0 1096,-3 0-2024,3 0 2024</inkml:trace>
  <inkml:trace contextRef="#ctx0" brushRef="#br0" timeOffset="863">256 748 2520,'0'0'0,"-2"0"880,0 0 72,1-2-7,-1 1 87,-1-1 48,0 2 72,0-1-7,3 1-1145,-4-2 976,1 0-136,2 1-80,-1 1-152,0-2-104,1 1-40,-1 1-127,1 0-41,-1 0-48,0 0-80,1 0-32,-1-2-32,2 2-64,-2 0 8,2 0-8,0 0-24,0 0-8,0 0-8,0 0-32,0 0-56,0 0-120,0 0-144,0 3-224,0 0-297,0-3-423,4 5-488,-4-5 1784,3 5-2041,-3 0-111,3-2 159,0 0 633,1 1-352,-4-4 1712</inkml:trace>
  <inkml:trace contextRef="#ctx0" brushRef="#br0" timeOffset="1490">727 1300 1504,'0'0'0,"0"0"56,0-2 56,3 0 32,-3-1 64,0 2 40,0-1 16,-2 0 32,1 1 32,-1 1 64,1 0 56,1 0-448,-2-2 464,0 2 33,1 0-33,-1-1-32,1-1-8,-3 0-64,1 2-16,0-1-32,3 1-312,-3 0 296,0 0-8,-1-2-32,-1 1-16,2-1-16,0 0-24,-2 2 0,0-1-8,1-1-15,-1 0 7,0 1 0,0 1-40,0 0 16,0 0-8,-1 0-16,1 0 32,5 0-168,-5 0 144,1 0 32,-3 0 0,1 0-16,1 0-16,0 3-16,0 0-24,0 1-8,1-1-8,-1 0 0,0 0 0,0 0-16,0 1 8,0-1-16,1 0 0,2 0-8,2-3-56,-3 5 56,0 10-32,-1-12 8,1 10 16,2-10-32,-3 0 24,3 2-32,-1 8-8,0-10 24,2-3-24,-1 5 0,-1 8 8,2-10-8,0 2-16,0 0 0,0 7-24,0-8 40,0-1-8,0-3 8,0 5-24,0-1 8,3 1-64,1 0-8,1 0-8,-1-2-24,1 0 0,8 1 16,-13-4 104,3 0-88,10 0 8,-10 3 16,2-3 16,10 0-16,-11 0 24,9 0 24,-9 0 0,-4 0 16,12-2 16,-8 1 8,8-3-24,-8 0 24,9-1-16,-10 0 8,2 0-32,7 0-16,-12 5 32,0-5-24,5-1-32,0 1 56,-2-1 24,1 1 8,-1 0 0,-3-1 0,3-1-8,-3 7-24,0-6 16,0-1-8,0 1 0,0 1 0,0-9 0,0 9 8,0-8 0,0 8-24,0 5 8,-2-5 8,-2 0-32,-1 1-16,0-1-24,-8 2-56,8-1-16,-8 1-80,9-2-80,4 5 296,-13-3-432,8 0-160,-10 0-121,9-1-303,-9 3-368,9-1-248,-8 1 55,9-1 409,5 2 1168,-16 0-2104,16 0 2104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14.117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0 278 4761,'0'0'0,"0"0"0,0 0 8,0 0 24,0 0 16,0 0 8,3 0 8,-3 0 8,0 0 8,0 0 8,0 0-88,4 0 88,-4 0 8,3 0 8,-3 0 0,0 0 8,3 0 0,-3 0 8,3-1 0,-3 1-120,0 0 120,4-2 8,-4 2 0,3-1 8,-3-1 8,0 0 0,3 1 0,-3 1 16,0 0-160,3-2 152,-3 1 16,3-1-8,1 0 8,-4 1 0,3-2 8,0 1 0,0-1 0,-3 3-176,3-4 176,1 1 8,-1 0-8,0-2 8,2 2 1,0 0-1,0 0 0,7-2 0,-12 5-184,4-5 184,1 2 0,9-2-8,-11 0 8,12 0-8,-11 0-8,11-1 0,-10 0 0,-5 6-168,17-7 168,-12-6-8,15 10-8,-8-3 0,3-7 0,-1 8-8,-1-2-8,2-5 0,-15 12-136,14-5 136,1-8-16,-1 8 0,-1-1 0,2-7-8,-1 8-8,12-11 0,-4 9 0,-22 7-104,21-16 104,-3 13-8,-4-2 0,-9 1-8,11-1 0,-13 1 1,2 3-1,0-2-8,-5 3-80,5-2 80,0 0 0,0 1 0,-2 1-8,0-2 8,-3 2-8,3 0 0,-3 0-8,0 0-64,0 0 72,0 0-8,3 0 0,-3 0 0,0 0 0,0 0-8,0 3-8,0 1 0,0-4-48,0 0 48,0 3-8,0-3-8,0 3-16,0 0-8,0 1-24,0-4-8,-1 3-24,1-3 48,-2 0-64,1 3-24,-1 0-32,-3-3-32,2 3-24,-2-3-16,3 0-8,-1 4-24,3-4 224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17.688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30 184 1264,'0'0'0,"0"-2"8,-2 0 8,2 2-16,0-1 16,0-1 0,0 1 8,0-3 8,-1 3 8,1-1-8,-2 0 16,2 1 0,0 1-48,-2-2 48,2 1 8,-1 1 0,-1 0 8,2 0 8,0 0 0,0 0 0,-1 0 8,1 0-80,0 0 88,0 0 0,0 0 0,0 3 8,-2-3 0,2 3 8,0 0-8,-2 2 8,2-5-104,0 3 112,-1 2-8,1 0 8,-2 8 0,2-8 0,-1 9 0,-1-9 8,2 11-8,0-16-112,-2 5 112,1 13 8,-1-14-8,2 12 8,0-11-8,-1 11 0,1-11 0,0 11 0,0-16-112,0 5 113,0 14-1,0-6 0,-2 0-8,2 0 8,0-8-8,0 13 0,0-14 8,0-4-112,0 18 96,0-15 8,0 10 0,0-10-8,0 10 8,0-10-8,0 2 0,0 8 0,0-13 0,0 5-8,0 0 8,0 0-8,0-1 8,0 1-8,0-2 0,0 1 0,0-4-88,0 3 88,0 2-8,0-2 8,0 0-8,0 0 8,3 1-8,-3-4 0,0 3 0,0-3-80,3 3 80,-3-3 0,4 3-8,-4 0 8,0-3-8,3 4 8,-3-1-8,3-3 0,-3 0-72,0 3 72,0 0 0,3-3 0,-3 3 0,3-3 0,-3 0-8,0 4 8,4-4-8,-4 0-64,0 3 64,3 0 0,0-3 0,-3 3 0,3-3-8,-3 4 8,4-4-8,-1 0 8,-3 0-64,0 3 57,3-3-1,0 0 0,-3 0-8,3 3 8,1-3 0,-4 0-8,3 0 0,-3 0-48,3 0 48,0 0 0,0 0-8,1 0 8,-1 0-8,0-2 8,2 2-8,0 0 0,-5 0-40,5-1 40,-1-1 0,9 1-8,-9-1 8,0-1-8,11 1 0,-12-1 8,10 0-8,-13 3-32,3-4 24,12 1 8,-11 0 0,11 0-8,-10 0 0,12-1 8,-12 1-8,14 2 0,-19 1-24,5-4 16,15 3 8,-16-1-8,14 1 8,-13-1-8,13 0 0,-14 2 0,13 0 0,-17 0-16,4-1 24,12 1-8,-11 0 0,10 0 0,-10 0-8,11 0 8,-13 0 0,11 0 0,-14 0-16,4 0 16,8 0 0,-8 3-8,9-3 8,-10 0 0,2 0-8,7 0 8,-8 3 0,-4-3-16,3 0 8,2 0 8,-1 0 0,9 0-8,-13 0 0,4 0 8,0 0-8,0 0 0,-4 0-8,3 0 16,2 0-8,-2 0 0,0 0 0,0 0 8,-3 0-8,4 0 0,-1 0 0,-3 0-8,0 0 8,0 0 0,3 0 0,-3 0 0,3-1 0,-3 1 0,3 0 0,-3-2 0,0 2-8,0 0 8,4 0 0,-4-2 0,0 2 0,0-1 0,0-1 0,0 1-8,0-1 8,0 2-8,0-2 8,0 1-8,0-3 8,0 1 0,0 0-8,0 0 8,0 0 0,0-2-8,0 5 0,0-3 0,-2-2 8,0 0-8,1 0 0,-1 0 8,1 0-8,-1 1 0,-1-3 8,1 1-8,2 6 0,-3-13 0,1 10 8,1-4-8,-3-7 0,1 9 8,0-8-8,0 8 0,1-11 8,2 16-8,-3-5 0,0-11 0,0 10 8,1-10-8,-1 3 8,0 0 0,1 7-8,-3-12 8,5 18-8,-3-13 0,0 7 0,-1-12 8,1 11-8,2-9 8,-3 10 0,3-10-8,-2 9 8,3 7-8,-2-17 0,0 10 8,-1-9-8,0 10 8,0-10 0,0 9 0,-1-9-8,3 11 8,1 5-8,-4-12 8,1 7 0,0 0 0,0-8-8,1 10 8,-1-2 0,1-1 0,-1-1-8,3 7 0,-3-5 8,0 0 0,1 1 0,1-1-8,-3 0 8,1 2 0,0 0 0,1-1 0,2 4-8,-1-1 8,-1-2 0,-1 1 0,1 0-8,1 1 8,-3-1 0,3 1 0,-1-1 0,2 2-8,-1-2 8,-3 1 0,3-1 0,-1 2 0,1-2 0,-1 1 0,0 1 0,-1 0 0,3 0-8,-2-2 8,-1 2 0,0 0 0,-2 0-8,2 0 8,0 0 0,0 0 0,-1 0 0,4 0-8,-3 0 8,0 0 8,0 0-8,0 0 0,-1 0 0,1 0 0,-2 0 8,2 0-8,3 0-8,-5 3 16,2-3-8,0 4 8,-2-4 0,0 3 0,0-3 0,0 3 0,1-3 0,4 0-16,-5 3 24,-2 1-8,3-4 8,-1 3-8,-2 0 8,1 0 0,1 0 0,-1 1 0,6-4-24,-13 3 32,10 0-8,-2 0 8,-2 0 0,-6 1 0,10-1 0,-2 2 8,-7-2-8,12-3-32,-4 3 32,-2 2 8,-7-2-8,10 0 8,-4 1 0,-5 0 0,7 0 0,0-1 0,5-3-40,-13 3 40,10 0 0,-4 1 0,1-1 0,-1 0 0,1 0 0,1 0 8,0 1-8,5-4-40,-4 0 48,-1 3-8,0 0 0,0 0 0,3 1-8,-1-1-16,2 0-8,-1 0-16,2-3 8,-2 3-40,1 1-24,1-1-32,0 0-32,0-3-32,0 3-16,0 0 0,3 1-16,-3-4 192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21.792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18 28 928,'0'0'0,"0"0"0,0-2 8,0 2-8,0-1 8,0-2 8,0-2 0,0 2 0,0-1 8,0 3 0,0-2 8,0 1-8,-1 0 16,-1 1-8,0 1 16,1 0-8,-1 0 8,0 0 0,1 0 8,-1 0 0,2 0-56,-1 0 64,-1 0 0,2 0 8,-2 0 0,2 0 8,0 0 0,0 0 8,0 0 0,0 0-88,0 3 88,0 0 8,0 0 8,0 1 0,4-1 0,-4-3 0,3 3 8,-3 0 8,0-3-120,3 3 120,-3 1 0,3-1 0,1 0 8,-4 2 0,3-2 8,0 2 0,0 8 0,-3-13-136,3 3 136,1 2 8,-1 8-8,0-10 8,2 10-8,0-10 9,-2 12-1,2-11-8,0 11 8,-1-10-8,1 9 8,0-11-8,0 12 8,0-10-8,-1 9 0,1-9 0,-5-5-136,5 14 128,0-10 8,8 8-8,-13-8 0,3 9 0,0-10-8,2 10 8,-2-10-16,-3-3-112,5 5 120,-2 8 0,1-10-8,-1 2 0,0-1 0,0 1-8,0 0 0,-3 0 0,0-5-104,4 5 96,-1 0 0,-3-2-8,3 0-8,0 0-8,-3 0-8,4 1-24,-1-4-8,-3 0-32,0 3 0,0-3-24,3 0-24,-3 0-32,3 0-16,-3 0-8,3 0-24,-3 0 128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25.092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134 27 1192,'0'0'0,"0"0"32,0 0-32,0 0 0,0 0 8,0 0 0,0 0 0,0 0-32,0 0 56,0 0-24,0 0 8,0 0 8,0 0 32,0-2 32,0 2-88,0 0 120,0 0 8,0-2 24,0 1 8,0 1 0,0-2 24,0 1 8,0 1 8,0 0-200,0-2 208,0 2 16,0-2 8,0 2 24,0-1 16,0-1 8,0 1 48,0 1 25,0 0-353,0-2 376,0 2 24,0 0-32,3-2 0,-3 2-8,0 0-16,0-1 0,0 1-8,0-2-8,0 2-16,0-2-40,0 2 8,0 0-16,0 0 1,0-1 23,0 1 0,0 0-288,0 0 304,0 0 8,0 0 0,0 0 16,0 0 16,0 0 16,0 0 32,0 0-8,0 0-3120,0 0 5840,0 0-2768,-2 3-32,2-3 17,-1 3-25,1 1 8,-2-1 0,2 0-24,0-3-280,0 3 320,-1 2-24,-1-2 16,0 2 8,1 0 8,-1 0 8,-1 8-24,1-10-24,2-3-288,-1 5 248,-1 9-8,0-11 0,1 10-39,-1-8-25,1 11-8,-1-11 0,0 14 8,2-19-176,-3 15 176,-2-2-24,2 1-48,2 0 32,-1 3-24,0-3-8,-1 0-16,2 4-8,1-18-80,-2 16 40,-1 2 0,1-2 0,-1-2-40,0 3 48,1-3-24,0 2-8,1-1 8,1-15-24,-2 12 8,-1-7 0,0 11 24,1-11-8,-1 13 8,1-13-16,1 12-16,-2-13 8,3-4-8,-2 12-16,-1-8 32,1 0-16,1 9 8,-1-9 0,0 0-16,1 1 24,-1 0-24,2-5 8,0 5-8,-2-2 16,2 0-8,0 1 16,0-1 8,0-3-32,-1 3 0,1-3 0,0 3 24,0-3-16,0 0 16,0 3 16,0 1-24,0-4 16,0 3-8,0-3-24,0 3-8,0-3-8,0 0 24,0 0-24,0 0 0,3 0-40,-3 0-16,0 0-56,3 0-56,-3 0-40,4 0-136,-4 0 368,3 0-448,-3 0-128,3 0-145,2 0-199,-2 0-336,2-2-336,0-1-257,-1 0-247,-4 3 2096,5-5-2233,0 0-143,8-1 343,-10-7 561,2 8 640,8-9-512,-13 14 1344</inkml:trace>
  <inkml:trace contextRef="#ctx0" brushRef="#br0" timeOffset="923">1052 220 1488,'0'0'0,"0"0"16,0-4 24,0 4-40,0-4 96,0 0 88,3 1 88,-3 1 64,0 1 48,3-1 40,-3 1 8,0-1 40,0 2-472,0-2 488,4 2-7,-4 0 23,0 0-40,0 0 24,0 0 0,0 0-16,3 4 40,-3-4-512,0 0 464,0 3 8,3 0-7,-3 0-1,0 1 8,0-1 16,0 2 16,0 7-24,0-12-480,0 4 528,0 0-16,0 11-24,0-10 24,0 11-47,0-11-33,0 16-32,0-7-64,-2 1-64,-1-1-16,2 2-48,-1-3-16,-1 3 8,-2 0-32,0 0 32,0 2-8,5-18-192,-4 16 160,0 0-8,-1 0-16,2 0-40,-2 0-8,1-1 0,-1-1-8,-2 2 8,1-3-8,6-13-80,-5 15 40,0-3 8,2-7-8,-2 13-8,2-4 0,-2-1-32,2 0-8,-2-8 32,5-5-24,-5 15 32,2-12-24,0 2 24,0 9-16,-1-11-8,3 2 16,-2 0-16,1 0 0,2-5-8,-2 5 48,1-1 0,-1 1 8,2-2-15,-1 1-50,-1-1-7,2-3 32,0 3-7,0 0 23,0-3-24,0 0 0,0 0 8,-2 0-32,2 0 0,0 0 16,0 0 16,0 0-8,0 0-32,-1 0 24,1 0-16,0 0 8,0 0 8,-2 0-8,2 0-1,0 0 18,-1 0-18,-1 0 9,2 0 17,-2-1-25,1 1 16,1 0-8,0-2 0,-2 0-33,1 1 25,-1-1-8,0 1 16,1-1 8,-1 0-16,0 1 0,2 1 8,-1-2 8,-2 1-16,1-1 0,-1 0-8,0 1 0,-2-2 16,2 1-16,-2-1 16,5 3 0,-5-4-8,2 3 0,-2-1 24,2 1-16,-2-1-8,0 0 24,0 1-16,0-1 16,5 2-16,-4-1 16,-1 1-8,0-2-32,0 2 16,0 0 24,0-2 0,1 1 32,-3 1-15,7 0-33,-6-2 8,-1 2 0,-6 0 0,10-1-24,-3 1 8,-7 0 8,8 0-8,-8-2 8,13 2 0,-5 0 8,-7 0-16,7 0 8,-10-2-8,9 2 16,-10 0 16,9 0-8,-9 0 8,10-1-32,-10-1-8,3 2 32,-2-1-16,1-1 8,-1 0-8,-1 1-8,2-1-16,-2 1 48,-2-1-40,0 0 16,1 2 8,-1-1-8,0-1 24,4 0-24,-1-1 0,15 3 0,-14-1-32,-2-1 8,0 0 24,1 1 0,-1-2-8,2-1-8,-1 0 7,1-9 1,14 13 8,-13-2 8,-2-3-8,3 0 17,-1 2-25,0 2 16,6-1 8,-9-1-32,10 1 24,6 2-8,-16-3-25,11 1 25,-9-2 9,9 0 7,-8 1 0,8 0-24,0 1 16,-1 1 16,6 1-24,-7-4 8,1 3 24,-1-1-24,-5 1-16,8-1-8,0 0 8,-1 1 16,-2-1 8,7 2-16,-4-1 8,-1-1 8,0 0-8,0 1-16,2-1 40,0 1-32,-1-3 16,1 3 8,3 1-24,-3-2 0,0 1 24,1-1-16,-1 0 8,-2 1 0,3-1 24,-1 0-16,2 1 16,1 1-40,-2-2 48,0-1-16,1 1 32,-1 1-24,1-1 0,-1 1 0,2 1-16,-2-2 16,2 2-40,-1-2 32,1 2 16,0-1-8,0-1-16,0 1 16,-2-1 0,2 2 0,-1-2 0,1 2-40,0 0 48,0-1-48,0 1 40,0-2-16,-2 2 0,2 0 16,0 0-32,0 0 32,0 0-40,0 0 16,-2-1 0,2-1-8,0 2-16,0-2 16,0 1 8,0 1 8,0-2-8,0 2-16,-1 0 8,1-2 0,-2 2-24,2-1 16,0-1 16,0 1-8,0 1 0,0-2 0,0 2-8,0-2 0,0 1 16,0-1 0,-1 1 8,1-1-8,0 0-8,0 1 8,0 1-16,-2-2 16,2 1-16,0-1 24,0 0-16,0-1-8,-2 2 24,2-3-32,0 3 24,0-1-16,0 2 0,0-3-16,0 1 16,0-1-16,0 1 0,0 1 16,4-1-64,-4 1-120,0-3-136,0 4 320,3-1-576,-3-2-273,3 1-295,0 0-480,-3-1-417,3 0-391,-3-2-337,4 0-15,-4 5 2784,0-5-2153,0 1 713,3-3 744,0 2 640,-3-1-1000,0 6 1056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34.49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76 29 1000,'0'0'0,"0"0"0,0-2 0,0 1 0,0-1 0,4 1 0,-4-3 0,0 3 0,0-1 0,0 1 0,0 1 0,3-2 8,-3 0 0,0 1 0,0 1 8,0 0 0,3-2 0,-3 2 0,0-2 8,0 2-24,0 0 24,0 0 0,0 0 8,0-1-8,0 1 8,0-2 0,0 2 0,0 0 0,0 0-32,0-1 40,0 1 0,0 0-8,0 0 8,0-2 8,0 2-8,0 0 8,0 0 0,0 0-48,0 0 48,0 0 8,0 0 0,0 0 8,0 0 0,0 0 0,0 0 8,-2 0 0,2 0-72,-1 3 80,-1-3 0,1 3 0,-1 1 8,2-4 0,-2 3 0,1 0 8,1 0 8,0-3-104,-2 4 96,1 0 8,-1 1 8,0 0 0,2 0 0,-1 0 8,-1-1 0,1 9 0,1-13-120,-2 4 120,0 0 8,1 11 0,-1-10-8,1 9 8,-3-9 0,3 11 0,-1-11 1,2-5-129,-2 16 128,2-3 0,-1 0-8,1-8 8,-2 14 0,2-6-8,-1 0 8,1 1-8,0-14-120,-2 13 128,0 1-8,2-1 0,-1 0 0,-1 2 0,1-3-8,-1 3 8,0-2-8,1 0 8,1-13-120,0 12 112,-2 3 0,1-2-8,-1 0 8,0 0 0,1-9-8,-1 16 0,1-7 0,1-13-104,-2 4 104,0 14 0,1-13 0,-1 11-8,2-11 8,-2 9-8,1-9 0,-1 10 0,2-15-96,0 3 96,-1 11 0,1-9 0,-2 8-8,2-10 8,0 10-8,-2-10 8,2 2-8,0 8 0,-1-13 1,1 5-1,0 8 0,0-13-8,0 4 8,0 1-8,0 0 0,0-5-80,0 5 80,0-2 8,0 2-8,0-2 0,0 0 0,0 1-8,0-1 8,0 0 0,0-3 0,0 3 0,0 0-8,3-3 8,-3 4 0,0-1-8,0 0 0,0-3 8,0 0-80,0 3 72,0 1 0,3-4 0,-3 3 0,0 0 0,0 0 0,0-3 0,0 3-8,0-3-64,3 0 72,-3 4-8,0-1 8,0-3-8,4 0 0,-4 3 0,0-3 8,0 3-8,0-3 0,3 0 0,-3 3 0,0-3-8,3 0 8,-3 0 0,0 4-8,3-4 8,-3 0-8,0 0 8,0 0-8,4 0 0,-4 0 8,0 0-8,3 0 0,-3 0 8,0 0-64,3 3 56,-3-3 0,3 0 0,0 3 8,-3-3-8,4 0-8,-4 3 8,3-3 0,-3 0-56,3 0 56,0 4 0,1-4 0,-1 0-8,0 3 8,0-3 1,0 0-1,1 0-8,-4 0-48,3 3 56,0-3 0,0 0 0,0 0 0,2 3-8,-2-3 8,2 0 0,0 3-8,8-3 8,-10 0-8,2 4 8,8-4-8,-10 3 8,0-3-8,1 0 0,0 0 8,-4 0-56,5 0 48,0 3 0,0 0 8,0-3-8,8 3 0,-10 1 0,2-4 0,7 3 0,-12-3-48,4 3 48,0-3 0,13 0 0,-14 0 0,11 0 0,-9 0 0,11 0-8,-13 3 8,-3-3-48,15 0 48,-10 0 0,11 0-8,-11 0 0,9 0 8,-9 0-8,11 0 0,-11 0 8,-5 0-48,16-1 40,-11 1 0,11 0 8,-11 0-8,12 0 0,-12 3 8,11 0-8,-11-3 8,14 3 0,-14 1 0,14-1-8,-6 0 8,-8 0 0,14-3 0,-6 3 0,0 1 8,-13-4-56,13 3 48,0 0 8,0-3-8,0 3 8,-1 1 0,1-4 0,-8 3-8,14-3 8,-19 0-56,5 3 56,13-3 0,-13 0 0,11 0 0,-11 3 0,9-3-8,-9 0 8,9 0 0,-14 0-56,4 3 56,9-3 0,-10 0 0,2 0 0,7 0 0,-8 0-8,0 0 8,1 0 0,-5 0-56,5 0 48,0 0 8,0 0-8,0 0 8,-1 0-8,0 0 0,0 0 0,0 4 0,-4-4-48,3 3 56,0-3-8,0 3 0,1-3 1,-1 3-1,0-3-8,-3 4 8,3-1 0,-3-3-48,3 0 40,-3 3 8,4-3-8,-1 3 0,-3-3 8,0 0-8,3 0 0,-3 0 0,0 0-40,3-1 40,-3-1 0,0-1 0,3-2-8,-3 2 8,0-1 0,0 0-8,0 0 0,0 4-32,4-3 40,-4-2-8,0 2 0,0-2 0,3 1 0,-3 0 0,0-1 0,0 4 0,3-1 0,-3-1-8,0 1 8,0 1 0,0-2-8,3 1 8,-3-1-8,0 0 0,0 3-24,0-2 24,4-1 8,-4 0-8,0 1 0,0-1 0,0-1 0,0 1 0,3 0 0,-3 0 0,0 3-24,0-3 24,0-1 8,0 0-8,3 0 0,-3 0 0,0 0 0,0 0 0,0 4-24,0-4 24,0-1-8,3 1 8,-3-1 0,0 0 0,0 0-8,0-1 8,0-1-8,0 7-16,0-6 24,0-1-8,0 1 0,3-7 0,-3 10-8,0-4 8,0-5 8,0 7-8,0-8 0,0 13-16,0-5 16,0-9 8,4 9-8,-4-10 8,0 9-8,0-10 0,0 9 0,0-10 0,0 17-16,0-7 16,3-12 0,-3 6-8,0-1 8,0-1 0,0-1-8,0 2 8,0-2-8,0 16-8,0-17 16,0 3-8,0-2 8,0 0-8,0 1 8,0 1-8,0-1 0,0 1 0,0 14-8,0-15 16,0 3-8,0-1 0,0 6 8,0-10-8,0 10 8,0-7-8,0 7 0,0 7-8,0-13 16,0 9-8,0-9 0,0 8 0,0-8 8,0 8-8,0 0 0,0-7 8,0 12-16,0-4 8,0-1 0,0 1 0,0-1 8,0 0-8,0 0 0,0 0 0,0 1 0,0 4-8,0-4 8,0 1 0,0 2 8,0-3-8,0 3 0,0-1 0,0 0 0,0 1 0,0 1-8,0 0 8,0 0 0,0 0-8,0 0-8,0 0 0,0 0-16,0 0 0,0 0 72,0 0-136,0 0 32,0 0-24,0 0-16,0 0-24,0 0-32,0 0-32,0 0-40,0 0 1224,0 0-2240,0 0 976,0 0 0,0 0 0,0 0-40,0 0 304</inkml:trace>
  <inkml:trace contextRef="#ctx0" brushRef="#br0" timeOffset="1062">208 783 1048,'0'0'0,"0"-1"0,0-1 0,0 2 0,0-2 8,3 1 8,-3-1-8,0 2 16,0-2-8,0 1 16,0-1-8,0 1 16,0 1-40,4-2 40,-4 0 0,0 1 16,0-1-8,0 1 16,0-1 0,3 0 8,-3 1 0,0-1 8,0 2-80,0-1 88,0-1 8,0 0-8,0 1 16,0-1-8,0 1 8,3-1 0,-3 0 0,0 2-104,0-1 112,0-1 0,0 2 0,0 0 0,0-1 0,0 1 8,0-2 0,0 2 8,0 0-8,0 0 8,0 0 0,0 0 0,0 3 8,0-3-8,0 3 8,-1 1 0,1-4-136,0 3 136,0 0 9,-2 0-9,2 2 0,-2 0 8,2 0-8,-1-1 8,1 9-8,0-13-136,-2 4 144,2 0-8,-2 11 0,2-12 8,0 12-8,-1-12 0,1 13 0,-2-11-8,2-5-128,0 14 136,-1-9-8,1 13 0,0-14-8,-2 14 8,2-13-8,-2 11 0,2-11 0,0-5-120,-1 16 120,-1-11 0,2 8-8,0-9 0,-1 9 0,1-9-8,0 0-8,-2 9 0,2-13-96,0 0 88,0 5-16,0 0-16,0-2-8,0 0-16,0 1-16,0-1-16,0-3-16,0 0 16,0 0-40,3 0-16,0 0-16,-3 0-24,4-2-8,-1 1-8,0-3-24,-3 4 136</inkml:trace>
  <inkml:trace contextRef="#ctx0" brushRef="#br0" timeOffset="1529">626 757 1736,'0'0'0,"0"0"0,0 0 16,0 0-8,0 0 16,0 0 0,0 0 16,0 0-8,0-1 16,0 1 0,0 0 8,0-2 8,0 2 8,0 0 0,0-1 8,0 1 8,0 0 8,0 0 0,0-2 8,0 2 8,0 0 8,0 0 0,0 0 16,0 0 0,0 0 0,0 0 16,0 0-152,0 0 144,0 0 16,0 3-8,0 0 16,0 2-8,0 0 8,0 0 1,0 0 7,0-5-176,0 5 168,0 7 8,0-8-8,0 0 8,0 9-8,0-9 8,0 8-8,-1-7 8,1-5-176,0 13 168,0-8 0,-2 8 0,2-10-8,-1 2 8,1 11-8,0-13 0,-2 2-8,2-5-152,0 16 160,0-13-8,0 12 0,-2-12-8,2 10 0,0-10 0,-1 10 0,1-10-8,0-3-136,0 5 144,0 8-16,-2-10 8,2 2-8,0 0-7,0 7-9,-2-12-8,2 5-8,0-5-96,0 5 72,0-2-16,0 1-24,0-1-24,0 0-24,0-3-32,0 3-32,0-3-24,0 0 104,0 0-112,0 0-40,0 0 152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38.23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40 113 1368,'0'0'0,"-1"0"8,-1 4 40,1-4 56,-3 0 72,4 0-176,-3 3 248,1-3 56,-1 0 40,2 0 56,-3 3 56,3-3 16,-1 0 16,-1 3-23,3-3-465,-2 0 440,1 0 24,-1 0 0,1 4 32,1-4 32,-2 0 24,0 0 24,1 0-16,1 0-560,0 3 561,0-3 15,-2 0-8,2 0 8,0 0 8,0 0-48,0 0-8,0 0-32,0 0-496,0 0 488,0 0-31,0 0-1,0 0-8,0 0-32,0-2 24,0 2-32,3 0 8,-3 0-416,4-1 376,-4-1-48,3 0 48,0 1-40,2-3 32,-2 3 33,2-1-41,0 1 8,-5 1-368,13-2 328,-10-1-56,2 0-16,9-1-40,-11 3 0,12-1 0,-10-1-40,11 0-8,-2-2-16,-14 5-152,5-2 136,14-3 0,-4 1-24,-1-1 24,2 0-40,0 0 16,0 2-16,2-2-56,-18 5-40,16-3 56,2 0 8,-2-2-48,0 2-8,-1-1 32,-1 3-64,-1-1 48,1 1 24,-14 1-48,13-2 16,-8-1 16,14 1-48,-14-1 8,10 1 0,-12 1-8,11-1 24,-10 1 0,-4 1-8,4 0-8,9-2 0,-13 2-24,5-2-40,0 2 8,0 0-8,0 0-24,-2 0-32,-3 0 128,3 0-176,-3 0-8,3 0-32,-3 0-48,0 0-72,0 0-120,0 0-136,0 0-152,0 0 744,0 0-1001,-1 0-319,-4 0-360,0-1-329,0-1-295,-1 1-265,-7-1-167,10 0 567,3 2 2169,-7-1-1528,-6-3 728,10 3-568,3 1 1368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38.931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430 430 1408,'0'0'0,"0"0"56,0 0 80,0 0-136,4 3 232,-4-3 96,0 0 88,0 4 48,0-4 40,0 3 40,0-3 24,0 3 1,0-3-569,0 0 584,0 0-8,0 0-32,0 0-40,0 0-32,-2 0-40,0 0 0,2 0 16,0 0-448,-1 0 457,1 0 31,-2 0 48,0 0-8,1-2 0,-2 1 8,-2-1-24,2 1 0,3 1-512,-4-2 488,1-3-47,-2 2-33,2 0-24,-2 0-16,0-1 0,1 1 0,-3-2 32,7 5-400,-5-5 400,-1 2-48,0-2-8,-1 2-48,1-2-56,-7 1-40,8 0 8,-1 0-39,6 4-169,-15-2 208,10-1-24,-9 0-24,9 1-8,-10-3-24,11 2 16,-11-2-40,9 2-24,-7 0-40,8-1 32,-1 1 8,-7 0 8,10 0-8,-4 1-64,-6-1-16,8 1 8,5 2-8,-4-3 0,-9 0-8,11 0-56,-3 1-72,0-1-184,1 0-240,-1-1-281,0 0-479,5 4 1320,-5-4-1904,0 1-465,2-2-311,-2 0-297,2-1 448,0-7 697,-2 8 640,3-7-360,2 12 1552</inkml:trace>
  <inkml:trace contextRef="#ctx0" brushRef="#br0" timeOffset="1214">33 57 1392,'0'0'0,"0"-1"0,-2-1 0,2 0 8,-1 1 0,-1-1 16,2 1 16,0-1 24,0 0 32,0 2-96,0-1 128,-1 1 16,1-2 8,-2 0 8,2 2 8,0-1 8,0 1 0,0-2 16,0 2-192,0-1 184,-2-1 0,2 0-8,0 1 8,-1 1-8,1-2-8,0 1-8,0-1 0,0 2-160,0-2 168,0 1 8,-2-1 33,1 1 7,-1-1 16,0 0 8,1 1 0,-1-1-8,2 2-232,-1-1 240,-1 1 16,2-2 8,-2 0 16,2 2 8,0-1 8,-1-1 16,1 2 8,0 0-320,0 0 328,0 0 16,0 0 24,-2-2 41,1 2 55,1-1 16,0 1 40,0 0 16,0 0-536,0 0 528,0 0 0,-2 3-8,2 0-24,0-3-31,0 5-9,0 0-32,0 0 8,0-5-432,0 5 432,0-1-24,0 9-40,0-13-80,0 13 0,0-10-24,3 13-16,-3-11 48,0-5-296,3 20 256,-3-6-8,4 1-7,-4 1-25,0 0-32,3 0-16,-3 1 8,3-2-16,-3-15-160,0 19 144,3-3-16,0 0-8,1 2-40,-4 0 0,3-2-8,0 0-24,-3-2 16,3 1 0,-3-2-32,0 0 16,0-1-8,0-7-16,0 11 8,4-11-8,-4 10-24,0-15 0,0 3 0,0 2 24,0 9-48,0-14 32,3 3 0,-3 2-40,0-2 8,0 1 24,0-4 0,0 3-16,3 0 32,-3-3 8,0 0-32,0 0-8,0 0-24,0 0-8,3 0-48,-3 0 96,0 0-104,0 0 0,0 0-48,0-2-32,3-1-32,-3 0-96,4-2-64,-4 0-89,3-1-103,-3 0-120,0-7-104,3 8-224,-3-8-232,0 8-177,0-11-127,0 10-8,0 6 1560,0-18-1569,0 5-127,0-1-128,0-1 255,0 1 425,0-1 488,3 2-720,-3 13 1376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41.70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165 85 1392,'0'0'0,"0"0"8,0 0 0,0 0 16,3 0 32,-3 0 32,0 0-88,0 0 144,3 0 32,-3 0 8,0 0-8,0 0-8,3 3-16,-3-3-8,0 0 8,0 0-152,0 0 152,0 0 8,0 0 8,0 0 8,0 0 0,0 0 8,0 0 0,0 0 16,0 0-1600,0 0 2984,0 0-1376,0 0 9,0 0-17,-1 0 24,1 0-32,0 0 0,0 0-8,0 0-184,-2 0 184,2 0 8,-1 0 0,1 0 8,0 0 0,0 0 16,-2 0 0,0 0-8,2 0-208,0 0 224,-1 0 8,1-1 0,0-1 0,-2 1 8,2 1 8,0 0 16,-1 0 9,1 0-273,0 0 272,0-2 0,-2 2-24,2 0 32,-2 0-16,2 0 0,-1 0 8,-1 0-8,2 0-264,0 0 264,-2 0 0,1 3-24,-1-3-8,-1 0-48,1 3-16,-1-3-8,0 0-24,3 0-136,-3 0 112,0 4-32,-1-4-16,1 3-24,-2-3-16,2 0 0,-2 3-24,0-3 16,5 0-16,-4 0 32,-1 3-8,0-3 0,2 0-8,0 4-32,-1-4 8,1 0 16,0 0-8,3 0 0,-5 0-8,2 0 24,0 0-24,-1 3-8,3-3 16,-2 0-16,-1 3 8,0-3 16,4 0-8,-2 0 32,0 3-32,1-3 8,-1 0 8,-1 3-24,1-3 16,1 0 32,-1 0-16,0 4 24,1-4 8,1 0-16,0 3 8,-2 0 0,2-3 0,-1 3-15,1-3 7,0 0-40,-2 0 40,2 4 16,-2-4 0,2 3-8,0 0 8,0 0-40,0 0 32,0-3-16,0 0-32,0 4 0,0-4 40,0 3-64,0 0 24,4-3 32,-4 3-40,0-3 48,0 3-40,0-3 0,0 4 32,0-1-16,0-3-32,3 3 48,-3 0-48,0 1 24,3-1 0,-3 0 8,0-3-16,0 3 8,3 0 16,-3 1 0,0-1-24,0 0 24,0 0-32,0 0 16,0 2 0,0-5-8,0 4 0,0 0 40,0 1-24,0 0 16,0 0 8,4 0-32,-4-1 32,0 1-8,0 8-8,0-13 0,0 5-40,0 0 16,3 0 8,-3-2 8,0 2 16,3-1-16,-3-4-16,0 5 8,0 0-8,0 0 8,3 0 0,-3 0 0,0-1 0,0 0 8,0 0-16,0-4 0,3 4 8,-3 1 0,0-1-8,0 1 24,4 0 0,-4 0-16,0 0 24,0-2-24,0-3-8,0 3 32,0 2 0,3 0-24,-3 0 32,3-1-32,-3 1 24,3 8-8,-3-13-16,0 0-8,3 5 16,-3 0 0,4 8 8,-4-13 8,3 4 16,-3 1-16,3 8 8,-3-13-32,0 0-8,0 5 8,3 8 0,-3-13 8,4 5 8,-4-1 8,3 0 0,-3 0-32,3 0 16,-3-4-16,3 4 8,0 1-8,-3-1 32,4 0-40,-4 0 8,3-1 24,-3 2-8,0-2-16,3 0 16,-3-3-16,0 5 0,0-2 0,3 0 16,-3-3-24,3 4 16,-3-1-24,0 0 24,0-3-8,0 3 8,0-3 0,4 0 16,-4 3 0,0-3 8,0 4-16,3-4-16,-3 3-8,3-3 8,-3 0 48,3 0-16,-3 0 8,0 0-8,0 3-40,4 0 24,-4-3 8,0 0-24,3 3 40,-3-3-24,3 0 16,-3 0-16,3 0 0,0 0 16,1 4-8,-4-4-24,0 0 8,3 0 24,-3 0-24,3 0 32,-3 0-8,3 0-16,-3 0 8,4 0 16,-1 0 0,0 0-24,-3 0 8,3 0-16,2 0-8,-2 0 8,-3 0 24,0 0-32,3 0 0,1 0 8,-1 0 32,0 0-16,0 0 8,1 0 8,-1 0-32,0 0 8,-3 0-16,3 0 16,0 0-32,1 0 24,-1 0-40,0 0 8,2 0 0,0 0-8,-2 0 0,-3 0 32,5 0-56,-2 0-48,0 0-32,2-2-64,-2 2-96,0 0-144,2 0-264,-2 0-273,-3 0 977,5 0-1232,-2 0-240,1-2-257,-1 1-223,0-4-176,0 0 327,1 0 537,-4 1 568,0 4 696,3-7-1392,-3 7 1392</inkml:trace>
  <inkml:trace contextRef="#ctx0" brushRef="#br0" timeOffset="702">194 80 1432,'0'0'0,"0"0"0,0 0 8,0 4 0,0-4 0,0 0 16,0 3 16,0-3 32,0 0 16,0 0-88,-2 0 104,0 0 32,1 0 0,-1 0 16,1 0 8,1 0 8,-2 0 16,0 0 8,2 0 24,-1 0 0,-1 0 0,1 0-8,1 0 8,-2 0 8,0-2 0,1 1 16,1 1-240,-2-2 233,1-1-17,1 1 0,-2 1-8,0-3-8,1 3 16,-1-4-8,1 3 8,-1 1 16,0-2 8,1-1 24,-1 1 8,0 1 0,1-1-8,-1 0 0,1 0-8,1 3-256,-2-3 232,0 1 8,1-1-24,-1 1-32,1-1-23,-1 0-41,-1 1-24,0 1 8,3 1-104,-4-4 88,1 1-8,0 2-8,0-3-16,-1 3 16,1-1-8,-2 0-8,1 1 0,4 1-56,-5-2 32,0 1 24,2 1 0,0 0 0,-2-2 8,2 2-8,-1 0-24,-1 0-8,5 0-24,-3 0 32,-2 0-8,2 0 8,-2 0-8,2 0 8,0 0-16,0 3 8,-2 0 24,2 1-24,-1-4 24,0 3 0,2 0-8,-1 2 8,1 0-8,-1-2 16,0 0 16,3-3-72,-2 5 80,-1 0 0,1 0 16,1 8 0,-1-10-8,1 2 24,-1 9-40,0-11-24,2-3-48,-1 13 40,1-10-24,0 2 8,0 10 0,0-12-8,0 0-24,0 10-8,0-13-40,0 0 56,0 5-64,0 8-32,0-13-48,0 4-72,0 0-152,0 0-200,3 1-264,0-1-297,-3-4-255,0 0 1384,3 3-1592,1-3-113,-1 0 377,0 0 416,0 0-784,-3 0 1696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46.192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1790 160 1720,'0'0'0,"0"0"16,0 0 48,0 0 64,0 0 96,0 0 104,0-2 80,0 2 32,0 0-440,0 0 464,0 0 0,-1 0-15,-1 0-17,-1 0-16,-1 0 8,1 0 48,-2 3 24,1-3 0,-9 3-24,10-3-32,-10 4-32,8-4 0,-11 3 1,3 0-17,0 0 8,13-3-400,-16 0 368,0 3-16,-2 1-16,-1-1-16,-2-3-32,2 3-8,-4 0-16,2 1-40,21-4-224,-22 3 232,-4-3-16,0 0-24,-1 3-24,0 0-24,-2-3-24,0 3-8,-2 1-15,31-4-97,-32 0 96,0 3-24,-2-3-16,2 3-16,0 0-8,-2 0-16,0 1-32,-3-1 0,37-3 16,-33 3 8,0 0 16,1-3 24,0 4 0,-2-1-48,0 0-8,1 0 24,-1 2 0,34-5-16,-32 5 16,0 0 8,-2-2 16,3 0-48,-1 0 48,3 1-16,0-1-16,2 0 32,27-3-40,-26 0 24,0 3-16,2 0 8,2 1 8,-2-1-32,3 2 56,0-1 0,2 0-8,19-4-40,-20 3 72,3 0-24,-1 2-8,2-2-32,-2 0-16,4 1 80,-1-1-32,2 2 64,10-2 72,-3-3-176,-7 3 0,8-3 8,-8 3-8,8-3 8,-9 3-8,7-3 8,7 0-8,-14 4 8,9-1-8,-8 0 8,8-3 0,-1 3 0,0 1-8,-1-1 8,-6 0 0,13-3-8,-1 3 8,-4 0 0,0-3-8,0 4 8,0-4 0,1 3 0,0-3-8,1 3 8,3-3-8,-5 0 8,2 0 0,0 3-8,1-3 8,-1 0 0,1 4-8,-1-4 8,2 0-8,-1 3 8,2-3-8,-2 0 0,1 0 8,-1 3-8,1-3 0,-1 3 0,0 0 8,1 1-8,1-4 0,-2 0 0,1 3 0,-1 0 0,0 0 0,1 0-8,-1-3 8,-1 4-8,1 1 8,2-5 0,-1 3-8,-1 0 8,0 2-8,1 0 0,-1-1 8,1 1-8,1 0 0,0 10 0,0-15 8,-2 3 0,2 2-8,0 7 0,0-8 0,0 10 0,0-11 8,-2 12-8,2-10 0,0-5 8,0 16-8,0-11 0,0 12 8,0-12-8,0 14 0,0-6 0,0 0 8,0 2-8,0-15 8,0 14-8,0 0 8,0 3-8,0-1 0,0 1 0,0 1 8,0 0-8,0 1 8,0 0-8,0 1 8,4 1-8,-4 1 8,3 1-8,-3 1 8,3 0 0,-3 2 0,0-26 0,3 25-8,-3 1 8,3 0 0,-3 1 0,0-1 0,4 1 0,-4 0 0,0-1-8,0-26 8,3 28 0,-3 0-8,0 0 8,3 1-8,-3-2 0,0 2 0,0 0 0,0 2-8,0-31 16,0 28-8,0 1 0,0 0-8,0 2 8,0-1 0,0-1-8,3 0 8,-3 0 0,0-29 8,4 29-16,-1-1 8,0-3-8,-3 1 8,0-2 0,3 0-8,-3-1 8,3 1-8,-3-24 16,0 22-8,0-2 0,4 1 0,-1-2-8,-3 0 8,3 0 0,-3-1 0,3 0 0,-3-18 8,4 16-16,-4 2 16,3-2-8,0 0 0,0 0 0,0 0 0,-3-2 8,4-1-8,-4-13 8,3 15 0,0-2-8,-3-1 8,3 1-8,-3-8 8,3 13 0,1-13 0,-4 12 0,0-17 0,3 5 0,0 10 0,-3-10 0,3 7 0,-3-7 8,4 8-8,-4-10 0,0 10 8,0-13-8,3 3 0,-3 10 8,3-10-8,-3 10 8,3-9 0,-3 0 0,3 1 0,-3 8 0,0-13-8,0 3 8,4 2 0,-4 0 0,0 0 0,3 8 0,-3-10 0,3 0 8,-3 2-8,0-5-8,3 5 8,0-1 0,-3 9 8,4-13-8,-1 5 8,-3-2-8,3 1 0,-3 0 8,0-4-16,3 4 16,1 0-8,-1 0 8,0-1-8,0 0 8,0 0-8,1 1 8,-1-1-8,-3-3-8,0 0 16,3 3-8,0 0 8,2 0 656,-2 1-672,1-4-8,0 3-32,0-3 64,-4 0-24,4 3-56,0-3 64,-1 0-16,0 0 32,0 3 0,2-3 0,-2 3 16,1 1 0,-1-1-88,2-3 8,-2 3 8,2-3-8,-1 3 88,1-3-24,8 0-8,-13 0 0,0 0-16,5 4 32,9-4 8,-10 0-8,-1 0 0,2 0-8,8 3-8,-10-3 64,2 0 8,-5 0-88,16 0 88,-13 0-8,2 0-48,11 0 0,-13 3 16,13-3 0,-11 0 0,11 0 16,-16 0-64,13 0 24,-8 0-8,14 0 24,-5 0-32,-1 0 32,2 0 24,1 0-16,2 0 40,-18 0-88,17 0 64,1 0-8,1 0 0,2 0 0,-2 3 0,4-3-16,-1 0 0,3 0-8,0 0 40,-25 0-72,24 0 96,4 0-8,1 0-8,-2 0-40,4 0 24,-1 0-8,1 3-8,-1-3-16,-30 0-32,29 0-8,-1 4 0,-1-1 72,-1 0 56,1 0-24,0 1 8,-3-1-56,0 2-48,-24-5 0,23 3 32,0 0 16,-1 0-24,1-3 25,-3 5-9,1-2-24,-1 2-8,-3-2 8,1 1 0,-2 0 8,0 0 0,-1-1 16,-1 0-24,1 0-16,-1 0 24,-1 1-40,1-1 8,-9 0 16,15 0-32,-16 0 24,14 1-8,-13-1-32,9-3 16,-9 3-40,-5-3 64,13 3-89,-10-3 1,12 4-80,-12-1-24,10-3-56,-10 3-104,2-3-136,0 3-248,-5-3 736,13 0-1056,-13 0-337,3 0-279,0 0-128,-3 0-9,0-1 41,0-4 72,-2 0 135,2 5 1561,-4-13-1176,-3 8 424,-7-8 392,10 7-1000,4 6 1360</inkml:trace>
  <inkml:trace contextRef="#ctx0" brushRef="#br0" timeOffset="773">2435 0 1520,'0'0'0,"0"0"512,3 0-520,2 4 24,0-1-8,-2 0-8,0-3 8,0 3-8,-3-3 0,4 0 8,-1 3 0,0-3-8,0 4 16,-3-4 0,5 3-8,-2-3 8,1 0 24,-4 0-40,4 3 40,0-3 24,-1 0 16,0 3-8,0-3 16,1 0 0,-1 0 24,-3 0 0,0 0-112,3 0 112,-3 0 8,3 0 8,-3 0 32,3 0 16,-3 0 16,4 0 16,-4 0 8,0 0-216,0 0 240,3 0 0,-3 0 41,3 0 23,-3 0 16,3 0 32,-3 0-24,0 0-8,0 0-320,3 0 320,-3 0-24,0 4 16,4-4 16,-4 0-16,0 0 24,0 3-40,0-3 8,0 0-304,0 0 304,0 0-23,0 0-1,0 0-32,0 0-16,0 0-32,0 0 0,-2 0-24,2 0-176,-3 3 184,-2-3 16,2 0 0,-2 0 40,0 0-8,-1 0 8,-9 0-24,9 0-8,-10 3 16,3-3-8,-2 3 16,1-3-16,-2 4-16,-2-4-8,0 0-15,-2 3 15,-3-3 16,1 3-32,-3-3-8,0 3 0,-3 0-32,1 1 32,-2-1 32,-3 0-16,32-3-184,-31 3 160,-1 1 0,2-1-40,-3 0 88,5-3 24,-3 3 0,0-3 0,-1 3-88,32-3-144,-30 0 112,-1 0-32,-1 4 0,1-4-40,-1 0 16,0 0-16,0 0-24,0 0 24,3 0-24,0 0 24,3 0-16,2 0-32,0 0 32,1 0-40,4 0 16,-3 0-16,2 0-16,-1 0-8,4 0-48,1 0-48,0 0-144,1 0-224,1 0-264,1 0-296,13 0 1064,-13 3-1417,8-3-479,-11 0-289,11 0-183,-1 0 15,-7 0 697,10-2 576,-2 1-784,5 1 1864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48.883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 5 1592,'0'0'0,"0"4"200,0-4 72,0 0 64,0 0 24,0 0 0,3 0 24,-3 3 8,3-3 0,-3 0-392,0 0 384,3 0-15,-3 3-9,3-3-8,1 3-8,-4-3 8,3 0 24,0 0 0,-3 0-376,3 0 384,-3 0 8,3 0-40,1 0-16,-1 0 8,0 0-24,0 0-7,1 0 15,-4 0-328,3 3 304,0-3 16,2 0-16,0 0-8,-1 0-40,9 0-24,-13 0-8,13 0-24,-13 0-200,3 0 208,2 0-32,10 0-24,-12 0-16,11 0-32,-10 0 0,8 0-16,-7 0 0,-5 0-88,16 0 80,-11 0 0,13 0-16,-13 0 8,16 0 0,-9 0-16,3 0 8,-2-1-32,0 1-8,-13 0-24,4 0 32,16 0 40,-7-2-24,-9 2 0,14-1 0,-13 1-16,13 0 25,-14-2 15,-4 2-72,18 0 64,-13 0 8,11 0-16,-11 0 0,9-2-8,-10 1-8,8-1 24,-7 2 8,-5 0-72,13-1 80,-10 1-8,2 0-8,8 0-16,-10 0 8,2 0 8,0 0 24,8-2-24,-13 2-24,5 0-8,-1 0-16,1 0 16,0 0 16,0 0-24,0 0 8,0 0-8,-5 0-24,4 0 16,1 0 0,0 0-16,0 0 32,-2 0-24,0 0-40,0 0-32,1 0 0,-4 0 64,3 0-64,2 0 72,0 0 8,-1 0-8,1 3 0,0-3-16,-2 0 16,2 0 8,-5 0-16,5 0-8,0 0 8,0 0 8,-2 0 0,0 0-8,2 0 0,0 0 0,8 0-16,-13 0 16,4-1 40,0-1-24,-1 0 24,0 2 24,2 0-56,-2-1-8,0 1-16,-3 0 16,3-2-24,1 2 24,-1 0 16,0 0 24,-3 0-24,3 0-16,1 0-32,-4 0 32,0 0-8,3 0 8,-3 0-16,3 0 0,-3 0 0,3 0-16,-3 0 8,0 0 0,0 0 24,3 0-40,1 0-8,-4 0-24,3 0-56,-3 0-56,3 0-64,2 0-16,-2 0-233,2 0-423,-2 0-424,2 0-400,0 0-169,8 0 17,-10 0 87,0 0 433,2 0 440,-5 0 936,13-2-1872,-13 2 1872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49.934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13 0 1648,'0'0'0,"-1"0"32,-1 0 64,-1 0 80,1 0 96,1 0 88,-1 0 80,2 0-440,0 0 480,-1 3 24,1-3 16,0 4 17,0-1 39,0 0 80,0-3 32,0 3 40,0-3-728,0 3 720,3 1-48,-3-1-31,3 0-65,0 0-24,0 1-16,1-1-8,0 0-8,1 0-32,-5-3-488,5 5 456,10 0-40,-11 8-31,11-10-57,-10 0 0,12 2-32,-4 0 8,-13-5-304,13 5 296,0-1-16,3 1-40,0 0-16,3 0-56,-1 0-24,0-2-8,3 0-24,-21-3-112,19 3 96,2 1-16,3-1-16,-1 0-24,-1-3 16,1 3-24,2 0 16,1-3-16,0 0 0,-26 0-32,29 0 48,-2 0-16,0 0 0,1 4 8,-1-4-24,2 0 0,-2 0 8,2 0-24,-29 0 0,29 0 0,0 0 0,-2 0 0,-1 0-24,0 0 72,0 0-24,1 0-16,0-2 16,-27 2-24,28-2-40,-3 1 8,0-1 48,-1 1-40,-3-1 0,1 0-8,-3 1-16,-1-1 40,-18 2 8,16-1 0,-1-1 8,-1 0-8,-9 1-8,11 1-8,-11-2-24,8 2 24,-9 0-16,-4 0 32,13 0-32,-9 0 16,0 0-24,9-1 16,-10 1-8,1 0 0,0 0-8,1 0 0,-5 0 40,5 0-48,-2 0-8,1 0 24,-1 0 0,-3 0-8,3 0 8,-3 0-40,3 0 8,-3 0 64,0 0-56,0 0 0,0 0 16,0 0 0,0 0-24,0 3 24,0-3-16,0 3-8,0-3 32,0 3-16,0-3 40,0 3-8,0 1-8,0-1 16,0 0-16,0 2 8,0-5 16,0 5-24,-1 0-8,-1-1 16,0 9 8,1-10 0,-1 2 8,1 8-8,-1-10 0,0 10 0,-1-8 0,2 9 24,-3-9 0,1 11-8,0-11 16,1 11-24,-1-11 0,3-5 0,-3 18 16,0-5-8,1 0 16,-1 1-8,1 0 24,1 1-16,-1-1 8,2-1 8,0-13-40,0 16 32,0 0 8,-2-1 0,2 1 8,-1 0 16,1-1-8,0 1 0,0 0-8,0-16-48,0 14 40,0 1 0,0-2 8,0 1-8,0-1-16,3 1 8,-3-9-16,3 13-8,-3-18-8,0 5 0,3 12 0,1-12 16,-1 14-8,0-14 8,0 13 40,2-13-24,0 11 40,-5-16-72,5 5 48,0 11-40,-1-11 0,1 9-16,0-11 16,0 12 8,0-12-40,0 10 24,-5-13 0,12 3-32,-12 2-40,5 0 16,0 0-8,0 7-136,0-8-216,0 10-448,-1-11-504,-4-3 1368,4 4-1865,-1-1-447,0-3-121,0 0 33,-3 0 615,0 0 681,0 0-1256,0 0 2360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5:52.127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412 118 1544,'0'0'0,"0"0"8,0 0 8,-2-2 0,2 0 16,0 1 32,-1-1 40,1 1 32,0-1 16,0 0 8,0-1-16,-2 2 16,0-1 8,1-1 24,1 3-192,-2-3 208,1-2-8,1 0 16,0 0-24,-2 0-16,0 0-24,1-1 0,-1 1-24,2 5-128,-2-6 144,-1 1 8,0 0-15,1-1 23,-1 1 8,2 0 16,-1 0 16,0 0 24,2 5-224,-1-4 232,-1 0 24,1 1 0,-1 1 16,0 1 32,1-1 0,-1 2 40,2 0 32,0 0-376,-1 0 424,1 0 48,-2 0 25,2 3-17,0 1-64,-2 1-24,2-1-48,-1 1-24,1-5-320,0 13 304,-2-10-32,2 2-16,-1 10-32,1-11 0,0 11-48,0-10-16,0 12-56,0-17-104,0 5 72,0 13-16,0-13-16,0 12-8,3-12-16,-3 11 0,0-11-24,0 10-24,0-15 32,0 4-32,0 9 0,0-8 16,0 8-8,0-8 0,3 8-24,-3-9-24,0 9 40,0-13 32,0 5-72,0 8-16,0-10-24,0 2-48,0 0-40,3 0-80,-3 8-160,3-13-200,-3 0 640,0 4-880,4 1-249,-4 0-151,3-2-152,-3 0-64,3 1 119,-3-1 337,3-3-1336,-3 0 2376</inkml:trace>
  <inkml:trace contextRef="#ctx0" brushRef="#br0" timeOffset="1545">354 203 1400,'0'0'0,"0"-2"0,0 1 0,3-1 8,-3 0-8,0 1 8,0-1 0,0 1-8,0-3 8,0 4-8,0-1 8,0-2 8,0 1 8,0-1-8,0 1 24,0 1 8,0-1 16,0 0 8,0 2-72,0-1 88,0-1 24,0 0-16,0 2 24,0 0-24,0 0-8,0 0 8,0 0 16,0 0-112,0 0 112,0 0 24,0 0 16,0 0 8,-1 0 24,-1 4 16,0-1 16,2-3 40,0 0-256,0 3 264,-1 0 32,1 1 9,-2-1 31,2 2 16,0 7 24,0-8 24,0 1 8,0-5-408,0 12 440,0-8 0,0 8-24,0-7-8,0 11-8,0-11-24,0 10 17,0-11-41,0-4-352,0 18 336,3-13-32,-3 16-24,0-16-40,4 12-40,-4-4-16,3 0-40,-3-8 0,0-5-144,3 19 112,-3-6-16,0 0 8,3 0-40,-3 0 24,0 1 8,0-1-40,3 0 0,-3-13-56,0 5 24,4 11 8,-4-11-24,0 9 16,3-9 0,-3 9-16,0-10 8,0 9 0,0-13-16,3 3 8,-3 2-24,0 7 24,0-8-8,0 0 0,0 1 32,0 0-24,0 8 0,0-13 8,0 5-32,0 0 16,0-1 8,0 1-32,0 0 48,0 0-24,0 0 8,0-5-8,0 3 48,0 0-32,0 0-24,0 1 8,0-1-40,0-3 32,3 3 16,-3 0-8,0-3 0,0 0 16,0 3 0,3 1-16,-3-4-8,0 3 24,4-3-32,-4 0 40,0 0-24,0 3-24,0-3 16,0 0-8,0 3 24,0-3-16,0 0 24,3 0-32,-3 0 24,0 4-24,0-4 40,0 0-48,0 3 8,0-3 16,0 0-24,0 0 8,0 0 32,0 0-24,0 0-8,0 0-16,0 0 8,0 0 128,0 0-192,0 0 72,0 0 24,0 0-16,0 0 24,0 0-32,0 0 120,0 0-224,0 0 104,0 0 8,-2 0 8,1 0-8,1 0 16,-2 0-40,2 0 40,0 0-8,0 0 8,0 0 0,-2 0 0,2 0-16,0 0 0,0 0 16,0 0 0,0 0-8,-1 0 0,-1 0 8,1-2 8,1 2-8,-2 0-8,2 0 8,-2 0-8,2 0 0,0 0 24,0 0-16,-1 0 16,-1 0-32,1 0 0,-1 0 24,2 0-32,-2 0 40,2 0-24,-1 0 32,-1 0-40,1 0 56,-1 0-24,-1 0 8,1 0 40,-1 0-40,1 0 32,2 0-64,-1 0 88,-3 0-24,3 0 24,-2 0 24,-1 0 0,1 3 16,0-3 24,-2 0-32,5 0-120,-1 0 120,-4 0-8,2 0-7,-1 0 31,1 4-24,0-4 32,0 0-40,-1 0 0,4 0-104,-3 0 96,0 0 8,-2 0 24,2 3 0,-2-3 8,0 3-8,0-3 0,1 0-16,4 0-112,-4 0 104,0 3-16,-1-3 8,0 3 16,-1-3 0,1 4-16,-2-4-8,2 0 8,5 0-96,-4 3 88,-1 0 8,0 0 8,-1-3-16,-1 0 0,1 4-16,-1-4-16,1 3-8,6-3-48,-13 3 40,10 0 16,-2-3 8,-2 0 0,1 3 8,0-3-16,-1 4-16,1-4 40,-7 3-24,8-3-16,0 3-16,-1-3-24,-7 3 8,8-3 8,0 3 24,-8-3-16,10 0 0,3 0-24,-5 0 32,-1 4 0,0-4-16,1 0 16,-2 0-40,2 0 8,1 3 8,-1-3-8,5 0 0,-3 0 32,-2 0-48,2 0 8,1 3 8,0-3-24,1 0-16,-1 0-72,2 0-272,0 0-320,0 0-504,0 0-721,0 0-591,3 0-385,1 0-7,-1-1 783,0-3 833,-3 4 1296,3-3-1720,-3 3 1720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05.656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134 47 712,'0'0'0,"0"0"-8,0-1 16,0 1-8,0-2 0,3-1 8,-3 1 0,3 1 0,-3-2 8,0 1 0,0-1 16,0 1 24,0 2-56,3-1 56,-3-1 8,0 0 16,0-1 16,0 2 16,3-3 24,-3 3 0,0-1 24,0 2-160,0 0 152,0 0 16,0 0-8,0-2 8,0 2 16,0-1 0,0 1 16,0-2-8,0 2-192,0 0 200,0 0 24,0-1 24,0 1 32,0-2 24,0 2 0,0 0-7,0 0 7,0 0-304,0 0 312,0 0-16,0 0 32,0 0 0,0 0 8,0 0 64,0-2 0,0 2 8,0 0-408,0-1 400,0 1-24,0 0 8,0 0 17,0 0-1,0 0-24,0 0-32,0 0-40,0 0-304,0 0 280,0 0-32,0 0-32,0 0 0,0 0-16,0 0 8,0 0 0,0 0-16,0 0-1960,0 0 3672,-1 3-1736,-1-3 16,1 3-16,1-3 64,0 3-32,-2 1 25,2-1 23,0-3-248,0 5 224,-2 0 40,2-1-16,-1 1 24,1 10 16,0-12-32,0 10 8,-2-8-24,2-5-240,0 16 256,0-3 0,-1-9-24,1 17 8,0-6-40,0-2 0,0 1 8,0 2-16,0-16-192,0 16 200,0 0 0,0 2-55,0-4-1,0 1-40,0-1-40,0-1 24,0 5-8,0-18-80,0 14 80,0 3 16,0-3-16,0-1 8,0-8-24,0 12-24,0-12-16,0 10-8,0-12 0,0 2 24,0 8 0,0-10-40,0 0-8,0 0 8,0 2 16,0 0 16,0-5-32,0 5 48,0-2-48,3 0 0,-3-3 24,0 3-40,0-3 40,0 4-8,0-4-16,0 0 8,0 0 0,3 0-8,-3 0-8,0 0 0,0 0 0,0 0 8,3-2-8,-3 0 0,0 1 8,3-1 0,-3 2 8,0-1-8,0-1-24,0 2 24,0-2-16,0 1-8,4-1 8,-4-1 24,0 1-8,0-1-24,0 1 8,3 1 0,-3 1 16,0-2-8,0-1-8,0 0 24,3 1-16,-3 1 8,0-1 32,0 0-48,0 1 24,0 1-8,0-2 8,0 1-24,0-1 48,0 0-48,0 1 0,0-1 0,0 2 24,0 0 16,0 0-32,0 0 0,0 0 32,0 0-8,0 0-16,0 0 8,0 0 8,3 0 8,-3 0-8,0 0-24,0 0 40,0 0-64,0 0 32,3 0 8,-3 0 8,4 0-8,-1 0 16,0 0-24,-3 0 16,3 0 0,1 0 0,-4 0-16,3 0 24,0 0-8,0 0-8,2 0 24,-2 0 8,2 0-32,0 0 32,-2 0-24,-3 0-16,5 0 16,0 0 24,8 0 0,-10 0 0,0 0-8,2 0 8,0 0-24,8 0 8,-13 0-24,0 0 24,4-2 0,9 2-24,-10 0 8,2 0 32,-1 0-64,0 0 56,0 0-32,0 0-32,-4 0 32,4 0 48,-1 0-48,2 4 16,-2-4 24,0 0-56,0 3 32,0-3-24,1 0 0,-4 0 8,0 3 16,3-3 0,-3 0 8,0 0-32,0 0-8,3 0-24,-3 0 0,0 0 8,0 0 32,0 0-8,0 0-8,0 0-16,0 0 8,0 0-16,0 0 48,-1 0-24,1 0 16,-2 0-24,-1-1-48,-1 1 24,1-2-8,-2 0 16,1 2 40,-1-1-24,0-1 24,5 2 0,-6-2-24,-7 1 0,8-1-8,-2 2 8,-5-1 0,7 1-16,-8-2 32,8 2-8,-8 0-8,8-2-8,-9 2 0,9 0 24,-8 0 0,8 0 0,-9 0 16,7 0-24,7 0 16,-14 0 0,9 0-8,-9 0 0,9 0 8,-8 0-56,8 0 32,-9 0-24,9 0 0,5 0 48,-13 0-24,8 4 8,-8-4 88,10 0 0,-2 3 16,-1-3-8,-1 3-80,3-3 0,4 0 0,-5 3 16,0-3-16,0 0-16,0 0-8,2 4-40,0-4 0,1 0-24,1 3-88,1-3 176,-2 0-296,2 0-241,0 0-335,0 0-440,0 3-456,0-3-505,0 0-311,3 0-73,-3 0 2657,5 0-2593,-2 0 673,2-2 696,0-2 592,0-1 560,8 0-672,-13 5 744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03.868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5 116 1368,'0'0'0,"0"-1"0,0 1 0,3 0 8,-3-2-8,0 1 0,0-1 0,0 0-8,0 2 8,0-1 0,0-1 0,0 2 8,0-1-16,0-1 8,0-1 8,0-2 0,0 5-8,0-5 8,0 2-8,0 1 8,0 1-8,0-1 24,0 2 40,0-2 16,0 1 56,0-1 32,0 2 32,0 0 32,-1-1 8,1 1 40,0 0 40,0 0 72,0 0 48,0 0-440,0 0 472,0 0 9,0 0-25,0 0 0,-2 0-8,2 0-24,-1 0 16,1 0 0,0 0-440,0 0 456,0 0-16,0 0-8,0 0-16,0 0-7,0 0-1,0 0-8,-2 0-16,2 0-40,0 0 8,-2 0-40,2 0-8,0 0 8,0 3-16,0-3 8,0 0 32,0 0-336,0 0 288,0 0-7,0 0 39,0 3-48,0-3 48,0 3 0,0 1-16,0-1 16,0-3-320,0 13 328,0-10-8,0 0 32,0 2-32,0 0-24,0 0 16,0 7-32,0-8 0,0-4-280,0 12 264,0-7-31,0 10-49,0-10 0,0 9 8,0-1-48,4-8-8,-4 11-24,0-16-112,3 5 88,0 11 0,-3-11 8,0 11-40,3-12-8,-3 11-8,0-10-16,4 8-8,-4-13-16,0 3 8,0 2-16,3 8 0,-3-13 16,0 4 8,0 1 0,3 0-8,-3-2-8,0-3 0,0 3-16,0 1-16,0-1 24,3 0-16,-3 0-40,0-3-16,3 4-64,-3-4-48,0 0 192,0 0-248,4 3-120,-4-3-145,0 3-263,3 0-392,-3-3-400,3 0-537,-3 0-335,0 0 2440,3 0-2529,-3 0 1,3 0 567,-3 0 649,0-1 320,4-4-288,-4 5 1280</inkml:trace>
  <inkml:trace contextRef="#ctx0" brushRef="#br0" timeOffset="531">541 258 1632,'0'0'0,"0"0"0,3 0 24,-3-2 40,3 1 56,0-1 64,1 1 56,-4-1 48,3 2 24,-3-2 16,0 2-328,0 0 360,0 0 40,0 0 32,3-1 33,-3 1-9,0-2 8,3 2 16,-3 0 0,0-1 48,3-1-8,-3 0 0,0 1-8,4-1-16,-4 0-39,0 1-1,0 1-16,0 0-440,0 0 408,3-2-8,-3 1-8,0-1-40,0 0-24,3 2-40,-3-1-16,0-1-40,0 2-232,3-3 256,-3 1 24,0 1-71,0 1 79,0 0 8,0-2-8,0 1 80,0 1-32,0 0-336,4 0 312,-4 0 16,0 0-56,0 0 0,0 0 40,0 0-16,3 3 40,-3 2 0,0-5-336,0 4 240,3 9 8,-3-9 1,3 8-33,-3-7 16,0 11-40,0-11-48,0 13-24,0-18-120,0 5 88,0 12 0,0-12-32,3 14 8,-3-14-16,0 11-48,0-11 32,4 11-48,-4-16 16,0 5 0,0 8 0,0-10-24,0 10 16,3-10-16,-3 0 0,0 2-16,3 0-48,-3 0-40,3-2-88,-3 0-104,0-3-176,4 0-329,-4 0-439,3 0-512,0-1-433,-3 1 2209,0-3-2576,0-4-105,0-7 217,3 1 607,-3-2 761,0-1-896,0 16 1992</inkml:trace>
  <inkml:trace contextRef="#ctx0" brushRef="#br0" timeOffset="3050">1078 20 1440,'0'0'0,"0"0"96,0 0 80,0 0 88,0-2 64,0 2 56,0-1 24,0 1-8,0-2-24,0 1-48,0 1-328,0 0 296,0 0-23,0-2-9,0 2 24,-2 0 16,1 0 16,1-2 16,-2 2 8,2 0-344,-2-1 328,1 1-8,1-2 0,0 1-16,-2-1 16,2 2-16,-1 0 8,-1 0 16,2 0-31,0 0 23,0-2 0,-2 2-32,1 0 0,-1-1-8,1 1 0,-1 0 8,2 0-288,-2 0 272,2 0-8,0 0-48,-1 0 48,-1 0-8,0 0 8,2 0 8,-1 0-40,1 0-232,-2 0 256,2 3-15,-1-3-33,1 0-8,0 0 0,-2 0-32,2 3 32,-2-3-8,2 0-192,0 3 160,0-3 16,-1 4-24,1-1 0,0 0 8,0 0 16,-2 0-32,2 1 24,0-4-168,-1 3 136,1 2-16,0 0 8,0-1-16,0 1 16,0 0-8,0 8-8,0-10-32,0 10 8,0-8 0,0 12 16,0-12-8,0 13-24,0-13-8,0 12 0,0-4-24,0-13-40,0 13 40,0 2 8,3-1 8,-3-1 16,0 0 8,0-8-24,0 12-40,0-12 8,3 14-24,-3-14 8,0 8 16,0-10-8,0 2 0,0 0-24,0 0 8,0 8-8,0-13 8,0 0 32,3 3 8,-3 0-32,0-3 24,0 3-56,0 1 40,0-1-8,0-3-8,0 0 16,3 3-8,-3-3-16,0 0 16,0 0 8,0 0-24,0 0 24,4 0-16,-4 0 0,0 0-16,0 0 8,0 0 24,0 0-16,0 0 16,0 0 8,3 0-40,-3 0 24,0 0-8,0 0-8,0 0 16,0 0 0,0-2-16,0 1 24,3 1-24,-3-2 0,0 1 8,0 1 0,0-2-16,0 2-8,3-2 8,-3 1 0,0-1 0,0 1 32,4-3-16,-4 3-24,0 1 24,0-3 16,0 1-32,0 0 8,0 1 40,3-1-32,-3 0 16,0 1-8,0-1 8,0 2-16,3-1 16,-3 1 33,0-2-9,3 2-8,0 0 32,-3 0-32,4 0 32,-1 0-8,-3 0-56,5 0 72,0 0 16,-1 0-16,0 0 8,0 0-24,1 0-40,0 0 32,0 0 0,-5 0-48,13 0 32,-10 0 8,0 0 0,2 0-8,8 0 8,-10 3-8,2-3 16,8 0-8,-13 0-40,3 0 40,2 0-8,11 0 8,-13 0-24,10 0 16,-8 0 16,9 0-16,-9 0-8,-5 0-24,15 0 32,-11 0-24,11 0 16,-10 0 8,9 0 0,-9 0 0,8 0-8,-10 0-8,-3 0-16,15 0-24,-12 0 40,10 0 8,-10 0-32,2 0 40,-1 0-64,9 0 8,-13 0 8,0 0 16,5 0 0,-2 0 8,1 0-8,-1 0-16,0 0 0,0 0 0,-3 0 24,0 0-8,0 0-16,3 0-8,-3 0 0,0 0 8,0 0-8,0 0 16,0-1-16,0 1-24,0 0 48,0 0-40,0 0 8,0 0 8,-1 0-16,-1 0 24,1 0-32,-4 0-16,2 0 56,3 0 8,-5 0-48,0 0 32,-8 0 40,10 0-56,-10 0 32,8 0-24,-9 0-16,9 0 32,-10 0-8,15 0 16,-4 3-8,-11-3-8,9 0 16,-10 3-24,9-3-8,-11 0 32,12 0-32,-8 0 40,14 0-8,-7 3 16,-7-3-8,9 0-8,-10 0-16,11 0 0,-3 0 16,-7 0 0,10 0-8,4 0 8,-12 4 16,8-4-40,0 0 24,-3 0 16,2 0-24,0 0 32,1 0-24,-1 0 8,5 0-8,-3 0 24,-2 0-16,3 0 0,1 0-8,-1 0 8,0 0 0,2 3 8,0-3 8,0 0-24,0 0 8,0 0 24,0 0 0,0 3 0,0-3 8,0 0-8,0 0-8,0 3-8,0-3-16,5 0-16,-2 3 24,2-3 16,8 4-24,-10-1-24,2 0-56,10-3-72,-12 3-160,10 0-152,-9-3-225,9 4-279,-9-1-440,0 0-617,9-3-567,-10 3-409,1-3 145,-4 0 2856,4 0-2073,9 0 817,-13-1 752,4-2-904,-4 3 1408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09.175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 95 1024,'0'0'0,"0"-2"0,3 2 0,-3-1 0,0 1 0,0-2 0,0 2 8,3 0-8,-3-1 8,4 1 0,-4-2 0,3 2 8,-3 0-16,0 0 8,3-2 8,-3 1-8,3 1 8,0-2 8,1 1-8,-1 1 0,0-2 8,-3 2-24,3 0 24,1-2 0,-1 2 0,2-1 0,-1 1 0,9 0 8,-8-2-8,8 2 8,-13 0-32,3 0 24,2 0 8,8-2 0,-10 1-8,2 1 8,11-2 8,-13 2-8,10-1 0,-13 1-32,3-2 40,12 0 0,-10 1-8,11 1 8,-11 0 0,14 0 8,-6 0-8,0-2 8,-13 2-48,12-1 48,3-1 8,-1 0-8,-1 2 8,2 0 8,-1 0-8,1-1 8,-3 1-8,-12 0-56,15 0 64,-1-2 8,3 1-8,-1 1 8,-2-2 0,2 2 0,0-2 0,-1 2 8,-15 0-80,16-1 80,-2 1 0,2-2 0,-1 1 8,1-1-8,0 0 8,0 2 0,0 0 0,-16 0-88,16-1 96,0 1-8,0-2 0,2 2 8,-2 0 0,0-1 0,0 1-8,0 0 8,-16 0-96,16 0 96,1 0 0,-3 0-7,2 0 7,-1 0 0,-1 0 0,2 0 0,-3 0 0,-13 0-96,14 0 88,-1 0 8,-8 0-8,13 0 0,-13 0 0,14 0 0,-5 0 0,-9 0 0,-5 0-88,21 0 80,-8 0 8,1 0 0,-1 0-8,2 0 8,-2 0-8,3 0 8,-2 0-8,-14 0-80,13 0 80,-8 0 0,14 0 0,-4-2 0,-2 2 0,-1 0 0,3 0-8,-10-2 8,-5 2-80,21 0 80,-17 0-8,14 0 8,-13 0 0,14 0-8,-14 0 8,14 0-8,-14 0 8,-5 0-80,18 0 72,-13 0 8,11 0-8,-11 0 8,11 0-8,-11 0 0,11 0 0,-12 0 8,-4 0-80,17 0 72,-13 0 0,14 0 0,-13 0 0,11 0 8,-11 0-8,11 0 0,-11 0 0,-5 0-72,14 4 72,-9-4 0,9 3 0,-9-3-8,11 0 8,-11 0 1,11 0-9,-11 0 8,11 0-8,-11 0 0,13 0 8,-14 0-8,13 0 0,-13 0 0,14 0 0,-13 0 0,13 0 0,-14 0-8,14 0 8,-13 0 0,11-2-8,-11 1 0,9 1 8,-9 0-8,-5 0-56,13 0 56,-10 0 0,12 0 0,-11 0 0,11 0 0,-12 0 0,2 0 0,8 0 0,-13 0-56,3 0 56,2 0 0,9 0 0,-10 0 0,0 0-8,11 0 8,-12 0-8,10 0 8,-10 0 0,-3 0-56,5 0 48,0 3 8,8-3-8,-10 0 8,2 3-8,0-3 0,-1 0 0,1 0 0,-5 0-48,13 0 48,-10 0 0,2 0 0,10 0-8,-12 0 8,11 3 0,-11-3-8,2 0 0,-5 0-40,5 3 32,8-3 8,-10 0-8,2 0 0,10 0-8,-11 0 0,9 0 0,-10 0-8,-3 0-16,15 0 16,-10 0 176,9 0-744,-9 0-96,9 0-120,-10 0-136,9 0-97,-10-1-55,-3 1 1056,5-2-1088,-1-1-8,9-2-57,-9 0 89,0-1 272,1-1 256,0 1 312,8-7-1568,-13 13 1792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11.019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3 0 688,'0'0'0,"0"0"-16,0 0 16,0 0 8,0 0 0,0 0 0,0 0 24,0 0 24,-2 4 16,2-4-72,0 0 80,0 0 8,0 0-8,0 0 16,0 0 0,0 3 0,0-3 0,0 3 0,0-3-96,0 0 88,0 0 8,0 3 0,0-3 8,0 0 0,0 0 0,0 4 0,0-4 0,0 0-104,0 0 104,0 0 8,0 0 0,0 0 0,0 0 0,0 0 16,0 3 8,0-3 0,0 0-136,0 0 152,0 0 0,0 0 8,0 0 0,3 0 24,-3 0 24,3 0 8,1 0 1,-4 0-217,0 3 224,3-3-8,0 0 16,0 3-16,0 0 0,1-3 0,0 4 0,0-4 8,-4 0-224,5 3 208,-1-3 16,1 3-24,8 0 0,-10-3-16,2 4 0,0-1-8,9 0-8,-10 0 8,-4-3-176,12 0 160,-7 0 0,10 3 0,-10-3-16,12 0 0,-12 0 0,13 0 8,-13 0 1,-5 0-153,17 4 160,-4-4-8,2 0 0,-3 0-8,3 0-8,-1 0-8,-1 0-8,2 0-8,-15 0-112,13 0 96,-1-2-16,1 2 8,0-2-8,0 1 16,0-1 8,-8 1-16,12 1 0,-17 0-88,13 0 72,-8 0 8,14 0 8,-6 0 0,-8 0 16,13 0-16,-13-2 0,11 2-8,-16 0-80,5 0 48,9 0 24,-9 0-8,11 0 8,-11 0-16,9 0-24,-11 0 16,10 0-16,-13 0-32,4 0 48,8 0 8,-8 0-24,0 0 0,11 0 8,-12 0 8,10 0 8,-10 0-16,-3 0-40,5 0 32,9 0-8,-10-2 32,1 2 0,9 0 8,-11 0 48,2 0-56,0 0 8,-5 0-64,13 0 32,-10 0-16,10 0 16,-10 0 0,2 0-32,0 0-40,-2 0-8,2 0-16,0 0 56,-1 0 24,9 0 8,-13 0 16,5 0-8,0 0 16,8 0 0,-13 0-24,0 0-24,5 0 48,-1 0-24,1 4 0,0-4 16,0 0-32,0 0 32,-2 0 0,2 3-8,-5-3-32,5 0 16,-1 3 40,1-3 24,0 0-8,-2 0 48,0 0-79,1 0-9,-1 0-16,-3 0-16,5 3 8,-2-3 16,2 0 0,-2 0 0,0 0 0,2 0-16,-2 0-16,0 0 16,-3 0-8,4 0 8,-1 0 8,0 0 0,2 0-16,-2 0 0,2 0 16,-2 0-8,0 0 32,-3 0-40,4 0 16,0 0 0,0 0 8,-1 0-24,0 0 0,0 0 16,-3 0-8,3 0 8,-3 0-16,4 0 16,-1 0-16,0 0 24,2 0-16,0 0 8,-2 0-8,2 0-32,-2 0 56,-3 0-32,3 0 0,0 0 16,2-1 16,-1 1-40,-1 0 24,0 0 8,0 0-16,0 0 0,-3 0-8,4 0 24,-1 0-24,0 0-8,0 0 32,0 0 0,1 0-16,-1 0 24,0 0-32,-3 0 0,3 0-8,1-2 0,-1 2 24,0 0-24,0 0 40,0 0-32,1 0 8,-4 0-8,0 0 16,3 0-16,0 0 0,0 0 8,-3 0-24,3 0 40,-3 0-24,4 0-8,-1 0 32,0 0-24,0 0 16,1 0-8,-4 0 8,3 0-24,0 0 8,-3 0 0,0 0 16,3-2-24,0 2 16,1 0 8,-4-1-24,3 1 24,0-2-8,-3 2 0,0 0-8,3 0 16,1 0 8,-4 0-16,3-1-8,0 1-16,-3-2 8,3 2 40,0 0-16,-3 0-16,5 0 48,-2 0-24,1 0-24,-4 0 24,3 0-24,-3 0 16,3 0 24,0-2-24,-3 2-16,4 0 40,-4 0-24,0 0 0,3 0 0,0 0 8,0 0-24,-3 0 16,0 0-16,3 0 24,-3 0 0,4 0-8,-4 0 0,3 0-8,-3 0-24,3 4 32,-3-4 0,0 0-16,3 0 16,0 0-24,-3 0 24,4 0-16,-4 0 8,3 0 0,-3 0-8,3 0 8,0 0 16,1 0 0,-4 0 16,0 0-16,3 0-16,0 0 8,-3 0-16,0 0-32,3 0 24,-3 0 24,0 0 16,3 0 8,-3 0-16,4 0-24,-1 0 0,-3 0 0,0 0-8,3 0 24,-3 0 32,0 0-40,0 0 8,3 0 0,-3 0 0,3 0 16,-3 0-32,4 0 32,-4 0-16,3 0 8,0 0 0,-3 0 8,3 0-8,-3 0 24,0 0-48,4 0 16,-4 0 0,3 0 0,-3 0-8,3 3 16,-3-3 8,3 0-24,0 0 40,1 0-48,-4 0 0,0 0 32,3 0 0,-3 0-40,3 0 48,0 0-40,0 0 8,-3 0 24,4 0-40,-4 0 8,0 0 24,3 0-24,-3 0 16,3 0-16,0 0 8,-3 0 24,4 0-32,-1 0 0,-3 0 0,3 0-8,0 0-16,0 0 40,1 0-8,-4 0 24,3 0-24,-3 0-24,0 0 16,3 0 16,0 0-32,-3 0 24,4-2 0,-4 2-16,3 0 16,-3 0-24,0 0 24,3-1-8,0 1 0,-3 0 8,3 0 0,1 0-24,-4-2 8,0 2 16,3 0-16,-3 0 8,3 0 8,0 0-8,0 0-40,1 0-32,-1 0-8,0 0-56,2 0-96,0 0-176,-5 0 408,5 0-648,-1 0-249,1 0-199,8 0-184,-10 0-216,2 0-201,0-2-215,9 1-9,-14 1 1921,0-2-1456,13 1 472,-8-1 520,10-3-1048,-15 5 1512</inkml:trace>
  <inkml:trace contextRef="#ctx0" brushRef="#br0" timeOffset="544">2000 84 1848,'0'0'0,"-2"0"8,0 0 8,1 3 24,-1-3 48,1 0 56,-3 0 40,4 0-184,-3 4 200,0-4 8,-2 3-32,0 0 0,1-3-16,-3 3-8,2-3 0,-8 3-8,13-3-144,-4 0 136,-3 0-24,-7 0-24,9 0-24,-8 0-40,8 0-16,-9 0-8,7 0-16,7 0 16,-17 0-16,4 0-8,6 0-8,-10 0 24,12 0-16,-11-1 8,9-1-16,-7 1-40,14 1 72,-5-2-104,-8 0-184,8-1-208,-1 2-8,-7-3 48,8 1-1576,5 3 2032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13.390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14 53 1320,'0'0'0,"-2"-1"0,0-1 0,2-3 8,-1 2-8,-1-2 8,2 5-8,0-3 0,-1 1 8,1-2 0,0 2 0,-2-1 0,2 1 8,0-1 0,-2 1 24,2 2-40,-1-3 72,1 0 40,0 1 16,0-1 8,0 2 8,0-1 8,0 2 0,0 0 0,0 0-152,0 0 152,0-2 0,0 2 8,0 0 16,0 0 8,0 0 16,0 4 8,0-1-40,0-3-168,0 5 176,0-1-8,0 1-8,3 10 40,-3-10-23,3 11 7,-3-12-8,3 16-24,-3-20-152,0 16 184,4 0-8,-1 3 8,0 0 0,0 2-16,0-1 0,1-1-32,-1 3-8,-3-22-128,3 20 112,0 2-32,0-1-16,-3-3-32,4 1-8,-1-3-24,-3 2-8,3-2 0,-3-16 8,3 18-16,-3-2 32,4 0 16,-4-3-24,3 0-16,-3-9-40,3 11-16,-3-12-32,0-3 96,3 5-128,-3 0-48,3 0-64,-3-1-72,4 1-88,-4-2-112,3 1-73,0-4-103,-3 0 688,3 0-736,1 0 40,-4 0 176,3 0 192,0 0-1072,-3 0 1400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14.002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5 55 2176,'0'0'0,"-2"-3"0,2-2 8,0 0-8,0 5 0,-1-6 8,1 1 0,0 0 8,0 0-8,0 2 8,-2-2-8,2 4-8,0-2 8,0 3-8,0-2 16,0 0 8,0 1 40,0-1 24,0 1 48,0 1 48,0 0 16,0 0 32,0 0-232,0 0 224,3 3 8,1 0 0,-4 0 8,3 2 16,0 0-16,0 8-15,-3-10-17,0-3-208,3 14 176,1-9 8,-1 10 0,0-10 24,-3 14 8,3-14-8,1 14-24,-1-5-40,-3-14-144,0 13 136,3 2-40,-3-1-8,3 1 8,-3-1-40,0 2 16,3 0-32,-3 0-16,0-16-24,0 15 24,4 1-24,-1-2 8,0 3 0,-3-3 0,3 2 0,-3 0-24,0-3 0,0-13 16,0 15-24,0-3 24,0 1-8,0-8-8,0 11-24,0-11-16,0 8 0,0-10-40,0-3 96,0 5-128,0 8-96,3-10-128,-3 2-184,0 0-208,0-1-177,0 0 73,0-1 208,0-3 640,0 0-888,0 0 888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16.109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735 19 1104,'0'0'0,"0"0"-16,0-2 16,0 0 8,0 2-8,0-1 8,0 1 0,0-2 0,0 2 0,0-1 8,0-1 0,0 0 24,0 1 16,0 1 16,0 0-72,-2 0 96,2-2 0,0 2 24,0-2 0,0 2 16,-1-1 16,1 1 16,0 0 8,0 0 32,0 0 0,0 0 8,-2 0 8,2 3 0,-1-3 24,1 3-8,0 1 8,0-4-248,0 4 256,0 11 1,0-12-9,0 2 8,0 11 16,0-11-8,0 11 16,0-3 0,0-13-280,0 13 256,0 1-8,0 0-8,3 1-24,-3 3-16,3-1-8,-3 1-24,3 3 0,-3-21-168,0 19 120,0 4-32,0-2-8,4 1-24,-1 1 24,-3-2-16,3 1-16,0-4 0,-3-18-48,0 19 48,3 0-16,1-1 0,-4 0-24,3-4 0,-3-1 0,3 2-24,-3-11 8,0-4 8,0 18-32,0-13-16,0 0-8,3 8-32,-3-13-32,0 4-16,0 0-32,0-1-24,0-3 192,3 3-256,-3-3-104,0 0-136,0 0-152,4 0-120,-4 0-89,3-3-55,-3-2-40,0 5 952,0-14-744,0 9 224,0-11-344,0 16 864</inkml:trace>
  <inkml:trace contextRef="#ctx0" brushRef="#br0" timeOffset="431">759 269 1128,'0'0'0,"0"0"0,0 4 8,0-4 16,0 3 32,0-3 56,0 3 56,0-3 40,0 3 32,0-3 8,0 0-248,-1 3 248,-3-3-8,0 4-8,0-1 0,0 0-24,-1 0 0,-8 1-16,8-1-40,5-3-152,-14 3 152,1 0-16,0 2 8,0 0 40,-2 0 1,1 0 15,-4-1 8,2 1-40,16-5-168,-17 5 152,-1 0-8,0-2-24,-1 0 0,0 0-16,-2 1-8,0-1-8,-2 0 8,23-3-96,-21 3 80,-1 1 24,1-4-16,0 3-8,0-3-8,2 3 0,-2-3 0,2 3 0,19-3-72,-20 0 64,1 3-8,1 1-16,-1-4-32,1 3 8,2-3-16,0 3 8,2-3-8,14 0 0,-15 0-24,1 0-16,1 0 0,0 0-16,7 0 8,-10 3 16,9-3-16,-7 3 32,14-3 16,-5 0-32,0 4-48,-8-4-48,12 3-104,-4-3-64,1 0-120,1 0-136,0 0-129,3 0 681,-2 0-864,1 0-104,-1 0 160,2 0 224,0 0-496,0 0 1080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19.185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1 243 1128,'0'0'0,"0"3"-8,0-3 8,0 0 8,0 0-16,0-1 24,3 1-16,-3-2 0,3 2 0,-3-1 0,4-1 0,-1 0 0,-3 2 0,0-1 8,3 1-8,-3-2 0,3 2 0,0-1 0,1 1 8,-1-2-16,-3 2 8,3 0 8,2 0-8,-2 0 8,0 0-8,1 0 0,-1 0 24,0 0 8,0 0-8,-3 0-24,3 0 40,2 3-24,0-3 8,8 3 16,-10 1 0,0-1 16,2-3 0,10 0 8,-12 3 0,2 0-8,8 0-8,-10 1 8,2-4-8,9 3 8,-11-3 8,2 3-16,-5-3-48,18 3 56,-13 1-16,11-4-8,-11 3 8,11 0 0,-12-3 0,14 0-8,-13 0 16,-5 0-48,14 0 24,-9 3 24,11-3-8,-11 0-16,13 3 8,-5-3-8,-8 0 0,12 0 8,-17 0-32,5 0 32,13 0 8,-13 0-8,11 0 0,-12 0-8,14 0 0,-13 0-8,13 0 16,-18 0-32,5 0 32,11 0 8,-12-1-16,11 1 0,-10 0 0,9 0-8,-9 0-8,11 0 0,-16 0-8,5 0 8,9 0 0,-9 0 16,11 0-8,-12-2-8,10 2 0,-11 0 8,12 0-8,-12 0 8,11 0-8,-9 0-8,8 0 8,-8 0-8,9 0 0,-9 0 16,10 0-16,-11 0 8,-4 0-8,13 0 8,-9 0-16,8 0 16,-8 0 0,8 0 8,-8 0-8,9 0 0,-10 0 0,-3 0-8,13 0 16,-10 0 8,2 0-16,8 0-8,-13 0-16,4 0 0,9 0-8,-10 0 8,-3 0 16,5-1-8,0-1 0,0 0 0,0 1 0,8-2-8,-13 1 16,4 0-8,1 1 8,8-1 8,-13 0-8,5-1 0,0 2 16,0-1-16,-1 0 8,1 2 16,0-1-8,-5 1-16,5 0 24,0 0 24,0 0 0,-1 0 0,1 0 8,0 0-32,0 0-16,0 0 8,-5 0-16,3 0 16,0 0 0,0 3 16,1-3-16,-1 0-16,0 3 16,0-3-8,0 0-8,-3 0 0,4 0 24,0 0-32,0 3 8,-1 1 0,0-4 0,0 3-8,1-3-8,-4 0 16,0 0-16,3 0-8,0 0-24,0 3-8,0-3-40,1 0-32,-1 0-24,0 0 16,-3 0 136,3 0-208,2 0-88,-2 0 8,0 0-712,-3 0 1000</inkml:trace>
  <inkml:trace contextRef="#ctx0" brushRef="#br0" timeOffset="791">1125 346 1776,'0'0'0,"0"0"-8,0 0 8,0 0-8,0 0 16,0 0-16,0 0 16,3 0-16,-3 0 0,0 0 8,0-2 8,0 2 0,0-1-8,0-1 0,0 2-8,0-1 8,0 1-8,0 0 8,0 0 8,0-2-8,0 0 0,0 1-8,0-1 8,0 1-8,0-1 8,0 2 0,-1-2 8,1 1 0,-2-1-8,0 1 0,2-1-8,-1 2 0,1-2 16,-2 1-8,2 1 0,-1-2 0,-1 1 8,0-1-16,1 2 8,-1 0 8,0 0-8,2-2 0,-1 2 0,1 0 0,0-1-8,-2 1 16,1 0-16,-1 0 0,0 0 16,1 0-16,-1 0 0,1 0 16,1 0-8,-2-2-8,0 2 16,1 0-24,-1 0 8,1 0 0,-1-2-16,0 2 32,1 0-8,1 0 0,0-1 0,-2 1 0,2 0-8,0 0 0,0-2-1664,0 2 1672</inkml:trace>
  <inkml:trace contextRef="#ctx0" brushRef="#br0" timeOffset="1237">1110 621 1784,'0'0'0,"4"0"0,-1 3 0,-3-3 8,3 0-8,-3 0 8,0 0-8,3 0 8,1 0-8,-4 0 8,0-1 0,0-1-8,3-3 8,-3 0-8,0 2 8,0-2-16,0 1 24,0-3-8,0-6 16,0 13-24,0-5 24,0-1 16,0-8 8,0 7 0,-2-7 16,1 7 0,-1-9 16,2 10-8,0 6-72,-2-18 88,1 5 0,1-1-8,-2-2-8,1-2-8,-1-1 0,0 1-8,1 0-8,-1 1-16,2 17-32,-2-18 16,1-1-8,1 1 0,-2-1 0,1-1 8,-1 1-24,0 0 8,1-1-8,1 20 8,-2-19-8,1 0 0,-1-1-8,0 1 0,1 0-24,-1 1-32,1 0-104,-3 1-104,4 17 280,-1-18-272,1 0 32,0 2-1576,0 16 1816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24.481"/>
    </inkml:context>
    <inkml:brush xml:id="br0">
      <inkml:brushProperty name="width" value="0.04997" units="cm"/>
      <inkml:brushProperty name="height" value="0.04997" units="cm"/>
    </inkml:brush>
  </inkml:definitions>
  <inkml:trace contextRef="#ctx0" brushRef="#br0">7 8 936,'0'0'0,"0"0"-8,-1 0 8,1 0 0,0-1 0,0-1 0,0 1 0,3 1 0,-3 0 0,0-2 0,0 0 0,3 2 0,-3 0 8,0 0-8,0 0 8,0 0 0,0 0 8,0 0-8,0 0 0,0 0 8,0 0 0,0 0-96,0 4 176,0-4-80,0 0 8,0 0-8,0 3 8,0-3 0,-1 0 0,1 0 8,0 0-32,-2 3 24,2-3 8,-2 0 0,2 0 0,-1 3 0,1-3 8,-2 0-8,2 0 8,0 0-40,-1 0 40,1 0 0,0 0 0,-2 0 8,2 4-8,0-4 8,0 0 0,0 0 0,0 0-48,0 0 48,0 0 8,0 0 0,0 0 0,0 0 0,0 0 0,0 0 0,0 0 8,0 0-512,0 0 960,0 0-448,0 0 0,0 3 0,0-3 8,3 0 0,-3 0 0,3 0 0,-3 0-72,4 0 80,-1 0 0,0 0 0,2 3 0,0-3 0,0 0 8,7 3-8,-7-3 8,15 0-8,-16 3 8,12-3 0,-11 0 0,11 0 8,-11 4-8,13-4 8,-13 0-8,-5 0-88,19 0 96,-14 0 0,16 0-8,-7 0 8,2 0 0,0 0 1,0 0-1,-1 0 0,-15 0-96,16 0 96,0-2 0,0 2 0,2-2 0,1 1 0,-1-1 0,-1 1-8,1-1 8,-18 2-96,16-2 88,2 1 0,-2-1 8,0 2-8,-1-1 0,-1 1-8,-1 0 8,-8 0 0,-5 0-88,17 0 80,-12 0 8,10 0-8,-10 0 0,9 0 0,-9 3-8,8 0 8,-10-3-8,-3 0-72,13 3 80,-10-3-8,2 3 0,8-3-8,-13 4 8,5-1-8,7 0 8,-8 0-8,-4-3-64,3 3 64,2 1 0,-1-4 0,1 3-8,0-3 0,0 3 8,0-3-8,-2 0 0,-3 0-56,5 3 56,0-3-8,-2 0 8,2 0-8,-2 0 8,2 0-8,-2 0 0,2 0 0,-5 0-48,3 0 48,0 0-8,0 0 8,-3 0-8,4 0 0,-1 0 0,-3 0-8,3-1 8,-3 1-40,0 0 32,3-2 8,-3 0-8,3 1 0,1-1 0,-4 1-8,0-1 8,0 2 0,0 0-32,0-2 24,0 1 8,3 1-8,-3 0 8,0-2-8,0 2 8,0 0-8,0 0 0,0 0-24,0 0 24,0 0 8,0 0-8,0 0 1,0 0-1,0 0 0,0 0-8,0 0 8,0 0-217,0 0 410,3 0-193,-3 0 0,0-1-8,0 1 8,0 0 0,0 0-8,0 0 0,0 0-16,0 0 24,3 0-8,-3-2 0,0 2 0,0 0-8,4 0 528,-4-2-760,3 1-16,-3 1 240,0-2-328,3 2-65,0-1-143,0-1-168,-3 0-120,4 1-184,-1 1-176,0 0-137,-3 0 1321,3-2-1104,0 1 312,2 1 368,0 0-736,-5 0 1160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34.83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1840 178 1376,'0'0'0,"0"0"408,0 0-408,0-2 24,0 1 16,0-2 24,0 1 40,0-2 24,0 1 40,0 0 24,0 0 16,0 0 0,0 3-208,0-4 208,0-1-24,0 1 16,0 1 0,0-2 0,0 2 16,0-1 0,0-1-16,0 5-200,0-4 209,0-1-9,0 2 48,0-1 16,0 1 24,0-1 40,0 1 8,0 0 40,0 3-376,0-3 408,0 1 16,0 1 48,0-1 0,-2 2 48,2 0 33,0 0-1,0 0 48,0 0-600,0 0 576,0 3 8,0 0 0,0 2 0,0-1-8,0 11 9,0-11-49,0 11-32,0-1 24,0 0-48,0 3 32,3 2 0,-3 2-80,3 3-48,0 1-72,-3 2-47,0-27-265,3 28 216,-3 0 8,0 2-56,3 0-16,-3 1 0,0 0-32,0 2 24,0-2-48,0-31-96,0 34 56,3-3 32,-3 2-24,0 1 16,0-1 0,0 1-32,0-1-16,0-2-16,0-31-16,0 29 32,0 0-8,0-1-40,0-1 16,0-2-24,0 0 16,0-3 24,0-1 0,0-21-16,0 21 24,0-3-24,0 0 0,0-2 24,0-3-16,0-1 32,0-7-24,0 10-24,0-15 8,3 3-8,-3 10 8,0-10 8,3 1 8,-3 1-16,0-2 0,0 0 32,3 0 0,-3-3-32,0 0 24,0 3-16,0-3-16,3 0-8,-3 0-8,0 0-16,3-2-48,-3 2-32,0 0 120,3-1-176,-3-1-40,0-1-56,0-1-128,0 1-96,3-2-145,-3 1-183,0-8-216,0 12 1040,3-4-1368,-3-8-337,0 6-335,0-9-209,3 3-135,-3-3 191,0-1 609,0 0 552,0 16 1032,0-18-1816,0 18 1816</inkml:trace>
  <inkml:trace contextRef="#ctx0" brushRef="#br0" timeOffset="674">1829 44 2160,'0'0'0,"0"0"320,3 0 128,0 0 40,0 0-24,0 0-32,-3 0-39,0 3-25,3-3-40,-3 0-48,0 0-40,0 0 32,0 0-16,0 3 16,-1-3 16,1 0-288,-2 0 256,1 3-8,-2-3 24,-2 0-16,1 0-24,-2 0 16,-6 3-32,9-3-16,3 0-200,-5 3 240,-6-3-15,6 0 15,-10 0 8,3 0-16,-1 0 16,0 0-8,-4 0-16,17 0-224,-15 0 232,-1 0-8,-2 0 24,2 0 32,-2 0-8,0 0 72,0 0-40,2 0-8,16 0-296,-19-2 296,-2 1-64,0-1 8,-1 1-16,0-1-55,-4 1-1,1-2-16,0 0-16,25 3-136,-27-4 136,0 2-32,1-1-40,-3-1-24,1 1 0,0 1-24,0-1-24,-1 2 8,3-2-8,-3 0-24,0 0 24,2 1-8,-1 1 8,0-1-24,1 1 128,0-1-16,27 2-80,-27-1 104,1 1 32,12-2-8,-2 2-128,0 0 0,-4-1 8,1 1 0,-3 0 0,22 0-8,-21 0 8,-1 0 0,-1 0 0,2 0-8,1 0 8,0 0 0,3 0 8,-1 0-8,18 0-8,-18 0 8,2 0 0,1 3 0,0-3 0,1 3 8,0-3-8,2 0 8,-2 3-8,14-3-8,-12 3 16,7-3-8,-12 3 8,11-3-8,-9 3 8,9-3 0,-8 3-8,9-3 8,-7 3 0,8-3-8,-2 3 8,-6-3 0,9 0-8,-1 3 0,-1-3 0,-1 0-8,6 0 0,-4 3-8,-1-3-8,1 0-8,-1 3-16,4-3-16,-2 3-16,1 0-16,-1-3-24,3 0 112,-1 3-128,-1-3-24,2 3-32,0-1-8,0 1-16,0-3-16,0 0 224</inkml:trace>
  <inkml:trace contextRef="#ctx0" brushRef="#br0" timeOffset="1598">505 93 1056,'0'0'0,"0"-1"0,0-1 8,0 1 0,0-1 8,0-1 0,0 3-16,0-3 16,0 2 8,0-2 0,0 0 8,0 0 0,0 0 0,0 1 0,0-1 0,0 3-32,-1-3 40,1 0 0,-2 0 0,2 2 0,-1-2 8,1 0 0,-1 0 0,-1 0 0,2 3-48,0-1 64,-1-1-8,-1 1 8,1-2 8,1 1 0,-2 1 8,1 1 0,1 0 16,0 0-96,-2 0 96,1 0 8,1 0 0,-2 0 16,1 3 0,-1 1 0,1-1 16,-1 2 0,2-5-136,-1 11 136,-1-8 8,1 9 8,-1-7 0,1 8 0,1-8 0,-2 12 8,2-3-8,0-14-152,-1 13 160,-1 2-7,2 1 7,-1 2-8,1 0 0,0 1 0,-2 2-8,2 0 8,0-21-152,0 21 144,0 1 0,0 0 0,0 1-8,0-3 8,0 3-8,0-1-8,0-1 8,0 2-8,0-23-128,0 21 128,0 2-8,0-3 8,0 1-8,0 0 0,0 0-8,-1 0 8,-1-2-8,2-19-112,-1 19 112,-1-1 0,1 1-8,-1-1 8,1 0-8,-1-3 0,1 1-8,-1-1 8,2-15-104,-1 15 96,0-2 0,-1 1 0,1-2-8,1-1 8,-2-6-8,2 11 0,0-11 1,0-5-89,0 16 80,0-12 8,0 10-8,0-10 0,0 8 0,0-9 0,0 9 0,0-9-8,0-3-72,0 4 80,0 8-8,0-9 0,0 2 8,3-1-16,-3 1 8,3-1 0,-3 8-8,0-12-64,3 0 64,0 5 0,-3-3 8,3 3-8,0-2 0,0 0 0,0 0-8,0-3 8,-3 0-64,3 3 64,0-3-8,0 3 8,0-3-8,0 3 0,1-3 8,1 0-8,-1 0 0,-4 0-56,4 0 56,8 0 0,-9 0 8,2 0-8,-1 0 0,10 0 0,-11-2 0,8 1 8,-11 1-64,3-2 56,11 1 0,-10-1 8,11 1-8,-10-2 8,11 0-8,-4 1 8,0-1 0,-12 3-64,12-3 64,1 2 0,0-2 0,1 2 0,1-1 8,-2 1-8,3-1 8,-1 1 0,-15 1-72,16 0 80,1 0-8,-2 0 8,1 0-8,2 0 0,12 0 8,-4 0-8,-2 3 0,-24-3-72,18 3 64,-3 0 8,0-3 0,1 2 0,-1-2-8,0 3 9,1 0-9,-1 0 8,-15-3-72,15 3 72,1 0 0,-1-3-8,1 3 8,1 0 0,-3-3-8,4 3 8,0-3 0,-18 0-72,16 3 64,4-3 8,-2 3-8,-1 0 8,3 0 0,1-3-8,-2 3 8,2-3 0,-21 0-72,20 3 64,1-3 8,2 0-8,-3 0 8,1 0-8,-3 0 0,0 0 8,0 0-8,-18 0-64,14 0 64,1 3 0,0-3 8,0 3-8,-2-3-8,1 0 8,-2 0 0,0 0 0,-12 0-64,4 3 56,11-3 8,-11 3-8,10-3 0,-11 0 0,10 3 0,-8-3-8,8 0 8,-13 0-56,4 0 48,8 0 8,-9 0-8,2 0 0,7 0 8,-10 0-8,3 3 0,7-3 8,-12 0-8,3 0 0,0 3 8,1-3-8,1 0 0,-1 0-8,1 0 8,-2 0-8,-3 0-40,0 0 40,3 3 0,0-3-8,-3 0-8,2 0 0,-2 0-8,3 0-16,-3 0-408,0 0 408,0 0-872,0 0-264,0 0-305,0 0-255,0-2-240,-1 1-137,-1-1-127,0-2 199,2 4 2001,-3-2-1464,-2-2 536,1 2 568,-1 1-928,5 1 1288</inkml:trace>
  <inkml:trace contextRef="#ctx0" brushRef="#br0" timeOffset="2267">1862 1066 1616,'0'0'0,"0"0"64,0 3 64,3 0 56,0 0 56,-3-3 16,0 3 8,3 0 0,-3-3-264,0 0 248,0 3 8,0 1 0,0-1 16,0 0 8,0 0 16,0 0 17,0 0 15,0-3-328,0 3 360,0 2 0,0-1-8,-2 1-16,1-1-24,-2 1-8,-2 6-16,5-11-288,-4 0 288,-1 5 16,1 8 0,0-10-8,-8 11 16,7-10-7,-7 12-1,8-11 48,-8 10-32,12-15-320,-4 12 320,-10 1-8,8-1-24,-12 0 8,6 0-16,-1 0 0,-2 1-64,0-1 0,15-12-216,-16 13 200,0 1-32,1-3 56,0 1-16,-1 0-40,2 0 40,1 0-16,0 1-23,13-13-169,-14 5 168,1 13-88,-2-14-48,0 12 8,2-11-32,1 8 16,-2-8 8,3 11-40,11-16 8,-14 5 16,2 8-24,0-10-8,7 1 8,-10 1-8,9 7 8,-9-9-8,10 1-24,5-4 40,-11 12-88,6-9-136,-7 1-225,8 1-359,-2-1-360,0 1-296,1-2-185,-1 0-87,6-3 1736,-6 0-1880,1 0 207,0 0 417,1 0-504,4 0 1760</inkml:trace>
  <inkml:trace contextRef="#ctx0" brushRef="#br0" timeOffset="3153">497 947 824,'0'0'0,"0"0"0,3 0 0,-1-1 8,1-1 8,0 1 0,0-1 0,0 1 8,-3-1 0,0 2-24,3-1 32,0-2 0,-3 1 8,0 1-8,0 0 16,3-2 0,-3 1 0,0 1 0,0 1-48,0-2 64,0 1-8,0 1 16,0-2 0,0 2 8,0 0 0,0 0 0,0 0 8,0 0-88,0 0 96,0 0-8,0 0 8,-1 0 0,-1 0 0,1 0 8,-1 0-8,-1 0 8,3 0-104,-3 0 104,0 0 8,0 0 0,-1 3-8,0 0 16,-1-3-8,-1 5 0,-6-3 8,12-2-120,-4 5 120,-2-1 0,-6 1 0,8 7 0,-10-9 0,8 9 8,-9-9 0,9 8-8,6-11-120,-14 3 128,8 11-7,-9-10 7,3 10-8,0-10 0,6 9 0,-9-8 0,3 11 0,12-16-120,-6 12 120,-10-7 0,10 9 0,-9-2 0,9 0 0,-9-7 0,9 12 0,-8-12-8,14-5-112,-5 16 112,-10-4 8,11-7-8,-10 11 0,9-12-8,-7 11 8,7-10-8,-7 11 8,12-16-112,-4 5 104,-2 9 0,-6-9 8,8 7-8,-2-9-8,0 9 8,-6-9 0,9 8-8,3-11-96,-5 3 104,1 2-8,-2 7 0,2-9 0,-1 1 0,-1 1 0,2 7 0,-1-12-8,1 4 8,-1 8-8,1-12 8,-1 4-8,2 8 1,-1-12-1,1 5 0,0-1 0,3-4-88,-4 5 88,1-1 0,1 1 0,-1-1-8,0 0 8,2-1 0,-1 2-8,-1-2 0,3-3-80,-1 3 88,-1 0-8,-1-3 0,2 3 0,-1 0-8,1 0 8,-1 0-8,2 0 8,0-3-80,-1 0 72,1 3 0,-2 0 8,2-3-8,0 3 0,0 0 0,0-3 0,0 2-8,0-2-64,0 0 72,0 3 0,0-3-8,0 3 8,3-3 0,0 3 0,-3-3-8,3 0 8,-3 0-72,3 3 72,2-3 0,-2 3-8,1 0 8,1-3-8,-1 3 8,0 0 0,8 0-8,-12-3-64,3 0 64,2 3 0,8 0 0,-10 0 0,11-3 0,-10 3 0,11 0-8,-11 0 8,14 0-8,-18-3-56,13 4 56,1-1-8,2 2 8,-1-2-8,3 0 0,1 0 0,2 0 0,0 0-8,-21-3-40,24 0 48,-1 3-8,3-3 0,2 0 8,0 0-8,0 3 0,2-3 8,0 0-8,-30 0-40,28 0 40,2 0 8,-2 0 1,0 0-1,-1 3 0,-2-3 0,2 3 0,-2 0 0,-25-3-48,25 3 56,-1 0 0,18 8-8,-5-8 8,-7 2-8,-8-1 0,0 1 0,-6-2 0,-16-3-48,18 4 48,-3 1 0,1-1 0,-1 8 0,2-12 0,-1 4 0,-3 1 0,1-1 0,-14-4-48,13 5 48,2-1 0,0 1 0,-3-1 0,1 1 0,-1-1-8,-8 1 8,14-2-8,-18-3-40,12 3 40,-7-3 0,12 3 0,-12-3-16,10 2 8,-11-2-16,11 3 8,-10-3-16,11 3 296,-12-3-792,13 0-152,-13 0-249,11 0-167,-11 0-88,11 0-48,-10 0 40,-5 0 1152,15-1-1121,-11-2-55,14-1-144,-14-2-185,13-6 113,-13 7 344,14-7 416,-6 8 448,-12 4 184,13-15-1040,-13 15 1040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39.57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753 132 1056,'0'0'0,"0"0"0,0-1 0,3-1 0,2 1 8,0-1-8,0 1 8,9-3-8,-11 0 8,2 1-8,-1 0 8,9-2-8,-10 1 8,0 0-8,2 1 8,0-2-8,-1 0 8,1 2 0,0-2 0,-2 1 8,2-1 0,-2 0 8,0 2 0,0-1 8,1 1 8,-4 0 0,0 3-40,2-6 48,1 3 8,-3 0 0,3 0 8,-3 0 0,0-1 8,0 1 0,3 2 8,-3 1-80,0-3 80,0 1 8,0 1 8,0-2 0,0 1 0,0 1 8,0-2 0,0 2 8,0 1-112,-1-1 112,-1-1 8,1 1 0,-2 1 8,0-2 0,0 2 0,-2 0 8,0-1 0,5 1-136,-4 0 136,-1 0 8,0 0 0,-1 0 0,-7 0 8,8 0-8,-9 0 8,10 0 9,4 0-161,-16 0 152,10 3 8,-10 0-8,3-3 8,1 2 0,-1 2-8,-1-1 8,2 0-8,12-3-152,-14 3 160,-1 0-8,-1 3 8,1-2-8,0 1 8,-3-1 0,3 2 0,-4-2 0,19-4-160,-18 12 160,0-8 0,-1 0 0,1 1 0,0 9 0,-1-11 0,0 10 8,2-8-8,17-5-160,-18 12 160,-1-9 0,2 9 0,-2-8 8,2 10-7,2-10-1,-2 9 0,1-10-8,16-3-152,-18 14 160,4-9-8,-2 9 0,3-9 0,-1 9 0,1-10 0,-12 24-8,6-10 0,19-18-144,-16 16 144,10-4 0,-11-6 0,4 13-8,7-8 0,-10 4 0,12 1 0,-3-2 0,7-14-136,-12 13 136,9 2-8,-3-1 8,2 2-8,-2-3 0,1 3 0,0-1 0,1 2 0,4-17-128,-3 17 120,0 2 0,-1 0 0,2 0-8,1 0 8,-1-1-8,1 0-7,-1 1 7,2-19-112,0 20 112,0-1-8,0 0 8,0-1-8,0 1 0,0 2 0,0-1 0,0-1-8,0-19-96,0 20 96,3-3 0,0 2 0,-3 0 0,4-2-8,-1 2 8,0-2-8,0 2 0,-3-19-88,5 18 80,-2-1 8,2 0 0,0 1-8,-1-3 0,9 3 0,-10-2 0,1 2 0,-4-18-80,15 17 72,-12-1 0,10 1 8,-9-1-8,12-1 0,-13-11 0,1 9 0,9-7 0,-13-6-72,5 16 72,8-11 0,-9 16 0,10-7 0,-9 1-8,15 1 0,-7-2 0,0 1 0,-13-15-64,13 15 64,2-1-8,-1-1 0,2 1 0,0-2 0,-1 1-8,2-9 0,0 15 0,-17-19-48,19 6 40,-2 8 0,4-8 0,-2 7 0,-1-9 0,3 8-8,-2-9 0,1 3 0,0 5-8,-20-11-24,20 0 24,2 6 0,-2-2 0,2 1-8,-2-2 0,2 0 0,1 1 0,-1-1 0,1 0-8,0-3 8,2 0-8,-2 3 0,3-3 0,-1 0 0,0 0 0,2 0-8,-27 0 0,25-2 8,-2 1-8,3-1 0,-3-2 0,0-2 0,-1 2 0,1-1 0,-19 2 0,14-1 0,-7 0-8,2-1 8,-8 1 0,15-1 0,-7 0-8,1 1 8,1-2 0,-15 6 0,13-13-8,3 8 8,-2-2-8,2-6 8,0 8-8,-1-10 8,2 8 0,1-9 0,-18 16 0,15-12 0,1-1 0,0 0 0,0 0 0,-3-1 0,2-1 8,-1 1-8,1-1 8,-15 15-8,13-16 8,1 0 0,-1-1 0,-1 1 0,1-1 0,0-1 0,-9-1 0,15 1 8,-19 18-16,5-18 16,12-2 0,-13 1 0,12 0 0,-10-1 0,9 0-8,-10 1 8,8-1 0,-13 20-16,3-21 8,10 2 8,-10 1 0,3-3 1,6 0-9,-10-1 8,4-1 0,-2 1-8,-4 22-8,3-20 8,2-1 0,-2 0 0,1 2 0,-1-1 0,-3-1 0,3 1 0,-3 0-8,0 20 0,0-22 8,0 2-8,0 0 8,0 1-8,-2 1 0,-1 4 8,0-4-8,-2 1-8,5 17 8,-5-17 0,1-1 0,-1 2-8,-7-1 8,9 0-8,-4 1 0,-7 1 0,7-2-8,7 17 16,-16-16-8,11-2 0,-13 3-8,5-1 0,0 0 8,-3 1-8,0 1-1,-1-2 9,17 16 8,-17-15-16,-1 4 0,-1-4 0,-1 2 8,0 1-8,-1 5 0,1-8 8,-2 9-8,22 6 16,-20-15-8,-25-2-8,6 4 8,2 0 0,3 7-8,2-1 8,3 1 0,5 0 0,24 6 8,-24-6-8,4 2 8,-2 1 0,2 0 0,-3-1 0,0 0 0,0 1 8,1 0 0,22 3-8,-24-3 0,0 0 8,1 0 0,1 0 0,0 0 0,0 2 8,1-1-8,-1 1 8,22 1-16,-18 0 8,-1 0 8,0 0 0,2 0 0,-2 0-8,1 0 8,4 3 0,-4 0 0,18-3-16,-14 5 17,-2 0-9,2-1 0,0 9-8,1-10 0,1 2-25,6 9-15,-12-10-24,18-4 64,-6 15-104,-10-11-40,12 11-48,-12-11-32,12 13-24,-11-4-8,11-8 0,-9 12-8,13-17 264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44.80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15 1 3216,'0'0'0,"0"0"16,0 0 32,0 0 24,0 0 8,0 0-80,0 0 104,0 0 8,0 0 16,0 0 16,0 0 0,0 0 16,0 0 0,0 0 16,0 0-1304,0 0 2433,0 0-1121,0 0 0,0 0 8,0 0 8,0 0 0,0 0 0,0 3 8,0-3-208,0 0 208,0 0 8,0 0 0,-2 0-8,1 0 8,-1 0 8,2 0-8,-1 0 0,1 0-216,-2 3 224,2-3-8,-1 0 8,-1 0-8,2 0 8,-2 0-8,2 0 9,-1 0-9,1 0-216,0 0 216,0 0 0,0 0-8,0 0 0,0 0 0,0 0 0,0 0-8,0 0 0,0 0-1864,0 0 3528,0 0-1664,0 0-8,0 0-8,0 0 8,0 0-8,0 0-8,0-1 8,0 1-184,0 0 176,0 0-8,0-2 0,3 2 0,-3 0-16,3-1 0,-3 1-16,3 0-16,-3 0-120,3 0 113,1 0-17,-4 0-16,3 0-24,0 0-24,0 0-40,-3 0-48,3 0-40,-3 0 96,3 0-144,0 0-33,-3 0-7,4 0-32,-4 0 216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45.40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10 3576,'0'0'0,"0"0"24,0 0 16,0-2 24,0 2 24,3-1 8,-3 1 16,0-2 16,0 2 16,3-1 0,-3 1 16,0-2 1,0 2 7,0 0 8,0 0 0,0-2 8,0 2 0,-2 0 8,2 0 0,0 0 0,-1 0 0,-1 0 0,2 0-192,-1 0 192,1 0 0,0 0 0,0 0 0,-2 0 0,0 0-8,2 4 8,0-4-8,0 0 0,0 3-8,-1-3 0,1 3 0,-2 0 0,2-3-8,0 0-8,0 3 1,0-3-161,0 3 144,0-3 0,0 0-24,0 3-24,0 1-24,0-1-32,0-3-48,3 3-48,1 0-40,-4 0-24,0-3-32,0 0 152</inkml:trace>
  <inkml:trace contextRef="#ctx0" brushRef="#br0" timeOffset="1306">386 30 1424,'0'0'0,"0"0"8,0 0 0,0 0 8,3 0 0,-3 0-16,0 0 24,0-1 0,0 1 8,0 0 0,4 0 8,-4-2 0,0 2 8,0 0 8,0 0-56,3 0 56,-3 0 0,0 0 8,0 0 8,3 0 0,-3 0 8,0 0 0,0 0 8,0 0-88,3 0 88,-3 0 8,0 0 0,0 0 8,0 0-8,0 0 16,0 3-8,3 0 8,-3-3-112,0 0 112,0 4 8,0-1-8,0 0 8,0 2 8,0-2-8,0 1 0,0 1 8,0-5-128,0 5 120,0 7 0,0-12 0,0 5 0,0 8 1,-1-10-9,-1 1 8,0 9-8,2-13-112,-1 3 112,-1 2-8,1 7 0,-2-8 8,1 0-8,-1 1-8,0 9 8,0-14-8,3 0-96,-4 5 96,1 7 0,-1-12-8,0 5 8,0 0-8,1-1-8,-2 1 8,0-2-8,5-3-80,-4 3 80,-1 1-8,0-1 0,0-3-8,1 0 0,-1 3-8,0-3-16,1 0 0,4 0-40,-7 0 24,3 0-16,-3-2-24,1-1-24,0 0-16,-1-2-24,3 1-32,4 4 112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48.16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210 909 1464,'0'0'0,"0"-2"0,0 1 0,0 1 0,0-3 16,0-2 0,0 0 8,0 2 8,0-2 8,0 1 0,0-1 16,0 2 0,0 3-56,0-5 64,0 2 0,0-2 8,-1 1 8,-1 0 0,1 1 0,-1 0 8,1 0 0,1 3-88,-2-3 96,-1 0 0,0 1 0,0-1 8,-2 0 0,2 1 0,-2 1 8,0-1-8,5 2-104,-4-1 112,-1-1 8,0 0-8,0 2 0,-1 0 8,0 0-8,0 0 8,-1 0 0,7 0-120,-6 0 112,0 0 8,0 0 0,-1 4 0,1-1 1,-7 0-1,1 0 0,6 2 0,6-5-120,-13 4 120,8 1-8,1 0 8,0 0 0,0 7 0,-1-12-8,2 5 8,-2 7 0,5-12-120,-1 4 120,-2 0 0,-1 9 0,3-10 0,-1 9-8,2-7 8,0 9-8,0-9 8,0-5-120,0 14 112,0-11 0,0 11 0,0-9 0,0 11-8,0-12 0,3 14 8,1-14-16,-4-4-96,3 19 104,0-14 0,0 12-8,0-12 0,-3 12 0,3-12 0,0 9 0,0-9-8,-3-5-88,5 12 88,0-12 8,0 5-8,-1 0 0,1-1 0,0 1 0,-1 8-8,1-10 0,-5-3-80,5 5 81,9-1-1,-11 1-8,2 0-8,7-2 0,-9 0 0,10-3-8,-10 0 0,-3 0-56,14 0 48,-11 0-8,10 0 8,-8-2-16,9-2 8,-11-1-8,11-1 0,-9-1 0,-5 7-32,12-12 32,-9 7-8,10-7 8,-10 7 0,2-9 0,7 9-8,-8-11 8,-1 10 0,-3 6-32,3-17 32,0 11-8,0-12 16,-3 12-8,0-11 0,0 10 8,0-10 0,0 11 8,0 6-48,0-17 40,-1 10 8,-4-8 0,0 8 0,0-8 0,-1 8 0,0-7 0,-8 10 0,14 4-48,-5-13 48,-8 8 0,9-1 8,-12 0-8,10 0 0,-10 1 0,10 0 0,-11 0 0,17 5-48,-7-3 40,-8 2 8,8-1 0,-18 1-8,13 1-8,-1 0-16,7 3-8,-7 0-1032,13-3 1024,-4 5-1665,-1 7-303,-1-9-208,-1 2 423,3 9 329,-3-11-208,7-3 1632</inkml:trace>
  <inkml:trace contextRef="#ctx0" brushRef="#br0" timeOffset="720">75 909 1392,'0'0'0,"0"0"80,0 3 88,0-3 80,0 0 72,0 0 32,0 0-8,0 0 8,0 0-352,0 0 344,-1 0 16,1 0-24,0 0 8,0-2-7,-2-1-9,2 0 24,-1-1 32,1 4-384,0-5 440,-3 0 56,-2 0 56,2-1 16,-2 0-8,3-7-40,1 9 25,-1-3-25,2 7-520,-1-14 536,-2 8 24,1-8-64,-1 8-24,1-10-40,-1 3-16,0 7-16,0-11-24,3 17-376,-3-7 361,0-10-73,0 5-40,1-2-8,0 1-8,1-1-24,-1 1 40,1 1-64,1 12-184,-2-14 200,1 0 16,-1 1-56,0 0 32,1-1-40,-1 0-24,2 0 40,0-2-48,0 2-8,0 14-112,0-15 72,-1 0-40,-1 0 24,2 1-16,0 0 32,0-2 16,3 2 0,-3-2 8,0 16-96,3-14 96,-3-2-8,4 1-32,0 0 32,1 1-16,0 0 32,-1 0 16,1 0-16,9-2 17,-11 2-9,2 9 56,0-7-168,-1 7 8,9-11 0,-10 12 0,2-14 0,-5 18-8,14-12 8,-9-1 0,10 1 0,-10-1 8,14-1-8,-7 8 0,-7-11 8,14 12-8,-19 5-8,5-14 16,12 8-8,-12-7 0,12 8 8,-12-7-8,10 9 0,-10-4 0,12 1 0,-17 6-8,5-6 8,12-1 0,-12 3 0,11-1 0,-12 0 0,12 1 0,-11 1 0,9 1-8,-9-1 8,9 1 0,-10 1-8,9-1 8,-8 1-8,10 1 8,-10 0-8,9 0 0,-14 0 0,5 0 0,9 0 0,-9 0 0,12 0-8,-12 3 8,10 0-8,-10-3 8,12 3-8,-17-3 8,5 3-8,11 0 0,-12-3 0,12 3 0,-11 1 0,9-4-8,-9 3 8,9-3 0,-10 3-8,9-3 0,-8 0 8,7 3-8,-7 0 0,8-3 0,-10 3 0,9-3 8,-12 0 8,3 3-16,2 0 0,8 1 0,-10-4 0,1 3 0,9 0 0,-10 0 0,2 0 0,-5-3 16,12 0-16,-8 3 0,0 0-8,1 1 8,0-4-8,7 3 0,-12-3 0,5 3-8,-5-3 32,5 0-40,-2 3-8,1-3-9,0 3-15,0-3-16,-1 0-8,1 0-32,-1 3-16,-3-3 144,3 0-168,0 0-24,-3 3-32,3-3-16,-3 0 0,3 4-32,-3-4 272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50.78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52 134 1200,'0'0'0,"0"0"0,0-2 0,0 1 0,0-1 0,-1 1 0,1-2 0,0-1 8,0 1-8,0 3 0,-2-2 8,2 1 8,-1-2-8,-2 1 8,3-1 0,-1 2 0,1-2 0,-2 0 8,2 2 0,-1-1 8,1 1-8,0-1 8,-2 1 0,1 1 8,-1-2 0,2 2 0,0 0-40,-1 0 48,1 0 0,-2 0 0,1 0 8,-1 0 0,1 0 8,-2 0 0,2 0 8,1 0-72,-2 0 72,1 0 16,0 0 0,1 0 0,-2 0 16,1 0 8,1 0 0,-2 0 8,2 0-120,0 0 128,-1 0 0,-1 0 8,2 0 8,0 0 0,-1 3 8,1-3-8,0 0 8,0 0-152,0 0 160,-2 0-8,2 0 0,0 0 8,0 0 1,-2 0-1,2 0 0,0 0 0,0 0-160,0 0 168,0 0-8,0 0 8,-2 0 0,2 0-8,0 0 8,0 0 8,0 3-8,0-3-168,-1 0 176,1 3 0,0 0 0,-2 1 0,2-1 0,-1 0 0,1 2 8,0-1-8,0-4-176,0 13 184,-2-10 0,2 10-8,0-9 8,0 15-8,0-6 8,0 1-8,0 0 1,0-14-177,0 16 168,0 1 8,0 0-8,0 2 0,0 0 0,3 1-8,-3-1 0,0 1-8,0-20-152,3 21 160,1-1-8,-4-1-8,3 0 8,0-2-8,-3 0 0,3 1 0,-3-1-8,0-17-136,0 16 136,3-2 0,-3 1 0,3-2-8,-3 1 0,4-1 0,-4 1 0,3-1-8,-3-13-120,0 4 128,3 13-8,-3-4-8,3-8 8,-3 11-8,3-12 8,0 10-8,-3-9 0,0-5-112,4 13 104,-1-10 9,0 1-9,0 9 0,0-10 0,0 0-8,1 1 8,-1 2-8,-3-6-96,3 4 96,-1-1 0,1 0 0,0 0-8,0 1 8,1-1-8,-1-3 0,2 0 0,-1 3 0,2-3 0,-2 3 0,-1-3-8,2 0 0,-1 0 0,2 0 0,-2 0 0,-4 0-80,4 0 80,2 0-8,6 0 8,-12 0-8,4 0 0,11 0 0,-12 0 0,2 0 0,-5 0-72,13 0 64,-7-1 8,7 1-8,-7 0 0,10-2 0,-11 2 0,14-1 0,-14 1 0,-5 0-64,20-2 56,-7 2 8,-1-1-8,2 1 0,-1-2-8,3 2 8,-3 0-8,2-1 8,1 1-8,-16 0-48,15 0 40,0 0 8,-2 0 0,2 0-8,-1 0 8,0 0-8,-9 0 0,14-3 0,-19 3-40,11 0 40,-11 0 0,6 0-8,6 0 8,-8 0-8,0-1 8,11 1-8,-12-2 8,1 1-8,10 1 0,-11-2 0,10 1 0,-10-1 0,9 1 0,-6-1 0,5 1-8,-11 1-24,6-2 32,6-2-8,-8 1 0,9 2 9,-10-2-9,10 0 0,-10 0 0,10 0-8,-13 3-16,3-4 24,1 1 0,1 0-8,8 0 8,-10-1-8,2 0 0,0 1 0,-1-2 8,-4 5-24,4-3 16,2 0-8,-2-2 8,-1 2 0,0 0-8,2 0 0,-1-1 8,-1 1-8,0-3 8,0 3-8,0-1 0,0 1 0,-3-3 0,4 2 8,-1 1-8,-1-2 0,-2 1 0,3-2-8,-3 2 8,3 0 0,-3-1 0,3-2-8,-3 3 8,0-2-8,0 6 0,4-7 0,-4 2 8,0-1-8,0-6 0,3 9 0,-3-2 8,0-8-8,0 9 0,0 4 0,0-6 0,0-6 0,0 8 8,0-9-8,0 9 8,0-9-8,0 8 0,-1-8 8,1 13-8,-2-4 0,0-10 0,0 9 0,-1-11 0,2 12 0,-2-12 0,0 11 0,0-10 0,3 15 0,-4-6 0,1-10 0,-1 9 0,1-10 0,0 11 0,-3-12 0,3 5 8,-1 1-8,4 12 0,-5-12 0,2 0 8,-2-3-8,0 2 8,1 1-8,0 0 8,-2-3 0,2 1-8,4 14 0,-5-12 8,1-1 0,-2 7 0,3-11 0,-1 10 0,-1-9-8,0 10 8,2-10 0,3 16-8,-5-4 8,3-11-8,-1 11 8,0-2 0,-1-7-8,2 10 8,-1-3 0,0 1 0,3 5-8,-1-6 0,-1 1 8,-1 1 0,2-1-8,-2 0 8,2 1 0,-1 1-8,1 1 8,1 2-8,0-4 8,-2 3-8,2-1 8,-1 1-8,1-1 0,0 2-16,0 0 0,0 0 16,0 0-40,0 0-8,0 3-16,0-3-24,0 3-32,3 3-16,-3-3-32,3 1-33,-3-4 201,0 5-224,4 0-24,-1-1-8,-3 1 0,3 8 0,0-10-16,-3-3 272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6:59.0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230 62 808,'0'0'0,"0"-2"0,0 1 0,0-2 0,0 3 0,3-2 0,-3-1 0,3 0 0,-3 0 0,3-1 8,-3 2-8,0-1 16,3 0-8,-3 3-8,0-3 8,0 2 8,0 0 0,0-2 8,3 1 0,-3 1 0,0-1 0,0 1 8,0 1 8,0-2 0,0 2 0,0 0 8,0 0 0,0 0 8,-2 0 8,1 0 8,1 0-72,-2 0 72,1 0 8,-1 3 8,1 0 0,-2 0 8,0 0 8,1 1-8,-2 1 8,4-5-104,-5 4 104,2 1 0,-1-1 0,-1 1 8,1 7-8,-2-9 0,0 1 8,0 0 0,6-4-112,-12 14 104,9-11 8,-9 9 0,8-9-8,-2 10 8,-6-8 0,8 8-8,-8-9 8,12-4-112,-5 14 112,-7-10-8,8 11 0,-2-11 8,-7 11-8,8-10 0,-1 8 0,-7-8 1,13-5-105,-3 13 104,-2-9-8,-1 8 0,1-9 8,-1 9-8,1-9 0,1 2-8,1 7 8,3-12-96,-3 2 88,0 3 0,0-1 0,1 1 0,1-1 0,-1 8-8,1-12 8,-1 5-8,2-5-80,-1 4 80,1 1 0,0-1 0,0 8 0,0-12 0,0 4 0,3 1-8,0-1 8,-3-4-80,3 12 80,1-9-8,1 0 8,7 2 0,-9-1-8,1 0 8,9 1-8,-8-1 0,-5-4-72,13 5 80,-8-1-8,11 1 8,-12 7-8,14-12 8,-6 4-8,2 1 0,-1-1 0,-13-4-72,13 4 80,1 1-8,1-1 0,1 1 0,0-1 0,1 1 0,2-2 8,0 1-8,-19-4-72,19 3 72,2 2 0,2-2 8,0 0 0,1 0-8,3 1 8,20 11-8,-5-12 0,-42-3-72,34 4 72,-12-1-8,1 0 9,-2-3-1,-2 3-8,2 0 8,-2 0-8,-1-3 8,-18 0-72,18 3 64,-2 0 8,-1 0-8,-2 0 8,-1 1-8,1-1 0,-1 0 0,0 0 0,-7 0 0,11-3 0,-12 3 0,11 0 0,-10-3 0,8 3-8,-10-3 0,10 3 8,-13-3-64,3 0 56,2 3 0,8-3 0,-10 0 0,2 0 0,8 0 0,-13 0 0,5 0-8,-5 0-48,11 0 56,-11 0-8,5 0 8,-1 0-8,8 0 0,-12 0 0,5 0 0,-1 3 0,-4-3-48,5 0 48,-2 0 0,1 0 0,-1 0 0,0 0-8,0 0 8,0 0-8,0 0 0,-3 0-40,3 0 48,0 0-8,0 0 0,-3 0 0,3 0 0,0 0 0,-3 0 0,3 0 0,-3 0-40,3 0 40,-3 0 0,3 0-8,-3 0 8,3 0-8,-3 0 0,3 0 8,-3 0-8,0 0-32,3 0 32,0 0 8,-3 0-8,3 0 0,-3 0 0,0 0 0,0 0 0,2 0-8,-2 0-24,0 0 32,3 0 0,-3 0 0,3 0-8,-3 0 8,3 0 0,0 0-8,0 0 8,-3 0-8,0 0-24,3 0 32,0-1-8,-3-1 0,5 1 0,-2-1 8,1 1-8,1-1 0,-1 1 0,-4 1-24,5-2 24,-1 1 0,0-1 0,1 1 0,-1-1 0,8 1 0,-9-1 0,2-1 0,-5 3-24,4-3 24,1-1 0,6 0-8,-8-1 8,2 1 0,7 1 0,-9 1 0,1-1 0,-4 3-24,5-3 16,7 0 8,-12 0 0,4 0-8,0-1 8,1-1 0,7 4-8,-12-4 8,0 5-24,4-3 16,1 2 8,-1-3-8,-1 1 0,2 0 8,-2-2-8,0 1 0,0-1 0,-3 5-16,4-4 17,-1-2-1,-3 0-8,3-6 704,-3 9-800,3-1 56,0-2 24,0 0-8,-3 6 16,3-12-16,0 7 8,0-1-16,0-5 16,-3 6 0,3-1-8,0 0 8,0 0-16,-3-6 32,3 9 0,-3-3 24,0-5-32,3 8-24,-3-3 8,0 0-24,0 1 48,0 5-8,0-6-8,3 2 0,-3-2 24,0 1-32,0 1 32,0-2-24,0 2 0,0-1 16,0 1-8,0-1-8,0 1-8,-2 1 16,2 0-8,-1-2 32,1 2-32,-2 0 16,2 3-8,-1-3 8,-1-1 0,1 1 8,-1-1-16,1 1 0,-1 0-16,1 1 40,-1 1-16,2 1-8,-1-2 8,-1 1 8,1-1-24,-1 1 8,-1-1 8,2 1-16,-1-1 56,1 2 24,1 0-72,-3-1 56,0-1 24,0 1-48,-2 1-16,1-2 8,0 2-16,-1-1-16,1 1 16,4 0-8,-5-2 8,1 2 32,-2-1-16,0-1 0,-6 2 0,9 0-32,-3-1 32,-7 1-24,13 0 0,-5 0 16,-10 0 8,11 0-24,-11 0 16,9-2-8,-9 1-40,3-1 32,-1 1-32,13 1 32,-12-2-32,-1 1 40,1-1-32,-3 1 8,0 1 8,0-2-32,0 1 32,1-2-8,14 3 16,-15-3-32,0 0 16,0-1-16,0 1-8,0 0 16,0-2-8,2 2 8,-3-1 0,16 4 24,-15-3-16,-1-2-16,-1 2-16,1-1 0,1-1 0,-1 3 8,1-3 0,-2 2 8,17 3 32,-17-3-32,0-1 8,-1 1-8,1 0-40,0 0 0,-1 1 24,1-1 56,-1 0 40,18 3-48,-18-3 56,-1 0 0,14 2 32,-11-1-88,2-1 0,1 2 8,-2-2-8,-1 0 0,16 3 0,-16-3 8,-4 0-8,2 0 0,1 0 0,0-1 0,1 1 0,0-2 0,-1 2 0,17 3 0,-15-4 0,1 1-8,0-2 8,-1 1 0,2 1 0,0 0 0,1 0 0,0 0 0,12 3 0,-12-3 0,6 0 0,-9 2 0,11-1 0,-10-1 0,10 0 0,-8 2 0,7-1 8,-6 1-8,6-1 8,1 1-8,-8 1 0,9 0 8,-2 0-8,-1 0 8,2 0-8,4 0 0,-5 0 8,1 0-16,1 3 0,0 0 0,2-3-16,-1 3 0,1 0-24,-1 0 0,2-3 48,0 3-72,0 0-8,0 0-33,0 1-15,0 0-24,3 1-16,0-1-16,0-1-8,-3-3 192,5 5-200,-1-2 0,-4-3 200</inkml:trace>
  <inkml:trace contextRef="#ctx0" brushRef="#br0" timeOffset="1466">93 485 656,'0'0'0,"0"0"-8,0 3 8,0 0 0,0-3 0,0 0 8,0 3-8,0-3 8,0 3 0,0-3 0,0 0 0,0 0-8,0 3 8,0-3 8,0 3 0,0 0 0,0-3 0,0 0 8,0 3-8,0-3 8,0 0-24,0 0 24,0 0 0,0 0 0,0 0 8,3-2 0,-3 2-8,0-1 8,0-1 8,3 1-8,0-1 0,-3-1 8,0 0 0,3 1 0,0-1 0,0-2 8,0 1-8,-3 4-40,3-5 48,0 1 8,0-1-8,1 1 8,1-1 0,-1 1 8,1-1 0,-1-1 0,-4 6-64,12-4 64,-9-2 8,1 0 0,1 0 0,8 0 8,-10 0-8,2 0 8,6 0 0,-11 6-80,3-6 80,2 1 0,7-7 0,-9 10 0,1-2 8,1-1-8,7-1 8,-10 2-8,-2 4-80,3-5 88,2 2 0,-1 0-8,1 0 8,-1 1 0,1 0 0,-1 1 0,-1-1 0,-3 2-88,3-1 88,0-1 0,0 1 0,0 1-8,0 0 8,0 0 0,0 0 0,0 0-8,-3 0-80,3 0 88,0 0-8,-3 0 1,3 0 7,0 0-8,0 0 0,0 0 0,0 0-8,-3 0-72,3 0 80,0 0 0,0 0 0,0 3-8,0-3 8,0 0-8,0 3 0,0-3 0,-1 0 0,-2 0-72,5 3 72,-1-3 0,1 2 0,-1-2-8,1 3 8,-1-3 0,8 3-8,-12-3 8,0 0-72,5 3 72,6-3 0,-8 3-8,2 0 8,7 0 0,-9-3-8,9 5 8,-9-2 0,-3-3-72,13 3 72,-9 0-8,10 1 8,2 1-8,-1-1 0,-3 1 0,-8-1 0,-4-4-64,15 4 64,-10-1 0,8 0 0,-9 0 0,10 2-8,-10-2 8,8 0-8,-9 1 0,2-1 0,-5-3-56,14 3 56,-11 0 0,9 2 8,-9-1-8,2-1 0,-1 1 8,1 1-8,7-1 0,-12-4-56,3 5 64,0-2-8,1 1 8,0 1 0,1-2-8,-1 1 8,1-1 0,7 0 0,-12-3-64,0 3 64,4 0 0,1 0 0,-1 1 0,0 1 0,1 7 0,-1-12-8,1 0 9,-5 0-65,4 3 64,1-3-8,-1 3 0,1 0 8,-1-3-8,-1 3 0,2 0 0,-1 0 0,-4-3-56,4 0 56,1 3 0,-2-3 0,1 3 0,-1 0-8,2-3 8,-2 0-8,1 0 8,-4 0-56,3 0 48,0 0 0,2 0 0,-2 0 0,0 0 0,0 3 0,0-3 0,-1 2 0,-2-2-48,3 0 40,0 0 8,0 0 0,0 0-8,0 0 0,0 0 8,0 0-8,0 0 0,-3 0-40,3 0 40,0 0 0,0 0 0,0 0 0,-3 0 0,3-1-8,0 1 8,-3-1 0,0 1-40,3 0 32,-3 0 8,3-2-8,0 1 0,0 1 0,0-2 8,0 2-8,0-1 0,-3 1-32,0-2 32,3 2 0,-3-1 0,3-1 0,-3 1 0,3 1 0,-3-2-8,3 2 8,-3 0-32,3-1 32,-3 1-8,3 0 8,-3 0-8,0 0 8,0-2-8,3 2 0,-3-1 0,0 1-24,0 0 32,0-2-8,3 2 0,-3 0 0,0 0 0,0 0 0,0 0 0,0 0 0,0 0-24,0 0 24,0 0-8,0 0 8,0 0 0,0 0-8,0 0 8,0 0 0,0 0-8,0 0-184,0 0 360,0 3-176,0-3 8,0 0-8,0 0 0,0 3 8,0-3-8,0 3 0,0-3 0,-2 3 0,1-3 0,-1 3 0,1 0 0,-1 0-8,-1 0 8,0 0 0,0 0 0,0 0-8,-1 0 8,1 0-8,-2 0 760,1 1-768,0 1-8,1-1-16,3-4 24,-5 5-8,1-1 16,-1 1-24,1-1 0,-1 0 8,1-1-16,-1 2 0,1-1 16,4-4 8,-6 5-16,2-1 8,-1-1-8,1 0 8,-1 2-24,-1-2 32,2 1-8,-1-1-16,5-3 24,-4 3-8,-1 0-24,1 0 8,-1-3 16,0 3 0,0-3-8,1 3-16,-1-3 8,5 0 24,-6 0-32,2 0 8,-1 0-8,-1 0 0,2 0 16,-2 0-8,0-2 0,0 1 16,6 1 8,-6-2-32,0 1-8,0-2 8,-6 2-8,9-2 0,-3 0 24,-5 0-8,6 0 16,5 3 8,-4-5-32,-8 1 16,7 1-16,-1-2-8,-7 2 16,7-1-16,-7 1 80,8 0 8,5 3-48,-13-5 48,8 2-40,-8-1-72,7 0 0,-9-1 8,9 1 40,-10 1 0,13 1 72,3 2-56,-6-1 0,0-1 0,-7-1 0,8 2 0,-8-2 8,8 1-8,-9-1 0,2 2 0,12 1 0,-12-3 0,6 1 0,-10 1-8,4-2 8,0 1-8,6 1 8,-11-1-8,6 1 0,5 0 0,6 1 8,-17-2 0,11 2-8,-10-1 0,10 1 0,-9 0 0,9 0 0,-9 0 0,11-2 0,4 2 8,-15 0-8,11 0 0,-10 0 0,10 0 0,-10 0 0,10 0 0,-8 0 0,8 0 0,4 0 8,-6-1-16,0 1 8,-6 0-8,9 0-8,-2 0 0,1-2-8,0 2-8,-1-1-16,5 1 56,-3 0-72,0 0-16,0-2-16,2 2-16,-1 0-16,1-1-16,-1 1-8,1-2 0,1 2 160,0-1-168,0-1 0,0 2 168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01.43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216 915 1048,'0'0'0,"-2"3"0,2-3 0,-1 0 8,-1 3 8,1 0 0,-4 0 8,1 0 8,1 2 0,-1 6 16,-1-8 0,5-3-48,-6 5 56,0 8 0,0-10 8,0 11 0,-6-10 8,9 9 0,-2-8 0,-7 11 8,12-16-80,-5 5 72,1 11 8,-8-11 0,7 12 0,-1-5 0,-5 2 0,8-3 0,-3 1 0,6-12-80,-5 12 80,-1 2-8,0-2 8,0-1-8,2-6 0,-1 11 0,1-11 0,1 10-8,3-15-64,-3 4 72,0 8-8,2-9-8,-1 1 8,1 8-16,-1-12 8,1 3-16,-1 0 0,2 0-8,0-3-16,0 0-8,0 0 0,0 0-16,0 0 0,0 0-8,0-1 8,0 1 8,3-5-16,0 1-8,0-1 8,0-1-8,2 0 0,-1-7-8,0 9 8,1-8-8,-5 12 32,12-5-40,-12-10 8,12 9-8,-9-8 8,1 2-8,8 0 0,-9 0 8,10 0-8,-13 12 40,3-13-32,11 1 0,-11 6-8,10-12 8,-9 12 0,10-10 0,-10 10 0,10-11 0,-14 17 32,4-12-32,11 1 8,-11 5-8,11-9 8,-10 9-8,10-10 8,-11 10-8,8-8 8,-12 14 24,4-4-24,8-10 0,-9 10 0,2-9 0,-1 8 0,1 1 0,-1-2 0,-1 0 8,-3 6 16,3-5-24,0 1 0,-3-1 8,0 4 0,0-1-8,0 1 8,0-1 8,0 2 0,0 0 8,0 0-8,0 0 0,-3 3 8,0 0-8,-1 2 8,1-1 0,-2 8 0,1-9 0,4-3 0,-6 14 0,0-10 8,0 11 0,0-11 0,0 14 8,0-6-8,-6 1 8,9 1 0,3-14-16,-4 13 16,-8 0 0,7 2 8,1 0-8,-2 0 0,-6 1 8,9-1-8,-1 2 8,-2-3-8,6-14-16,-5 15 24,1-1-8,-1-1 0,1-1 8,-1 0-8,2-8 8,2 11-8,0-12 0,1-3-16,-3 12 16,1-9 0,1 1-8,-1 1 0,2-2 0,0 0-8,0 0-8,0 0 0,0-3 8,0 0-8,0 0-16,3 0 0,0 0 0,1 0-8,1 0 8,-1 0-8,8-2 0,-12 2 32</inkml:trace>
  <inkml:trace contextRef="#ctx0" brushRef="#br0" timeOffset="1258">434 961 848,'0'0'0,"0"0"8,0-1 0,0-1 0,0 1 16,0 1 16,0 0 40,0 0-80,0 0 112,0 3 40,-1 0 16,-1 0 8,-1 0-16,0 0-16,0 1-16,0 1 16,3-5-144,-1 4 176,-1 1-176,-2 9 8,0-11 536,1 2-544,1 7 8,-2-9 0,1 10 8,3-13-16,-5 5 24,1 8 0,-1-1 8,1 1 0,-2-1 0,1 1 8,-1 1 0,2 1 0,-2 0 0,2-2 0,-1 0 0,1 1 0,-1-2 0,1-1-8,1 1 8,0-7 0,0 8-8,0-10 0,1 9 0,1-9 0,-1 0-16,1 1 0,1-1-8,0 2-8,0-5 0,0 3-8,0-3-8,0 0-8,0 0 0,0 0-8,0 0 0,3-3 0,0-2-8,-3 5 40,3-4-48,1-2 8,1-6-8,-5 12 48</inkml:trace>
  <inkml:trace contextRef="#ctx0" brushRef="#br0" timeOffset="1259">537 939 848,'0'0'0,"0"0"16,0 0 0,0 0 0,3-1-8,-3 1 32,0 0-40,0 0 64,0 0 32,0 0 48,0 0 24,0 0 32,-2 4 8,1 8-8,-1-9-16,-1 9 0,-1-9 16,1 10 16,-2-8 64,2 9 56,-1-9 56,1 11 24,0-4-16,3-12-400,-4 5 369,-1 14-65,1-7-48,-1 3 0,1-1-48,-1 0-40,1-1-16,-1 1-80,5-14-72,-3 13 56,-1-1-24,0 0-16,1-8-16,0 13-8,-2-13 8,2 9-32,0-10-24,3-3 56,-1 5-80,-1 7-40,1-12-48,1 3-32,0 0-48,0-3-96,0 0-80,0 0-65,0 0 489,0 3-504,0-3 32,0 0 32,0 0 72,3 0 72,0 0 56,0-2 16,0-1-8,-3 3 232,3-3-280,1-1 40,0-2 64,1-6 80,7 7 56,-12 1 24,4-9-704,-4 13 720</inkml:trace>
  <inkml:trace contextRef="#ctx0" brushRef="#br0" timeOffset="1260">617 1007 904,'0'0'0,"0"-1"0,3-4 0,0 1 8,0 0 0,0 1 8,-3 3-16,0-2 32,3 1 16,-3 1 32,0 0 32,0 0 16,0 0 24,0 0 56,0 3 16,0-3-224,0 4 240,-2 0-16,1 10-32,-2-11-24,0 9 24,0-8 56,-2 10 40,1-10 40,4-4-328,-4 18 328,-8-5-8,10 2 1,-2 0-17,-2 1-16,1-2-32,1 0-32,-2 1-48,0-3-32,2 2-24,-1-1-40,1-9-24,-1 14-56,1-13-16,-1 10-8,1-11-24,4-4 48,-3 15-8,1-12-24,1 9-40,-1-12-8,1 4-56,-1-1-40,1-3-56,1 3-96,0-3 328,0 0-432,0 0-57,0 0-23,0 0 48,3 0 112,-3 0 96,3 0 80,0-3 72,-3 3 104,4-3-136,1-1-24,-1-1-32,1 1-24,7-2 8,-9-6-8,1 9 16,9-1 40,-13 4 160,3-6-104,9-6 56,-9 9 40,9-3 0,-7 0 8,8 0 8,-9 1-8,10 1 8,-10 0-840,-4 4 832</inkml:trace>
  <inkml:trace contextRef="#ctx0" brushRef="#br0" timeOffset="1261">947 1156 1096,'0'0'0,"13"0"8,1 0-8,2 0 16,-3 0-8,-8 0 16,11 0 0,-11 3 64,-5-3-88,16 3 176,-12 0 16,11 1-8,-10 8-64,-1-9-72,8 0 16,-9 0 56,0 0 56,-3-3-176,4 5 216,1-1 8,7-1-8,-9 1-8,0 8 8,1-12 32,-1 5 88,0-2 88,-3-3-424,0 4 513,0 1 55,3-1-24,-3 1-40,0-2-72,0 1-56,0-1-56,0 0-24,0-3-296,0 3 256,-1 1-24,-1-1-32,-2-3-32,-1 3 16,1-3-16,-1 3 9,-1-3-1,-6 3 8,8-3 0,-11 0 8,3 3-8,0-3-48,-3 0 24,1 0-32,-1 0-8,15 0-120,-18-1 120,0-2-40,-1 0 8,-2-2-8,0 1-8,-1-1 8,0 1-32,-1 0 0,23 4-48,-22-6 56,-2 1-32,0-7-8,1 9-24,-3-3 8,3-6-24,-3 8 16,3 0 0,23 4 8,-26-14-40,3 10 0,-3-8-16,1 7-24,0-7 8,1 8 80,-1-2-8,-2-6 56,15 11 80,-4-4-136,0-1 0,-2 0 0,-2 0 8,0-5-8,0 6 0,-2-1 0,0 0-8,1-6 8,2 9 0,-1-1 0,2-1-8,1 1 8,0 0-8,2-1 8,15 5 0,-14-4-8,-1-1 0,1 2-8,2 0 0,-1 0 0,1 2-16,6-1 0,-9-1 0,15 3 32,-4-1-48,-9-1-8,8 1 0,-1 1-16,0-2 0,2 2-16,-2 0-8,1 0-16,5 0 112,-1 0-120,-1 0-8,1 3-8,-1 0-8,2 0-16,0-3 160</inkml:trace>
  <inkml:trace contextRef="#ctx0" brushRef="#br0" timeOffset="1262">907 1325 1120,'0'0'0,"0"5"88,4 7 56,1-9 24,-1 1 32,-1 1 24,0-1 0,-3 0 8,0-1 8,0 0-16,0 0 16,0-3-240,0 3 280,0-3 104,-1 3 80,-2-3 17,-2 0-9,2 0-104,0 3-56,-1-3-40,4 0-272,-6 0 264,-6 0-24,7 0-8,-8 0-16,1 0-24,6-1 8,-10-4-40,1 1 8,15 4-168,-15-5 144,0 1-40,-3 0-16,2-2-40,-3-6-24,-1 7-8,0-7-16,-3 8-32,23 4 32,-23-13-40,-1 7 8,-1-11-32,-1 11 24,3-9-40,-3 10-24,1-10 80,0 9-32,25 6 56,-27-15-128,15 12-200,-3-2 312,0-1-16,-2 1-16,0-1-16,-2-6-16,1 9-32,18 3 112</inkml:trace>
  <inkml:trace contextRef="#ctx0" brushRef="#br0" timeOffset="2315">204 22 1080,'0'0'0,"-2"-1"0,2 1 8,-1 0 8,1 0-16,-1 0 8,-1 0 16,1 0-8,-1 0 8,1 0 8,-1 3-8,1 0 8,-1 1 0,1 1 8,-1-1 0,1 1 0,-1 8 0,1-10 8,1 2 0,-2 8 0,2-9 8,0-4-56,-1 14 48,1-10 8,0 13 0,0-6 0,0 3 0,0-1 8,0 1-8,0 0 0,0-14-56,0 17 64,0-2 0,0 1 0,0-1 0,0 1 0,0 0 8,0 1 0,0-1 0,0-16-72,0 16 80,0-1 0,0 2-8,0-2 8,0 1 0,0-1 0,0 0 8,3-1-8,-3-14-80,0 14 80,0 1 0,3-3 0,-3-1 0,0 1 0,3-7 0,-3 11 0,0-11 0,0-5-80,3 13 80,-3-9 0,3 10 0,0-11 0,0 9 0,-3-9 0,2 1 0,1 1-8,2 6 8,-5-11-80,3 0 81,1 3-1,1 0-8,-1 0 8,1 0 0,-1 0-8,1-3 8,7 0 0,-12 0-80,2 3 72,3-3 0,7 0 8,-9 0-8,9 0 0,-8 0 0,8 0 8,-8 0-8,-4 0-72,15 0 80,-10 0-8,11 0 8,-11 0-8,12 0 8,4 0 0,0 0-8,-3 0 8,-18 0-80,16 0 80,-1 0 0,0 0 0,0 0 0,0 0 0,1 0 8,2 0-8,0 0 0,-18 0-80,19 0 88,-3 3-8,2-3 8,1 0-8,-1 0 0,2 0 8,-3 3-8,0-3 0,-17 0-80,18 3 80,-1-3 0,0 3 8,-1-3-16,-1 3 8,0 0 0,0-3 0,-2 3-8,-13-3-72,15 3 80,-3 0 0,1 0-8,0-3 0,1 3 8,-1 0-8,1 0 0,-3 0 8,-11-3-80,12 3 72,-7 0 0,11 0 0,-4-3 0,-7 4 9,11-1-9,-12 0 0,11 0 0,-15-3-72,5 3 72,11 0 8,-12-3-8,10 3 0,-11 0 0,10 0 0,-8 0 0,8-3 8,-10 3-8,10 0 0,-10-3 0,9 3-8,-9-3 8,11 0 0,-12 3-8,3-3 8,7 0-16,-9 3 8,1-3 0,10 0 0,-11 0-8,1 0 8,8 0-8,-9 0 0,-3 0-56,4 0 64,10 0-8,-11 0 0,0 0 0,1 0 0,8-2-8,-9 2 8,0-1 0,-3 1-56,4-2 56,1 1 0,-1-1 0,1 1-8,-1-1 8,1 1 0,-2-1 0,0 1-8,-3 1-48,4-2 56,-1 1-8,0-1 0,1 1 0,-1-2 0,2 2 0,-2-1 0,0 1 0,0-1 0,0 1 0,-3-1-8,3 1 8,0-1-8,-3 1 8,3-1-8,-3 1 0,0 1-40,3-2 48,-3-1-8,3 2 0,-3-1-8,0 1 8,0-2 0,0-2-8,0 1 8,0 4-40,3-5 40,-3 2-8,0 0 0,3-1 0,-3 0 0,0-1 0,0-1 0,0 0 0,0 6-32,0-12 32,3 9-8,-3-3 8,0-7-8,0 9 0,0-11 0,3 10 0,-3-10 0,0 11-8,0-11 8,0 9 0,0-9 0,0 9-8,0-8 8,0 8 0,0-11-8,0 17-16,0-12 24,0 0-8,0 1 0,0-1 8,0 0-8,0-2 0,0 3 0,0-1 0,0 12-16,0-14 16,0 2 0,0-1 0,0 0 0,-2-1 0,1 1 1,-1 0-9,1 1 8,1 12-16,-2-12 8,1 6 744,-1-11-760,-1 6 8,0 5-16,-1-11 0,1 11-8,0-8 16,3 14 8,-3-5-16,0-8 24,-2 7-8,2-6-24,-1 7 24,0-6-40,1 9 16,0-2 16,3 4 8,-3-5-32,0-1 24,0 0-16,-2 2 16,1-1-16,-1 1-56,1-1 16,-1 1-16,5 4 80,-4-4-56,-1 1 40,1 1-24,0-2 8,1 1 0,-2 1-8,1 1 16,-1-1 0,5 2 24,-4-1 0,-2-1 0,0 1-32,-6 1 23,9-2-39,-1 1 16,-2-1 24,0 1-16,6 1 24,-6-2 32,-6 1-24,7-1 16,-1 2 0,-5-1-56,5-1 32,-8 2-40,8-1 16,-10-1 16,4 1-16,0-1 16,-1 2-8,-1-1-16,-2 1 8,0-2-8,-1 1 0,17 1 32,-17-2-48,-3 1 8,1 1 16,0-2-16,-4 1 32,3 0-24,-3-1 0,1 1 8,1-1-24,21 2 48,-21-1-24,-1-1-16,0 1-8,-2 1 16,2 0-24,-1 0 0,1-2 24,0 1-16,22 1 48,-24 0-64,2-2 56,-2 2-96,3 0 16,-1 0 80,0 0-32,1 0 48,9 0 80,12 0-88,-13 0-8,-1 0 8,-4 0 0,4 0-16,-6 0-8,2 0-24,-2 0-24,-1 0-16,21 0 88,-21 3-104,2-3-16,1 3-24,0 0-8,2 0-8,-1 0-8,4 0 0,0 0-16,13-3 184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04.7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211 14 1056,'0'0'0,"0"-2"-16,0 1 16,0 1 0,0-2 0,3 1 8,-3-1-16,0 1 16,0-1-8,0 1 0,0 1 0,0 0 16,0 0-8,0-2 8,0 2 8,0 0 24,0 0 24,0 0 40,0 0-112,0 0 144,0 0 24,0 0 8,0 0 24,0 0 0,0 0 24,0 0 16,0 0 8,0 0-1848,0 3 3456,0 0-1592,0 0 40,0 2 48,0-1 96,0 0 105,0 1 55,0 8 32,0-13-640,0 5 640,0 11-48,0-4-32,0 0-16,0 1-40,0 2-31,0 0-49,0 4-16,0-19-408,0 20 376,3 2-16,-3-1-16,3 2-40,-3 0-40,3 0-24,0 1-56,-3-3-40,0-21-144,3 22 144,-3-1-64,0 0 32,3-2 0,-3-1-80,0 1 16,0-1-24,0-3-24,0-15 0,0 15 0,0-3 0,0-8-48,0 14 0,0-13 16,0 6-16,0-8-16,3 9-32,-3-12 96,0 3-152,0 2-72,3 7-96,-3-12-248,3 3-184,0-3-176,0 0-201,1 0-127,-4 0 1256,5 0-1352,-1 0 0,0 0 119,8-2 201,-9-2 256,2-10 264,7 10 208,-9-11-744,-3 15 1048</inkml:trace>
  <inkml:trace contextRef="#ctx0" brushRef="#br0" timeOffset="983">0 201 1096,'0'0'0,"0"3"8,0-3 0,3 3 0,-3-3 0,0 0 0,0 0 8,0 0-16,0 0 16,0 3 0,0-3 0,0 0 8,3 0-8,-3 0 8,0 0 0,3 0 8,-3 0-32,0 0 32,3 0 0,0 0 0,-3 0 8,3 0 0,0 0 0,1 0 8,-1 0 8,-3 0-56,5 0 48,-1 0 8,8 0 8,-9 0 8,2 0 0,8 0 8,-10 0 0,10 0 8,-13 0-88,5 0 88,11 0 8,-3 3 8,1 0-8,13 0 8,-1 0 0,-2-3 0,-5 3 0,-19-3-104,18 0 104,4 2 0,-1 1 0,3 0 0,1 0 0,1-3 8,-1 3-8,2 0 0,-27-3-104,28 3 104,0-3-8,2 3 8,-2-3-8,0 0 0,-1 0-8,0 0 0,-2 0 0,-25 0-88,25 0 81,-3-1-1,-1-1-8,0 1 0,-3-2-8,0 1-8,-2-1-8,0 2 0,-16 1-48,15-2 40,-3 2-16,-7 0 0,9 0-16,-11-1 80,9-1-448,-9 1 96,2-1 63,-5 2 201,13-1-200,-10 1-88,9 0-120,-12 0-112,4-1-56,-1 1 88,0-2 160,0-1 136,-3 3 192,3-3-80,-3 0 48,0 0-1328,0 3 1360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06.4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8 2 1408,'0'0'0,"0"0"8,0 0 8,0 0-16,-1-1 8,-1 1 16,2 0 8,-1 0 24,1 0 8,0 0 8,0 0 8,0 0-8,0 0-72,0 0 80,-2 0 0,2 0 8,0 0-8,0 0-8,0 0 8,-1 0 0,1 0 0,0 0-80,0 0 88,0 3-8,0-3-8,0 3-8,0 0-8,0 0 0,0 1 16,3 8 16,-3-12-88,0 3 88,0 9 8,3-9-8,-3 12 0,3-3 24,0-1 16,-1 4 40,1 2 40,-3-17-208,0 19 248,3 0 0,0 2-15,0-2-25,0 2-32,-3 1-24,3-1-48,-3 1-24,0-22-80,0 23 48,0-1-32,0-1-8,0 1-40,0-1 0,0-2 0,0 1-24,0-4 16,0 2-40,0-18 80,-1 16-96,-1 0-48,1 1-144,-1-4-81,1 1-87,1-10-40,0 11 32,0-12-24,0-3 488,-2 4-472,2 8 88,0-12 120,0 3-1088,0-3 1352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13.796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16 280 1112,'0'0'0,"0"0"0,-2 0 0,1 0 0,-1 0 0,2 0 8,-1 0-8,1 0 0,0 0 8,-2 0 0,1 0 0,1 0 0,0 0 8,-2 0 0,2 0 0,0 0 0,0 0-16,-1 0 24,1 0-8,0-1 8,-2 1 8,2 0 0,-1 0 0,1 0 8,0 0 0,0 0-40,0 0 48,0 0 8,0 0 0,0 0 0,0 0 8,0 0 8,0 0 8,0 0 0,0 0-592,0 0 1104,0 0-504,0 2 8,0-2 8,3 0-8,-3 3 8,3-3 8,0 0 0,-3 0-112,0 3 112,3-3 8,0 0 0,0 3 0,0-3 8,1 3 0,-1-3 0,1 0 0,1 3 8,7-3 0,-9 0 8,1 3-8,10-3 8,2 3 0,-1-3 1,0 3-1,-15-3-144,13 0 152,0 3-8,1-3 8,1 3-8,1-3 8,0 0 0,1 0 0,2 3 0,-19-3-152,19 3 160,2-3-8,3 3 8,-2-3-8,2 3 8,1-3-8,0 3 8,2-3-8,-27 0-152,25 3 152,2-3 8,0 0-8,1 0 0,0 0-8,1 0 8,-1 0 0,0 0-8,-28 0-144,27 0 144,-1 0 0,1 0 0,-2 0-8,-1 0 8,0-1-7,-3 1-1,-2 0 0,-19 0-136,16 0 128,1 0 0,-1 0 0,-2 0 0,0 0-8,0 0 8,-10 0-8,14 3 0,-18-3-120,4 2 120,13 1-8,-13 0 8,10 0-8,-11 0 0,1-3 0,1 3-8,-1-3 0,-4 0-104,4 3 104,1 0 0,-1-3-8,-1 3 8,0 0-8,0-3 0,2 3-8,-2-3 8,0 0-8,-3 0 0,3 3 0,0-3-8,-3 3 0,3-3 0,-3 0-8,0 0 8,0 0-8,0 0-72,0 0 64,0 0 0,0 0 0,3 0-8,-3 0-8,0 0 0,0 0-8,0 0-8,0 0-32,0 0 16,0-1-16,0-1-1216,0 1-104,0-2-168,3 0-169,-3 0 81,0-2 80,0 5 1496,0-3-1377,0-1 457,0-1 312,0 1-1216,0 4 1824</inkml:trace>
  <inkml:trace contextRef="#ctx0" brushRef="#br0" timeOffset="1469">750 338 1336,'0'0'0,"0"0"8,0 3 0,0 0 0,0 0 8,0-3 0,0 3 0,0-3-16,0 3 40,0-3 0,0 3 16,0-3 0,0 3 8,0-3 16,0 3 0,0-3 16,0 0-96,-2 3 96,2-3 0,0 0 8,0 0-8,-1 0 8,1 0 0,0 0 8,-2 0 0,2 0 24,0 0 8,-1 0 16,1-2 16,-2 1 8,2-2 24,0 0 16,0-2-8,0 2-16,0 3-200,0-4 184,0 1-7,0 0-9,0-2 16,0 1-16,0-8 8,0 9-16,0-1-24,0 4-136,0-14 144,0 10-24,0-9 0,0 8 0,0-1-16,0-6-8,0 8 0,0-2-8,0 6-88,0-12 80,0 7 0,0 0-24,0-7-8,0 9-8,0-3 0,0-6 8,0 7-8,0 5-40,0-4 40,0-2-16,0 0-16,0-6 16,0 9-8,0-1 8,0-2 8,0 1-16,0 5-16,0-4 16,0-2 0,0 1-8,0 1 16,0-2 8,0 2 0,0 1 16,0 0-16,0 3-32,0-3 40,0 0-8,0 0-8,0-2-8,0 2 8,0 0-8,0-1-8,0 2 16,0-1-24,0 0 0,0-1 8,0 1 0,0-1-16,0 1 24,0 0 8,0-2-24,0 5 0,0-4 24,0 1 0,0 0-16,0 0 8,0 0 16,0 1-16,0-1 8,0 0 16,0 3-40,0-1 8,0-2 24,0 2-16,0-1 0,0-1 16,0 2-8,0-1 0,0 1 0,0 1-24,0-3 32,0 1 16,0 1 0,0-1 24,0 2-8,0-1 0,0 1 0,0 0 0,0 0-64,0 0 88,3-2 0,-3 2 8,0 0-8,0 0-8,0 0 8,0 0-16,3 0 16,-3 0-88,0 0 96,0 0-23,0-1-1,3 1 0,-3 0-32,0 0 32,0 0-32,0 0-8,0 0-32,3 0 16,-3 0 8,0 0 24,3 0-8,-3 0 8,0 0 0,3 3 0,-3-3 8,0 0-56,0 0 64,3 0-16,-3 3 0,3 0 32,-3 0-8,3 0-8,-3-3 0,0 3-24,0-3-40,3 3 32,-3-3-8,3 2 24,0 1-24,-3 0 8,3 0 0,0 0 0,-3 0 16,3-3-32,0 3 8,0 0 8,-3 0-24,3 2 8,0-2 24,0 0-40,-1 0 32,-2-3-32,3 3 32,0 0-8,0 0 8,0-1-16,0 1 8,0 0-56,-3-3 24,3 3 0,-3-3 8,0 0-8,3 3 40,0 0-16,0 0 32,2-3-8,-1 3 16,1 0 32,-1-3-40,-4 0-48,4 3 88,1 0 0,-1-3-24,1 3 48,8 0-32,-13 0 16,5-3 0,7 3-24,-12-3-72,0 3 104,11 2 48,-8-1 8,2-1 16,7 1-16,-12-1-32,4 2-24,1-2 8,-5-3-112,4 4 88,1 1-8,-1-1-16,0 1-24,1-2 8,-2 1-24,0 1-8,0-3 24,-3-2-40,3 5 0,-3-2 16,3 1 0,0 1-8,-3-2 24,3 0-40,-3 0 16,0 0-48,0-3 40,0 3 0,0 0 16,3 0-8,-3-3 16,3 0-56,-3 3 16,0-3 8,0 0-24,0 0 32,0 3-8,0 0-8,0-3 8,0 0-8,0 0 0,0 0-16,0 0 8,0 0 24,0 3 8,0-3-16,-2 0-16,2 0 8,0 0 0,-1 2 0,-1-2 8,1 0-24,1 0 32,-2 3-32,-1-3 32,2 0 0,-2 0 0,1 3-32,-2 0 8,1-3 8,-2 3 8,2-3 24,1 3-24,-1 0 0,-2 0 0,2-3-8,-1 3 32,-1 0-24,1 0-8,-1-3-24,1 3-24,-2-3 8,1 3 8,1 0 16,-2-3 8,2 3 8,-1-3-16,1 3 32,-1-3 8,1 3-24,-8 0 16,9 0-16,-2-3 0,1 3 8,0 0 0,-2 0-8,6-3 16,-5 3-24,1 1 16,-1-1-8,1 0 8,1-3 64,0 3-8,0 0 0,-2 0-24,5-3-24,-4 0-32,-1 3 32,1 0 16,0 0 16,-1-3 8,1 3-40,1 0 16,-2 0-32,2 0-8,0 0 0,0-3 0,0 3 0,0-3-16,0 3 0,2 0-16,-2-3 8,3 0 48,-3 3-32,1-3-16,1 0-16,0 0-8,-1 3-16,2-3-8,-1 0-56,-1 0-40,2 0 192,0 3-296,-1-3-240,1 0-200,0 3-265,0 0-247,0-3-136,0 3-16,0-3 47,0 0 1353,0 3-1176,3-3 392,-3 0 264,3 0-952,-3 0 1472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17.798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1131 118 1624,'0'0'0,"3"0"8,0 0 0,-3 0-8,3 0 8,-3-2 8,3 2-8,-3 0 0,0 0 0,3 0 0,-3-1 8,0 1 8,0 0-24,0 0 40,0 0 32,0 0 8,0 0 16,3 0 8,-3-2-8,0 2 8,0 0-16,0 0-8,0 0-16,-1 0-24,-1 0 16,1 0-16,-2 0 24,-2 0 40,1 0 40,4 0-144,-3 0 192,-2 0 8,0 0-32,-9 0-8,10 0-40,-11 0 8,10 0-16,-8 0-24,13 0-88,-4 0 88,-11 0-8,3 0 8,0 0 0,-1 0 8,-2-1-48,0-1 17,0 1 7,15 1-72,-15-2 64,2 2 32,-4-1-24,3-1-24,-3 1 32,4-1 8,-3-1 8,-1 0-32,17 3-64,-16-3 32,-3 1-24,1-1-16,-2-2 8,1 2 8,0-1 0,-2-1-24,2 1 24,19 4-8,-21-6 0,-1 0-24,-1 0 16,0 0-8,0 2-16,1-2 32,0 1-8,-1 1-16,23 4 24,-22-5 8,1 1-24,0 1 16,1 1 8,-1 1-24,2-1 24,-1 1 0,1-1 8,19 2-16,-18-1 40,0-1-16,0 2 8,2 0 0,-2 0-8,3 0 8,-1 0 32,1 3 8,0 0-24,1 0-16,0-3-48,10 3 48,-8-3-32,7 0 0,-9 3 0,8-3 0,6 0 0,-17 3 8,11-3-8,-10 3 0,10 0 8,-9-3-8,9 3 0,-7-3 0,8 3 0,5-3 0,-12 0 0,8 3-8,0-3-8,-2 0 0,0 3-8,1-3-16,1 3-8,1-3-8,3 0 56,-3 0-56,1 3-16,1-3-8,1 0 80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20.8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162 191 1016,'0'0'0,"0"0"0,0-2 0,3 2 16,1-2-8,-1 2 8,0-1 0,-3 1 8,3 0 0,-3 0-24,0-2 32,3 2-8,-3 0 16,0 0-8,0-1 8,0 1 8,0 0-8,0 0 8,0 0-48,0 0 56,0-2 0,0 2 0,0-1 0,0 1 8,0 0 0,0-2 0,0 0 0,0 2-64,-2 0 72,1-1-8,-1-1 8,1 2 0,-1-1 0,-1-1 0,2 2 8,-3-1-8,4 1-72,-3-2 72,0 0 8,-2 2 0,2-1-8,0 1 8,-2 0 0,1 0 0,-1 0 0,5 0-80,-3 0 80,-2 0 0,0 0 0,1 0 0,-1 0 0,0 0 0,1 0 0,-1 0-8,5 0-72,-6 0 80,1 0-8,-1 3 8,1-3-8,-1 3 0,1-3 0,-1 3 0,1 0 0,5-3-72,-5 4 72,-1-1-8,1 0 0,1-3 0,-1 3 0,2 0 1,-2 0-1,2 2 0,0 0 0,0-1-8,1 1 8,-1 0 0,1 0-8,1 7 0,-1-9 0,1 2 8,1-5-64,0 5 56,0 7 0,0-9 0,0 2-8,0 8 8,0-10 0,0 1 0,0 9 0,0-13-56,3 3 48,-3 2 0,3 7 8,-3-8-8,3 0 0,0 9 0,0-10 0,-3 2 0,5-1 0,-2 1 0,2 0 8,0-1-8,-1 1 0,1-2 0,0 2-8,7-2 8,-12-3-48,3 3 48,2 0-8,9 1 0,-11-1-8,10-3 0,-10 3-16,11-3 0,-9 0-24,-5 0 8,12 3-8,-7-3-24,8 3-16,-10-3-16,9 3-8,-8-3-16,0 3-8,-4-3 96</inkml:trace>
  <inkml:trace contextRef="#ctx0" brushRef="#br0" timeOffset="1014">586 51 992,'0'0'0,"0"0"-8,-2 0 8,1 0 0,1 0 0,-2 0 0,2 0 8,-1 0-8,-1 0 0,0 0 0,2 0 0,-1 0 8,1-2 0,-2 2 0,2 0 0,-1 0 8,1 0 0,0 0 8,-2 0-8,2 0-16,0 0 24,0 0 8,0 0-8,0 0 8,-1 0 0,1 0 8,0 0-8,0 0 8,0 0 8,0 0 0,0 0 0,0 0 0,0 0 8,0 0 0,0 0 0,0 0 0,0 0-56,0 0 64,3-1 0,-3 1 0,3 0 0,-3-2 8,3 2 0,-3-1 0,3-1 8,-3 2-80,3-1 72,0-1 8,-3 0 0,4 1 0,-1-1 8,0 1-8,0-2 8,0 1 0,0-1-8,0 1 8,1-1 0,0 2 0,-1-1 8,2-1-8,0 0 8,-1 1 0,-4 2-96,5-1 88,0-1 8,0 0 0,-1 1 0,9 1-8,-13-2 8,5 1 0,-1 1-8,-4 0-88,5 0 96,0 0-8,-1 0 9,1 0-1,0 0 0,-1 0-8,0 0 8,0 0 0,-4 0-96,3 0 88,1 3 8,-1-3-8,0 3 0,0 0 8,-3 0-8,3 0 0,0 2 0,-3-5-88,3 5 88,-3 0 0,4-1 0,-1 9 0,-3-13-8,3 5 8,0 9-8,-3-11 8,0-3-88,3 4 88,0 9-8,-3-10 0,3 2 0,-3 7 0,4-8 0,-4 0 0,3 9 0,-3-13-80,0 3 80,3 2-8,-3-1 8,0 9-8,0-10 0,0 2 0,0-1 0,3 9-8,-3-13-64,0 3 72,0 0-8,0 2 0,0 0 0,0-1 0,0 1-8,0 0 8,0 0-8,0-5-56,0 4 48,0-1 0,0 2 0,0-2-8,-2 0-8,2 1-8,-1-1-16,1 0-16,0-3 8,0 3-40,-2-3-16,2 3-24,0 0-16,0 0-8,-1-3-24,1 0 128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23.24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124 123 1056,'0'0'0,"4"-2"0,-4 2 8,0 0 0,0 0 8,0 0-16,3-1 24,-3 1 0,0-2 8,0 2 0,0 0 8,0-2 8,0 2 0,0 0 0,0 0-48,0 0 56,0 0 0,0 0 0,0 0 0,0 0 8,0 0 0,-2 4 0,1-4 8,-1 3 0,0-3 8,1 3 0,-1 0 8,1 0 8,-1 0 8,2 0 0,-1 2 8,1-5-112,0 3 112,0 2 16,0 0-8,0-1 16,0 9 0,0-10 0,0 2 16,0 7-8,0-12-144,0 3 152,0 10 0,0-10 8,0 10 0,0-9 0,3 10-8,-3-9 9,3 8-1,-3-13-160,3 4 160,-3 9 0,3-10-8,0 10 8,0-10-8,-3 2 0,4-1 0,-1 9 0,-3-13-152,3 0 144,-3 4 0,3 1-8,0-2 0,0 0 0,0-3-8,-3 4 0,4-4-8,-4 0-120,3 0 104,0 3 0,2-3-24,-2 0-16,1 0-24,1 0-24,0 0-32,0-2-24,-1-1-16,9-2-24,-13 1-16,3-1 0,0-1-16,-3 6 112</inkml:trace>
  <inkml:trace contextRef="#ctx0" brushRef="#br0" timeOffset="537">488 32 1360,'0'0'0,"0"0"0,0 0 16,0 0 8,0-2 8,4 2 16,-1-1 8,-3-1 16,3 0 0,0 1 16,-3 1-88,3-2 96,0 1 8,0-1 8,1 1 0,-1-3 0,0 3 16,0-1-8,0-1 8,0 2 0,-3 1-128,3-2 136,-3 0 0,4 1 0,-1-1 8,-3 2 0,0 0 8,3 0 0,-3 0 0,0 0-152,3 0 160,-3 0 0,0 0 0,3 0 0,-3 0 9,0 0-9,3 3 8,-3-3 0,0 4 8,3-1-8,-3 0 8,4 0 0,-1 0-8,-3 0 8,3 0 0,0 1 0,0 0-8,0 1 0,0 0 8,0-1-8,1 9 0,-1-10-8,-3 2 8,3-1-8,-3-4-160,3 15 168,0-12-8,0 1-8,0 9 8,1-10-8,-1 10 0,0-10 0,-3 2-8,0-5-144,3 12 153,0-9-17,-3 2 8,3 7-16,-3-8 8,3 0-16,1 1 0,-4 0-8,0-1-8,3 1-16,-3 0-8,3 0-24,-3-1-32,3 1-24,-3-2-32,3 0-40,-3-3 72,0 3-104,3-3-24,-3 0-8,3 4-16,-3-4 152</inkml:trace>
  <inkml:trace contextRef="#ctx0" brushRef="#br0" timeOffset="1010">68 258 1000,'0'0'0,"0"3"-8,0 0 16,0-3-8,0 3 0,0 0 0,0 2 0,0-2 0,0 0 8,0 0-8,0 0 8,0 1-8,0-4 0,0 3 8,0 0 0,0 0 0,0 0 0,0 0 0,0 0 0,0 1 0,0-1 8,0-3-16,0 3 8,0 0 8,0 0 0,0 0 0,0-3 8,0 3-8,3-3 8,-3 0 8,0 0-8,0 0-24,0 3 32,0-3 8,0 0 8,0 0 0,3 0 8,-3 0 8,0 0 8,0-1 8,0 1-80,0-2 96,0 1 0,0-1 8,0-1 8,0 0 0,0 0 16,-1 0 0,-1-2 8,2 5-136,0-5 136,-1 1 8,-1-1 0,0 0 0,1 0 8,-1-7 0,1 9 0,-2-2 8,3 5-160,-4-13 152,1 9 0,2-3 8,-2-5-8,-1 7 0,0-1 1,1-7-1,0 9-8,3 4-144,-4-13 144,0 8 0,1-7 0,-1 7 0,1-1-8,2-7 0,-1 9 0,-1-3 0,1 1-8,1-6 8,-1 8-8,1 0-8,-1-1 8,1 0-8,1 1-8,0 0 0,0 4-112,0-3 96,0 2-16,0-1-24,3 2-24,0 0-40,0 0-32,0 0-40,2 3-32,-5-3 112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4-06-03T10:17:48.78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0.152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1016 135 1440,'0'0'0,"0"-5"8,-2 1 24,1-8 24,-2 10 48,-2-2 56,5 4-160,-4-5 216,-1 1 56,1-1 48,-2 1 64,1 0 80,1-1 80,-2 1 88,1 1 81,5 3-713,-5-5 744,-7 2 0,7-1-40,-1 1-24,-6 0-32,8 0-31,-2 0 15,-6 0-24,12 3-608,-4-2 560,-2-1-32,-6 0-64,7 2-48,-7-1-64,8 0 0,-8-1-16,8 1-7,4 2-329,-12-3 336,7 0-8,-7 2-16,8-1-8,-9-1-8,7 2-8,-6-1-32,7 1 0,5 1-256,-12-2 224,8 1-16,-8-1-24,8 1-8,-8-1-8,7 1-16,-8-1 0,8 2-16,5 0-136,-14 0 144,8 0-16,-8-1-8,8 1-8,-8 0-8,8 0 32,-8 0-32,2 3 9,6-3 7,-10 3-64,4 0 48,0 0-24,0 0 32,-1 0 32,1 1-40,0 1 16,12-5-120,-13 4 40,-1 0 0,1 1-32,0 7-8,-1-9-24,0 1 64,0 10 24,1-11 16,13-3-80,-12 4 88,0 11-72,0-11 32,0 10-48,0-10 40,0 10 8,1-10-48,-1 8 32,6-8-16,6-4-16,-15 14-8,10-10 24,-9 13 0,8-13 0,-9 12 16,10-11-32,-8 11 0,8-11 40,-8 11 8,9-12 32,-8 13 0,7-13-80,-7 14 8,8-14-32,-8 14 24,8-6-8,4-12 8,-6 5-8,-6 12 16,7-5-24,1-7 40,-2 13-32,-6-14 8,11 14 0,-5-14-24,6-4 24,-5 17-8,-1-13-16,0 13 8,2-6-16,-1-6 8,1 10 8,-2-11 16,2 10-8,4-14 8,-6 4 8,1 9-16,1-8-16,-1 11 32,1-11-8,1 12 16,-2-12-24,2 13-16,3-18 24,-3 4-40,-1 14 8,1-6 40,0 0-16,0 1 16,2 1-24,-2-3 0,1 1 40,2-12-24,-3 14 0,2-1 0,-2 0 24,1 2-48,1 2 32,-1-4 16,1 3-16,-1 1 24,2-17-32,-1 13 16,-2 2-16,1-3 0,1 1-16,-1 1 16,1-3 8,1 3-8,0-2 0,0-12 0,0 12 0,0-1 0,0 3 0,0-2 16,0 1-8,0-1 8,0 0 16,0-8-32,0-4 0,0 18 0,3-13 32,0 14-32,0-4 24,-3-3-16,3 1-16,0-9 8,0 11 0,-3-15 0,3 12 32,1-7-24,-1 13 8,2-7 8,-1 1-24,0 2 32,1-10-16,7 15 32,-12-19-48,3 12 48,1 0-8,1 0-24,7 0-8,-9 0 8,1-8-8,9 14 40,-10-6-16,-3-12-32,12 4 16,-9 13 24,9-5-16,-9 0 0,10-1 8,-10 1-16,9 0 0,-7-7 8,-5-5-24,13 16 40,-8-12-16,8 10 0,-9-10-16,10 10 8,-10-11 16,10 9-16,-10-9 0,-4-3-16,16 4-16,-11 9 56,11-10-24,-4 2 8,-8-1 0,13 1-24,-13-1 24,14 1 8,-18-5-32,12 4 24,0 1 16,1 6-32,-1-11 0,2 5 16,-3-1-80,1 1-8,2-1 0,-14-4 64,13 5-64,0-1 64,1-1 56,-1 0-8,2 0 8,-2 0-16,1 0-48,-1 0-48,-13-3 56,13 3-64,1 0 16,1 0 16,0-3 64,-2 0-16,0 3 0,1-3-16,1 0 0,-15 0 0,13 0-8,3 0 8,-1 3 8,0-3 8,0 0-32,-2 0 8,2-2 16,0 1-16,-15 1 8,15-2 8,1-1 8,-1 0-16,1 2-8,1-2 8,-2 0 0,1 0 16,0-1-8,-16 4-8,17-5 0,-3 1 0,1-1-16,0 1 8,-2-1 0,2-1 8,-1 0 0,-2-5 0,-12 11 0,13-3 16,2-3-24,-2 0 8,1 0 0,-3-6-24,1 10 24,0-4 8,-7 0-8,-5 6 0,17-5 0,-12-1 0,11-6 0,-11 9-24,11-3 40,-11-6-16,9 7 24,-9-6 16,-5 11-40,15-5 0,-11 1-8,11-10-16,-12 10 24,12-2-8,-12-6 8,10 9 8,-8-9-16,7 9 40,-9-9-32,8 8 0,-8-8 16,11 7-32,-11 0 24,9-9-8,-9 10 0,-3 4 0,4-14 24,8 10-16,-12-8-40,4 8 16,1-8-40,7 7 8,-12-7 24,4 6 8,8-6-16,-12 8 0,5-11 32,-1 11-24,8-11 56,-9 10-8,1-9-16,1 2-24,-1 0 8,1-2 24,7 3 0,-9 5 32,1-9-16,0 3 8,1 0-32,-2 0-24,1 0 8,-4 12 8,5-12-8,-1 0 8,1-1 0,-2 1 8,0-1-32,1 1 24,-1 0 0,0 0-24,-3 12 24,3-12 32,0 0-8,0 0-8,-3 1-32,3-1-8,-3 6 0,0-11 0,3 11 16,-3 6 8,0-16 0,3 10 24,-3-10-24,0 4 8,0 0-8,0 0 0,0 0-8,0 6 24,0 6-16,0-16 16,0 4-24,0 6 32,0-10-32,-2 4 8,1 0-8,-1-1-8,1 1 32,-2 6 8,1-10-8,-1 4-8,1 6-32,-1-12 0,1 12 16,-1-10 16,-1 2 16,4 14-24,-3-6 24,-2-10-8,2 10-48,-1-10 32,1 4-8,-2 0-8,1 0 40,-1 6-32,5 6 8,-4-16-40,0 10 0,-2-11-8,0 11 0,-6-8 48,7 9-8,1-8 16,-2 8-24,6 5 16,-6-12-32,-6 8 32,9-9 0,-1 8 32,-2-7-8,-6 8-16,7-8-8,-1 7 16,6 5-16,-13-5 16,9-1 0,-11-6-8,9 9-16,-9-2 16,9-7-8,-10 9 24,4-3-32,12 6 8,-14-5 0,1-1-16,1-6 8,-3 9 16,0-3-16,1 0 16,-3 0-8,1-6 8,0 11-8,-2-4-8,0 1-8,-3-1 8,2 1 0,-2-1-8,2 1 16,-1-1-16,20 5 16,-18-4-16,1-1 16,-1 2 0,-1-1 8,1-8 8,0 9-8,0-3-24,2 2 8,16 4 8,-18-5-24,2 1 8,1-1 0,0 1-8,1-1 0,1 1-24,0 1-48,1-1-64,12 4 160,-12-3-272,0 0-128,6 1-192,-9 1-305,9 1-471,-6 0-528,8 0-665,-8 0-471,12 0 3032,-4 0-3129,-8 0 504,7 0 913,-1 3 840,0 0 672,0 0 144,1 1-960,5-4 1016</inkml:trace>
  <inkml:trace contextRef="#ctx0" brushRef="#br0" timeOffset="541">1134 802 1384,'0'0'0,"0"0"0,0 0 728,0-2-200,0 1 80,-1-2 232,-1 0 177,2 1 199,0 1 96,-1-2-120,1 1-103,-2 1-121,2-1-64,0 1-24,-1-1-48,1 1-23,0-1-41,0 2-56,0 0-712,-2 0 688,2 0-64,0 0-72,0 0-40,0 0-72,0 0-31,0 0-33,0 0-56,0 0-320,0 0 296,0 0-48,0 3-40,0-3-64,0 3-8,0-3-32,0 0-40,3 3 8,-3-3-72,0 0 40,3 3 0,-3 0-8,3 0-8,-3 0-48,3 0-48,-3-3-56,0 3-136,0-3 264,3 3-384,-3 0-248,3 0-385,-3 0-479,0 0-584,0 0-753,0-3-416,0 0 33,0 0 3216,0 0-2473,0 0 1025,-3-3-344,3 3 1792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1.9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175 0 1432,'0'0'0,"0"0"160,0 0-160,0 0 256,0 0 80,-2 0 48,1 0 32,-1 0 24,1 0 64,1 0 48,-2 3 57,2-3-609,-1 3 616,1 0-8,-2 0-48,1 0-56,-1 0-32,1 0-32,-1 0-24,1 0-16,-1 0-15,1 1-17,-1 1-16,1-1-32,-1 1-40,-1-1-8,0 1-48,0-1-8,3-4-216,-4 5 208,1 7-48,-1-10-16,-1 3-32,2 8 0,-1-10-40,-1 2 0,-1-1 8,6-4-80,-6 12 48,0-9-16,-5 1 0,9 8-32,-2-9 24,-1 2-8,1 7-8,-1-9-8,5-3 0,-4 3-16,-1 1 0,1 1-16,-1 6-24,1-8-8,-1 2-56,1-1-88,1-1-120,3-3 328,-3 5-464,-1-2-112,2 0-128,-1 0-233,0 0-247,0 0-184,2 0-128,-2 0 47,3-3 1449,-2 0-1128,-1 3 360,2-3-952,1 0 1720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2.534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71 182 2632,'0'0'0,"-1"0"960,1 0 80,-2-2 137,1 2 151,1-1 128,0 1 25,0 0-129,0 0-1352,-2 0 1168,2 0-184,-1 0-135,1 0-121,0 0-96,0 0-72,0 0-72,0 0-64,0 0-424,0 3 368,0-3-72,0 0-64,0 3-48,0-3-64,0 3-24,0-3-56,3 3-8,-3-3-32,0 0 24,3 3-24,-3-3-8,3 3-56,-3-3-40,3 3-136,0-3-144,0 3-208,-3-3 592,4 0-936,-1 3-424,0-3-649,0 3-607,0-3-145,0 0 113,0 0 671,-3-2 857,0 2 1120,3-3-1824,-3 3 1824</inkml:trace>
  <inkml:trace contextRef="#ctx0" brushRef="#br0" timeOffset="433">174 62 1472,'0'0'0,"0"0"304,0 0 96,0 0 48,0 0-448,0 0 448,0 0 8,0 0 40,0 0 72,0 0 73,-2 0-1,1 0-8,-1 0-88,2 0-544,-3 0 464,2 0-24,-2 0 0,2 0-8,-2 0 8,-2-2-7,1 2-1,-1 0-16,5 0-416,-4-1 440,-1 1-48,2 0-24,0-2 8,-1 1-56,-1-1 8,1 1-24,-2-1-16,6 2-288,-4-1 288,-2-1-16,0-1-23,0 2-9,-6-1-48,9 1-24,-2-1-16,1 1-24,4 1-128,-4-2 96,-2 1-16,1-2 0,1 1-8,-2 1-48,1-2 8,-1 1-16,2 1-24,4 1 8,-5-3 96,1 1-16,1 1-24,1-1 0,1 1-64,0-1-64,-1 1-48,1 0-128,1 1 248,-2-2-456,1 1-232,-1-1-409,2 2-679,0 0-545,0-1-247,0 1 143,3-2 801,0 1-696,-3 1 2320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4.00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296 6 1272,'0'0'0,"0"0"104,0-1 88,3 1 80,-3-2 64,0 2 56,0-1 48,0-1 104,0 2-544,0 0 640,0 0 81,0 0 47,0 0-8,-1 0-32,1 0-24,-2 0-56,2 0-40,0 0-608,-1 0 561,-1 0-49,1 0-16,-2 0-24,2 3-16,-2-3-24,-2 0-32,2 3-40,3-3-360,-4 0 360,-1 3-32,-7-3-24,11 3 9,-5 0-25,0-3 16,0 3-8,0-3-24,6 0-272,-6 3 304,0 0-40,0-3 8,-6 3-32,8-3-40,-2 3 0,-6-3 8,8 3-8,-8-3-32,7 3 24,-7 0-56,8-3-8,-8 3-32,8-3-8,-8 3 0,7-3 0,5 0-88,-13 3 112,10-3-56,-3 0 16,-6 0 8,8 0-48,-1 3 32,-7-3-8,9 0-16,3 0-40,-4 0 49,-1 3-33,1-3 16,-2 0-32,2 0 8,-2 0 24,1 0-16,2 0 0,3 0-16,-4 0 32,2 0-8,1 0-32,-2 0 8,1 0-24,1 0-48,1 0-9,0 0-127,0 0-128,0 0-200,0 3-328,0-3-392,0 3-425,0-3-639,3 0-345,0 3-31,-3-3 2696,3 0-2393,1 0 849,1 0-656,-5 0 2200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5.50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17 40 1176,'0'0'0,"0"0"64,0 0 64,0-1 72,0 1-200,0-3 256,0 1 56,0 1 32,0 1 32,0 0 16,0 0 24,0 0 8,-1 0 56,1 0-480,0 0 529,-2 0 63,2 0 40,-1 0-24,-1 3-48,1 0-24,-1 0-56,1 1-32,1-4-448,0 5 441,-2-1-41,2 0-32,0 1-32,-1 7-16,1-9-8,-2 0-8,2 9 0,0-12-304,0 4 264,-1 9-32,1-8-8,0 10-32,0-11 0,0 14-24,0-6 24,0 0-24,0-12-168,0 13 144,0 1 16,0 0-40,0 3 8,0-2-7,0 0-17,0-1 0,0 1 0,0-15-104,3 15 128,-3 0-16,3 0 0,-3-2-8,0 2 0,3-2 0,-3 1-40,0-1 24,0-13-88,3 14 56,-3-3 24,0 1-16,0 0-16,0-7 8,3 11-56,-3-12 56,0 8-16,0-12-40,3 5 24,-3 8 8,0-8-16,3 8-24,-3-10 24,0 1 0,3 1-8,-3-1 24,0-4-32,3 5 16,-3-2 24,3 0-16,-3 0 8,3 0 8,-1 0 0,-2 0 32,3-3-8,0 3 16,-3-3 16,5 0-8,-2 0 24,0 0-8,1 3 8,-1-3 40,0 0 8,-3 0-160,5 2 160,-2-2 24,1 0-80,1 0 8,-1 0 8,0 3-40,1-3 16,-1 0-8,-4 0-88,5 0 48,7 0 8,-9 0 16,1 0 8,8 3 24,-9-3 0,1 0-16,8 0 16,-12 0-104,3 0 120,11 3 9,-11-3 7,10 0-8,-8 3-8,8 0-8,-9-3 32,13 3-24,-17-3-120,4 0 120,14 3-16,-6-3-24,0 0-16,0 3 0,0-3 8,1 3-16,0-3 16,1 0-8,0 0-32,0 0 0,2 0-16,-1 0 8,-2 0 16,2-1 8,0 1-32,-15 0-16,15-2 24,-2 1-16,2 1-8,-3-2 8,-7 1 8,12-1-16,-12 1 0,8-1 16,-13 2-16,5 0 0,8-1 8,-10 1 16,1-2-8,8 2-16,-12-1-16,5-1 0,7 1 8,-9-1 0,-3 2 8,4 0 40,8 0-40,-12 0-16,3-1 40,0 1-40,0-2 16,0 1 0,0 1-32,-3 0 32,3-2-8,0 2 0,0 0 16,0-1-16,0 0 8,0-1 0,0 1 0,-3-1-8,0 2 8,3 0-32,-3-1 24,3-1 8,-3 1 0,3-1 8,-3 1-32,3-4-32,-3 1 40,0 4 16,0-5-16,3-1 24,-3 2 0,2-1-24,-2 2-16,3 0 24,-3 0 0,3 1-8,-3 2 16,0-3 8,3 0-32,-3-2 16,0 1 0,0-1-8,0 1 8,0-1 0,3 1 0,-3 4 8,0-6-24,0 1 8,0-6 16,3 8-24,-3-2 40,0-7-24,0 9-16,0-3 24,0 6 0,0-12-8,0 8 8,0-8 0,0 8 0,0-8-8,0 7-16,0-7 16,0 8 0,0 4 8,0-15-8,0 9-8,0-9 8,0 9 16,0-10 8,0 10-8,0-9 0,0 3-24,0 12 16,3-12-32,-3 1 24,0-1-8,0 0 16,0-3 8,0 2 8,0-1-16,0 1-8,0 13 8,0-6 0,0-7-32,0 8 24,0-8 8,0 8 8,-1-8 16,1 8-24,0-1 8,0 6-8,0-11-8,-2 6 0,1-7 8,1 8 0,-2-1-16,1-1 0,1-6 16,-2 10 0,2 2 0,-1-5 8,-1 1 0,1-1-8,-1 1-8,2-1 8,-1 1 0,-1-1 16,1 1-8,0 1-16,-1 0-16,2 1 16,-1-1 8,1 2 0,-2-1 16,1 0-40,-1 0 16,2 2 8,-1-1 8,1-1-24,0 2 24,0 0-16,0 0-16,-2 0-8,1 0 0,1 0 0,0 0 32,0 0-64,0 0-16,0 0 0,-2 0-56,2 0-72,0 0-80,-1 3-129,1 0-111,0-3 528,0 3-640,0 1-272,0 1-256,0-1-337,0 1-455,0-1-208,0 8-137,3-12 25,-3 0 2280,0 5-1793,0 6 577,0-11 520,3 5 472,-3 7-936,0-12 1160</inkml:trace>
  <inkml:trace contextRef="#ctx0" brushRef="#br0" timeOffset="614">50 645 1216,'0'0'0,"0"-2"-16,0 1 24,0-2 0,0 0 8,0 1 0,0-1 16,0 0 48,0 1 32,0 0 56,0 1 40,0-1 32,0 1 32,-2-1 32,1 1 48,1-1 80,-2 1 104,2-1 80,-1 2 65,-1-1 15,1 1-24,1 0-672,-2 0 672,2-2-48,-1 2-40,-1 0-32,2 0-55,-1 0-17,1 0-40,0 0-16,0 0-424,-1 0 432,-1 0 8,1 0 8,-1 0-24,1 3 0,1-3-32,-2 3-8,1 0-15,1-3-369,0 3 336,-2 0-32,1 0 0,-1 0-32,2 1-16,-1 1 8,1-1-48,-2 8 0,2-12-216,0 3 200,-1 2-24,1 7-16,0-9-32,-2 10 16,2-9-32,-1 13-24,1-5-32,0-12-56,0 11 56,0-6-16,0 13-16,0-14 8,0 13-64,0-6 16,0-6-32,0 13-32,0-18 80,0 4-104,0 10-104,0-11-72,3 8-120,0-8-152,0 0-88,1 2-200,-1-2-265,-3-3 1105,5 4-1560,-1-1-432,0 0-169,8-3 25,-9 0 311,2 0 593,7 0 456,-9 0-848,-3 0 1624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7:56.6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0 12 1512,'0'0'0,"3"0"168,-3 0-168,3 0 216,0 0 48,0-1 16,0-1 16,-3 1 72,0-1 88,0 2 48,3 0 56,-3 0-560,0 0 577,0-1-1,3 1 32,-3-2 24,0 1 32,0-1 56,0 2 8,0 0 17,0 0-25,3 0-48,-3 0 0,0 0-32,0 0-32,0 3 16,0 0-47,0 0-33,0-3-544,3 3 536,-3 0-48,0 0-40,0 2-16,0-1-56,0 8-32,0-9 8,0 9-48,0-12-304,0 4 296,0 8-15,0-9-25,0 9-24,0-9-40,0 9-8,3-8-64,-3 8-8,0-12-112,0 3 88,0 2-32,0-1 8,0 8-24,3-12 0,-3 4-24,0 1-8,3-1 0,-3-4-8,0 5-16,0-1 24,3-1 0,-3 0-16,3 0 16,0-3-56,-3 3-56,3-3-48,-3 0 152,0 0-264,3 0-104,0 0-112,0 0-201,1 0-223,1-1-288,-1-2-288,-1-2-185,-3 5 1665,0-12-1896,3 8-241,0-10 17,-3 9 96,3-10 383,-3 3 657,3 0-1072,-3 12 2056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00.07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7 636 1104,'0'0'0,"-1"0"312,1 3-296,0 0-16,0-3 24,0 0 32,0 3 32,0-3 56,0 0 24,0 0 32,-2 0 0,1 0 16,0 0 16,1 0 32,0 0 40,0 0 16,0 0-320,0 0 328,-2 0-40,2 0-16,0 0 9,0-1-9,0-1 24,0 1 40,0-1 24,0 2-360,0-3 392,0 2 16,0-2-8,0 0 8,3 0 16,-3 0-8,3 0 24,-3 2-7,0 1-433,3-5 424,-3 2 16,3-1-32,0-1 24,0 1-56,0-2-8,0 1 8,0-1-48,-3 6-328,4-4 344,1-2-8,-1 0-16,1 0 24,-1-6-23,9 8-17,-10-2-32,9-6-24,-12 12-248,3-4 232,9-2-24,-7-6 0,8 7-8,-9-1 0,13-7-24,-13 9-32,14-8-32,-18 12-112,12-5 80,1-7-8,-8 8 8,11-8-16,-11 7-8,9 0-8,-11-7 0,9 7 0,-12 5-48,3-4 72,9-1-16,-9 1 0,2 1-16,-1 0 0,0 0 16,1 0 16,-1 0 0,-4 3-72,5-2 40,-1 1-24,-1 0-16,0-1 8,2 1 24,-2-1 0,0 2 0,-3 0-16,0 0-16,0 0-16,0 0-16,3 0 16,-3 0-16,0 0-24,0 0-16,0 3-56,0-3 128,0 0-160,0 3-32,0 0-80,0-3-64,0 3-64,0 0-128,0 0-208,0-3-289,0 0 1025,0 3-1312,0 0-336,0-3-185,0 3-7,0-3 0,0 0 215,0 3 481,3-3 384,-3 0 760,0 0-1648,0 0 1648</inkml:trace>
  <inkml:trace contextRef="#ctx0" brushRef="#br0" timeOffset="1026">413 158 1416,'0'0'0,"0"-1"16,0 1-16,0-3 0,0-2 16,0 1-8,-1-1 8,-1 4 16,2-1 24,0-1 48,-1 2 16,1 1-120,-2-5 176,2 2 32,-1-1 0,-1 1 16,2 0 8,0 0 16,-1 0 24,-1 2 16,2 1-288,0-3 272,0 0 40,-1 0 16,1 0 9,0 1 55,-2 1-16,2-1 8,-1 2 16,1 0-400,-2 0 392,2-1 8,0 1 32,-1 0 40,1 0 8,0 0 56,0 0 1,0 0-17,0 0-520,-2 3 512,2 0-32,-1 1 8,1 1-24,-2 6-16,2-8-8,0 9-56,0-7 0,0 8-31,0-8-33,0 12 8,0-3-16,0-1-16,0 4-8,0-3-32,0 1-56,0-15-200,0 15 160,0 0-16,0 0-16,0 0-8,0 1 0,0-1-24,0-2-16,0 2-8,0-15-72,0 12 40,0 1 16,0-1-8,0 0-24,0-7 32,0 11-24,0-12-16,0 10 16,0-14-32,0 4 24,0 8-16,0-9-16,0 2 8,0 6 24,0-11-8,0 3 8,0 2-8,0-2-8,0 1 16,0-1-16,3 0-16,-3 0 0,0-3-8,0 3 32,0-3 16,3 3-16,-3-3 0,0 0-40,0 3 24,0 0 8,0-3 32,0 0-40,0 3-8,0-3-8,0 0-8,3 0 32,-3 0 8,0 0 8,0 0 8,0 0-32,3 0 8,-3 0 0,0 0 8,0 0-8,3 0 0,-3 3-16,0-3 32,0 0-24,0 0 8,0 0 16,3 0 16,-3 0-8,3 0-32,-3 0 8,3 0 32,-3 0-40,0 0 8,3 0 32,0 0-8,0 0-8,0 0 16,0 0 8,0 0 24,0 0-8,1 0 32,-4 0-96,5 0 112,-1 0 0,1-1-16,-1 1 8,8-2 9,-9 2-49,1 0 40,8-1-8,-12 1-96,3 0 80,2 0 40,8 0-32,-10 0-8,9-2 0,-9 2-40,9-1 8,-8 1-40,-4 0-8,14 0 24,-11-2 8,10 2-8,-9-1 16,11 1-24,-10-2-8,7 2 0,-9-1 8,-3 1-16,12-2 8,-10 2 0,3-1 0,7-1-8,-12 1 16,4-1-8,8 1 24,-9 1-16,-3 0-16,5 0-16,-1 0 24,8-2 8,-12 2-40,4-1 48,1 1-16,-1-2-24,-1 1 32,-3 1-16,5-2 16,-1 2-8,-1-1-24,0 1 40,0-2-32,0 2 8,0-1 0,0 1-8,-3 0 8,3-2 0,-3 2-16,3-1 40,0 1-32,-3-2-8,3 2 16,-3-1-24,0-1 16,0 2 8,3 0 0,-3 0-24,3-1 16,-3-1-8,0 1 32,0-1-48,0-1 0,0 1 40,0-1-48,0 1 56,0 1-32,0-4 0,0 4 16,0-4-16,0 2 8,0 3 8,3-3-40,-3-1 24,0-1-8,0 1 16,0-8 24,0 9-16,0-3-16,0-6 8,0 12 8,0-4 0,0-8-24,0 7 24,0-8-8,0 9-8,0-10-8,3 8 32,-3-9-32,0 15 24,0-6 0,0-10 0,0 10-24,0-10 48,0 2-40,0 3 24,0-1-16,0 0-8,0 12 16,0-14 8,0 1 8,0 0 0,0-1-8,0 1-16,0 0-24,0 1 0,0 6 24,0 6 8,0-14 8,-2 8 8,2-8-8,0 8-16,-1-8 16,1 10 0,0-8-8,0 9 16,0 3-16,-2-5-8,2 0-8,-1 0 32,1 1-16,-2-2 16,2 0 8,0-6-16,-1 9 0,1 3-8,0-2-32,-2-1 32,2 2 0,-1-1-8,1-1 64,0 2-64,0 0 24,0-1-32,0 2 16,0-1 0,-2-1 8,1 1-16,1-1 64,-2 1-80,2 1 40,0 0-48,0 0 32,0 0 16,0 0-8,-1 0-8,1 0 16,-2 0-24,1 0 8,0 0-8,1 0 8,-2 0 16,2 0-8,-1 0 8,-1 3 16,1-3-24,-1 0 16,-1 3-8,2 0-24,1-3 8,-3 0-8,-2 2-8,2 1 24,0-3 8,0 5-32,0 7 24,0-12-8,0 4-24,3-4 24,-3 3 16,-1-3-48,-1 3 40,1-3-24,1 3 32,-1 0 0,-1-3-16,1 3 0,-1-3-32,1 3 24,-1-3-24,1 0 32,-2 3-8,1 0 8,0 0 0,-1 0 0,6-3 0,-6 3 8,0-3 0,0 0-16,0 3-16,-6 0 40,9-3-24,-3 3 16,-7 0 8,13-3-16,-5 3-40,-1 1 16,-6-1 24,8 0 0,-8 0 0,8 0 24,-10 0-56,8 0-8,6-3 40,-15 3 8,9 2-16,-7-1 16,7-1 0,-7 1-16,7-1 8,-9 0 0,9 0 0,6-3 0,-13 3-16,8 2-8,-7-1-8,8 1-16,-2-1-64,-6-1-88,8 2-160,-1-1-337,5-4 697,-4 4-1280,1 1-776,-2-2-681,4 1-344,-2-1 1,1-3 783,1 0 841,1 0 680,0 0 664,0 0 112,4-1-1152,-4 1 1152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03.021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149 23 1368,'0'0'0,"0"0"8,-2 0 8,1 0 16,1 0 40,0 3 56,-1-3 40,1 0 40,-2 0 0,2 0 0,-1 0 0,1 3 8,0-3 8,-2 0 8,1 0 24,1 3-8,-2-3 24,2 0 32,0 0 9,-1 0 7,1 3-16,0-3-16,0 0-288,0 3 280,0-3 0,0 0-16,-2 0-8,1 0-16,1 0-16,-2 0 0,2 3 0,0-3-224,0 0 192,0 0 8,0 0 0,0 0-32,0 0 32,0 0-24,0 0-16,0 0-8,0 0-1600,0 0 3024,0 0-1456,0 0-7,0 0-9,3 0-24,-3 0 0,0 0-16,3 0-8,-3 0-56,0 0 56,3 0 0,-3 0 8,0 0-32,3 0-8,-3 0 8,3-1 0,-3-1 16,0 2-48,0 0 32,0 0-16,0 0-8,3-1 0,-3-1 24,0 1 0,0 1-32,3 0 16,-3 0 0,0 0-24,0 0 40,0 0-16,3-2-8,-3 2 8,0 0 0,0 0-16,0 0 16,0 0-32,0 0 32,0 0-40,0 0 48,0-1-16,0 1 24,0 0-32,0 0 8,0 0 0,0 0 8,0 0-8,0 0 8,0 0-8,3 0 16,-3 0 8,0 0 0,0 0 16,0 0-24,0 0 8,0 0-16,0 0 0,0 0 24,3 0-24,-3 0 16,0 0 0,0 0-8,0 0 16,0 0-8,0 0-8,0 0 8,0 0 0,0 0-32,0 0 24,0 0 8,3 0-24,-3 0 8,0 0 16,0 0 0,0 0-8,0 0-8,0 0-16,0 3 8,0-3 0,0 0 32,0 0-24,0 0 8,0 0 8,0 0 0,0 0 8,0 0-40,0 0 16,0 0 0,0 0 16,0 0 8,0 0 24,0 0 8,0 0-16,0 0 16,0 0-440,0 0 784,0 0-360,0 0 32,0 0-8,0-2 24,0 2 0,0 0-16,0 0-24,0 0-64,0-1 56,0 1-16,3-2-24,-3 1 48,0-1-24,0 2 8,0-1 0,0 1 0,0 0-48,0 0 48,0-2 0,0 2 8,0-1-8,0 1 24,0 0-32,0-2 72,0 2-48,0 0-64,0-1 72,0 1 96,0 0-80,0-2 40,0 2-16,0 0-40,0 0 0,0 0 0,0 0-72,0 0 33,0 0-1,-2 0-8,1 0-8,-1-1 24,1 1-8,-1-2-8,1 2 8,1 0-32,-3-1 8,0 1 0,0-2-24,1 1 16,0 1 16,-1 0 0,-2 0 8,2-2 0,3 2-24,-3-1 8,0-1 8,0 1 16,0-1-8,0 2 8,-1 0-24,2-1 32,-2 1-8,4 0-32,-3 0 56,0 0 8,0 0-32,-2 0 16,3 0 16,-3 0 8,2 0 32,0 0 0,3 0-104,-4 3 72,1 0 40,0-3-16,0 3 16,0 0 8,0-3-48,0 3-8,-2 1 8,5-4-72,-3 5 80,0-1-8,-1-1 0,1 0-16,0 0 0,-1 2 8,1-1 16,0 0-40,3-4-40,-5 5 56,4-1 0,-2 8-32,0-12 48,1 5-24,-1-1 0,2 1-16,-1-2-32,2-3 0,-3 4 40,2 0 0,-1 1 32,1-1-24,1 1 8,0-2-8,-2 1-8,2-1 16,0-3-56,0 3 16,0 0 8,0 0 16,0 0 0,0 0 32,0 0-32,0 0 16,3 0-8,-3-3-48,0 4 48,3-1 40,0 0-24,0 0 8,0 0 16,0 0-8,0 0-8,2 0 16,-5-3-88,4 3 72,1 0 0,-1 0 8,8 0-8,-12-3-8,4 3-24,8 0-8,-9 0 8,-3-3-40,5 0 32,-1 3 0,1 0 0,8 0-16,-10-3 16,1 3-8,1 0-8,7-3 16,-12 0-32,3 0-8,1 3 8,1-3 8,7 3 0,-10-3 25,1 3-17,2 0-16,-1-3-8,-4 0 8,3 0-8,0 3-57,0-3-15,0 3 8,0-3-16,-3 0 56,3 3 16,0-3-16,0 0-8,0 0 0,0 0-24,0 0 0,-3 0-8,3 0-16,-3 0-24,3 0 0,-3 0 112,3 0-120,0 0-24,-3 0 16,3 0-80,-3 0-24,3 0-16,-3 0-88,0 0-48,0 0 384,3 0-496,-3 0-176,0 0-105,3 0-167,-3 0-288,3 0-288,-3 0-217,3 0-103,-3 0 80,0 0 1760,3-2-1553,0 1 441,0-1 384,0-1 376,0 2-864,-3 1 1216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05.58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717 56 2280,'0'0'0,"0"0"16,0 0 8,0 0-24,0 0 32,0 0 8,0 0 0,0-2 16,0 2 0,0-1 8,0-1 8,0 2 0,0 0-72,0-1 88,0-1-8,0 1 16,0 0-8,0-1 16,0 1 0,0-1 0,0 1 8,0 1-112,0-2 104,-2 1 8,1-2 8,-1 1 0,1-1 0,-2 2 0,0-1 8,0 1 0,3 1-128,-3-3 128,-1 1 1,-1 1 7,1-2-8,-1 1 8,1 1 0,-1-1 0,-1 1 0,6 1-136,-6-2 144,0 1 0,1-1-8,-7 1 8,7 1 0,-1-2-8,-6 2 8,8-1 0,4 1-144,-6 0 136,-7 0 0,8 0 8,-7 0-8,8 0 0,-10 0 0,10 0 0,-18 0 0,5 0-8,2 0 8,1 0-8,-1 3 8,3-3-8,0 0 0,6 3 0,-9 0 0,15-3-128,-6 3 128,-9-3-8,9 3 0,-8 0 0,8 1 1,-11 1-1,11-2 0,-10 1 0,16-4-120,-12 5 112,6-1 8,-10 0-8,10 10 0,-10-11 0,10 1 8,-9 8-8,3-9 0,6 9-8,6-12-104,-16 3 112,4 9 0,6-9-8,-11 10 8,11-8-8,-10 8 8,10-8 0,-7 11 0,13-16-112,-6 4 104,-7 13 8,8-13 0,-7 14-8,8-14 8,-2 13-8,-6-13 0,7 13 8,5-17-112,-4 11 104,-2 3-8,0-2 8,0 1 0,0 0 0,2 1-8,-1-1 8,1 2-8,4-15-96,-5 13 96,1 1 0,-1 1 0,1-4-8,1 4 8,-1-1-8,1-2 0,1 2 1,2-14-89,-3 14 88,2-2 0,-2 1-8,1 2 0,1-3 0,-1 1 0,1 1 0,-1-1 0,2-13-80,-1 12 72,1 1 0,0-1 0,0 0 0,0 1 0,0-1 0,0 0-8,0 1 8,0-13-72,0 12 64,0 0 0,0 0 0,0 2 0,3-3 0,0 1 0,0 3-8,0-1 8,-3-14-64,3 14 56,1 0 0,1 1 8,-1-2-8,0 0 0,8 2-8,-9-3 8,2 0-8,-5-12-48,12 13 40,-9 1 8,9-1-8,-10 0 8,13 1-8,-10-1 0,10-1 0,-11 1 0,14-1 0,-6 2-8,0-2 8,1-1-8,0 1 0,2 0 0,0 0 0,0-7-8,-15-5-24,16 14 24,-1-9 0,2 10 0,-1-11 0,0 10 0,-11-14 0,8 3-8,-8 0 8,12 1-8,-12-1 8,14 0-16,-7 0 8,3 0 0,-2 0 0,2 0-8,0 0 8,-15-3-16,16 3 16,1-3 0,0 3 0,0-3-8,1 3 16,-1-3-8,1 3 0,-1-3 0,-17 0-16,16 0 16,0 0 8,1 0-8,-2 0 8,1 0-8,-1 0 8,0 0 0,-1 0 0,-14 0-24,14 0 24,1 0 0,-2-2 0,0 1 0,2-2 0,-1 0 8,-1-2 0,2 2-8,-15 3-24,13-4 32,2-1 0,0 1 0,0-2 8,0 0-8,0-6 8,1 8 0,0-2 0,-16 6-40,17-14 40,-1 10 0,0-9 0,1 1 8,0 6-8,0-9 8,1 3 0,-2 0 0,-16 12-48,18-13 48,-2 1 8,2-2-8,-3 1 8,1 1 0,0-3-8,-1 4 8,-1-3 1,-14 14-57,13-13 48,0-2 8,-1 2-8,-7-1 0,11 1 8,-11-1 0,8 1-8,-10 0 8,9-2-8,-9 1 0,0 0 0,0-1 8,0 1-16,0 0 8,-3-1 0,0 0-8,0 15-40,0-15 48,0 2 0,0-2-8,-3 0 0,-2-1 8,1 1-8,-8-2 0,7 1 0,5 16-40,-13-15 40,7 0-8,-9-1 8,3 1-8,-1 0 0,0 0-8,-1-1 8,-1 1-8,15 15-24,-16-13 24,1-2 8,-1 0-8,0 2 0,-1-1 0,-1 1 0,1 1 0,0-1 0,-1 1-8,1 0 8,-1 6-8,-2-10 0,3 10 0,-3-8 0,2 8 0,1-7-8,17 13-8,-20-4 8,2-8 0,-1 7 8,1-1-8,0-6 0,1 9 0,-1-1 0,1 0-8,17 4 0,-16-6 8,1 1 0,0 1-8,1 1 8,0 0-8,1 1 0,1 1 0,0-1-8,12 2 8,-6-1-16,-10 1-8,11 0-16,-8 0-16,8 0-16,-8 0-32,9 0-24,-1 3-40,5-3 168,-12 3-192,9 0-40,-1 0-32,-2 0-8,1 0-9,1 0 9,0 0-16,4-3 288</inkml:trace>
  <inkml:trace contextRef="#ctx0" brushRef="#br0" timeOffset="1142">769 811 3416,'0'0'0,"0"0"16,0 0 24,0 0 16,0 0 8,-2 0 16,2 0 16,0 3 16,-1-3 0,1 3 24,-2-3 8,2 3 8,-1-3 8,1 3 17,0-3-177,-2 2 176,1 1 16,-1-3 0,2 3 8,-1 0 0,1 0 8,-2 0 0,1 0 0,1-3-208,0 0 208,-1 3 8,1 0-8,-2 0 0,2-3 0,0 3-8,0 0 8,0 0-8,0-3-200,0 0 192,0 3 8,0-3-16,0 3 8,0-3-8,0 3-8,0-3 0,0 0-7,0 0-169,0 3 160,0-3-16,3 0-16,-3 0-16,3 0-32,-3 0-32,0 0-24,3 0-40,-3 0 16,0 0-48,3-1-40,-3-1-24,0-1-16,0-1-24,0 4 152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07.665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16 100 1104,'0'0'0,"0"0"176,0 0 80,0 0 88,0 0-344,0 0 376,0 0 32,0 0 32,0 0 16,0 0 24,0 0 8,0 0 17,0 0 23,0 3 32,0-3 16,0 0 16,-2 3 8,2-3-8,-1 3 16,-1-3-7,1 0 31,1 0-632,0 3 648,-2-3 0,2 3 24,0-3 24,0 0-16,-1 0 1,1 3-57,-2-3-56,2 0-568,0 0 544,-1 0-64,-1 3-24,2-3-32,-1 0-24,1 0-40,0 0-16,0 0-31,0 0-313,0 0 280,0 0 24,0 0-32,0 0 0,0 0-8,0 0-56,0 0 16,0 0-32,0 0-2208,0 0 4184,0 0-1984,0 0-40,0 0 16,0 0-24,0 0-40,0 0-16,0 0-24,0 0-3080,0 0 6072,0 0-3024,0 0-8,0 0 0,0 3 0,0-3 0,0 0-8,0 0-8,0 0-8,0 0-56,3 3-56,-3-3-112,3 0-184,-3 0-232,3 0-272,0 0-313,-3 0 1233,3 0-1576,0 0-312,0 0-225,0 0-271,0-2-281,0 1 9,1-2 551,-1 0 673,-3 3 1432,5-5-616,-3 1-304,-2 4 920</inkml:trace>
  <inkml:trace contextRef="#ctx0" brushRef="#br0" timeOffset="1408">699 0 1824,'0'0'0,"0"0"0,0 0 8,0 0 0,0 0 16,0 0 0,0 0 8,3 0 8,-3 0 0,0 3 8,0-3 8,3 0 0,-3 3 8,0-3 0,3 3 8,-3-3 8,0 3 0,3-3 0,-3 0-80,0 0 88,0 3 8,0-3 0,0 3 8,0-3 0,0 0 0,3 0 8,-3 3 0,0-3-112,0 0 120,0 0 0,0 0 8,0 0-8,0 0 8,0 3 0,0-3 8,0 0-8,0 0-128,0 0 128,0 0 9,0 0-1,0 3 0,0-3 0,-1 0 0,-1 0 8,1 3-8,1-3-136,-3 0 136,0 3 8,0-3-8,0 3 8,-2-3-8,1 3 8,-1 0-8,1 0 8,4-3-144,-6 3 136,0-3 0,0 3 0,0 0-8,0 0 8,0 0-8,-6 0 0,8 0 0,4-3-128,-5 3 128,-6 0-8,6 0 0,1 0 0,-8 0-8,9 0 8,-3 0-8,-6 0-8,12-3-104,-3 0 112,-2 3-8,-6 0 0,8 0 0,-2-1 0,-1 1-8,0-3 8,2 3-7,4-3-97,-6 3 96,1-3 0,1 3-8,0-3 0,-1 3 0,1-3 0,-1 0 0,2 3 0,3-3-88,-3 0 80,0 0 8,0 0-8,2 3 0,-2-3 0,1 0 0,1 0 0,-1 0 0,1 0-8,-1 0 8,1 0-8,-1 0 0,1 0 0,1 0 0,-2 0-8,2 0 8,0 0-72,0 0 64,0 0 0,0 0 0,0 0 0,0 0-8,0 0-8,0 0 0,0 0-8,0 0-488,0 0 920,0 0-456,0 0-8,0 0-24,0 0-8,0 0-8,0 0-24,0 0-16,0 0-224,0 0 504,0 0-312,0 0-24,0 0-16,0 0 0,0 0-16,0 0-8,0 0 168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10.0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12 13 1048,'0'0'0,"0"-2"32,0 2-32,0 0 96,-1 0 48,1 0 56,-2 0 24,2-1 16,-1-1-16,1 2-8,-2-1 16,2 1-232,0-2 232,0 1 16,0 1 32,0-2 16,-1 2 32,1 0 32,-2-1 9,2 1 23,0 0-392,0 0 400,-1 0 0,1 0-8,-2 0 0,2 0 0,0 0-8,0 0-32,0 0-8,0 0-344,0 0 328,0 0-8,0 0-8,0 3-7,0-3-1,0 3-8,0 0 0,0 0-8,0-3-288,0 3 272,0 1 16,0-1-8,0 2 16,0-1-32,0 1 16,3-1-8,-3 8-16,0-12-256,0 3 272,3 1-32,-3 1-8,3 8-8,-3-10-32,3 9-23,-3-8-41,3 8 0,-3-12-128,3 3 112,-3 11-8,3-11-16,0 9-24,-3-8 0,3 0-32,-3 10 16,3-11-16,-3-3-32,3 4 8,-3 8 24,3-9-32,-3 2 8,3-1 16,0 1-48,-3-1 8,3-1-8,-3-3 24,0 4-40,3-1 40,-3 0-40,3 2-16,0-2-32,-3 0-32,3 0-56,-3 0-80,0-3 256,3 3-345,-3 0-127,3 0-96,-3 0-136,3-3-216,0 3-168,-3-3-161,3 3-183,-3-3 1432,3 0-1608,0 0-161,-3 0 297,3 0 424,0 0 328,0 0-112,-3 0 832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13.12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68 60 752,'0'0'0,"0"-1"0,0 1 8,0-2-8,-1 2 8,1 0 0,0 0 16,0 0-24,-2-1 24,2 1 16,0-2 24,0 2 0,0-1 8,0 1 8,0-2 0,0 2-80,0-1 96,0-1 0,0 1 8,0 1 8,-1-2 0,1 1 8,0-1 0,0 1 0,0-1-8,0 2-112,0-1 120,0-1 0,0 1 8,0-2 16,0 1 16,0 1-8,0-2-16,0 1 16,0 2-152,0-1 152,0-2 32,-1 0 16,1 2 8,0-2 24,-2 1 0,2 1-15,0-2 23,0 3-240,0-2 248,-1 1 8,1-1 32,0 2 0,-2-1 8,2 1-8,-1 0 8,1 0 0,0 0-296,-2 0 272,2 0 32,-1 0 8,1 0-16,-2 0 0,1 0-24,1 0-8,-2 0-15,2 0-249,-1 0 272,-1 3 0,2-3-8,-1 3 8,-1 0-8,2-3 16,-1 3-72,-1 0 32,2-3-240,0 3 224,-1 0-32,-1-1 32,1 3-32,1-1-16,-2 1 0,1-1-8,-1 8-32,2-12-136,0 3 128,-1 2-8,1 7-32,-2-10 16,2 12-32,-1-10-16,1 10 16,0-10-8,0-4-64,0 15 48,-2-11-8,2 14 8,-1-6-16,1 0 0,-2 1 24,2-1-56,-1 2 17,1-14-17,0 15-8,-2-1-25,2 0 33,-1 2 8,1-1 0,-2 0 0,1 1 1,-1-1-18,2-15 9,-1 16-16,0-1-8,1-1-32,-2 0 8,1 0-8,-1-1 40,2-1 32,-1 0-32,1-12 16,-2 4-8,2 14-8,-1-13 8,1 8 16,0-8-8,0 8 16,-2-9-40,2 8 0,0-12 24,0 3 32,0 2-40,0 7 24,0-9 0,0 1-24,0 0 40,0 8 0,3-12-24,-3 0-8,0 5 0,3-1-8,-3-1 32,3 2 16,-3-2 16,3 0 1,-3 0-33,0 0 24,0-3-48,3 3 40,-3-1 32,3-2-24,-3 3 0,3-3 8,-3 3-40,3-3-8,-3 0-8,0 0 16,3 3 0,-3-3 8,3 0 24,-3 0-32,3 0 16,-3 0 0,3 0-16,-3 0-16,0 0 24,3 0-8,0 0 8,-3 0 0,3 0 8,0 0 8,0 0-40,-3 0 0,3 0 8,0 0 0,-3 0 24,3 0 8,0 0-8,-1 0-32,1-1 16,0 1 0,-3 0-16,3-2 24,0 2 24,0-1-16,0 1 0,0 0 16,0 0-24,0 0 16,0 0-40,-3 0 0,5 0-16,-1 0 40,1 0-24,-1 0 40,0 0 24,1 0-32,7 0 8,-9 0-8,-3 0-32,4 0 16,1 0 0,8 0 0,-8 0 8,6 0-16,-6 0 8,11 3 8,-4-3-16,-12 0-8,0 0 56,5 0-56,8 0 0,-10 3 0,9-3 0,-8 0 0,8 0 0,-7 3 0,9-3 0,-9 3 8,11-3-8,-11 3 0,11-3 8,-4 3 0,-8 0-8,14-3 8,-18 0-8,12 3 8,0-3 0,-8 3-8,13 0 8,-13-3 0,13 3-8,-13-3 8,9 3-8,-13-3 0,5 0 8,7 0 0,-9 3 0,9-3 0,-9 0-8,1 3 8,8-3 0,-9 0 0,-3 0-8,3 0 8,1 3-8,1-3 8,-1 0 0,1 0 0,-1 2 0,1-2 0,-1 0-8,-4 0 0,5 0 8,-1 0 0,-1 3 0,0-3 0,0 0 0,0 0 0,0 0 0,0 0 0,-3 0-8,3 0 8,0 0 0,0 0-8,0 0 8,0 0 0,-3 0 0,3 0 0,0 0 0,0 0-8,-3 0 0,0 0 8,3 0 0,0-1-8,-3-1 8,2 2-8,1-1 8,-3 0-8,3-1 0,-3 2 0,3-1 8,-3-1-8,3 1 0,-3-2 0,3 1 0,-3-1 0,3 2 0,0-2 0,-3 3 0,0-3 0,3-2-8,0 2 8,-3-1 0,3 1-8,-3-2 8,3 1 0,0-1-8,-3 1 8,3 0 0,0-2-8,-3 1 8,3-1-8,-3-6 8,3 9 0,-3-3-8,0 6 8,3-5 0,-3-7 0,3 9-8,-3-3 8,0-6 0,3 7 0,-3-7-8,3 8 8,-3 4 0,0-12 0,3 8 0,-3-11 0,0 10 0,0-8 0,3 7 0,-3-9 0,0 3 0,0 12 0,3-6 0,-3-10 0,0 10 0,0-10 0,0 4 0,0 0 0,0 0 0,0 0 0,0 12 0,0-12 8,0 0-8,0 1 0,0 5 0,0-9 0,-2 9 0,2-9-8,-1 10 8,1 5 0,0-13 0,-2 9 0,2-2 0,0-6-8,-1 7 8,1 1-8,0-1-8,0 1 0,0 4 16,0-4-24,0-1-8,0 1-16,0 2-16,0-1-16,0 2-24,0-1-32,0 2-16,0 0-32,0 0-16,0 0-16,0 0 8,3 3-16,-3-3 224</inkml:trace>
  <inkml:trace contextRef="#ctx0" brushRef="#br0" timeOffset="1162">39 616 608,'0'0'0,"0"-2"24,0 2 40,0-1 40,0-1 56,0 1 56,-2 1 16,2 0-232,0-2 272,0 2 16,-1 0 24,1-1 32,-2-1 8,1-1 24,1 2 16,-2-1-16,2 2-376,0-1 400,-1-1 9,1 1-9,-2 1 16,2 0 0,0 0-24,-1 3 16,1 0-40,-2 0 16,1 0-24,1 0 16,-2 0 32,1 0-16,1 0 25,-2 0-25,2 1 0,0-4-392,-1 5 400,-1-1-16,1 8-8,-1-9-24,1 1-32,0 11-8,1-10-16,-2 10-32,2-15-264,-1 4 272,1 14-40,-2-6 8,2 1-23,0 0-73,0 2 8,0 0-48,-1 2-8,1-17-96,0 14 96,0 1-24,0 2 0,0-3-24,0 1 16,0-1-24,0-1-24,0-1 8,0-12-24,0 4 0,0 13 40,0-13-16,0 8-16,0-9 16,0 2-72,0-1 16,0 0 8,0 1 8,3-2-8,-3 0-16,0 0 0,3-3-40,-3 0-8,2 3-8,-2-3-88,0 0 0,3 0-81,0 0-55,0 0-32,0 0-112,-3 0-64,3-2-104,0 1-120,-3 1 752,3-3-832,0-2-57,0 1-79,2-1-24,-2 0-72,1-7-152,1 7-121,-1-1 57,-4 6 1280,4-12-984,1 8 368,-1-9-168,-4 13 784</inkml:trace>
  <inkml:trace contextRef="#ctx0" brushRef="#br0" timeOffset="1614">533 741 888,'0'0'0,"0"0"0,0 0 8,0 0 0,0 0-8,0 0 16,0 0 8,0-2-8,0 2 16,0-1 0,0-1 0,0 2 8,0-1 0,0 1-40,0-2 40,0 1 8,0-1 0,0 1 8,0-1 0,0 1 0,0-1 8,0 1 0,0 1-64,0-2 72,0 1-8,0-1 16,0 1-8,0-1 8,0 1 8,0-1-8,0 1 8,0 1-88,0-2 88,0 1 0,0-1 8,0 1-8,0 1 16,0 0-8,0-2 8,0 2 0,0 0-104,0 0 104,0 0 8,-1 0 8,1 0 0,0 0 0,0 0 8,-2 0 0,2 0 0,0 0-128,0 3 136,0 0 0,-1 0 8,1 0-8,0 0 8,0 2 1,-1-1-1,1 8 0,0-12-144,0 3 144,0 2 0,-2 8 0,2-10 0,-1 10 0,1-8 0,0 10 0,0-11-8,0-4-136,-2 15 144,2-11-8,0 13 0,-1-13-8,1 12 8,0-11-8,0 10 0,0-11 0,0-4-128,0 15 128,0-10-8,0 8 0,0-9 0,0 8-8,0-9 8,0 2-8,0 8 0,0-13-112,0 3 104,0 0 0,0 1-8,0 1-8,0-1-8,0-1-8,0 2-8,0-2-24,0-3-40,0 0 32,3 3-24,-3-3-16,3 3-24,-3-3-16,2 0-24,-2 0-16,3 0-16,-3 0 104,3-2-120,-3 1 0,3-4-8,-3 5 128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18.94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29 6 832,'0'0'0,"0"0"8,0 0 8,0 0-16,0 0 32,-1 0 40,1 0 32,-2 0 48,1 0 40,-1 0 8,1 0 8,-1 0 8,2 0-216,-1 0 224,-1 0 8,1 0 16,1 0-16,-2 0 16,1 0 0,-1-1 8,1 1 0,1 0-256,-2 0 264,2 0-16,-1 0 9,-1-2 23,2 2-24,-1 0 8,1 0 8,0 0-8,0 0-264,0-1 272,0 1 16,0 0-8,-2 0 8,2-2 0,0 2 24,0 0 0,0 0 16,0 0-328,0 0 320,0 0 24,0 0-7,0 0 23,0 0 8,0 0-32,-1 0 8,1 0 8,0 0-352,0 0 344,0 0 24,0 0 16,0 0-16,0 0-16,0 0-8,0 0-24,0 0-32,0 0-3056,0 0 5817,0 0-2785,0 3-40,0-3 8,0 3-32,3-3-24,-3 3-24,3 0-24,-3-3-128,3 0 136,0 3 32,-3-3-24,3 3 0,0-3-32,0 3-56,1-3-24,-1 3 16,-3-3-48,5 3 48,-2-3 8,1 3 24,1-3-32,-1 3 8,0-3-16,1 0 8,-1 3 8,-4-3-56,12 0 56,-9 0 8,2 0 0,8 3 8,-13-3 40,3 3-112,0-3 0,1 0 8,-4 0-8,5 0 0,-1 3 8,1-3 0,7 0 0,-12 3 0,4-3 0,1 0 0,7 3 0,-12-3-8,3 0 8,1 3 0,0-3 0,1 0 0,7 3 0,-9-3 0,1 3 0,1-3-8,-5 0 0,4 2 8,1-2 0,-1 3 0,0-3 0,-1 3 0,2-3 0,-2 0 0,0 3 0,-3-3-8,3 3 8,0-3 0,0 0 0,0 3 0,0-3 0,-3 3-8,3-3 8,0 0-8,-3 3 0,0-3-8,3 0 0,-3 0-8,0 3 0,0-3-8,0 0 24,3 0-40,-3 0-8,0 0-24,0 0-24,0 0-16,0 0-32,3 0-24,-3 0-24,0 0 192,0 0-216,0 0-16,0 0 0,0 0-16,0 0 248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21.497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578 4 968,'0'0'0,"0"3"256,0-3 96,0 0 48,0 0 8,0 3 16,0-3 8,0 3 8,0-3-16,0 3 0,0-3-23,0 3-9,0 0 0,0-3-8,0 3 8,0-3 16,0 3-8,0-3 8,0 3 8,0-3-16,-1 0 8,1 3 0,-2-1-7,2 1-25,0-3-8,-1 3-16,1-3-352,-2 0 312,1 3-24,1 0-16,-2-3-40,1 0-8,0 3 0,-1-3 0,1 3-24,1-3-200,-2 0 216,1 3-16,-1-3 8,1 0 16,-1 3 8,1-3 1,-1 0-33,-1 0 24,3 0-224,-1 0 184,-2 3 0,1-3 48,-1 0-40,2 0 40,-2 0-8,0 0-32,1 3 0,2-3-192,-3 0 160,0 0 8,0 0-16,0 0 0,0 0 24,1 3-64,-3-3 8,2 0 24,-1 0-40,1 3 16,-2-3 24,1 0-48,-1 0 16,1 0 8,-1 0-40,-1 0 8,2 3-16,-2-3-16,0 0 24,0 0-24,2 0 0,-2 0-8,0 0 8,0 0-16,6 0-40,-12 3 33,11-3 39,-4 0-16,-1 0 8,0 0-8,2 0-16,-2 0-24,1 0-8,5 0-8,-4 0 40,-1 0-16,1 0-24,-1 0 64,1 0-72,0 0 8,1 0 56,0-1-88,3 1 32,-3 0 32,1-2 0,-1 1-48,2-1 40,-1 1 0,-1-1 0,2 1 8,-1-1-16,2 2-16,-1-1 0,-1-1-8,1 1 32,-1-2-40,2 1 32,-1 1-24,-1-1-16,1 1 32,1 1-8,0-2 0,-2 1-8,1-1 8,-1 1-32,1-1-24,-1 1 40,2-1-72,-1 1-32,-1-1-24,1 2-73,0 0-31,1-1-40,0 1-88,-2 0-96,2 0-104,0 0-160,0 0-152,0 0-241,0 0-183,0 0-224,0 0-281,0 3-215,0 0-184,0 0 279,0-3 1937,3 0-1368,0 4 592,0-1-168,-3-3 944</inkml:trace>
  <inkml:trace contextRef="#ctx0" brushRef="#br0" timeOffset="686">853 127 1144,'0'0'0,"0"0"400,0 0 80,0 0-32,0 0-448,0 0 392,0 0-48,-1 0-32,-1 0-32,1 0-24,-1 0-16,1 3 0,-1-3-7,1 3 15,-2 0 16,1-3-8,-1 3 8,2-3 0,-2 3-16,0-3 0,0 3 0,3-3-248,-4 0 232,1 3 8,-2 0-40,1-3 0,-1 3 0,1 0-8,-1-3 16,-1 3-8,6-3-200,-6 3 200,0-3 8,-5 3 0,8-3 8,-3 3 9,-6-3 7,7 3 8,-1-3-8,6 0-232,-11 3 232,6-3-8,-7 3 40,8 0-16,-8-3-16,7 3-24,-8-3-48,9 3 0,4-3-160,-14 0 160,10 3-8,-11-3-8,10 2-8,-8-2 0,9 0-8,-11 3 0,10 0 8,5-3-136,-13 0 88,8 3-8,-6-3-16,6 3 8,-7-3 8,8 3 8,-2-3-32,-6 3-16,7-3-8,5 0-32,-4 3 32,-8-3 8,9 3-40,-1-3 0,-2 3-8,0-3 8,1 0 0,1 3 32,4-3-32,-6 0-16,1 0-16,3 3 56,-1-3-64,0 0 8,0 3 0,1-3-56,-1 0-8,3 0 96,-1 0-96,-1 0-16,1 0-24,-1 3-8,1-3-80,-1 0-80,2 0-104,0 3-144,0-3 552,0 0-656,0 0-192,0 0-201,0 0-215,3 0-224,0 0-137,0 0 41,0 0 392,-3 0 1192,3 0-768,2 0-248,-5 0 1016</inkml:trace>
  <inkml:trace contextRef="#ctx0" brushRef="#br0" timeOffset="1424">364 29 792,'0'0'0,"0"0"0,-1-1 8,1 1 0,0 0 0,0-2-8,-1 2 0,-1-1 0,1-1 8,1 1 8,0 1-16,-2-2 8,1 1 24,1-1 24,-2 1 48,1-1 32,1 1 40,-2 1 16,1-2 0,1 1 16,-2-1 24,2 1 8,0-1 8,0 1 24,-1 1 8,1-2 0,0 2 16,0 0-296,0 0 304,0-1-8,0 1 25,0 0 15,0 0 24,0 0 8,-2 0 24,2 0-8,0 0-384,0 0 392,0 0 16,0 0 8,0 0 16,0 0 0,0 3-8,0 0 1,0 0 7,0 0 0,0 0 40,0 1-16,0 1 40,0-1-16,0 8-24,0-9-24,3 9-56,-3-12-376,3 3 376,-3 10-31,3-8-17,-3 11-64,3-4-24,0 0-32,0 0-64,0 1 16,-3-13-160,3 13 128,0 1-24,0-1 24,0-1-32,0 0-32,0 1 0,0-8-24,0 13-16,-3-18-24,3 11 32,-3-6-48,3 10-8,0-11 8,0 10 0,0-12 24,0 10-8,-3-9 16,0-3-16,3 5-8,-3-1 24,3 1 0,-1-1-32,-2 1 16,0-1-24,3 1 24,-3-1 8,0-4-8,3 3-16,-3 0 0,0 0 0,0 0 0,3 0 24,-3-3 0,0 3-32,0 0 0,0-3-16,3 0 16,-3 0-24,0 0-8,0 0-16,0 3-24,0-3 0,0 0-24,0 0 120,0 0-168,0 0-32,0 0-32,3 0-64,-3 0-32,0 0-81,0 0-87,3 0-128,-3 0 624,0 0-800,0-2-144,3 1-152,-3-1-97,3 1-87,-3-2-96,3 1-177,-3-2 17,0 4 1536,3-3-1184,-3-1 384,3-1-232,-3 5 1032</inkml:trace>
  <inkml:trace contextRef="#ctx0" brushRef="#br0" timeOffset="2557">272 75 928,'0'0'0,"0"0"128,0 0 80,0 0 72,0 0 24,3 0-8,-3-1-8,0 1-8,0-2 0,0 1-8,0 1 8,0-2 0,0 1-8,0-1 8,0 1 8,0-1 9,0 2-297,0-1 328,0 1 0,0-2-8,0 1 8,0-1-40,0 1 8,-1-1-16,-1 2-32,2 0-248,-1-1 256,-1-1-8,1 2 16,-1 0-8,-1 0 8,0-1-16,1 1 0,-1 0 9,3 0-257,-3 0 272,-2 0-8,1 0 16,-1 0-16,1 0 0,-1 0 0,1 0-16,-2 0-16,6 0-232,-6 0 216,0 0 8,0 0-16,0 0 40,-6 0-16,9 0-8,-3 3 0,-6-3-72,12 0-152,-3 0 160,-2 3-8,-7-3 0,7 0 0,-1 0-24,-6 3-23,8-3-65,-2 0 16,6 0-56,-12 0 40,9 0 8,-3 0 56,-10 3 0,11-3 32,1 0 8,-1 3-48,1-3-24,0 0-24,-2 0-8,1 3 0,1-3 16,1 0 0,0 3-8,1-3 16,-1 0-48,3 0-16,-1 0 16,-1 0-8,1 3-16,-1-3 56,-1 3-8,2-3-8,-1 0 0,2 3-32,0-3 0,0 0 16,-1 0 24,1 0-16,0 0-16,0 0-16,0 0-8,0 0 16,0 0-32,0 0-8,0 3-8,0-3 8,0 0 0,0 0-8,0 0 0,0 0-24,0 0 72,0 0-64,0 0-16,0 0 16,0 0 32,0 0-24,0 3 16,0-3 0,0 0 8,0 0 32,0 0-8,0 0 16,0 0 8,0 2-16,0-2 8,0 0-16,0 0 24,0 3-16,-2-3-8,1 3 8,1-3-16,0 0 32,-2 0-16,2 3 8,0-3 0,0 0-8,-1 3 8,-1 0 16,2-3 0,0 3 0,0-3-8,0 3-24,-1 0 16,1-3-8,-2 3 0,2 0 24,0 0 16,0 0-24,0-3 16,0 5-16,0-1 0,0 1-16,0-5 0,0 4 0,0 0 8,0 1-16,0-1 40,0 1-16,0 7 0,0-9 16,0 1-24,0-4-8,0 5 0,0 9 8,0-11-16,3 11 8,-3-11 24,0 1-8,0 8-8,3-9-8,-3-3 0,0 5-24,0 9-8,3-11 24,-3 2 8,3 10 8,-3-12-8,0 1 16,0 9 8,0-13-24,3 3 0,-3 2 24,3-1-16,0 8 0,-3-9-8,0 2-8,3-1-16,-3 1 8,0-5 16,3 4 0,-3 0 24,0 1-8,3-1 0,0 1-8,0 7 8,-3-12-8,3 3-32,-3-3 24,3 4 16,0-1-40,0 0 24,1 2 24,-1-2 0,-3-1 8,3 1-32,-3 0-24,0-3 24,0 3-8,3-3-48,0 3 88,-3 0-40,0-3-16,3 3 24,-3 0-80,0-3 88,0 0-8,3 3 8,-3-3-16,3 3 32,-3 0-32,3-3 8,-3 0 72,3 3-72,-3-3 32,0 0-32,3 0 40,-3 0-48,3 3 72,-3-3-32,3 0-24,0 0 0,-3 0 8,3 3-16,0-3 0,-3 0 16,3 0 8,0 0 8,0 0-24,-3 0 32,3 0-32,0 0 24,-3 0-32,3 0 40,0 0-40,0 0 40,0 0-24,0 0 16,0 0 24,0 0-16,0 0 0,-3 0-40,3 0 32,0 0-8,1 0 8,-1 0 16,2 0-48,-3 0-8,3 0 16,-2-1-32,-3 1 24,3 0 40,0 0-16,1 0-16,1 0 8,-2 0 16,1 0 8,1 0-8,-1 0-24,1 0 8,-5 0-16,4 0 8,0 0 0,1 0 24,-1 0-16,-1 0 16,0 0-24,2 0-48,-2 0 0,-3 0 40,4 3-40,-1-3 0,2 3 48,-1-3-16,1 0 0,-1 3 0,-1-3-16,1 0 32,-4 0-8,5 0-16,-1 0 8,8 0 8,-12 0-32,5 0 24,-1 0-32,1 0 16,-1 0 8,-4 0 16,5-2 8,-1 1 0,0-1-16,1 2 0,-1-1-24,1 1 0,-1-2 16,1 1 24,-5 1-8,3 0-16,0 0 16,0-2-16,0 2-8,0-1 8,0 1 16,0-2 0,0 2-16,-1-1-24,1 1 8,-3 0 0,3 0-16,-3-2-24,3 2-64,-3 0-64,0 0 200,3 0-304,-3 0-120,3-1-241,-3 1-319,0 0-416,3 0-392,-3 0-321,0-2-215,0 2 2328,3-1-1993,-3-1 569,0 1 592,3-1 624,-3 1-528,0 1 736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39.421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1653 200 1240,'0'0'0,"0"0"288,0-1-168,0-2 64,3 0 80,-3 3-264,0-3 312,0 0 64,3-2 72,-3 4 48,0-1 32,0 0-31,0 1-41,0-1-16,0 1 0,0 1-440,0 0 448,0-2-8,0 2-24,0 0-48,0 0-16,-1-1-16,1-1 8,-2 1-24,2 1-320,-1-2 321,-1 1-17,-2-1 0,1-1 0,-2 0-24,2-1 16,0 0-32,-2 1 16,5 3-280,-4-1 296,-1-2-40,1-2 24,-9 2 0,10-1-32,-3-1 24,-6 2-24,9-2 8,3 5-256,-6-4 272,-8-1-31,10-1 15,-3 2-24,-5-1-16,8 0 16,-9 1-8,9-1-8,4 5-216,-14-4 208,10-1-8,-12 2-48,10-2 8,-9 2-8,3 0-8,-1-1 0,1-1-40,12 5-104,-12-4 96,0 1-16,-2-1-16,2 1 24,-3 0 0,1 0-8,-1 0 8,-2 0-8,17 3-80,-14-3 80,-1 2 8,1-2-8,-1 1-8,-1-1 24,0 1-24,0 1-16,3-1 32,13 2-88,-16-1 80,1 1 16,0-2-8,0 2 8,-1 0-40,1 0 8,-2 0 16,2 0-8,15 0-72,-17 0 113,2 0-33,-2 0 16,0 0-32,0 3-16,1 0 24,-1 0-16,0 1 0,17-4-56,-15 3 56,-2 0-16,-1 0 24,1-3 8,-2 3-32,1 1 16,0-1-24,-2 0-16,20-3-16,-20 4 32,2-1-24,3 0-16,-2 0 16,0 0 16,2 0 16,-1 0-16,3 1 16,13-4-40,-16 3 8,3 2 0,-1-2 0,-1 0 0,1 2-8,0-2 0,0 1 32,2 1-8,12-5-24,-14 12 16,2-12-8,0 5-16,0 7 24,0-9-16,-2 2 32,2-1 0,-1 8 16,13-12-48,-15 3 32,3 2-24,0 9 24,-1-11-48,7 9 32,-11-9 16,5 11-48,0-10 56,12-4-40,-6 13 32,-11-9 0,5 8 64,7-7-8,-10 9 0,9-10-32,-9 12-80,2-12 40,13-4-16,-6 17-8,-9-5 48,9 0 48,-8 2-48,10-2 80,-2 1 16,-1 0-32,-5 1 8,12-14-112,-4 12 64,-10 1-24,9-1 8,-1 0-8,0 2-24,-6-2 24,9 2 8,-2 1 8,5-15-56,-12 14 40,9 1-24,-2-1 16,1 1-16,-2-1 16,0 1 16,-1 2-48,3-2 24,-1 2-8,1-3-16,-1-1 32,1 0 8,-1 0-40,0 1 24,2 0-24,-1 0-8,4-14 8,-3 15 8,0 2 0,0-4 0,0 0 16,1 0-16,-1 1 0,0 0 8,0 1 0,0 0-16,0-1 8,0 1 0,1-1-32,-1 1 32,2 2 0,-1-1-16,1-1 16,1-15-8,-2 15 0,0 0 8,1 1 8,-1-1 8,1 2-24,-1-2-8,1 2 8,-1 0-8,2-17 8,-1 15 0,1 3 32,0-1-16,0 1-32,0-1 40,0 0-56,0 0 8,0 0 40,0-17-16,0 15-8,0-1 16,3 1 8,-3 0-32,3 0-8,-3 1 16,3-3-8,0 1 8,-3-14 8,3 14 24,0 0-40,0-1 8,0 0 8,0-1-8,2 0 24,-2-7-8,1 13-16,-4-18 8,5 5 8,0 10-16,-1-3 8,10-7-8,-14 11 0,5-11 16,8 10-24,-10-10 8,-3-5 8,5 17-8,7-13 32,-9 11 16,9-10 24,-9 12-48,11-13-40,-11 15 16,11-15-16,-14-4 24,5 19-8,7-15-72,-8 10 16,12-11-8,-12 11 32,13-11 48,-12 11-8,11-10 0,-16-4 0,13 14 0,-1-9 16,0 8-40,0-8 32,1 9-48,0-11-24,1 10 32,1-10 0,-15-3 32,16 13 8,-1-10 24,2 1-24,-2 12-8,0-13-8,0 9 24,1-9 0,-1 9 0,-15-12-16,17 3 0,-2 9 16,0-9 0,2 2-16,-2 7 16,2-12-16,-1 5-16,0 7 16,1-9 0,-17-3 0,17 5-8,1-1 24,-1 1 0,0 7 0,0-12 8,1 5-24,0 7 16,-1-12-16,-17 0 0,18 4-8,2 1 0,0 0 0,2-1 32,-1 1-24,0-2 24,1 0-24,-1 0-16,-21-3 16,23 3 0,-2 0-24,1 0 0,-1-3 16,0 3-8,1-3-16,-2 0 40,1 0-16,-21 0 8,18 0-48,1 0 0,-1 0-24,-1 0 16,4 0 32,-1-1-8,0-2 16,0-2 40,-20 5-24,18-5 32,-1 1-16,1 1-32,1-2-40,-1 1 24,2-1 16,0-1 8,-4 0 8,4 0-16,-3-7 8,3 9 16,-2-2-16,1-8 0,-1 9 8,-1-8 0,1 7-24,-18 6 24,17-14-8,3 8-32,-2-10 40,2 4-16,0 6 16,0-11-8,-2 5-16,2 6 0,0-12 0,1 5 0,-1 0-8,0 1 40,0-2-32,-2-2 8,0 1 0,2 0-8,-20 15 24,18-14-24,1 2 16,-2-2-24,-2 0 0,0 1 8,-1-1-8,0 0 16,-1-1 0,-13 15 16,13-14-24,0-1-16,0 0 0,-9-1 16,13 1 8,-5-2 0,0 1-16,-7-1 8,-5 17 24,17-17-24,-13-1 0,12-2-8,-12 0-32,11 2 24,-12-2 16,2 0 16,7-2 8,-12 22 0,3-21-40,10 0 0,-10-1 0,1 1-16,1 0 48,-1-1 0,1-1-24,0 0 32,-5 23 0,3-23-48,-3-1-32,0 1 64,0 0-8,0-1 0,0-1 16,-2 1-32,-3-1 0,5 25 40,-6-26-24,-6 2 0,8-2 16,-9 3-16,9-1 32,-12-1-32,4-2-8,0-1 32,12 28 0,-15-26-40,0 2 8,-2 3 8,0-4 8,-1 2 0,-1 0 24,-1 0 16,1 2-48,19 21 24,-20-23-8,0 0-40,0 2-16,-1-1 40,-1 1-40,-1 1 0,0 0-8,2 0-56,21 20 128,-21-16-128,1 2-16,-2 8-81,1-8-71,0 9-136,1-1-216,0 2-336,-1-1-440,21 5 1424,-19-1-1833,-1-1-431,1 2-225,2 0 1,-3 0 391,0 0 697,2 0 600,-2 3 560,20-3 240,-17 0-1264,17 0 1264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44.537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1476 312 1752,'0'0'0,"0"0"272,0 0 120,0 0-392,0-1 504,0-1 32,0 1 24,0-2 24,0 1 1,0 0-17,0 1-24,0-1-24,0 2-520,0 0 488,0-1-24,0-1-32,0 2 0,-2-1 0,2-1-15,-2 1-1,1-1-24,1 2-392,-2-1 376,1-1-8,-1 2 16,1-1-24,-1-1 0,1 2-8,-1-1-24,-1-1 0,3 2-328,-1 0 312,-1-1-24,-1 1-16,2-2 1,-2 2-41,-1-1 0,1 1-24,0-2 0,3 2-208,-3 0 200,0 0 8,0 0 0,-1-2-16,1 2-8,-2 0 0,2 0-32,-2 0 16,5 0-168,-1 0 152,-2 0-16,0 0 24,-2 0-48,2 0 0,0 0-16,-2 0-8,2 0 0,3 0-88,-4 0 80,-1 0 16,2 0-16,0 0-8,0 4 8,0-4-16,0 0 0,-2 0-8,5 0-56,-3 0 48,0 3-16,0-3-16,-1 0-8,2 0 32,-3 0-16,2 3 8,0-3-16,3 0-16,-4 3 16,1-3-8,0 0 32,1 3-16,-1 0-24,0-3 48,0 0-48,0 3 32,3-3-32,-3 0 16,0 0-8,0 3 0,0-3-8,0 3 32,0-3-8,1 3 8,1-3 17,1 0-49,-3 3 0,-1 0 32,1-3 0,0 3-16,2 0 24,-2 0-48,0 0 40,0 0-32,3-3 0,-3 3 0,0-3 32,1 3-8,-1 1-16,0-1 8,1 0 8,-1 0-32,0 1 40,3-4-32,-1 5 16,-2-2-32,1 2 40,1-2-8,-1 0 16,-1 0 16,2 0-24,-3 0-24,4-3 0,-3 4 0,2-1-16,-1 0 32,-1 1 0,2-1-16,-2 0 32,1 1-40,1 1 48,-1-1-32,2-4-8,-1 3-8,-1 2 8,1 0-16,-1-2 40,1 1-8,-1 1 0,0-2-16,1 1-8,1-4 8,-2 4 0,1 0 8,-1 1 32,1-1-32,-1 1 0,1-1 8,-1 1-32,1 0 16,1-5 0,-2 4 40,1 1-40,1-1 24,-2 1-24,2-1-16,0 0 32,-1 0-8,-1-1 0,2-3-8,-1 5 16,-1-1 0,0-1 0,1 2-16,-1-2 8,2 0-16,0 2-8,-1-2 40,1 1-40,0-1 24,0 0 16,0 0-32,0 1 16,0-1 0,0 0-16,0 0 16,0-3-8,-2 3 32,2 0-32,0 0 24,0 0 0,0 0-8,0 0 0,0 0-16,0-3 0,0 3 16,0 0 0,3 0 16,0 0 0,-3 0-8,4 0 16,-4 0 0,0 1-16,0-4-24,3 3 24,-3 0-16,3 0 0,-3 0 24,3 1-32,-3-1 24,3 0 16,0 0-32,0 1 40,-3-1-24,3 0-32,0 0 16,-3 0 8,3 1 0,0 1 16,0-2 16,-3-3-48,3 3 32,0 0-32,0 0 24,0 0-8,0 0 0,0 0 16,1 0-48,-1 0 16,-3-3 0,3 0 8,0 3 0,0 1 8,0-4-32,0 3 16,0 0 16,0-3 0,0 3 0,-3-3-16,3 0 0,2 0 0,-2 3 8,1-3-16,-1 3 32,2-3-48,-2 0 48,2 0 0,-5 0-24,3 3-8,1-3 40,-1 0-40,0 0 24,2 0 8,-2 0-40,0 0 24,0 0-8,-3 0 0,3 0-24,0 0 40,2 0-16,-2 0-8,1 0 16,1 0-8,-2 0 16,0 0-24,-3 0 8,3 0 0,0 0 0,0 0-32,0 0 56,0 0-24,0 0 0,0 0 16,1 0-16,-4 0 0,3 0-8,0 0 8,1-2-8,-1 1 0,2 1 24,-2 0 8,0 0-8,0-2-16,-3 2 0,3-1 0,0 1-24,0-2 0,-3 1 32,3-2 8,2 1-8,-2-1 8,1 2-8,-4 1-8,5-2-24,-2 0-8,2-1 40,-2 0-8,0 0 16,0 0 0,0 2-56,0-2 8,-3 3 32,3-5-8,0 2-16,-3 0 56,3-2-8,0 4-32,0-2 8,0 0 0,0 0 0,-3 3 0,3-3 24,-3 1-8,3-1-48,0 0 40,1 0-8,-1-2-8,-3 2 16,3 0-24,-3 3 16,3-3 0,0 0-16,-3 0-8,3-1 24,0 2-40,0-1 40,-3 1 8,3-2 56,-3 4-64,0-3 8,3 0 8,-3-2 0,3 2-72,-3-2 64,0 2-32,3 0 16,-3 0-16,0 3 24,3-4 0,-3 1 16,0 0 0,0 0-40,3 0 8,-3-2 0,3 3 8,-3-2 24,0 4-16,0-3-8,0 0 16,0 0-8,0 0 8,0 0 0,3 0-32,-3-1 8,0 1-8,0 3 24,0-4 8,0 1 8,0 0 0,0 1-24,0-1 16,0 0 8,0 2-32,0-3 16,0 4 0,0-3-32,0 0 0,0 0 32,0 0 16,0 0 0,0 0 0,-1 0 0,-1 0-40,2 0 8,0 0 8,-1 0 16,1 1 0,-2 1-8,1-2 0,-1 1-16,1-1 16,1 3 0,-2-3 16,1 2-8,-1-2-8,2 1 0,-1 1-8,-1-1 24,0-1-24,1 1 24,-1 1 0,2 1-16,-3-2-24,2 1 40,-1-1-32,-1 1 32,0-1-8,2 1 8,-4-1-32,4 1 8,1 1 8,-2-2 0,-1 2-16,0 0 24,0-1 24,0-1-16,1 1-24,-1-1-16,2 0 8,1 2 16,-3 0-8,0 0 8,1 0 32,-1 0-24,0 0-16,0-1 0,0-1-8,1 2 8,2 0 8,-3 0 24,2 0-8,-2 0 0,-2 0-16,1 0-32,0 0 16,1 0 32,0 0-16,3 0 0,-3 0 40,2 0-48,-2-1-8,1 1 40,-1 0-32,2 0 24,-2 0-8,1 0-24,2 0 16,-3 0-24,1 0 32,-1 0 24,2 0-16,-1 0 0,1 0-8,-1 0-32,1 0 24,1 0 0,-3 0 16,1 3-16,-1-3 16,2 0 16,-1 3-24,-1-3-8,2 3-8,-3-3-8,4 0 16,-1 3-8,-2-3 8,1 3 24,-1-3-24,0 3 8,2 0-8,-2-3 16,1 3-32,2-3 16,-3 3 0,0 0 16,-2 1-24,2-4 40,0 3-24,2 0-32,-2-3 32,1 3-8,2-3 0,-1 0 8,-1 3 8,-1 0-8,2 0 0,-1 0 8,-1-3 0,1 3-8,1-3 16,1 0-24,-3 3 0,1 0-8,1 0-8,-2-3 8,0 3 16,1-3-8,1 3 0,-1-3 8,2 0-8,-1 3-16,-1-3 32,1 3 8,-1 0 0,1 0-8,-1 0 24,2-3-32,-2 4 0,2-4-8,-1 3 32,-1-3-48,1 4 64,1-1-8,0 0-8,-2 0 24,2 0-40,-1 0-16,1-3 0,-2 4 8,2 0-8,0-1 32,0 0-24,0 0 8,0 0 8,-1-3-32,1 3 40,0-3-32,0 3 32,0 0-16,0 1 16,0-1-24,0-3 8,0 3-8,0 0-16,0-3 8,0 3-32,0 0 32,0-3 40,0 3-16,0-3 0,3 3-16,-3 0-8,3-3 0,0 3 40,-3 0-8,3-3 8,-3 3-8,3-3 8,-3 3 8,3 0-32,-3-3 24,3 3-16,0-3 0,0 3 40,0 0-32,0-3 24,0 3-8,0-3-32,1 4 24,-4-4-40,3 0 16,0 3-32,0-3 8,0 0 8,1 0-16,1 0 40,-1 3 0,1-3 0,-5 0-24,5 3 16,-1-3-48,-1 3-48,0-3-32,2 0-80,0 3-80,-1-3-104,1 0-224,-5 0 600,4 0-800,1 0-265,-1 0-359,9 0-256,-13 0-297,4 0-295,1-2-321,-1 1-71,-4 1 2664,5-5-2129,0 2 697,-1-1 768,1 0 600,-1 1-1352,-4 3 1416</inkml:trace>
  <inkml:trace contextRef="#ctx0" brushRef="#br0" timeOffset="1879">266 27 1440,'0'0'0,"0"0"184,0 0-184,0 0 288,0 0 112,0 0 40,0 0 24,0 0 24,0 0 16,0 0 1,0 0-17,0 0-4065,0 0 7594,0 0-3625,0 0-24,0-2 0,0 2 24,0-1 8,0-1 8,0 2-40,0 0-368,0-2 352,0 2-48,0-1 0,-2 1 1,2-2 7,-1 2 24,1-1-8,-2 1-24,2 0-304,0 0 328,-1-2-32,1 2 24,-2-1-8,1-1-40,-1 1 0,1-1-16,-2 2 0,3 0-256,-2-1 248,1 1 0,-1-2-16,1 1-15,-3 1 15,3-2-32,-2 2 40,1-1-40,2 1-200,-1 0 184,-2 0 24,1 0-40,-1 0 24,0 0-24,2 0-16,-4 0 8,2 0-16,0 0 0,-2 0-16,2 0-40,0 0-8,0 0-16,-1 0-32,-1 0 32,0 0-16,5 0-48,-4 0 56,-1 0 0,1 3-48,-2-3 24,1 0 0,-1 0-8,0 0 48,1 3-32,5-3-40,-6 0 56,2 3 0,-3-3-40,3 0 8,-2 3-8,1 0 16,1-3 8,-1 3-24,5-3-16,-5 3 0,2-3-16,0 3-24,0 0 16,-1-3 32,1 3 16,0 0-16,-2 0 24,5-3-32,-3 0 16,0 3 8,-2 0 16,2-3-40,0 5 8,-1-2-8,2 0 0,-1 0 48,0 2-32,1-1 0,-1-1 32,2 0-24,-1 0 24,1 2 40,-1-2 16,1 2-8,1-5-96,-2 4 96,1 1-40,-1-1 0,1 1-24,1 0 32,-2-1-8,1 1 0,1-1 16,0-4-72,-2 5 49,2-1-1,-2 0-8,2 0 0,0 1-16,0-1 32,0 1-40,0-1 16,0-4-32,-1 5 24,-1 7-16,1-12 16,-1 5-24,1-1 16,-1 1-16,1 0-16,-1-1 32,2 1 0,0-1-24,-1 9 24,1-13-24,-2 4-16,2 1 48,0-2-24,-1 1-24,1-4 24,0 5 16,0-1-24,0 1 24,0 0-8,0-1 8,0 1 16,0-1-40,0 1 16,0 0-24,-2-1 0,2-1 16,0 2 8,0-1 16,0 1-16,0 0 8,0-2-8,0-3-8,0 4 16,0 1-16,0-1 16,0-1 0,0 2-40,0 0 64,3-1-40,-3 1 8,0-2 24,3 0-16,0 1 0,0 1-8,0-2 16,-3 0-32,3 0 24,1 0 0,-4-3-16,0 3-48,3 0 40,0 2-72,-3-2 16,3 0 56,0 2-32,0-2 48,0 0-16,-3-3 8,3 3-16,0 0-8,0 0 16,2 0 16,-1 0-24,1-3 16,-2 3-8,1 0-40,1-3 112,-5 0-64,12 3 32,-12 0-32,5 0 64,-1 0-64,1-3 0,9 3 0,-11 0-8,1 0-16,-4-3 24,13 0-64,-10 4 24,1-1-24,10 0 8,-11 0 48,9-3-8,-9 3 16,2 0-32,-5-3 32,14 0-16,-11 3-8,1-3 0,8 3 0,-8-3 8,0 3 16,1-3-33,7 3 33,-12-3 0,3 0 8,2 0-32,-1 0 24,8 0-32,-12 3 16,5-3 16,-1 0-16,1 0 8,-5 0 8,5 0-8,-1 0-16,8 0 32,-12 0-8,5 0 8,-2 0 8,2 0-24,-2 0 0,1 0-8,1 0 24,-1 0 0,0 0 0,0 0-8,-1-1 8,0-1-16,2 0 32,-2 1-24,0 1 0,0-2 16,0 1-24,0-1 8,0 1-32,0-2 16,0 1 8,-3 2 8,0-1 0,3-2 32,0 1-24,0-1 16,0 0-32,-3 0 0,4 0-8,-1 0-24,-3 3 40,0-3 0,3 1 8,0-1-8,-3 0 24,3 0-16,-3 0-16,3 2-8,-3-4 16,0 5 0,3-2 0,-3-2 0,3 1 8,-3 0-8,3-2-8,-3 1 0,3 1-16,-3-2 8,0 5 16,3-3-16,-3-2 16,0 2 24,3-1-24,-3 1 0,0 0-8,0 0-24,0-2 32,0 5 0,3-3 8,-3-2-8,0 2 24,0-1-16,0-1-8,0 2 16,0-2-24,0 4-8,0 1 16,0-5-8,0 2 0,0 0 0,0-1 16,0 2-8,0-2-8,0 0 8,-1 1 16,1 3-16,0-4 0,-2-1 0,1 1 8,-1-1-24,1 2 16,-1 0 0,0 0-8,1-2 0,1 5 8,-2-3-8,1 0 8,-1 0 0,1 0 0,-1 0-16,1-2 0,-1 2 0,1 0 0,1 3 16,-2-3 8,-1 0-16,2-1 32,-1 1-8,1-2-8,-1 0 8,1 2-16,-1-1-8,2 4 8,-2-3 0,1 0-8,-1-2 0,1 1-8,-1-1 0,1 2 32,-1 0-24,1 0 16,1 3-8,-3-3 0,1-2-8,1 4 8,-1-2 0,-1 1 0,2-1-16,-3 1 16,3-2 16,1 4-16,-3-2 16,0 1-8,0-1 0,1 1-16,1-1-8,-1 1 32,1-1-16,-2 2 16,3 0-16,-3-1 8,1 1-8,-1-2 0,0 2-8,0 0 0,1 0 8,-1 0 8,0-1-8,3 1 0,-3 0-8,0 0-8,0-2-8,0 2 32,-2 0 8,1-1-32,-1 1 32,1 0-8,4 0-8,-3 0-8,0 0 16,-2 0 16,2 0-48,0 0 40,0 0-8,0 0-24,0 0 8,3 0 8,-3 0 0,-2 0-8,4 0 8,-2 0 16,-2 0-24,2 0 40,0 0-16,1 0 24,2 0-40,-1 0 16,-2 0 8,1 0-16,-1 0-8,0 0 48,0 0-48,2 0 32,-1 0-8,2 0-24,-3 0 25,1 0-9,-1 3 0,0-3 0,0 0-8,2 3 0,-1-3 0,1 3 8,1-3-16,-3 0 0,1 3 0,1-3 8,-3 0 0,3 0 8,-2 3 0,1 0 0,1-3-8,-1 3 0,1-3 8,-1 0 8,1 3-16,-2-3 8,1 3-16,1-3-8,-1 3 0,2-3 8,-1 0 0,-1 3 0,1 0-8,-1-3 16,0 3-16,1 0 40,-1-3-8,1 3-16,-1 0 40,1 1-48,1-1 0,-2-3 32,1 3-48,1 0 40,-2-3-24,1 3 48,-1 0-40,2-3-8,-1 0 0,-1 3 80,2 0-88,-1 0 80,-1 0 8,2-3-64,-1 0 8,1 3-24,0-3 0,0 3-16,0 0 16,0 0 8,-2-3 0,2 3 0,0-3 16,0 3 0,0 0-24,0-3 24,0 3-40,0 0 8,0-3 32,0 4-8,0-4 8,0 3-8,0 0 8,0 0-8,0 0 8,0 0-8,0-3 24,0 3-24,0-3-8,0 3 0,0-3-8,3 0-24,-3 3-8,3 0 16,-3-3-24,3 3 24,0 0 40,-3-3-8,0 0 8,0 0-24,3 3 40,-3 0-8,3-3-40,0 3 8,-3 0-8,3 0 40,-3-3 8,0 0-40,4 0 32,-1 3 24,-3-3-24,0 4-32,3-4 16,0 3-16,-3-3-8,3 3 40,-3-3-32,3 0 24,-3 3-24,3-3 48,-3 0-24,3 3-16,0 0 8,0-3-16,0 0-8,-3 3 24,3-3-16,0 0 24,-3 0-8,3 0-8,-3 0 24,3 3-32,0-3 16,-3 0-16,3 0 0,0 0 0,-3 0 8,4 3 0,-1-3 8,0 0 8,0 0-8,0 0 0,-3 0-16,3 0 8,-3 0-24,3 0 32,0 0 8,-3 0-16,3 3 32,0-3-40,0 0-16,-3 0 16,0 0 8,3 0-32,0 0 24,-3 0 16,3 0 0,-3 0 8,3 0-8,-3 0-16,3 0-24,-3 0 16,3 0-8,-3 0 8,3 0 16,-3 0 0,0 0-16,3 0 16,-3 0-8,4-2 0,-4 2 8,3-1 0,0-1-8,-3 1-16,0 1 16,3 0 0,0-2 8,0 1 0,-3-1 0,3 1-8,-3-2 0,0 1 8,0 2-8,0-1-32,3-1 32,-3 1-8,0-1 8,0-1 32,0 2-32,0-3 8,3 3-8,-3 1 0,0-3-16,0 1 16,0-1-8,0 0 0,0 2-8,0-2 24,0 0 0,3 1-8,-3 2 0,0-3 0,0 0-8,0 1 0,0-1-8,0 0 8,0 0 0,0 0 8,0 0 0,0 3 0,0-1 24,0-2-32,0 0 0,0 1 0,0 0-8,0 1 16,0-1 8,0 1 0,0 1-8,-1-2 16,-1 1-16,0-1 0,1 1-8,-1 1 0,-1-2 24,0 1-16,-1-1 24,4 2-24,-2 0-32,-1-1 24,0 1 0,0 0 0,0 0 24,0-2-24,0 1 0,0 1 16,3 0-8,-5 0-8,1 0 24,-1 0-16,2 0-8,0 0 16,-2 0-16,2 0 0,0 0 0,3 0 8,-3 0-40,0 0 16,2 3-40,-2-3-64,1 0-72,1 0-128,-1 3-200,-1-3-305,3 0 833,-2 3-1208,1-3-448,-1 3-369,2-3-375,0 0-417,-1 0 89,1 0 591,0 0 745,0 0 1392,0-2-512,0 1 464,0-2 8,0 0-1088,0 3 1128</inkml:trace>
  <inkml:trace contextRef="#ctx0" brushRef="#br0" timeOffset="2655">851 1061 2176,'0'0'0,"0"0"528,3 0 168,1 0 104,0 0 25,-1 0 23,-3 0 16,0 0-864,3 0 840,-3-2-24,3 0-32,-3 1-31,0-1-49,0 2-24,0-1-16,3 1-24,-3 0-640,0 0 624,0 0-8,0-2-55,0 1 15,0 1-64,-2-2-16,1 2 0,-1 0-64,2 0-432,-3-1 424,2-1-32,-4 1-8,2-1-24,-2 1 25,1-1-49,-1 1-24,1-1-8,4 2-304,-5-1 272,0-1 0,-1 1-24,-6-1 0,9 0 8,-3 1-24,-6-1 8,9 1-24,3 1-216,-6-2 184,-8 1 8,9-1-24,-8 2 24,8-1 8,-9-4-24,10 2 0,-10-1-16,14 4-160,-5-3 128,-7-1 9,7 1-25,-7-3-24,8 0 24,-9 0-24,9-6-8,-2 10 16,6 2-96,-12-3 80,9-1-24,-4-1 0,1 2-16,0-2-16,0 2 8,1 0 0,-1-1-8,6 4-24,-3-5 40,0 2 24,2 2-32,-2-1-8,0 1-16,1-2-24,1 1 32,-1 0-8,2 2-8,0 0-32,0 0-32,0 0-32,0 0-144,0 0-128,0 4-297,0-4-287,0 0 952,3 3-1256,0 0-480,0 0-433,2 0-551,-1-3-609,1 3-288,9-3 720,-11 0 881,-3 0 2016,12 0-992,-9 0-472,-3 0 1464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49.313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106 137 1672,'0'0'0,"0"-2"8,0-1 0,0 3-8,0-4 16,3 1 16,-3-1 32,0 1 56,3-1 40,-3 1 32,0 0 16,4 0-16,-4 3-192,0-3 200,0 0 0,3-2 0,-3 3 8,0-2 8,3 1 32,-3 0-8,0 0 8,3 0-16,-3-2-23,0 2-1,0-2-8,3 1 0,-3-1-8,0 2 0,0-1 16,0 4-208,0-2 216,0-2 24,0 0 0,0 1 32,0 0-16,0 0 0,0 0 16,0 2-8,0 1-264,0-2 272,-2 1 24,2-2-8,-1 1 0,1 1-7,0-2-1,0 1 8,-2 0 16,2 1-16,0-1 8,-1 1 8,1-1 0,-2 2 32,1 0 16,1-1 24,0 1 24,0 0-400,-2 0 448,2 0 40,-1 0 17,1 0 23,-2 0-8,2 3-16,-2 0-16,1 2-32,-1-1-64,1 1 0,-1 7-64,1-9 16,-2 9-15,1-9-25,1 11 8,-1-9-16,2-5-296,-1 16 272,-2-3-32,1 0-16,1 1-40,-3 3 0,1 0 24,-1-1-32,1 1-32,3-17-144,-2 19 144,-1-1-32,0 0-24,0 2 0,0 1-32,0-1 8,1 2-8,-1-1 0,3-21-56,-1 20 72,-4 0-40,2 0 0,0-2-16,0-1-8,0 0 16,0-1-8,2 1 0,1-17-16,-4 17 8,1-3-8,2-1-8,-2 1 8,0-9-24,0 12 24,1-14 16,1 10-16,1-13 0,-2 3 32,-1 2-32,2 9-8,-1-11 0,0 1-8,1 1 32,1-2 16,0 0-32,0-3 0,0 3 24,0 0-32,0 0-8,0 0 16,0 0 24,0-3 0,3 0 8,-3 0-8,0 0-24,3 0 24,0 0 16,0 0 0,0 0 0,-3 3-16,3-3 0,2 0 8,-2 0 0,-3 0-32,5 0 48,-1 0-16,1 0-16,-1 0 24,8 0-16,-8 3 8,0-3 24,8 0-16,-12 0-40,3 4 56,10-4 0,-9 3-16,10-3 24,-9 3-8,10 0-24,-11 0 16,13 0-8,-17-3-40,12 3 16,1 0-8,-1 0 0,3 0 8,0 2 8,1-1 16,0 1 17,3-1-65,-19-4 8,18 3 8,2 2 0,0-2-16,-2 2 24,0-2-16,1 0 0,1 1-16,-1-1 16,-19-3 0,22 3 24,-4 0-16,-1 2 0,-2-2-16,1 2 8,-3-1-8,0 1-16,-1-1 24,-12-4 0,4 5-8,13 0 16,-12-1 24,10-1-24,-12 2-16,9-2 8,-7 0-32,7 2 16,-12-5 16,3 3-16,2 0-1,7 0-7,-9 0 24,2-3 8,-1 4 0,1-1-8,7 2-32,-12-5 32,0 3-24,4 0 8,1 0 8,0-3-8,-1 0-16,10 0-16,-14 0 0,5 3 24,-5-3 24,4 0-24,1 3 40,7-3-24,-12 0-8,3 0 16,2 0-40,-1 0 16,1 0-8,-5 0 32,4 0-24,1 0-32,0 0 16,-2 0-8,0 0 0,0 0 40,0 0 0,0 0 0,0 0 0,0 0 0,0 0-8,-3 0 0,3 0-24,-3 0 8,3 0 32,0 0-40,-3 0 40,0-1-32,3 1-40,-3-2 48,3 1-8,-3-1 24,3 1 16,-3-1-56,0 2 48,0 0-64,3-1 8,0-3 0,2 0 32,-2-2-16,-3 1 24,3 1-24,-3-1 0,0 5 40,3-3-24,0-2 0,-3 1 8,3-2-24,-3 0 16,3-7-8,-3 9-8,3-8 32,0 7-24,0-9 16,1 8-16,-1-8-16,0 2 40,0 6-24,0-9 24,1 3 32,-4 12-24,3-7-16,2-9 16,0 3 16,-1 0 24,1 1 0,-1-2-16,1 0 8,7 0-64,-12 14 32,0-15-8,5-2-16,-1 2-48,1 0 72,7 1-48,-12 0 24,5 2 32,-2 0-32,1 0 16,-1-1 16,0 0-24,0 6 0,2-8 8,-2 11-24,0-10 8,-3 8 16,0 6 8,3-14-32,0 9 24,-3-7 24,3 8-56,-3-1 56,0-1-40,0 1 24,0 1 0,0 4 0,0-5-8,0 1 16,3-1-24,-3 2 16,0 0 16,0 1-16,0 1 8,0-2 8,0 1-40,0 1 32,0-1-8,0 1 0,0 1-16,0 0-16,0-2 8,0 2 24,0 0-8,0 0-8,0 0 0,0 0 0,0 0-48,0 0-24,0 0-8,0 0-104,0 0 704,0 0-1256,0 0 336,0 0-232,0 0-160,3 0-249,-3 0-255,3 3-200,-3-3-241,0 0 1753,0 0-1976,3 0-193,-3 0-231,4 0 279,-1 0 545,0 0 640,0 0 656,1 0 216,-4 0 64,3-1-1584,-3 1 1584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55.570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84 332 1464,'0'0'0,"-1"-2"0,-2 1 0,0-1 8,3 2-8,-3-1 0,0-1 0,0 1 8,-2-1-8,2 0 8,0 1 0,-2-1-8,2 1 16,3 1-16,-3 0 40,0 0 56,0 0 48,0 0 72,1 0 64,1 0 40,-2-2 8,1 2-32,-1 0 0,2 0 80,-1 0 88,-1 3 97,2-3 63,-1 3-64,1 1-40,-1-1-48,2-3-472,-1 0 448,1 3 24,-2 0 8,0-3 0,1 3-15,-1 0-33,1 0-24,1-3-8,0 0-400,-2 3 384,1-3 0,1 3-16,-2 0 8,2-3-8,0 0 0,0 3-8,0 0-24,0-3-336,0 0 328,0 3 9,0-3-25,0 0-8,3 0-32,-3 0-32,3 0-32,-3 0 0,0 0-208,0 0 184,3 0-40,-3 0 8,4 0-32,-1 0 8,0 0-16,-3 0 0,0-1 8,0 1-120,3-2 104,0-1 8,0 0-16,0 0 24,0 0-16,0 0 56,2-2 0,-1 1-8,-4 4-152,5-5 192,-1 1-32,9-1 8,-10-1-8,1 1-15,8-1 7,-9 0-24,2 0-8,10 0-8,-10 0 0,10 0 0,-10 1 24,10-1-32,-10-6-8,11 9-16,-3-2-8,-13 5-72,12-6 40,-8-6 8,15 9 0,-15-2-16,13-7 32,-12 10-32,10-2 0,-10-1 0,-5 5-32,12-4-8,-8-1 16,9 0-16,-10 1 24,1-1 0,8 1 16,-9 2-8,1-1-32,-4 3 8,4-1 8,1-2-8,-1 1 0,1-1-16,-1 0 0,0 1 0,-1 1-8,-3-2 24,0 3 0,3-2-24,0 1 16,-3-1 16,3 1-48,0-1 48,-3 1-32,3-1-8,-3 1 40,0 1-8,0-2-8,0 1-8,0-1-24,0 0 16,0-1 0,0 2 32,0-1-8,0 1-24,0 1 24,0-2-24,0 1-16,0-1 24,0 1 16,-2-1-8,1 1 8,-2-1-16,1 1-16,-1-1 8,0 1-16,-1-1 24,0-1 8,0 0 16,1 1 40,-2-2-48,1 2 24,-1-1-8,5 3-16,-5-3-24,-1 2 40,-6-4 8,8 2-16,-1 0 40,-7 0-8,9 0-32,-2-2 8,5 5-16,-12-3 0,9 0 8,-2 0 16,1-1 0,-2 0 8,1 1-24,-1-1 0,1 2-8,5 2 0,-4-4-8,-1 2 24,1 1-24,2-2-16,1 1-72,-1-1-104,0 2-144,2-1-320,0 2 664,0-2-1169,0 2-615,0-1-697,4 1-727,-1-2-225,1 1 688,1-1 849,-1-1-240,-4 3 2136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8:56.577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315 318 1744,'0'0'0,"0"0"0,0 0 32,3 0-24,0 0 16,-3 0 24,0 0 80,3 0 64,-3 0 96,3 0 48,-3 0-336,3 0 368,-3 0 8,0 0 40,0 0 16,0 0 73,0 0 47,0 0 24,0 0 8,0 0-32,0 0-40,0 0 0,3 0-32,-3 0-24,0 3-31,0-3-41,0 0-24,0 0-360,0 0 320,0 0-16,0 0-8,-1 0-8,-1 0-16,1 0-8,-1 0-16,0 0-16,2 0-232,-1 0 224,-1-1 0,-2-1-24,2 1 0,-2-1-16,1 1 8,0-2-8,-2 0-23,5 3-161,-6-3 176,1-2-40,-1 0 0,0 2 16,2-1-8,-9-1 0,9 1 16,-1-1 16,5 5-176,-12-5 184,7 1 0,-1-1-16,0 1-40,-6-1-16,7 0-8,-1 1-8,-8-2 0,14 6-96,-3-5 120,-9-1-8,9 2 0,-1-1-8,-9-1 8,10 1-24,-1 1 24,-2-1-40,6 5-72,-7-4 136,1-1 16,0 0-24,0 1 0,2-1-72,-1 1 0,0-1 8,-1 0-8,6 5-56,-4-3 72,-1 0-24,1 0-24,-1 0 32,0 0-32,1 0 8,-1 0 16,4 0-48,-4 0 40,5 3-40,-3-2 24,0-2 0,0 2 16,0-1-24,-2 0 32,2 2-32,0-2 16,0 1-24,3 2-8,-1-3 8,-2 0 24,1 1-8,1 1 32,-1-1 9,0 1-9,1-2 8,-1 1-32,2 2-32,-1-1 64,-1 1-16,1 0 24,1-2 0,-2 2 0,1 0 0,1 0 8,-2-1 8,2 1-88,0 0 96,-1 0 0,1 0-16,-2 0-32,2 0 16,0 0 0,-1 0 8,1 0 24,0 0-96,0 0 72,-2 0-24,2 0 0,0 0-24,0 0 24,0 0 8,0 0 0,0-2 0,0 2-56,0 0 32,0-1 32,0-1 8,0 2 0,0-1 24,0 1 0,0-2-8,0 1 0,0 1-88,0-2 72,0-1-16,0 1 8,0-2 16,3 1-16,-3 1-16,3-2 8,0 1-40,-3 3-16,0-5 16,3 0 32,-3 1-32,3-1 48,0 1-32,-3 1-32,4-2 48,-1 2-56,-3 3 8,3-3 8,0 1 8,0 1 8,-3-2 32,3 1-16,0 1-64,0 1-160,1-2-184,-4 2 368,5 0-616,0 0-352,-1 0-457,8 0-519,-8 0-553,0 0-679,10 0-297,-10-1 680,-4 1 2793,17-2-1984,-12-2 1064,10 1-592,-15 3 1512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00.035"/>
    </inkml:context>
    <inkml:brush xml:id="br0">
      <inkml:brushProperty name="width" value="0.05003" units="cm"/>
      <inkml:brushProperty name="height" value="0.05003" units="cm"/>
    </inkml:brush>
  </inkml:definitions>
  <inkml:trace contextRef="#ctx0" brushRef="#br0">24 43 1296,'0'0'0,"3"0"400,-3 0-392,0-2 8,3 1 0,-3-1 8,0 2-24,0-1 56,0-1 24,3 1 32,-3 1 32,3-2 8,-3 1 16,0 1 0,0-2 8,0 2 0,0 0 16,0-1 16,3-1 32,-3 2 24,0-1 16,0 1 24,0-2 9,0 2-313,0-2 320,0 1 0,0-1 8,0 1 8,0-1 0,3 1 0,-3-1 0,0 1 0,0 1-336,0 0 336,0-2 24,0 1 16,0-1 0,0 1 40,0-1 1,0 2 31,0 0 16,0 0-464,0-1 464,0 1 8,0 0 16,0 0-32,0 0 0,0 0-32,0 0-16,0-2 9,0 2-417,0 0 416,0 0 8,0 0-16,0 0 0,0 0 0,-1 0-40,-1 0 8,2 0-48,0 0-328,-2 0 312,1 0 8,-1 3-40,2-3 16,-1 3 1,1 0 15,0 0 8,-2 0 0,1 2-8,-1 0-8,2-1 8,-1 10-48,1-11-16,-2 1-16,1 10-16,-1-11-32,2-3-184,-1 14 184,-1-9-16,1 10-40,-1-11-24,1 12-8,-1-12-56,1 12-16,-1-12 48,2-4-72,0 17 32,-2-12 16,1 10-16,-1-11-8,1 10 0,-1-9 16,2-1 32,-1 10-16,1-14-56,0 3 40,0 0-56,0 2 8,0-1-8,0 1 0,0 0 0,0-1-64,0 1-8,0-5 88,0 3-152,0 0-72,3 0-112,0 0-120,-3-3-96,3 3-112,0 0-64,-3-3-184,0 0 912,3 3-1073,-3 0-175,3-3-216,0 0-233,-3 0-175,3 0-184,-3 0-129,3 0 41,-3 0 487,3 0 561,0 0 136,0 0-384,-3 0 1344</inkml:trace>
  <inkml:trace contextRef="#ctx0" brushRef="#br0" timeOffset="464">511 128 2000,'0'0'0,"0"0"232,0 0 112,0 0-344,0 0 448,0 0 96,0 0 64,0 0 33,0 0-1,0 0-48,0 0-32,0 0-32,0 0-5089,0 0 9666,0 0-4561,0 0-16,0 0 8,-2 0-7,2 3-1,-1-3-8,1 0 0,0 0-520,-2 3 488,1-3-16,1 4-32,-2-1-24,2 0 0,-1 0-56,-1 0 17,1 0-9,1-3-368,-2 3 336,1 0 16,-1 0-48,1 2-16,1-1-16,-2 1-24,-1 8 0,2-9-16,1-4-232,-2 4 216,0 11 32,1-12 8,-1 2-32,-1 9 0,0-11-72,2 11-40,-1-10 16,2-4-128,-1 14 88,-1-10-15,1 9 7,-1-10-16,1 9-16,-1-9-48,2 11 24,-1-11-40,1 1 24,-2 9 32,0-13-40,2 4 0,-1 1 0,1 7-56,0-12-32,0 3-73,0-3 161,0 5-352,0-2-272,0 0-424,0 0-456,0 0-481,3 0-367,0 0-265,0 0 41,-3-3 2576,0 0-1945,3 3-1463,-3-3 3408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13.664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460 679 1080,'0'0'0,"0"-2"-8,0 2 8,0-4 8,0-10-8,0 10-8,0-2 16,-1 0-8,-1 0 0,2 0 8,-1 0 8,1 6-16,0-6 40,-2 0 24,1 0 48,1 0 24,0 0 24,0-6 40,-2 9 24,2-3 40,0 6-264,0-4 304,0-1 48,-1-1 16,-1 2 16,1 1 24,-1 0 8,1 0 17,1 0 95,0 3-528,-2-2 552,2 1 24,-1-1 0,0 2-56,1 0-24,-2 0 16,1 0 32,-1 3 41,2-3-585,-1 0 624,-1 3-16,1 2-24,-1-1-32,1 11-24,-1-10-16,1 13-40,-1-6-31,2-12-441,-1 15 400,-1 0-24,-1 5-48,2 3-8,-2 1-24,0 3 8,1-2 8,1 3-16,1-28-296,-2 32 320,1 1-24,-1 1-8,1 3 0,-1 2-24,1 0-16,-1 3 17,1-3-73,1-39-192,-3 42 168,0-1-40,-2 1-32,2 2-16,-1-1 8,-1-3-24,2 0-8,-1-1-16,4-39-40,-5 38 32,1-1-8,-1-1-8,1-2 8,-2 2 0,0-3 8,-6 0-8,8 0 8,4-33-32,-6 30 0,-6-4-16,9 1 24,-3 0 8,0-1 8,-6-2 0,7-2-48,1 0 32,4-22-8,-6 21-8,1-1 32,-1-2 8,2 0-24,-1-4 0,-1 3-24,2-2 8,-1 0 16,5-15-8,-4 13 24,2 1-8,-1-2 16,0 0-40,0-8 40,2 11-16,-1-11 24,1 8 16,1-12-56,-2 5 32,2 7 32,-1-9-16,1 9 8,0-9-24,0 1 16,0 1-8,0-1-8,0 1 16,0-1 16,0-1-24,0 0-8,3 0-16,-3 0 8,0 0 0,0 0-8,0-3-16,3 3 24,-3-3 8,0 3-8,3-3-8,-3 3 24,0 0-24,3 0 0,-3 0 8,0-3-24,0 0 8,0 3 0,0 0-8,0-3 24,0 3-8,3 0 8,-3-3 8,0 3-16,0-3-16,3 3 16,0-3 16,0 3 0,-3 0 16,3-3 0,0 3-8,-3 0 8,4-3-8,-4 0-40,3 3 40,0-3 0,2 3 8,-2 0 0,1-3 8,1 3 8,8-3-16,-10 3 32,-3-3-80,5 3 72,7 0-16,-8 0 40,11 0-32,-10 0-16,12 0 24,-5 0-40,2 0 0,-14-3-32,15 3 56,1 1-8,2 1-8,2-1 8,2 8-8,0-12-48,2 5 8,2-1 32,-26-4-32,27 5 8,1-1 16,2 1 16,3-1-48,3 0 120,2 8 8,3-12 0,1 5 8,1-1-96,-43-4-32,45 5 80,1 7-8,0-9 8,2 1 9,0 1-57,0-1 24,1 8-8,0-9-8,-49-3-40,50 5 80,-1-1-48,0 8 8,-3-9-8,-1 0-16,-1 9 16,-3-9-72,0 9-16,-41-12 56,40 4-56,-3 10 24,2-11 72,-3 9-48,-3-8 24,0 1-48,-2 8-16,1-10 64,-3 9-24,1-7 24,-3-1 8,0 11 0,-1-12-8,-3 11-24,1-10 0,0 8 16,-24-12-8,24 3 0,-1 1-8,-1 10 24,-1-11-8,1 9-8,-1-9 40,2 1-40,-1 10 0,-22-14 0,22 3-8,1 1 0,-2 8-16,0-12-8,0 5 24,1 7 8,-1-9 0,0 0 0,-21-3 0,21 4-16,0 1-24,0-1 8,-1 0 8,1 1-32,0-2-16,-1 1 8,-1-1 48,-19-3 16,21 3-8,0 0 16,1 0 0,-1 0-24,-1 0-1,-1 2-7,0-1 0,1 8-8,-20-12 32,21 3-32,-2 2-8,2 7 24,-4-9-16,1 9-8,-2-8 16,0 10-24,1-10 16,-17-4 32,15 12-16,-3-9-16,1 9-8,-1-9 16,-7 1-16,11 1 0,-12-1 0,13 1-8,-13-1 32,11 8-8,-10-12 40,10 5-24,-11-1-8,10-1-8,-10 2-8,13-2 32,-17-3 0,4 3-24,11 0 16,-11 0 8,10 0-24,-10 0 0,11-3 0,-10 0-8,8 0-8,-8 3 24,10-3 8,-11 0-24,11 0 32,-10 0-16,8 0-24,-10-2 8,10 1-8,-13 1 40,5-2-32,10-1 0,-11 2 8,10-1-8,-11-1-16,9 0 40,-9-1-16,1 1 8,-4 3 16,5-5 8,7 2-72,-9 2 64,0-2-16,1 1 16,1-1 40,-1 0-64,1 2 8,-5 1 16,4-2 0,1 1-8,-1-1 0,-1 1-8,1-2-16,1 1 16,-1 1 48,-1-1-8,-3 2-24,5-1-24,-2-1 40,1 1-64,-1-2 0,0 0 40,2 0-40,-1 0 40,1 0 40,-5 3-32,3-3-24,0-2 16,1 2 0,-1-1-32,2 1 32,-1-1-24,1-1-32,-1 1 16,-4 4 48,3-6-32,2 0 8,-2 0 8,1-6-24,1 7-24,-2-1 8,1-6-8,1 8 24,-5 4 40,4-14-40,1 10 8,-3-11 8,3 9 16,-2-10 0,0 10-16,1-11 0,1 5-16,-5 12 40,4-13-56,1-2 24,-1-2 0,1-1 16,7 0-8,-12 2-16,4-3-8,8 1-8,-12 18 56,0-20-32,5-2 8,-1-2-8,1 0-8,-1-1 16,8-2-16,-9 0 0,9-4 32,-12 31 8,3-29 0,9-4-16,-9 2 40,9-3-32,-9-2-48,9-2 48,-9 1-40,10-5 8,-13 42 40,5-40-8,11 0-48,-4-2 48,-7 3-24,11-1 8,-13-2 40,10 1-56,-8-2 32,-5 43 8,12-43-8,-8-1-24,8 3 48,-9-1-16,9 3-8,-9 2 8,2-1-24,7 4 0,-12 34 24,3-33-24,1 3 40,-1 0 24,2 2-16,-2 1 24,0 0-32,0 3-32,0 2 16,-3 22 0,0-21-24,0 3-56,0 0 32,0 3-8,0-1 16,0 1 40,0 3 0,0-3-16,0-2 16,0 17 0,0-13-16,-2 0 16,-1 7-16,0-11 8,0 13 16,-1-11-16,-1 10-8,5 5 16,-4-13-16,-1 8-24,-1-10 16,2 11 16,-2-10-16,0 10 32,0-10-24,-6 9-8,7-10-16,5 15 40,-4-6-24,-2-9 0,0 10-16,-6-8 56,8 7-32,-2-9 8,-9 10 48,10-11-56,5 16 16,-15-6-8,3-9 16,8 3 0,-8 6 32,6-9-16,-9 3-8,9 0-72,-9 6 8,15 6 48,-6-16-64,-10 2 16,10 1 24,-9 0 0,3 1 40,-2 0-32,-1 6 32,2-9 8,13 15-24,-15-12 8,-1 0 16,-1 0-24,-4-2-16,2 2 16,-4 0 0,2 1 16,-1 5-16,-2-9-24,0 3 8,-3 0 16,0 0-16,-1 0 8,1 0 0,-1 0-24,-1 0 16,1 0 16,0 6 8,-1-10-16,-1 4-8,2 6 0,-2-11-16,-1 5 8,-1 0 0,32 12 24,-32-12-16,0 6 0,-1-9-32,2 11-16,-2-9 8,0 8 40,0-7 56,-1 9 16,34 3-56,-33-6 72,2 0-16,-1 0-16,4 0 32,-3 0-32,-2 2-16,0-1 16,0 1-16,33 4-24,-36-5 24,-3 1 16,2-1 0,-5 1-48,2-1 16,1 2-32,0 0-8,2 0 32,37 3 0,-39-3-16,0-1-8,-3 0 16,2-1-24,-2 1 16,0-1 48,-2 1 8,-3-1-32,47 5-8,-45-4 40,1-1-40,-1-1 8,3 0 48,-4 0-64,-1 0 24,1 0-32,-3-6-8,49 12 24,-50-4-32,3-8-16,-1 7 16,2 1-8,-1-1 16,2-1 8,1 2-16,-1-2 24,45 6 8,-44-4-16,1-1 0,3 1-8,-2-1 0,3 1 8,0 1-72,3-2 56,1 4-8,35 1 40,-33-3-32,1 1 64,2 1 8,2-1 24,3 1 16,-1 1-48,2 0-40,2 3-16,22-3 24,-21 4-48,2 8 64,1-9-40,1 9-8,4-7-32,-1 11-88,8-12-40,-8 16-193,14-20 385,-5 13-672,-1 2-504,0 2-528,0-2-425,2 0-223,-1-1 23,2 1 41,0-1 207,3-14 2081,-1 15-1544,-1-3 552,2 0 568,3-8 272,2 11-504,-5-15 656</inkml:trace>
  <inkml:trace contextRef="#ctx0" brushRef="#br0" timeOffset="1181">363 2485 1520,'0'0'0,"0"0"0,0-5 0,0-7 16,3 0 0,0 7-8,0-9 48,-3 10 24,0-10 72,0 10 56,0 4-208,0-12 248,0 6 48,0-8 8,-1 10 8,1-10-8,-2 10 8,1-8-8,-1 7-8,2 5-296,-1-13 321,-1 9-17,1-10 32,-1 10 56,1-2 48,-1-8 16,-1 11-8,2-1-48,1 4-400,-2-12 336,-1 9-16,2-3-24,-1 0-8,-2 0 0,2 0 0,-1 0 1,2 0 15,1 6-304,-2-5 304,1 1 48,-1 1 24,1-2 32,-1 4 16,-1-1 40,2 1 0,-1 0 40,2 1-504,-2 0 552,0 0 9,1 0 7,-2 0-8,0 2-32,0 3-64,0-1-24,0 1-32,3-5-408,-5 12 392,2-8 0,-1 13-40,-1-5-47,2 1-57,0 2-32,-1 2-32,-1 2 0,5-19-184,-4 21 160,-1 1-32,1 1 8,-2 2-8,1 2-8,1 0 0,-1 3-16,1 1-48,4-31-56,-5 32 48,1 0-8,-1 0-8,1-2 24,-1-2-32,-1 0 8,2-2-16,0-1-8,4-25-8,-5 23 16,1-1-24,-1 2 0,1-2 32,-1 2-8,1-3 0,-1 0 0,2-3-8,3-18-8,-4 18 16,1 1 16,0-1-16,0 2 0,1-4-8,-1-1-8,2 0 16,-2-2 0,3-13-16,-3 15 24,1 0-8,1-3 24,-1-7-16,1 11-16,1-13 32,0 11-24,-2-11 24,2-3-40,0 4 32,0 8-8,0-9 48,0 0-40,0 1 48,0-1-40,0 2-24,0-2 32,0-3-48,0 3 0,0-3 32,0 0-8,0 3-8,0-3 8,0 0 8,0 0-40,0 0 24,0 0-16,0 0 32,0 0-16,3 0 0,-3 0-24,0 0 0,0 0 16,0 0 8,0 0-16,0-2 8,0 1 16,0-1-16,0 1-8,0-1-16,0 2 24,0-1-24,0 1 16,0 0 8,0-2-24,0 2 32,0-1-8,0 1 16,0-2-24,0 2 16,0 0-16,0 0 32,0 0-24,0-1-8,3 1 8,-3 0 16,0 0 8,0-2-16,0 2-16,0 0 8,3 0-8,-3 0-24,0 0 16,3-1 16,-3 1 16,3 0 0,-3-2 0,3 1-8,0-1 8,0 2 0,0-1 8,2 1 24,-1-2-16,-1 1 0,-3 1-40,5-2 48,-1 1-32,1 1 8,-1-2 8,1 1 8,-1 1 16,9 0 32,-10-1-56,-3 1-32,12 0 48,-9-2-8,9 2-40,-7 0 32,7-1 0,-8-1 8,11 1 0,-10-1-8,8 1-8,-8-1 0,10 1-24,-11 1 16,12-2-8,-11 2 0,10 0 32,-12 0-16,-3 0-24,12-1 32,-9 1-24,9-2-24,-12 1 16,4 1-8,1-2 0,-1 2 16,-1 0-56,-3 0 48,3 0 8,-3 0 8,3-1-16,-3 1-8,0 0-56,0 0 24,0 0 40,0 0-56,-1 0 8,-1 0 8,-1 0-8,-1 0-16,-2 0 8,-8 3 8,10-3-16,4 0 64,-14 0-16,8 0 8,-9 0-56,3 0 16,1 0-32,-3 0 32,1 0 48,-1 0-16,-1 0 32,15 0-16,-13 0-8,-2 0-32,0 0 8,2 0-8,-1 0 8,1 0 24,-1 0-8,-1-2 8,15 2 8,-12-1-24,0 1 0,0 0-8,0 0 24,6 0 8,-10 0 8,12 0-8,-10 0-40,14 0 40,-4 0-16,-8 0-24,7 0 0,1 0 40,-2 0-48,0 0 24,1 0-48,1 0-112,4 0 184,-3 0-304,1 0-168,1 3-240,-1 0-256,2-3-329,0 3-527,0-3-337,3 0-255,-3 0 2416,3 0-2609,2 0-47,7 0 519,-8-2 609,11-2 640,-1-1 744,1-1-96,-1 2-840,-14 4 1080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15.982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256 0 2912,'0'0'0,"0"0"736,0 0-736,0 0 752,3 0-39,-3 0-1,3 0 32,-3 3-24,0 2 32,0-2-16,0 1-39,0-4-697,0 12 712,0-9 0,0 9 8,0-8 16,0 11-24,0-10-72,0 13-47,0-3-81,0-15-512,0 16 464,0 1-8,0-1-40,0 3-32,3 1-24,-3 4 0,0 0-56,3-2 8,-3-22-312,0 25 248,0 2-64,0 0-16,0-1-40,0-1-7,0-1-41,0-2-16,-2 1 8,2-23-72,-1 21 72,-2-2-16,1 0-8,1-2-40,-1-1 8,-1-1 8,2-1-16,-1-1-16,2-13 8,-1 12 8,-2-7-16,1 11 48,1-12-16,-2 10-24,1-10 32,1 8-56,-1-9 40,2-3-16,-1 5 24,-1-1-40,2 1 40,-1-2-16,1 0 0,0 0 8,0 0-40,0 0 16,0 0 0,0 0-16,0-3 56,0 0-40,0 0 24,0 0-40,0 3 24,0-3 0,0 0 16,0 0-8,0 0 16,0 0 16,0 0-32,0 0 0,0 0-24,0 3 24,0-3 0,0 0 8,0 0 8,0 0-8,0 0 0,0 3-24,0-3 16,0 0-8,0 3 8,0 0 0,0-3 40,0 3 0,0 0-32,3 0-8,-3 0 0,0-3-8,0 3 40,0 0-16,0 0-16,0 0-8,0 1-16,0-1 16,0 1 24,0 8 16,0-12-40,0 3 16,0 2 0,0-2-40,0 0 0,0 0 16,0 0-16,0 0 32,0 0 0,0-3-8,0 3 8,0 1 8,0-1-16,0 0-8,0-3 0,0 3 0,0-3 16,0 3-8,0-3 0,0 3-8,0-3 24,0 3-8,0-3 24,0 3-24,0 0-24,0-3-24,0 0 40,0 0-8,0 3 16,0 0 0,0-3 8,0 3 0,0 0-24,0 0 16,0-3-8,0 0-16,0 3 40,0 0-24,0-3-8,0 5 40,0-2-32,-2 0 8,2-3-8,-1 3 24,1 0-8,-2 0 16,1 1 8,-1 0 8,1 8-16,-1-12-16,1 5 8,-2-1-32,0 1 16,0-1 8,0 1-8,0 7 0,1-9-8,-1 1-8,0 1 16,2 7-16,-1-12 16,-1 4 16,2 1-8,-1-1 8,1 1-8,-1-2-40,1 0 8,-1 0 16,2-3 0,-1 3-16,-1 0 16,1 0 0,1-3 16,-2 3-8,2-3 16,0 3-40,0-3 16,0 0 24,0 0-8,0 0 0,0 0-24,0 0 0,0 0 24,0 0 32,0 0-152,0 0 256,0 0-128,3 0-16,-3 0 16,0 0-8,3 0 24,-3 0 8,3 0-24,-3 0-24,3 0 32,0 0 8,-3 0-8,3 0 16,0-2 0,0 1 8,0 1-16,0-2 16,-3 2-56,5-1 40,-1-1 0,1-1-8,-1 0 0,8 2 16,-9-2-48,0 1 32,2-1-32,-5 3 0,13-3 0,-10 0 48,2 0-8,8 2-16,-10-2-8,1 0-8,8 1-16,-9-1 24,-3 3-16,5-1 32,-1-1-8,8-1-32,-9 2 24,0-1-24,2 1 8,-1-1 24,1 1-24,-5 1 0,4-2 8,1 1 8,7-1-8,-9 1-16,0-1 8,0 2 0,0-1-8,0 1 24,-3 0-16,3-2-16,-3 2 32,3 0-16,-3-1 16,3 1 32,-3 0-40,0 0 16,0 0-40,0 0 16,0 0-8,0 0 16,0 0 0,-2 0-32,1 0 24,-2 3-40,-2 0 40,5-3 0,-6 0 0,-6 4-16,8-1 24,-1 0-24,-7 0 8,8 2 0,-10-2 8,10 0 32,4-3-32,-15 3 0,3 1-8,0 1 32,-1-1-32,1 1 32,-2-1 8,1 1-32,-1-2 0,14-3 0,-15 3 16,2 0 8,-1 1-32,1-1 24,1 0-24,-1 1-16,1-1 24,0 0-8,12-3 8,-5 3 0,-11 0 40,11 0-32,-10 0 0,11 0-8,-10-3-8,10 3 48,-1-3-40,-6 3 16,8 0-48,-3 0-16,0 0-16,1-3-88,1 3-96,2 0-184,1 0-256,1-3 688,-2 0-1056,1 3-465,-1 0-519,2 0-593,0-3-632,0 3 209,3-3 679,0 3 857,-3-3 1520,5 0-488,8 3-1320,-13-3 1808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17.464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221 161 1024,'0'0'0,"0"-2"-24,0 1 24,0-2 0,0 1 8,0 2-8,0-1 0,0-1 8,0 1-8,0-1 8,0 1-8,0-1 0,0 1 8,0-2-8,0 0 0,0-2 0,0 2 8,0 0-8,0-1 24,0 1 0,0-2 0,0 1 16,0 4-40,0-5 40,0 1 16,0-1 8,3 1 16,-3-1 8,0 1 16,3-1 16,-3 1 8,0 4-128,0-5 152,0 1 8,0-1 8,0 1 8,3-1 0,-3 3 8,0-3 8,0 2 0,0 3-192,0-1 176,0-2-24,0 0 0,3 0-16,-3 0 16,0 0 0,0 0 8,3 0 24,-3 3-184,0-3 201,0 1 15,0-1 0,0 2 16,3-1-8,-3 1 0,0 1 0,0-2 16,0 2-240,0-1 248,0-1 8,0 1 32,0 1 8,0 0 32,0 0 48,0 0 16,0 0 16,0 0-408,0 0 408,0 0 9,0 0-9,0 3-40,0-3-16,0 0-56,-1 0-32,1 3-8,0-3-256,-2 0 216,2 3 24,0 0-16,-1 0-16,-1 0 40,1 0-16,-1 0-16,1 0 24,1-3-240,-3 4 160,-2 1 0,2-1 32,0 8-23,0-9 39,0 1 72,0 8-16,0-9 0,3-3-264,-4 14 304,-1-10-96,1 11-8,-2-10-16,-6 13-48,9-5-8,-2 1-8,-6-1 8,11-13-128,-3 13 144,-2 1-56,-7 2 0,9 1-8,-3-1-16,0 1 16,0-1-16,-6 0 0,12-16-64,-4 17 16,-1-1 32,-7 1-24,9-1-56,-1-1 32,-2 2-24,0-1 0,0-1 32,1-2-8,-1 2 8,2-1 24,-2-10 0,2 14-24,-1-13 0,1 11-24,1-11 0,3-5 16,-3 15 0,0-11 0,0 0 16,1 8-8,1-9-8,-1 0 8,1 2 8,-1-1-8,2-4-8,0 5 24,0-1-16,0 1 16,0-1 0,0-1 24,3-3 8,-3 0-16,3 3 32,-3-3-72,3 0 64,2 0 16,-2 3 24,1-3-24,1 0 40,7 0-16,-9 3-24,1-3 48,-4 0-128,4 0 104,10 3 72,-11-3 1,1 3-1,10-3-16,-11 3-48,9 0 32,-8-3-24,-4 0-120,14 3 128,-10 0 0,10 0 0,-10 2 8,10-1-16,-10 1 16,11-1-24,-11 1-32,8-1 16,-7-1-40,-1 2 0,10-1 16,-11 8-56,9-12 40,-9 4-24,1 1 8,-4-5-40,12 4 48,-9 1 8,2-1-8,7 8-8,-9-12-8,1 5-32,1-2 32,-2 1-32,1-1 24,0 2-8,1-1-8,-1-1 88,1 0 0,-1 0 0,1-3 0,-1 3-72,-4-3-24,5 0-8,-1 3 24,1 0-40,-1-3-8,-1 3 32,2-3-8,-2 0 0,1 0 16,-1 0-32,2 0 0,-2 0 16,0 0 0,0 0 16,0 0-8,0 0 16,0-1-24,-3 1 8,3-2 0,0 1-8,1-1-16,1 1 40,-1-1-56,1 1 32,-2-1 16,1-1-24,0 2 24,-4 1-8,3-3 0,0 0-40,0 0 24,0-2 0,2 1 16,-1-1 16,-1 1-24,0-1-8,2 1-24,-1-2 24,-1-6-8,2 7 16,-1-1 16,1-8-8,-1 9-16,1-10 8,-5 15 8,4-6-16,1-9 16,-1 3 24,1 0-24,-1 0 8,1 0-24,7 0 8,-9 0 24,-3 12-16,3-11 8,1-1 0,0-2-8,8 1-8,-9-1 0,2-1-8,-1 2 8,1-2 8,-5 15 0,4-14 24,1 3-24,-1-3 8,-1 2-24,2 0-8,-2 0 8,0 6 8,0-10 0,-3 10-8,3-8 24,0 8-8,-3-7 8,0 9 8,3-11-24,-3 10-8,0-7 16,0 12 0,0-4-16,0-1 32,3-7 0,-3 8-32,0-8 16,0 7-8,0 1-8,0-8 16,0 12 0,0-3 0,0-2-8,0 1 16,0-1-8,-2-1 0,1 2-8,1-2 0,-2 2-8,2 4 16,0-5-24,-1 1 32,-1-1-32,1 1 24,-1-1 16,1 1-8,-1 1 8,-1 0 0,3 3-16,-3-3-16,0 0 16,0 0-24,0 0 8,-1 0 8,-1 0-16,1 0 24,-2 0-16,6 3 16,-6-3 8,-8 1-16,10-2 16,-9 1-8,7 0-16,-9 0 0,3 1 8,0 1-16,12 1 24,-12-3-16,-3 1 24,0-1-8,0 0 16,-3 0 8,3 0-16,-1 0 8,-1-1 0,17 4-16,-16-3-80,-2 0 8,0 0 8,2 1 8,1 0 120,-2-3-8,1 2-16,2 2 40,2-2-32,6 1 32,-9 1-16,9 1-72,-8 0 8,9 0-32,-8 0-24,8 4-16,5-4 72,-6 5-184,-6 6-352,9-8-104,-1 9-232,-1-7-329,1 10-359,2-11-745,1 11-727,1-15 3032,-2 5-3489,2 10 496,0-11 897,0 10 976,0-11 880,5 1-624,-5-4 864</inkml:trace>
  <inkml:trace contextRef="#ctx0" brushRef="#br0" timeOffset="970">728 358 1376,'0'0'0,"0"-2"0,0 2 0,0-4 0,3-2 16,-3 0 0,0 1 64,0 1 72,0-1 72,0 1 64,0-1 24,0 2 24,0-1 16,0-1 32,0 1 16,0-1 24,0 2 57,0-1 71,0 0 48,0 4-600,0-3 664,0 0 24,0 1 8,0-1 24,-2 2 9,2-1-1,-1 1 24,-1 1-48,2 0 8,-1 0-48,-1 0-64,1 0-39,-1 0-105,2 0-48,-1 0-8,-1 0-32,2 0-368,-1 0 400,-1 0-8,1 3-8,-1-3 48,1 3-32,-1 0-24,1 1-16,-4 1-39,5-5-321,-3 4 320,-1 8 8,-1-9-16,1 10-16,-1-10-40,1 12-16,-1-10-32,-7 11-32,12-16-176,-3 14 168,-3-1-40,0 1-32,1 0 16,-1 1-8,-6 0-24,7 2 8,-1 1-48,6-18-40,-12 16 8,8 1 24,-2 1-24,0-2 16,0 0-16,0 2 0,-6-3 0,9 0 16,-2 0-16,-1 0 0,0-1 0,0-3-24,0 1 8,1-7 0,0 10 0,1-11 8,4-4 0,-6 14 16,1-11-8,2 9 0,-1-9-8,2 1 0,1 1 8,-2 7 8,1-9-24,2-3 8,-1 3 16,1 1-24,-2 1 16,2-1-8,0 0 0,0-1 24,0 2-16,0-2 16,0-3-24,0 4 32,0-1-32,0 0 48,3 0-16,2 0 8,-2 0 0,1 0-24,1 0 24,-5-3-40,4 3 32,1 0 16,8-3 32,-10 3 0,9 0 32,-8 0-32,1 2-16,8-2-8,-8 1-8,7-1 24,-8 2-24,11-2 8,-10 0-16,11 1 24,-11-1 0,11 2-8,-16-5-56,12 3 64,0 1-55,-8 1 39,13 7 8,-13-9-56,13 1 32,-5-1-16,0 0 16,-12-3-32,12 3 40,0 0-24,-1 1-8,-6 1-8,13-2 16,-6 0 8,-8 0-8,14 0-8,-18-3-8,5 3-8,11 0 16,-4 0-32,-7 0 16,10 0 24,-11-3-8,9 3 16,-8 0 0,-5-3-24,12 0 16,-8 0-16,8 3 8,-9-3-24,2 0 0,-1 3 0,8-3 0,-12 0 0,0 0 16,5 0 0,-1 3-8,1-3 0,-1 0-8,1 0 0,-2 0 16,1 0-8,-1 0 32,0 0-40,0 0 0,0 0 32,-3 0-72,3 0 24,-3 0 8,3 0-40,0-2 24,-3 2 40,0-1-57,3 1 41,-3-2-56,0-1 16,0 2 32,3-2-48,0 0 24,-3 0 32,0 3 16,3-3-32,-3-2-16,0 2 32,3-1-16,-3-1-24,3 1 64,-3-1-48,3 1 0,-3 4 40,0-6 0,0-6-40,0 8 16,3-8 8,-3 7-16,0-7 32,3 8-32,-3-8 8,0 12 24,3-5-32,0-8-8,-3 7 32,3-8 32,0 8 0,0-10-24,0 10-8,0-9-24,-3 15 32,3-12-40,0 6 24,0-10 16,0 2 8,0 1 8,0 1-24,1-2 16,1 2-32,-5 12 24,4-13 0,1-2 0,-1 0 0,1 0-16,7 2-16,-9-1 40,0 2-48,1-1 32,-4 13 8,5-6-8,-1-10 0,0 4 24,1 6 0,-1-9 0,1 10-40,-1-10 8,1 11 0,-5 4 16,3-14 8,0 10 0,0-2-8,0 0-16,-3 0-8,3 0-24,-3 1 56,0-1 0,0 6-8,0-4 24,0 0 40,0 1-64,3 1 0,-3 1-72,0-1-16,0 1 80,0-2 24,0 3-16,0-2 88,0 1 0,0-1-80,0 1-16,0 1 0,0-2 24,0 2-8,-2 0 0,2 0-8,-1 0-16,-1 0-16,1-1 16,-1 1-8,-1-2 24,0 1 8,0-1-32,-1-1 40,4 3-16,-5-1-8,-1-1-16,0 1 32,-5-1-24,8-1-16,-9 0 24,7 2 16,-10-2 0,15 3-8,-6-2 32,-7 1-16,1-2-32,0 0-8,-3 0 16,0 0-32,0 0 24,0 1 0,15 2 16,-16-4 8,1 1 8,-3 0 0,-2 0 0,2-2 0,-1 2-16,1-1-24,-1 1 8,19 3 16,-20-5-24,2 1 8,0 1-24,2-2 24,1 2-16,0-1 24,2 0 24,-1 1-32,14 3 16,-13-3 8,7 1-16,-11 1 8,13 1 8,-11-2 0,10 2-16,-6 0 8,8 0-8,3 0 8,-5 0-48,-1 3-24,2 0-104,-1 0-184,1 0-312,1 0-472,0 1-553,0 1-623,0-1-505,1 1-343,1 7-89,1-12 696,0 3 849,0 1 840,0-1 728,3 2-976,-3-5 1120</inkml:trace>
  <inkml:trace contextRef="#ctx0" brushRef="#br0" timeOffset="1881">1298 507 1672,'0'0'0,"-1"-4"200,1 4-200,-2-15 304,2 3 64,-1 6 0,1-9 24,-2 10 8,2-8 40,-1 8 16,-1-8-7,2 13-449,-1-5 464,-1-6-40,1 6-8,-1-8 16,-1 8 0,2-1 56,-1 0-8,1 2 8,1 4-488,-2-6 512,1 1-15,-1 1-1,-1-1 0,2 1 8,-1 1-32,1 1 16,-1 1 0,2 1-488,-3-2 432,2 2 16,-2 0-8,0 0 33,-2 0 23,3 0 32,-1 0 24,-2 3-48,5-3-504,-4 3 496,-1 0-40,-1 2-56,0 8-48,-6-10-24,8 14-63,-2-13-1,-8 14 8,11-5-56,-3 2 56,0 2-40,-6 2-32,8 2 0,-2-1-48,-9 1-48,11 1 0,4-22-104,-6 24 96,-8 0-48,11 3 0,-3-2 8,-7 0-40,8 2 16,1-3-16,-8 2-8,12-26-8,-3 22 16,-2 0 8,-7-1 16,9 0-32,-1-3 32,-2 2-48,1-4-16,1-1 32,4-15-8,-5 15-40,1-11 32,1 13 0,0-13-8,2 13 32,-1-13-32,1 10 16,-1-11 0,2-3 0,-1 12-8,1-9 40,0 1-8,0 1-24,0-1 24,0-1-40,0 0 0,0 0 0,0-3 16,3 3 0,0-3 0,-3 3 8,3-3 8,-1 0-24,1 0 16,2 0 16,-1 0-40,-4 0 16,5 3 0,-1-3 16,1 3-8,-1-3 16,-1 0-16,0 0 8,0 0-16,0 0 32,-3 0-32,3 0 24,0 0-32,0 0 8,0 0-8,2-2 0,-2 2 8,0-1-16,0-1 16,0 2 0,0-1 16,0 1 8,0-2 0,0 2-8,0-1-16,0 1 24,0 0-16,-3 0-8,3 0 8,0 0 8,0 0-8,0 0 0,0-2-8,1 1 8,-1 1 8,2 0 8,-5 0-24,4 0 32,0 0 0,1 0-88,-1 0-16,1 0 32,-1 0-32,8 0 72,-9 0-8,-3 0 8,12 0-16,-9 0 48,11 0-8,-10 0 0,11 0-16,-10 0-32,10 0 8,-11-2 56,-4 2-40,16 0 56,-4 0 0,0-1-56,0 1-56,2 0 16,-1 0-24,2 0 72,0 0 16,-15 0-24,14 0 8,-1 0 8,-1 0 8,0 0-24,-8 0-8,13 0 16,-13 0-16,13 0 24,-17 0-16,4 0 24,11 3-16,-10-3-8,7 3-24,-9-3 0,1 0-8,8 3 24,-9-3 0,-3 0 8,4 0-16,1 0-16,-1 0 0,1 0 8,-2 0-8,0 0 24,0 0-16,0 0-8,0 0 8,-3 0 24,3 0-32,0-2 0,0 1 8,0-1 8,0 1-8,0-1-8,-3 1-24,3-1-56,-3 2 112,0-2-72,0-1 0,3 0 8,-3-2 40,0 2-48,3-1 24,-3-1 0,0 2 0,0 3 48,0-4-24,0-1-8,0 1 16,0-2 0,0 0 0,0 0-8,0 1-16,0-1 24,0 6 16,0-6-8,0 0-8,0 0 16,0-7-8,-2 8-32,1-8 40,1 9-40,0-8 32,0 12 8,0-5 24,0-7-32,0 8 48,0-10-64,0 10 16,0-10 0,0 10-16,3-8 40,-3 12-16,3-5-24,-3-1 40,3-7-24,0 8 8,0-6 16,0 6-24,1-7 8,-1 8 0,-3 4 0,5-12 8,-1 7-8,1-7 16,-1 8-40,1-10 16,-1 10 0,0-10-16,1 10 16,-5 4 8,4-14 16,1 10-32,-1-9 24,-1 8-8,2-7 0,-1 8-8,-1-8 16,0 7-8,-3 5 0,3-12 8,0 8-16,2-2-8,-2 0 8,0 0-16,0 0 32,-3 1 0,3 1 0,-3 4-8,0-5 16,3 2-8,-3 0 0,3 0-8,-3 0-16,0 0 16,0 0-16,0 0 24,0 3-8,0-1-8,0-2 0,0 0 0,0 2-8,0-4 32,-2 2-16,1 2 8,-1-2 0,2 3-8,-1-2 0,-1 1-16,-1-2 8,-1-2-24,-1 2 24,1 0 0,-8 2-8,7-4 0,-1 2 8,-6 0 16,6-1-16,-8 1 24,8 0-24,-12-2 0,4 1-8,1-1 16,13 5 0,-15-4 0,0-1-8,-2 1 8,3-1 0,-4 1-8,0-2-8,0 0 16,-2 1 0,20 5 0,-19-6-32,-1 2 32,1 0-8,-2-1 48,2 1 16,1-1-8,0 2-40,0 0-48,18 3 40,-18-3-40,2 0-8,-1 2 40,2-1 32,2 1-24,1-1 72,7 2 0,-7 0-72,8 0 8,-8 3-160,9 2-256,-3-2-401,0 1-599,2 1-696,-1-1-505,1 1-359,4-5 2968,-3 4-3097,1 0 664,1-1 745,-1 2 792,2-2 736,0 0-1096,0-3 1256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21.205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426 23 1608,'0'0'0,"0"0"8,0 0 32,0-2 40,0 1 64,0-1 72,3 1 64,-3 0 32,0 1-312,0-2 344,3 1 48,-3-1 64,0 1 40,3-1 41,-3 1-1,0-1-8,3 2-8,-3 0-520,3-1 512,-3 1 8,3 0 0,0-2 16,-3 1-16,3 1 17,-3 0 31,3 0 24,-3 0-592,3 0 624,0 0 0,0 0-8,2 3-8,-1 0-40,1 0-23,-1 1-33,8-1-24,-9 1-48,2 8-64,8-12-16,-10 12-48,9-9-16,-9 2-24,9 10-40,-8-12-16,-4-3-216,14 12 184,-11-8-16,10 10-40,-1-10-8,-7 11-16,13-10-16,-6 9-15,-8-9-9,-4-5-64,15 13 64,-10-8-8,11 7-16,-12-9-8,10 9-32,-10-9 8,10 1 16,-11 8-16,-3-12-8,13 3 8,-10 2 0,9 7 8,-9-12-24,9 4 56,-9 1-56,2-1 24,-1-1 0,-4-3-16,5 3-24,-1 0 24,1 2-8,-3-3-8,1-2-32,0 3 40,0-3-16,0 0-8,-3 0 32,0 3 0,3-3-16,-3 0-16,3 0 24,-3 0 0,0 3-16,0-3 0,0 3 16,0-3 8,0 0-56,0 0-16,0 0 7,0 0-31,0 0 8,0 0 0,0 0 0,0 0 40,0 0 649,0 0-1250,0 0 633,0 0-24,-1 0 0,-1 0 8,1 0-8,-1-1 24,-1 1 0,3 0 16,-1-2 0,-1 2-8,-1 0-8,2 0-32,-2 0 16,0-1 16,0 1 8,0 0 32,3 0-24,-3-2-8,0 2 8,0 0 0,0 0 8,0 0-8,0 0 8,-1 0-8,1 3-16,3-3 16,-3 3 32,0 0-32,0-3 8,-2 3 32,1 9-24,-1-9 24,-7 9-24,11-7 8,1-5-24,-5 4 48,-1 8 16,0-7 40,0 8-16,-6-8 24,8 13 8,-8-6-7,8 1-17,4-13-96,-12 15 80,7 0-16,-10 0 0,9 0 8,-9 0-24,3 1-8,6 1 0,-7-1 0,13-16-40,-5 15 24,-8 0-16,8 0-8,-9-2-16,9 2 40,-8-1 0,8-2 0,-7 1-16,8-9-8,4-4 0,-14 18 0,10-13 8,-1 11 16,-8-11-32,10 7 16,-3-9-8,-6 9 8,12-12-8,-2 3 0,-2 1 0,-1 8 0,1-12-16,0 5 0,-1-2 8,1 0 16,1 0-8,-2 0 32,5-3-32,-3 0 0,0 2-16,2-2 24,-1 3-16,-1-3 16,2 0-8,-1 3-24,-1-3 8,3 0 16,-1 0-24,-1 0 32,1 0-16,-1 0 8,1 0 8,-1 0-32,1 0 48,1 0-48,0 0 24,0 0-32,-2 0 40,1-1-40,1-1 40,0 1-32,0-1 24,0 1 8,0 1-8,0-1-8,0-1 16,0 1 0,0-2-8,0 1 24,0 1-24,0-1-8,-2 1 0,2 1 8,0-2 16,0 1-24,0-1 8,0 2 8,0-1-32,0-1 48,0 1-16,0-1 16,-1 2-16,-1 0-16,2 0-8,-1 0 16,-1-1-16,1-1 24,-1 2 0,-1 0-24,3 0 16,-3-1-8,2 1-24,-2-2 32,-2 1-8,4 1 16,-4-2-16,1 1-8,1-1-8,3 2 24,-5-1-16,1-1 32,-1 1-24,1-1 0,-1 1-24,1-1 8,-2-1 8,2-1 24,4 4-8,-6-3 0,0 0-32,1-2 16,-7 1-16,8-1 8,-2 1 40,-8-8-24,10 7 8,4 5 0,-5-6-16,-8-6-32,8 8 24,-1-8-16,-9 8 32,11-10 8,-9 10-16,7-11 8,6 15 8,-15-6-24,10-8 0,-10 8 16,11-7 40,-10 7-8,10-8 56,-2 10-24,-6-8-56,12 12 0,-5-4 0,-7-8-96,8 7 64,-2-1-16,-6 0 8,9 0 56,-1 0-48,-1 2 24,5 4 8,-4-5 8,-1 1-16,2-1 16,-1 2 0,2 0-24,-2 0-8,-1 2 8,2-1 24,3 2-8,-3-1 0,2 1 16,-1 0 8,2 0-40,-1 0 8,1 0-33,0 0-71,0 0-72,0 0 184,0 0-312,0 3-232,3 0-488,0-3-464,0 4-297,0-1-231,0 0 7,1 2-23,-4-5 2040,5 4-2136,-1-1 431,10 0 545,-11 0 560,8 0 544,-6 0-1432,-5-3 1488</inkml:trace>
  <inkml:trace contextRef="#ctx0" brushRef="#br0" timeOffset="383">51 589 2080,'0'0'0,"-1"0"312,1 0-312,-1-1 408,-1-4 40,1 2-16,1-1 16,-2 1 24,2 0-23,-1-2-1,-1 1-8,2 4-440,-1-5 392,-1 1 0,1 1-8,-1-2-8,2 1 24,0-1-16,-1 1-8,1 1-16,0 3-360,0-5 328,0 1-23,0-1 7,0-1-8,0 2-24,0-1 40,0 1-32,0 0-8,0 4-280,3-3 272,-3-2-8,3 1 16,-3-1-40,3 1 0,0-1-32,0 2-72,-1 0 16,-2 3-152,5-3 128,-2 2 8,1-2-16,1 1-24,-1 1-40,1-1-88,7 1-88,-8 1-96,-4 0 216,14 0-376,-10 0-192,13 0-256,-13 0-408,13 0-433,-5 0-455,-1 0 39,3 0 465,-14 0 1616,12 0-2888,-12 0 2888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23.188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362 19 1288,'0'0'0,"0"0"-8,0-2 16,3 1 0,-3-2-8,0 0 8,3 0 0,-3 1 8,0 1 32,0-1 48,0 1 80,0 1 80,0 0 64,0 0-320,0 0 392,0 0 48,0 0 48,0 0 32,0 0 32,-1 0-7,-1 0-9,1 0-56,1 0-480,0 0 416,-2 0-32,1 0-32,-1 3 8,1 0 32,-1-3 8,1 3 24,-1 1 24,2-4-448,-1 5 457,-4-1 7,2 1 8,-1 7 8,-1-9-8,1 1 8,-1 10 16,1-10-24,-2 11-16,1-3-56,-1-8-15,0 16-41,-6-8-24,9 3 0,-3-2-64,-6 1 0,12-14-256,-3 15 248,-3-1-40,-5 3-8,6-1-40,-1 2-24,-6-1 0,8 1 0,-10 0 0,14-18-136,-4 17 104,-10 1-24,10 2 0,-2-1-16,-8-1-8,10 0 16,-10-3-32,10 0 0,4-15-40,-6 16 24,-7 1-8,8-2 0,-1 0 16,-7-2-16,8 2 8,-1-1 8,-6-1-48,8-1 64,-1-8-40,-7 14 0,9-13 16,-3 10-24,0-12-8,0 9 8,0-9 0,6-3 0,-4 4-8,-1 8 32,2-9-32,0 0 32,1 2-16,0-1 8,1-1 8,-1 0-24,2-3 0,-1 3 24,-1-3-24,2 3 0,-1-3 16,1 0 0,0 3 8,0-3 0,0 0 16,0 0-40,0 0 16,0 0 0,0 0-8,0 0 32,0 0-8,0 0 8,0 0-8,3 0 8,0 0-8,-3 0 24,3 0 0,-3 0 8,2 0-16,-2 0-7,3 0-1,-3 0-40,0 0 56,3 0 16,0 0-16,-3 0 8,3 0-24,0 0 8,0 0 40,2 0-32,-5 0-56,3 0 72,0 0 8,0 0-24,0 0 0,0 0 16,0 0-32,0 3 24,1-3 16,-4 0-80,3 0 80,2 3 8,-1 0-8,1-3 0,-1 3 0,1 0 8,7 0 0,-12 0-16,4 0 8,10 0-24,-11 0 16,1 0 16,1 0-8,9 0 0,-9 1-8,8 1-16,-13-5-56,5 4 56,10 1 8,-11-1-8,13 1 32,-5-1-16,-8 1-8,14-1-24,-6 1-16,-12-5-24,12 12 24,0-12 0,0 4 24,0 1-24,1-1 24,1 8 0,-2-12-40,0 4 8,0 1-16,-12-5 0,12 4-24,-1 8 32,1-12-16,2 5 0,-2-1 16,0 1-8,-8-1 32,11 1-8,-15-5-24,5 12 32,7-9 24,-8 0-24,1 0 8,7 1-32,-9 1 56,1-1-16,-4-4-48,4 5 56,1-1-8,7 1-56,-12-1 8,4 1-8,1-1 24,-1 1-16,1-1 8,-1-1-8,-4-3 0,5 3 16,-2 0-8,0 0 0,0 0-8,0-3-16,1 3 24,-1-3-24,2 3 24,-5-3-8,3 0 8,0 0 8,0 0-24,0 0 0,0 0 0,-3 0-24,0 0 32,3 0-8,-3 0-8,3 0-16,0 0 24,-3 0 0,3-2 8,-3 2 24,3-1-24,-3 1 0,0-2-16,3 1 8,-3-1-32,3 1-8,-3-1 40,3-1-32,-3-1 40,3-1 24,-3 5-24,0-2-24,3-3 24,-1 1-16,-2-1-40,3 1 56,0-8-24,0 9-16,0-2 32,-3 5 8,3-13-40,0 8 32,-3-7-8,3 8 0,0-8 16,2 6-24,-1-9 8,1 9 0,-5 6 16,4-16-16,1 4-16,-1-2 16,1 1 16,-1-1-32,1 1 16,7-1 16,-9-2-8,-3 16 8,4-17-16,10 1 8,-11 0 0,10-2-40,-8 1 24,6-1 0,-6-1 0,10 0 8,-15 19 16,4-20-8,13 1 0,-13-1-24,14 1 8,-13-1 0,11 0 8,-11-1 0,7 0-8,-12 21 24,4-20-32,8 5-16,-9 0 16,1 0 24,8 1 16,-9 0 8,2 1-24,-1 1-16,-4 12 24,5-12-8,-1 6-24,-1-9 32,0 10 8,0-7-32,0 8 24,0-2-24,-3-6 8,0 12 16,3-3-8,-3-2-8,0 1 32,0 0-48,0-1 32,0 1 0,0 1-32,0 1 24,0 1-16,0-1 8,0 1 16,-1-1 0,-1 1-8,1-1-16,-2 2 24,0-1-8,0 1 16,1-2-24,-2 2-16,1-1 24,-2 1-16,1-2 32,-1 2-8,1 0-8,4 0 8,-6 0-16,-6 0 0,7 0 24,1 0-24,-9 0 0,8 0 40,-8 0-32,1 0 16,12 0-8,-6 0 8,-9-1-40,3 1 24,0-2 8,-2 2 8,1-1-16,-2-1 8,2 2-24,13 0 24,-14-1-8,-1 1 0,0-2-48,0 2 8,-1-1 0,-1-1 0,3 2 48,-3-1 24,17 1-24,-18 0 0,0 0-8,0-2 8,0 1 0,2-1 0,-3 1 8,2-1 0,-1 1-48,18 1 40,-16-3 16,-1 1-40,1 1 24,2-1 56,1 1-24,0-1-16,-1 1 0,1-1-40,13 2 24,-12 0-24,0-1 40,6 1-16,-9 0 8,9 0 0,-9-2-16,10 2 8,-9 0-48,14 0 48,-5 0-104,-1 0-104,-7 0-128,8 3-176,-7 0-265,8-3-295,-8 3-440,7 0-433,5-3 1945,-6 0-2248,-6 0-273,9 3-119,-1-3 327,-1 0 617,1 0 664,-1 0 680,2 0 312,3 0 40,-1 0-1168,1 0 1168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25.284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147 48 1272,'0'0'0,"0"0"0,-1 0 16,-1 0 8,1 0 48,-1 0 48,1-1 64,-1-1 56,1 1 16,-1-1 48,2 2-304,0-1 320,-1 0 24,-1-1 16,2 1 8,0-1 0,0 1 0,0-1 9,0 2 7,0 0-384,0 0 416,0-1 112,0-1 56,0 1 32,3-1 16,0 1-56,0 1-40,0-2-15,-3 2-521,0 0 512,3 0 0,0 0 8,0 0 16,0 0 32,1 0 0,1 0 0,-1 0-23,-4 0-545,12 0 496,-9 3-48,2 0 16,8 0-48,-8 0-24,10 0-16,-11 0-64,13 1-32,-17-4-280,12 3 304,0 2-24,1-1-24,0 8-32,4-9-80,-4 2-48,2-1-8,2 8 9,-17-12-97,16 3 88,4 2 0,-3 7 32,1-9-24,-1 1-16,-1 1 0,-1 7-40,0-12-24,-15 0-16,12 4 48,-7 1-24,12-1-8,-5 1 40,-7 6-56,11-8 48,-11 0-24,8 2 40,-13-5-64,5 4 64,10 8-16,-12-9 16,9 2-40,-9-1 0,9 1-8,-9 7-16,1-12 0,-4 0 0,5 4-8,6 1 24,-11-1 0,5 1-8,-1-1-8,1 1-32,-1-1 24,1 1-8,-5-5 16,4 3-8,-1 0 40,0 1-56,-3-1 24,3 0-24,-3-3-32,3 3 48,-3 0-24,0-3 32,3 0-24,-3 0 16,3 0-8,-3 3 16,3-3-16,-3 0 16,3 0-16,-3 0 16,0 0-16,0 0 0,0 0-8,0 0 48,0 0-16,0 0 16,0 3 0,0-3-24,0 0 16,0 3-24,0-3 16,0 3 0,-1 0 16,1-3-24,-2 0 16,1 3 8,-1 0 0,1 0 16,-1-3 16,1 3 24,-1 0 8,-2 1-8,-1-1-8,1 2 24,-1-1-16,2 1 48,-1-1-16,-1 1-24,1 8 8,-1-10-16,5-3-80,-4 5 104,-2 8-8,0-8-16,0 10-16,2-11-8,-2 11 24,0-11-8,0 13 0,6-17-72,-6 4 8,-6 14-16,9-6 16,-3 0-8,0 2 24,0-2-8,-6 0-24,9-1 32,3-11-24,-6 12 16,0 0 0,-6 2 24,10-2-40,-2 0 0,0 0 16,1 0-8,-2 0 24,1-8-8,4-4-24,-3 16 0,-2-11 8,1 10-40,1-11 72,-2 11-24,2-12 0,0 11 8,-1-11-48,4-3 24,-2 12 8,-1-9-16,2 1 24,-1 8 0,-1-12-24,2 5 0,-2-1 16,1-1-24,2-3 16,-1 3-8,1 0 16,0 0-16,0 0 16,-2-3 0,2 0 0,0 3-32,0-3 24,-1 0-16,1 0-8,0 0 16,0 0 16,0 0 8,0 0 0,0 0-16,0 0-32,0 0 8,0 0-24,0-1 64,0-1-32,0 2-8,0-1 16,0 1 8,-2-2-32,2 1 24,-1-1 24,-1-1 8,1 0-48,-1 0 16,1 0 0,-1 0-8,2 3 16,-1-3 8,-1 0 0,1 0-24,-1 0-8,1 0 32,-2 0-16,1 0-32,-1-1 8,3 4 32,-4-2-64,2-1 16,-1 0 64,-1 0-8,1 0-32,-2 2 24,1-2-16,1 1 0,3 2 16,-4-1 8,1-1-32,-2-1 8,1 2 0,-1-2 24,1 1-8,-1 1-8,-1-2 24,6 3-16,-6-2-32,-6-1 40,9 0 8,-1 2-32,-1-2 48,-1 1-24,0 1-16,-7-2 48,13 3-40,-5-3 16,-10 0-32,11 0 8,-8 0-64,8 0 0,-11 0 16,9-1-8,-9 2 48,10-1 0,-10 0-8,11-1 16,-10-1-32,8 1 32,-7-1 24,8 1-24,-8-1 32,13 5-24,-4-1 0,-10-4-16,10 2 16,-10 0-8,10 0-40,-1-1 32,-7 1-8,9-2 16,3 5 8,-6-4 32,0 1-40,-6-2 32,9 2-16,-1 0-24,-2 0 16,1-1 0,1 1-24,4 3 24,-6-3 8,1-2-8,1 2-16,0 0 16,1 0 8,-2 2 0,2-2 0,-1 0 16,4 3-24,-2-1 8,1-1 24,-1 1 0,1 1-16,-1 0 16,1-2 0,-1 2 0,2-1 24,0 1-56,-1-2 56,-1 2 0,2 0-16,-1 0-16,1 0 16,0 0 0,0 0 56,0 0-24,0 0-72,0 0 56,0 0-16,0 0-16,0 0-8,0 0 8,0 0 8,0 0-16,0 0 24,0 0-288,0 0 512,3 0-264,-3 0-24,0 3 32,0-3 8,0 0 8,0 0-24,0 0-24,0 0 8,0 0 24,0 0 8,0 0 8,0 0-8,0 0-16,0 0-32,0 0 40,3 0-16,-3 0 16,0 0 8,0 0-8,0 0 0,3 0-8,-3 0-8,3 0 24,-3-1-24,3-1 0,-3 2 16,0-1 16,3-2 0,0 0 0,-3 3-24,0-2 24,3-1-32,-3 2 8,3-1 32,-3 1-48,0-2 16,3 0 24,-3 0-24,0 3 0,3-5 8,0 1-24,-1-1 0,-2 1-8,3-1 16,-3 1 0,3-2 8,0 0 8,0-6 0,0 9-16,0-3 8,0-6 0,2 7 24,-2-1-8,0-7-24,1 9 32,-4 4-24,3-14-8,2 8 16,-1-9 16,-1 9-56,2-10 32,-1 4-8,1 0 0,-1 0-8,-4 12 16,5-12-8,-2 0 8,0 0 8,0 0 8,0-1-24,0-1 0,0 1 24,0-2-48,0 3 16,-3 12 16,3-14-16,0 3-32,-3-1 72,3 6-24,-3-9 0,3 9 40,-3-9-64,0 10 24,0 5 0,0-12-24,0 8-24,0-2 72,0-6 24,0 9 16,0-2-16,0 1-24,0-1-40,0 5 16,0-4-24,0 0 40,0-1-40,0 1 24,0-1-8,0 2-8,0 2 40,-2-1-16,2 2-8,-1-1 0,1-1 16,0 1-40,0-1 40,0 1-16,0-1-8,0 2 72,0-1-56,0 1-8,0 0 8,0 0-48,0 0 8,0 0 56,0-2-8,0 2 16,0 0-32,0 0-8,0-1-24,0 1 32,0-2 8,0 1 0,0 1 16,0 0-56,0 0 16,0 0 16,0-2 40,0 1-24,0 1-40,0 0 0,0 0 0,0 0 24,0 0-8,3 0 0,-3 0 24,0 0-8,0 0-16,0 0-8,0 0 32,0 0-8,0 0-8,0 0 8,0 0-40,0 0 40,0 0-16,0 0 0,0 0 0,0 0-16,0 0 88,0 0-112,0 0 56,0 0-16,0 0 16,0 0 8,0 0 8,0 0-8,0 0-32,0 0 0,0 0-24,0 0 16,0 0 0,0 0 40,0 0-32,0 0-8,0 0-24,0 0 224,0 0-448,0 0 184,0 0-56,0 3-72,0-3-32,3 0-56,-3 3-112,0-3-112,0 0 528,0 3-704,3 0-297,-3-3-255,3 3-264,-3 0-145,2 0-55,1 0-96,0 0-129,-3-3 1945,3 3-2136,0 1 79,0-1 497,0 0 592,2 0 576,-1 0 352,8 0 0,-12 1-1024,0-4 1064</inkml:trace>
  <inkml:trace contextRef="#ctx0" brushRef="#br0" timeOffset="1537">606 470 1736,'0'0'0,"-2"0"0,1 0 8,1-2 8,-2 2 8,2 0 16,-1 0 64,1 0 56,0 0-160,-2 0 232,1 0 48,-1 0 40,1 0 24,-1 0 40,1 0 32,1 0 32,-2 0 33,2 0-481,-1 0 496,-1 0 24,2 0 40,-1 3 48,1-3-8,-2 3 8,2 0 16,0 0-71,0-3-553,-1 3 528,1 0-24,-2 0-80,2 0 32,0 2 0,0-1-8,0 8 40,0-9-32,0 2 0,0 9 25,0-9-81,0 10 24,0-11-32,0 16-80,0-8 32,0 3-16,0 0-24,0 0 0,0 1-48,0 2-56,0 0-40,0 0 0,3 3 8,-3-2-56,0-19-112,0 20 128,3-3-24,-3 1-32,0 0 8,3-1-32,-3 1-8,3-2-32,-3-1 32,0-15-40,0 13 24,0-1-56,3 0 16,-3-7-16,0 11-16,0-11 56,3-1-8,-3 10 0,0-14 0,0 3 16,3 1-24,-3 1 16,0-1 0,3 1 8,-3-2 16,0-3-16,3 3-8,-3-3-8,0 0-8,3 3 8,0-3 0,-3 0 16,3 0 24,0 0-24,0 0 25,-3 0-33,0 0-8,3 0-8,0 0 24,-3 0-8,3 0 0,-3 0-16,3 0 8,-3-2 0,0 2 0,3-1 16,-3-1 0,0 2-32,0-1 24,0-1-24,0-1 0,3 2 16,-3-1 0,0 1 8,0-1 24,0 1-16,0-1-16,0 1-16,3 1 8,-3-2 24,0 1 8,0 1-24,0-2 72,0 2-48,0 0-16,0 0 0,0 0 64,3 0-8,-3 0-32,3 0 24,-3 0-32,3 0 16,-3 0-24,0 0 16,0 0 8,3 0-24,-3 0-16,0 0 64,0 0-24,3 0-16,-3 3-8,3-3 8,0 3 0,0-3 8,-3 0-32,3 3 32,0-3 16,0 0-24,1 0 24,-1 3-24,2 0 0,-1-3 0,1 3 0,-5-3-24,4 0 24,8 0-24,-9 3 16,2-3 24,7 0-40,-9 0 48,9 0-16,-9 0-32,-3 0 0,11 3 32,-6-3-16,8 0-16,-8 0 32,8 3 16,-8-3-32,10 0 24,-11 0-48,11 0 16,-12 0 16,12 0 0,-10 0 8,11 0-24,-11 0 40,8 0-24,-9 0 8,-4 0-32,15 0 32,-12 0-24,11 0-8,-11 0 8,10 0 8,-10 0-24,9 0 16,-7 0-8,-5 0 0,4 0 8,8 0-24,-9 0 16,2 0 16,-1 0-24,1 0 8,-1 0 8,-1 0-24,-3 0 16,3 0 8,0 0 32,0 0-40,0 0 24,0 0-24,0 0 0,0 0-8,0 0-24,0 0 40,-3 0-8,0 0-48,3 0 32,-3-1 32,3 1-16,-3-2 0,3 2 24,-3 0-64,0 0 24,0 0 16,0 0 8,3 0-32,-3 0 48,3 0-24,-3-1-8,0-1-24,3 2 16,-3 0 16,0 0 8,3 0 0,-3 0 8,0-1-48,0 1 16,0 0-8,0-2 16,0 2 24,0 0-16,0-1-8,3-1-8,-3 1-8,0-1 8,3 1-8,-3-1 24,3 1-8,-3-1-24,0 2 32,0-1 0,0-1-16,3-1-8,-3-1 32,0-1-16,0 1-16,0 1 24,3-2-64,-3 2 32,0-1 40,3-1-72,-3-1 40,0-6 16,0 9-16,3-3 0,-3-6 32,0 12-8,0-4 0,3-9 0,-3 8 24,3-8 0,0 7-24,-3-11-8,0 5 0,0-1-8,0 13 16,0-12 8,3 0-24,-3 0-8,0-1 32,0-4-48,0 1 24,3 1-8,-3 0-8,0 15 32,0-17 0,0 1-16,0-2 16,0 0 8,0 0-40,0 3 24,0-1-16,0-2 8,0 18 16,-2-18-16,1 0-8,-1 0 24,1 2-24,-2-2 32,0 1-24,1 2-16,1 0 24,1 15 8,-3-15-16,1 2 24,-1 0 0,0 7-8,2-11-24,-2 13 16,1-11 24,2 10-32,0 5 16,-1-12 8,-1 8-8,1-1-24,-2-1 40,1 0-32,1 0 24,-1 2 0,-1 1 8,3 3-16,-1-3 24,-1 1-24,1 1 24,-2-1-48,0 2 16,0-1 32,0 1-40,1-2 32,2 2-16,-1 0 48,-1 0-48,-1 0 16,2 0-8,-2 0-24,1 0 16,-1 0 0,2 0 24,-1 0-8,-1 0 16,1 0-24,0 0-16,-1 0 24,0 0 0,0 0-8,0 3 0,3-3-8,-3 0 24,0 3-8,0-3 16,0 0-16,0 3-24,0-3-16,-1 3 8,-1-3 8,5 0 8,-4 3-8,-1-3 16,1 0-16,-2 3 24,0-3 0,-6 3-24,7 0 0,-1-3 0,6 0 8,-13 3-32,8-3 8,-7 3 32,7-3-16,-10 3-24,9-3 40,-9 0-8,3 0-16,12 0 16,-6 0 0,-11 3-16,5-3 0,-1 0 0,-1 3-8,0-3 24,0 0-32,1 0 32,13 0 0,-14 0 0,2 0-24,-1 3 48,1-3-48,0 0 24,0 0 0,0 0-40,0 0 16,12 0 24,-6 0-16,-10 0 24,11 3-16,-10-3-48,11 0-16,-10 3-8,10-3 24,-10 3 48,14-3 8,-4 3-40,-8 2-48,7-2-104,-6 0-105,6 0-159,-1 0-312,0 0-560,2 0-584,4-3 1912,-5 3-2305,1 0-272,1-3-63,0 3 407,1-3 585,1 0 616,1 0 704,0 0-1024,0 0 1352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28.020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110 359 1576,'0'0'0,"0"0"40,0 0 72,0-2 104,0 1 96,0 1 88,-2-2 32,2 2 40,-1 0 72,-1 0 73,1 0 23,-1 0-32,2 0-608,-1 0 576,-1 3-64,1-3 8,-1 3 56,2 0 16,-1 0 41,-1 0 15,1 2 0,1-5-648,-2 4 672,1 1-24,-1 7-16,1-9-24,-2 1-80,1 8-31,1-9-33,-2 11-32,3-14-432,-3 4 392,1 11-32,-1-1-32,0-3-48,0 3-16,0 1 24,0 0-48,0 0 16,3-15-256,-3 15 232,0 4-40,0-2-16,-1 0-24,1 3-40,0-2-24,0 0-8,0 1-8,3-19-72,-3 18 57,0 0-1,0-2-24,0 1-8,1-4 16,-1 1-16,0 1 8,2-3-16,1-12-16,-2 4-16,1 13 24,-1-13-8,1 0 8,1 10 8,-2-14 0,2 4-16,0 1-16,0-5 16,0 4-8,0 1 8,0-2 8,0 0 32,0 0-16,0 0-16,0-3 8,0 0-24,0 0 8,0 3 32,0-3-16,3 3 24,-3-3-24,0 0-32,3 0 40,-3 0-8,0 0-16,0 0 24,0 3-24,0-3 24,3 0 16,-3 0-8,0 0 40,0 0-32,3 0-32,-3 0-8,0 0 64,0 0-48,3 0 24,-3 0 8,0 0-24,3 0 24,-3 0 24,3 0-8,-3 0-64,0 3 64,3-3-32,-3 0 16,3 0-8,-3 0 0,3 3 32,0-3-32,0 3 16,-3-3-56,3 0 72,0 3-24,0 0 24,0-3 16,0 4-8,2-1 32,-1 0-8,8 0-16,-12-3-88,3 3 104,2 2-16,8-1 8,-10 1 8,9-1-24,-7 1 0,9-1-16,-9 1-8,-5-5-56,15 4 56,-11 8-40,11-12-24,-1 4-24,-2 1-24,3-1 40,-2 1 8,2-2 40,-15-3-32,15 4 80,0 1-24,1-1-40,1-1-64,1 0 0,1 0-16,-1 0 56,0 0 40,-18-3-32,16 5 8,1-2-8,-1 0 8,-1 0-16,0 0-8,-1 0 48,-1-3-32,-1 3-8,-12-3 8,12 0-16,-8 0 16,13 3 0,-13-3 8,13 0-16,-13 3-32,10-3 8,-11 0 8,-3 0 24,12 0 24,-9 0-24,1 0 24,8 0-24,-12 0-24,5 0 24,-1 0-40,0 0 24,-4 0 16,3 0-16,0 0-32,0 0 40,0 0-8,0 0-24,0 0 24,0-2-24,0 1-16,0-2 8,-3 0-24,3 1 32,-3-1 0,0 2-8,3-2 24,-3-2-24,3 2 0,-3 3 48,0-4-32,0-1 8,3 1 16,-3-1 8,3 1 8,-3-2-8,3-6-24,-3 9 0,0-3 0,0 6 24,0-14-16,3 10 8,-3-8 0,0 8-8,0-8 0,0 6 24,3-9-16,-3 3-8,0 12 16,0-12-24,0-2 8,0 2 16,3-1-8,-3 0 24,3 1-32,0 0 16,-3-2-24,0 14 24,3-13 8,-3-2 16,3 3-32,0-2 16,-3 2-16,3 1-24,0-3 48,0 2-16,-3 12 0,3-12 8,-3 0-8,5 6 0,-2-9 0,0 11 0,-3-8 24,3 7-24,0-1 0,0-7 0,-3 8-16,0-8 24,3 9 8,-3-2-8,3 0-16,-3 1-16,0-1 8,0 6 16,0-4 0,0-1 16,0 1-8,0-1 8,0 2-24,0-1 16,0 1 8,0 0-16,0 3 0,0-3 24,0 0-32,0 0 8,0 0-8,0 1 16,0 1 8,0-1-8,0 1 32,0 1-40,-2-3 16,1 1 16,-1 1-16,1-2 0,-1 0 8,1 0-32,-1 0 24,-1 1-8,3 2-8,-3-3-8,0 0 16,0-1 0,-1 1 0,-1-1 0,1 1 0,-1 0-8,-1-2 8,6 5-8,-6-3 32,0 0-32,-6-1 8,6 1-24,-9 0 0,3 0 32,1-2 8,-3 2 0,14 3-24,-15-4 16,0 1 0,-1-2 0,-1 2 8,-1 0-8,0 0 16,1 0-24,-3 0 8,20 3-16,-21-3 0,0 2 8,-3-4 32,3 4-16,-1-2 24,0 1 16,1 1 8,1-1-56,1 2 32,-1 0-40,4-1-40,0-1 64,1 1 40,1-1 16,1 1 8,-1 1-16,14 0-80,-6 0 16,-9-2-8,9 2 0,-8 0 8,8 0-8,-9 0-8,10 0 8,-7 0-8,12 0 0,-4 0-24,-2 3-8,0-3-24,0 3-40,0 0-64,1 0-160,1 0-208,1 2-288,3-5 816,-2 3-1249,1 1-463,-1 1-504,1-1-481,-1 1-296,2-2 9,-1 0 703,1 0 817,0-3 1464,0 0-664,0 3 608,0 0-1336,0-3 1392</inkml:trace>
  <inkml:trace contextRef="#ctx0" brushRef="#br0" timeOffset="1001">815 634 1792,'0'0'0,"0"0"0,-2 0 0,1-2 8,-1 1 8,-1-1 32,2 1 56,-2-1 48,1 2 72,-1-1 64,3 1-288,-3 0 344,0-2 56,-1 2 8,1-1 0,0 1-8,0 0-15,0 0 31,0 0 32,3 0-448,-5 3 488,1 0 32,-1 0 16,1 0-8,1 1 0,0 1 32,0 8 1,0-10-17,3-3-544,-2 14 560,1-10-40,-2 13-24,0-13 16,0 14-24,0-5 0,0-1-32,1 2-64,2-14-392,-2 13 369,0 1-57,1 1-16,-2 0-40,0 0-40,0-1-48,1 0-56,1-1-8,1-13-104,-2 14 72,1-2 8,-1 1-16,2-8-8,0 13 0,0-14-8,0 10-16,0-10 16,0-4-48,-1 12 8,1-9 24,0 1 32,0 8-40,0-12 0,0 5-16,0-2-8,0 0 8,0-3-8,0 4 32,3-1 0,0-3 0,-3 3 8,3-3 24,0 0-8,0 0 24,0 0 0,-3 0-80,0 0 48,4 0 8,-1 0-16,0 0 16,0 0 8,0 0 0,-3 0-16,4 0-32,-4 0-16,3 0 32,0-1-32,0-1 40,2 1 16,-1-1-8,1 1-16,7-1-16,-9 1 40,-3 1-56,3-2 56,1 1 24,1 1 0,-1-2-32,8 2 16,-9 0 0,2-1 40,8 1 0,-13 0-104,3 0 96,2 0 24,8 0-16,-10 0 24,9 0-15,-9 0-17,10 0-24,-10 3 0,-3-3-72,14 3 64,-10 1-32,10-1 24,-11 0-24,9 0-8,-9 0 16,1 0-32,10 0-24,-14-3 16,3 3 24,1 0 0,9 0 0,-10 0 8,2 2-16,7-2-24,-9 0 8,1 1 8,-4-4-8,12 3 8,-9 0-24,2 0 8,-1 0 8,1-3-24,-1 3 32,8-3-16,-12 3 8,5-3 0,-5 0 0,4 3-16,1-3 8,-1 3 0,1-3 8,-1 0 0,1 0-8,-1 0 0,1 0-32,-5 0 40,4 0-32,-1 0 16,0 0-8,1 0 24,1 0-32,7 0 0,-9 0 8,0-1 16,-3 1 8,4-2-16,1 1 40,7-1-24,-9 1 0,9-1 32,-9 1-56,1-1 32,1 1-8,-5 1 0,12-2-16,-9 1 8,1-2-16,1 1 16,7-1-8,-10 2 64,1-2-16,2 0 0,-1 0 0,1 0-48,-1 0 8,1 0 8,-1 1-8,-1-1-16,2 0 0,-2 0 0,-3 3 24,4-4-16,1 1 24,-2-2 8,0 1-24,1-1-8,-1 1 16,0-2-8,0 1-8,-3 5 16,3-6 0,0-6-8,0 8-8,0-8 32,0 8-32,2-2 24,-2-8-32,0 10 16,-3 4 8,3-14 0,0 8-32,0-7 24,0 7 0,0-8 8,0 8-8,0-10 0,0 10 0,-3 6 8,2-16 0,-2 4 16,3 6-8,0-9 0,-3 9-8,3-8-8,0 10 16,-3-8-24,0 12 16,3-5 0,-3-7-24,0 8 8,3-2 16,-3 0-24,0 0 56,0 0-16,0 0 0,0 6-16,0-4 0,0-1 0,0 2 0,0 0 0,0 2 40,-1-2-16,-1 1 24,2 1-24,0 1-24,-1-2 8,-1 1 8,-1-1-8,2 1 0,-2-1 0,1 1-24,-1-1 8,1 1 24,2 1-16,-5-3-24,1 0 48,-1 1-32,1-1-8,-1 2 40,1-1-32,-1 1 16,-1-1-24,6 2 16,-4-1-16,-2-2 8,0 0-8,0 0 32,-6 0-16,7-2 0,-1 1 16,0-1 0,6 5-16,-13-6-32,8 5 16,-7-1-24,8 1 0,-9-1 56,7 1 0,-8-1-8,2-1 0,12 3-8,-13-1 8,1-1 0,-2-1 16,8 0-8,-9 0-8,3 2 48,7-2-24,-13 2 8,18 1-40,-12-2 48,-2 1-48,1-1 8,-1 1 8,1-2-40,-2 1 48,1-1 0,1 0-8,0 0 24,-1 2-16,1-2-8,-2 0 0,1 1-16,1-1-8,-1 2 32,1-1-16,13 2-8,-13-1 16,-1-1-8,1 1-8,1-1 8,-2 1 0,2-2 8,6 1-16,-9 1 8,15 1-8,-4-2 0,-10 1 24,10 1-8,-2 0-8,-6 0 0,9 0-24,-1 0-8,-1 0-24,5 0 48,-4 0-80,-1 3-104,1 1-176,-1-1-273,1 2-351,1-1-416,0-1-369,1 2-295,2-5 2064,-3 3-2312,2 0-81,-2-3 89,1 3 575,1-3 625,-1 0 600,1 3 448,1-3-1480,0 0 1536</inkml:trace>
  <inkml:trace contextRef="#ctx0" brushRef="#br0" timeOffset="2205">1354 888 1856,'0'0'0,"0"-3"8,0-2 0,-2-7 16,2 11 0,-1-4 32,1-1 80,0 6-136,-2-4 224,1-1 120,-1 1 72,1-1 56,-1 1 16,1 2-8,-1 1 9,1 1-9,1 0-480,-2-2 464,1 2-24,-2 0-32,1 0 0,1 0 8,-2 0 24,0 0 8,0 0 16,0 3 25,0 0 23,-1 0 8,1 2 0,-2-1-32,1 1 8,1 7-32,-2-9-8,5-3-456,-4 4 424,-1 8-40,1-9-15,-1 9-41,1-7 0,-1 7-32,2-8-48,0 10-8,3-14-240,-3 4 184,0 11-32,-1-11 32,-1 10-64,4-10-8,-4 10 0,4-11-48,-2 12 0,3-15-64,-2 4 56,1 8-32,-1-7 0,2-1 16,-1 8 16,1-9-48,-2 0 0,2 2 0,0-5-8,0 4 8,0 1 16,0-1 8,0 0-8,0 1-40,0-2 40,0 0 24,0-3-32,0 0-16,0 3 72,0-3 16,3 3-32,2 0 32,-1 0 0,1-3-16,-1 3 16,1-3 8,7 3-16,-9-3 16,1 3-8,8-3 0,-9 3 0,9-3-16,-9 3 16,2 0-8,-5-3-80,12 3 72,-8 0 0,0 0-24,10 0 24,-11 0-16,1 0 0,10 0 0,-11 0 1,1 0-9,-4-3-48,15 3 40,-12 0 8,11-3-40,-10 3 32,8 0-24,-9 1 8,9-1 0,-9 2-16,-3-5-8,13 4 16,-10 1 16,11-2-16,-11 0-32,1 0 40,10 0-40,-11 0 16,9 0 24,-12-3-24,3 2 0,10 1 0,-8-3 0,7 3 16,-8 0-40,1-3 24,8 3-8,-10 0-16,-3-3 24,5 0 0,9 3 0,-11-3-8,2 3 8,8-3 8,-10 3-24,2-3 32,-1 0-8,-4 0-8,5 3-32,7-3 56,-12 3-40,3-3 40,1 0-32,-1 0-24,0 0 8,0 0-16,-3 0 40,3 0-8,2 0 24,-2 3-8,0-3-16,0 0-16,0 0 8,-3 0 16,3 0-32,-3 0 24,0 0-24,0 0 8,3 0 40,-3 0-24,3 0 40,-3 0-32,0 0-16,0 3 16,3-3-24,-3 0 16,0 0 0,0 0-16,0 0 16,3 0-24,-3 0 32,0 0-16,3-1-25,-3-1-7,3 1 32,-3-1-24,2 1 16,1-1-24,-3-1-8,0 3 56,3-3-64,0 0-8,-3 0 32,3-1-16,0-1 8,0 1-8,0-2-8,0-6 0,-3 12 64,5-4-56,-1-8 24,1 7 0,7-1 24,-9-6 0,1 8-16,1-11 0,-1 10 8,-4 5 16,5-15-16,7 3 0,-9 6 24,1-10-16,1 3-16,-1-1 16,8 2-16,-9-1 24,0-1 0,1 1-24,-1-1 24,2-1-40,-1 4 24,1-4 8,-1 0 0,-1 0-8,-3 15 16,5-15 0,-2 1-8,0 1-8,0-1 24,0 1-16,0 0 8,1 1-8,-1 6 16,-3 6-8,3-15-8,0 10 0,-3-10 16,3 11-32,0-8 0,-3 7 48,3-7-40,-3 8 8,0-1 16,3 1-16,-3-1 24,0 2 24,0-1 8,0 3-16,0-1 0,0 1-8,0 1-24,0-2-32,0 1 48,0-1-8,0 2 0,0 0 24,0 0-24,0 0 8,0 0-16,0 0 8,0 0 8,-1 0-16,-1 0 8,2 0 0,-1 0 0,-1 0 8,1 0 0,1 0-16,-2 0 16,-1 0-32,-1 0 40,2 0-32,-1 0 8,0 0 16,-1 0-32,1 0 16,3 0 0,-5 0 8,1 0-32,-2 0 24,0 0-8,1 0 24,-7 0-8,8 0 8,-8 0-8,12 0-8,-4 0 0,-8 0 8,7 0 0,-10-1 0,9-1 8,-9 1 0,3-2-24,8 1 24,4 2-16,-15-1-8,9-1-8,-7 1 40,7-2-16,-9 1-8,9-1 40,-11 0-32,11-1 8,6 4-16,-16-3 24,4 1-56,6-2 48,-11 2 0,5-2-8,7-1 8,-10 2-8,9 0 24,-11 2-32,11-1 24,-9 1-16,9 1-16,-7-2 24,8 2 8,-8 0-16,8-1 8,5 1-16,-12 0 40,8-2-56,-9 1 24,8-1-16,-1 1-8,-6 1 8,9-2 16,-3 1 16,6 1-24,-6-2-16,-6 2 48,9 0-32,-1 0 0,-2 0 32,1 0-40,1 0 0,-1-1-8,5 1 16,-4 0-16,-1-2 48,1 1-16,2 1 0,-1-2 0,0 1-24,2-1 8,-2 2 0,1 0 0,2 0 0,-1-1 0,-1-1 16,2 2 8,-1-1 24,1 1-16,0 0 8,0 0 0,0 0 0,0 0-40,-2 0 56,1 0-8,0 3 0,-1-3 41,2 3-33,-1 0 0,-1-3 32,2 0-48,0 0-40,-1 3 56,-1-3-8,1 3-8,-1 1 0,1 10-8,-1-11 16,-1 9-8,2-9 0,1-3-40,-3 4 40,1 1-8,-1-1-16,0 1-8,2 8 32,-2-10-40,0 2 8,0 9 24,3-14-32,-5 5 0,1 7 16,1-8 8,-2 10-24,1-11 0,-1 10 40,1-8 0,1 11-24,3-16-16,-2 5 8,-1 10 0,-1-11 16,-1 10 16,1-10-16,1 14 0,0-6-24,-2-8-8,2 13 24,-1-13-40,1 13 16,-2-13-8,2 14 16,1-13-16,-1 11 8,0-12 0,3-4 8,-3 15-16,0-10 48,0 8-40,0-8 32,0 8-24,0-10-24,0 9 8,1-9-8,2-3 24,-1 5 16,-1 7 16,2-9-24,-1 0 16,1 1-56,0 1 24,0-1-16,0 1-32,0-5 56,0 4-32,0 1-40,0-3 8,0 1-32,4 0-56,-1 0-48,0 0-72,2 0-97,-5-3 369,4 3-544,1 0-312,-1-3-304,8 3-208,-9-3-121,1 0-55,1 0-104,7 0-129,-12 0 1777,3 0-1920,9 0 127,-9 0 489,9-1 464,-8-2 504,10-2 272,-10 1-1680,-4 4 1744</inkml:trace>
  <inkml:trace contextRef="#ctx0" brushRef="#br0" timeOffset="3455">1390 8 1728,'0'0'0,"-2"0"32,1-2 72,1 1 128,0-1 104,-2 1 112,2-1 56,-1 2 32,1 0 16,-2 0 1,2 0 7,0 0-8,0 0-8,0 0 8,0 0-24,0 0-16,0 0-512,0 0 528,0 0-32,0 0-15,0 3-17,3-3-16,-3 3-8,3-3 16,0 3 0,-3-3-456,5 3 472,-1 0-8,1 0-40,-1 0-48,1 0-71,-1 0-25,8 0 0,-9 0-16,-3-3-264,5 3 264,8 0-8,-9 0-40,10 0-16,-10 0-32,10 0-16,-11 0-16,12 0-32,-11 2-32,13-1-16,-5 1-32,0-1 0,-8 1 16,14-1-16,-6 1 8,0-1-24,0 1 16,-8-1-24,14 0 0,-13 1-8,10-2 0,-11 0 32,11 1-8,-12-1-16,-3-3 0,12 5-24,-9-2 0,1 0 24,8 0 24,-9 1-16,0-1 0,2 2-24,7-1-8,-12-4 24,0 3-8,3 0-16,1 0 16,-1-3-8,2 3 8,-1 0 16,1-3-16,-1 3-24,-4-3 32,3 0-32,-3 3-8,3-3 8,-3 3 8,3-3 8,-3 3 8,0-3-8,0 3-8,0-3 24,0 0-24,3 3 16,-3-3-16,0 3 32,0 0 8,0-3-40,0 5 16,0-2 0,0-3 8,0 3-16,0 0 16,0 0-16,0 1 16,0 1-8,0-1 16,0 0 24,-1 1-32,-1 7 8,2-12-8,-1 3 32,-1 10-24,1-10 32,-4 9 8,2-9-16,0 9 8,-1-7-24,4-5-16,-2 16 8,-1-11 0,2 10 0,-2-11 16,1 11-8,-1-3 16,0-8 0,0 13-24,2-5 0,1-12-8,-3 4 8,0 10 0,0-10 16,0 11 8,0-3-8,1-7-8,1 11-24,-1-12 48,2-4-40,-3 15-8,0-10 16,0 8 16,0-8-48,0 8 32,0-10-16,1 9 8,-3-9-8,2 9 16,0-9-16,2 9 16,-2-9 24,1 2-16,-1-1-8,-1 1-16,1-1 0,-2 0 0,1 1 8,1-2-16,0 0 8,1 0 8,-1 0-8,2 0 8,-2 0-8,3-3 8,-2 3 0,1 0 16,-1-3-8,-1 3-8,2-3 8,-2 0-16,1 0 0,1 0 0,1 0 8,-2 0-16,1 0 0,-1 0-8,1 0 8,-1 3 8,1-3 8,-1 0-16,1 0 0,1 0 16,-3 0-32,0 0 8,1 0 24,1 0 16,-1 0 0,1 0-32,-1 0-8,1 0 24,-1 0-16,1 0 40,-2-2-16,1 2-40,-1 0 48,2 0-32,-1 0-8,-1-1 40,3 1-16,-3 0 0,-1 0-8,1 0 32,-1 0-16,-1 0-32,2 0 32,-1 0 0,1 0-24,3 0 16,-5 0-16,1 0 16,-1 0-16,1 0 0,-1-2 40,-1 2-48,2-1 0,-1 1 24,5 0 0,-6-2-24,0 2 8,0-1 32,0-1-8,2 1-8,-2-1 16,0 1-24,0 1 8,6 0 0,-6 0-40,0 0 8,0 0 48,0-2-24,2 1 24,-8-1-8,9 1-48,-3-2 24,6 3 16,-14-3-8,10 0 16,-2 0 8,-6 1 0,9 1 8,-3-2-40,-6 2 0,7-2 8,-1 1-8,-6-1 32,8 2 8,-2-2-32,-6 0 16,8 1-16,-8-1 0,7 0 8,5 3 0,-12-3-16,8 0 16,-2-1-8,-6 2 8,9-1 24,-2 0-24,-1 0 8,0-1 8,6 4-16,-12-3-24,9 1-16,-1 1 0,-2-2-16,0 1 40,0-1 16,0 0 0,2 2 0,-1-2 0,1 1 32,-1-1-8,1 2-16,-1-2 0,1 1-16,-1-1-16,1 2 24,4 1 0,-5-2 8,1 1-24,-1-2 48,4 1-40,-1 1 24,1-1 0,-1 1-32,1-1 40,1 2-24,-2-1 8,-1-1 8,2 2 16,1 0 8,0 0-16,0-1 0,0 1 8,0 0-16,0 0-16,0 0 24,0 0 32,0 0 24,0 0 8,0 0-16,0 0 8,0 0-40,0 0 48,0 0-616,3 0 1120,-3 0-504,3 0 0,0 0-40,0 0 40,0 0-8,1 0 32,1-2 8,-5 2-120,12 0 120,-12-1-8,4 1-24,1-2 0,-1 1-8,1-1-32,-1-1 0,1 0-24,-5 3-24,4-1 40,1-2 0,-1 0 8,0 0 16,1-1-16,-1 1 1,-1-2-33,2 2 8,-5 3-24,3-4 8,0-1-8,0 1 16,0-1-32,0 1 32,0-2-8,-3 1-16,0 1 16,0 4-8,3-5-8,-3-1 16,0 0 16,3-6-24,-3 8-8,0-1 16,3-1 8,0 0-8,-3 6-8,3-11 16,0 6-16,-3-7-8,3 8 32,-3-8-24,3 6 24,-3-8-40,3 10 8,-3 4 8,3-14-8,-3 10 0,3-10 40,0 8-40,-3-7 16,3 8-16,0-6-32,-3 6 56,0 5-16,3-6-16,-3-6 8,3 11 8,-3-4-40,3 2 16,0 0-73,0 0-63,0 2-144,0-1-160,-3 2 464,0 0-688,3 0-312,-3 0-248,3 0-241,0 0-215,-3 0-192,3 0-273,-3 0-111,0 0 2280,0 0-1817,3 0 585,0 0 632,0 3 528,-1-3-1480,-2 0 1552</inkml:trace>
  <inkml:trace contextRef="#ctx0" brushRef="#br0" timeOffset="4055">976 201 1664,'0'0'0,"0"0"0,0-2 8,4-1 16,8-1 16,-12-1 56,5 2 56,-1-1 72,1 1 40,-1-2 16,-1 2 8,-3 3-288,5-4 296,-2-1 8,0 1 8,0 1 40,0 0 8,-3 0 1,3-2 7,-3 1-16,3 2 16,-3-1 32,0 2 32,0-1 56,0 1 40,0 1 32,0 0 24,0 0-15,0 0-569,0 0 568,0 0-16,0 0-24,0 0-16,-2 3-48,2 1 40,-1 1 8,-1-1 0,2-4-512,-1 5 529,-2-1-57,0 8-16,0-7 16,-2 8-88,1-8-16,-1 11-64,1-11-40,4-5-264,-5 17 264,1-3-40,-1-1 24,1 2-48,-1 0 24,1 0-40,-1 2-40,1-1-40,-1-1-23,1 1-1,0-1-16,1-1 0,-2 1-24,1-3-16,1 1 16,-2-1 0,5-12-40,-3 12 40,-1-7-24,1 9-16,1-9-16,-1 8 8,2-10 0,-1 2 0,-1-1 24,3-4-16,-1 5-16,-1-1 32,1 1-8,1-2-8,0 0 8,0 0-8,-2-3-8,2 3-8,0-3 16,0 0-16,0 0-8,0 3 8,0-3-8,0 0 16,0 3-32,0-3 16,0 0-24,0 0 48,0 0-80,0 0 0,0 3-1,0-3 1,0 0-32,0 3-8,0-3-88,0 0-24,0 0 232,0 3-272,0 0-72,0-3-72,0 0-144,0 3-208,0-3-312,0 3-273,0 0-199,0-3 1552,0 3-1744,0-3-97,0 0-135,0 3 143,0-3 473,0 0 512,3 0-1128,-3 0 1976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33.281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660 353 1448,'0'0'0,"0"0"24,3-2-16,2 1 16,-2-1 32,0 1 56,0 1 48,-3 0-160,0 0 232,0-2 40,0 2 16,3 0 40,-3 0 56,0 0 48,0 0 72,0 0 49,0 0-553,0 0 576,0 0 8,0 3-24,0 0-24,0-3-72,0 3-32,0 0-40,0 0-8,0-3-384,0 3 368,0 0 9,0 0-9,3 0 8,-3 0-24,0 0 24,0 2-8,0-1-16,0 1 32,0 7-64,0-10-8,0 3-8,0 7-48,0-9-16,-2 9-16,1-9-8,1-3-216,0 15 201,-2-11 31,-1 13 0,2-13-32,-4 13-8,2-13-64,0 13-80,-1-13 8,4-4-56,-2 18 32,-2-6-8,1-8 24,0 13-32,0-13 0,-1 11 0,-1-10 8,2 10-24,3-15 0,-4 4 16,2 8 32,-1-9-32,2 2 16,-2 6-24,1-8-8,-1 2 16,2-1-8,1-4-8,-2 5-8,1-1 8,-1 1 16,1-2-8,-1 0 16,2 0 16,0 0-24,0 0 0,0-3-16,0 3 24,0 0-16,0 0 8,0 0 24,0 0 8,0-3-16,3 3 24,-3 0-8,0-3-48,3 3 56,0-3 32,0 3-8,0 0 32,2-3 8,-1 3 0,1 0 32,6-3 8,-11 0-160,3 3 216,9 0 24,-9 0-32,2 0-32,8 0-48,-10 0-80,9 0-8,-7 0 8,-5-3-48,12 3 40,-8 0 32,11 0 16,-10 0-8,8 0-40,-8 0 32,8 1-16,-10-1-16,-3-3-40,12 4 72,-9-1-24,1 0 32,8 2 0,-9-2 1,0 1-1,9 1-32,-9-1 8,-3-4-56,5 5 64,7-2 0,-12 0-8,4 1 24,1-1-32,-1 0 8,1 2-24,-1-2-16,-4-3-16,3 3 24,2 0-24,-2 1 24,0-1-32,0 0 24,0 0-16,0 0 0,-1-3 8,-2 0-8,3 3-16,0 0 32,0 0 8,-3-3-16,3 3 0,0 0 0,0-3-16,-3 3 16,0-3-8,3 0 0,-3 3-16,3-3 16,-3 3-8,3-3 16,-3 0-32,0 0 24,3 3 0,-3-3-16,0 0 8,0 0-16,0 0 40,0 0-32,0 0 16,3 0 8,-3 0-24,0 0 8,0 0-8,0 0 0,0 0 16,0 0-8,0 0 16,0-1-16,0-1-16,0 1 8,0-1 8,0 1 16,0 1-8,0-2 16,3 1-16,-3-1 24,0 1-16,0-2-8,0 1 0,0 1-8,0-1 16,0 2-8,0-3 0,3 2 8,-3-1 24,0-1-24,0 0 8,3 0 0,-3 0-32,3 0 56,-3 3-40,3-3 32,0-1-8,-3 1 8,3 0-24,-3 0 8,3 0 8,0-2 8,0 2-16,0-1 8,0-1-8,-3 1-32,3-1 24,0 2 0,-3-1-24,3 1 48,-3-2-32,0 5 0,3-4 0,0-1 16,0 1-16,0 1 8,-3-1-8,3-1 16,-3 1-16,0-1-24,0 5 24,3-4 0,-3-1-16,3 1 0,-3-1 24,0 1-24,3-1 24,-3 1 8,0 1-40,3-2 24,-3 5 0,0-4-32,3 1-24,-3 0-16,3 0-72,-3-2-64,3 2-72,-3-1-73,0-1-71,0 5 424,3-3-504,0-1-136,-3-1-192,3-1-224,0 2-185,0-2-111,0 0-88,0 2-168,-3 4 1608,3-6-1817,0 1-255,0 1 279,0-2 497,1 1 552,1 2 568,-1 2-1352,-4 1 1528</inkml:trace>
  <inkml:trace contextRef="#ctx0" brushRef="#br0" timeOffset="1415">224 96 1504,'0'0'0,"0"-2"8,0 1 8,0 1-16,0-3 48,0 0 48,0 0 72,0 1 72,0 1 40,-1-1 40,-1 1 8,2-2 16,0 3-344,-1-2 360,-1 1 0,2-2 0,-1 0-15,-1 0 15,1 1 16,-1-1 8,1 0 0,1 3-384,-2-3 352,1 2-24,-1-2 8,1 1 16,-1 1 16,1-2 8,-1 2 8,1-4-16,1 5-368,-2-4 361,2-1-9,-1 1-16,-1-1 8,1 2 16,-1 2-24,1-2 16,-1 1 8,2 2-360,-1-1 344,-1-1 40,1 1-24,1-1 8,-2 1 8,1-1 1,-2 2-1,1 0 8,2 0-384,-1 0 360,-1 0 0,1 0-48,-1 0-24,1 0 0,-1 0-24,-1 3-8,1 0 0,2-3-256,-3 3 248,-2 2-24,4 7 24,-4-9-40,1 9-40,1-9-16,-2 1-32,1 9 33,-1-8-33,5-5-120,-4 15 120,-1-11-8,1 14-40,-1-4 24,1-2-16,-1 3-16,-1 0 0,0-1-24,6-14-40,-4 15 88,-2 0-24,1 2 24,1-1-16,-1 1-64,1 1 40,-1-2-40,1 0 24,4-16-32,-5 17 64,1-1-24,0-2-56,-1 1 32,2-3-40,0 0 8,0 0 40,-1-8-40,2 9 24,-1-10-32,2 2 8,-1 8 0,-1-10 8,2 2 16,-1-1 0,1 1-8,1-5 0,-2 3 0,1 0 0,-1 0-16,2 0 24,0 0-8,0 0 16,0-3 0,0 0-24,0 0 8,0 3-8,0-3-8,0 0-32,0 0 24,0 0 16,3 3 32,-3-3 16,0 0-48,0 0 8,0 0 24,3 0-40,-3 0 8,3 0 24,0 0-16,-3 0-24,3 0 16,-3 0 8,0-2-48,3 1 0,0-1 64,-3 1-8,3-1-16,0 1 16,0-1-48,-3 1-40,0 1 80,3-2-16,-3 1-8,3-2 8,0 1 16,-3 1-8,3-1-8,0 1 24,-3-2 16,0 3-24,3-2 16,0 1-8,-3-2 16,3 1-40,0 1 16,-3-1 8,0 1-8,3-1 0,-3 2 0,0-1 16,0 1-8,0 0 32,3 0-32,-3 0 0,0 0 16,0-2-16,0 2-8,0 0 40,3 0-8,-3 0-24,3 0 24,-3 0-16,0 0-8,0 0 0,3 0-8,-3 0 0,0 0 16,3 3 8,-3-3 8,0 0-8,3 0 0,-3 3-32,3-3 24,-3 0-16,3 0 24,0 0 0,0 3-8,0-3 8,1 0-32,-1 0 56,0 3-24,0-3 8,-3 0-32,3 3 48,0-3-16,0 3 0,2-3 0,-1 0 32,8 3-16,-9 0 16,2-3 32,-5 0-96,4 3 32,8 0 0,-9 0 0,9-3 0,-9 3 0,1 2 32,10-2-16,-10 0-16,-4-3-32,12 3 40,-7 0 16,10 0-16,-11 0-8,13 0 16,-13 0-40,13 0 16,-13 0 8,-4-3-32,13 3 32,-8 0-8,10 0-16,-11 0 24,11 0-24,-10 0 8,8-1 0,-8 1-32,-5-3 16,15 3 8,-12-3 0,9 3-8,-9 0 16,9-3-16,-9 3 32,1-3-16,8 3 8,-12-3-24,0 3 8,4-3-16,1 3 8,-2 0-8,1-3 8,-1 0 0,2 3 0,-2-3 8,-3 0-8,3 0 0,0 0-16,0 0 24,0 3-32,-3-3 40,3 0 0,-3 0-24,3 0 8,0 0-16,-3 0-8,0 0 16,3 0 16,-3 0-16,0 0 16,3 0 0,-3 0-16,0 0 8,0 0 8,3 0-8,-3 0-8,0 3 16,0-3-16,0 0 16,0 0-16,3 0 8,-3 0 0,0 0-16,0 0-16,3 0 40,-3 0-24,0-1 8,3 1 0,-3-2-32,0 1 16,0 1 16,0 0 8,0-2-8,0 1 16,0-1 16,0-1-40,3 0 16,-3-1-16,0 1-8,3-2 16,-3 5 8,0-4-8,3-1 8,-3 0-8,3 0 8,-3-1-16,3 0-16,-3 0 16,3 2-8,-3 4 24,0-12-16,3 7 16,-3-1-16,3-6 16,-3 8-16,3-2 8,0-8-16,0 10 8,-3 4 16,0-12 16,3 7-24,-3-8 24,3 9 0,0-13-40,-3 11 24,2-9-16,1 9 0,-3 6 16,0-15 0,3 9-16,-3-10 8,3 10-16,0-11 40,-3 13-48,3-11 32,0 11 0,-3 4 0,0-15-24,3 10 40,-3-8-32,0 8 8,3-7-8,-3 8 8,3-2-16,-3 0-24,0 0-56,0 1-32,3 2-16,-3 0-96,0 2-40,3-1-80,-3 1-112,0-1-73,0 2 553,3-1-728,-3-1-280,0 1-304,0-1-289,3 1-151,-3-1-72,0 1 15,0-1-79,0 2 1888,0 0-1952,0 0 407,0 0 449,0 0 536,3 0 480,-3 0-1360,0 0 1440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35.729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808 770 1472,'0'0'0,"0"0"0,0 0 296,3 0-296,-3 0 16,3 0-8,-3 0 8,0 0-16,0 0 8,0-2 0,0 2-8,0 0 24,0-1 16,3-1 32,-3 2 16,0-1 16,0-1 24,0 1-8,0-1 32,0 2-152,3-1 152,-3-1 24,0 1 32,3-2 24,-3 1 56,0 1 32,0-1 32,0 1 49,0 1-401,0-2 408,3 1 16,-3 1 0,0-2 32,0 1 24,0 1 32,0 0 16,0 0-8,0 0-520,0 0 496,0 0-15,-1 0-33,-1 0-8,2 0 8,-1 0-16,-1 0 16,1 3 0,1-3-448,-2 0 416,-1 3 16,0-3-48,2 3-16,-1 0-16,-1-3-31,0 0-9,0 3-24,3-3-288,-3 0 280,-1 3-32,1-3 0,0 3-24,0-3-16,-2 3-24,1-3 0,-1 0-8,5 0-176,-3 0 144,-1 0-8,0 0-32,-1 0-16,1 0 8,-1 0-48,-1 0 48,0 0-32,6 0-64,-4 0 64,-2 0 24,0-2-40,-6 1 24,9-1-16,-2 1 0,-1-1-8,-6 1-32,12 1-16,-3 0 8,-1-2 16,-8 1-16,7-2 8,-1 0 16,1 0-48,-7 1 40,9 1-16,3 1-8,-6-3 0,-8 0 16,10 0-24,-2 0-8,0 0 0,0 0 0,-6 0 0,7 0 32,5 3-16,-4-2 0,-8-1 16,9 0-8,-2 0-24,-1 2 16,2-2-8,-1 0-8,-1 1 16,6 2 0,-4-3 24,-2 0-48,2 0 40,-1 0-32,1 2 16,1-1 32,0-1-24,1 2 8,2 1-16,-3-2 8,0 1 0,2-1 8,-1 1 16,1-1-16,-1 2 8,1 0 24,-1 0 0,2 0 0,0 0-48,-1 0 56,1 0-8,0 0 16,-2 0 8,2 0 16,0 0 0,0 0 17,0 0-9,0 0-96,0 0 64,0 0 0,0 0-8,0 0 0,0 3 0,0-3 0,0 0 0,0 3-16,0-3-40,0 0 48,0 0-32,0 3-8,0-3 0,0 0-16,0 0 24,0 0 0,0 0-16,3 0 8,-3 3 8,0-3 8,0 0-16,0 3 16,0-3-32,0 0 0,0 0 8,0 0 24,0 0-32,0 3 16,0-3-48,0 0 32,0 0 0,0 0 16,0 0-8,0 3-8,0-3 8,0 0-8,0 0 40,0 3 0,0 0-40,0-3 8,0 0 16,0 3-16,0-3 24,0 0-32,0 3 0,-1-3-8,1 3 40,0-3-24,-2 0 16,2 3-24,-1 0 0,1 0 8,0-3-16,-2 3 32,2 0 16,-1 0-24,1-3-8,-2 3 24,1 0-16,-1 0-16,2 0 8,-1 2 24,-1-2 0,2 1 24,-1 8-8,-1-12 8,1 5 0,-1-1 8,2 0-24,-1 8-8,1-9 0,-2 9-24,1-9 24,1-3-24,0 12 16,-2-9 32,1 2-16,1 8-8,-2-10-24,1 2 16,-1 8-8,1-10-8,1-3 0,-2 5 48,1-1-80,1 1 32,-2 7 32,1-12-72,-1 4 48,1 0-16,-1 1-24,2-5 32,0 3 0,-1 0 0,1 1 0,0-1-8,-2 0-8,2 0-40,0 0-32,-1 0-24,1-3 112,0 3-136,0-3-16,0 5-72,0-1-88,0-1-89,0 0-191,0-3-208,0 0-280,0 0 1080,3 3-1424,-3-3-185,3 0-127,0 0-88,0 0-49,1 0-63,1 0 143,-1-1 497,8-4 496,-9 1 504,2-1-1264,-5 5 1560</inkml:trace>
  <inkml:trace contextRef="#ctx0" brushRef="#br0" timeOffset="1221">48 5 1136,'0'0'0,"0"0"8,0 0 24,0-2 40,0 1 48,0 1-120,0-2 200,0 2 48,0 0 32,0 0 32,0 0-16,0 0 0,0 0 0,0 0 0,0 0-296,0 0 344,0 0 48,0 3 41,0-3 23,0 3 24,0 0 48,0 0 0,0 2 8,0-5-536,0 3 512,0 0-48,0 0-16,0 1-24,0 1 1,0 7-33,0-9-8,0 1 8,0-4-392,0 4 336,-2 8 8,1-7-48,1-1-32,-2 11-16,2-10-32,0 10-32,-1-11-32,1-4-152,0 17 120,-1-13-8,-1 13-32,2-5-16,-1-8 16,-1 14-40,1-14 8,-1 14 0,2-18-48,-1 12 16,-1 2 0,1-1 0,-1-1-24,1 0 16,-1-7 24,1 9-24,-2-9 8,1 10 24,-1-11-32,2 8 8,-1-7 0,-1 10-40,2-11 24,-1 10 8,1-10-16,1-4 8,0 12-8,0-7 24,-2 7-32,2-12 32,-1 4-24,1 1 16,0-1 16,0-1-24,0-3 0,0 3 40,0 0-32,0-3 16,-2 3 0,2-3-16,0 3 0,0 0 32,0-3-40,0 3 40,3-3-8,-3 3 8,3-3 0,-3 3 0,3-3 24,0 0 17,0 3-1,-3-3-80,3 0 120,0 0 24,0 0 16,0 3 0,2 0-16,-2-3-24,0 3 8,1 0-16,-4-3-112,4 3 128,1 0 40,7-3-40,-9 3 16,1 0-48,1 1 16,7-1 32,-9 0-64,-3-3-80,3 3 48,1-3-24,8 3-16,-9 0 56,9 0 56,-9 2-8,11-2-24,-10 0 0,-4-3-88,15 3 88,-11 0 0,11 0 40,-10-3 8,10 4-16,-11 1-8,14-1-24,-13-1-40,13 0 8,-6 0-16,-8 0 0,11 0 24,-10-3-8,11 3 8,-3 0 0,-1 0-24,-12-3-40,5 3 80,10 0-8,-11 0 0,8 1 8,-9-1-40,9 2 0,-9-1 8,2-1 0,-5-3-48,12 3 32,-9 0 0,0 2-16,1-2 16,0 0-16,8 1 0,-12-1-8,5 0-8,-5-3 0,4 3 16,1 0 0,7 0 0,-12 0 0,0 0 17,3 0-50,0 0 34,0-3-17,-3 0 0,3 3 0,0-3 16,0 3-24,0-3 8,-3 3-8,3-3 24,0 0-16,0 0 0,-3 0 0,0 3 0,3-3-8,-3 0 16,3 0-24,-3 0 24,3 0-24,0 0 16,-3 0 0,0 0-33,3 0 41,-3 0-32,0 0 8,3 0 8,-3 0-24,0-1 48,0 1-24,0 0 8,0-2 0,3 1 32,-3-1-56,3 1 24,-3-1 16,0 1-48,3-1 40,-3 1-16,0 1 8,0-3-24,0 0 24,0 0-16,0-2 0,0 2 8,3-1-16,-3-1 24,0 2 8,0 3-8,0-4 16,0-1-8,0-1-24,0 0 24,3 0-40,-3 0 32,0-6 16,0 8-16,0-1 8,0 5-8,3-11-16,-3 6-8,0-1 0,3-7 0,-3 8 32,0-7-8,3 8 8,-3 4-8,0-14-8,3 10-8,-3-11 8,3 9 0,-3-6 0,0 7 24,0-1 0,2 0-24,-2-5 16,0 11-8,3-5 0,0-7-24,0 8 8,-3-1 16,0-1-16,3 2 40,-3-1-8,0 1 0,0 4-16,3-5-8,-3 1-16,3-1 40,0 4-32,-3-2 16,0 0 16,3 0-8,-3 0-8,0 3 0,0-2 8,3-1-24,-3 2 8,3-1 8,-3 1-48,0-1-24,3 1-88,-3-1-104,0 2 264,3-1-392,0-1-144,0 1-224,0-1-296,0 1-225,-3-2-159,3 0-88,0 0-17,0-2-63,0 2-152,0-1-25,0 0 417,2-1 448,-1 1 488,-1-1 376,2 1-1352,-5 4 1408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39.891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273 739 1648,'0'0'0,"0"0"8,0-2 32,0 1 64,0-1 104,0 1 80,0-1 64,0 2 40,0 0-16,0 0 24,0 0 24,0 0 8,0-1 17,0 1-1,0 0 0,0 0 0,0 0 8,0 0-456,0 0 456,0 3-16,0-3-8,-2 3-40,2 0 0,0 0-31,-1 0-49,1-3 0,0 0-312,0 3 264,-2 0-8,2 0 24,-1 1 24,1 1 16,-2-1 16,1 8-16,1-9-32,0-3-288,-2 5 296,2 7-24,-1-9-48,-1 10 8,1-10-24,-1 10-32,2-8 32,-1 8-39,1-13-169,-2 5 136,1 8 24,-1-8-48,2 8 8,-1-10 8,1 11-24,-2-11 0,1 10-16,1-13-88,0 5 80,0 7-8,-2-9-8,1 8-8,1-8 24,0 2 0,-2-1-8,2 1 0,0-5-72,0 4 40,0 1 16,0-1 8,0 1 0,0-1 24,0-1-24,0 0 0,3 0 8,-3-3-72,0 3 72,3 0 16,-3 0 8,3 0 16,0-3 8,-3 3 16,5 0 32,-2-3 40,1 3-16,1-3 40,-1 0-16,1 3-40,-1-3 24,1 3-64,8-3-8,-10 3 0,-3-3-128,12 0 105,-9 3 7,9 0 8,-7 0-16,7-3 24,-8 3-32,11 0-8,-11 0-24,-4-3-64,18 0 72,-6 3 32,0 0-32,0 0 8,0 0-16,2 0-40,-2 0 16,-1 0-16,-11-3-24,5 3 16,13 0 16,-5 0-8,1 0 16,-1 1-8,1-1-16,-10 0 0,14 2 0,-18-5-16,5 4 0,11 8 0,-12-12 8,11 3 0,-10 2 48,8-2-24,-10 1 24,2 1-16,-5-5-40,13 3 0,-10 0 16,9 0-24,-9 0 32,2 0 8,-1 0-16,8 0 8,-12 1-32,0-4 8,5 3 0,-1 0-16,1 0 0,-1 0 16,0-3 0,1 3 8,-2-3 0,1 0-8,-4 0 0,3 3-24,2-3 32,-2 0-16,0 3 8,0-3 16,0 0-32,0 3 8,0-3 0,-3 0 8,3 3-8,0-3 0,0 0 8,0 0-8,0 0-8,-3 3 8,3-3 0,0 0 8,-3 0 0,3 0 16,0 0-64,0 0 32,0-1-24,-3-1 32,3 1-32,-3 1 40,0-2-16,3 1 24,-3-1-16,3-2-8,-3 1-8,3-2 8,0-1-8,-3 2 8,0 4 16,3-12-48,0 9 0,-3-2 40,3-7-8,-3 8 8,3-8 24,0 7-32,0-10 24,-3 15-8,0-6 8,3-10-48,0 4 40,0 0-24,-3 6 16,3-12 48,0 5-48,-1-1-8,-2 14 16,0-13-24,3-1-8,-3 1 16,3-2 16,-3 0 8,3 0-8,0 0 0,-3 2 0,0 13 0,0-14-16,0 1 0,0-1 24,0 1-8,0 1 8,0-1-8,0 1 0,0 6-8,0 6 8,0-15 0,0 10-16,0-8-8,-1 8 16,1-1-16,-2-6 24,2 8 0,-1-1-8,1 5 8,-2-11 16,1 8-16,-1-2 8,1 1-16,-1-1 0,1 1 16,0 1-24,-1 0 24,2 3-8,-1-2-16,1-1 0,-2 2 32,1-1-16,-1 1 40,1-1-32,-1 1-16,1-4-8,1 5 16,-2-4-16,1-1 8,-1 1-8,1 2 24,-1 1-32,1-1 32,-1 2 32,1-1-56,-1-1 32,1 2-16,-1 0-32,2 0 48,-1-1-8,-1 1 16,1-2-16,-1 2-16,2 0 8,-1 0-8,-1 0-8,1 0 32,-1 0-8,-1 0 16,0 0-48,0-1 16,0 1 8,2-2-32,-4 2 32,2 0-8,-1 0-8,1 0 24,-2 0 8,1 0-8,-1-1 0,1-1-8,4 2 0,-5 0 0,-1 0-24,0-1 32,-6 1-24,8-2 8,-2 2 16,-7-1-32,8-1 48,5 2-24,-13-1 8,7-1 0,-11 1-8,5 1 0,0 0 8,0 0-24,-1-2 8,-2 1 32,15 1-24,-15-2-8,0 1 24,-1 1 0,-1-2-24,1 2 16,-1-1-8,2-1 32,1 2-32,14 0 0,-15-1 0,0 1 16,1-2-24,1 1 0,-1-1 24,1-1-16,1 2-24,0-2 32,12 3-8,-6-2 0,-9 1-16,9-1 40,-9 1-16,11-1-48,-8 1 16,9 1-72,-2 0-128,5 0 224,-4 0-344,-1 0-289,2 0-391,-1 0-568,1 3-553,0 0-463,-2 0-377,2 0 225,3-3 2760,-3 0-2057,0 0 737,2 0 824,1 0-920,0 0 1416</inkml:trace>
  <inkml:trace contextRef="#ctx0" brushRef="#br0" timeOffset="1920">799 649 1616,'0'0'0,"0"0"8,0 0 0,0 3 0,0-3-8,0 0 8,0 0 0,0 3 0,0-3 0,0 3-8,0-3 16,-2 3 24,2-3 24,0 3 48,0-3 56,-1 3 24,1-3 40,-2 3 16,2-3 8,0 0 16,-1 3 0,1-3-272,0 0 288,0 0-8,0 0 8,0 0-16,0 0-31,0 0-17,0 0-32,0 0-8,0 0-2153,0 0 4138,0-1-1929,0-1 24,0-1 56,0 2 32,0-2-8,0 0 8,0-2-32,0 1-32,0-1-24,3 1 8,-3-2-24,0-6-32,3 7 1,-3-8-17,3 10 0,-3 3-200,0-5 192,0-1-16,0 0-8,0 1-8,3-1-8,-3 0 0,0 0-32,3 0 0,-3 6-120,0-12 144,0 7-24,0-1 32,0-7 0,3 8-32,-3-7 16,0 8-32,0-11-8,0 15-96,0-5 80,0-10 16,0 4-16,0 5 8,0-9-16,0 3-16,0 6-8,0-11 0,0 17-48,0-12 48,0 0-8,0 6-16,0-9 8,0 4-8,0 5 16,0-8 0,0 8 24,0 6-64,0-12 40,0 8 0,-2-8 24,2 7 24,-1 1-8,1-1 16,0-1-16,0 2-32,0 4-48,0-5 72,0 1-8,-2-1 0,2 4 0,0-1 8,-1-1-8,1 2 0,-2-1 8,2 2-72,0-1 41,0 1-17,0-2 24,-1 1-24,1-1 16,-2 2 0,2 0-8,0-1-16,0 1-16,-1 0 24,1 0-8,0 0 0,0 0 16,0-2-8,0 1-8,0 1 8,0 0-24,0 0 32,0 0-24,-2-2-8,2 2-8,0 0 24,0 0 0,0 0 16,0-1-8,0 1-24,0 0-8,0-2 16,0 2 8,0 0 0,0 0 16,0 0-16,0 0-16,0-1 24,0 1 8,0 0 16,0 0-24,0 0 16,-1 0-8,1 0 0,0 0 16,0 0-48,0 0 16,0 0-8,0 0 0,0 0 8,0 0-8,0 0-16,0 0-8,0 0 24,0 0-48,0 0 104,0-2-56,0 1 8,0 1-32,0-1 24,0 1-16,0 0-24,0 0 32,0 0-24,0-2 32,0 1 16,0-1-24,0 2-24,0 0 32,0 0-8,0-1-8,-2-1 32,2 1-16,0-1-16,0 1-8,0-1 0,-1 1 16,-1-1-24,2 2 24,0-1 24,0-1-24,0 1 0,0-1 16,-1 1-32,-1-1 8,2 1-8,-1-1 8,1 2 8,-2-1 0,1-1 16,-1 1 0,1-1-32,-1-1 32,1 2-8,-2-1-8,0 1 16,3 1-16,-2-2-24,1 1 8,-2 1 0,1-2 32,1 1 8,-2-1 0,0 1 0,0-1-16,3 2-8,-5-1 32,2-1 16,0 2-16,-1-1 16,1 1-8,1 0-16,-1 0 24,2-2-8,1 2-40,-3 0 32,-2-1 24,2 1-32,-1-2 24,2 2-16,0 0-48,-3 0 48,2 0-32,3 0 0,-3-1 0,-1 1 56,1-2-56,0 1 16,0-1 16,0-1-24,0 2 8,0-1-24,3 2 8,-3-1 8,0-1-8,1 1 16,-1-2 16,0 0-32,0 0 0,0 1 0,-1-1 16,4 3-16,-3-4 0,0 1 40,0-2-16,0 1-8,0 1 48,1 0-40,-1 0 8,0 0 16,3 3-48,-3-3 48,0-1 8,2 1 0,-1 0 0,1 0-16,-1 0 16,1-2-8,-1 4 0,2 1-48,-1-5 64,-1 2-16,1 2 16,-1-2 0,2 1-24,0 1-8,0-2 8,-1 1-24,1 2-16,-2-3 40,2 2 0,0-1 8,0 1-8,0-1-24,0 1 16,0-1-32,0-1 32,0 3-32,0-1 24,0-2-8,0 0 24,0 0-8,0 1 8,0-1 0,3 0-8,-3 0 8,0 3-40,3-1 16,-3-2 8,3 0 24,-3 1-24,3-1 40,-3 0 8,0 2-24,3-1 32,-3 2-80,3-1 72,-3 1-16,0 0 40,3 0-32,-3 0 16,0 0-8,0 0-16,0 0 8,0 0-64,0 0 56,0 0 16,0 0 24,0 0-16,0 0-16,0 0 56,0 3-63,0 0-17,0-3-40,0 0 32,0 3-56,0-3 48,0 3-8,0 0 40,-1 0-24,-1 0-24,1-3 16,1 0-24,0 3 0,-2 0-16,1 0 16,-1-3 0,1 3-8,-2 0 0,1-3-8,-1 3 32,0 0-32,2-3 8,-4 0 8,2 0-32,-1 3 32,0-3 0,1 0-8,-2 0 0,5 0 8,-3 0-32,-3 0 24,0 0-32,-7 0 16,8 0 8,1 0-17,-2 0 33,-6 0 16,12 0-16,-5 0 0,-7 0 17,8 0 7,-11 0-32,10 0 32,-8 0-40,7 0 24,-9 0-32,15 0 24,-6 0-8,-10 0 40,4 0-40,6 0 32,-11 0 24,11 0-48,-9 0 16,2 0-16,13 0 0,-12 0-24,0 0 8,0 0 16,6 0 8,-9 0-16,3 0 32,0 0-24,0 0-8,12 0 8,-6 0 16,-9 0-24,11 0 16,-11 0 8,9 0-8,-9 0 0,11 0-16,-10 3 32,14-3-24,-4 0 0,-10 0 0,10 0-48,-10 0-8,10 0 24,-8 0-9,7 0 49,-8 0-24,13 0 16,-5 0-8,-6 0 0,6 0-16,1 0 8,-8 0 8,7 0 16,1 0 16,-2 0 0,0 0-16,1 3-8,1-3-24,-1 0 8,1 3 32,-1-3-16,1 0 32,-1 3 25,2-3-41,3 0-16,-3 3 32,0 0-8,0 0-8,0 0 16,2-3 8,-1 3 24,1 0-8,-1 0 24,2-3-80,-3 0 64,2 3-8,-1-3 8,1 3-8,1 0 0,0 0 0,0-3-32,0 3 16,0-3-40,0 3 40,0-3-8,0 0 0,0 3-16,0-3 32,0 0-24,0 2 8,0-2 0,0 0-32,0 3 8,3-3 0,-3 3 16,3-3-8,-3 3 8,0-3-8,3 0-16,-3 3 8,3-3 0,-3 3-8,3 0 8,-3-3-24,3 0 24,-3 0 8,0 0-16,0 3 8,0-3 8,0 0-24,0 0 24,0 0-8,3 3 16,-3-3-24,0 3 0,0-3 8,0 3-16,3-3 0,-3 3 0,0 0 0,0 0 32,0 0-16,0-3-8,0 3 0,0 0 32,0 0-56,0 2 40,0-1 16,0 1-24,0 7 32,0-12-8,0 0-32,0 12 16,0-9 16,0 9 0,0-9-8,0 10 32,0-10-24,0 10-32,0-8 24,0-5-24,0 13 0,-2-8 8,1 11 16,-1-11-16,2 8 16,0-8-32,0 7 8,-1-9 0,1-3 0,0 12-8,0-9 8,-2 1-16,2 8 24,0-8-16,0 1 32,0-2-48,0-3 24,0 3-24,0 0 24,0 0 16,0 0-8,0 0 40,0 0-56,0 0-16,0-3 0,0 0 24,0 0-72,0 3 16,3 0 32,-3-3-24,3 3 24,-3-3-24,0 0-24,3 0 0,-3 3-48,3-3-8,-3 0-40,3 3-80,0-3-56,-3 0-65,3 0-135,0 0-168,-3 0 672,3 3-960,0-3-296,-3 0-193,3 3-151,0-3-120,0 3-241,0 0-303,0 0 175,-3-3 2089,5 3-1608,-1-3 656,-1 3 664,0 0 232,2-3-1160,-5 0 1216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43.542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790 123 1104,'0'0'0,"0"-2"0,0-1 8,0 3-8,0-1 0,0-2 0,0 1 8,0-1 0,0 2 16,0-2 16,0 1 40,0 1 56,0 1-136,0-2 192,0 1 56,-1-1 64,1 1 48,0-1 24,-2 1 24,2-1-8,-1 2-8,1 0-392,-2 0 392,1 0-7,-1 0-17,2 0-16,-1 0-8,-1 0-24,2 0 8,-1 0 0,1 0-328,0 0 320,-2 0 8,2 0-8,-1 0 16,-1 0 24,1 0-8,-1 0 32,2 0 1,0 0-385,-1 3 368,1-3 0,-2 3 0,1-3 0,-1 3 0,1 0 8,-1 2 24,-1-1-8,0 1 0,0 7-48,-1-9-72,1 1-56,-1 10-15,1-11-9,-2 9 0,1-8-8,-1 10-56,1-10-8,1 11-24,-2-11 0,1 14 8,-1-6-16,2 0 16,0 0-40,-1 0 0,1 2-8,0-1 0,-2 1 0,2-1-24,2-1 40,-1 3-32,1-2 8,1-13-48,-3 15 48,1-1-16,1-2-32,-1 0 24,1-8 0,-1 11 0,1-10 0,-1 8-16,2-13-8,-1 3 0,-1 1 8,2 8 8,-1-12 0,1 3-16,-2 2-8,2-1-8,0-1-24,0-3 40,0 3-16,0 0 16,0-3 8,0 3 0,0-3-24,0 0-16,0 0 24,0 0 8,3 0-16,-3-1 0,3-1 24,0 1 0,0-1-16,0 1 0,-3-2 8,3 1-16,-3 2 16,3-4 8,-3 1 8,3-2-8,0 4-16,-3-2 16,3 0-48,-3 0 40,3 0 0,-3 3 0,0-3 0,0 1 24,0-1-32,3 0 8,-3 2 16,0-1-16,0 1 40,3-1-24,-3 1-8,0 1-8,0 0 16,0-1-32,0 1 40,0 0-16,0-2 24,0 2-16,0 0 16,0 0-32,0 0 16,0 0-32,0 0 32,0 0-8,0 0 24,0 0-16,0 0-8,0 0 16,0 0 0,0 0 0,0 0-8,0 3-16,0-3-16,0 3-8,0-3 16,0 0 0,0 3 0,0-3 0,0 0 0,0 0-16,0 0 24,0 0-16,0 0 24,0 0-40,0 0 8,0 0 8,0 0-8,0 0 16,0 0 120,0-2-232,0 2 136,0 0 8,0 0-32,0-1 8,0 1 0,0-2-16,0 1 0,0 0 40,0-1-40,0-1 16,0 0 8,0 2-32,0-2 40,0-2-32,0 2-8,0-1 16,0 1-32,0-2 56,0 1-8,0-1-8,0 5 0,0-4 16,0-1-16,0 1-16,0-2 16,0 0-16,0 1 8,0-7-8,0 8 16,0 4 0,0-5 8,0-8-16,0 8 16,3-1-24,-3-5-8,3 6 24,-3-10-16,3 11 24,-3 4-8,0-15 0,3 10-32,0-8 40,0 8 0,0-10-16,2 11 32,-2-10-24,1 10-16,-4 4 16,3-14 8,2 10-16,-1-8 24,-1 9-32,2-3 16,-2 0-8,-1 0 24,1 0 32,-3 6-48,3-6 16,0 2 0,-3-1-24,0 2 8,0 0 24,0 0 8,3 2 16,-3-1-8,0 2-40,0-1 24,0-1 8,0 1-40,0 1 32,0 0 8,0-2 0,0 2 16,0 0-8,0 0-40,0 0 64,0 0-32,0 0 8,0 0 16,0 0-16,0 0 32,0 0-24,0 0-24,0 0-400,0 0 776,0 0-368,0 0 8,0 0 0,0 0-8,0 0 16,0 0-40,0 0 16,0 0-648,0 0 1272,0 0-640,3 0 32,-3 0-16,0 0-16,0 0 16,0 0-16,3 0 16,-3 0-24,0 0 32,0 0-8,0 0 0,3 0 0,-3 0 8,0 0-16,3 0 16,0 0 16,0 0 0,-3 0 16,3 0 8,0 3 16,-3-3 0,3 0 64,0 3-24,0 0-16,-3-3-112,5 0 120,-1 3-56,1 0 40,-1-3-24,1 3 8,-1 0-23,1 0-25,7 0 8,-12-3-48,3 3 24,9 0 24,-9 0 8,9-3-16,-8 3 0,9 0-16,-8 0-16,8-3 8,-13 0-16,12 3 16,0 0 0,2 0 0,-1-3 16,1 3-32,-2-3 24,2 3 0,0 0-40,-14-3 16,15 0 24,0 3-16,-2-3 8,1 0-16,-1 3 8,1-3-40,-1 0 24,0 0 32,-13 0-24,12 0-8,0 0 24,0 3-16,-7-3 8,11 0-24,-11 0 0,8 0 8,-8 0-24,-5 0 32,13 0-8,-10 0 0,2 3-8,-1-3 0,1 0 24,-1 0-8,0 0-16,1 3 32,-5-3-16,3 0-24,0 0-8,0 0 32,-3 0-40,3 0 24,-3 0 8,3 0-8,-3 0 8,0 0 8,0 0-24,0 0-8,0 0 24,0 3-8,0-3 0,0 0-24,3 0 8,-3 0 32,0 0-16,0 0-32,0 0 40,0 0-25,0 0 17,0 0-24,0 3-24,0-3 64,0 0-16,0 0 8,0 0 24,0 0-32,0 0 0,0 3 8,0-3 0,0 0 8,0 0 16,-2 0-16,2 0 8,-1 3 0,-1-3-24,1 0 8,-1 3 16,2-3-8,-1 0 16,1 3-8,0 0-16,-2-3 0,2 3 16,-1-3-16,1 3 8,-2 0 32,2-3-32,-1 3 0,-1 0 40,2 0-32,-1 0-16,1 0 8,-2 0 8,2 1 8,-1 1 24,1-5-40,-2 4 57,1 8-41,-1-9 32,1 9-8,1-7-16,-2 10 32,1-11-40,0 9 24,1-13-40,0 12 56,-2 0 0,1 2 0,1-1-8,0 2 0,-2-1-8,1-1 16,1 1-16,0-14-40,-2 11 40,2 3-8,-1-1 8,-1 2-8,1-1-24,-1 1 24,1-2 16,1-1-24,-2 0 16,2-7-32,-1 11-8,-1-12 8,2 13-32,-1-13 16,1 8 24,-2-9-8,2-3-8,0 5 16,0 7 24,0-9-56,0 0 16,0 1 8,0 1-48,-1-2 8,1 0 8,0-3 24,0 3-32,0 0-24,0 0 8,0 0-48,0 0-32,0 0-24,0 0-104,0 0-81,0-3 337,0 0-520,0 3-176,3-3-328,-3 0-488,3 0-377,-3 0-367,3 0-265,0 0-71,-3 0 2592,3-2-2033,0 1 617,0-4 696,0 1 640,-1-1-1184,-2 5 1264</inkml:trace>
  <inkml:trace contextRef="#ctx0" brushRef="#br0" timeOffset="1160">744 150 1488,'0'0'0,"0"0"240,0 0 112,0-2 128,0 2 48,0 0-528,0 0 608,0-1 48,0 1-7,0 0-49,0 0-80,0 0-72,0-2-32,0 1 24,0 1-440,0-2 448,-1 2 48,-1 0 64,-1-1-7,-1-1 23,-1 1-16,1-1-16,-1 2 8,-7 0-8,12 0-544,-4 0 544,-1-1-32,-7 1-16,8 0-55,-2-2-65,-8 2-48,10 0-48,-10-1-40,14 1-240,-12-2 216,7 1-40,-10-1-16,3 1 24,0-2-32,0 0-16,-2 1 0,1-2-32,13 4-104,-12-3 112,0-2 8,0 2-48,0 0-32,6-1-24,-10-1 24,10 2 0,-9-1-8,3 0 64,7-1-32,-8 1 8,7-1-24,-6 1-72,7-1 8,-8 1 0,8-1 32,-8 2 8,9 0-24,-8-1 16,9 1 8,-2 0-24,-1 0 32,0 0-8,0 0-24,6 3 0,-4-2 8,-2 1 32,0-1 16,1-1 24,1 2 8,1-2-24,1 1-32,-1 1 16,2-1 0,-2 2 8,1 0 32,1-1-48,-2 1 8,1-2-8,1 1-16,-1 1 24,1 0 8,1 0-24,-2 0 8,2-2-8,-1 2-24,1 0 32,0 0 8,0 0 0,0 0-48,-2 0 41,2 0-25,0 0 16,0 0-16,0 3 32,0-3-8,-1 0 8,-1 0-8,2 0-40,-1 0 24,1 0 8,0 0-16,0 0 8,-2 0-8,2 0-24,-1 0 8,1 0 0,0 3 8,-2 0 0,2-3 8,-1 0 0,0 0 16,-1 0-56,2 0 24,-1 0-24,-1 0 8,1 0 8,-1 0 16,1 0 8,-1 0-40,1 0 32,-1 0 0,2 0-8,-3 0-16,0 0 24,0 0-8,0 0 0,-1-1 8,1 1-16,-2-2 8,2 1 0,3 1 0,-4 0 8,-1-2-24,1 1 16,-1 1 0,1 0-32,-1 0 48,1 0-24,-2 0-16,6 0 24,-6 0 16,1 0-8,1 0 0,-1 0-16,1 0-8,-2 0 0,0 3 16,0-3 24,6 0-24,-6 3 32,2 0 0,-1-3 8,1 3-40,-1-3 8,2 3-8,-1-3 8,1 3 32,3-3-40,-3 0 24,0 0 40,1 3-16,-1 0-24,2 0 24,-2 0-24,0 0 0,0 0-16,3-3-8,-3 0 24,1 3 8,-1 0 0,0 0 8,2 0 32,-2 0-24,0 0 0,0 0 0,3-3-48,-5 3 32,2 0 8,0 0 8,0 0-32,0 0-16,0 0 24,0 0-32,0-1 48,3-2-40,-3 5 40,0-1-32,-1-1 0,2 0 0,-1 0-8,0 0 64,2-3-48,-2 3-8,3-3-8,-1 3 16,-2 0-40,0-3 40,1 3-8,-1-3 16,2 0-32,-2 3 16,1-3-24,2 0 16,-1 0-16,-1 0 16,1 0 0,1 0-8,0 0 32,0 0-16,0 0-8,-2 3 8,2-3-24,0 0 40,0 0 0,0 0 0,0 0-48,0 0 24,0 0 8,0 0 0,0 0 32,0 0 16,0 0-40,0 0 16,0 0-8,0 0-8,0 0-216,3 3 416,-3-3-208,0 3 0,3 0 8,-3-3 0,0 3 0,0 0 8,0 0-16,0-3-8,0 3 24,0 2 0,0-1-8,0 8-24,0-9-8,0 0-16,3 9 0,-3-9-8,0 2-24,0-5 64,0 13-80,0-10-80,3 1-72,-3 11-88,0-12-80,0 11-80,0-11-145,0 9-191,0-12 816,3 3-1024,-3 9-200,0-9-281,0 0-311,3 1-264,0 8-273,0-9-79,0 0 599,-3-3 1833,3 5-1256,0-1 640,0-1 320,0 0-560,-3-3 856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47.124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204 92 1416,'0'0'0,"0"-1"0,0 1 8,0-2 0,3 2-8,-3 0 16,0 0 0,0 0 8,0 0-24,0 0 56,0 0 8,0 0 24,0 0 16,0 0-8,0 0 16,0 0 0,0-1-8,0 1-104,0 0 88,0 0-8,0 0 0,0-2-8,0 2 8,0-1-16,0-1 0,0 2-16,0 0-48,0-1 56,0 1 0,-2-2 0,2 1 8,0-1-8,-1 1 0,1-1-8,0 1 8,0 1-56,0-2 56,0-1 24,0 2 0,0-2-8,0 1 0,0 1 16,0-1 0,0 1 8,0 1-96,0-3 96,0 0-24,0 1 8,0-1-16,0 2 8,0-2-16,0 0 8,0 1-16,0 2-48,3-3 48,0 2-8,-3-1 8,2 1 0,1-2 17,-3 0-1,3 1 16,-3-1-16,0 3-64,3-1 80,0-1 0,0 1 24,0-1 8,0 1 8,2-1-8,-1 1 0,-1-1-16,-3 2-96,5 0 80,-1-1 16,1 1-32,-1 0 32,8 0-8,-9 0 0,9-2-8,-9 1-16,-3 1-64,5-2 72,-1 1-32,8 1 8,-9 0-24,2 0 8,-1 0 0,1 0-8,-1 0 16,-4 0-40,4 0 32,1 0 8,-1 0-16,1 0 8,-1 0-16,-1 3 0,0-3-8,0 3-24,-3-3 16,0 3 8,3-3-32,-3 3 16,0-3-24,3 3-16,-3-3 0,0 3 16,0 0-16,0-3 48,0 0-32,0 3 0,0-3-8,0 0 32,0 3 0,0-3-8,0 0 32,3 0-16,-3 0 0,0 0 8,0 0-16,0 3-16,0-3 16,0 0 0,0 0 0,0 0 24,0 0-8,0 3-8,0-3 0,3 0 0,-3 0 16,0 0 16,0 0-24,0 0 0,0 0-8,0 0 8,0 0-24,0 0 24,0 0 8,0 0-24,0 0 24,0 0-40,0 0 56,0 0-24,0 0 8,0 3 16,0-3-24,0 0 24,0 0-32,0 0 16,0 3 0,0-3 16,0 0-24,3 3 16,-3-3-8,0 0 8,0 3 0,0-3-24,0 0 32,0 3 8,0-3 8,0 3-8,0 0 16,0-3 16,0 3 0,0 0 24,0-3-96,3 3 96,-3 0 8,0 1 8,0 1 0,3-2 8,-3 0-8,0 0 48,0 0 32,0-3-192,0 4 216,3 1 56,-3-1-8,0 0 0,3 1 1,-3-1-41,0 10 0,0-11-8,0-3-216,3 4 208,0 11 0,-3-10 0,0 8 16,3-8 32,-3 8 32,3-8 24,0 13 32,-3-18-344,3 4 336,0 14-16,0-6-24,-3 0-16,0 3-32,3-2-24,-3 2-23,3-1-17,-3-14-184,3 13 160,0 1-24,-3-1-24,3 0-32,0-1-16,-3 2-8,3-2-8,-3-8-16,0-4-32,0 18 16,0-13 0,0-1 0,0 10-24,0-14 32,0 4-8,3 8-16,-3-9 0,0 10-8,0-10-16,0 2 8,0-1 32,0-1-32,0 0 16,0 0 8,0-3-40,0 0 32,0 3-16,0 0 0,0-3-24,-1 0 16,1 0-16,0 0 8,0 0 32,-2 0-56,2 0 24,0 0 8,0 0-32,0 0 32,0 0 0,0 0-16,0 0 32,0 0 8,0 0-24,0 0 40,0 0 0,-1 0-32,1 0 0,0 0 0,0 0 16,-2-1-16,2-1 8,0 2-8,0 0 24,-1 0 8,-1-1-8,2-1-16,0 1-24,0 1 32,-1-2-16,1 2 32,-2 0 8,2-1-24,-1 1 0,1 0 8,0-2-24,0 2 16,0 0 8,-2 0-16,2 0 16,0 0 24,-1 0-24,1 0 24,-2 0-8,2 0 0,0 0 16,-1 3-8,1 2 40,0-2-8,-2 1 16,1 1 0,-2 7-16,0-9 24,1 9-48,-1-8 48,2 11-16,-1-10 8,-2 11 40,1-12-40,1 11 8,1-10-8,1-5-80,-2 15 48,2-11 24,0 13-8,-1-5-8,-1-8 8,1 11-16,-1-10-8,1 10-24,-1-12 8,1 8-8,-1-8 16,-1 2 16,2-1-40,-2 10 16,1-11-32,1 1 8,-1 1 32,2-1-16,-1 1 24,1-1-16,0 1 24,-2-1-32,2-1 0,0 2-8,0-5-8,0 4-8,-1-1 8,1-3-16,0 3 8,0 0 0,0-3 16,0 0-8,0 0-24,0 0 16,0 0-8,0 0 24,0 0 16,0 3-40,0-3 16,0 0-8,0 0 8,0 0-32,0 0 24,0 0-16,0 0-16,0 0 32,0 0-8,-2 0 0,2 0-8,0 0 24,0-1-32,-1 1 0,1-2 16,-2 2 16,1 0-16,-1-1 8,1 1-16,-2 0 16,-2 0-8,2-2 0,-1 2 8,-1 0-8,0 0 0,-1 0 24,-6 0-8,12 0 0,-5 0 16,-8 0 16,7 0-24,-12 0 0,6 3 0,0-3-8,-2 3 0,1-3 16,13 0-16,-13 3 16,-1 0 8,2 0 0,-1-3-16,-1 3-8,2 0 0,-1 0-64,1 0-88,12-3 152,-14 3-328,2 0-312,-1 0-537,0 0-615,-1 0-616,1 0-569,7 0 528,-9 1 697,15-4 1752,-5 3-1112,-7 0-336,12-3 1448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48.649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 34 1072,'0'0'0,"0"3"104,0-1 72,0-2-176,0 3 240,0 0 40,0-3 32,0 3 24,0 0 0,0 0 24,0 0-16,0 0 24,0-3-368,0 3 368,0 0 17,0 0-1,0 0-32,0 0 0,0 0-8,0 0 0,0-3-16,3 3-24,-3 0-56,0 0-32,3-3-40,-3 3-32,0-3-16,3 0-48,-3 3-16,0-3-64,3 0 56,-3 0-32,3 0-24,0 0-8,0 0-32,0 0 0,-3 0-8,0 0 48,3 0-80,0-1 8,-3-1 24,3 2-24,0-1 8,0-1 16,0-1-24,0 2 0,-3 1 72,3-3-80,0 0-8,0 0-8,0 0 16,-1 0-16,1-2 0,-3 2 8,3 0-16,0-1 24,-3 4 80,0-5-80,3 1 16,-3-1 32,3 1 0,0 0 64,-3-1 0,0 1-8,3-1 32,-3 5-56,0-3 16,0 0 24,3 0 24,-3 0 8,0 2 32,3-2 8,-3 1 32,0 1 24,0 1-168,0 0 216,3 0 32,-3 0 8,0 0 24,3 0 0,-3 0 56,3 3 17,-3 0 23,3 0-8,-3 0-80,3 0-40,0 0-64,0 1-64,0 1-56,0-1-48,2 1-48,-5-5 32,4 2-72,8 3-16,-9-1-104,2-1-152,8 0-232,-10 2-297,2-2-183,8 0-152,-13-3 1208,3 3-1288,1 0-41,1-3 113,-1 3 296,1-3-920,-5 0 1840</inkml:trace>
  <inkml:trace contextRef="#ctx0" brushRef="#br0" timeOffset="544">488 362 1424,'0'0'0,"0"0"64,-2 0 64,1 0 48,-1 0 48,2 0-224,-1 0 248,-1 0 8,1 0 8,-1 0 0,1 3 8,-1-3-24,1 3 8,-1 0 16,2-3-272,-1 3 272,-1-3 49,1 3 23,-1 0 40,1 0 16,-1 0-8,1 0-24,-1 0-64,2-3-304,-1 3 264,1 0-24,0-3-32,0 3-8,0-3-32,0 0-40,0 3-16,0-3-24,3 0-8,-3 0-16,3 0 8,0 0-8,-3 0-8,0 0-16,3 0-24,-3 0-16,3-2-16,0 1 16,0 0-8,0-4 16,-3 4 0,3-4 0,1 2-16,-1-1 16,-3 4-8,5-5 24,-1 1-24,1-1 16,-1-1 0,1 2-16,-1-1 0,-1 1-8,2-1 8,-5 5 0,4-4-16,1-1 16,-1 1 24,-1-1-24,0 1 8,0-1 8,0 2-32,1 0 16,-4 3 0,3-3 8,0 2 8,0-1-8,0 1 0,-3 1 0,3 0-8,0 0-24,-3 0-8,0 0 32,3 3-56,-3 0-8,0 0 8,0-3-16,0 3 32,0-3 16,0 3 16,3 0-8,-3-3 16,0 3-8,0 0 8,0-3 8,0 3 0,0-3 0,3 0-16,-3 3-16,3-3 8,-3 0-40,3 0-8,-3 3-56,3-3-104,0 0-88,0 3-112,2-3-48,-1 0-16,-4 0 488,3 3-504,2 0-16,-2 0-41,0 0-47,1-3-96,1 3-32,-1-3 136,1 3 176,-5-3 424,4 0-1544,-4 0 1544</inkml:trace>
  <inkml:trace contextRef="#ctx0" brushRef="#br0" timeOffset="1161">178 573 1360,'0'0'0,"-1"0"88,0-2 72,1 2-160,-2-3 240,1 0 72,-2 2 72,1-1 56,-1 1 56,0 1 72,0 0 32,0 0 33,3 0-633,-3 0 640,-1 0 40,1 3 8,0 0-8,0 0-24,0 0-104,0 1-39,1 1-73,2-5-440,-1 4 376,-1 1-8,1-1-72,-1 1-48,1-1-48,-1 1-72,2-1-32,0 8-16,0-12-80,-1 3 40,1 2 0,0-1-16,0 0-8,0 1 0,0-1-24,0-1-16,0 0-16,0-3 40,0 3-48,0 0-16,0 0-40,0 0-40,3 0-48,0-3-56,-3 3-72,3-3-80,-3 0 400,3 0-456,0 0-48,1 0-9,1 0 17,-1 0 16,1 0 32,-1 0 64,8 0 8,-12 0 376,0 0-320,5-1 48,-1-1 8,8-1 48,-12-1 8,4-1 40,1 2 40,-1-1 48,8-1 24,-12 1 40,3 1 0,2-1-8,-1-8 16,1 9 0,-1-2 16,-1 1 16,-3 4-24,5-3 32,-2 1-8,0-1 0,0 0 8,0 2 16,0-1 16,-3 2 24,3 0 8,-3 0-96,3 0 120,-3 0 40,3 0 16,-3 0 48,0 0 56,0 0 32,0 3 64,3 0 16,-3-3-392,0 3 376,0 0-16,3 0-32,0 0-8,-3-3-64,3 3-23,0 2-49,0-1-72,-3-4-112,0 5 104,4 6-56,-1-11-24,1 0-8,-1 3-48,0 0-16,2 0-40,-2-3-40,-3 0 128,4 3-184,1 0-97,-1-3-143,8 3-176,-12 0-136,5-3-136,7 3-80,-9-3-89,-3 0 1041,4 3-1136,1-3 208,-1 0 264,8 0-1080,-12 0 1744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0.398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 51 2192,'0'0'0,"0"0"464,0 0 88,0 0-24,0 0-24,0 0 41,0 0 63,0 0 88,0 0-696,0 0 736,0 0-48,3 0-64,-3 0-184,3 3-88,-3-3-104,3 0-47,0 0-9,-3 0-192,3 0 144,0 0-24,0 0-24,0 0-16,1 0-24,-1 0-16,2 0-32,7-1-8,-12 1 0,3-2-8,1 1-16,8-1 8,-12 0-8,12 0-32,-9 1 16,0-1-16,2 1 8,-5 1 48,4-3-48,0 0-8,1 1-24,-1-1 0,1 2-32,7-1 8,-12 1-9,4-1-23,-4 2 136,3-3-136,2 2-24,-2-2-16,0 1 0,0-1-8,0 2-8,0-1 0,0 1-24,-3 1 216,3-2-200,-3 1 16,3 1 32,-3-2 32,0 1 32,3 1 24,0 0 24,-3 0 8,0 0 32,0 0-8,3 0 16,-3 0 24,0 0 16,3 0 8,-3 0 8,0 0 0,3 0 8,-3 0-72,0 0 88,0 0 0,0 3 8,3 0-24,-3-3-16,0 3-16,3 1-8,0-1 8,-3-3-40,0 3 32,0-3-8,3 3-16,-3 0-8,3 0-8,0 0 0,-3 0 16,3 0-16,-3-3 8,3 0-16,-3 3 0,3 0-24,-3 0-40,0 0-24,3 1-112,0-1-104,0 0-120,-3-3 440,0 3-560,3 0-56,-1-3-25,-2 3 33,0 0-56,3 0 0,-3 0 152,0 0-1680,0-3 2192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2.593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0 69 1544,'0'0'0,"3"0"0,0 0 8,-3 0-8,5 0 16,-1 0 0,-1 0-8,0 0 0,0 0-8,0 0 0,0 0 16,-3 0-16,3 0 8,-3 0-8,0 0 24,3-1 32,-3-1 16,0 1 32,0-2 16,0 1 32,3 1 24,-3-1 8,0 2-184,0-1 200,0-1-8,0 1 0,0-1-8,0-1 0,0 2-24,3-1 0,-3 1-8,0 1-152,0-2 136,0 1 8,0-1-16,0 1-8,0-1-24,0 1-8,0-1-15,0 1-1,0 1-72,0 0 56,3-2-16,-3 2-8,3 0-16,-3-1 0,0-1-8,0 1 0,3 0-8,-3-1 0,0 1 16,3 1 0,-3-2 8,0 1 8,0-1-8,3 1 0,-3 1-8,3-2-16,0 1 8,-3-1 8,3 1 0,-3-1 16,3 1-8,-3-1-16,3 1 8,-3 1-16,0-2 40,3 2 24,-3-1 32,0 1 32,3 0 8,0 0 8,-3 0-8,3 0-16,-3 0-120,3 3 120,-3-3-32,3 3-24,0 0-32,0 0-64,-3 0-56,3 1-88,-3 1-152,3-1-168,0 0-177,0 8-183,-3-9-32,3 2 192,-3 7-1472,0-12 2168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3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8 10 1392,'0'0'0,"0"0"112,0-2 88,0 1 80,0-1 88,0 1 40,0-1 48,0 2-456,-2-1 496,2 1 64,-1 0 105,-1 0 119,1 0 48,1 0-16,-2 0-72,2 0-144,0 0-600,0 3 512,0-3-87,0 3-89,0 0-72,0 0-72,0 0-48,0 0-48,0 0-56,0-3-40,3 3 16,0 0-32,0 1-16,0-1-16,0 0-24,2 0-72,-1 2-160,9-1-232,-13-4 536,3 4-873,2 1-279,8 7-200,-10-12-112,14 4 55,-13 1 337,14-1 352,-3 1-816,-15-5 1536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0.766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1 161 1472,'0'0'0,"0"0"0,0 0 24,3-2 16,0-1 16,0 0 8,0-1-8,0 1 0,0-2-16,0 2-8,-3 3-32,3-4 16,0-1-8,0 1 0,0-1 8,1-1 0,-1 2 8,0-1-8,0 1 16,-3 4-32,4-5 24,-1 1 8,0-1 0,0 1-16,0-2 0,0 1-8,-3 1 16,3-1-8,-3 5-16,0-4 40,3 0 24,-3 1 0,0 1 16,0-1 16,0 2 16,0-1 16,0 1 24,-1-1 16,-1 2 8,2 0 32,-1 0 0,1 0-8,0 3-8,-2-3-48,1 3-16,1-3-128,-2 3 128,1 0-8,1 0 9,0 1-17,-2 1-24,2-1-32,-1 1-8,1 7-24,0-12-24,0 0 24,0 4-8,0-1-8,0 2 8,-2-1-24,2 1 16,0-1 0,-1 1-8,1-5 0,0 4 8,0 1-16,0-2-8,0 1-24,0 1-32,0-2-48,3 1-65,0-1-95,-3-3 280,3 3-368,0 0-112,0 0-120,0-3 16,1 3 112,-1 0 160,2-3-1232,-5 0 1544</inkml:trace>
  <inkml:trace contextRef="#ctx0" brushRef="#br0" timeOffset="1169">408 516 1880,'0'0'0,"0"0"0,0-1 16,0-4 40,0-7 72,0 9 64,0-1 72,0-1 40,3 1 8,-3-1 0,0 5-312,3-4 296,0-1-16,-3 4 0,0-1 16,3-1 17,-3 2 23,3-1 16,-3 1-40,0 1-312,3 0 304,-3 0-40,0 0-48,0 0-16,3 0-40,-3 0-24,3 0-24,-3 0-8,0 0-104,0 0 80,0 0-8,0 0-32,3 0-8,-3 0-16,3 3-8,-3-3-24,0 3-8,3-3-16,-3 0-24,0 0 8,0 0-8,0 0 24,0 0 8,3 0 8,-3 0 24,0 0-24,0 0 16,0 0 0,3-2 16,-3 2 0,0-1 0,0 1 16,3 0-8,-3 0-16,0 0 8,0 0 8,3 0-16,0 0 8,-3 0 0,3 0-16,-3-2 16,0 2-8,0 0 24,3 0-8,-3 0 32,3 0-16,0 0-8,0 0-8,-3 0-24,3 0-24,-3 0 32,3 3-64,0-3-48,0 0-56,2 3-88,-2-3-88,0 0-112,1 0-96,-1 3-112,-3-3 664,5 0-745,-1 3-95,1-3 152,6 0 184,-8 0-1592,-3 0 2096</inkml:trace>
  <inkml:trace contextRef="#ctx0" brushRef="#br0" timeOffset="1170">990 494 2272,'0'0'0,"0"0"392,0 0 120,0 0 56,0 0 8,0 0-576,0 0 681,0 3 87,0-3 56,0 3-32,3-3-136,-3 3-144,0 1-128,0-1-80,0-3-304,3 5 273,-3-2-25,3 0-56,-3 0-48,3 1-56,-3-1-64,0 2-32,2-1-8,-2-4 16,0 3-32,3 0 8,0-3-16,-3 3-16,3-3 24,-3 3-24,3-3 0,0 0-32,-3 0 88,3 0-112,-3 0-8,3 0 8,0 0 32,-3 0-1,3-2 9,0 1 40,0-1-32,-3 2 64,3-3-40,0 1-16,0-1 0,0 0 24,0-2 0,0 2 16,0 0 16,0 0-8,-3 3 8,3-3 8,0 0-8,0 0 16,0-1-16,0 2 16,0 1-8,0-2 8,0 1-8,2-1 8,-2 2 0,0-1 0,-3 1 32,3-1-24,-3 2 24,0 0 8,3 0 8,-3 0 0,0 0-64,3 0 65,-3 0-9,3 0-8,-3 0 8,0 3 0,0 0 8,3-3 0,-3 3-16,0-3-48,0 0 48,3 3-24,-3 0 32,3-3-8,-3 3 0,3-3-8,0 3-24,-1 0 0,-2-3-16,3 3 8,0 0-8,0 0-24,0 0-8,2 0 0,-2 0-16,0 0-32,-3-3 80,4 0-112,-1 3-80,2 0-177,-1-3-231,1 3-176,-1-3-168,1 3-64,-1-3 0,-4 0 1008,3 0-1057,2-2 193,-1-1 256,-1-1 256,2 0-1608,-5 4 1960</inkml:trace>
  <inkml:trace contextRef="#ctx0" brushRef="#br0" timeOffset="1171">1157 84 1792,'0'0'0,"-2"-1"16,1-1 0,-1-1 48,1 2 80,1-2 72,-2 1 96,2 2-312,0-1 392,-1-1 96,-1 1 80,1 1 113,-2 0 87,1 0 32,1 0 16,-1 0-72,2 0-744,0 0 696,-1 0-96,1 3-39,0-3-49,0 3-56,-2 0-32,2 1-32,0 1-32,0-5-360,0 4 296,0 1-32,0-1-80,0 1-56,0-1-24,0 1-48,0 7 0,0-12-32,0 0-24,0 4 24,3 1-40,-3-1 16,3-1-8,-3 0-24,3 0 32,-3-3-56,3 0-32,-3 0 88,3 0-136,-3 0-72,3 0-56,0 0-32,0-1-16,0-1 16,0 1 32,0-4-24,-3 5 288,3-4-272,-3-2-16,3-6-16,0 9-32,-3-2-81,5-7-39,-2 9-24,0-1-8,-3 4 488,3-12-456,0 9 32,0-3 8,0 0 48,-3 0 16,3 0 32,-3 0 24,0 0 8,0 6 288,0-6-249,0 2 49,0-1 24,3 1 56,-3-1 32,0 2 24,0 0 32,0 0 32,0 2 16,0-1 8,0 1 24,0 1 8,0 0 40,0 0-8,0 0 0,0 0-8,0 0-80,0 3 56,0 0-16,3 0-16,-3 0-8,0 0-16,0 0 0,0 0-8,0 1-8,3 1 0,-3-5 16,0 3-32,0 0-48,3 0-128,-3 0-200,3 0-208,0 1 24,-3-1 120,3 0 216,-3-3 256,3 3-1720,-3-3 1720</inkml:trace>
  <inkml:trace contextRef="#ctx0" brushRef="#br0" timeOffset="3323">1716 549 1736,'0'0'0,"-2"-2"240,2 2-240,-1-3 16,-2 1 8,0 0 48,-2 1 80,2 1 96,0 0 120,2 0 88,-2 0 64,3 0-520,-2 3 568,-1-1 33,2 1 15,-2 0 0,0 0-24,1 2-56,1 7-72,-1-12-88,2 4-88,0-4-288,-1 14 208,1-14-72,0 12-16,0-9-48,0 1-24,0 10-8,0-11-32,0-3-8,0 12 0,0-9 16,0 1 16,0 8-8,3-9 32,0 0-24,0 1-8,0 1-24,1-2-24,-4-3 24,3 3-16,2 0-56,-1 0-24,1-3-64,-1 3-56,1-3-40,6 0-40,-11 0 32,0 0 264,5 0-272,-1 0 24,1 0 32,-1-2 16,8-1 48,-12 0 48,5 0 0,-5 3 104,12-3-80,-9 0-8,0-1-24,1 0 24,1-1-8,-1 1 8,8-2 8,-9 0 8,0 0 16,-3 6 56,5-6-56,-1 0 32,1 0-16,-1 1 24,1 1 8,-2-1 0,0 1 0,0 1-16,-3 3 24,3-3-96,1 1-80,0 1-40,1-1-88,-2 1-65,1 1-127,1 0-176,-2 0 48,-3 0 624,4 0-512,10 0 192,-11 0-1552,-3 0 1872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2.337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11 70 2248,'0'0'0,"0"0"448,0 0 88,-1 0 0,1-1 48,0 1-584,-2-2 665,2 1 71,-1-1 16,-1 1-40,2 1-96,-1-2-80,1 2-88,-2-1-88,2 1-360,-1 0 361,1 0-73,0 0-8,0 0 24,0 0-32,0 0 0,0 0-40,0 0-48,0 0-184,0 3 120,0-3 0,0 3-56,0-3-16,3 3-32,-3 0-32,3 0 16,0-3-16,-3 0 16,0 3-16,3-3-16,0 3-32,0-3 0,0 0-32,-3 3-48,3-3-32,0 0-56,-3 0 232,3 0-296,0 0-40,0 0-88,1 0-73,1 0-63,-2-2-24,1 1 16,1-2 48,-5 3 520,3-3-424,1-2 32,1 1 40,-2-1 24,1 1 16,-1-1 32,0-1 32,0 0 39,-3 6 209,0-6-184,0 2 32,3 0 16,-3-1 24,0 1 24,0-1 24,0 4 24,0-2 16,0 3 24,0-2 0,0 1 0,0-1 8,0 1 8,0-1 8,0 2 24,0 0 8,0 0 16,0 0-72,0 0 56,0 0-8,0 0-24,0 0 0,0 0-16,0 3 0,0 0 0,0-3-8,0 3-8,3-3-16,-3 0-32,0 3-112,0-3-136,3 0-176,0 0-88,-3 0 96,0 0 472,3 0-328,-3 0-1408,0 0 1736</inkml:trace>
  <inkml:trace contextRef="#ctx0" brushRef="#br0" timeOffset="1169">539 9 2240,'0'0'0,"0"0"488,0 0 200,0 0 72,3 0 105,-3 0 87,0 0-952,3 3 944,-3-3-16,3 3-120,-3 0-152,3 0-127,0 0-129,0 0-88,0 1-72,-3-4-240,3 12 160,0-9-48,0 0-56,0 2-8,0-1-32,1 1-24,-1-1-24,1 1-40,-4-5 72,3 4-112,0 1-48,0-2-48,0-3-88,0 3-104,0 0-152,0-3-201,2 3-103,-5-3 856,4 0-872,-1 0 8,2 0 96,-1 0 39,1-2 9,-1-1 24,1-1 80,-1-1 168,-4 5 448,5-6-280,-2-6 160,0 8 88,0-13-1568,-3 17 1600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6-03T10:19:55.603"/>
    </inkml:context>
    <inkml:brush xml:id="br0">
      <inkml:brushProperty name="width" value="0.05002" units="cm"/>
      <inkml:brushProperty name="height" value="0.05002" units="cm"/>
    </inkml:brush>
  </inkml:definitions>
  <inkml:trace contextRef="#ctx0" brushRef="#br0">1 1569 3168,'0'0'0,"0"0"688,0 0-32,3 0 9,-3 0-665,3 0 792,-3 0 96,3 0 56,-3 0 8,3-1-127,-3 1-145,0 0-88,0 0-128,0 0-464,3 0 384,-3-2-56,3 2-120,-3-1-16,3 1-80,0-2-56,0 1-8,0-1-32,-3 2-16,3-1 16,0-1-8,0-1-16,0 2 8,1-2-16,-1 0 16,2 0-32,-1 0-16,-4 3 48,5-3-56,-1 0-56,1 2-32,-1-1-64,1 1-104,7-1-88,-9-1-120,1 2-80,-4 1 600,4-3-664,-1 1-33,0-1 49,2 0 40,-1-1 104,1 1 72,7 0 64,-12-2 56,0 5 312,4-1-280,1-2 48,-1 0 24,1 1 40,-1 1 8,1-1 32,-1 1 16,-1-2 15,-3 3 97,5-2-88,-1 2-24,1 0-8,-1 0-40,1 0-64,-2 0-72,1 3-80,1 0-64,-5-3 440,3 5-376,1-1 96,0 1 128,-1-1 104,-3 1-1880,0-5 1928</inkml:trace>
  <inkml:trace contextRef="#ctx0" brushRef="#br0" timeOffset="1">5 924 3384,'0'0'0,"-1"3"656,1 0-72,0-3 9,0 3 23,0-3-616,0 0 672,0 0 48,0 3-32,0-3-56,0 0-104,0 3-79,0 0-49,0-3-40,0 3-32,0-3-56,0 0-24,0 3-56,3-3-24,0 3 16,-3-3-48,3 3-48,0 0-16,0-3-88,-3 3 40,4 0 16,-1 0-32,0 0 16,0 0-24,0-3-40,-3 0 40,3 3-16,0 0-24,0-3-16,2 0 8,-1 3-56,1-3-64,-1 0-64,1 0-120,-5 0 352,4 0-448,8 0-104,-9-2-105,9 1-23,-9-2-32,0-2 40,1 2 80,8-1 40,-12 4 552,3-5-472,2-1 48,7 1 32,-9-1 39,1 0 41,8 0-16,-9-6 24,0 7 0,-3 5 304,3-6-312,2 0 8,-2-6 32,0 9 64,0-1 72,-3-1 64,3 1 56,-3-1-8,0 5 24,0-4-16,0-1 8,0 2 0,0 0-8,0 2 8,0-1-584,0 2 592</inkml:trace>
  <inkml:trace contextRef="#ctx0" brushRef="#br0" timeOffset="2">200 442 4640,'0'0'0,"0"0"0,0 4 1753,0 1-201,4-1-184,-1 1-335,2-2-169,-2 0-88,1 1-120,0-1-72,1 1-120,-5-4-464,4 12 312,1-12-63,-1 5-89,1-2-64,-1 0-16,1 0-64,-1 1-24,1-1 0,-5-3 8,4 3-24,8 0 8,-12-3-48,5 0-32,-1 0-48,1 0-32,-1 0-81,10 0-119,-14 0 376,3 0-520,1-1-184,10-1-184,-11-2-128,1-1-97,8 1-23,-12-8 48,4 7 96,-4 5 992,5-12-880,-1 8 103,1-9 73,-1 7 24,-1-9 128,2 9 152,-2-11 160,0 11 168,0-9-1592,-3 15 1664</inkml:trace>
  <inkml:trace contextRef="#ctx0" brushRef="#br0" timeOffset="3">424 271 1424,'0'0'0,"0"0"248,0 0-232,0 3-16,0 0 8,0-3-8,0 3 8,0 2 8,0-2 16,0 1 24,0 1 32,0-1 24,0 8 24,0-9-8,0-3-128,0 5 112,0-1-16,0 1-40,0-1-8,0 1-24,0-1-24,0 0 0,3-1-24,-3-3 24,0 3-40,3 0-32,-3 0-120,3 0-24,0-3 8,0 3-1640,-3-3 1848</inkml:trace>
  <inkml:trace contextRef="#ctx0" brushRef="#br0" timeOffset="4">246 16 5081,'0'0'0,"0"0"2168,0 0-296,3 0-431,-3 0-1441,0 0 960,0-2-168,3-1-16,-3 2-24,3-2-103,-3 1-113,3 1-192,0 1-120,-3 0-224,3 0 160,-3 0-80,3 0-40,0 0-8,-3-2-32,3 2-32,1-1-56,-1 1-160,-3 0 248,5 0-512,-1 0-304,1 0-393,7 3-535,-12-3-481,13 3-367,-8 0 279,8 0-1695,-13-3 4008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005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360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33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147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712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924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05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1724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2259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52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538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0EB2EBD7-B1DF-4315-B053-69C3CA30E097}" type="datetimeFigureOut">
              <a:rPr lang="en-GB" smtClean="0"/>
              <a:t>03/06/2024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9465B31E-FCF4-4AEF-8AF3-35573E9EFA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142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13" Type="http://schemas.openxmlformats.org/officeDocument/2006/relationships/image" Target="../media/image6.png"/><Relationship Id="rId18" Type="http://schemas.openxmlformats.org/officeDocument/2006/relationships/customXml" Target="../ink/ink8.xml"/><Relationship Id="rId26" Type="http://schemas.openxmlformats.org/officeDocument/2006/relationships/customXml" Target="../ink/ink12.xml"/><Relationship Id="rId39" Type="http://schemas.openxmlformats.org/officeDocument/2006/relationships/image" Target="../media/image18.png"/><Relationship Id="rId21" Type="http://schemas.openxmlformats.org/officeDocument/2006/relationships/image" Target="../media/image10.png"/><Relationship Id="rId34" Type="http://schemas.openxmlformats.org/officeDocument/2006/relationships/customXml" Target="../ink/ink16.xml"/><Relationship Id="rId7" Type="http://schemas.openxmlformats.org/officeDocument/2006/relationships/image" Target="../media/image3.png"/><Relationship Id="rId12" Type="http://schemas.openxmlformats.org/officeDocument/2006/relationships/customXml" Target="../ink/ink5.xml"/><Relationship Id="rId17" Type="http://schemas.openxmlformats.org/officeDocument/2006/relationships/image" Target="../media/image8.png"/><Relationship Id="rId25" Type="http://schemas.openxmlformats.org/officeDocument/2006/relationships/image" Target="../media/image12.png"/><Relationship Id="rId33" Type="http://schemas.openxmlformats.org/officeDocument/2006/relationships/image" Target="../media/image16.png"/><Relationship Id="rId38" Type="http://schemas.openxmlformats.org/officeDocument/2006/relationships/customXml" Target="../ink/ink18.xml"/><Relationship Id="rId2" Type="http://schemas.openxmlformats.org/officeDocument/2006/relationships/customXml" Target="../ink/ink1.xml"/><Relationship Id="rId16" Type="http://schemas.openxmlformats.org/officeDocument/2006/relationships/customXml" Target="../ink/ink7.xml"/><Relationship Id="rId20" Type="http://schemas.openxmlformats.org/officeDocument/2006/relationships/customXml" Target="../ink/ink9.xml"/><Relationship Id="rId29" Type="http://schemas.openxmlformats.org/officeDocument/2006/relationships/image" Target="../media/image14.png"/><Relationship Id="rId41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Relationship Id="rId11" Type="http://schemas.openxmlformats.org/officeDocument/2006/relationships/image" Target="../media/image5.png"/><Relationship Id="rId24" Type="http://schemas.openxmlformats.org/officeDocument/2006/relationships/customXml" Target="../ink/ink11.xml"/><Relationship Id="rId32" Type="http://schemas.openxmlformats.org/officeDocument/2006/relationships/customXml" Target="../ink/ink15.xml"/><Relationship Id="rId37" Type="http://schemas.openxmlformats.org/officeDocument/2006/relationships/image" Target="../media/image1.png"/><Relationship Id="rId40" Type="http://schemas.openxmlformats.org/officeDocument/2006/relationships/customXml" Target="../ink/ink19.xml"/><Relationship Id="rId5" Type="http://schemas.openxmlformats.org/officeDocument/2006/relationships/image" Target="../media/image2.png"/><Relationship Id="rId15" Type="http://schemas.openxmlformats.org/officeDocument/2006/relationships/image" Target="../media/image7.png"/><Relationship Id="rId23" Type="http://schemas.openxmlformats.org/officeDocument/2006/relationships/image" Target="../media/image11.png"/><Relationship Id="rId28" Type="http://schemas.openxmlformats.org/officeDocument/2006/relationships/customXml" Target="../ink/ink13.xml"/><Relationship Id="rId36" Type="http://schemas.openxmlformats.org/officeDocument/2006/relationships/customXml" Target="../ink/ink17.xml"/><Relationship Id="rId10" Type="http://schemas.openxmlformats.org/officeDocument/2006/relationships/customXml" Target="../ink/ink4.xml"/><Relationship Id="rId19" Type="http://schemas.openxmlformats.org/officeDocument/2006/relationships/image" Target="../media/image9.png"/><Relationship Id="rId31" Type="http://schemas.openxmlformats.org/officeDocument/2006/relationships/image" Target="../media/image15.png"/><Relationship Id="rId9" Type="http://schemas.openxmlformats.org/officeDocument/2006/relationships/image" Target="../media/image4.png"/><Relationship Id="rId14" Type="http://schemas.openxmlformats.org/officeDocument/2006/relationships/customXml" Target="../ink/ink6.xml"/><Relationship Id="rId22" Type="http://schemas.openxmlformats.org/officeDocument/2006/relationships/customXml" Target="../ink/ink10.xml"/><Relationship Id="rId27" Type="http://schemas.openxmlformats.org/officeDocument/2006/relationships/image" Target="../media/image13.png"/><Relationship Id="rId30" Type="http://schemas.openxmlformats.org/officeDocument/2006/relationships/customXml" Target="../ink/ink14.xml"/><Relationship Id="rId35" Type="http://schemas.openxmlformats.org/officeDocument/2006/relationships/image" Target="../media/image17.png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5.xml"/><Relationship Id="rId18" Type="http://schemas.openxmlformats.org/officeDocument/2006/relationships/image" Target="../media/image29.png"/><Relationship Id="rId26" Type="http://schemas.openxmlformats.org/officeDocument/2006/relationships/image" Target="../media/image33.png"/><Relationship Id="rId39" Type="http://schemas.openxmlformats.org/officeDocument/2006/relationships/customXml" Target="../ink/ink38.xml"/><Relationship Id="rId3" Type="http://schemas.openxmlformats.org/officeDocument/2006/relationships/customXml" Target="../ink/ink20.xml"/><Relationship Id="rId21" Type="http://schemas.openxmlformats.org/officeDocument/2006/relationships/customXml" Target="../ink/ink29.xml"/><Relationship Id="rId34" Type="http://schemas.openxmlformats.org/officeDocument/2006/relationships/image" Target="../media/image37.png"/><Relationship Id="rId42" Type="http://schemas.openxmlformats.org/officeDocument/2006/relationships/image" Target="../media/image41.png"/><Relationship Id="rId47" Type="http://schemas.openxmlformats.org/officeDocument/2006/relationships/customXml" Target="../ink/ink42.xml"/><Relationship Id="rId50" Type="http://schemas.openxmlformats.org/officeDocument/2006/relationships/image" Target="../media/image45.png"/><Relationship Id="rId7" Type="http://schemas.openxmlformats.org/officeDocument/2006/relationships/customXml" Target="../ink/ink22.xml"/><Relationship Id="rId12" Type="http://schemas.openxmlformats.org/officeDocument/2006/relationships/image" Target="../media/image26.png"/><Relationship Id="rId17" Type="http://schemas.openxmlformats.org/officeDocument/2006/relationships/customXml" Target="../ink/ink27.xml"/><Relationship Id="rId25" Type="http://schemas.openxmlformats.org/officeDocument/2006/relationships/customXml" Target="../ink/ink31.xml"/><Relationship Id="rId33" Type="http://schemas.openxmlformats.org/officeDocument/2006/relationships/customXml" Target="../ink/ink35.xml"/><Relationship Id="rId38" Type="http://schemas.openxmlformats.org/officeDocument/2006/relationships/image" Target="../media/image39.png"/><Relationship Id="rId46" Type="http://schemas.openxmlformats.org/officeDocument/2006/relationships/image" Target="../media/image43.png"/><Relationship Id="rId2" Type="http://schemas.openxmlformats.org/officeDocument/2006/relationships/image" Target="../media/image20.png"/><Relationship Id="rId16" Type="http://schemas.openxmlformats.org/officeDocument/2006/relationships/image" Target="../media/image28.png"/><Relationship Id="rId20" Type="http://schemas.openxmlformats.org/officeDocument/2006/relationships/image" Target="../media/image30.png"/><Relationship Id="rId29" Type="http://schemas.openxmlformats.org/officeDocument/2006/relationships/customXml" Target="../ink/ink33.xml"/><Relationship Id="rId41" Type="http://schemas.openxmlformats.org/officeDocument/2006/relationships/customXml" Target="../ink/ink3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11" Type="http://schemas.openxmlformats.org/officeDocument/2006/relationships/customXml" Target="../ink/ink24.xml"/><Relationship Id="rId24" Type="http://schemas.openxmlformats.org/officeDocument/2006/relationships/image" Target="../media/image32.png"/><Relationship Id="rId32" Type="http://schemas.openxmlformats.org/officeDocument/2006/relationships/image" Target="../media/image36.png"/><Relationship Id="rId37" Type="http://schemas.openxmlformats.org/officeDocument/2006/relationships/customXml" Target="../ink/ink37.xml"/><Relationship Id="rId40" Type="http://schemas.openxmlformats.org/officeDocument/2006/relationships/image" Target="../media/image40.png"/><Relationship Id="rId45" Type="http://schemas.openxmlformats.org/officeDocument/2006/relationships/customXml" Target="../ink/ink41.xml"/><Relationship Id="rId5" Type="http://schemas.openxmlformats.org/officeDocument/2006/relationships/customXml" Target="../ink/ink21.xml"/><Relationship Id="rId15" Type="http://schemas.openxmlformats.org/officeDocument/2006/relationships/customXml" Target="../ink/ink26.xml"/><Relationship Id="rId23" Type="http://schemas.openxmlformats.org/officeDocument/2006/relationships/customXml" Target="../ink/ink30.xml"/><Relationship Id="rId28" Type="http://schemas.openxmlformats.org/officeDocument/2006/relationships/image" Target="../media/image34.png"/><Relationship Id="rId36" Type="http://schemas.openxmlformats.org/officeDocument/2006/relationships/image" Target="../media/image38.png"/><Relationship Id="rId49" Type="http://schemas.openxmlformats.org/officeDocument/2006/relationships/customXml" Target="../ink/ink43.xml"/><Relationship Id="rId10" Type="http://schemas.openxmlformats.org/officeDocument/2006/relationships/image" Target="../media/image25.png"/><Relationship Id="rId19" Type="http://schemas.openxmlformats.org/officeDocument/2006/relationships/customXml" Target="../ink/ink28.xml"/><Relationship Id="rId31" Type="http://schemas.openxmlformats.org/officeDocument/2006/relationships/customXml" Target="../ink/ink34.xml"/><Relationship Id="rId44" Type="http://schemas.openxmlformats.org/officeDocument/2006/relationships/image" Target="../media/image42.png"/><Relationship Id="rId52" Type="http://schemas.openxmlformats.org/officeDocument/2006/relationships/image" Target="../media/image46.png"/><Relationship Id="rId4" Type="http://schemas.openxmlformats.org/officeDocument/2006/relationships/image" Target="../media/image22.png"/><Relationship Id="rId9" Type="http://schemas.openxmlformats.org/officeDocument/2006/relationships/customXml" Target="../ink/ink23.xml"/><Relationship Id="rId14" Type="http://schemas.openxmlformats.org/officeDocument/2006/relationships/image" Target="../media/image27.png"/><Relationship Id="rId22" Type="http://schemas.openxmlformats.org/officeDocument/2006/relationships/image" Target="../media/image31.png"/><Relationship Id="rId27" Type="http://schemas.openxmlformats.org/officeDocument/2006/relationships/customXml" Target="../ink/ink32.xml"/><Relationship Id="rId30" Type="http://schemas.openxmlformats.org/officeDocument/2006/relationships/image" Target="../media/image35.png"/><Relationship Id="rId35" Type="http://schemas.openxmlformats.org/officeDocument/2006/relationships/customXml" Target="../ink/ink36.xml"/><Relationship Id="rId43" Type="http://schemas.openxmlformats.org/officeDocument/2006/relationships/customXml" Target="../ink/ink40.xml"/><Relationship Id="rId48" Type="http://schemas.openxmlformats.org/officeDocument/2006/relationships/image" Target="../media/image44.png"/><Relationship Id="rId8" Type="http://schemas.openxmlformats.org/officeDocument/2006/relationships/image" Target="../media/image24.png"/><Relationship Id="rId51" Type="http://schemas.openxmlformats.org/officeDocument/2006/relationships/customXml" Target="../ink/ink44.xml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52.png"/><Relationship Id="rId18" Type="http://schemas.openxmlformats.org/officeDocument/2006/relationships/customXml" Target="../ink/ink53.xml"/><Relationship Id="rId26" Type="http://schemas.openxmlformats.org/officeDocument/2006/relationships/customXml" Target="../ink/ink57.xml"/><Relationship Id="rId39" Type="http://schemas.openxmlformats.org/officeDocument/2006/relationships/image" Target="../media/image65.png"/><Relationship Id="rId21" Type="http://schemas.openxmlformats.org/officeDocument/2006/relationships/image" Target="../media/image56.png"/><Relationship Id="rId34" Type="http://schemas.openxmlformats.org/officeDocument/2006/relationships/customXml" Target="../ink/ink61.xml"/><Relationship Id="rId42" Type="http://schemas.openxmlformats.org/officeDocument/2006/relationships/customXml" Target="../ink/ink65.xml"/><Relationship Id="rId47" Type="http://schemas.openxmlformats.org/officeDocument/2006/relationships/image" Target="../media/image69.png"/><Relationship Id="rId50" Type="http://schemas.openxmlformats.org/officeDocument/2006/relationships/customXml" Target="../ink/ink69.xml"/><Relationship Id="rId55" Type="http://schemas.openxmlformats.org/officeDocument/2006/relationships/image" Target="../media/image73.png"/><Relationship Id="rId63" Type="http://schemas.openxmlformats.org/officeDocument/2006/relationships/image" Target="../media/image77.png"/><Relationship Id="rId68" Type="http://schemas.openxmlformats.org/officeDocument/2006/relationships/customXml" Target="../ink/ink78.xml"/><Relationship Id="rId7" Type="http://schemas.openxmlformats.org/officeDocument/2006/relationships/image" Target="../media/image49.png"/><Relationship Id="rId71" Type="http://schemas.openxmlformats.org/officeDocument/2006/relationships/image" Target="../media/image81.png"/><Relationship Id="rId2" Type="http://schemas.openxmlformats.org/officeDocument/2006/relationships/customXml" Target="../ink/ink45.xml"/><Relationship Id="rId16" Type="http://schemas.openxmlformats.org/officeDocument/2006/relationships/customXml" Target="../ink/ink52.xml"/><Relationship Id="rId29" Type="http://schemas.openxmlformats.org/officeDocument/2006/relationships/image" Target="../media/image60.png"/><Relationship Id="rId11" Type="http://schemas.openxmlformats.org/officeDocument/2006/relationships/image" Target="../media/image51.png"/><Relationship Id="rId24" Type="http://schemas.openxmlformats.org/officeDocument/2006/relationships/customXml" Target="../ink/ink56.xml"/><Relationship Id="rId32" Type="http://schemas.openxmlformats.org/officeDocument/2006/relationships/customXml" Target="../ink/ink60.xml"/><Relationship Id="rId37" Type="http://schemas.openxmlformats.org/officeDocument/2006/relationships/image" Target="../media/image64.png"/><Relationship Id="rId40" Type="http://schemas.openxmlformats.org/officeDocument/2006/relationships/customXml" Target="../ink/ink64.xml"/><Relationship Id="rId45" Type="http://schemas.openxmlformats.org/officeDocument/2006/relationships/image" Target="../media/image68.png"/><Relationship Id="rId53" Type="http://schemas.openxmlformats.org/officeDocument/2006/relationships/image" Target="../media/image72.png"/><Relationship Id="rId58" Type="http://schemas.openxmlformats.org/officeDocument/2006/relationships/customXml" Target="../ink/ink73.xml"/><Relationship Id="rId66" Type="http://schemas.openxmlformats.org/officeDocument/2006/relationships/customXml" Target="../ink/ink77.xml"/><Relationship Id="rId74" Type="http://schemas.openxmlformats.org/officeDocument/2006/relationships/customXml" Target="../ink/ink81.xml"/><Relationship Id="rId5" Type="http://schemas.openxmlformats.org/officeDocument/2006/relationships/image" Target="../media/image48.png"/><Relationship Id="rId15" Type="http://schemas.openxmlformats.org/officeDocument/2006/relationships/image" Target="../media/image53.png"/><Relationship Id="rId23" Type="http://schemas.openxmlformats.org/officeDocument/2006/relationships/image" Target="../media/image57.png"/><Relationship Id="rId28" Type="http://schemas.openxmlformats.org/officeDocument/2006/relationships/customXml" Target="../ink/ink58.xml"/><Relationship Id="rId36" Type="http://schemas.openxmlformats.org/officeDocument/2006/relationships/customXml" Target="../ink/ink62.xml"/><Relationship Id="rId49" Type="http://schemas.openxmlformats.org/officeDocument/2006/relationships/image" Target="../media/image70.png"/><Relationship Id="rId57" Type="http://schemas.openxmlformats.org/officeDocument/2006/relationships/image" Target="../media/image74.png"/><Relationship Id="rId61" Type="http://schemas.openxmlformats.org/officeDocument/2006/relationships/image" Target="../media/image76.png"/><Relationship Id="rId10" Type="http://schemas.openxmlformats.org/officeDocument/2006/relationships/customXml" Target="../ink/ink49.xml"/><Relationship Id="rId19" Type="http://schemas.openxmlformats.org/officeDocument/2006/relationships/image" Target="../media/image55.png"/><Relationship Id="rId31" Type="http://schemas.openxmlformats.org/officeDocument/2006/relationships/image" Target="../media/image61.png"/><Relationship Id="rId44" Type="http://schemas.openxmlformats.org/officeDocument/2006/relationships/customXml" Target="../ink/ink66.xml"/><Relationship Id="rId52" Type="http://schemas.openxmlformats.org/officeDocument/2006/relationships/customXml" Target="../ink/ink70.xml"/><Relationship Id="rId60" Type="http://schemas.openxmlformats.org/officeDocument/2006/relationships/customXml" Target="../ink/ink74.xml"/><Relationship Id="rId65" Type="http://schemas.openxmlformats.org/officeDocument/2006/relationships/image" Target="../media/image78.png"/><Relationship Id="rId73" Type="http://schemas.openxmlformats.org/officeDocument/2006/relationships/image" Target="../media/image82.png"/><Relationship Id="rId4" Type="http://schemas.openxmlformats.org/officeDocument/2006/relationships/customXml" Target="../ink/ink46.xml"/><Relationship Id="rId9" Type="http://schemas.openxmlformats.org/officeDocument/2006/relationships/image" Target="../media/image50.png"/><Relationship Id="rId14" Type="http://schemas.openxmlformats.org/officeDocument/2006/relationships/customXml" Target="../ink/ink51.xml"/><Relationship Id="rId22" Type="http://schemas.openxmlformats.org/officeDocument/2006/relationships/customXml" Target="../ink/ink55.xml"/><Relationship Id="rId27" Type="http://schemas.openxmlformats.org/officeDocument/2006/relationships/image" Target="../media/image59.png"/><Relationship Id="rId30" Type="http://schemas.openxmlformats.org/officeDocument/2006/relationships/customXml" Target="../ink/ink59.xml"/><Relationship Id="rId35" Type="http://schemas.openxmlformats.org/officeDocument/2006/relationships/image" Target="../media/image63.png"/><Relationship Id="rId43" Type="http://schemas.openxmlformats.org/officeDocument/2006/relationships/image" Target="../media/image67.png"/><Relationship Id="rId48" Type="http://schemas.openxmlformats.org/officeDocument/2006/relationships/customXml" Target="../ink/ink68.xml"/><Relationship Id="rId56" Type="http://schemas.openxmlformats.org/officeDocument/2006/relationships/customXml" Target="../ink/ink72.xml"/><Relationship Id="rId64" Type="http://schemas.openxmlformats.org/officeDocument/2006/relationships/customXml" Target="../ink/ink76.xml"/><Relationship Id="rId69" Type="http://schemas.openxmlformats.org/officeDocument/2006/relationships/image" Target="../media/image80.png"/><Relationship Id="rId8" Type="http://schemas.openxmlformats.org/officeDocument/2006/relationships/customXml" Target="../ink/ink48.xml"/><Relationship Id="rId51" Type="http://schemas.openxmlformats.org/officeDocument/2006/relationships/image" Target="../media/image71.png"/><Relationship Id="rId72" Type="http://schemas.openxmlformats.org/officeDocument/2006/relationships/customXml" Target="../ink/ink80.xml"/><Relationship Id="rId3" Type="http://schemas.openxmlformats.org/officeDocument/2006/relationships/image" Target="../media/image47.png"/><Relationship Id="rId12" Type="http://schemas.openxmlformats.org/officeDocument/2006/relationships/customXml" Target="../ink/ink50.xml"/><Relationship Id="rId17" Type="http://schemas.openxmlformats.org/officeDocument/2006/relationships/image" Target="../media/image54.png"/><Relationship Id="rId25" Type="http://schemas.openxmlformats.org/officeDocument/2006/relationships/image" Target="../media/image58.png"/><Relationship Id="rId33" Type="http://schemas.openxmlformats.org/officeDocument/2006/relationships/image" Target="../media/image62.png"/><Relationship Id="rId38" Type="http://schemas.openxmlformats.org/officeDocument/2006/relationships/customXml" Target="../ink/ink63.xml"/><Relationship Id="rId46" Type="http://schemas.openxmlformats.org/officeDocument/2006/relationships/customXml" Target="../ink/ink67.xml"/><Relationship Id="rId59" Type="http://schemas.openxmlformats.org/officeDocument/2006/relationships/image" Target="../media/image75.png"/><Relationship Id="rId67" Type="http://schemas.openxmlformats.org/officeDocument/2006/relationships/image" Target="../media/image79.png"/><Relationship Id="rId20" Type="http://schemas.openxmlformats.org/officeDocument/2006/relationships/customXml" Target="../ink/ink54.xml"/><Relationship Id="rId41" Type="http://schemas.openxmlformats.org/officeDocument/2006/relationships/image" Target="../media/image66.png"/><Relationship Id="rId54" Type="http://schemas.openxmlformats.org/officeDocument/2006/relationships/customXml" Target="../ink/ink71.xml"/><Relationship Id="rId62" Type="http://schemas.openxmlformats.org/officeDocument/2006/relationships/customXml" Target="../ink/ink75.xml"/><Relationship Id="rId70" Type="http://schemas.openxmlformats.org/officeDocument/2006/relationships/customXml" Target="../ink/ink79.xml"/><Relationship Id="rId75" Type="http://schemas.openxmlformats.org/officeDocument/2006/relationships/image" Target="../media/image83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47.xml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9.png"/><Relationship Id="rId18" Type="http://schemas.openxmlformats.org/officeDocument/2006/relationships/customXml" Target="../ink/ink90.xml"/><Relationship Id="rId26" Type="http://schemas.openxmlformats.org/officeDocument/2006/relationships/customXml" Target="../ink/ink94.xml"/><Relationship Id="rId39" Type="http://schemas.openxmlformats.org/officeDocument/2006/relationships/image" Target="../media/image102.png"/><Relationship Id="rId21" Type="http://schemas.openxmlformats.org/officeDocument/2006/relationships/image" Target="../media/image93.png"/><Relationship Id="rId34" Type="http://schemas.openxmlformats.org/officeDocument/2006/relationships/customXml" Target="../ink/ink98.xml"/><Relationship Id="rId42" Type="http://schemas.openxmlformats.org/officeDocument/2006/relationships/customXml" Target="../ink/ink102.xml"/><Relationship Id="rId47" Type="http://schemas.openxmlformats.org/officeDocument/2006/relationships/image" Target="../media/image106.png"/><Relationship Id="rId50" Type="http://schemas.openxmlformats.org/officeDocument/2006/relationships/customXml" Target="../ink/ink106.xml"/><Relationship Id="rId55" Type="http://schemas.openxmlformats.org/officeDocument/2006/relationships/image" Target="../media/image110.png"/><Relationship Id="rId63" Type="http://schemas.openxmlformats.org/officeDocument/2006/relationships/image" Target="../media/image114.png"/><Relationship Id="rId68" Type="http://schemas.openxmlformats.org/officeDocument/2006/relationships/customXml" Target="../ink/ink115.xml"/><Relationship Id="rId76" Type="http://schemas.openxmlformats.org/officeDocument/2006/relationships/customXml" Target="../ink/ink119.xml"/><Relationship Id="rId7" Type="http://schemas.openxmlformats.org/officeDocument/2006/relationships/image" Target="../media/image86.png"/><Relationship Id="rId71" Type="http://schemas.openxmlformats.org/officeDocument/2006/relationships/image" Target="../media/image118.png"/><Relationship Id="rId2" Type="http://schemas.openxmlformats.org/officeDocument/2006/relationships/customXml" Target="../ink/ink82.xml"/><Relationship Id="rId16" Type="http://schemas.openxmlformats.org/officeDocument/2006/relationships/customXml" Target="../ink/ink89.xml"/><Relationship Id="rId29" Type="http://schemas.openxmlformats.org/officeDocument/2006/relationships/image" Target="../media/image97.png"/><Relationship Id="rId11" Type="http://schemas.openxmlformats.org/officeDocument/2006/relationships/image" Target="../media/image88.png"/><Relationship Id="rId24" Type="http://schemas.openxmlformats.org/officeDocument/2006/relationships/customXml" Target="../ink/ink93.xml"/><Relationship Id="rId32" Type="http://schemas.openxmlformats.org/officeDocument/2006/relationships/customXml" Target="../ink/ink97.xml"/><Relationship Id="rId37" Type="http://schemas.openxmlformats.org/officeDocument/2006/relationships/image" Target="../media/image101.png"/><Relationship Id="rId40" Type="http://schemas.openxmlformats.org/officeDocument/2006/relationships/customXml" Target="../ink/ink101.xml"/><Relationship Id="rId45" Type="http://schemas.openxmlformats.org/officeDocument/2006/relationships/image" Target="../media/image105.png"/><Relationship Id="rId53" Type="http://schemas.openxmlformats.org/officeDocument/2006/relationships/image" Target="../media/image109.png"/><Relationship Id="rId58" Type="http://schemas.openxmlformats.org/officeDocument/2006/relationships/customXml" Target="../ink/ink110.xml"/><Relationship Id="rId66" Type="http://schemas.openxmlformats.org/officeDocument/2006/relationships/customXml" Target="../ink/ink114.xml"/><Relationship Id="rId74" Type="http://schemas.openxmlformats.org/officeDocument/2006/relationships/customXml" Target="../ink/ink118.xml"/><Relationship Id="rId79" Type="http://schemas.openxmlformats.org/officeDocument/2006/relationships/image" Target="../media/image122.png"/><Relationship Id="rId5" Type="http://schemas.openxmlformats.org/officeDocument/2006/relationships/image" Target="../media/image85.png"/><Relationship Id="rId61" Type="http://schemas.openxmlformats.org/officeDocument/2006/relationships/image" Target="../media/image113.png"/><Relationship Id="rId10" Type="http://schemas.openxmlformats.org/officeDocument/2006/relationships/customXml" Target="../ink/ink86.xml"/><Relationship Id="rId19" Type="http://schemas.openxmlformats.org/officeDocument/2006/relationships/image" Target="../media/image92.png"/><Relationship Id="rId31" Type="http://schemas.openxmlformats.org/officeDocument/2006/relationships/image" Target="../media/image98.png"/><Relationship Id="rId44" Type="http://schemas.openxmlformats.org/officeDocument/2006/relationships/customXml" Target="../ink/ink103.xml"/><Relationship Id="rId52" Type="http://schemas.openxmlformats.org/officeDocument/2006/relationships/customXml" Target="../ink/ink107.xml"/><Relationship Id="rId60" Type="http://schemas.openxmlformats.org/officeDocument/2006/relationships/customXml" Target="../ink/ink111.xml"/><Relationship Id="rId65" Type="http://schemas.openxmlformats.org/officeDocument/2006/relationships/image" Target="../media/image115.png"/><Relationship Id="rId73" Type="http://schemas.openxmlformats.org/officeDocument/2006/relationships/image" Target="../media/image119.png"/><Relationship Id="rId78" Type="http://schemas.openxmlformats.org/officeDocument/2006/relationships/customXml" Target="../ink/ink120.xml"/><Relationship Id="rId81" Type="http://schemas.openxmlformats.org/officeDocument/2006/relationships/image" Target="../media/image123.png"/><Relationship Id="rId4" Type="http://schemas.openxmlformats.org/officeDocument/2006/relationships/customXml" Target="../ink/ink83.xml"/><Relationship Id="rId9" Type="http://schemas.openxmlformats.org/officeDocument/2006/relationships/image" Target="../media/image87.png"/><Relationship Id="rId14" Type="http://schemas.openxmlformats.org/officeDocument/2006/relationships/customXml" Target="../ink/ink88.xml"/><Relationship Id="rId22" Type="http://schemas.openxmlformats.org/officeDocument/2006/relationships/customXml" Target="../ink/ink92.xml"/><Relationship Id="rId27" Type="http://schemas.openxmlformats.org/officeDocument/2006/relationships/image" Target="../media/image96.png"/><Relationship Id="rId30" Type="http://schemas.openxmlformats.org/officeDocument/2006/relationships/customXml" Target="../ink/ink96.xml"/><Relationship Id="rId35" Type="http://schemas.openxmlformats.org/officeDocument/2006/relationships/image" Target="../media/image100.png"/><Relationship Id="rId43" Type="http://schemas.openxmlformats.org/officeDocument/2006/relationships/image" Target="../media/image104.png"/><Relationship Id="rId48" Type="http://schemas.openxmlformats.org/officeDocument/2006/relationships/customXml" Target="../ink/ink105.xml"/><Relationship Id="rId56" Type="http://schemas.openxmlformats.org/officeDocument/2006/relationships/customXml" Target="../ink/ink109.xml"/><Relationship Id="rId64" Type="http://schemas.openxmlformats.org/officeDocument/2006/relationships/customXml" Target="../ink/ink113.xml"/><Relationship Id="rId69" Type="http://schemas.openxmlformats.org/officeDocument/2006/relationships/image" Target="../media/image117.png"/><Relationship Id="rId77" Type="http://schemas.openxmlformats.org/officeDocument/2006/relationships/image" Target="../media/image121.png"/><Relationship Id="rId8" Type="http://schemas.openxmlformats.org/officeDocument/2006/relationships/customXml" Target="../ink/ink85.xml"/><Relationship Id="rId51" Type="http://schemas.openxmlformats.org/officeDocument/2006/relationships/image" Target="../media/image108.png"/><Relationship Id="rId72" Type="http://schemas.openxmlformats.org/officeDocument/2006/relationships/customXml" Target="../ink/ink117.xml"/><Relationship Id="rId80" Type="http://schemas.openxmlformats.org/officeDocument/2006/relationships/customXml" Target="../ink/ink121.xml"/><Relationship Id="rId3" Type="http://schemas.openxmlformats.org/officeDocument/2006/relationships/image" Target="../media/image84.png"/><Relationship Id="rId12" Type="http://schemas.openxmlformats.org/officeDocument/2006/relationships/customXml" Target="../ink/ink87.xml"/><Relationship Id="rId17" Type="http://schemas.openxmlformats.org/officeDocument/2006/relationships/image" Target="../media/image91.png"/><Relationship Id="rId25" Type="http://schemas.openxmlformats.org/officeDocument/2006/relationships/image" Target="../media/image95.png"/><Relationship Id="rId33" Type="http://schemas.openxmlformats.org/officeDocument/2006/relationships/image" Target="../media/image99.png"/><Relationship Id="rId38" Type="http://schemas.openxmlformats.org/officeDocument/2006/relationships/customXml" Target="../ink/ink100.xml"/><Relationship Id="rId46" Type="http://schemas.openxmlformats.org/officeDocument/2006/relationships/customXml" Target="../ink/ink104.xml"/><Relationship Id="rId59" Type="http://schemas.openxmlformats.org/officeDocument/2006/relationships/image" Target="../media/image112.png"/><Relationship Id="rId67" Type="http://schemas.openxmlformats.org/officeDocument/2006/relationships/image" Target="../media/image116.png"/><Relationship Id="rId20" Type="http://schemas.openxmlformats.org/officeDocument/2006/relationships/customXml" Target="../ink/ink91.xml"/><Relationship Id="rId41" Type="http://schemas.openxmlformats.org/officeDocument/2006/relationships/image" Target="../media/image103.png"/><Relationship Id="rId54" Type="http://schemas.openxmlformats.org/officeDocument/2006/relationships/customXml" Target="../ink/ink108.xml"/><Relationship Id="rId62" Type="http://schemas.openxmlformats.org/officeDocument/2006/relationships/customXml" Target="../ink/ink112.xml"/><Relationship Id="rId70" Type="http://schemas.openxmlformats.org/officeDocument/2006/relationships/customXml" Target="../ink/ink116.xml"/><Relationship Id="rId75" Type="http://schemas.openxmlformats.org/officeDocument/2006/relationships/image" Target="../media/image120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84.xml"/><Relationship Id="rId15" Type="http://schemas.openxmlformats.org/officeDocument/2006/relationships/image" Target="../media/image90.png"/><Relationship Id="rId23" Type="http://schemas.openxmlformats.org/officeDocument/2006/relationships/image" Target="../media/image94.png"/><Relationship Id="rId28" Type="http://schemas.openxmlformats.org/officeDocument/2006/relationships/customXml" Target="../ink/ink95.xml"/><Relationship Id="rId36" Type="http://schemas.openxmlformats.org/officeDocument/2006/relationships/customXml" Target="../ink/ink99.xml"/><Relationship Id="rId49" Type="http://schemas.openxmlformats.org/officeDocument/2006/relationships/image" Target="../media/image107.png"/><Relationship Id="rId57" Type="http://schemas.openxmlformats.org/officeDocument/2006/relationships/image" Target="../media/image111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jectcanvas.dk/" TargetMode="External"/><Relationship Id="rId2" Type="http://schemas.openxmlformats.org/officeDocument/2006/relationships/hyperlink" Target="https://experiencinginformation.com/2012/08/05/the-project-canva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iro.com/blog/project-management-template-project-canvas/" TargetMode="External"/><Relationship Id="rId4" Type="http://schemas.openxmlformats.org/officeDocument/2006/relationships/hyperlink" Target="https://stormboard.com/blog/the-project-canvas-define-your-project-with-this-dynamic-templa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16400-4EFA-9301-EE18-44B0940732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Project Canvas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364016-9191-95D6-8EEB-69C84C47BF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1635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EA7A4-BB3C-C61F-143E-38C2B6CB2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Project Canvas?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09543-7A56-2FD1-13EF-9F52C94EE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a methodology used to visually map different aspects of a project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Inspired by Alexander Osterwalder’s Business Model Canvas (</a:t>
            </a:r>
            <a:r>
              <a:rPr lang="en-GB" dirty="0" err="1"/>
              <a:t>Kalbach</a:t>
            </a:r>
            <a:r>
              <a:rPr lang="en-GB" dirty="0"/>
              <a:t>, 2012)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Free and open for change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Digital or physical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D596BEE-E8F2-133E-480F-7BF9D9274D8F}"/>
                  </a:ext>
                </a:extLst>
              </p14:cNvPr>
              <p14:cNvContentPartPr/>
              <p14:nvPr/>
            </p14:nvContentPartPr>
            <p14:xfrm>
              <a:off x="11007614" y="4074393"/>
              <a:ext cx="88920" cy="1059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D596BEE-E8F2-133E-480F-7BF9D9274D8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998614" y="4065390"/>
                <a:ext cx="106560" cy="107748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4CC5AE24-FF8F-248F-5A36-AF2B3EEE783F}"/>
                  </a:ext>
                </a:extLst>
              </p14:cNvPr>
              <p14:cNvContentPartPr/>
              <p14:nvPr/>
            </p14:nvContentPartPr>
            <p14:xfrm>
              <a:off x="9579494" y="3669393"/>
              <a:ext cx="1421280" cy="3808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4CC5AE24-FF8F-248F-5A36-AF2B3EEE783F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9570494" y="3660393"/>
                <a:ext cx="1438920" cy="39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C8B882D8-8556-0035-23A7-A76290DD2050}"/>
                  </a:ext>
                </a:extLst>
              </p14:cNvPr>
              <p14:cNvContentPartPr/>
              <p14:nvPr/>
            </p14:nvContentPartPr>
            <p14:xfrm>
              <a:off x="9695414" y="3678393"/>
              <a:ext cx="1416240" cy="14443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C8B882D8-8556-0035-23A7-A76290DD205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686414" y="3669393"/>
                <a:ext cx="1433880" cy="146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9F9EF832-2897-A5B4-1EBC-575D85704AC0}"/>
                  </a:ext>
                </a:extLst>
              </p14:cNvPr>
              <p14:cNvContentPartPr/>
              <p14:nvPr/>
            </p14:nvContentPartPr>
            <p14:xfrm>
              <a:off x="9734654" y="4166913"/>
              <a:ext cx="1042920" cy="7974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9F9EF832-2897-A5B4-1EBC-575D85704AC0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725654" y="4158273"/>
                <a:ext cx="1060560" cy="81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C48F284F-3F37-85C5-CBA0-C5081021717C}"/>
                  </a:ext>
                </a:extLst>
              </p14:cNvPr>
              <p14:cNvContentPartPr/>
              <p14:nvPr/>
            </p14:nvContentPartPr>
            <p14:xfrm>
              <a:off x="9760934" y="4636713"/>
              <a:ext cx="1275480" cy="2743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C48F284F-3F37-85C5-CBA0-C5081021717C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751934" y="4627713"/>
                <a:ext cx="1293120" cy="29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A504F0DB-0E4C-DD94-2FC3-FBCA473F5A90}"/>
                  </a:ext>
                </a:extLst>
              </p14:cNvPr>
              <p14:cNvContentPartPr/>
              <p14:nvPr/>
            </p14:nvContentPartPr>
            <p14:xfrm>
              <a:off x="10088174" y="3777033"/>
              <a:ext cx="475920" cy="3049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A504F0DB-0E4C-DD94-2FC3-FBCA473F5A90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079527" y="3768044"/>
                <a:ext cx="493573" cy="322539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CB6ABD49-AEBF-BE89-F9E0-E0B910AE8E1D}"/>
                  </a:ext>
                </a:extLst>
              </p14:cNvPr>
              <p14:cNvContentPartPr/>
              <p14:nvPr/>
            </p14:nvContentPartPr>
            <p14:xfrm>
              <a:off x="9716654" y="3775953"/>
              <a:ext cx="985680" cy="79344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CB6ABD49-AEBF-BE89-F9E0-E0B910AE8E1D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9707654" y="3766953"/>
                <a:ext cx="1003320" cy="81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7F0018FB-F5EA-9D00-95F6-DA98096C27AA}"/>
                  </a:ext>
                </a:extLst>
              </p14:cNvPr>
              <p14:cNvContentPartPr/>
              <p14:nvPr/>
            </p14:nvContentPartPr>
            <p14:xfrm>
              <a:off x="10309214" y="3919953"/>
              <a:ext cx="573480" cy="2775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7F0018FB-F5EA-9D00-95F6-DA98096C27AA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10300220" y="3910965"/>
                <a:ext cx="591109" cy="29517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E0E88348-0CEF-13B4-5191-B543D95846BD}"/>
                  </a:ext>
                </a:extLst>
              </p14:cNvPr>
              <p14:cNvContentPartPr/>
              <p14:nvPr/>
            </p14:nvContentPartPr>
            <p14:xfrm>
              <a:off x="9812414" y="4558233"/>
              <a:ext cx="184320" cy="1188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E0E88348-0CEF-13B4-5191-B543D95846BD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9803774" y="4549593"/>
                <a:ext cx="201960" cy="1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B9815865-562A-70B4-C7AE-4A2F2415A718}"/>
                  </a:ext>
                </a:extLst>
              </p14:cNvPr>
              <p14:cNvContentPartPr/>
              <p14:nvPr/>
            </p14:nvContentPartPr>
            <p14:xfrm>
              <a:off x="9665534" y="3936513"/>
              <a:ext cx="1373400" cy="81648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B9815865-562A-70B4-C7AE-4A2F2415A718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9656894" y="3927873"/>
                <a:ext cx="1391040" cy="83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72D9ABA1-EB7D-2C83-C28A-BD068E2C283B}"/>
                  </a:ext>
                </a:extLst>
              </p14:cNvPr>
              <p14:cNvContentPartPr/>
              <p14:nvPr/>
            </p14:nvContentPartPr>
            <p14:xfrm>
              <a:off x="10798814" y="4521153"/>
              <a:ext cx="210600" cy="22536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72D9ABA1-EB7D-2C83-C28A-BD068E2C283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0790174" y="4512499"/>
                <a:ext cx="228240" cy="24302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A57EC0D7-F217-8344-78DB-381EE558587F}"/>
                  </a:ext>
                </a:extLst>
              </p14:cNvPr>
              <p14:cNvContentPartPr/>
              <p14:nvPr/>
            </p14:nvContentPartPr>
            <p14:xfrm>
              <a:off x="8225174" y="3803313"/>
              <a:ext cx="867600" cy="8978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A57EC0D7-F217-8344-78DB-381EE558587F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8216534" y="3794313"/>
                <a:ext cx="885240" cy="91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6F2C3515-1D44-544D-465C-61B89409735A}"/>
                  </a:ext>
                </a:extLst>
              </p14:cNvPr>
              <p14:cNvContentPartPr/>
              <p14:nvPr/>
            </p14:nvContentPartPr>
            <p14:xfrm>
              <a:off x="8907734" y="4196793"/>
              <a:ext cx="35280" cy="4536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6F2C3515-1D44-544D-465C-61B89409735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8898641" y="4187793"/>
                <a:ext cx="53102" cy="6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5E796EB5-E0BB-3FAF-7BC9-CBAF53B80F39}"/>
                  </a:ext>
                </a:extLst>
              </p14:cNvPr>
              <p14:cNvContentPartPr/>
              <p14:nvPr/>
            </p14:nvContentPartPr>
            <p14:xfrm>
              <a:off x="8700374" y="4279233"/>
              <a:ext cx="36720" cy="748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5E796EB5-E0BB-3FAF-7BC9-CBAF53B80F39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8691374" y="4270233"/>
                <a:ext cx="54360" cy="9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61D28F5B-CB62-EA3F-71C5-7304B9F6E283}"/>
                  </a:ext>
                </a:extLst>
              </p14:cNvPr>
              <p14:cNvContentPartPr/>
              <p14:nvPr/>
            </p14:nvContentPartPr>
            <p14:xfrm>
              <a:off x="8632694" y="4075833"/>
              <a:ext cx="307080" cy="748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61D28F5B-CB62-EA3F-71C5-7304B9F6E283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623694" y="4066833"/>
                <a:ext cx="324720" cy="9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C40CEB5D-6496-3956-ED56-3188A8511C9B}"/>
                  </a:ext>
                </a:extLst>
              </p14:cNvPr>
              <p14:cNvContentPartPr/>
              <p14:nvPr/>
            </p14:nvContentPartPr>
            <p14:xfrm>
              <a:off x="8839334" y="4403433"/>
              <a:ext cx="108000" cy="4392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C40CEB5D-6496-3956-ED56-3188A8511C9B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830694" y="4394793"/>
                <a:ext cx="125640" cy="6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9AAFC6D5-38AE-EDA7-19DB-68CA58EEC910}"/>
                  </a:ext>
                </a:extLst>
              </p14:cNvPr>
              <p14:cNvContentPartPr/>
              <p14:nvPr/>
            </p14:nvContentPartPr>
            <p14:xfrm>
              <a:off x="8500618" y="4686616"/>
              <a:ext cx="306360" cy="29556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9AAFC6D5-38AE-EDA7-19DB-68CA58EEC910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8491618" y="4677616"/>
                <a:ext cx="324000" cy="31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5A4C0E1B-1D8A-2013-A18E-7AA3B461376B}"/>
                  </a:ext>
                </a:extLst>
              </p14:cNvPr>
              <p14:cNvContentPartPr/>
              <p14:nvPr/>
            </p14:nvContentPartPr>
            <p14:xfrm>
              <a:off x="8433794" y="4552357"/>
              <a:ext cx="533160" cy="34560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5A4C0E1B-1D8A-2013-A18E-7AA3B461376B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8424788" y="4543357"/>
                <a:ext cx="550812" cy="36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23D905DA-529F-D4D4-F002-AA724196BC93}"/>
                  </a:ext>
                </a:extLst>
              </p14:cNvPr>
              <p14:cNvContentPartPr/>
              <p14:nvPr/>
            </p14:nvContentPartPr>
            <p14:xfrm>
              <a:off x="8502194" y="4966845"/>
              <a:ext cx="310320" cy="129356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23D905DA-529F-D4D4-F002-AA724196BC93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8493194" y="4957862"/>
                <a:ext cx="327960" cy="146963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112500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EAFBE7-C1B0-CDB7-56C5-4504CF43D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120" y="361261"/>
            <a:ext cx="10772775" cy="1658198"/>
          </a:xfrm>
        </p:spPr>
        <p:txBody>
          <a:bodyPr/>
          <a:lstStyle/>
          <a:p>
            <a:r>
              <a:rPr lang="en-GB" dirty="0"/>
              <a:t>projectcanvas.dk </a:t>
            </a:r>
            <a:r>
              <a:rPr lang="en-GB" sz="3200" dirty="0"/>
              <a:t>(Olesen and </a:t>
            </a:r>
            <a:r>
              <a:rPr lang="en-GB" sz="3200" dirty="0" err="1"/>
              <a:t>Stubben</a:t>
            </a:r>
            <a:r>
              <a:rPr lang="en-GB" sz="3200" dirty="0"/>
              <a:t>, 2016)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80F11E-B95D-C94D-713D-4B10082F00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85" t="918" r="2012" b="1188"/>
          <a:stretch/>
        </p:blipFill>
        <p:spPr>
          <a:xfrm>
            <a:off x="2312119" y="1533235"/>
            <a:ext cx="7462983" cy="532476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0B158EC-2053-707B-16E5-E88631A7A270}"/>
                  </a:ext>
                </a:extLst>
              </p14:cNvPr>
              <p14:cNvContentPartPr/>
              <p14:nvPr/>
            </p14:nvContentPartPr>
            <p14:xfrm>
              <a:off x="1865296" y="1898441"/>
              <a:ext cx="348480" cy="78444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0B158EC-2053-707B-16E5-E88631A7A27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856296" y="1889801"/>
                <a:ext cx="366120" cy="80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57F1D15-D63D-C1BF-A0FC-51F45000D4FB}"/>
                  </a:ext>
                </a:extLst>
              </p14:cNvPr>
              <p14:cNvContentPartPr/>
              <p14:nvPr/>
            </p14:nvContentPartPr>
            <p14:xfrm>
              <a:off x="168120" y="2287909"/>
              <a:ext cx="450000" cy="2894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57F1D15-D63D-C1BF-A0FC-51F45000D4F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9480" y="2278920"/>
                <a:ext cx="467640" cy="3070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3D6CB78-4DBF-0B24-32AB-C9CFA85BE7C8}"/>
                  </a:ext>
                </a:extLst>
              </p14:cNvPr>
              <p14:cNvContentPartPr/>
              <p14:nvPr/>
            </p14:nvContentPartPr>
            <p14:xfrm>
              <a:off x="621720" y="1906669"/>
              <a:ext cx="468360" cy="4827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3D6CB78-4DBF-0B24-32AB-C9CFA85BE7C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12720" y="1898029"/>
                <a:ext cx="486000" cy="50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65CFF42C-32DC-70A6-42BB-4ACD915F12EC}"/>
                  </a:ext>
                </a:extLst>
              </p14:cNvPr>
              <p14:cNvContentPartPr/>
              <p14:nvPr/>
            </p14:nvContentPartPr>
            <p14:xfrm>
              <a:off x="1226160" y="2223727"/>
              <a:ext cx="1036800" cy="30513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65CFF42C-32DC-70A6-42BB-4ACD915F12E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217520" y="2214728"/>
                <a:ext cx="1054440" cy="306899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22C5935-0C65-4873-BE60-39050B1AFB71}"/>
                  </a:ext>
                </a:extLst>
              </p14:cNvPr>
              <p14:cNvContentPartPr/>
              <p14:nvPr/>
            </p14:nvContentPartPr>
            <p14:xfrm>
              <a:off x="1389600" y="3989167"/>
              <a:ext cx="634320" cy="180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22C5935-0C65-4873-BE60-39050B1AFB7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380960" y="3980167"/>
                <a:ext cx="651960" cy="3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" name="Ink 2">
                <a:extLst>
                  <a:ext uri="{FF2B5EF4-FFF2-40B4-BE49-F238E27FC236}">
                    <a16:creationId xmlns:a16="http://schemas.microsoft.com/office/drawing/2014/main" id="{4E4FF209-B293-ED77-9F84-49DB7243C03D}"/>
                  </a:ext>
                </a:extLst>
              </p14:cNvPr>
              <p14:cNvContentPartPr/>
              <p14:nvPr/>
            </p14:nvContentPartPr>
            <p14:xfrm>
              <a:off x="397440" y="3888836"/>
              <a:ext cx="246240" cy="216000"/>
            </p14:xfrm>
          </p:contentPart>
        </mc:Choice>
        <mc:Fallback xmlns="">
          <p:pic>
            <p:nvPicPr>
              <p:cNvPr id="3" name="Ink 2">
                <a:extLst>
                  <a:ext uri="{FF2B5EF4-FFF2-40B4-BE49-F238E27FC236}">
                    <a16:creationId xmlns:a16="http://schemas.microsoft.com/office/drawing/2014/main" id="{4E4FF209-B293-ED77-9F84-49DB7243C03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88440" y="3879836"/>
                <a:ext cx="263880" cy="23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7590C298-0C0B-655A-9F75-5D1D39D85667}"/>
                  </a:ext>
                </a:extLst>
              </p14:cNvPr>
              <p14:cNvContentPartPr/>
              <p14:nvPr/>
            </p14:nvContentPartPr>
            <p14:xfrm>
              <a:off x="648720" y="3683636"/>
              <a:ext cx="255240" cy="2840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7590C298-0C0B-655A-9F75-5D1D39D8566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39733" y="3674996"/>
                <a:ext cx="272855" cy="3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EACB7AC-C774-A727-07ED-5A05AAD201C0}"/>
                  </a:ext>
                </a:extLst>
              </p14:cNvPr>
              <p14:cNvContentPartPr/>
              <p14:nvPr/>
            </p14:nvContentPartPr>
            <p14:xfrm>
              <a:off x="868680" y="3715676"/>
              <a:ext cx="223560" cy="33732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EACB7AC-C774-A727-07ED-5A05AAD201C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860040" y="3706676"/>
                <a:ext cx="241200" cy="35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3E4F9582-CA2F-3E25-ED60-F2D4F55F84DA}"/>
                  </a:ext>
                </a:extLst>
              </p14:cNvPr>
              <p14:cNvContentPartPr/>
              <p14:nvPr/>
            </p14:nvContentPartPr>
            <p14:xfrm>
              <a:off x="1967400" y="5254382"/>
              <a:ext cx="306360" cy="13687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3E4F9582-CA2F-3E25-ED60-F2D4F55F84D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958400" y="5245742"/>
                <a:ext cx="324000" cy="138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D5059B8-2E8B-06A9-7DA8-4A952C3F815D}"/>
                  </a:ext>
                </a:extLst>
              </p14:cNvPr>
              <p14:cNvContentPartPr/>
              <p14:nvPr/>
            </p14:nvContentPartPr>
            <p14:xfrm>
              <a:off x="1788840" y="5908502"/>
              <a:ext cx="212760" cy="572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D5059B8-2E8B-06A9-7DA8-4A952C3F815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779840" y="5899862"/>
                <a:ext cx="230400" cy="7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FC073F2-BE69-3EF6-415B-8C9AAB126D09}"/>
                  </a:ext>
                </a:extLst>
              </p14:cNvPr>
              <p14:cNvContentPartPr/>
              <p14:nvPr/>
            </p14:nvContentPartPr>
            <p14:xfrm>
              <a:off x="465120" y="5822822"/>
              <a:ext cx="218520" cy="6001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FC073F2-BE69-3EF6-415B-8C9AAB126D0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456120" y="5814182"/>
                <a:ext cx="236160" cy="61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7A531422-3526-479F-AC29-34472C885067}"/>
                  </a:ext>
                </a:extLst>
              </p14:cNvPr>
              <p14:cNvContentPartPr/>
              <p14:nvPr/>
            </p14:nvContentPartPr>
            <p14:xfrm>
              <a:off x="702000" y="5367062"/>
              <a:ext cx="686160" cy="7246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7A531422-3526-479F-AC29-34472C88506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93005" y="5358422"/>
                <a:ext cx="703791" cy="74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CB22E5A2-CAAE-5E0C-0743-F732E0102F43}"/>
                  </a:ext>
                </a:extLst>
              </p14:cNvPr>
              <p14:cNvContentPartPr/>
              <p14:nvPr/>
            </p14:nvContentPartPr>
            <p14:xfrm>
              <a:off x="1275480" y="5208302"/>
              <a:ext cx="428400" cy="37188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CB22E5A2-CAAE-5E0C-0743-F732E0102F43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266480" y="5199654"/>
                <a:ext cx="446040" cy="38953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CA36F0D2-0308-7377-9BB0-1D2B20BE03CE}"/>
                  </a:ext>
                </a:extLst>
              </p14:cNvPr>
              <p14:cNvContentPartPr/>
              <p14:nvPr/>
            </p14:nvContentPartPr>
            <p14:xfrm>
              <a:off x="2350093" y="2021515"/>
              <a:ext cx="380160" cy="8604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CA36F0D2-0308-7377-9BB0-1D2B20BE03C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305453" y="1931515"/>
                <a:ext cx="469800" cy="26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958D5E7B-3446-0659-C2D8-216973E47D67}"/>
                  </a:ext>
                </a:extLst>
              </p14:cNvPr>
              <p14:cNvContentPartPr/>
              <p14:nvPr/>
            </p14:nvContentPartPr>
            <p14:xfrm>
              <a:off x="4779373" y="2058235"/>
              <a:ext cx="272520" cy="597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958D5E7B-3446-0659-C2D8-216973E47D67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34373" y="1968235"/>
                <a:ext cx="362160" cy="23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2D6DBAA1-BD0F-94A1-5501-B05E40C29A1E}"/>
                  </a:ext>
                </a:extLst>
              </p14:cNvPr>
              <p14:cNvContentPartPr/>
              <p14:nvPr/>
            </p14:nvContentPartPr>
            <p14:xfrm>
              <a:off x="7220173" y="2077315"/>
              <a:ext cx="686160" cy="399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2D6DBAA1-BD0F-94A1-5501-B05E40C29A1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175533" y="1987315"/>
                <a:ext cx="77580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241E8573-BE71-2E37-F93B-3723E4FEC34E}"/>
                  </a:ext>
                </a:extLst>
              </p14:cNvPr>
              <p14:cNvContentPartPr/>
              <p14:nvPr/>
            </p14:nvContentPartPr>
            <p14:xfrm>
              <a:off x="2327413" y="2691115"/>
              <a:ext cx="513720" cy="6552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241E8573-BE71-2E37-F93B-3723E4FEC34E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282773" y="2601115"/>
                <a:ext cx="603360" cy="24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E4337663-7FE9-D180-4EDB-D03FA691A289}"/>
                  </a:ext>
                </a:extLst>
              </p14:cNvPr>
              <p14:cNvContentPartPr/>
              <p14:nvPr/>
            </p14:nvContentPartPr>
            <p14:xfrm>
              <a:off x="2381773" y="3228955"/>
              <a:ext cx="441360" cy="399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E4337663-7FE9-D180-4EDB-D03FA691A289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337133" y="3138955"/>
                <a:ext cx="53100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916D06B1-A9F2-16CB-8A4A-5681B50A4AC9}"/>
                  </a:ext>
                </a:extLst>
              </p14:cNvPr>
              <p14:cNvContentPartPr/>
              <p14:nvPr/>
            </p14:nvContentPartPr>
            <p14:xfrm>
              <a:off x="8977693" y="3793075"/>
              <a:ext cx="579960" cy="5688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916D06B1-A9F2-16CB-8A4A-5681B50A4AC9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8933053" y="3703435"/>
                <a:ext cx="669600" cy="23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D24D883-246D-BF40-3079-D359BDDF4ED6}"/>
                  </a:ext>
                </a:extLst>
              </p14:cNvPr>
              <p14:cNvContentPartPr/>
              <p14:nvPr/>
            </p14:nvContentPartPr>
            <p14:xfrm>
              <a:off x="2340373" y="5312995"/>
              <a:ext cx="457920" cy="356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D24D883-246D-BF40-3079-D359BDDF4ED6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295373" y="5223355"/>
                <a:ext cx="547560" cy="21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10E53754-23A8-9315-B0C2-8E6CCBBB8058}"/>
                  </a:ext>
                </a:extLst>
              </p14:cNvPr>
              <p14:cNvContentPartPr/>
              <p14:nvPr/>
            </p14:nvContentPartPr>
            <p14:xfrm>
              <a:off x="4762813" y="5264395"/>
              <a:ext cx="709560" cy="1310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10E53754-23A8-9315-B0C2-8E6CCBBB8058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718173" y="5174395"/>
                <a:ext cx="799200" cy="31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B7347756-3062-1A1A-7837-D1ACBC92507E}"/>
                  </a:ext>
                </a:extLst>
              </p14:cNvPr>
              <p14:cNvContentPartPr/>
              <p14:nvPr/>
            </p14:nvContentPartPr>
            <p14:xfrm>
              <a:off x="7209013" y="5345755"/>
              <a:ext cx="414720" cy="288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B7347756-3062-1A1A-7837-D1ACBC92507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7164013" y="5255755"/>
                <a:ext cx="50436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B3C4444B-23D4-E6BA-AF56-A717FEA8014C}"/>
                  </a:ext>
                </a:extLst>
              </p14:cNvPr>
              <p14:cNvContentPartPr/>
              <p14:nvPr/>
            </p14:nvContentPartPr>
            <p14:xfrm>
              <a:off x="7233853" y="5981155"/>
              <a:ext cx="358200" cy="4896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B3C4444B-23D4-E6BA-AF56-A717FEA8014C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7188853" y="5891155"/>
                <a:ext cx="44784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389F27A2-043A-5655-953E-0BAA78E99C0B}"/>
                  </a:ext>
                </a:extLst>
              </p14:cNvPr>
              <p14:cNvContentPartPr/>
              <p14:nvPr/>
            </p14:nvContentPartPr>
            <p14:xfrm>
              <a:off x="4759573" y="5941555"/>
              <a:ext cx="680400" cy="950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389F27A2-043A-5655-953E-0BAA78E99C0B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4714573" y="5851555"/>
                <a:ext cx="770040" cy="27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5746FEBB-6901-099A-D0D1-8EE43BB68D45}"/>
                  </a:ext>
                </a:extLst>
              </p14:cNvPr>
              <p14:cNvContentPartPr/>
              <p14:nvPr/>
            </p14:nvContentPartPr>
            <p14:xfrm>
              <a:off x="2306893" y="5971795"/>
              <a:ext cx="598320" cy="273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5746FEBB-6901-099A-D0D1-8EE43BB68D45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262253" y="5882155"/>
                <a:ext cx="687960" cy="207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08345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0CB22-C6E0-9292-6836-7055EA4306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CF291-D0EE-D3E7-0A36-32FC5A7692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Medium can help visualise entire project and links for all team members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Collaborative nature can help to bring the project to life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Can be used in person or online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Free and open source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Suitable to be assessed for any scale of project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 lvl="1"/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FFDFBEA-3F72-D4D0-0819-9B5A604D85FA}"/>
                  </a:ext>
                </a:extLst>
              </p14:cNvPr>
              <p14:cNvContentPartPr/>
              <p14:nvPr/>
            </p14:nvContentPartPr>
            <p14:xfrm>
              <a:off x="8213760" y="2785477"/>
              <a:ext cx="677520" cy="6289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FFDFBEA-3F72-D4D0-0819-9B5A604D85F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204760" y="2776837"/>
                <a:ext cx="695160" cy="64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C57892D-AC57-7F38-A569-A271DEC89D44}"/>
                  </a:ext>
                </a:extLst>
              </p14:cNvPr>
              <p14:cNvContentPartPr/>
              <p14:nvPr/>
            </p14:nvContentPartPr>
            <p14:xfrm>
              <a:off x="9852120" y="2816797"/>
              <a:ext cx="703080" cy="66888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C57892D-AC57-7F38-A569-A271DEC89D44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843120" y="2807797"/>
                <a:ext cx="720720" cy="68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ED5D9CD1-7C56-0742-6849-9811CF3B2D16}"/>
                  </a:ext>
                </a:extLst>
              </p14:cNvPr>
              <p14:cNvContentPartPr/>
              <p14:nvPr/>
            </p14:nvContentPartPr>
            <p14:xfrm>
              <a:off x="8701200" y="3384157"/>
              <a:ext cx="183240" cy="10044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ED5D9CD1-7C56-0742-6849-9811CF3B2D16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692200" y="3375157"/>
                <a:ext cx="200880" cy="11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CD45EEA-CF78-726F-5B56-AA742F5FF449}"/>
                  </a:ext>
                </a:extLst>
              </p14:cNvPr>
              <p14:cNvContentPartPr/>
              <p14:nvPr/>
            </p14:nvContentPartPr>
            <p14:xfrm>
              <a:off x="8894880" y="3212797"/>
              <a:ext cx="191520" cy="2134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CD45EEA-CF78-726F-5B56-AA742F5FF449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886240" y="3203797"/>
                <a:ext cx="20916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A369782C-FD5D-CAC8-B545-B736BA5A170C}"/>
                  </a:ext>
                </a:extLst>
              </p14:cNvPr>
              <p14:cNvContentPartPr/>
              <p14:nvPr/>
            </p14:nvContentPartPr>
            <p14:xfrm>
              <a:off x="8383320" y="3464437"/>
              <a:ext cx="66960" cy="12132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A369782C-FD5D-CAC8-B545-B736BA5A170C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374320" y="3455797"/>
                <a:ext cx="8460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1EF79B15-6791-5F09-EE1A-168ACEF293DA}"/>
                  </a:ext>
                </a:extLst>
              </p14:cNvPr>
              <p14:cNvContentPartPr/>
              <p14:nvPr/>
            </p14:nvContentPartPr>
            <p14:xfrm>
              <a:off x="9960840" y="3430237"/>
              <a:ext cx="384840" cy="27324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1EF79B15-6791-5F09-EE1A-168ACEF293D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9951840" y="3421586"/>
                <a:ext cx="402480" cy="29090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EB712DA7-D35F-081C-6A85-03D955BDA9AA}"/>
                  </a:ext>
                </a:extLst>
              </p14:cNvPr>
              <p14:cNvContentPartPr/>
              <p14:nvPr/>
            </p14:nvContentPartPr>
            <p14:xfrm>
              <a:off x="8310240" y="3369757"/>
              <a:ext cx="319320" cy="3733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EB712DA7-D35F-081C-6A85-03D955BDA9AA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8301600" y="3360766"/>
                <a:ext cx="336960" cy="3909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59202449-8CF1-1BDA-15DA-EA0552C09C52}"/>
                  </a:ext>
                </a:extLst>
              </p14:cNvPr>
              <p14:cNvContentPartPr/>
              <p14:nvPr/>
            </p14:nvContentPartPr>
            <p14:xfrm>
              <a:off x="10337760" y="3502597"/>
              <a:ext cx="174600" cy="4788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59202449-8CF1-1BDA-15DA-EA0552C09C52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328760" y="3493957"/>
                <a:ext cx="192240" cy="6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AF47DB87-7970-F66F-4367-67168BCDAFD5}"/>
                  </a:ext>
                </a:extLst>
              </p14:cNvPr>
              <p14:cNvContentPartPr/>
              <p14:nvPr/>
            </p14:nvContentPartPr>
            <p14:xfrm>
              <a:off x="9803160" y="3315037"/>
              <a:ext cx="156240" cy="1728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AF47DB87-7970-F66F-4367-67168BCDAFD5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794520" y="3306397"/>
                <a:ext cx="173880" cy="19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7316C82C-EE1F-F7A3-4503-A7A68D0A3F40}"/>
                  </a:ext>
                </a:extLst>
              </p14:cNvPr>
              <p14:cNvContentPartPr/>
              <p14:nvPr/>
            </p14:nvContentPartPr>
            <p14:xfrm>
              <a:off x="9729720" y="3284077"/>
              <a:ext cx="105120" cy="2048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7316C82C-EE1F-F7A3-4503-A7A68D0A3F40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9721080" y="3275077"/>
                <a:ext cx="12276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029B6629-CCA4-33C3-CE81-7D686B2EC687}"/>
                  </a:ext>
                </a:extLst>
              </p14:cNvPr>
              <p14:cNvContentPartPr/>
              <p14:nvPr/>
            </p14:nvContentPartPr>
            <p14:xfrm>
              <a:off x="9173520" y="2642557"/>
              <a:ext cx="912600" cy="9424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029B6629-CCA4-33C3-CE81-7D686B2EC687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9164520" y="2633560"/>
                <a:ext cx="930240" cy="96011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8B74517A-DE60-9770-6706-ACB85C8B23DB}"/>
                  </a:ext>
                </a:extLst>
              </p14:cNvPr>
              <p14:cNvContentPartPr/>
              <p14:nvPr/>
            </p14:nvContentPartPr>
            <p14:xfrm>
              <a:off x="9685800" y="3588997"/>
              <a:ext cx="277560" cy="79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8B74517A-DE60-9770-6706-ACB85C8B23DB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9677160" y="3579997"/>
                <a:ext cx="295200" cy="2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465A71CD-FACB-E1F4-D489-B1E1F71E9872}"/>
                  </a:ext>
                </a:extLst>
              </p14:cNvPr>
              <p14:cNvContentPartPr/>
              <p14:nvPr/>
            </p14:nvContentPartPr>
            <p14:xfrm>
              <a:off x="9988560" y="2628157"/>
              <a:ext cx="467640" cy="30384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465A71CD-FACB-E1F4-D489-B1E1F71E9872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9979920" y="2619157"/>
                <a:ext cx="485280" cy="32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390DF41C-9E7A-D6DB-336B-A04E95DCA74A}"/>
                  </a:ext>
                </a:extLst>
              </p14:cNvPr>
              <p14:cNvContentPartPr/>
              <p14:nvPr/>
            </p14:nvContentPartPr>
            <p14:xfrm>
              <a:off x="10321560" y="3357517"/>
              <a:ext cx="148680" cy="27828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390DF41C-9E7A-D6DB-336B-A04E95DCA74A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0312560" y="3348517"/>
                <a:ext cx="166320" cy="29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260827EF-5845-BD9E-F325-7239B6C943A0}"/>
                  </a:ext>
                </a:extLst>
              </p14:cNvPr>
              <p14:cNvContentPartPr/>
              <p14:nvPr/>
            </p14:nvContentPartPr>
            <p14:xfrm>
              <a:off x="9236160" y="3513037"/>
              <a:ext cx="121320" cy="1677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260827EF-5845-BD9E-F325-7239B6C943A0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9227160" y="3504397"/>
                <a:ext cx="13896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34016B48-3D03-71B5-C5E8-82B58348EC41}"/>
                  </a:ext>
                </a:extLst>
              </p14:cNvPr>
              <p14:cNvContentPartPr/>
              <p14:nvPr/>
            </p14:nvContentPartPr>
            <p14:xfrm>
              <a:off x="10041840" y="3619597"/>
              <a:ext cx="504000" cy="16200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34016B48-3D03-71B5-C5E8-82B58348EC41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10032840" y="3610957"/>
                <a:ext cx="52164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04E40568-43F7-14DC-E248-387D992DE594}"/>
                  </a:ext>
                </a:extLst>
              </p14:cNvPr>
              <p14:cNvContentPartPr/>
              <p14:nvPr/>
            </p14:nvContentPartPr>
            <p14:xfrm>
              <a:off x="9200520" y="2944237"/>
              <a:ext cx="755280" cy="3456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04E40568-43F7-14DC-E248-387D992DE594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9191880" y="2935237"/>
                <a:ext cx="772920" cy="5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BAA58D98-2B90-DB24-EFD1-1CF5D66B0390}"/>
                  </a:ext>
                </a:extLst>
              </p14:cNvPr>
              <p14:cNvContentPartPr/>
              <p14:nvPr/>
            </p14:nvContentPartPr>
            <p14:xfrm>
              <a:off x="9253800" y="3345277"/>
              <a:ext cx="720360" cy="374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BAA58D98-2B90-DB24-EFD1-1CF5D66B0390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9245156" y="3336637"/>
                <a:ext cx="738009" cy="5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B6706925-52E8-3584-4CDB-27AAD836A281}"/>
                  </a:ext>
                </a:extLst>
              </p14:cNvPr>
              <p14:cNvContentPartPr/>
              <p14:nvPr/>
            </p14:nvContentPartPr>
            <p14:xfrm>
              <a:off x="9466920" y="2741557"/>
              <a:ext cx="33840" cy="1843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B6706925-52E8-3584-4CDB-27AAD836A281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9458280" y="2732557"/>
                <a:ext cx="5148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E4CEEFB9-A2E5-BBD1-EC6C-C4684CF15851}"/>
                  </a:ext>
                </a:extLst>
              </p14:cNvPr>
              <p14:cNvContentPartPr/>
              <p14:nvPr/>
            </p14:nvContentPartPr>
            <p14:xfrm>
              <a:off x="9933120" y="2659837"/>
              <a:ext cx="23400" cy="17856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E4CEEFB9-A2E5-BBD1-EC6C-C4684CF15851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9924120" y="2651197"/>
                <a:ext cx="41040" cy="19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D8128E56-DB8E-3533-276C-940C4C287DDC}"/>
                  </a:ext>
                </a:extLst>
              </p14:cNvPr>
              <p14:cNvContentPartPr/>
              <p14:nvPr/>
            </p14:nvContentPartPr>
            <p14:xfrm>
              <a:off x="9247680" y="3371197"/>
              <a:ext cx="279720" cy="20232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D8128E56-DB8E-3533-276C-940C4C287DDC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9238692" y="3362557"/>
                <a:ext cx="297337" cy="21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5169CE27-E28A-CF30-4FBA-6EC5E80C73B1}"/>
                  </a:ext>
                </a:extLst>
              </p14:cNvPr>
              <p14:cNvContentPartPr/>
              <p14:nvPr/>
            </p14:nvContentPartPr>
            <p14:xfrm>
              <a:off x="9529920" y="3392797"/>
              <a:ext cx="406800" cy="22500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5169CE27-E28A-CF30-4FBA-6EC5E80C73B1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9521280" y="3383797"/>
                <a:ext cx="424440" cy="24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6B6DCC6C-7AAE-EFA0-BA59-0205EBCD91F0}"/>
                  </a:ext>
                </a:extLst>
              </p14:cNvPr>
              <p14:cNvContentPartPr/>
              <p14:nvPr/>
            </p14:nvContentPartPr>
            <p14:xfrm>
              <a:off x="9200520" y="3066277"/>
              <a:ext cx="285120" cy="2124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6B6DCC6C-7AAE-EFA0-BA59-0205EBCD91F0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9191880" y="3057277"/>
                <a:ext cx="302760" cy="3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739D7C80-26EE-FC0B-0042-4309C485809D}"/>
                  </a:ext>
                </a:extLst>
              </p14:cNvPr>
              <p14:cNvContentPartPr/>
              <p14:nvPr/>
            </p14:nvContentPartPr>
            <p14:xfrm>
              <a:off x="5745777" y="3730320"/>
              <a:ext cx="678240" cy="59904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739D7C80-26EE-FC0B-0042-4309C485809D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5736772" y="3721675"/>
                <a:ext cx="695889" cy="61669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8A0AB657-83B1-BBF4-E90E-EE41164C84D7}"/>
                  </a:ext>
                </a:extLst>
              </p14:cNvPr>
              <p14:cNvContentPartPr/>
              <p14:nvPr/>
            </p14:nvContentPartPr>
            <p14:xfrm>
              <a:off x="5194608" y="3635797"/>
              <a:ext cx="597240" cy="550479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8A0AB657-83B1-BBF4-E90E-EE41164C84D7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5185613" y="3626796"/>
                <a:ext cx="614869" cy="56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ABF4C467-3467-91B6-EA41-FFC8C2AD9E81}"/>
                  </a:ext>
                </a:extLst>
              </p14:cNvPr>
              <p14:cNvContentPartPr/>
              <p14:nvPr/>
            </p14:nvContentPartPr>
            <p14:xfrm>
              <a:off x="5708972" y="3857054"/>
              <a:ext cx="14066" cy="2662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ABF4C467-3467-91B6-EA41-FFC8C2AD9E81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5700316" y="3847927"/>
                <a:ext cx="31739" cy="2129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ECBC145C-5D94-9B85-0C50-1B50945CC65A}"/>
                  </a:ext>
                </a:extLst>
              </p14:cNvPr>
              <p14:cNvContentPartPr/>
              <p14:nvPr/>
            </p14:nvContentPartPr>
            <p14:xfrm>
              <a:off x="5550444" y="3956657"/>
              <a:ext cx="145984" cy="77173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ECBC145C-5D94-9B85-0C50-1B50945CC65A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5541455" y="3947641"/>
                <a:ext cx="163603" cy="948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63303DDA-F755-C4F3-AAC7-2FF130024A17}"/>
                  </a:ext>
                </a:extLst>
              </p14:cNvPr>
              <p14:cNvContentPartPr/>
              <p14:nvPr/>
            </p14:nvContentPartPr>
            <p14:xfrm>
              <a:off x="5224641" y="3618310"/>
              <a:ext cx="284364" cy="425785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63303DDA-F755-C4F3-AAC7-2FF130024A17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5215642" y="3609665"/>
                <a:ext cx="302002" cy="44343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BF08ED19-DF8C-3574-D62A-FB790AC2DF26}"/>
                  </a:ext>
                </a:extLst>
              </p14:cNvPr>
              <p14:cNvContentPartPr/>
              <p14:nvPr/>
            </p14:nvContentPartPr>
            <p14:xfrm>
              <a:off x="5399137" y="4161186"/>
              <a:ext cx="290067" cy="279421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BF08ED19-DF8C-3574-D62A-FB790AC2DF26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5390140" y="4152184"/>
                <a:ext cx="307701" cy="29706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1F2E8F4C-9012-7793-E2D0-0CA5E17CF3FF}"/>
                  </a:ext>
                </a:extLst>
              </p14:cNvPr>
              <p14:cNvContentPartPr/>
              <p14:nvPr/>
            </p14:nvContentPartPr>
            <p14:xfrm>
              <a:off x="5875017" y="4073760"/>
              <a:ext cx="459360" cy="23724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1F2E8F4C-9012-7793-E2D0-0CA5E17CF3FF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5866377" y="4065120"/>
                <a:ext cx="47700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9B27A976-5D4D-B6A8-3E2A-3A837453C6F3}"/>
                  </a:ext>
                </a:extLst>
              </p14:cNvPr>
              <p14:cNvContentPartPr/>
              <p14:nvPr/>
            </p14:nvContentPartPr>
            <p14:xfrm>
              <a:off x="5909937" y="3761640"/>
              <a:ext cx="480600" cy="49716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9B27A976-5D4D-B6A8-3E2A-3A837453C6F3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5900937" y="3752640"/>
                <a:ext cx="498240" cy="51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6D62884B-29EF-671C-6574-32007C9BDF40}"/>
                  </a:ext>
                </a:extLst>
              </p14:cNvPr>
              <p14:cNvContentPartPr/>
              <p14:nvPr/>
            </p14:nvContentPartPr>
            <p14:xfrm>
              <a:off x="5998857" y="3759480"/>
              <a:ext cx="327600" cy="20880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6D62884B-29EF-671C-6574-32007C9BDF40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5989857" y="3750480"/>
                <a:ext cx="345240" cy="22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900CEA99-7391-1C5B-EA5C-15FC1D37D273}"/>
                  </a:ext>
                </a:extLst>
              </p14:cNvPr>
              <p14:cNvContentPartPr/>
              <p14:nvPr/>
            </p14:nvContentPartPr>
            <p14:xfrm>
              <a:off x="6275697" y="3777480"/>
              <a:ext cx="12240" cy="20880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900CEA99-7391-1C5B-EA5C-15FC1D37D273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6266424" y="3768480"/>
                <a:ext cx="30415" cy="22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AC5A8145-E863-BA09-B176-38C10C8190FC}"/>
                  </a:ext>
                </a:extLst>
              </p14:cNvPr>
              <p14:cNvContentPartPr/>
              <p14:nvPr/>
            </p14:nvContentPartPr>
            <p14:xfrm>
              <a:off x="6029097" y="3814920"/>
              <a:ext cx="380160" cy="13320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AC5A8145-E863-BA09-B176-38C10C8190FC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6020457" y="3806257"/>
                <a:ext cx="397800" cy="15088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2D8B4B02-5D0C-A055-A4EA-4480222F61CE}"/>
                  </a:ext>
                </a:extLst>
              </p14:cNvPr>
              <p14:cNvContentPartPr/>
              <p14:nvPr/>
            </p14:nvContentPartPr>
            <p14:xfrm>
              <a:off x="6006057" y="3939120"/>
              <a:ext cx="413640" cy="4248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2D8B4B02-5D0C-A055-A4EA-4480222F61C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5997417" y="3930120"/>
                <a:ext cx="431280" cy="6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C09B75FE-5551-245F-5824-3F249D395EA1}"/>
                  </a:ext>
                </a:extLst>
              </p14:cNvPr>
              <p14:cNvContentPartPr/>
              <p14:nvPr/>
            </p14:nvContentPartPr>
            <p14:xfrm>
              <a:off x="5461104" y="4181335"/>
              <a:ext cx="277901" cy="149026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C09B75FE-5551-245F-5824-3F249D395EA1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5452453" y="4172696"/>
                <a:ext cx="295563" cy="16666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F801249E-7FFA-5C35-FE88-9441CC77C17F}"/>
                  </a:ext>
                </a:extLst>
              </p14:cNvPr>
              <p14:cNvContentPartPr/>
              <p14:nvPr/>
            </p14:nvContentPartPr>
            <p14:xfrm>
              <a:off x="5464526" y="4414757"/>
              <a:ext cx="232662" cy="122793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F801249E-7FFA-5C35-FE88-9441CC77C17F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5455882" y="4405755"/>
                <a:ext cx="250310" cy="140438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348915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8EED4-B8B9-AFC3-8049-CFAA53744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E6983-027C-6F6F-0F7E-0E4D6D280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Broader strokes may cause difficulty for some team members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Online participation could be a lesser experience, physical can incur costs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Best suited to a good team dynamic – any friction could diminish the exercise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Available variants might not suit project needs and need reworking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Use in large scale technical projects may cause suffering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75A8BC95-0BDA-D0D3-3349-758A40621E16}"/>
                  </a:ext>
                </a:extLst>
              </p14:cNvPr>
              <p14:cNvContentPartPr/>
              <p14:nvPr/>
            </p14:nvContentPartPr>
            <p14:xfrm>
              <a:off x="5915469" y="3842634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75A8BC95-0BDA-D0D3-3349-758A40621E1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06469" y="3833994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56779D1-014E-35F1-B612-B07D8EE7EE57}"/>
                  </a:ext>
                </a:extLst>
              </p14:cNvPr>
              <p14:cNvContentPartPr/>
              <p14:nvPr/>
            </p14:nvContentPartPr>
            <p14:xfrm>
              <a:off x="9929109" y="3517914"/>
              <a:ext cx="540000" cy="5598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56779D1-014E-35F1-B612-B07D8EE7EE5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920469" y="3509274"/>
                <a:ext cx="557640" cy="57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969D4DD-0F71-3DC3-D408-CB1424B0A424}"/>
                  </a:ext>
                </a:extLst>
              </p14:cNvPr>
              <p14:cNvContentPartPr/>
              <p14:nvPr/>
            </p14:nvContentPartPr>
            <p14:xfrm>
              <a:off x="10264989" y="3689274"/>
              <a:ext cx="63000" cy="83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969D4DD-0F71-3DC3-D408-CB1424B0A42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256349" y="3680274"/>
                <a:ext cx="80640" cy="10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6951A147-EF7C-E385-55C3-996C813073A1}"/>
                  </a:ext>
                </a:extLst>
              </p14:cNvPr>
              <p14:cNvContentPartPr/>
              <p14:nvPr/>
            </p14:nvContentPartPr>
            <p14:xfrm>
              <a:off x="10068429" y="3787554"/>
              <a:ext cx="63000" cy="75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6951A147-EF7C-E385-55C3-996C813073A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059429" y="3778914"/>
                <a:ext cx="8064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A6991C50-BC09-713E-C9DC-77C813D43DE4}"/>
                  </a:ext>
                </a:extLst>
              </p14:cNvPr>
              <p14:cNvContentPartPr/>
              <p14:nvPr/>
            </p14:nvContentPartPr>
            <p14:xfrm>
              <a:off x="10209909" y="3922914"/>
              <a:ext cx="108000" cy="226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A6991C50-BC09-713E-C9DC-77C813D43DE4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201269" y="3913914"/>
                <a:ext cx="125640" cy="4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FA8987C1-EBA4-ABE4-6D05-D917A026B45D}"/>
                  </a:ext>
                </a:extLst>
              </p14:cNvPr>
              <p14:cNvContentPartPr/>
              <p14:nvPr/>
            </p14:nvContentPartPr>
            <p14:xfrm>
              <a:off x="10077789" y="4069074"/>
              <a:ext cx="243000" cy="3132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FA8987C1-EBA4-ABE4-6D05-D917A026B45D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0069149" y="4060074"/>
                <a:ext cx="260640" cy="33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95BFF0FA-16D5-95E8-CAD0-3B0FDF1A4C74}"/>
                  </a:ext>
                </a:extLst>
              </p14:cNvPr>
              <p14:cNvContentPartPr/>
              <p14:nvPr/>
            </p14:nvContentPartPr>
            <p14:xfrm>
              <a:off x="10266789" y="4303794"/>
              <a:ext cx="30960" cy="630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95BFF0FA-16D5-95E8-CAD0-3B0FDF1A4C7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257789" y="4294794"/>
                <a:ext cx="48600" cy="8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7A3435F5-7FFE-7527-E4A0-3686F25779F9}"/>
                  </a:ext>
                </a:extLst>
              </p14:cNvPr>
              <p14:cNvContentPartPr/>
              <p14:nvPr/>
            </p14:nvContentPartPr>
            <p14:xfrm>
              <a:off x="10312869" y="3918594"/>
              <a:ext cx="269640" cy="2325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7A3435F5-7FFE-7527-E4A0-3686F25779F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303881" y="3909954"/>
                <a:ext cx="287256" cy="25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EFD6A409-34B3-08DE-209E-931858AE58F6}"/>
                  </a:ext>
                </a:extLst>
              </p14:cNvPr>
              <p14:cNvContentPartPr/>
              <p14:nvPr/>
            </p14:nvContentPartPr>
            <p14:xfrm>
              <a:off x="10000389" y="4167714"/>
              <a:ext cx="85320" cy="817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EFD6A409-34B3-08DE-209E-931858AE58F6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9991389" y="4159074"/>
                <a:ext cx="102960" cy="9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3292EDDA-7B69-9BF6-55F6-2C7F094284BF}"/>
                  </a:ext>
                </a:extLst>
              </p14:cNvPr>
              <p14:cNvContentPartPr/>
              <p14:nvPr/>
            </p14:nvContentPartPr>
            <p14:xfrm>
              <a:off x="11272629" y="3625914"/>
              <a:ext cx="471600" cy="42084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3292EDDA-7B69-9BF6-55F6-2C7F094284BF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11263989" y="3617274"/>
                <a:ext cx="489240" cy="43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F6ACD07-5586-2FFC-B016-B7E54FC88AC0}"/>
                  </a:ext>
                </a:extLst>
              </p14:cNvPr>
              <p14:cNvContentPartPr/>
              <p14:nvPr/>
            </p14:nvContentPartPr>
            <p14:xfrm>
              <a:off x="11323389" y="3830394"/>
              <a:ext cx="257400" cy="4572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F6ACD07-5586-2FFC-B016-B7E54FC88AC0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11314737" y="3821394"/>
                <a:ext cx="275065" cy="6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FCED2089-C908-30CA-0416-A3385D8A3007}"/>
                  </a:ext>
                </a:extLst>
              </p14:cNvPr>
              <p14:cNvContentPartPr/>
              <p14:nvPr/>
            </p14:nvContentPartPr>
            <p14:xfrm>
              <a:off x="11341749" y="3775674"/>
              <a:ext cx="31320" cy="903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FCED2089-C908-30CA-0416-A3385D8A3007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11332749" y="3767034"/>
                <a:ext cx="48960" cy="10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5D59FA7A-64A4-77A3-FBE1-2CFA0F6D45E1}"/>
                  </a:ext>
                </a:extLst>
              </p14:cNvPr>
              <p14:cNvContentPartPr/>
              <p14:nvPr/>
            </p14:nvContentPartPr>
            <p14:xfrm>
              <a:off x="11316189" y="4025514"/>
              <a:ext cx="234720" cy="3549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5D59FA7A-64A4-77A3-FBE1-2CFA0F6D45E1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11307189" y="4016874"/>
                <a:ext cx="252360" cy="37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F9E02ABA-2A93-AEEB-B492-2B789049DF4E}"/>
                  </a:ext>
                </a:extLst>
              </p14:cNvPr>
              <p14:cNvContentPartPr/>
              <p14:nvPr/>
            </p14:nvContentPartPr>
            <p14:xfrm>
              <a:off x="11376309" y="3974394"/>
              <a:ext cx="91440" cy="3132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F9E02ABA-2A93-AEEB-B492-2B789049DF4E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11367669" y="3965394"/>
                <a:ext cx="109080" cy="4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B9F550C5-B1B8-C937-351B-3E83A8A4127B}"/>
                  </a:ext>
                </a:extLst>
              </p14:cNvPr>
              <p14:cNvContentPartPr/>
              <p14:nvPr/>
            </p14:nvContentPartPr>
            <p14:xfrm>
              <a:off x="11097309" y="4096074"/>
              <a:ext cx="307440" cy="15984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B9F550C5-B1B8-C937-351B-3E83A8A4127B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11088309" y="4087434"/>
                <a:ext cx="32508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3571C07C-21E6-062A-8F3D-E3DDE032C25B}"/>
                  </a:ext>
                </a:extLst>
              </p14:cNvPr>
              <p14:cNvContentPartPr/>
              <p14:nvPr/>
            </p14:nvContentPartPr>
            <p14:xfrm>
              <a:off x="7957258" y="5477294"/>
              <a:ext cx="782280" cy="70200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3571C07C-21E6-062A-8F3D-E3DDE032C25B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7948258" y="5468294"/>
                <a:ext cx="799920" cy="71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F9B11328-1AD7-5F9C-B99C-8FD2584B1490}"/>
                  </a:ext>
                </a:extLst>
              </p14:cNvPr>
              <p14:cNvContentPartPr/>
              <p14:nvPr/>
            </p14:nvContentPartPr>
            <p14:xfrm>
              <a:off x="8025658" y="5694374"/>
              <a:ext cx="547920" cy="3819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F9B11328-1AD7-5F9C-B99C-8FD2584B1490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016658" y="5685734"/>
                <a:ext cx="565560" cy="39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DBEDD872-D5BD-ACFF-1A32-760D7EC7E60C}"/>
                  </a:ext>
                </a:extLst>
              </p14:cNvPr>
              <p14:cNvContentPartPr/>
              <p14:nvPr/>
            </p14:nvContentPartPr>
            <p14:xfrm>
              <a:off x="8091898" y="6111614"/>
              <a:ext cx="360360" cy="3009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DBEDD872-D5BD-ACFF-1A32-760D7EC7E60C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8083258" y="6102974"/>
                <a:ext cx="378000" cy="31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5E11D1D0-3C60-FE11-6C31-EAF0B4E39BFF}"/>
                  </a:ext>
                </a:extLst>
              </p14:cNvPr>
              <p14:cNvContentPartPr/>
              <p14:nvPr/>
            </p14:nvContentPartPr>
            <p14:xfrm>
              <a:off x="8422018" y="6171734"/>
              <a:ext cx="131040" cy="12960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5E11D1D0-3C60-FE11-6C31-EAF0B4E39BFF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8413018" y="6162734"/>
                <a:ext cx="149040" cy="14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0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6CA35CBC-124B-C0C9-A665-F751CD7BA6CC}"/>
                  </a:ext>
                </a:extLst>
              </p14:cNvPr>
              <p14:cNvContentPartPr/>
              <p14:nvPr/>
            </p14:nvContentPartPr>
            <p14:xfrm>
              <a:off x="7984978" y="6107294"/>
              <a:ext cx="120240" cy="1159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6CA35CBC-124B-C0C9-A665-F751CD7BA6CC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7975978" y="6098654"/>
                <a:ext cx="137880" cy="13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ACF9647A-CA8F-FD48-5C58-7E9491E2E622}"/>
                  </a:ext>
                </a:extLst>
              </p14:cNvPr>
              <p14:cNvContentPartPr/>
              <p14:nvPr/>
            </p14:nvContentPartPr>
            <p14:xfrm>
              <a:off x="8139778" y="6359294"/>
              <a:ext cx="183960" cy="14112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ACF9647A-CA8F-FD48-5C58-7E9491E2E622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8131138" y="6350294"/>
                <a:ext cx="20160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3F7B7272-9ED7-AA56-8C3F-4AF9B801929E}"/>
                  </a:ext>
                </a:extLst>
              </p14:cNvPr>
              <p14:cNvContentPartPr/>
              <p14:nvPr/>
            </p14:nvContentPartPr>
            <p14:xfrm>
              <a:off x="8953805" y="5400393"/>
              <a:ext cx="1365120" cy="115488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3F7B7272-9ED7-AA56-8C3F-4AF9B801929E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8944805" y="5391753"/>
                <a:ext cx="1382760" cy="117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EB696EBC-9852-A380-6915-61256E6B8107}"/>
                  </a:ext>
                </a:extLst>
              </p14:cNvPr>
              <p14:cNvContentPartPr/>
              <p14:nvPr/>
            </p14:nvContentPartPr>
            <p14:xfrm>
              <a:off x="9968645" y="6408393"/>
              <a:ext cx="141120" cy="37944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EB696EBC-9852-A380-6915-61256E6B8107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9959645" y="6399393"/>
                <a:ext cx="158760" cy="39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EF8AAE29-9DA2-54BB-3A8D-65FC1638CE9F}"/>
                  </a:ext>
                </a:extLst>
              </p14:cNvPr>
              <p14:cNvContentPartPr/>
              <p14:nvPr/>
            </p14:nvContentPartPr>
            <p14:xfrm>
              <a:off x="9097445" y="5440713"/>
              <a:ext cx="604080" cy="37224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EF8AAE29-9DA2-54BB-3A8D-65FC1638CE9F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9088450" y="5432065"/>
                <a:ext cx="621709" cy="38989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01C1E439-9045-C8F9-F181-B8F2C2A10017}"/>
                  </a:ext>
                </a:extLst>
              </p14:cNvPr>
              <p14:cNvContentPartPr/>
              <p14:nvPr/>
            </p14:nvContentPartPr>
            <p14:xfrm>
              <a:off x="9528005" y="5670393"/>
              <a:ext cx="285480" cy="26820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01C1E439-9045-C8F9-F181-B8F2C2A10017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9519365" y="5661753"/>
                <a:ext cx="303120" cy="28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0765EFA4-5E77-40E0-75D2-1587F430F598}"/>
                  </a:ext>
                </a:extLst>
              </p14:cNvPr>
              <p14:cNvContentPartPr/>
              <p14:nvPr/>
            </p14:nvContentPartPr>
            <p14:xfrm>
              <a:off x="9716285" y="5649873"/>
              <a:ext cx="331200" cy="3380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0765EFA4-5E77-40E0-75D2-1587F430F598}"/>
                  </a:ext>
                </a:extLst>
              </p:cNvPr>
              <p:cNvPicPr/>
              <p:nvPr/>
            </p:nvPicPr>
            <p:blipFill>
              <a:blip r:embed="rId53"/>
              <a:stretch>
                <a:fillRect/>
              </a:stretch>
            </p:blipFill>
            <p:spPr>
              <a:xfrm>
                <a:off x="9707645" y="5641233"/>
                <a:ext cx="348840" cy="35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D77B67B6-EA2A-E3D8-00D9-3C69FCD3ED5C}"/>
                  </a:ext>
                </a:extLst>
              </p14:cNvPr>
              <p14:cNvContentPartPr/>
              <p14:nvPr/>
            </p14:nvContentPartPr>
            <p14:xfrm>
              <a:off x="9055325" y="5877393"/>
              <a:ext cx="392400" cy="35928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D77B67B6-EA2A-E3D8-00D9-3C69FCD3ED5C}"/>
                  </a:ext>
                </a:extLst>
              </p:cNvPr>
              <p:cNvPicPr/>
              <p:nvPr/>
            </p:nvPicPr>
            <p:blipFill>
              <a:blip r:embed="rId55"/>
              <a:stretch>
                <a:fillRect/>
              </a:stretch>
            </p:blipFill>
            <p:spPr>
              <a:xfrm>
                <a:off x="9046685" y="5868744"/>
                <a:ext cx="410040" cy="37693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6FDA4177-C4F6-BCCA-5BE8-99F20F92C63C}"/>
                  </a:ext>
                </a:extLst>
              </p14:cNvPr>
              <p14:cNvContentPartPr/>
              <p14:nvPr/>
            </p14:nvContentPartPr>
            <p14:xfrm>
              <a:off x="9460325" y="5897913"/>
              <a:ext cx="675360" cy="44208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6FDA4177-C4F6-BCCA-5BE8-99F20F92C63C}"/>
                  </a:ext>
                </a:extLst>
              </p:cNvPr>
              <p:cNvPicPr/>
              <p:nvPr/>
            </p:nvPicPr>
            <p:blipFill>
              <a:blip r:embed="rId57"/>
              <a:stretch>
                <a:fillRect/>
              </a:stretch>
            </p:blipFill>
            <p:spPr>
              <a:xfrm>
                <a:off x="9451325" y="5888920"/>
                <a:ext cx="693000" cy="459706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962FD6D7-0BFF-020E-14FD-1A25EBF6E779}"/>
                  </a:ext>
                </a:extLst>
              </p14:cNvPr>
              <p14:cNvContentPartPr/>
              <p14:nvPr/>
            </p14:nvContentPartPr>
            <p14:xfrm>
              <a:off x="9314165" y="5746353"/>
              <a:ext cx="377280" cy="31824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962FD6D7-0BFF-020E-14FD-1A25EBF6E779}"/>
                  </a:ext>
                </a:extLst>
              </p:cNvPr>
              <p:cNvPicPr/>
              <p:nvPr/>
            </p:nvPicPr>
            <p:blipFill>
              <a:blip r:embed="rId59"/>
              <a:stretch>
                <a:fillRect/>
              </a:stretch>
            </p:blipFill>
            <p:spPr>
              <a:xfrm>
                <a:off x="9305165" y="5737353"/>
                <a:ext cx="394920" cy="33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0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240DA82A-25F0-4FD1-38B7-3988B0CA8074}"/>
                  </a:ext>
                </a:extLst>
              </p14:cNvPr>
              <p14:cNvContentPartPr/>
              <p14:nvPr/>
            </p14:nvContentPartPr>
            <p14:xfrm>
              <a:off x="9141005" y="5658153"/>
              <a:ext cx="297360" cy="34020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240DA82A-25F0-4FD1-38B7-3988B0CA8074}"/>
                  </a:ext>
                </a:extLst>
              </p:cNvPr>
              <p:cNvPicPr/>
              <p:nvPr/>
            </p:nvPicPr>
            <p:blipFill>
              <a:blip r:embed="rId61"/>
              <a:stretch>
                <a:fillRect/>
              </a:stretch>
            </p:blipFill>
            <p:spPr>
              <a:xfrm>
                <a:off x="9132016" y="5649153"/>
                <a:ext cx="314979" cy="35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2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DE909C7F-6FEA-933A-EBAA-9BE33F884A79}"/>
                  </a:ext>
                </a:extLst>
              </p14:cNvPr>
              <p14:cNvContentPartPr/>
              <p14:nvPr/>
            </p14:nvContentPartPr>
            <p14:xfrm>
              <a:off x="9897365" y="5553033"/>
              <a:ext cx="304920" cy="42624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DE909C7F-6FEA-933A-EBAA-9BE33F884A79}"/>
                  </a:ext>
                </a:extLst>
              </p:cNvPr>
              <p:cNvPicPr/>
              <p:nvPr/>
            </p:nvPicPr>
            <p:blipFill>
              <a:blip r:embed="rId63"/>
              <a:stretch>
                <a:fillRect/>
              </a:stretch>
            </p:blipFill>
            <p:spPr>
              <a:xfrm>
                <a:off x="9888715" y="5544393"/>
                <a:ext cx="322941" cy="44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4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8A585D5F-8096-8B4B-B7AC-9CF2A9F28701}"/>
                  </a:ext>
                </a:extLst>
              </p14:cNvPr>
              <p14:cNvContentPartPr/>
              <p14:nvPr/>
            </p14:nvContentPartPr>
            <p14:xfrm>
              <a:off x="9406685" y="5473113"/>
              <a:ext cx="453960" cy="24552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8A585D5F-8096-8B4B-B7AC-9CF2A9F28701}"/>
                  </a:ext>
                </a:extLst>
              </p:cNvPr>
              <p:cNvPicPr/>
              <p:nvPr/>
            </p:nvPicPr>
            <p:blipFill>
              <a:blip r:embed="rId65"/>
              <a:stretch>
                <a:fillRect/>
              </a:stretch>
            </p:blipFill>
            <p:spPr>
              <a:xfrm>
                <a:off x="9397692" y="5464113"/>
                <a:ext cx="471586" cy="2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518190DB-9D7B-DC55-C6B2-3E36707ECCE9}"/>
                  </a:ext>
                </a:extLst>
              </p14:cNvPr>
              <p14:cNvContentPartPr/>
              <p14:nvPr/>
            </p14:nvContentPartPr>
            <p14:xfrm>
              <a:off x="10077725" y="5943993"/>
              <a:ext cx="159120" cy="3038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518190DB-9D7B-DC55-C6B2-3E36707ECCE9}"/>
                  </a:ext>
                </a:extLst>
              </p:cNvPr>
              <p:cNvPicPr/>
              <p:nvPr/>
            </p:nvPicPr>
            <p:blipFill>
              <a:blip r:embed="rId67"/>
              <a:stretch>
                <a:fillRect/>
              </a:stretch>
            </p:blipFill>
            <p:spPr>
              <a:xfrm>
                <a:off x="10068725" y="5935353"/>
                <a:ext cx="176760" cy="32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49EBD98C-5BBB-9AE0-D60D-F22E5F7302D5}"/>
                  </a:ext>
                </a:extLst>
              </p14:cNvPr>
              <p14:cNvContentPartPr/>
              <p14:nvPr/>
            </p14:nvContentPartPr>
            <p14:xfrm>
              <a:off x="9178445" y="5532153"/>
              <a:ext cx="231480" cy="24300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49EBD98C-5BBB-9AE0-D60D-F22E5F7302D5}"/>
                  </a:ext>
                </a:extLst>
              </p:cNvPr>
              <p:cNvPicPr/>
              <p:nvPr/>
            </p:nvPicPr>
            <p:blipFill>
              <a:blip r:embed="rId69"/>
              <a:stretch>
                <a:fillRect/>
              </a:stretch>
            </p:blipFill>
            <p:spPr>
              <a:xfrm>
                <a:off x="9169805" y="5523513"/>
                <a:ext cx="249120" cy="260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0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5411AAFF-DE0D-E207-7A58-750D159937DE}"/>
                  </a:ext>
                </a:extLst>
              </p14:cNvPr>
              <p14:cNvContentPartPr/>
              <p14:nvPr/>
            </p14:nvContentPartPr>
            <p14:xfrm>
              <a:off x="9382205" y="5832753"/>
              <a:ext cx="79560" cy="2952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5411AAFF-DE0D-E207-7A58-750D159937DE}"/>
                  </a:ext>
                </a:extLst>
              </p:cNvPr>
              <p:cNvPicPr/>
              <p:nvPr/>
            </p:nvPicPr>
            <p:blipFill>
              <a:blip r:embed="rId71"/>
              <a:stretch>
                <a:fillRect/>
              </a:stretch>
            </p:blipFill>
            <p:spPr>
              <a:xfrm>
                <a:off x="9373565" y="5824113"/>
                <a:ext cx="97200" cy="4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2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02FF1C79-778A-4D1E-A83B-5B7B275DC066}"/>
                  </a:ext>
                </a:extLst>
              </p14:cNvPr>
              <p14:cNvContentPartPr/>
              <p14:nvPr/>
            </p14:nvContentPartPr>
            <p14:xfrm>
              <a:off x="9743285" y="5623593"/>
              <a:ext cx="40320" cy="2520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02FF1C79-778A-4D1E-A83B-5B7B275DC066}"/>
                  </a:ext>
                </a:extLst>
              </p:cNvPr>
              <p:cNvPicPr/>
              <p:nvPr/>
            </p:nvPicPr>
            <p:blipFill>
              <a:blip r:embed="rId73"/>
              <a:stretch>
                <a:fillRect/>
              </a:stretch>
            </p:blipFill>
            <p:spPr>
              <a:xfrm>
                <a:off x="9734285" y="5614953"/>
                <a:ext cx="57960" cy="4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4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F89D2EDC-845D-D86E-F46C-6A1DA23B68C4}"/>
                  </a:ext>
                </a:extLst>
              </p14:cNvPr>
              <p14:cNvContentPartPr/>
              <p14:nvPr/>
            </p14:nvContentPartPr>
            <p14:xfrm>
              <a:off x="9493805" y="5526753"/>
              <a:ext cx="41760" cy="3204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F89D2EDC-845D-D86E-F46C-6A1DA23B68C4}"/>
                  </a:ext>
                </a:extLst>
              </p:cNvPr>
              <p:cNvPicPr/>
              <p:nvPr/>
            </p:nvPicPr>
            <p:blipFill>
              <a:blip r:embed="rId75"/>
              <a:stretch>
                <a:fillRect/>
              </a:stretch>
            </p:blipFill>
            <p:spPr>
              <a:xfrm>
                <a:off x="9484805" y="5518113"/>
                <a:ext cx="59400" cy="4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48AF0DBF-4E6D-C379-D144-3AC4A8A63D36}"/>
                  </a:ext>
                </a:extLst>
              </p14:cNvPr>
              <p14:cNvContentPartPr/>
              <p14:nvPr/>
            </p14:nvContentPartPr>
            <p14:xfrm>
              <a:off x="9184925" y="5958033"/>
              <a:ext cx="682200" cy="24660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48AF0DBF-4E6D-C379-D144-3AC4A8A63D36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9176285" y="5949393"/>
                <a:ext cx="69984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D7C8EB99-575B-4C49-0226-5B88C63C1323}"/>
                  </a:ext>
                </a:extLst>
              </p14:cNvPr>
              <p14:cNvContentPartPr/>
              <p14:nvPr/>
            </p14:nvContentPartPr>
            <p14:xfrm>
              <a:off x="9639245" y="5795313"/>
              <a:ext cx="237600" cy="3384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D7C8EB99-575B-4C49-0226-5B88C63C1323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9630605" y="5786313"/>
                <a:ext cx="255240" cy="5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5C392A2A-F4EE-D6B2-1FC8-82E6D03FFA7C}"/>
                  </a:ext>
                </a:extLst>
              </p14:cNvPr>
              <p14:cNvContentPartPr/>
              <p14:nvPr/>
            </p14:nvContentPartPr>
            <p14:xfrm>
              <a:off x="9988805" y="5681553"/>
              <a:ext cx="158040" cy="56484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5C392A2A-F4EE-D6B2-1FC8-82E6D03FFA7C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9980165" y="5672913"/>
                <a:ext cx="175680" cy="582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17886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911B1-2D77-AFCF-EF94-A6AA1A815F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Suitability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743817-CC6E-9B40-B906-574BCFA53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PIMS + Project Canvas</a:t>
            </a:r>
          </a:p>
          <a:p>
            <a:pPr lvl="5">
              <a:buFont typeface="Courier New" panose="02070309020205020404" pitchFamily="49" charset="0"/>
              <a:buChar char="o"/>
            </a:pPr>
            <a:r>
              <a:rPr lang="en-GB" dirty="0"/>
              <a:t>Highly technical project requirements - likely would not map well in this medium</a:t>
            </a:r>
          </a:p>
          <a:p>
            <a:pPr lvl="5">
              <a:buFont typeface="Courier New" panose="02070309020205020404" pitchFamily="49" charset="0"/>
              <a:buChar char="o"/>
            </a:pPr>
            <a:r>
              <a:rPr lang="en-GB" dirty="0"/>
              <a:t>Project has been ongoing for years with few solid outlines – would be difficult to track down all aspects to build out canvas for full effect</a:t>
            </a:r>
          </a:p>
          <a:p>
            <a:pPr lvl="5"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/>
              <a:t> PIMS </a:t>
            </a:r>
            <a:r>
              <a:rPr lang="en-GB" dirty="0"/>
              <a:t>+ Waterfall</a:t>
            </a:r>
          </a:p>
          <a:p>
            <a:pPr lvl="5">
              <a:buFont typeface="Courier New" panose="02070309020205020404" pitchFamily="49" charset="0"/>
              <a:buChar char="o"/>
            </a:pPr>
            <a:r>
              <a:rPr lang="en-GB" dirty="0"/>
              <a:t>More direct, project specific considerations due to Waterfall being developed as a part of core concepts of SDLC</a:t>
            </a:r>
          </a:p>
          <a:p>
            <a:pPr lvl="5">
              <a:buFont typeface="Courier New" panose="02070309020205020404" pitchFamily="49" charset="0"/>
              <a:buChar char="o"/>
            </a:pPr>
            <a:r>
              <a:rPr lang="en-GB" dirty="0"/>
              <a:t>Consideration for testing, evaluation, and working back is included in Royce’s final model which is a key element in the rollout pattern for this project</a:t>
            </a:r>
          </a:p>
          <a:p>
            <a:pPr lvl="5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89256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9E226-F497-BF1A-3079-5824DF0D1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4A59-CECF-AC29-31D3-54365CC21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The Project Canvas, Jim </a:t>
            </a:r>
            <a:r>
              <a:rPr lang="en-GB" dirty="0" err="1">
                <a:solidFill>
                  <a:schemeClr val="tx1"/>
                </a:solidFill>
              </a:rPr>
              <a:t>Kalbach</a:t>
            </a:r>
            <a:r>
              <a:rPr lang="en-GB" dirty="0">
                <a:solidFill>
                  <a:schemeClr val="tx1"/>
                </a:solidFill>
              </a:rPr>
              <a:t>, 2012 </a:t>
            </a:r>
            <a:r>
              <a:rPr lang="en-GB" dirty="0"/>
              <a:t>(</a:t>
            </a:r>
            <a:r>
              <a:rPr lang="en-GB" dirty="0">
                <a:hlinkClick r:id="rId2"/>
              </a:rPr>
              <a:t>https://experiencinginformation.com/2012/08/05/the-project-canvas/</a:t>
            </a:r>
            <a:r>
              <a:rPr lang="en-GB" dirty="0"/>
              <a:t>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Project Canvas, T.S Olesen and S. </a:t>
            </a:r>
            <a:r>
              <a:rPr lang="en-GB" dirty="0" err="1">
                <a:solidFill>
                  <a:schemeClr val="tx1"/>
                </a:solidFill>
              </a:rPr>
              <a:t>Stubben</a:t>
            </a:r>
            <a:r>
              <a:rPr lang="en-GB" dirty="0">
                <a:solidFill>
                  <a:schemeClr val="tx1"/>
                </a:solidFill>
              </a:rPr>
              <a:t>, 2016 (</a:t>
            </a:r>
            <a:r>
              <a:rPr lang="en-GB" dirty="0">
                <a:hlinkClick r:id="rId3"/>
              </a:rPr>
              <a:t>https://www.projectcanvas.dk/</a:t>
            </a:r>
            <a:r>
              <a:rPr lang="en-GB" dirty="0"/>
              <a:t>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i="0" dirty="0">
                <a:solidFill>
                  <a:schemeClr val="tx1"/>
                </a:solidFill>
                <a:effectLst/>
                <a:highlight>
                  <a:srgbClr val="FFFFFF"/>
                </a:highlight>
              </a:rPr>
              <a:t>The Project Canvas: Define Your Project With This Dynamic Template, Anonymous, 2024 (</a:t>
            </a:r>
            <a:r>
              <a:rPr lang="en-GB" i="0" dirty="0">
                <a:solidFill>
                  <a:schemeClr val="tx1"/>
                </a:solidFill>
                <a:effectLst/>
                <a:highlight>
                  <a:srgbClr val="FFFFFF"/>
                </a:highlight>
                <a:hlinkClick r:id="rId4"/>
              </a:rPr>
              <a:t>https://stormboard.com/blog/the-project-canvas-define-your-project-with-this-dynamic-template</a:t>
            </a:r>
            <a:r>
              <a:rPr lang="en-GB" i="0" dirty="0">
                <a:solidFill>
                  <a:schemeClr val="tx1"/>
                </a:solidFill>
                <a:effectLst/>
                <a:highlight>
                  <a:srgbClr val="FFFFFF"/>
                </a:highlight>
              </a:rPr>
              <a:t>)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>
              <a:solidFill>
                <a:schemeClr val="tx1"/>
              </a:solidFill>
              <a:highlight>
                <a:srgbClr val="FFFFFF"/>
              </a:highlight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i="0" dirty="0">
                <a:solidFill>
                  <a:schemeClr val="tx1"/>
                </a:solidFill>
                <a:effectLst/>
              </a:rPr>
              <a:t>Project Canvas: The project management template built for project </a:t>
            </a:r>
            <a:r>
              <a:rPr lang="en-GB" i="0">
                <a:solidFill>
                  <a:schemeClr val="tx1"/>
                </a:solidFill>
                <a:effectLst/>
              </a:rPr>
              <a:t>managers, </a:t>
            </a:r>
            <a:r>
              <a:rPr lang="en-GB">
                <a:solidFill>
                  <a:schemeClr val="tx1"/>
                </a:solidFill>
              </a:rPr>
              <a:t>Unknown Author</a:t>
            </a:r>
            <a:r>
              <a:rPr lang="en-GB" i="0">
                <a:solidFill>
                  <a:schemeClr val="tx1"/>
                </a:solidFill>
                <a:effectLst/>
              </a:rPr>
              <a:t>, 2023 (</a:t>
            </a:r>
            <a:r>
              <a:rPr lang="en-GB" i="0">
                <a:solidFill>
                  <a:schemeClr val="tx1"/>
                </a:solidFill>
                <a:effectLst/>
                <a:hlinkClick r:id="rId5"/>
              </a:rPr>
              <a:t>https://miro.com/blog/project-management-template-project-canvas/</a:t>
            </a:r>
            <a:r>
              <a:rPr lang="en-GB" i="0">
                <a:solidFill>
                  <a:schemeClr val="tx1"/>
                </a:solidFill>
                <a:effectLst/>
              </a:rPr>
              <a:t>)</a:t>
            </a:r>
            <a:endParaRPr lang="en-GB" i="0" dirty="0">
              <a:solidFill>
                <a:schemeClr val="tx1"/>
              </a:solidFill>
              <a:effectLst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i="0" dirty="0">
              <a:solidFill>
                <a:schemeClr val="tx1"/>
              </a:solidFill>
              <a:effectLst/>
              <a:highlight>
                <a:srgbClr val="FFFFFF"/>
              </a:highlight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07234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1404</TotalTime>
  <Words>353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 Light</vt:lpstr>
      <vt:lpstr>Courier New</vt:lpstr>
      <vt:lpstr>Metropolitan</vt:lpstr>
      <vt:lpstr>Project Canvas</vt:lpstr>
      <vt:lpstr>What is a Project Canvas?</vt:lpstr>
      <vt:lpstr>projectcanvas.dk (Olesen and Stubben, 2016)</vt:lpstr>
      <vt:lpstr>Advantages</vt:lpstr>
      <vt:lpstr>Disadvantages</vt:lpstr>
      <vt:lpstr>Suitability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Canvas</dc:title>
  <dc:creator>Alex J Scott</dc:creator>
  <cp:lastModifiedBy>Alex J Scott</cp:lastModifiedBy>
  <cp:revision>4</cp:revision>
  <dcterms:created xsi:type="dcterms:W3CDTF">2024-05-29T10:22:20Z</dcterms:created>
  <dcterms:modified xsi:type="dcterms:W3CDTF">2024-06-03T13:43:31Z</dcterms:modified>
</cp:coreProperties>
</file>