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sldIdLst>
    <p:sldId id="256" r:id="rId5"/>
    <p:sldId id="284" r:id="rId6"/>
    <p:sldId id="277" r:id="rId7"/>
    <p:sldId id="287" r:id="rId8"/>
    <p:sldId id="282" r:id="rId9"/>
    <p:sldId id="283" r:id="rId10"/>
    <p:sldId id="262" r:id="rId11"/>
    <p:sldId id="290" r:id="rId12"/>
    <p:sldId id="263" r:id="rId13"/>
    <p:sldId id="264" r:id="rId14"/>
    <p:sldId id="275" r:id="rId15"/>
    <p:sldId id="28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Author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1FD54E-2E02-4818-8A93-FEE486AAEAFF}" v="4" dt="2023-02-02T10:32:31.8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4F1FD54E-2E02-4818-8A93-FEE486AAEAFF}"/>
    <pc:docChg chg="undo custSel modSld">
      <pc:chgData name="Rhodri Thomas" userId="97013524-85ec-4bc1-99cf-ee75f81eb8cc" providerId="ADAL" clId="{4F1FD54E-2E02-4818-8A93-FEE486AAEAFF}" dt="2023-02-02T10:48:44.983" v="858" actId="20577"/>
      <pc:docMkLst>
        <pc:docMk/>
      </pc:docMkLst>
      <pc:sldChg chg="addSp modSp mod">
        <pc:chgData name="Rhodri Thomas" userId="97013524-85ec-4bc1-99cf-ee75f81eb8cc" providerId="ADAL" clId="{4F1FD54E-2E02-4818-8A93-FEE486AAEAFF}" dt="2023-02-02T09:59:57.966" v="405" actId="1076"/>
        <pc:sldMkLst>
          <pc:docMk/>
          <pc:sldMk cId="1593920805" sldId="262"/>
        </pc:sldMkLst>
        <pc:spChg chg="add mod">
          <ac:chgData name="Rhodri Thomas" userId="97013524-85ec-4bc1-99cf-ee75f81eb8cc" providerId="ADAL" clId="{4F1FD54E-2E02-4818-8A93-FEE486AAEAFF}" dt="2023-02-02T09:47:28.479" v="151" actId="14100"/>
          <ac:spMkLst>
            <pc:docMk/>
            <pc:sldMk cId="1593920805" sldId="262"/>
            <ac:spMk id="23" creationId="{7003945E-13C9-9566-3188-82BD053854C7}"/>
          </ac:spMkLst>
        </pc:spChg>
        <pc:spChg chg="add mod">
          <ac:chgData name="Rhodri Thomas" userId="97013524-85ec-4bc1-99cf-ee75f81eb8cc" providerId="ADAL" clId="{4F1FD54E-2E02-4818-8A93-FEE486AAEAFF}" dt="2023-02-02T09:59:57.966" v="405" actId="1076"/>
          <ac:spMkLst>
            <pc:docMk/>
            <pc:sldMk cId="1593920805" sldId="262"/>
            <ac:spMk id="24" creationId="{1DE9DB66-CE3D-5A41-3D85-B5970D3B4C4E}"/>
          </ac:spMkLst>
        </pc:spChg>
        <pc:spChg chg="add mod">
          <ac:chgData name="Rhodri Thomas" userId="97013524-85ec-4bc1-99cf-ee75f81eb8cc" providerId="ADAL" clId="{4F1FD54E-2E02-4818-8A93-FEE486AAEAFF}" dt="2023-02-02T09:51:30.064" v="197" actId="20577"/>
          <ac:spMkLst>
            <pc:docMk/>
            <pc:sldMk cId="1593920805" sldId="262"/>
            <ac:spMk id="25" creationId="{71570E22-CAFD-3282-6E8E-E917B582E87F}"/>
          </ac:spMkLst>
        </pc:spChg>
        <pc:spChg chg="mod">
          <ac:chgData name="Rhodri Thomas" userId="97013524-85ec-4bc1-99cf-ee75f81eb8cc" providerId="ADAL" clId="{4F1FD54E-2E02-4818-8A93-FEE486AAEAFF}" dt="2023-02-02T09:52:09.882" v="199" actId="1076"/>
          <ac:spMkLst>
            <pc:docMk/>
            <pc:sldMk cId="1593920805" sldId="262"/>
            <ac:spMk id="115" creationId="{47C21FD0-6144-422A-9727-F3249A6B5540}"/>
          </ac:spMkLst>
        </pc:spChg>
      </pc:sldChg>
      <pc:sldChg chg="addSp modSp mod">
        <pc:chgData name="Rhodri Thomas" userId="97013524-85ec-4bc1-99cf-ee75f81eb8cc" providerId="ADAL" clId="{4F1FD54E-2E02-4818-8A93-FEE486AAEAFF}" dt="2023-02-02T10:32:01.467" v="630" actId="20577"/>
        <pc:sldMkLst>
          <pc:docMk/>
          <pc:sldMk cId="627911590" sldId="263"/>
        </pc:sldMkLst>
        <pc:spChg chg="add mod">
          <ac:chgData name="Rhodri Thomas" userId="97013524-85ec-4bc1-99cf-ee75f81eb8cc" providerId="ADAL" clId="{4F1FD54E-2E02-4818-8A93-FEE486AAEAFF}" dt="2023-02-02T10:32:01.467" v="630" actId="20577"/>
          <ac:spMkLst>
            <pc:docMk/>
            <pc:sldMk cId="627911590" sldId="263"/>
            <ac:spMk id="28" creationId="{E8B48A9E-12FA-7E98-5F3E-90C15E4C5513}"/>
          </ac:spMkLst>
        </pc:spChg>
        <pc:spChg chg="add mod">
          <ac:chgData name="Rhodri Thomas" userId="97013524-85ec-4bc1-99cf-ee75f81eb8cc" providerId="ADAL" clId="{4F1FD54E-2E02-4818-8A93-FEE486AAEAFF}" dt="2023-02-02T10:30:23.106" v="613" actId="1076"/>
          <ac:spMkLst>
            <pc:docMk/>
            <pc:sldMk cId="627911590" sldId="263"/>
            <ac:spMk id="30" creationId="{F4B406C1-F6CD-EF24-B171-1CE1C4F5F9DD}"/>
          </ac:spMkLst>
        </pc:spChg>
      </pc:sldChg>
      <pc:sldChg chg="addSp modSp mod">
        <pc:chgData name="Rhodri Thomas" userId="97013524-85ec-4bc1-99cf-ee75f81eb8cc" providerId="ADAL" clId="{4F1FD54E-2E02-4818-8A93-FEE486AAEAFF}" dt="2023-02-02T10:44:40.632" v="856" actId="20577"/>
        <pc:sldMkLst>
          <pc:docMk/>
          <pc:sldMk cId="1346372204" sldId="264"/>
        </pc:sldMkLst>
        <pc:spChg chg="mod">
          <ac:chgData name="Rhodri Thomas" userId="97013524-85ec-4bc1-99cf-ee75f81eb8cc" providerId="ADAL" clId="{4F1FD54E-2E02-4818-8A93-FEE486AAEAFF}" dt="2023-02-02T10:32:20.087" v="631" actId="20577"/>
          <ac:spMkLst>
            <pc:docMk/>
            <pc:sldMk cId="1346372204" sldId="264"/>
            <ac:spMk id="2" creationId="{537E1C88-627C-4655-A4FB-0BB02EDB078A}"/>
          </ac:spMkLst>
        </pc:spChg>
        <pc:spChg chg="add mod">
          <ac:chgData name="Rhodri Thomas" userId="97013524-85ec-4bc1-99cf-ee75f81eb8cc" providerId="ADAL" clId="{4F1FD54E-2E02-4818-8A93-FEE486AAEAFF}" dt="2023-02-02T10:44:40.632" v="856" actId="20577"/>
          <ac:spMkLst>
            <pc:docMk/>
            <pc:sldMk cId="1346372204" sldId="264"/>
            <ac:spMk id="9" creationId="{19D14522-D5CA-99E9-A686-BAA15376419E}"/>
          </ac:spMkLst>
        </pc:spChg>
      </pc:sldChg>
      <pc:sldChg chg="modSp mod">
        <pc:chgData name="Rhodri Thomas" userId="97013524-85ec-4bc1-99cf-ee75f81eb8cc" providerId="ADAL" clId="{4F1FD54E-2E02-4818-8A93-FEE486AAEAFF}" dt="2023-02-02T08:54:02.441" v="14" actId="12"/>
        <pc:sldMkLst>
          <pc:docMk/>
          <pc:sldMk cId="4176750317" sldId="284"/>
        </pc:sldMkLst>
        <pc:spChg chg="mod">
          <ac:chgData name="Rhodri Thomas" userId="97013524-85ec-4bc1-99cf-ee75f81eb8cc" providerId="ADAL" clId="{4F1FD54E-2E02-4818-8A93-FEE486AAEAFF}" dt="2023-02-02T08:54:02.441" v="14" actId="12"/>
          <ac:spMkLst>
            <pc:docMk/>
            <pc:sldMk cId="4176750317" sldId="284"/>
            <ac:spMk id="3" creationId="{65DF4BB2-624B-43EE-8846-5659141CC9CE}"/>
          </ac:spMkLst>
        </pc:spChg>
      </pc:sldChg>
      <pc:sldChg chg="modSp mod">
        <pc:chgData name="Rhodri Thomas" userId="97013524-85ec-4bc1-99cf-ee75f81eb8cc" providerId="ADAL" clId="{4F1FD54E-2E02-4818-8A93-FEE486AAEAFF}" dt="2023-02-02T10:48:44.983" v="858" actId="20577"/>
        <pc:sldMkLst>
          <pc:docMk/>
          <pc:sldMk cId="3242998563" sldId="289"/>
        </pc:sldMkLst>
        <pc:spChg chg="mod">
          <ac:chgData name="Rhodri Thomas" userId="97013524-85ec-4bc1-99cf-ee75f81eb8cc" providerId="ADAL" clId="{4F1FD54E-2E02-4818-8A93-FEE486AAEAFF}" dt="2023-02-02T10:48:44.983" v="858" actId="20577"/>
          <ac:spMkLst>
            <pc:docMk/>
            <pc:sldMk cId="3242998563" sldId="289"/>
            <ac:spMk id="3" creationId="{24AFFC60-19C3-4901-93F7-7AAF4C09F8C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7939C-241D-4FDC-8DE8-4EE3F462EE22}" type="datetimeFigureOut">
              <a:rPr lang="en-US" smtClean="0"/>
              <a:t>2/2/2023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AF473-2665-42A7-89E3-C7BA7EB58D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4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 anchor="b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38404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0" y="3840480"/>
            <a:ext cx="4175760" cy="20878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0" y="5928360"/>
            <a:ext cx="4175760" cy="929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2FF674D8-A0B1-4D60-AB18-A733984F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E0AFFFB-7406-40B3-B2D5-18288BEA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0D2AF818-9E4C-485A-8EA3-3BD5917D5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5562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8016240" y="0"/>
            <a:ext cx="2401389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10417629" y="0"/>
            <a:ext cx="177437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11800114" y="0"/>
            <a:ext cx="39188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0C3808-5997-40A2-83EF-E2136C52EFE1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0" y="4529818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AD9A34D-2599-4944-8F4B-6953690367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3040514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D123A04-698E-4E6B-BB2C-C4FCA2CFBB9A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838200" y="4993888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8BC6F0B0-7E88-4658-BED0-B126DDE797A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1B454B68-B7BD-4197-BF00-63964D76348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AA42605-D696-484D-B611-62CB3140EAC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682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our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2A3DF3F-0A0C-4018-A9D5-6DE43170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2" y="822325"/>
            <a:ext cx="9329058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2E9ED8E-C27B-434B-BABA-E66DF12C5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742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9EBAE4-D52F-453F-8270-8B6E097489BF}"/>
              </a:ext>
            </a:extLst>
          </p:cNvPr>
          <p:cNvSpPr/>
          <p:nvPr userDrawn="1"/>
        </p:nvSpPr>
        <p:spPr>
          <a:xfrm>
            <a:off x="0" y="-1"/>
            <a:ext cx="674914" cy="68579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FC540D-D53A-486F-96EA-3488254DA8F1}"/>
              </a:ext>
            </a:extLst>
          </p:cNvPr>
          <p:cNvSpPr/>
          <p:nvPr userDrawn="1"/>
        </p:nvSpPr>
        <p:spPr>
          <a:xfrm flipV="1">
            <a:off x="674914" y="0"/>
            <a:ext cx="6749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5699F8-E412-4D90-AD9E-5A933F03D67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C6CD4EE-A2DF-4227-8E8E-061E1811B3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BD7E863-25A7-4713-A3A0-9A5F432FE00D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3EEC52D-9939-4E0F-B26E-6287735877F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024740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F6A9263-89CC-446B-AA55-FA0F0180A70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3A562DC-F1FD-4766-B507-CC08FBA1EE6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4A99B91-CC4B-4964-B372-94ED4BB9A772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5413A312-123E-4C7A-864E-C120568D6037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2024740" y="6356350"/>
            <a:ext cx="1556659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F3306EE3-B07E-48BA-A4EE-EAFE9A458C3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4038600" y="6356350"/>
            <a:ext cx="5268686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6A049DF0-5C6A-4542-841D-C03F623048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53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ef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9BF9015-BE24-42C7-B20B-596FE57DE3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3480" y="3864426"/>
            <a:ext cx="5684520" cy="737734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7368391-D103-4780-88AC-9746C0359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480" y="4879291"/>
            <a:ext cx="5684520" cy="13255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0B4B24-EFFA-49CE-88D9-B8E2ECE17208}"/>
              </a:ext>
            </a:extLst>
          </p:cNvPr>
          <p:cNvSpPr/>
          <p:nvPr userDrawn="1"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4AD39F-C2DD-4F6A-8AB9-EA5E0024EB1C}"/>
              </a:ext>
            </a:extLst>
          </p:cNvPr>
          <p:cNvSpPr/>
          <p:nvPr userDrawn="1"/>
        </p:nvSpPr>
        <p:spPr>
          <a:xfrm flipV="1">
            <a:off x="8016240" y="0"/>
            <a:ext cx="417576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38ABA718-1AEF-413D-964E-FA9CA8EDD8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E83AD3-B30F-42CE-99A0-D50CDB9C951F}"/>
              </a:ext>
            </a:extLst>
          </p:cNvPr>
          <p:cNvSpPr/>
          <p:nvPr userDrawn="1"/>
        </p:nvSpPr>
        <p:spPr>
          <a:xfrm>
            <a:off x="8011886" y="3429000"/>
            <a:ext cx="4180114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BCCB3A69-6840-43C8-94EB-C3EF41DBC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374594B-C272-477C-B1DB-A1E214CE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64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 with top bor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217CA4-9423-45D5-AD1D-2415B600F1DD}"/>
              </a:ext>
            </a:extLst>
          </p:cNvPr>
          <p:cNvSpPr/>
          <p:nvPr userDrawn="1"/>
        </p:nvSpPr>
        <p:spPr>
          <a:xfrm>
            <a:off x="0" y="0"/>
            <a:ext cx="12192000" cy="10814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25B7F-8292-4AE6-B9B3-F6C0621F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86D52-9DFB-4D69-BF39-2C163B394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1A39-D816-4317-AA23-55510F9D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07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B514D1-FFF2-4784-BC98-5C209566EB25}"/>
              </a:ext>
            </a:extLst>
          </p:cNvPr>
          <p:cNvSpPr/>
          <p:nvPr userDrawn="1"/>
        </p:nvSpPr>
        <p:spPr>
          <a:xfrm>
            <a:off x="0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775047-FCCD-48A9-AE4B-E4619B3FA069}"/>
              </a:ext>
            </a:extLst>
          </p:cNvPr>
          <p:cNvSpPr/>
          <p:nvPr userDrawn="1"/>
        </p:nvSpPr>
        <p:spPr>
          <a:xfrm>
            <a:off x="10276114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E57E5351-59BE-4BC8-83D8-BABF2317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F2C600D-D61A-47D7-88A2-66D269DCB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257B2EA-F7F2-4B84-A989-76BF9D0F8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526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0"/>
            <a:ext cx="12192000" cy="19814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56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6208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660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3112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1090200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3935025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779850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625612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8B2D064B-EC57-4EA9-96ED-918E61BFD5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B2A70FF9-0C32-4443-A788-56E40DD78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D51176E4-E898-4497-ACF7-72CFF75FE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four image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CCBC51-CB80-441C-9628-70A3BFA8C31A}"/>
              </a:ext>
            </a:extLst>
          </p:cNvPr>
          <p:cNvSpPr/>
          <p:nvPr userDrawn="1"/>
        </p:nvSpPr>
        <p:spPr>
          <a:xfrm>
            <a:off x="0" y="3429000"/>
            <a:ext cx="4876800" cy="3429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1"/>
            <a:ext cx="48768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 anchor="b"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7336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2451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741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193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6387961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9238736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387961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233723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1CBAE-F2E5-4866-A865-C55E62573492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38200" y="4112198"/>
            <a:ext cx="3200400" cy="139597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A996B3F-2EC7-495F-920F-B21C55D9428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07336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F06E2A5-B7ED-4E1B-9B77-DFF175FA257A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92451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12A97F1-04F3-48EA-99B9-030059505D9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60741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8884A8E9-B6DB-4ADD-A85B-593F618E45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9193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19E1EA5F-9EF0-45C3-94DD-6DF64F4DFA15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38201" y="5511642"/>
            <a:ext cx="3200400" cy="84470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5EBE65FE-7980-4861-93F3-178D193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5941D839-A1FC-4620-8485-F69D66D59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B3B8613F-19BE-4CDB-BC4C-C321B4B8F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573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7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 Char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037"/>
            <a:ext cx="4573200" cy="1325563"/>
          </a:xfrm>
        </p:spPr>
        <p:txBody>
          <a:bodyPr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021635" y="2039382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6CC17AD-6E52-42E9-989B-FB086C64DFD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021635" y="2408260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36B0D72-6C95-4E3A-A679-D94CB154306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043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E6E1537-8CF9-4C86-8E25-29BFFDAFDDD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043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755E9ED2-721A-416D-AFA6-B57E6B8D8C5D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757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DE1C87C-07E3-42FC-9B43-81D789BF794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757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8556C5D2-9D30-44C4-95EA-DA672356995D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471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B8DD76A-44FE-4266-9CE3-FC74ACF6147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71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BB7FB830-D9B0-43D8-B279-D8A3831911C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615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DA699CE9-2DCD-4D59-B359-D7D3511A2158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615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5B0C1AF9-7ECA-4F02-B71D-97228D05B03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329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FE515F87-B08B-4273-9427-B4477D68E33E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329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2353FBD-19BF-45E4-A6F5-4217CDAAA52E}"/>
              </a:ext>
            </a:extLst>
          </p:cNvPr>
          <p:cNvCxnSpPr/>
          <p:nvPr userDrawn="1"/>
        </p:nvCxnSpPr>
        <p:spPr>
          <a:xfrm>
            <a:off x="1513114" y="3875317"/>
            <a:ext cx="9111343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BA4BCF05-CDFF-42C0-A406-D762B747C7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42" name="Footer Placeholder 5">
            <a:extLst>
              <a:ext uri="{FF2B5EF4-FFF2-40B4-BE49-F238E27FC236}">
                <a16:creationId xmlns:a16="http://schemas.microsoft.com/office/drawing/2014/main" id="{FE043986-6365-4919-A13C-B1086DCFF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43" name="Slide Number Placeholder 6">
            <a:extLst>
              <a:ext uri="{FF2B5EF4-FFF2-40B4-BE49-F238E27FC236}">
                <a16:creationId xmlns:a16="http://schemas.microsoft.com/office/drawing/2014/main" id="{4FD22B22-DA9C-4B3F-A67F-D07291278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FAB3CE1-D027-49AE-8023-7D6E330C7E2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852057"/>
            <a:ext cx="0" cy="1643743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B59BE6F-06DF-4031-A366-9BF6A53377C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611592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88442AB-AF81-4C81-B0CE-584EE410EB92}"/>
              </a:ext>
            </a:extLst>
          </p:cNvPr>
          <p:cNvCxnSpPr>
            <a:cxnSpLocks/>
          </p:cNvCxnSpPr>
          <p:nvPr userDrawn="1"/>
        </p:nvCxnSpPr>
        <p:spPr>
          <a:xfrm flipV="1">
            <a:off x="1513114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5F27884-729D-4CA6-A08A-92EBC733CCB5}"/>
              </a:ext>
            </a:extLst>
          </p:cNvPr>
          <p:cNvCxnSpPr>
            <a:cxnSpLocks/>
          </p:cNvCxnSpPr>
          <p:nvPr userDrawn="1"/>
        </p:nvCxnSpPr>
        <p:spPr>
          <a:xfrm flipV="1">
            <a:off x="3815938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1F7E5A1-BEA5-447F-BED5-E18F7A1D9A3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1011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08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2376805"/>
            <a:ext cx="501396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4150042"/>
            <a:ext cx="5013960" cy="196119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371856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ECA7294-D791-453A-AEDA-C7BC2C83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3F008A3-FE03-4B55-99DE-C66C7215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561AA2A7-90C9-48FA-A998-4CB1627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03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 anchor="ctr">
            <a:normAutofit/>
          </a:bodyPr>
          <a:lstStyle>
            <a:lvl1pPr algn="ctr">
              <a:defRPr sz="54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2" y="2348318"/>
            <a:ext cx="2743200" cy="165971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32857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43200" y="6356350"/>
            <a:ext cx="2514600" cy="365125"/>
          </a:xfrm>
        </p:spPr>
        <p:txBody>
          <a:bodyPr/>
          <a:lstStyle>
            <a:lvl1pPr algn="r"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68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34EB92-62CF-4273-86A4-59223DABDBB8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A25F60-1F94-4EB8-AECE-53F9C3EBF6AC}"/>
              </a:ext>
            </a:extLst>
          </p:cNvPr>
          <p:cNvSpPr/>
          <p:nvPr userDrawn="1"/>
        </p:nvSpPr>
        <p:spPr>
          <a:xfrm>
            <a:off x="0" y="6509657"/>
            <a:ext cx="12192000" cy="3483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29000"/>
            <a:ext cx="10515600" cy="3080657"/>
          </a:xfrm>
        </p:spPr>
        <p:txBody>
          <a:bodyPr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A74BA5A7-7918-4C65-BAAB-14B3A1E2B4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52161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0C5DF728-AFC5-467F-86BF-45BBD7787257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07938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8" name="Picture Placeholder 15">
            <a:extLst>
              <a:ext uri="{FF2B5EF4-FFF2-40B4-BE49-F238E27FC236}">
                <a16:creationId xmlns:a16="http://schemas.microsoft.com/office/drawing/2014/main" id="{BBFE7B80-0990-424B-A099-BFECB5508302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63715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5B4A0F3D-F23F-4072-9FF5-6CFE888CE1E0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19492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4F97182-060B-42D4-9BD6-AADEBB4691F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214950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C32DCEC-D4CF-4F91-ABA7-22726A1E992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214950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4BECAB1-5EBD-4BC7-8F7A-8B4CA80746C4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764623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D671F83-5A25-4513-86E5-FFBF3BF3106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764623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F6EE3639-A148-489C-A695-7EA2313AEF3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14296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BB55BB21-9247-450C-9A9D-D2AD9161E10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314296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934A7F7B-4591-45E6-AF17-EC81162B733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863969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730702B6-2129-4FAB-8868-58B59C11FFC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863969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4" name="Date Placeholder 4">
            <a:extLst>
              <a:ext uri="{FF2B5EF4-FFF2-40B4-BE49-F238E27FC236}">
                <a16:creationId xmlns:a16="http://schemas.microsoft.com/office/drawing/2014/main" id="{AD0AC7DB-F500-41DA-8326-3ED61B33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798612DF-528A-42D7-8634-25EFF6159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1E3817B4-A707-4ACC-9CAC-E32B5E0A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6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7" r:id="rId3"/>
    <p:sldLayoutId id="2147483674" r:id="rId4"/>
    <p:sldLayoutId id="2147483671" r:id="rId5"/>
    <p:sldLayoutId id="2147483666" r:id="rId6"/>
    <p:sldLayoutId id="2147483669" r:id="rId7"/>
    <p:sldLayoutId id="2147483661" r:id="rId8"/>
    <p:sldLayoutId id="2147483676" r:id="rId9"/>
    <p:sldLayoutId id="2147483670" r:id="rId10"/>
    <p:sldLayoutId id="2147483667" r:id="rId11"/>
    <p:sldLayoutId id="2147483673" r:id="rId12"/>
    <p:sldLayoutId id="2147483651" r:id="rId13"/>
    <p:sldLayoutId id="2147483672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025" y="1321567"/>
            <a:ext cx="7621402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Construction Technology - Past and Present</a:t>
            </a:r>
            <a:br>
              <a:rPr lang="en-GB" dirty="0"/>
            </a:br>
            <a:r>
              <a:rPr lang="en-GB" dirty="0"/>
              <a:t>ACBA 4010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Rhodri Thomas</a:t>
            </a:r>
          </a:p>
          <a:p>
            <a:r>
              <a:rPr lang="en-US" dirty="0"/>
              <a:t>r.h.Thomas@uwtsd.ac.uk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90E9-5CEE-4E4F-90F9-2CE3D9135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0" y="0"/>
            <a:ext cx="5684520" cy="1325563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4BB2-624B-43EE-8846-5659141CC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7317" y="2250439"/>
            <a:ext cx="5684520" cy="3181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Moodle – are you 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Module Specification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Traditional Construction?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Materials are used?</a:t>
            </a:r>
          </a:p>
          <a:p>
            <a:r>
              <a:rPr lang="en-US" dirty="0"/>
              <a:t>Summary</a:t>
            </a: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F0DADF7-71F8-49DA-8F56-3DE812A61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75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89" y="-351769"/>
            <a:ext cx="5684520" cy="1305562"/>
          </a:xfrm>
        </p:spPr>
        <p:txBody>
          <a:bodyPr/>
          <a:lstStyle/>
          <a:p>
            <a:r>
              <a:rPr lang="en-US" dirty="0"/>
              <a:t>Teams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6340" y="1375808"/>
            <a:ext cx="5684520" cy="2347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Each week we will have a meeting in a new channel, this is Week 1, next week will be Week 2 etc.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9DEAC25-4DF8-463C-83B2-7DBD27EBB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Employee orientation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ZA" smtClean="0"/>
              <a:pPr/>
              <a:t>3</a:t>
            </a:fld>
            <a:endParaRPr lang="en-ZA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7EA67E-F85B-248D-FCCD-B5BDBB553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564" b="6807"/>
          <a:stretch/>
        </p:blipFill>
        <p:spPr>
          <a:xfrm>
            <a:off x="111729" y="2358691"/>
            <a:ext cx="7124466" cy="4451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128" y="102959"/>
            <a:ext cx="5013960" cy="1325563"/>
          </a:xfrm>
        </p:spPr>
        <p:txBody>
          <a:bodyPr/>
          <a:lstStyle/>
          <a:p>
            <a:r>
              <a:rPr lang="en-US" dirty="0"/>
              <a:t>Moodle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6337" y="1054646"/>
            <a:ext cx="7755010" cy="50376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Between now and next Thursday make sure you are enrolled on the correct Moodle page for this module:</a:t>
            </a:r>
          </a:p>
          <a:p>
            <a:endParaRPr lang="en-US" dirty="0"/>
          </a:p>
          <a:p>
            <a:r>
              <a:rPr lang="en-GB" dirty="0"/>
              <a:t>Construction Technology - Past and Present</a:t>
            </a:r>
            <a:br>
              <a:rPr lang="en-GB" dirty="0"/>
            </a:br>
            <a:r>
              <a:rPr lang="en-GB" dirty="0"/>
              <a:t>ACBA 4010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is critical that you are on Moodle as that is where you will submit your Assignment to pass this course.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you’re not on, let me know so I can add you. </a:t>
            </a:r>
          </a:p>
          <a:p>
            <a:r>
              <a:rPr lang="en-GB" dirty="0"/>
              <a:t>r.h.thomas@uwtsd.ac.uk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97A1D68-0269-4F8D-8A4E-B8D9753C7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871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Specification</a:t>
            </a:r>
          </a:p>
        </p:txBody>
      </p:sp>
      <p:sp>
        <p:nvSpPr>
          <p:cNvPr id="63" name="Slide Number Placeholder 62">
            <a:extLst>
              <a:ext uri="{FF2B5EF4-FFF2-40B4-BE49-F238E27FC236}">
                <a16:creationId xmlns:a16="http://schemas.microsoft.com/office/drawing/2014/main" id="{22B5CBBF-FB43-46F2-8846-3DF85C26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5D9B554-78C2-2657-14F7-4EEAA0E1DA4E}"/>
              </a:ext>
            </a:extLst>
          </p:cNvPr>
          <p:cNvSpPr txBox="1"/>
          <p:nvPr/>
        </p:nvSpPr>
        <p:spPr>
          <a:xfrm>
            <a:off x="437566" y="2553238"/>
            <a:ext cx="1142719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full module specification is posted on Teams and Moodle, briefly this module covers…</a:t>
            </a:r>
          </a:p>
          <a:p>
            <a:endParaRPr lang="en-GB" dirty="0"/>
          </a:p>
          <a:p>
            <a:r>
              <a:rPr lang="en-GB" dirty="0"/>
              <a:t>LEARNING OUTCOMES – </a:t>
            </a:r>
          </a:p>
          <a:p>
            <a:endParaRPr lang="en-GB" dirty="0"/>
          </a:p>
          <a:p>
            <a:r>
              <a:rPr lang="en-GB" dirty="0"/>
              <a:t>Upon the successful completion of this module, the student should be able to: </a:t>
            </a:r>
          </a:p>
          <a:p>
            <a:endParaRPr lang="en-GB" dirty="0"/>
          </a:p>
          <a:p>
            <a:r>
              <a:rPr lang="en-GB" dirty="0"/>
              <a:t>• Explain the various types, methods and performances of traditional domestic construction from heritage to present day. </a:t>
            </a:r>
          </a:p>
          <a:p>
            <a:endParaRPr lang="en-GB" dirty="0"/>
          </a:p>
          <a:p>
            <a:r>
              <a:rPr lang="en-GB" dirty="0"/>
              <a:t>• Describe commonly available modern methods of domestic construction and off-site manufacturing techniques</a:t>
            </a:r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6080" y="342074"/>
            <a:ext cx="5684520" cy="1305562"/>
          </a:xfrm>
        </p:spPr>
        <p:txBody>
          <a:bodyPr anchor="b">
            <a:normAutofit/>
          </a:bodyPr>
          <a:lstStyle/>
          <a:p>
            <a:r>
              <a:rPr lang="en-US" dirty="0"/>
              <a:t>What is Traditional Construction?</a:t>
            </a:r>
          </a:p>
        </p:txBody>
      </p:sp>
      <p:sp>
        <p:nvSpPr>
          <p:cNvPr id="95" name="Slide Number Placeholder 94">
            <a:extLst>
              <a:ext uri="{FF2B5EF4-FFF2-40B4-BE49-F238E27FC236}">
                <a16:creationId xmlns:a16="http://schemas.microsoft.com/office/drawing/2014/main" id="{D540D638-BFEC-45F4-AEB5-32A531833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ED2AE2E-218A-0C6F-57ED-FC2020CBC9F3}"/>
              </a:ext>
            </a:extLst>
          </p:cNvPr>
          <p:cNvSpPr txBox="1"/>
          <p:nvPr/>
        </p:nvSpPr>
        <p:spPr>
          <a:xfrm>
            <a:off x="3999798" y="2687101"/>
            <a:ext cx="500342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do we mean by domestic?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does it vary in different parts of the world?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does this matter?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materials were used Traditionally?</a:t>
            </a:r>
          </a:p>
        </p:txBody>
      </p:sp>
      <p:sp>
        <p:nvSpPr>
          <p:cNvPr id="115" name="Slide Number Placeholder 114">
            <a:extLst>
              <a:ext uri="{FF2B5EF4-FFF2-40B4-BE49-F238E27FC236}">
                <a16:creationId xmlns:a16="http://schemas.microsoft.com/office/drawing/2014/main" id="{47C21FD0-6144-422A-9727-F3249A6B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003945E-13C9-9566-3188-82BD053854C7}"/>
              </a:ext>
            </a:extLst>
          </p:cNvPr>
          <p:cNvSpPr txBox="1"/>
          <p:nvPr/>
        </p:nvSpPr>
        <p:spPr>
          <a:xfrm>
            <a:off x="838200" y="2592199"/>
            <a:ext cx="40945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Bricks</a:t>
            </a:r>
          </a:p>
          <a:p>
            <a:r>
              <a:rPr lang="en-GB" dirty="0"/>
              <a:t>Stone</a:t>
            </a:r>
          </a:p>
          <a:p>
            <a:r>
              <a:rPr lang="en-GB" dirty="0"/>
              <a:t>Wood/Timber –Hardwoods / Softwoods</a:t>
            </a:r>
          </a:p>
          <a:p>
            <a:r>
              <a:rPr lang="en-GB" dirty="0"/>
              <a:t>Marble</a:t>
            </a:r>
          </a:p>
          <a:p>
            <a:r>
              <a:rPr lang="en-GB" dirty="0"/>
              <a:t>Plastic?</a:t>
            </a:r>
          </a:p>
          <a:p>
            <a:r>
              <a:rPr lang="en-GB" dirty="0"/>
              <a:t>Metal</a:t>
            </a:r>
          </a:p>
          <a:p>
            <a:r>
              <a:rPr lang="en-GB" dirty="0"/>
              <a:t>Glass</a:t>
            </a:r>
          </a:p>
          <a:p>
            <a:r>
              <a:rPr lang="en-GB" dirty="0"/>
              <a:t>Steel</a:t>
            </a:r>
          </a:p>
          <a:p>
            <a:r>
              <a:rPr lang="en-GB" dirty="0"/>
              <a:t>Brass </a:t>
            </a:r>
          </a:p>
          <a:p>
            <a:r>
              <a:rPr lang="en-GB" dirty="0"/>
              <a:t>Copper</a:t>
            </a:r>
          </a:p>
          <a:p>
            <a:r>
              <a:rPr lang="en-GB" dirty="0"/>
              <a:t>Iron</a:t>
            </a:r>
          </a:p>
          <a:p>
            <a:r>
              <a:rPr lang="en-GB" dirty="0"/>
              <a:t>Gold</a:t>
            </a:r>
          </a:p>
          <a:p>
            <a:r>
              <a:rPr lang="en-GB" dirty="0"/>
              <a:t>Silver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DE9DB66-CE3D-5A41-3D85-B5970D3B4C4E}"/>
              </a:ext>
            </a:extLst>
          </p:cNvPr>
          <p:cNvSpPr txBox="1"/>
          <p:nvPr/>
        </p:nvSpPr>
        <p:spPr>
          <a:xfrm>
            <a:off x="5310231" y="2222867"/>
            <a:ext cx="1086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Pre-1919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1570E22-CAFD-3282-6E8E-E917B582E87F}"/>
              </a:ext>
            </a:extLst>
          </p:cNvPr>
          <p:cNvSpPr txBox="1"/>
          <p:nvPr/>
        </p:nvSpPr>
        <p:spPr>
          <a:xfrm>
            <a:off x="6096000" y="3429000"/>
            <a:ext cx="163929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Aluminium</a:t>
            </a:r>
          </a:p>
          <a:p>
            <a:r>
              <a:rPr lang="en-GB" dirty="0"/>
              <a:t>Tin</a:t>
            </a:r>
          </a:p>
          <a:p>
            <a:r>
              <a:rPr lang="en-GB" dirty="0"/>
              <a:t>Lead</a:t>
            </a:r>
          </a:p>
          <a:p>
            <a:r>
              <a:rPr lang="en-GB" dirty="0"/>
              <a:t>Zinc</a:t>
            </a:r>
          </a:p>
          <a:p>
            <a:r>
              <a:rPr lang="en-GB" dirty="0"/>
              <a:t>Clay/Terracotta</a:t>
            </a:r>
          </a:p>
          <a:p>
            <a:r>
              <a:rPr lang="en-GB" dirty="0"/>
              <a:t>Slate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039E2-A51E-AF97-56FE-FFE29531C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 used specifically in the UK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041F9A7-B3A2-9C5D-EA08-77F29CD20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84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were these materials used?</a:t>
            </a:r>
          </a:p>
        </p:txBody>
      </p:sp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84B61B7E-5114-4B02-895E-18609706A12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8B48A9E-12FA-7E98-5F3E-90C15E4C5513}"/>
              </a:ext>
            </a:extLst>
          </p:cNvPr>
          <p:cNvSpPr txBox="1"/>
          <p:nvPr/>
        </p:nvSpPr>
        <p:spPr>
          <a:xfrm>
            <a:off x="8589052" y="3173353"/>
            <a:ext cx="325802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Bitumen - walls</a:t>
            </a:r>
          </a:p>
          <a:p>
            <a:r>
              <a:rPr lang="en-GB" dirty="0">
                <a:solidFill>
                  <a:schemeClr val="bg1"/>
                </a:solidFill>
              </a:rPr>
              <a:t>Aluminium</a:t>
            </a:r>
          </a:p>
          <a:p>
            <a:r>
              <a:rPr lang="en-GB" dirty="0">
                <a:solidFill>
                  <a:schemeClr val="bg1"/>
                </a:solidFill>
              </a:rPr>
              <a:t>Tin</a:t>
            </a:r>
          </a:p>
          <a:p>
            <a:r>
              <a:rPr lang="en-GB" dirty="0">
                <a:solidFill>
                  <a:schemeClr val="bg1"/>
                </a:solidFill>
              </a:rPr>
              <a:t>Lead – Roofing, Piping, gutters, drains.</a:t>
            </a:r>
          </a:p>
          <a:p>
            <a:r>
              <a:rPr lang="en-GB" dirty="0">
                <a:solidFill>
                  <a:schemeClr val="bg1"/>
                </a:solidFill>
              </a:rPr>
              <a:t>Zinc - </a:t>
            </a:r>
          </a:p>
          <a:p>
            <a:r>
              <a:rPr lang="en-GB" dirty="0">
                <a:solidFill>
                  <a:schemeClr val="bg1"/>
                </a:solidFill>
              </a:rPr>
              <a:t>Clay/Terracotta – Roof, Tiling, Quarry Tiles</a:t>
            </a:r>
          </a:p>
          <a:p>
            <a:r>
              <a:rPr lang="en-GB" dirty="0">
                <a:solidFill>
                  <a:schemeClr val="bg1"/>
                </a:solidFill>
              </a:rPr>
              <a:t>Slate – Roof – Walls</a:t>
            </a:r>
          </a:p>
          <a:p>
            <a:r>
              <a:rPr lang="en-GB" dirty="0">
                <a:solidFill>
                  <a:schemeClr val="bg1"/>
                </a:solidFill>
              </a:rPr>
              <a:t>Concrete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4B406C1-F6CD-EF24-B171-1CE1C4F5F9DD}"/>
              </a:ext>
            </a:extLst>
          </p:cNvPr>
          <p:cNvSpPr txBox="1"/>
          <p:nvPr/>
        </p:nvSpPr>
        <p:spPr>
          <a:xfrm>
            <a:off x="1527836" y="2223894"/>
            <a:ext cx="696054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Bricks – Walls – Structure – Roads - Foundations</a:t>
            </a:r>
          </a:p>
          <a:p>
            <a:r>
              <a:rPr lang="en-GB" dirty="0">
                <a:solidFill>
                  <a:schemeClr val="bg1"/>
                </a:solidFill>
              </a:rPr>
              <a:t>Stone – Walls, Roads, Structure, Foundations</a:t>
            </a:r>
          </a:p>
          <a:p>
            <a:r>
              <a:rPr lang="en-GB" dirty="0">
                <a:solidFill>
                  <a:schemeClr val="bg1"/>
                </a:solidFill>
              </a:rPr>
              <a:t>Wood/Timber –Hardwoods / Softwoods – Roof, furniture, beams, joists skirting board, counter top, doors/frame, windows/frame, cupboards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Marble</a:t>
            </a:r>
          </a:p>
          <a:p>
            <a:r>
              <a:rPr lang="en-GB" dirty="0">
                <a:solidFill>
                  <a:schemeClr val="bg1"/>
                </a:solidFill>
              </a:rPr>
              <a:t>Plastic?</a:t>
            </a:r>
          </a:p>
          <a:p>
            <a:r>
              <a:rPr lang="en-GB" dirty="0">
                <a:solidFill>
                  <a:schemeClr val="bg1"/>
                </a:solidFill>
              </a:rPr>
              <a:t>Glass - Windows</a:t>
            </a:r>
          </a:p>
          <a:p>
            <a:r>
              <a:rPr lang="en-GB" dirty="0">
                <a:solidFill>
                  <a:schemeClr val="bg1"/>
                </a:solidFill>
              </a:rPr>
              <a:t>Steel - </a:t>
            </a:r>
          </a:p>
          <a:p>
            <a:r>
              <a:rPr lang="en-GB" dirty="0">
                <a:solidFill>
                  <a:schemeClr val="bg1"/>
                </a:solidFill>
              </a:rPr>
              <a:t>Brass – Door handles</a:t>
            </a:r>
          </a:p>
          <a:p>
            <a:r>
              <a:rPr lang="en-GB" dirty="0">
                <a:solidFill>
                  <a:schemeClr val="bg1"/>
                </a:solidFill>
              </a:rPr>
              <a:t>Copper – Pipes, wires</a:t>
            </a:r>
          </a:p>
          <a:p>
            <a:r>
              <a:rPr lang="en-GB" dirty="0">
                <a:solidFill>
                  <a:schemeClr val="bg1"/>
                </a:solidFill>
              </a:rPr>
              <a:t>Iron – Fireplaces – Grates, Ironmongery</a:t>
            </a:r>
          </a:p>
          <a:p>
            <a:r>
              <a:rPr lang="en-GB" dirty="0">
                <a:solidFill>
                  <a:schemeClr val="bg1"/>
                </a:solidFill>
              </a:rPr>
              <a:t>Gold</a:t>
            </a:r>
          </a:p>
          <a:p>
            <a:r>
              <a:rPr lang="en-GB" dirty="0">
                <a:solidFill>
                  <a:schemeClr val="bg1"/>
                </a:solidFill>
              </a:rPr>
              <a:t>Silver</a:t>
            </a:r>
          </a:p>
          <a:p>
            <a:r>
              <a:rPr lang="en-GB" dirty="0">
                <a:solidFill>
                  <a:schemeClr val="bg1"/>
                </a:solidFill>
              </a:rPr>
              <a:t>Felt – roof covering</a:t>
            </a:r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05" y="616955"/>
            <a:ext cx="5684520" cy="1305562"/>
          </a:xfrm>
        </p:spPr>
        <p:txBody>
          <a:bodyPr/>
          <a:lstStyle/>
          <a:p>
            <a:r>
              <a:rPr lang="en-US" dirty="0"/>
              <a:t>Why don’t we build like this anymore?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4E4AC-866E-41A9-AD13-857054D9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D14522-D5CA-99E9-A686-BAA15376419E}"/>
              </a:ext>
            </a:extLst>
          </p:cNvPr>
          <p:cNvSpPr txBox="1"/>
          <p:nvPr/>
        </p:nvSpPr>
        <p:spPr>
          <a:xfrm>
            <a:off x="2924549" y="2437002"/>
            <a:ext cx="4843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 – pipes – toxic</a:t>
            </a:r>
          </a:p>
          <a:p>
            <a:r>
              <a:rPr lang="en-GB" dirty="0"/>
              <a:t>Copper – pipes – cost</a:t>
            </a:r>
          </a:p>
          <a:p>
            <a:r>
              <a:rPr lang="en-GB" dirty="0"/>
              <a:t>Bitumen – Roofs – Breaks down</a:t>
            </a:r>
          </a:p>
          <a:p>
            <a:r>
              <a:rPr lang="en-GB" dirty="0"/>
              <a:t>Wood/Timber – External Door/Windows – Rot</a:t>
            </a:r>
          </a:p>
          <a:p>
            <a:r>
              <a:rPr lang="en-GB" dirty="0"/>
              <a:t>Iron – Largely replaced by other alloys</a:t>
            </a:r>
          </a:p>
          <a:p>
            <a:r>
              <a:rPr lang="en-GB" dirty="0"/>
              <a:t>Asbestos – Extremely Harmful.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059" y="588293"/>
            <a:ext cx="5684520" cy="737734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469" y="2180969"/>
            <a:ext cx="7633931" cy="28566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Please keep in contact with me, especially if you’re unsure of anything.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Submitting your assignment at the end of the module it critical to pass.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Make sure you are competent using Moodle, Teams and when the time comes Turnitin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This unit should be fun and educational! 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2E2BA-3D9C-4A41-A42E-C08CE009D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2" y="2348318"/>
            <a:ext cx="3127470" cy="1659715"/>
          </a:xfrm>
        </p:spPr>
        <p:txBody>
          <a:bodyPr>
            <a:normAutofit/>
          </a:bodyPr>
          <a:lstStyle/>
          <a:p>
            <a:r>
              <a:rPr lang="en-US" dirty="0"/>
              <a:t>Rhodri Thomas</a:t>
            </a:r>
          </a:p>
          <a:p>
            <a:endParaRPr lang="en-US" dirty="0"/>
          </a:p>
          <a:p>
            <a:r>
              <a:rPr lang="en-US" dirty="0"/>
              <a:t>r.h.thomas@uwtsd.ac.uk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257BCF9-933D-4329-B564-4E404B1CA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998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62A25D"/>
      </a:accent1>
      <a:accent2>
        <a:srgbClr val="A0DADE"/>
      </a:accent2>
      <a:accent3>
        <a:srgbClr val="CCB5E5"/>
      </a:accent3>
      <a:accent4>
        <a:srgbClr val="29285D"/>
      </a:accent4>
      <a:accent5>
        <a:srgbClr val="EDF1F2"/>
      </a:accent5>
      <a:accent6>
        <a:srgbClr val="70AD47"/>
      </a:accent6>
      <a:hlink>
        <a:srgbClr val="A0DADE"/>
      </a:hlink>
      <a:folHlink>
        <a:srgbClr val="954F72"/>
      </a:folHlink>
    </a:clrScheme>
    <a:fontScheme name="Custom 62">
      <a:majorFont>
        <a:latin typeface="Skeena"/>
        <a:ea typeface=""/>
        <a:cs typeface=""/>
      </a:majorFont>
      <a:minorFont>
        <a:latin typeface="Skee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 Block Orientation_tm03460514_LW_v2" id="{97014ECE-5E7D-4848-A194-0B612E930491}" vid="{E979CFFE-0E1D-4C6F-8738-47AC19B539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A4F7154-AFAC-4BE7-8A74-7F4B6FC2743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618C13B-9D83-4AF4-B64D-33362D5133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ACD96E-49A0-4DA4-A7BB-AC2D887421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527</Words>
  <Application>Microsoft Office PowerPoint</Application>
  <PresentationFormat>Widescreen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Skeena</vt:lpstr>
      <vt:lpstr>Times New Roman</vt:lpstr>
      <vt:lpstr>Office Theme</vt:lpstr>
      <vt:lpstr>Construction Technology - Past and Present ACBA 4010</vt:lpstr>
      <vt:lpstr>Agenda</vt:lpstr>
      <vt:lpstr>Teams</vt:lpstr>
      <vt:lpstr>Moodle</vt:lpstr>
      <vt:lpstr>Module Specification</vt:lpstr>
      <vt:lpstr>What is Traditional Construction?</vt:lpstr>
      <vt:lpstr>What materials were used Traditionally?</vt:lpstr>
      <vt:lpstr>Materials used specifically in the UK</vt:lpstr>
      <vt:lpstr>How were these materials used?</vt:lpstr>
      <vt:lpstr>Why don’t we build like this anymore?</vt:lpstr>
      <vt:lpstr>Summary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 - Past and Present ACBA 4010</dc:title>
  <dc:creator>Rhodri Thomas</dc:creator>
  <cp:lastModifiedBy>Rhodri Thomas</cp:lastModifiedBy>
  <cp:revision>1</cp:revision>
  <dcterms:created xsi:type="dcterms:W3CDTF">2023-02-02T08:28:25Z</dcterms:created>
  <dcterms:modified xsi:type="dcterms:W3CDTF">2023-02-02T10:48:53Z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