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15"/>
  </p:notesMasterIdLst>
  <p:sldIdLst>
    <p:sldId id="256" r:id="rId2"/>
    <p:sldId id="258" r:id="rId3"/>
    <p:sldId id="259" r:id="rId4"/>
    <p:sldId id="260" r:id="rId5"/>
    <p:sldId id="261" r:id="rId6"/>
    <p:sldId id="262" r:id="rId7"/>
    <p:sldId id="263" r:id="rId8"/>
    <p:sldId id="264" r:id="rId9"/>
    <p:sldId id="265" r:id="rId10"/>
    <p:sldId id="266" r:id="rId11"/>
    <p:sldId id="267" r:id="rId12"/>
    <p:sldId id="269" r:id="rId13"/>
    <p:sldId id="27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A00784-74BC-4FB9-8ABA-636A1E0230F3}" v="16" dt="2023-07-09T11:03:43.1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gurinder047@outlook.com" userId="29917054609c097a" providerId="LiveId" clId="{A2A00784-74BC-4FB9-8ABA-636A1E0230F3}"/>
    <pc:docChg chg="undo custSel addSld delSld modSld sldOrd">
      <pc:chgData name="kgurinder047@outlook.com" userId="29917054609c097a" providerId="LiveId" clId="{A2A00784-74BC-4FB9-8ABA-636A1E0230F3}" dt="2023-07-10T09:49:27.656" v="604" actId="2696"/>
      <pc:docMkLst>
        <pc:docMk/>
      </pc:docMkLst>
      <pc:sldChg chg="modSp">
        <pc:chgData name="kgurinder047@outlook.com" userId="29917054609c097a" providerId="LiveId" clId="{A2A00784-74BC-4FB9-8ABA-636A1E0230F3}" dt="2023-07-09T11:03:43.197" v="585"/>
        <pc:sldMkLst>
          <pc:docMk/>
          <pc:sldMk cId="988912238" sldId="256"/>
        </pc:sldMkLst>
        <pc:spChg chg="mod">
          <ac:chgData name="kgurinder047@outlook.com" userId="29917054609c097a" providerId="LiveId" clId="{A2A00784-74BC-4FB9-8ABA-636A1E0230F3}" dt="2023-07-09T11:03:43.197" v="585"/>
          <ac:spMkLst>
            <pc:docMk/>
            <pc:sldMk cId="988912238" sldId="256"/>
            <ac:spMk id="4" creationId="{4C586D82-B89D-DB8A-CC8C-06FAADA30A85}"/>
          </ac:spMkLst>
        </pc:spChg>
      </pc:sldChg>
      <pc:sldChg chg="modSp mod">
        <pc:chgData name="kgurinder047@outlook.com" userId="29917054609c097a" providerId="LiveId" clId="{A2A00784-74BC-4FB9-8ABA-636A1E0230F3}" dt="2023-07-09T11:03:43.197" v="585"/>
        <pc:sldMkLst>
          <pc:docMk/>
          <pc:sldMk cId="98246229" sldId="258"/>
        </pc:sldMkLst>
        <pc:spChg chg="mod">
          <ac:chgData name="kgurinder047@outlook.com" userId="29917054609c097a" providerId="LiveId" clId="{A2A00784-74BC-4FB9-8ABA-636A1E0230F3}" dt="2023-06-25T21:12:24.782" v="75" actId="113"/>
          <ac:spMkLst>
            <pc:docMk/>
            <pc:sldMk cId="98246229" sldId="258"/>
            <ac:spMk id="2" creationId="{43B68F96-A00D-7194-C7C2-67FB705E6F8E}"/>
          </ac:spMkLst>
        </pc:spChg>
        <pc:spChg chg="mod">
          <ac:chgData name="kgurinder047@outlook.com" userId="29917054609c097a" providerId="LiveId" clId="{A2A00784-74BC-4FB9-8ABA-636A1E0230F3}" dt="2023-07-09T11:03:43.197" v="585"/>
          <ac:spMkLst>
            <pc:docMk/>
            <pc:sldMk cId="98246229" sldId="258"/>
            <ac:spMk id="3" creationId="{6C972AE1-D832-D90E-E595-10B190E51645}"/>
          </ac:spMkLst>
        </pc:spChg>
        <pc:spChg chg="mod">
          <ac:chgData name="kgurinder047@outlook.com" userId="29917054609c097a" providerId="LiveId" clId="{A2A00784-74BC-4FB9-8ABA-636A1E0230F3}" dt="2023-07-03T11:25:44.408" v="352" actId="20577"/>
          <ac:spMkLst>
            <pc:docMk/>
            <pc:sldMk cId="98246229" sldId="258"/>
            <ac:spMk id="4" creationId="{F77ECA7E-50DD-F690-8294-1B49F78C9515}"/>
          </ac:spMkLst>
        </pc:spChg>
        <pc:picChg chg="mod">
          <ac:chgData name="kgurinder047@outlook.com" userId="29917054609c097a" providerId="LiveId" clId="{A2A00784-74BC-4FB9-8ABA-636A1E0230F3}" dt="2023-07-09T11:03:43.197" v="585"/>
          <ac:picMkLst>
            <pc:docMk/>
            <pc:sldMk cId="98246229" sldId="258"/>
            <ac:picMk id="2064" creationId="{E023ED4A-23C1-63D9-6527-1AC5531A99E7}"/>
          </ac:picMkLst>
        </pc:picChg>
      </pc:sldChg>
      <pc:sldChg chg="addSp delSp modSp new mod modClrScheme chgLayout">
        <pc:chgData name="kgurinder047@outlook.com" userId="29917054609c097a" providerId="LiveId" clId="{A2A00784-74BC-4FB9-8ABA-636A1E0230F3}" dt="2023-07-09T11:03:43.197" v="585"/>
        <pc:sldMkLst>
          <pc:docMk/>
          <pc:sldMk cId="1921825999" sldId="259"/>
        </pc:sldMkLst>
        <pc:spChg chg="del mod ord">
          <ac:chgData name="kgurinder047@outlook.com" userId="29917054609c097a" providerId="LiveId" clId="{A2A00784-74BC-4FB9-8ABA-636A1E0230F3}" dt="2023-06-25T21:06:11.390" v="1" actId="700"/>
          <ac:spMkLst>
            <pc:docMk/>
            <pc:sldMk cId="1921825999" sldId="259"/>
            <ac:spMk id="2" creationId="{3B477243-561D-4778-45CF-B151AE7FB006}"/>
          </ac:spMkLst>
        </pc:spChg>
        <pc:spChg chg="mod">
          <ac:chgData name="kgurinder047@outlook.com" userId="29917054609c097a" providerId="LiveId" clId="{A2A00784-74BC-4FB9-8ABA-636A1E0230F3}" dt="2023-07-09T11:03:43.197" v="585"/>
          <ac:spMkLst>
            <pc:docMk/>
            <pc:sldMk cId="1921825999" sldId="259"/>
            <ac:spMk id="2" creationId="{4AAE4AEC-E34B-14CF-2038-589E7FE2017E}"/>
          </ac:spMkLst>
        </pc:spChg>
        <pc:spChg chg="del mod ord">
          <ac:chgData name="kgurinder047@outlook.com" userId="29917054609c097a" providerId="LiveId" clId="{A2A00784-74BC-4FB9-8ABA-636A1E0230F3}" dt="2023-06-25T21:06:11.390" v="1" actId="700"/>
          <ac:spMkLst>
            <pc:docMk/>
            <pc:sldMk cId="1921825999" sldId="259"/>
            <ac:spMk id="3" creationId="{61CF2C9C-9750-4E23-BADB-689F5B09E6CF}"/>
          </ac:spMkLst>
        </pc:spChg>
        <pc:spChg chg="del mod ord">
          <ac:chgData name="kgurinder047@outlook.com" userId="29917054609c097a" providerId="LiveId" clId="{A2A00784-74BC-4FB9-8ABA-636A1E0230F3}" dt="2023-06-25T21:06:11.390" v="1" actId="700"/>
          <ac:spMkLst>
            <pc:docMk/>
            <pc:sldMk cId="1921825999" sldId="259"/>
            <ac:spMk id="4" creationId="{732269B6-A2F6-A957-1842-EFC869EEA20C}"/>
          </ac:spMkLst>
        </pc:spChg>
        <pc:spChg chg="add mod ord">
          <ac:chgData name="kgurinder047@outlook.com" userId="29917054609c097a" providerId="LiveId" clId="{A2A00784-74BC-4FB9-8ABA-636A1E0230F3}" dt="2023-06-25T21:14:58.887" v="82" actId="14100"/>
          <ac:spMkLst>
            <pc:docMk/>
            <pc:sldMk cId="1921825999" sldId="259"/>
            <ac:spMk id="5" creationId="{DCD0D2BC-1E07-A9E9-0FE3-1711ED76AA72}"/>
          </ac:spMkLst>
        </pc:spChg>
        <pc:spChg chg="add mod ord">
          <ac:chgData name="kgurinder047@outlook.com" userId="29917054609c097a" providerId="LiveId" clId="{A2A00784-74BC-4FB9-8ABA-636A1E0230F3}" dt="2023-07-09T11:03:43.197" v="585"/>
          <ac:spMkLst>
            <pc:docMk/>
            <pc:sldMk cId="1921825999" sldId="259"/>
            <ac:spMk id="6" creationId="{A8F8A613-5F30-F3AF-FA98-92948C6B538C}"/>
          </ac:spMkLst>
        </pc:spChg>
        <pc:spChg chg="add mod ord">
          <ac:chgData name="kgurinder047@outlook.com" userId="29917054609c097a" providerId="LiveId" clId="{A2A00784-74BC-4FB9-8ABA-636A1E0230F3}" dt="2023-07-03T11:40:12.845" v="394" actId="2711"/>
          <ac:spMkLst>
            <pc:docMk/>
            <pc:sldMk cId="1921825999" sldId="259"/>
            <ac:spMk id="7" creationId="{27903EF4-936B-F058-2C7C-9CDB20B62B4E}"/>
          </ac:spMkLst>
        </pc:spChg>
      </pc:sldChg>
      <pc:sldChg chg="modSp add mod">
        <pc:chgData name="kgurinder047@outlook.com" userId="29917054609c097a" providerId="LiveId" clId="{A2A00784-74BC-4FB9-8ABA-636A1E0230F3}" dt="2023-07-09T11:03:43.197" v="585"/>
        <pc:sldMkLst>
          <pc:docMk/>
          <pc:sldMk cId="2667740698" sldId="260"/>
        </pc:sldMkLst>
        <pc:spChg chg="mod">
          <ac:chgData name="kgurinder047@outlook.com" userId="29917054609c097a" providerId="LiveId" clId="{A2A00784-74BC-4FB9-8ABA-636A1E0230F3}" dt="2023-07-09T11:03:43.197" v="585"/>
          <ac:spMkLst>
            <pc:docMk/>
            <pc:sldMk cId="2667740698" sldId="260"/>
            <ac:spMk id="2" creationId="{88E5AFCC-7FA6-5CC3-1D66-F3CE658699DA}"/>
          </ac:spMkLst>
        </pc:spChg>
        <pc:spChg chg="mod">
          <ac:chgData name="kgurinder047@outlook.com" userId="29917054609c097a" providerId="LiveId" clId="{A2A00784-74BC-4FB9-8ABA-636A1E0230F3}" dt="2023-06-25T21:15:18.907" v="94" actId="20577"/>
          <ac:spMkLst>
            <pc:docMk/>
            <pc:sldMk cId="2667740698" sldId="260"/>
            <ac:spMk id="5" creationId="{DCD0D2BC-1E07-A9E9-0FE3-1711ED76AA72}"/>
          </ac:spMkLst>
        </pc:spChg>
        <pc:spChg chg="mod">
          <ac:chgData name="kgurinder047@outlook.com" userId="29917054609c097a" providerId="LiveId" clId="{A2A00784-74BC-4FB9-8ABA-636A1E0230F3}" dt="2023-07-09T11:03:25.652" v="580" actId="27636"/>
          <ac:spMkLst>
            <pc:docMk/>
            <pc:sldMk cId="2667740698" sldId="260"/>
            <ac:spMk id="6" creationId="{A8F8A613-5F30-F3AF-FA98-92948C6B538C}"/>
          </ac:spMkLst>
        </pc:spChg>
        <pc:spChg chg="mod">
          <ac:chgData name="kgurinder047@outlook.com" userId="29917054609c097a" providerId="LiveId" clId="{A2A00784-74BC-4FB9-8ABA-636A1E0230F3}" dt="2023-07-03T11:44:21.225" v="410" actId="2711"/>
          <ac:spMkLst>
            <pc:docMk/>
            <pc:sldMk cId="2667740698" sldId="260"/>
            <ac:spMk id="7" creationId="{27903EF4-936B-F058-2C7C-9CDB20B62B4E}"/>
          </ac:spMkLst>
        </pc:spChg>
      </pc:sldChg>
      <pc:sldChg chg="new del">
        <pc:chgData name="kgurinder047@outlook.com" userId="29917054609c097a" providerId="LiveId" clId="{A2A00784-74BC-4FB9-8ABA-636A1E0230F3}" dt="2023-06-25T21:21:47.548" v="151" actId="2696"/>
        <pc:sldMkLst>
          <pc:docMk/>
          <pc:sldMk cId="2753493086" sldId="261"/>
        </pc:sldMkLst>
      </pc:sldChg>
      <pc:sldChg chg="new del">
        <pc:chgData name="kgurinder047@outlook.com" userId="29917054609c097a" providerId="LiveId" clId="{A2A00784-74BC-4FB9-8ABA-636A1E0230F3}" dt="2023-06-25T21:20:56.881" v="146" actId="2696"/>
        <pc:sldMkLst>
          <pc:docMk/>
          <pc:sldMk cId="2885452626" sldId="261"/>
        </pc:sldMkLst>
      </pc:sldChg>
      <pc:sldChg chg="addSp delSp modSp new del mod modClrScheme chgLayout">
        <pc:chgData name="kgurinder047@outlook.com" userId="29917054609c097a" providerId="LiveId" clId="{A2A00784-74BC-4FB9-8ABA-636A1E0230F3}" dt="2023-06-25T21:21:13.422" v="149" actId="2696"/>
        <pc:sldMkLst>
          <pc:docMk/>
          <pc:sldMk cId="3238882185" sldId="261"/>
        </pc:sldMkLst>
        <pc:spChg chg="del mod ord">
          <ac:chgData name="kgurinder047@outlook.com" userId="29917054609c097a" providerId="LiveId" clId="{A2A00784-74BC-4FB9-8ABA-636A1E0230F3}" dt="2023-06-25T21:21:07.465" v="148" actId="700"/>
          <ac:spMkLst>
            <pc:docMk/>
            <pc:sldMk cId="3238882185" sldId="261"/>
            <ac:spMk id="2" creationId="{370520EF-E315-0D38-5E37-BAB5630F34D7}"/>
          </ac:spMkLst>
        </pc:spChg>
        <pc:spChg chg="del mod ord">
          <ac:chgData name="kgurinder047@outlook.com" userId="29917054609c097a" providerId="LiveId" clId="{A2A00784-74BC-4FB9-8ABA-636A1E0230F3}" dt="2023-06-25T21:21:07.465" v="148" actId="700"/>
          <ac:spMkLst>
            <pc:docMk/>
            <pc:sldMk cId="3238882185" sldId="261"/>
            <ac:spMk id="3" creationId="{CECE820E-CC02-DF60-D226-54DD3392678C}"/>
          </ac:spMkLst>
        </pc:spChg>
        <pc:spChg chg="del">
          <ac:chgData name="kgurinder047@outlook.com" userId="29917054609c097a" providerId="LiveId" clId="{A2A00784-74BC-4FB9-8ABA-636A1E0230F3}" dt="2023-06-25T21:21:07.465" v="148" actId="700"/>
          <ac:spMkLst>
            <pc:docMk/>
            <pc:sldMk cId="3238882185" sldId="261"/>
            <ac:spMk id="4" creationId="{098C8F1F-933E-DADF-92FB-BDAB1B7A1544}"/>
          </ac:spMkLst>
        </pc:spChg>
        <pc:spChg chg="add mod ord">
          <ac:chgData name="kgurinder047@outlook.com" userId="29917054609c097a" providerId="LiveId" clId="{A2A00784-74BC-4FB9-8ABA-636A1E0230F3}" dt="2023-06-25T21:21:07.465" v="148" actId="700"/>
          <ac:spMkLst>
            <pc:docMk/>
            <pc:sldMk cId="3238882185" sldId="261"/>
            <ac:spMk id="5" creationId="{5180754A-135C-28CD-8565-8B5FB4BD4FEF}"/>
          </ac:spMkLst>
        </pc:spChg>
        <pc:spChg chg="add mod ord">
          <ac:chgData name="kgurinder047@outlook.com" userId="29917054609c097a" providerId="LiveId" clId="{A2A00784-74BC-4FB9-8ABA-636A1E0230F3}" dt="2023-06-25T21:21:07.465" v="148" actId="700"/>
          <ac:spMkLst>
            <pc:docMk/>
            <pc:sldMk cId="3238882185" sldId="261"/>
            <ac:spMk id="6" creationId="{CFF7EDAB-300F-40BD-340B-0C5EE752D721}"/>
          </ac:spMkLst>
        </pc:spChg>
      </pc:sldChg>
      <pc:sldChg chg="modSp new mod ord">
        <pc:chgData name="kgurinder047@outlook.com" userId="29917054609c097a" providerId="LiveId" clId="{A2A00784-74BC-4FB9-8ABA-636A1E0230F3}" dt="2023-07-09T11:03:43.197" v="585"/>
        <pc:sldMkLst>
          <pc:docMk/>
          <pc:sldMk cId="3621660220" sldId="261"/>
        </pc:sldMkLst>
        <pc:spChg chg="mod">
          <ac:chgData name="kgurinder047@outlook.com" userId="29917054609c097a" providerId="LiveId" clId="{A2A00784-74BC-4FB9-8ABA-636A1E0230F3}" dt="2023-07-09T11:03:25.652" v="581" actId="27636"/>
          <ac:spMkLst>
            <pc:docMk/>
            <pc:sldMk cId="3621660220" sldId="261"/>
            <ac:spMk id="2" creationId="{BE496304-B28A-B0F2-014C-D2DAE9C1771B}"/>
          </ac:spMkLst>
        </pc:spChg>
        <pc:spChg chg="mod">
          <ac:chgData name="kgurinder047@outlook.com" userId="29917054609c097a" providerId="LiveId" clId="{A2A00784-74BC-4FB9-8ABA-636A1E0230F3}" dt="2023-07-03T11:53:28.804" v="485" actId="207"/>
          <ac:spMkLst>
            <pc:docMk/>
            <pc:sldMk cId="3621660220" sldId="261"/>
            <ac:spMk id="3" creationId="{FDCE9572-28DB-F2FA-01E6-20BAE20B84C0}"/>
          </ac:spMkLst>
        </pc:spChg>
        <pc:spChg chg="mod">
          <ac:chgData name="kgurinder047@outlook.com" userId="29917054609c097a" providerId="LiveId" clId="{A2A00784-74BC-4FB9-8ABA-636A1E0230F3}" dt="2023-07-09T11:03:43.197" v="585"/>
          <ac:spMkLst>
            <pc:docMk/>
            <pc:sldMk cId="3621660220" sldId="261"/>
            <ac:spMk id="4" creationId="{5A8AC0FB-4FB1-CF14-7DB8-2F4CFFDA6840}"/>
          </ac:spMkLst>
        </pc:spChg>
      </pc:sldChg>
      <pc:sldChg chg="addSp delSp modSp new mod modClrScheme chgLayout">
        <pc:chgData name="kgurinder047@outlook.com" userId="29917054609c097a" providerId="LiveId" clId="{A2A00784-74BC-4FB9-8ABA-636A1E0230F3}" dt="2023-07-09T11:03:43.197" v="585"/>
        <pc:sldMkLst>
          <pc:docMk/>
          <pc:sldMk cId="916377827" sldId="262"/>
        </pc:sldMkLst>
        <pc:spChg chg="add del mod">
          <ac:chgData name="kgurinder047@outlook.com" userId="29917054609c097a" providerId="LiveId" clId="{A2A00784-74BC-4FB9-8ABA-636A1E0230F3}" dt="2023-06-25T21:28:41.878" v="272" actId="14100"/>
          <ac:spMkLst>
            <pc:docMk/>
            <pc:sldMk cId="916377827" sldId="262"/>
            <ac:spMk id="2" creationId="{B4ADA313-B14F-A99D-D159-0D9177E1B854}"/>
          </ac:spMkLst>
        </pc:spChg>
        <pc:spChg chg="add del mod">
          <ac:chgData name="kgurinder047@outlook.com" userId="29917054609c097a" providerId="LiveId" clId="{A2A00784-74BC-4FB9-8ABA-636A1E0230F3}" dt="2023-07-09T11:03:43.197" v="585"/>
          <ac:spMkLst>
            <pc:docMk/>
            <pc:sldMk cId="916377827" sldId="262"/>
            <ac:spMk id="3" creationId="{7E206E42-0229-7801-A787-15476B88C47C}"/>
          </ac:spMkLst>
        </pc:spChg>
        <pc:spChg chg="mod">
          <ac:chgData name="kgurinder047@outlook.com" userId="29917054609c097a" providerId="LiveId" clId="{A2A00784-74BC-4FB9-8ABA-636A1E0230F3}" dt="2023-07-09T11:03:43.197" v="585"/>
          <ac:spMkLst>
            <pc:docMk/>
            <pc:sldMk cId="916377827" sldId="262"/>
            <ac:spMk id="4" creationId="{C33F8F54-A556-87E9-023B-6C580DA34397}"/>
          </ac:spMkLst>
        </pc:spChg>
      </pc:sldChg>
      <pc:sldChg chg="modSp new mod ord">
        <pc:chgData name="kgurinder047@outlook.com" userId="29917054609c097a" providerId="LiveId" clId="{A2A00784-74BC-4FB9-8ABA-636A1E0230F3}" dt="2023-07-09T11:03:43.197" v="585"/>
        <pc:sldMkLst>
          <pc:docMk/>
          <pc:sldMk cId="777676982" sldId="263"/>
        </pc:sldMkLst>
        <pc:spChg chg="mod">
          <ac:chgData name="kgurinder047@outlook.com" userId="29917054609c097a" providerId="LiveId" clId="{A2A00784-74BC-4FB9-8ABA-636A1E0230F3}" dt="2023-06-25T21:30:10.361" v="300" actId="14100"/>
          <ac:spMkLst>
            <pc:docMk/>
            <pc:sldMk cId="777676982" sldId="263"/>
            <ac:spMk id="2" creationId="{CD9811F0-F9EF-F201-C79E-21091B37BBE1}"/>
          </ac:spMkLst>
        </pc:spChg>
        <pc:spChg chg="mod">
          <ac:chgData name="kgurinder047@outlook.com" userId="29917054609c097a" providerId="LiveId" clId="{A2A00784-74BC-4FB9-8ABA-636A1E0230F3}" dt="2023-07-09T11:03:43.197" v="585"/>
          <ac:spMkLst>
            <pc:docMk/>
            <pc:sldMk cId="777676982" sldId="263"/>
            <ac:spMk id="3" creationId="{5C0A85BC-DDDA-AE5D-02B6-CC49613C00D2}"/>
          </ac:spMkLst>
        </pc:spChg>
        <pc:spChg chg="mod">
          <ac:chgData name="kgurinder047@outlook.com" userId="29917054609c097a" providerId="LiveId" clId="{A2A00784-74BC-4FB9-8ABA-636A1E0230F3}" dt="2023-07-09T11:03:43.197" v="585"/>
          <ac:spMkLst>
            <pc:docMk/>
            <pc:sldMk cId="777676982" sldId="263"/>
            <ac:spMk id="4" creationId="{BA933DE1-F0E1-F161-1AF7-C2BAC56E126A}"/>
          </ac:spMkLst>
        </pc:spChg>
      </pc:sldChg>
      <pc:sldChg chg="delSp modSp new mod ord modClrScheme chgLayout">
        <pc:chgData name="kgurinder047@outlook.com" userId="29917054609c097a" providerId="LiveId" clId="{A2A00784-74BC-4FB9-8ABA-636A1E0230F3}" dt="2023-07-09T11:05:21.230" v="603" actId="14100"/>
        <pc:sldMkLst>
          <pc:docMk/>
          <pc:sldMk cId="3101999571" sldId="264"/>
        </pc:sldMkLst>
        <pc:spChg chg="del">
          <ac:chgData name="kgurinder047@outlook.com" userId="29917054609c097a" providerId="LiveId" clId="{A2A00784-74BC-4FB9-8ABA-636A1E0230F3}" dt="2023-06-25T21:31:39.577" v="313" actId="700"/>
          <ac:spMkLst>
            <pc:docMk/>
            <pc:sldMk cId="3101999571" sldId="264"/>
            <ac:spMk id="2" creationId="{028C4934-4BE3-01EA-AB5F-324A73052680}"/>
          </ac:spMkLst>
        </pc:spChg>
        <pc:spChg chg="mod">
          <ac:chgData name="kgurinder047@outlook.com" userId="29917054609c097a" providerId="LiveId" clId="{A2A00784-74BC-4FB9-8ABA-636A1E0230F3}" dt="2023-07-09T11:03:43.197" v="585"/>
          <ac:spMkLst>
            <pc:docMk/>
            <pc:sldMk cId="3101999571" sldId="264"/>
            <ac:spMk id="2" creationId="{C813A8A7-420E-F4CA-1AFE-DCCE221668ED}"/>
          </ac:spMkLst>
        </pc:spChg>
        <pc:spChg chg="mod ord">
          <ac:chgData name="kgurinder047@outlook.com" userId="29917054609c097a" providerId="LiveId" clId="{A2A00784-74BC-4FB9-8ABA-636A1E0230F3}" dt="2023-07-09T11:05:21.230" v="603" actId="14100"/>
          <ac:spMkLst>
            <pc:docMk/>
            <pc:sldMk cId="3101999571" sldId="264"/>
            <ac:spMk id="3" creationId="{2A7082FF-2765-FCA9-BDB7-DEA4D0D38E98}"/>
          </ac:spMkLst>
        </pc:spChg>
        <pc:picChg chg="mod">
          <ac:chgData name="kgurinder047@outlook.com" userId="29917054609c097a" providerId="LiveId" clId="{A2A00784-74BC-4FB9-8ABA-636A1E0230F3}" dt="2023-07-08T20:04:51.774" v="570" actId="14100"/>
          <ac:picMkLst>
            <pc:docMk/>
            <pc:sldMk cId="3101999571" sldId="264"/>
            <ac:picMk id="2054" creationId="{0552F940-3665-6E0B-E182-DB767A302E14}"/>
          </ac:picMkLst>
        </pc:picChg>
      </pc:sldChg>
      <pc:sldChg chg="modSp mod">
        <pc:chgData name="kgurinder047@outlook.com" userId="29917054609c097a" providerId="LiveId" clId="{A2A00784-74BC-4FB9-8ABA-636A1E0230F3}" dt="2023-07-09T11:03:43.197" v="585"/>
        <pc:sldMkLst>
          <pc:docMk/>
          <pc:sldMk cId="683493781" sldId="265"/>
        </pc:sldMkLst>
        <pc:spChg chg="mod">
          <ac:chgData name="kgurinder047@outlook.com" userId="29917054609c097a" providerId="LiveId" clId="{A2A00784-74BC-4FB9-8ABA-636A1E0230F3}" dt="2023-07-09T11:03:43.197" v="585"/>
          <ac:spMkLst>
            <pc:docMk/>
            <pc:sldMk cId="683493781" sldId="265"/>
            <ac:spMk id="3" creationId="{5C0A85BC-DDDA-AE5D-02B6-CC49613C00D2}"/>
          </ac:spMkLst>
        </pc:spChg>
        <pc:spChg chg="mod">
          <ac:chgData name="kgurinder047@outlook.com" userId="29917054609c097a" providerId="LiveId" clId="{A2A00784-74BC-4FB9-8ABA-636A1E0230F3}" dt="2023-07-09T11:03:43.197" v="585"/>
          <ac:spMkLst>
            <pc:docMk/>
            <pc:sldMk cId="683493781" sldId="265"/>
            <ac:spMk id="4" creationId="{D5E3EBD1-6324-DD71-F5BC-D6807B65C65A}"/>
          </ac:spMkLst>
        </pc:spChg>
      </pc:sldChg>
      <pc:sldChg chg="modSp mod">
        <pc:chgData name="kgurinder047@outlook.com" userId="29917054609c097a" providerId="LiveId" clId="{A2A00784-74BC-4FB9-8ABA-636A1E0230F3}" dt="2023-07-09T11:05:06.218" v="601" actId="14100"/>
        <pc:sldMkLst>
          <pc:docMk/>
          <pc:sldMk cId="978785759" sldId="266"/>
        </pc:sldMkLst>
        <pc:spChg chg="mod">
          <ac:chgData name="kgurinder047@outlook.com" userId="29917054609c097a" providerId="LiveId" clId="{A2A00784-74BC-4FB9-8ABA-636A1E0230F3}" dt="2023-07-09T11:03:43.197" v="585"/>
          <ac:spMkLst>
            <pc:docMk/>
            <pc:sldMk cId="978785759" sldId="266"/>
            <ac:spMk id="2" creationId="{11D786B0-D349-779D-8657-CD0C935C2FE7}"/>
          </ac:spMkLst>
        </pc:spChg>
        <pc:spChg chg="mod">
          <ac:chgData name="kgurinder047@outlook.com" userId="29917054609c097a" providerId="LiveId" clId="{A2A00784-74BC-4FB9-8ABA-636A1E0230F3}" dt="2023-07-09T11:05:06.218" v="601" actId="14100"/>
          <ac:spMkLst>
            <pc:docMk/>
            <pc:sldMk cId="978785759" sldId="266"/>
            <ac:spMk id="3" creationId="{2A7082FF-2765-FCA9-BDB7-DEA4D0D38E98}"/>
          </ac:spMkLst>
        </pc:spChg>
      </pc:sldChg>
      <pc:sldChg chg="modSp mod">
        <pc:chgData name="kgurinder047@outlook.com" userId="29917054609c097a" providerId="LiveId" clId="{A2A00784-74BC-4FB9-8ABA-636A1E0230F3}" dt="2023-07-09T11:04:22.609" v="590" actId="14100"/>
        <pc:sldMkLst>
          <pc:docMk/>
          <pc:sldMk cId="28643994" sldId="267"/>
        </pc:sldMkLst>
        <pc:spChg chg="mod">
          <ac:chgData name="kgurinder047@outlook.com" userId="29917054609c097a" providerId="LiveId" clId="{A2A00784-74BC-4FB9-8ABA-636A1E0230F3}" dt="2023-07-09T11:03:43.197" v="585"/>
          <ac:spMkLst>
            <pc:docMk/>
            <pc:sldMk cId="28643994" sldId="267"/>
            <ac:spMk id="2" creationId="{9D132AB1-645D-291D-C14A-10EA038F4640}"/>
          </ac:spMkLst>
        </pc:spChg>
        <pc:spChg chg="mod">
          <ac:chgData name="kgurinder047@outlook.com" userId="29917054609c097a" providerId="LiveId" clId="{A2A00784-74BC-4FB9-8ABA-636A1E0230F3}" dt="2023-07-09T11:04:22.609" v="590" actId="14100"/>
          <ac:spMkLst>
            <pc:docMk/>
            <pc:sldMk cId="28643994" sldId="267"/>
            <ac:spMk id="3" creationId="{2A7082FF-2765-FCA9-BDB7-DEA4D0D38E98}"/>
          </ac:spMkLst>
        </pc:spChg>
      </pc:sldChg>
      <pc:sldChg chg="add del">
        <pc:chgData name="kgurinder047@outlook.com" userId="29917054609c097a" providerId="LiveId" clId="{A2A00784-74BC-4FB9-8ABA-636A1E0230F3}" dt="2023-07-03T10:32:02.511" v="319" actId="2696"/>
        <pc:sldMkLst>
          <pc:docMk/>
          <pc:sldMk cId="1984029908" sldId="268"/>
        </pc:sldMkLst>
      </pc:sldChg>
      <pc:sldChg chg="modSp add del mod ord">
        <pc:chgData name="kgurinder047@outlook.com" userId="29917054609c097a" providerId="LiveId" clId="{A2A00784-74BC-4FB9-8ABA-636A1E0230F3}" dt="2023-07-10T09:49:27.656" v="604" actId="2696"/>
        <pc:sldMkLst>
          <pc:docMk/>
          <pc:sldMk cId="3143925238" sldId="268"/>
        </pc:sldMkLst>
        <pc:spChg chg="mod">
          <ac:chgData name="kgurinder047@outlook.com" userId="29917054609c097a" providerId="LiveId" clId="{A2A00784-74BC-4FB9-8ABA-636A1E0230F3}" dt="2023-07-03T13:35:57.820" v="563" actId="20577"/>
          <ac:spMkLst>
            <pc:docMk/>
            <pc:sldMk cId="3143925238" sldId="268"/>
            <ac:spMk id="2" creationId="{BE496304-B28A-B0F2-014C-D2DAE9C1771B}"/>
          </ac:spMkLst>
        </pc:spChg>
        <pc:spChg chg="mod">
          <ac:chgData name="kgurinder047@outlook.com" userId="29917054609c097a" providerId="LiveId" clId="{A2A00784-74BC-4FB9-8ABA-636A1E0230F3}" dt="2023-07-03T10:32:20.495" v="321" actId="20577"/>
          <ac:spMkLst>
            <pc:docMk/>
            <pc:sldMk cId="3143925238" sldId="268"/>
            <ac:spMk id="3" creationId="{FDCE9572-28DB-F2FA-01E6-20BAE20B84C0}"/>
          </ac:spMkLst>
        </pc:spChg>
        <pc:spChg chg="mod">
          <ac:chgData name="kgurinder047@outlook.com" userId="29917054609c097a" providerId="LiveId" clId="{A2A00784-74BC-4FB9-8ABA-636A1E0230F3}" dt="2023-07-09T11:03:43.197" v="585"/>
          <ac:spMkLst>
            <pc:docMk/>
            <pc:sldMk cId="3143925238" sldId="268"/>
            <ac:spMk id="4" creationId="{FAF05BDC-806F-EDE0-E71D-184547EF66E6}"/>
          </ac:spMkLst>
        </pc:spChg>
      </pc:sldChg>
      <pc:sldChg chg="modSp add mod ord">
        <pc:chgData name="kgurinder047@outlook.com" userId="29917054609c097a" providerId="LiveId" clId="{A2A00784-74BC-4FB9-8ABA-636A1E0230F3}" dt="2023-07-09T11:03:43.389" v="586" actId="27636"/>
        <pc:sldMkLst>
          <pc:docMk/>
          <pc:sldMk cId="2249531347" sldId="269"/>
        </pc:sldMkLst>
        <pc:spChg chg="mod">
          <ac:chgData name="kgurinder047@outlook.com" userId="29917054609c097a" providerId="LiveId" clId="{A2A00784-74BC-4FB9-8ABA-636A1E0230F3}" dt="2023-07-03T10:34:00.466" v="341" actId="255"/>
          <ac:spMkLst>
            <pc:docMk/>
            <pc:sldMk cId="2249531347" sldId="269"/>
            <ac:spMk id="2" creationId="{CD9811F0-F9EF-F201-C79E-21091B37BBE1}"/>
          </ac:spMkLst>
        </pc:spChg>
        <pc:spChg chg="mod">
          <ac:chgData name="kgurinder047@outlook.com" userId="29917054609c097a" providerId="LiveId" clId="{A2A00784-74BC-4FB9-8ABA-636A1E0230F3}" dt="2023-07-09T11:03:43.389" v="586" actId="27636"/>
          <ac:spMkLst>
            <pc:docMk/>
            <pc:sldMk cId="2249531347" sldId="269"/>
            <ac:spMk id="3" creationId="{5C0A85BC-DDDA-AE5D-02B6-CC49613C00D2}"/>
          </ac:spMkLst>
        </pc:spChg>
        <pc:spChg chg="mod">
          <ac:chgData name="kgurinder047@outlook.com" userId="29917054609c097a" providerId="LiveId" clId="{A2A00784-74BC-4FB9-8ABA-636A1E0230F3}" dt="2023-07-09T11:03:43.197" v="585"/>
          <ac:spMkLst>
            <pc:docMk/>
            <pc:sldMk cId="2249531347" sldId="269"/>
            <ac:spMk id="4" creationId="{0F65FC42-CA47-433E-1F95-B1A0CF988DB1}"/>
          </ac:spMkLst>
        </pc:spChg>
      </pc:sldChg>
      <pc:sldChg chg="modSp add mod ord">
        <pc:chgData name="kgurinder047@outlook.com" userId="29917054609c097a" providerId="LiveId" clId="{A2A00784-74BC-4FB9-8ABA-636A1E0230F3}" dt="2023-07-09T11:04:44.010" v="598" actId="14100"/>
        <pc:sldMkLst>
          <pc:docMk/>
          <pc:sldMk cId="55757392" sldId="270"/>
        </pc:sldMkLst>
        <pc:spChg chg="mod">
          <ac:chgData name="kgurinder047@outlook.com" userId="29917054609c097a" providerId="LiveId" clId="{A2A00784-74BC-4FB9-8ABA-636A1E0230F3}" dt="2023-07-09T11:03:43.197" v="585"/>
          <ac:spMkLst>
            <pc:docMk/>
            <pc:sldMk cId="55757392" sldId="270"/>
            <ac:spMk id="2" creationId="{362B48C5-5449-A5CB-21B2-AAC9480EA845}"/>
          </ac:spMkLst>
        </pc:spChg>
        <pc:spChg chg="mod">
          <ac:chgData name="kgurinder047@outlook.com" userId="29917054609c097a" providerId="LiveId" clId="{A2A00784-74BC-4FB9-8ABA-636A1E0230F3}" dt="2023-07-09T11:04:44.010" v="598" actId="14100"/>
          <ac:spMkLst>
            <pc:docMk/>
            <pc:sldMk cId="55757392" sldId="270"/>
            <ac:spMk id="3" creationId="{2A7082FF-2765-FCA9-BDB7-DEA4D0D38E9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D5A124-1901-43AB-80DB-B7199FCDA72D}" type="datetimeFigureOut">
              <a:rPr lang="en-IN" smtClean="0"/>
              <a:t>10-07-2023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7D7400-C553-431E-A4E4-36FFF5F27E7F}" type="slidenum">
              <a:rPr lang="en-IN" smtClean="0"/>
              <a:t>‹#›</a:t>
            </a:fld>
            <a:endParaRPr lang="en-IN"/>
          </a:p>
        </p:txBody>
      </p:sp>
    </p:spTree>
    <p:extLst>
      <p:ext uri="{BB962C8B-B14F-4D97-AF65-F5344CB8AC3E}">
        <p14:creationId xmlns:p14="http://schemas.microsoft.com/office/powerpoint/2010/main" val="3646791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FC311-A933-45B2-90E8-26E194908579}" type="datetime1">
              <a:rPr lang="en-IN" smtClean="0"/>
              <a:t>10-07-2023</a:t>
            </a:fld>
            <a:endParaRPr lang="en-IN"/>
          </a:p>
        </p:txBody>
      </p:sp>
      <p:sp>
        <p:nvSpPr>
          <p:cNvPr id="5"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2346575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D24FEF5-563B-499E-AE90-22E6F6670905}" type="datetime1">
              <a:rPr lang="en-IN" smtClean="0"/>
              <a:t>10-07-2023</a:t>
            </a:fld>
            <a:endParaRPr lang="en-IN"/>
          </a:p>
        </p:txBody>
      </p:sp>
      <p:sp>
        <p:nvSpPr>
          <p:cNvPr id="5"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3995899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F18F6F-74D5-4403-81B5-4958895DE6E9}" type="datetime1">
              <a:rPr lang="en-IN" smtClean="0"/>
              <a:t>10-07-2023</a:t>
            </a:fld>
            <a:endParaRPr lang="en-IN"/>
          </a:p>
        </p:txBody>
      </p:sp>
      <p:sp>
        <p:nvSpPr>
          <p:cNvPr id="5"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1170580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D02A2CD-E545-418F-8702-0B5CD86272B2}" type="datetime1">
              <a:rPr lang="en-IN" smtClean="0"/>
              <a:t>10-07-2023</a:t>
            </a:fld>
            <a:endParaRPr lang="en-IN"/>
          </a:p>
        </p:txBody>
      </p:sp>
      <p:sp>
        <p:nvSpPr>
          <p:cNvPr id="6" name="Footer Placeholder 5"/>
          <p:cNvSpPr>
            <a:spLocks noGrp="1"/>
          </p:cNvSpPr>
          <p:nvPr>
            <p:ph type="ftr" sz="quarter" idx="11"/>
          </p:nvPr>
        </p:nvSpPr>
        <p:spPr/>
        <p:txBody>
          <a:bodyPr/>
          <a:lstStyle/>
          <a:p>
            <a:r>
              <a:rPr lang="en-IN"/>
              <a:t>1</a:t>
            </a:r>
          </a:p>
        </p:txBody>
      </p:sp>
      <p:sp>
        <p:nvSpPr>
          <p:cNvPr id="7" name="Slide Number Placeholder 6"/>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1524431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23F856-EEFD-400E-9FFD-BD9E5C3DA0F8}" type="datetime1">
              <a:rPr lang="en-IN" smtClean="0"/>
              <a:t>10-07-2023</a:t>
            </a:fld>
            <a:endParaRPr lang="en-IN"/>
          </a:p>
        </p:txBody>
      </p:sp>
      <p:sp>
        <p:nvSpPr>
          <p:cNvPr id="8" name="Footer Placeholder 7"/>
          <p:cNvSpPr>
            <a:spLocks noGrp="1"/>
          </p:cNvSpPr>
          <p:nvPr>
            <p:ph type="ftr" sz="quarter" idx="11"/>
          </p:nvPr>
        </p:nvSpPr>
        <p:spPr/>
        <p:txBody>
          <a:bodyPr/>
          <a:lstStyle/>
          <a:p>
            <a:r>
              <a:rPr lang="en-IN"/>
              <a:t>1</a:t>
            </a:r>
          </a:p>
        </p:txBody>
      </p:sp>
      <p:sp>
        <p:nvSpPr>
          <p:cNvPr id="9" name="Slide Number Placeholder 8"/>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834129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1CE5FC77-291C-455F-9E46-CD80FE33B31F}" type="datetime1">
              <a:rPr lang="en-IN" smtClean="0"/>
              <a:t>10-07-2023</a:t>
            </a:fld>
            <a:endParaRPr lang="en-IN"/>
          </a:p>
        </p:txBody>
      </p:sp>
      <p:sp>
        <p:nvSpPr>
          <p:cNvPr id="5" name="Footer Placeholder 3"/>
          <p:cNvSpPr>
            <a:spLocks noGrp="1"/>
          </p:cNvSpPr>
          <p:nvPr>
            <p:ph type="ftr" sz="quarter" idx="11"/>
          </p:nvPr>
        </p:nvSpPr>
        <p:spPr/>
        <p:txBody>
          <a:bodyPr/>
          <a:lstStyle/>
          <a:p>
            <a:r>
              <a:rPr lang="en-IN"/>
              <a:t>1</a:t>
            </a:r>
          </a:p>
        </p:txBody>
      </p:sp>
      <p:sp>
        <p:nvSpPr>
          <p:cNvPr id="6" name="Slide Number Placeholder 4"/>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3559963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962F6C3-FCDF-47FF-8CF6-2A78AF0EB3C4}" type="datetime1">
              <a:rPr lang="en-IN" smtClean="0"/>
              <a:t>10-07-2023</a:t>
            </a:fld>
            <a:endParaRPr lang="en-IN"/>
          </a:p>
        </p:txBody>
      </p:sp>
      <p:sp>
        <p:nvSpPr>
          <p:cNvPr id="5" name="Footer Placeholder 2"/>
          <p:cNvSpPr>
            <a:spLocks noGrp="1"/>
          </p:cNvSpPr>
          <p:nvPr>
            <p:ph type="ftr" sz="quarter" idx="11"/>
          </p:nvPr>
        </p:nvSpPr>
        <p:spPr/>
        <p:txBody>
          <a:bodyPr/>
          <a:lstStyle/>
          <a:p>
            <a:r>
              <a:rPr lang="en-IN"/>
              <a:t>1</a:t>
            </a:r>
          </a:p>
        </p:txBody>
      </p:sp>
      <p:sp>
        <p:nvSpPr>
          <p:cNvPr id="6" name="Slide Number Placeholder 3"/>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751261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FE4C0332-19E2-4580-8831-D3930619722D}" type="datetime1">
              <a:rPr lang="en-IN" smtClean="0"/>
              <a:t>10-07-2023</a:t>
            </a:fld>
            <a:endParaRPr lang="en-IN"/>
          </a:p>
        </p:txBody>
      </p:sp>
      <p:sp>
        <p:nvSpPr>
          <p:cNvPr id="5" name="Footer Placeholder 5"/>
          <p:cNvSpPr>
            <a:spLocks noGrp="1"/>
          </p:cNvSpPr>
          <p:nvPr>
            <p:ph type="ftr" sz="quarter" idx="11"/>
          </p:nvPr>
        </p:nvSpPr>
        <p:spPr/>
        <p:txBody>
          <a:bodyPr/>
          <a:lstStyle/>
          <a:p>
            <a:r>
              <a:rPr lang="en-IN"/>
              <a:t>1</a:t>
            </a:r>
          </a:p>
        </p:txBody>
      </p:sp>
      <p:sp>
        <p:nvSpPr>
          <p:cNvPr id="6" name="Slide Number Placeholder 6"/>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151445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67C600-7FF0-45EC-A997-9EBE4778133D}" type="datetime1">
              <a:rPr lang="en-IN" smtClean="0"/>
              <a:t>10-07-2023</a:t>
            </a:fld>
            <a:endParaRPr lang="en-IN"/>
          </a:p>
        </p:txBody>
      </p:sp>
      <p:sp>
        <p:nvSpPr>
          <p:cNvPr id="6" name="Footer Placeholder 5"/>
          <p:cNvSpPr>
            <a:spLocks noGrp="1"/>
          </p:cNvSpPr>
          <p:nvPr>
            <p:ph type="ftr" sz="quarter" idx="11"/>
          </p:nvPr>
        </p:nvSpPr>
        <p:spPr/>
        <p:txBody>
          <a:bodyPr/>
          <a:lstStyle/>
          <a:p>
            <a:r>
              <a:rPr lang="en-IN"/>
              <a:t>1</a:t>
            </a:r>
          </a:p>
        </p:txBody>
      </p:sp>
      <p:sp>
        <p:nvSpPr>
          <p:cNvPr id="7" name="Slide Number Placeholder 6"/>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3124803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DAD5D8-B271-46FB-B54D-F8CE5BA47E7C}" type="datetime1">
              <a:rPr lang="en-IN" smtClean="0"/>
              <a:t>10-07-2023</a:t>
            </a:fld>
            <a:endParaRPr lang="en-IN"/>
          </a:p>
        </p:txBody>
      </p:sp>
      <p:sp>
        <p:nvSpPr>
          <p:cNvPr id="6" name="Footer Placeholder 5"/>
          <p:cNvSpPr>
            <a:spLocks noGrp="1"/>
          </p:cNvSpPr>
          <p:nvPr>
            <p:ph type="ftr" sz="quarter" idx="11"/>
          </p:nvPr>
        </p:nvSpPr>
        <p:spPr/>
        <p:txBody>
          <a:bodyPr/>
          <a:lstStyle/>
          <a:p>
            <a:r>
              <a:rPr lang="en-IN"/>
              <a:t>1</a:t>
            </a:r>
          </a:p>
        </p:txBody>
      </p:sp>
      <p:sp>
        <p:nvSpPr>
          <p:cNvPr id="7" name="Slide Number Placeholder 6"/>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250187780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CDAD5D8-B271-46FB-B54D-F8CE5BA47E7C}" type="datetime1">
              <a:rPr lang="en-IN" smtClean="0"/>
              <a:t>10-07-2023</a:t>
            </a:fld>
            <a:endParaRPr lang="en-IN"/>
          </a:p>
        </p:txBody>
      </p:sp>
      <p:sp>
        <p:nvSpPr>
          <p:cNvPr id="5"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3772392700"/>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CDAD5D8-B271-46FB-B54D-F8CE5BA47E7C}" type="datetime1">
              <a:rPr lang="en-IN" smtClean="0"/>
              <a:t>10-07-2023</a:t>
            </a:fld>
            <a:endParaRPr lang="en-IN"/>
          </a:p>
        </p:txBody>
      </p:sp>
      <p:sp>
        <p:nvSpPr>
          <p:cNvPr id="5"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411912529"/>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DAD5D8-B271-46FB-B54D-F8CE5BA47E7C}" type="datetime1">
              <a:rPr lang="en-IN" smtClean="0"/>
              <a:t>10-07-2023</a:t>
            </a:fld>
            <a:endParaRPr lang="en-IN"/>
          </a:p>
        </p:txBody>
      </p:sp>
      <p:sp>
        <p:nvSpPr>
          <p:cNvPr id="5"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2001129314"/>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CDAD5D8-B271-46FB-B54D-F8CE5BA47E7C}" type="datetime1">
              <a:rPr lang="en-IN" smtClean="0"/>
              <a:t>10-07-2023</a:t>
            </a:fld>
            <a:endParaRPr lang="en-IN"/>
          </a:p>
        </p:txBody>
      </p:sp>
      <p:sp>
        <p:nvSpPr>
          <p:cNvPr id="4"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1073225581"/>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CDAD5D8-B271-46FB-B54D-F8CE5BA47E7C}" type="datetime1">
              <a:rPr lang="en-IN" smtClean="0"/>
              <a:t>10-07-2023</a:t>
            </a:fld>
            <a:endParaRPr lang="en-IN"/>
          </a:p>
        </p:txBody>
      </p:sp>
      <p:sp>
        <p:nvSpPr>
          <p:cNvPr id="4"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3411665786"/>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42612E-D097-4BCF-A243-7AB1F2509AB6}" type="datetime1">
              <a:rPr lang="en-IN" smtClean="0"/>
              <a:t>10-07-2023</a:t>
            </a:fld>
            <a:endParaRPr lang="en-IN"/>
          </a:p>
        </p:txBody>
      </p:sp>
      <p:sp>
        <p:nvSpPr>
          <p:cNvPr id="5"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9865088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175794-4647-4911-8FA7-65A1AA50E432}" type="datetime1">
              <a:rPr lang="en-IN" smtClean="0"/>
              <a:t>10-07-2023</a:t>
            </a:fld>
            <a:endParaRPr lang="en-IN"/>
          </a:p>
        </p:txBody>
      </p:sp>
      <p:sp>
        <p:nvSpPr>
          <p:cNvPr id="5" name="Footer Placeholder 4"/>
          <p:cNvSpPr>
            <a:spLocks noGrp="1"/>
          </p:cNvSpPr>
          <p:nvPr>
            <p:ph type="ftr" sz="quarter" idx="11"/>
          </p:nvPr>
        </p:nvSpPr>
        <p:spPr/>
        <p:txBody>
          <a:bodyPr/>
          <a:lstStyle/>
          <a:p>
            <a:r>
              <a:rPr lang="en-IN"/>
              <a:t>1</a:t>
            </a:r>
          </a:p>
        </p:txBody>
      </p:sp>
      <p:sp>
        <p:nvSpPr>
          <p:cNvPr id="6" name="Slide Number Placeholder 5"/>
          <p:cNvSpPr>
            <a:spLocks noGrp="1"/>
          </p:cNvSpPr>
          <p:nvPr>
            <p:ph type="sldNum" sz="quarter" idx="12"/>
          </p:nvPr>
        </p:nvSpPr>
        <p:spPr/>
        <p:txBody>
          <a:bodyPr/>
          <a:lstStyle/>
          <a:p>
            <a:fld id="{A0300AED-BD83-4F88-8197-361D005EFB40}" type="slidenum">
              <a:rPr lang="en-IN" smtClean="0"/>
              <a:t>‹#›</a:t>
            </a:fld>
            <a:endParaRPr lang="en-IN"/>
          </a:p>
        </p:txBody>
      </p:sp>
    </p:spTree>
    <p:extLst>
      <p:ext uri="{BB962C8B-B14F-4D97-AF65-F5344CB8AC3E}">
        <p14:creationId xmlns:p14="http://schemas.microsoft.com/office/powerpoint/2010/main" val="2488220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2CDAD5D8-B271-46FB-B54D-F8CE5BA47E7C}" type="datetime1">
              <a:rPr lang="en-IN" smtClean="0"/>
              <a:t>10-07-2023</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IN"/>
              <a:t>1</a:t>
            </a:r>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0300AED-BD83-4F88-8197-361D005EFB40}" type="slidenum">
              <a:rPr lang="en-IN" smtClean="0"/>
              <a:t>‹#›</a:t>
            </a:fld>
            <a:endParaRPr lang="en-IN"/>
          </a:p>
        </p:txBody>
      </p:sp>
    </p:spTree>
    <p:extLst>
      <p:ext uri="{BB962C8B-B14F-4D97-AF65-F5344CB8AC3E}">
        <p14:creationId xmlns:p14="http://schemas.microsoft.com/office/powerpoint/2010/main" val="2549794548"/>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2C503-89EC-1576-5C66-3E6C44DF58B8}"/>
              </a:ext>
            </a:extLst>
          </p:cNvPr>
          <p:cNvSpPr>
            <a:spLocks noGrp="1"/>
          </p:cNvSpPr>
          <p:nvPr>
            <p:ph type="ctrTitle"/>
          </p:nvPr>
        </p:nvSpPr>
        <p:spPr>
          <a:xfrm>
            <a:off x="1154955" y="475861"/>
            <a:ext cx="8825658" cy="3928187"/>
          </a:xfrm>
        </p:spPr>
        <p:txBody>
          <a:bodyPr/>
          <a:lstStyle/>
          <a:p>
            <a:pPr algn="ctr"/>
            <a:r>
              <a:rPr lang="en-GB" altLang="en-US" sz="4000" b="1" dirty="0"/>
              <a:t>Master of Business Administration</a:t>
            </a:r>
            <a:br>
              <a:rPr lang="en-GB" altLang="en-US" sz="2400" dirty="0"/>
            </a:br>
            <a:br>
              <a:rPr lang="en-GB" altLang="en-US" sz="1100" dirty="0"/>
            </a:br>
            <a:r>
              <a:rPr lang="en-GB" sz="1100" dirty="0"/>
              <a:t> </a:t>
            </a:r>
            <a:r>
              <a:rPr lang="en-GB" sz="3600" b="1" dirty="0">
                <a:solidFill>
                  <a:schemeClr val="accent2">
                    <a:lumMod val="20000"/>
                    <a:lumOff val="80000"/>
                  </a:schemeClr>
                </a:solidFill>
              </a:rPr>
              <a:t>Human Resource Management</a:t>
            </a:r>
            <a:endParaRPr lang="en-IN" sz="3600" dirty="0"/>
          </a:p>
        </p:txBody>
      </p:sp>
      <p:sp>
        <p:nvSpPr>
          <p:cNvPr id="3" name="Subtitle 2">
            <a:extLst>
              <a:ext uri="{FF2B5EF4-FFF2-40B4-BE49-F238E27FC236}">
                <a16:creationId xmlns:a16="http://schemas.microsoft.com/office/drawing/2014/main" id="{D93CBB8B-18FF-FC3B-03D2-7DA7DF2AE6D7}"/>
              </a:ext>
            </a:extLst>
          </p:cNvPr>
          <p:cNvSpPr>
            <a:spLocks noGrp="1"/>
          </p:cNvSpPr>
          <p:nvPr>
            <p:ph type="subTitle" idx="1"/>
          </p:nvPr>
        </p:nvSpPr>
        <p:spPr>
          <a:xfrm>
            <a:off x="1154955" y="5075853"/>
            <a:ext cx="8825658" cy="1306286"/>
          </a:xfrm>
        </p:spPr>
        <p:txBody>
          <a:bodyPr/>
          <a:lstStyle/>
          <a:p>
            <a:r>
              <a:rPr lang="en-IN" dirty="0"/>
              <a:t>Name: Gurbinder Kaur</a:t>
            </a:r>
          </a:p>
          <a:p>
            <a:r>
              <a:rPr lang="en-IN" dirty="0"/>
              <a:t>Student id: 2229185</a:t>
            </a:r>
          </a:p>
        </p:txBody>
      </p:sp>
      <p:sp>
        <p:nvSpPr>
          <p:cNvPr id="4" name="Slide Number Placeholder 3">
            <a:extLst>
              <a:ext uri="{FF2B5EF4-FFF2-40B4-BE49-F238E27FC236}">
                <a16:creationId xmlns:a16="http://schemas.microsoft.com/office/drawing/2014/main" id="{4C586D82-B89D-DB8A-CC8C-06FAADA30A85}"/>
              </a:ext>
            </a:extLst>
          </p:cNvPr>
          <p:cNvSpPr>
            <a:spLocks noGrp="1"/>
          </p:cNvSpPr>
          <p:nvPr>
            <p:ph type="sldNum" sz="quarter" idx="12"/>
          </p:nvPr>
        </p:nvSpPr>
        <p:spPr/>
        <p:txBody>
          <a:bodyPr/>
          <a:lstStyle/>
          <a:p>
            <a:fld id="{A0300AED-BD83-4F88-8197-361D005EFB40}" type="slidenum">
              <a:rPr lang="en-IN" smtClean="0"/>
              <a:t>1</a:t>
            </a:fld>
            <a:endParaRPr lang="en-IN"/>
          </a:p>
        </p:txBody>
      </p:sp>
      <p:pic>
        <p:nvPicPr>
          <p:cNvPr id="1026" name="Picture 2">
            <a:extLst>
              <a:ext uri="{FF2B5EF4-FFF2-40B4-BE49-F238E27FC236}">
                <a16:creationId xmlns:a16="http://schemas.microsoft.com/office/drawing/2014/main" id="{96550AF9-0D34-0F54-286D-79C4AE9C7E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500" y="286371"/>
            <a:ext cx="2124808" cy="2163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8912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68F96-A00D-7194-C7C2-67FB705E6F8E}"/>
              </a:ext>
            </a:extLst>
          </p:cNvPr>
          <p:cNvSpPr>
            <a:spLocks noGrp="1"/>
          </p:cNvSpPr>
          <p:nvPr>
            <p:ph type="title"/>
          </p:nvPr>
        </p:nvSpPr>
        <p:spPr>
          <a:xfrm>
            <a:off x="1063690" y="1143000"/>
            <a:ext cx="5183123" cy="967154"/>
          </a:xfrm>
        </p:spPr>
        <p:txBody>
          <a:bodyPr/>
          <a:lstStyle/>
          <a:p>
            <a:r>
              <a:rPr lang="en-IN" b="1" dirty="0"/>
              <a:t>Introduction</a:t>
            </a:r>
          </a:p>
        </p:txBody>
      </p:sp>
      <p:pic>
        <p:nvPicPr>
          <p:cNvPr id="2064" name="Picture 16">
            <a:extLst>
              <a:ext uri="{FF2B5EF4-FFF2-40B4-BE49-F238E27FC236}">
                <a16:creationId xmlns:a16="http://schemas.microsoft.com/office/drawing/2014/main" id="{E023ED4A-23C1-63D9-6527-1AC5531A99E7}"/>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2308" r="12308"/>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F77ECA7E-50DD-F690-8294-1B49F78C9515}"/>
              </a:ext>
            </a:extLst>
          </p:cNvPr>
          <p:cNvSpPr>
            <a:spLocks noGrp="1"/>
          </p:cNvSpPr>
          <p:nvPr>
            <p:ph type="body" sz="half" idx="2"/>
          </p:nvPr>
        </p:nvSpPr>
        <p:spPr>
          <a:xfrm>
            <a:off x="911225" y="2239108"/>
            <a:ext cx="5666857" cy="3692769"/>
          </a:xfrm>
        </p:spPr>
        <p:txBody>
          <a:bodyPr>
            <a:normAutofit/>
          </a:bodyPr>
          <a:lstStyle/>
          <a:p>
            <a:pPr marL="285750" indent="-285750">
              <a:buFont typeface="Wingdings" panose="05000000000000000000" pitchFamily="2" charset="2"/>
              <a:buChar char="Ø"/>
            </a:pPr>
            <a:r>
              <a:rPr lang="en-US" sz="1600" dirty="0">
                <a:latin typeface="Times New Roman" panose="02020603050405020304" pitchFamily="18" charset="0"/>
                <a:cs typeface="Times New Roman" panose="02020603050405020304" pitchFamily="18" charset="0"/>
              </a:rPr>
              <a:t>Human Resource Management (HRM) is a critical activity inside organisations that focuses on the management and development of human capital—employees. It entails the strategic management of people, their skills, knowledge, talents, and behaviours in order to help the organisation achieve its goals and objectives. Human resource management (HRM) comprises a wide range of activities and practises, including as recruiting and selection, training and development, performance management, compensation and benefits, employee relations, and organisational development. (</a:t>
            </a:r>
            <a:r>
              <a:rPr lang="en-US" sz="1600" b="0" i="0" dirty="0">
                <a:effectLst/>
                <a:latin typeface="Arial" panose="020B0604020202020204" pitchFamily="34" charset="0"/>
              </a:rPr>
              <a:t>Svetlik, I. and Stavrou‐Costea, E., 2007)</a:t>
            </a:r>
            <a:endParaRPr lang="en-IN" sz="1600" dirty="0"/>
          </a:p>
        </p:txBody>
      </p:sp>
      <p:sp>
        <p:nvSpPr>
          <p:cNvPr id="3" name="Slide Number Placeholder 2">
            <a:extLst>
              <a:ext uri="{FF2B5EF4-FFF2-40B4-BE49-F238E27FC236}">
                <a16:creationId xmlns:a16="http://schemas.microsoft.com/office/drawing/2014/main" id="{6C972AE1-D832-D90E-E595-10B190E51645}"/>
              </a:ext>
            </a:extLst>
          </p:cNvPr>
          <p:cNvSpPr>
            <a:spLocks noGrp="1"/>
          </p:cNvSpPr>
          <p:nvPr>
            <p:ph type="sldNum" sz="quarter" idx="12"/>
          </p:nvPr>
        </p:nvSpPr>
        <p:spPr/>
        <p:txBody>
          <a:bodyPr/>
          <a:lstStyle/>
          <a:p>
            <a:fld id="{A0300AED-BD83-4F88-8197-361D005EFB40}" type="slidenum">
              <a:rPr lang="en-IN" smtClean="0"/>
              <a:t>2</a:t>
            </a:fld>
            <a:endParaRPr lang="en-IN"/>
          </a:p>
        </p:txBody>
      </p:sp>
    </p:spTree>
    <p:extLst>
      <p:ext uri="{BB962C8B-B14F-4D97-AF65-F5344CB8AC3E}">
        <p14:creationId xmlns:p14="http://schemas.microsoft.com/office/powerpoint/2010/main" val="98246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D0D2BC-1E07-A9E9-0FE3-1711ED76AA72}"/>
              </a:ext>
            </a:extLst>
          </p:cNvPr>
          <p:cNvSpPr>
            <a:spLocks noGrp="1"/>
          </p:cNvSpPr>
          <p:nvPr>
            <p:ph type="title"/>
          </p:nvPr>
        </p:nvSpPr>
        <p:spPr>
          <a:xfrm>
            <a:off x="345234" y="457200"/>
            <a:ext cx="10664888" cy="774441"/>
          </a:xfrm>
        </p:spPr>
        <p:txBody>
          <a:bodyPr/>
          <a:lstStyle/>
          <a:p>
            <a:pPr algn="ctr"/>
            <a:r>
              <a:rPr lang="en-IN" sz="3200" b="1" dirty="0"/>
              <a:t>Private Sector Organisation</a:t>
            </a:r>
          </a:p>
        </p:txBody>
      </p:sp>
      <p:sp>
        <p:nvSpPr>
          <p:cNvPr id="6" name="Content Placeholder 5">
            <a:extLst>
              <a:ext uri="{FF2B5EF4-FFF2-40B4-BE49-F238E27FC236}">
                <a16:creationId xmlns:a16="http://schemas.microsoft.com/office/drawing/2014/main" id="{A8F8A613-5F30-F3AF-FA98-92948C6B538C}"/>
              </a:ext>
            </a:extLst>
          </p:cNvPr>
          <p:cNvSpPr>
            <a:spLocks noGrp="1"/>
          </p:cNvSpPr>
          <p:nvPr>
            <p:ph idx="1"/>
          </p:nvPr>
        </p:nvSpPr>
        <p:spPr/>
        <p:txBody>
          <a:bodyPr>
            <a:normAutofit fontScale="92500" lnSpcReduction="20000"/>
          </a:bodyPr>
          <a:lstStyle/>
          <a:p>
            <a:pPr>
              <a:buFont typeface="Wingdings" panose="05000000000000000000" pitchFamily="2" charset="2"/>
              <a:buChar char="Ø"/>
            </a:pPr>
            <a:r>
              <a:rPr lang="en-IN" sz="1800" b="0" i="0" dirty="0">
                <a:effectLst/>
                <a:latin typeface="Times New Roman" panose="02020603050405020304" pitchFamily="18" charset="0"/>
                <a:cs typeface="Times New Roman" panose="02020603050405020304" pitchFamily="18" charset="0"/>
              </a:rPr>
              <a:t>Impact on Overall Strategy: </a:t>
            </a:r>
            <a:r>
              <a:rPr lang="en-US" sz="1800" b="0" i="0" dirty="0">
                <a:effectLst/>
                <a:latin typeface="Times New Roman" panose="02020603050405020304" pitchFamily="18" charset="0"/>
                <a:cs typeface="Times New Roman" panose="02020603050405020304" pitchFamily="18" charset="0"/>
              </a:rPr>
              <a:t>Flexible work options have had a big impact on Google's overall strategy</a:t>
            </a:r>
            <a:r>
              <a:rPr lang="en-US" sz="1500" b="0" i="0" dirty="0">
                <a:effectLst/>
                <a:latin typeface="Times New Roman" panose="02020603050405020304" pitchFamily="18" charset="0"/>
                <a:cs typeface="Times New Roman" panose="02020603050405020304" pitchFamily="18" charset="0"/>
              </a:rPr>
              <a:t>. (Bae, J. and Lawler, J.J., 2000.) For </a:t>
            </a:r>
            <a:r>
              <a:rPr lang="en-US" sz="1800" b="0" i="0" dirty="0">
                <a:effectLst/>
                <a:latin typeface="Times New Roman" panose="02020603050405020304" pitchFamily="18" charset="0"/>
                <a:cs typeface="Times New Roman" panose="02020603050405020304" pitchFamily="18" charset="0"/>
              </a:rPr>
              <a:t>starters, it has assisted the organisation in attracting and retaining top employees. Google appeals to a broader pool of candidates by providing a flexible work environment, including those seeking work-life balance and those with special personal situations or preferences. This improves the company's capacity to hire highly trained workers, which contributes to its competitive advantage.</a:t>
            </a:r>
          </a:p>
          <a:p>
            <a:pPr>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Second, the flexible work strategy has increased employee productivity and satisfaction. Employees who have control over their work arrangements are more engaged, motivated, and productive, according to research. </a:t>
            </a:r>
            <a:r>
              <a:rPr lang="en-US" sz="1500" dirty="0">
                <a:latin typeface="Times New Roman" panose="02020603050405020304" pitchFamily="18" charset="0"/>
                <a:cs typeface="Times New Roman" panose="02020603050405020304" pitchFamily="18" charset="0"/>
              </a:rPr>
              <a:t>(</a:t>
            </a:r>
            <a:r>
              <a:rPr lang="en-IN" sz="1500" b="0" i="0" dirty="0">
                <a:effectLst/>
                <a:latin typeface="Times New Roman" panose="02020603050405020304" pitchFamily="18" charset="0"/>
                <a:cs typeface="Times New Roman" panose="02020603050405020304" pitchFamily="18" charset="0"/>
              </a:rPr>
              <a:t>Mendis, M.D.V.S. and Weerakkody, W.A.S., 2017)</a:t>
            </a:r>
            <a:r>
              <a:rPr lang="en-US" sz="1800" dirty="0">
                <a:latin typeface="Times New Roman" panose="02020603050405020304" pitchFamily="18" charset="0"/>
                <a:cs typeface="Times New Roman" panose="02020603050405020304" pitchFamily="18" charset="0"/>
              </a:rPr>
              <a:t> Google develops a culture of trust and autonomy by allowing people to work in the way that best suits them, resulting in increased job satisfaction and, ultimately, improved individual and team performance.</a:t>
            </a:r>
            <a:endParaRPr lang="en-IN" sz="1800" dirty="0">
              <a:latin typeface="Times New Roman" panose="02020603050405020304" pitchFamily="18" charset="0"/>
              <a:cs typeface="Times New Roman" panose="02020603050405020304" pitchFamily="18" charset="0"/>
            </a:endParaRPr>
          </a:p>
        </p:txBody>
      </p:sp>
      <p:sp>
        <p:nvSpPr>
          <p:cNvPr id="7" name="Text Placeholder 6">
            <a:extLst>
              <a:ext uri="{FF2B5EF4-FFF2-40B4-BE49-F238E27FC236}">
                <a16:creationId xmlns:a16="http://schemas.microsoft.com/office/drawing/2014/main" id="{27903EF4-936B-F058-2C7C-9CDB20B62B4E}"/>
              </a:ext>
            </a:extLst>
          </p:cNvPr>
          <p:cNvSpPr>
            <a:spLocks noGrp="1"/>
          </p:cNvSpPr>
          <p:nvPr>
            <p:ph type="body" sz="half" idx="2"/>
          </p:nvPr>
        </p:nvSpPr>
        <p:spPr>
          <a:xfrm>
            <a:off x="429209" y="2323322"/>
            <a:ext cx="4126808" cy="3701557"/>
          </a:xfrm>
        </p:spPr>
        <p:txBody>
          <a:bodyPr>
            <a:noAutofit/>
          </a:bodyPr>
          <a:lstStyle/>
          <a:p>
            <a:pPr marL="285750" indent="-285750">
              <a:buFont typeface="Wingdings" panose="05000000000000000000" pitchFamily="2" charset="2"/>
              <a:buChar char="Ø"/>
            </a:pPr>
            <a:r>
              <a:rPr lang="en-US" sz="1800" b="0" i="0" dirty="0">
                <a:effectLst/>
                <a:latin typeface="Times New Roman" panose="02020603050405020304" pitchFamily="18" charset="0"/>
                <a:cs typeface="Times New Roman" panose="02020603050405020304" pitchFamily="18" charset="0"/>
              </a:rPr>
              <a:t>HR Strategy: Flexible Work Arrangements</a:t>
            </a:r>
          </a:p>
          <a:p>
            <a:r>
              <a:rPr lang="en-US" sz="1800" dirty="0">
                <a:latin typeface="Times New Roman" panose="02020603050405020304" pitchFamily="18" charset="0"/>
                <a:cs typeface="Times New Roman" panose="02020603050405020304" pitchFamily="18" charset="0"/>
              </a:rPr>
              <a:t>Google Inc. is a worldwide technology firm noted for its innovative products and services. Google's HR strategy includes offering flexible work arrangements to its workers. This technique gives employees control over their work schedules and locations, allowing them to select when and where they work. Google provides a variety of choices, including remote work, flexible hours, and part-time employment. (</a:t>
            </a:r>
            <a:r>
              <a:rPr lang="en-IN" b="0" i="0" dirty="0">
                <a:effectLst/>
                <a:latin typeface="Times New Roman" panose="02020603050405020304" pitchFamily="18" charset="0"/>
                <a:cs typeface="Times New Roman" panose="02020603050405020304" pitchFamily="18" charset="0"/>
              </a:rPr>
              <a:t>Sulaymonov, A., 2020)</a:t>
            </a:r>
            <a:endParaRPr lang="en-IN" dirty="0">
              <a:latin typeface="Times New Roman" panose="02020603050405020304" pitchFamily="18"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4AAE4AEC-E34B-14CF-2038-589E7FE2017E}"/>
              </a:ext>
            </a:extLst>
          </p:cNvPr>
          <p:cNvSpPr>
            <a:spLocks noGrp="1"/>
          </p:cNvSpPr>
          <p:nvPr>
            <p:ph type="sldNum" sz="quarter" idx="12"/>
          </p:nvPr>
        </p:nvSpPr>
        <p:spPr/>
        <p:txBody>
          <a:bodyPr/>
          <a:lstStyle/>
          <a:p>
            <a:fld id="{A0300AED-BD83-4F88-8197-361D005EFB40}" type="slidenum">
              <a:rPr lang="en-IN" smtClean="0"/>
              <a:t>3</a:t>
            </a:fld>
            <a:endParaRPr lang="en-IN"/>
          </a:p>
        </p:txBody>
      </p:sp>
    </p:spTree>
    <p:extLst>
      <p:ext uri="{BB962C8B-B14F-4D97-AF65-F5344CB8AC3E}">
        <p14:creationId xmlns:p14="http://schemas.microsoft.com/office/powerpoint/2010/main" val="1921825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D0D2BC-1E07-A9E9-0FE3-1711ED76AA72}"/>
              </a:ext>
            </a:extLst>
          </p:cNvPr>
          <p:cNvSpPr>
            <a:spLocks noGrp="1"/>
          </p:cNvSpPr>
          <p:nvPr>
            <p:ph type="title"/>
          </p:nvPr>
        </p:nvSpPr>
        <p:spPr>
          <a:xfrm>
            <a:off x="345234" y="457200"/>
            <a:ext cx="10664888" cy="774441"/>
          </a:xfrm>
        </p:spPr>
        <p:txBody>
          <a:bodyPr/>
          <a:lstStyle/>
          <a:p>
            <a:pPr algn="ctr"/>
            <a:r>
              <a:rPr lang="en-IN" sz="3200" b="1" dirty="0"/>
              <a:t>Public Sector Organisation</a:t>
            </a:r>
          </a:p>
        </p:txBody>
      </p:sp>
      <p:sp>
        <p:nvSpPr>
          <p:cNvPr id="6" name="Content Placeholder 5">
            <a:extLst>
              <a:ext uri="{FF2B5EF4-FFF2-40B4-BE49-F238E27FC236}">
                <a16:creationId xmlns:a16="http://schemas.microsoft.com/office/drawing/2014/main" id="{A8F8A613-5F30-F3AF-FA98-92948C6B538C}"/>
              </a:ext>
            </a:extLst>
          </p:cNvPr>
          <p:cNvSpPr>
            <a:spLocks noGrp="1"/>
          </p:cNvSpPr>
          <p:nvPr>
            <p:ph idx="1"/>
          </p:nvPr>
        </p:nvSpPr>
        <p:spPr>
          <a:xfrm>
            <a:off x="4784616" y="1447800"/>
            <a:ext cx="5195997" cy="4953000"/>
          </a:xfrm>
        </p:spPr>
        <p:txBody>
          <a:bodyPr>
            <a:normAutofit fontScale="92500" lnSpcReduction="20000"/>
          </a:bodyPr>
          <a:lstStyle/>
          <a:p>
            <a:pPr>
              <a:buFont typeface="Wingdings" panose="05000000000000000000" pitchFamily="2" charset="2"/>
              <a:buChar char="Ø"/>
            </a:pPr>
            <a:r>
              <a:rPr lang="en-IN" sz="1800" b="0" i="0" dirty="0">
                <a:effectLst/>
                <a:latin typeface="Times New Roman" panose="02020603050405020304" pitchFamily="18" charset="0"/>
                <a:cs typeface="Times New Roman" panose="02020603050405020304" pitchFamily="18" charset="0"/>
              </a:rPr>
              <a:t>Impact on Overall Strategy: </a:t>
            </a:r>
            <a:r>
              <a:rPr lang="en-US" sz="1800" b="0" i="0" dirty="0">
                <a:effectLst/>
                <a:latin typeface="Times New Roman" panose="02020603050405020304" pitchFamily="18" charset="0"/>
                <a:cs typeface="Times New Roman" panose="02020603050405020304" pitchFamily="18" charset="0"/>
              </a:rPr>
              <a:t>The NHS's talent management and leadership development strategy has various consequences for the overall strategy of the organisation. For starters, it contributes to addressing the persistent issue of worker shortages and the demand for effective leaders. The NHS ensures a pipeline of trained healthcare professionals capable of taking on essential tasks and responsibilities such as administrative positions, clinical leadership, and strategic decision-making by finding and developing talented individuals. </a:t>
            </a:r>
            <a:r>
              <a:rPr lang="en-US" sz="1500" b="0" i="0" dirty="0">
                <a:effectLst/>
                <a:latin typeface="Times New Roman" panose="02020603050405020304" pitchFamily="18" charset="0"/>
                <a:cs typeface="Times New Roman" panose="02020603050405020304" pitchFamily="18" charset="0"/>
              </a:rPr>
              <a:t>(Powell, M., Durose, J., Duberley, J., Exworthy, M., Fewtrell, C., MacFarlane, F. and Moss, P., 2012.)</a:t>
            </a:r>
          </a:p>
          <a:p>
            <a:pPr>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Second, this technique aids in the improvement of patient care and overall service quality. Effective NHS leaders may effect positive change, establish a patient-centered culture, and increase operational efficiency. The NHS hopes to improve the capacities of its leaders by investing in leadership development, allowing them to negotiate complex healthcare difficulties, motivate their teams, and provide high-quality treatment to patients. (</a:t>
            </a:r>
            <a:r>
              <a:rPr lang="en-IN" sz="1500" b="0" i="0" dirty="0">
                <a:effectLst/>
                <a:latin typeface="Times New Roman" panose="02020603050405020304" pitchFamily="18" charset="0"/>
                <a:cs typeface="Times New Roman" panose="02020603050405020304" pitchFamily="18" charset="0"/>
              </a:rPr>
              <a:t>Nicol, E.D., 2012)</a:t>
            </a:r>
            <a:endParaRPr lang="en-IN" sz="1500" dirty="0">
              <a:latin typeface="Times New Roman" panose="02020603050405020304" pitchFamily="18" charset="0"/>
              <a:cs typeface="Times New Roman" panose="02020603050405020304" pitchFamily="18" charset="0"/>
            </a:endParaRPr>
          </a:p>
        </p:txBody>
      </p:sp>
      <p:sp>
        <p:nvSpPr>
          <p:cNvPr id="7" name="Text Placeholder 6">
            <a:extLst>
              <a:ext uri="{FF2B5EF4-FFF2-40B4-BE49-F238E27FC236}">
                <a16:creationId xmlns:a16="http://schemas.microsoft.com/office/drawing/2014/main" id="{27903EF4-936B-F058-2C7C-9CDB20B62B4E}"/>
              </a:ext>
            </a:extLst>
          </p:cNvPr>
          <p:cNvSpPr>
            <a:spLocks noGrp="1"/>
          </p:cNvSpPr>
          <p:nvPr>
            <p:ph type="body" sz="half" idx="2"/>
          </p:nvPr>
        </p:nvSpPr>
        <p:spPr>
          <a:xfrm>
            <a:off x="429209" y="1447800"/>
            <a:ext cx="4126808" cy="5167604"/>
          </a:xfrm>
        </p:spPr>
        <p:txBody>
          <a:bodyPr>
            <a:noAutofit/>
          </a:bodyPr>
          <a:lstStyle/>
          <a:p>
            <a:pPr marL="285750" indent="-285750">
              <a:buFont typeface="Wingdings" panose="05000000000000000000" pitchFamily="2" charset="2"/>
              <a:buChar char="Ø"/>
            </a:pPr>
            <a:r>
              <a:rPr lang="en-US" sz="1800" b="0" i="0" dirty="0">
                <a:effectLst/>
                <a:latin typeface="Times New Roman" panose="02020603050405020304" pitchFamily="18" charset="0"/>
                <a:cs typeface="Times New Roman" panose="02020603050405020304" pitchFamily="18" charset="0"/>
              </a:rPr>
              <a:t>National Health Service (NHS) (United Kingdom) HR Strategy: Talent Management and Leadership Development</a:t>
            </a:r>
          </a:p>
          <a:p>
            <a:pPr marL="285750" indent="-285750">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the United Kingdom, the National Health Service (NHS) is a public-sector organisation in charge of delivering healthcare to the people. (</a:t>
            </a:r>
            <a:r>
              <a:rPr lang="en-US" b="0" i="0" dirty="0">
                <a:effectLst/>
                <a:latin typeface="Times New Roman" panose="02020603050405020304" pitchFamily="18" charset="0"/>
                <a:cs typeface="Times New Roman" panose="02020603050405020304" pitchFamily="18" charset="0"/>
              </a:rPr>
              <a:t>MAYNARD, A. and BLOOR, K., 1998)</a:t>
            </a:r>
            <a:r>
              <a:rPr lang="en-US"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To ensure a capable and skilled staff in the healthcare industry, the NHS has established a talent management and leadership development strategy. This technique entails identifying and fostering high-potential individuals, as well as providing them with the appropriate training and development opportunities to advance to positions of leadership.</a:t>
            </a:r>
            <a:endParaRPr lang="en-IN" sz="1800" dirty="0">
              <a:latin typeface="Times New Roman" panose="02020603050405020304" pitchFamily="18"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88E5AFCC-7FA6-5CC3-1D66-F3CE658699DA}"/>
              </a:ext>
            </a:extLst>
          </p:cNvPr>
          <p:cNvSpPr>
            <a:spLocks noGrp="1"/>
          </p:cNvSpPr>
          <p:nvPr>
            <p:ph type="sldNum" sz="quarter" idx="12"/>
          </p:nvPr>
        </p:nvSpPr>
        <p:spPr/>
        <p:txBody>
          <a:bodyPr/>
          <a:lstStyle/>
          <a:p>
            <a:fld id="{A0300AED-BD83-4F88-8197-361D005EFB40}" type="slidenum">
              <a:rPr lang="en-IN" smtClean="0"/>
              <a:t>4</a:t>
            </a:fld>
            <a:endParaRPr lang="en-IN"/>
          </a:p>
        </p:txBody>
      </p:sp>
    </p:spTree>
    <p:extLst>
      <p:ext uri="{BB962C8B-B14F-4D97-AF65-F5344CB8AC3E}">
        <p14:creationId xmlns:p14="http://schemas.microsoft.com/office/powerpoint/2010/main" val="26677406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96304-B28A-B0F2-014C-D2DAE9C1771B}"/>
              </a:ext>
            </a:extLst>
          </p:cNvPr>
          <p:cNvSpPr>
            <a:spLocks noGrp="1"/>
          </p:cNvSpPr>
          <p:nvPr>
            <p:ph type="title"/>
          </p:nvPr>
        </p:nvSpPr>
        <p:spPr>
          <a:xfrm>
            <a:off x="646111" y="452718"/>
            <a:ext cx="9404723" cy="918882"/>
          </a:xfrm>
        </p:spPr>
        <p:txBody>
          <a:bodyPr>
            <a:normAutofit/>
          </a:bodyPr>
          <a:lstStyle/>
          <a:p>
            <a:r>
              <a:rPr lang="en-US" sz="3600" dirty="0">
                <a:latin typeface="Times New Roman" panose="02020603050405020304" pitchFamily="18" charset="0"/>
                <a:cs typeface="Times New Roman" panose="02020603050405020304" pitchFamily="18" charset="0"/>
              </a:rPr>
              <a:t>Summary of three articles' literature reviews </a:t>
            </a:r>
            <a:endParaRPr lang="en-IN" sz="3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DCE9572-28DB-F2FA-01E6-20BAE20B84C0}"/>
              </a:ext>
            </a:extLst>
          </p:cNvPr>
          <p:cNvSpPr>
            <a:spLocks noGrp="1"/>
          </p:cNvSpPr>
          <p:nvPr>
            <p:ph idx="1"/>
          </p:nvPr>
        </p:nvSpPr>
        <p:spPr>
          <a:xfrm>
            <a:off x="1103312" y="1922105"/>
            <a:ext cx="8946541" cy="4310744"/>
          </a:xfrm>
        </p:spPr>
        <p:txBody>
          <a:bodyPr>
            <a:normAutofit/>
          </a:bodyPr>
          <a:lstStyle/>
          <a:p>
            <a:r>
              <a:rPr lang="en-US" sz="1800" b="0" i="0" dirty="0">
                <a:effectLst/>
                <a:latin typeface="Times New Roman" panose="02020603050405020304" pitchFamily="18" charset="0"/>
                <a:cs typeface="Times New Roman" panose="02020603050405020304" pitchFamily="18" charset="0"/>
              </a:rPr>
              <a:t>Article 1: "Aligning Human Resource Management Practices with Business Strategy: A Systematic Literature Review" by Jackson, Schuler, and Jiang (2014)</a:t>
            </a:r>
          </a:p>
          <a:p>
            <a:pPr>
              <a:buFont typeface="Courier New" panose="02070309020205020404" pitchFamily="49" charset="0"/>
              <a:buChar char="o"/>
            </a:pPr>
            <a:r>
              <a:rPr lang="en-US" sz="1800" dirty="0">
                <a:latin typeface="Times New Roman" panose="02020603050405020304" pitchFamily="18" charset="0"/>
                <a:cs typeface="Times New Roman" panose="02020603050405020304" pitchFamily="18" charset="0"/>
              </a:rPr>
              <a:t>This article conducts a thorough analysis of the literature on the alignment of human resource management (HRM) practises with business strategy. The writers emphasise the importance of human resource management in supporting an organization's overall strategy. They go over several HRM practices such as recruiting and selection, training and development, performance management, and pay, emphasising the significance of aligning these practices with the organization's strategic goals. (</a:t>
            </a:r>
            <a:r>
              <a:rPr lang="en-US" sz="1600" b="0" i="0" dirty="0">
                <a:effectLst/>
                <a:latin typeface="Times New Roman" panose="02020603050405020304" pitchFamily="18" charset="0"/>
                <a:cs typeface="Times New Roman" panose="02020603050405020304" pitchFamily="18" charset="0"/>
              </a:rPr>
              <a:t>Wright, P.M. and Snell, S.A., 1991</a:t>
            </a:r>
            <a:r>
              <a:rPr lang="en-US" sz="1600" dirty="0">
                <a:latin typeface="Arial" panose="020B0604020202020204" pitchFamily="34" charset="0"/>
                <a:cs typeface="Times New Roman" panose="02020603050405020304" pitchFamily="18" charset="0"/>
              </a:rPr>
              <a:t>)</a:t>
            </a:r>
            <a:r>
              <a:rPr lang="en-US" sz="1800" dirty="0">
                <a:latin typeface="Times New Roman" panose="02020603050405020304" pitchFamily="18" charset="0"/>
                <a:cs typeface="Times New Roman" panose="02020603050405020304" pitchFamily="18" charset="0"/>
              </a:rPr>
              <a:t> According to the review, a strong alignment between HRM and business strategy leads to higher organisational performance, employee happiness, and competitive advantage.</a:t>
            </a:r>
          </a:p>
        </p:txBody>
      </p:sp>
      <p:sp>
        <p:nvSpPr>
          <p:cNvPr id="4" name="Slide Number Placeholder 3">
            <a:extLst>
              <a:ext uri="{FF2B5EF4-FFF2-40B4-BE49-F238E27FC236}">
                <a16:creationId xmlns:a16="http://schemas.microsoft.com/office/drawing/2014/main" id="{5A8AC0FB-4FB1-CF14-7DB8-2F4CFFDA6840}"/>
              </a:ext>
            </a:extLst>
          </p:cNvPr>
          <p:cNvSpPr>
            <a:spLocks noGrp="1"/>
          </p:cNvSpPr>
          <p:nvPr>
            <p:ph type="sldNum" sz="quarter" idx="12"/>
          </p:nvPr>
        </p:nvSpPr>
        <p:spPr/>
        <p:txBody>
          <a:bodyPr/>
          <a:lstStyle/>
          <a:p>
            <a:fld id="{A0300AED-BD83-4F88-8197-361D005EFB40}" type="slidenum">
              <a:rPr lang="en-IN" smtClean="0"/>
              <a:t>5</a:t>
            </a:fld>
            <a:endParaRPr lang="en-IN"/>
          </a:p>
        </p:txBody>
      </p:sp>
    </p:spTree>
    <p:extLst>
      <p:ext uri="{BB962C8B-B14F-4D97-AF65-F5344CB8AC3E}">
        <p14:creationId xmlns:p14="http://schemas.microsoft.com/office/powerpoint/2010/main" val="36216602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DA313-B14F-A99D-D159-0D9177E1B854}"/>
              </a:ext>
            </a:extLst>
          </p:cNvPr>
          <p:cNvSpPr>
            <a:spLocks noGrp="1"/>
          </p:cNvSpPr>
          <p:nvPr>
            <p:ph type="title"/>
          </p:nvPr>
        </p:nvSpPr>
        <p:spPr>
          <a:xfrm>
            <a:off x="645130" y="998376"/>
            <a:ext cx="9935784" cy="914400"/>
          </a:xfrm>
        </p:spPr>
        <p:txBody>
          <a:bodyPr/>
          <a:lstStyle/>
          <a:p>
            <a:r>
              <a:rPr lang="en-IN" sz="1800" dirty="0">
                <a:latin typeface="Times New Roman" panose="02020603050405020304" pitchFamily="18" charset="0"/>
                <a:cs typeface="Times New Roman" panose="02020603050405020304" pitchFamily="18" charset="0"/>
              </a:rPr>
              <a:t>Article 2. </a:t>
            </a:r>
            <a:r>
              <a:rPr lang="en-US" sz="1800" b="0" i="0" dirty="0">
                <a:solidFill>
                  <a:schemeClr val="tx1"/>
                </a:solidFill>
                <a:effectLst/>
                <a:latin typeface="Times New Roman" panose="02020603050405020304" pitchFamily="18" charset="0"/>
                <a:cs typeface="Times New Roman" panose="02020603050405020304" pitchFamily="18" charset="0"/>
              </a:rPr>
              <a:t>Strategic Human Resource Management and Firm Performance: A Systematic Review and Meta-Analysis" by Jiang, Lepak, Hu, and Baer (2012)</a:t>
            </a:r>
            <a:endParaRPr lang="en-IN" sz="18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E206E42-0229-7801-A787-15476B88C4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The purpose of this article is to give a systematic evaluation and meta-analysis of the association between strategic human resource management (SHRM) and firm performance. The review examines various studies and presents evidence that SHRM has a favourable impact on organisational outcomes. It emphasises the role of several HRM practices in contributing to business performance, such as employee recruitment and selection, training and development, performance appraisal, and reward systems. The findings show that when human resource management practises are strategically aligned with the overall business plan, they positively influence employee attitudes, behaviours, and abilities, resulting in increased firm performance</a:t>
            </a:r>
            <a:r>
              <a:rPr lang="en-US" sz="1600" dirty="0">
                <a:latin typeface="Times New Roman" panose="02020603050405020304" pitchFamily="18" charset="0"/>
                <a:cs typeface="Times New Roman" panose="02020603050405020304" pitchFamily="18" charset="0"/>
              </a:rPr>
              <a:t>. (</a:t>
            </a:r>
            <a:r>
              <a:rPr lang="en-IN" sz="1600" b="0" i="0" dirty="0">
                <a:effectLst/>
                <a:latin typeface="Times New Roman" panose="02020603050405020304" pitchFamily="18" charset="0"/>
                <a:cs typeface="Times New Roman" panose="02020603050405020304" pitchFamily="18" charset="0"/>
              </a:rPr>
              <a:t>Sani, A.D., 2012)</a:t>
            </a:r>
            <a:endParaRPr lang="en-IN" sz="16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C33F8F54-A556-87E9-023B-6C580DA34397}"/>
              </a:ext>
            </a:extLst>
          </p:cNvPr>
          <p:cNvSpPr>
            <a:spLocks noGrp="1"/>
          </p:cNvSpPr>
          <p:nvPr>
            <p:ph type="sldNum" sz="quarter" idx="12"/>
          </p:nvPr>
        </p:nvSpPr>
        <p:spPr/>
        <p:txBody>
          <a:bodyPr/>
          <a:lstStyle/>
          <a:p>
            <a:fld id="{A0300AED-BD83-4F88-8197-361D005EFB40}" type="slidenum">
              <a:rPr lang="en-IN" smtClean="0"/>
              <a:t>6</a:t>
            </a:fld>
            <a:endParaRPr lang="en-IN"/>
          </a:p>
        </p:txBody>
      </p:sp>
    </p:spTree>
    <p:extLst>
      <p:ext uri="{BB962C8B-B14F-4D97-AF65-F5344CB8AC3E}">
        <p14:creationId xmlns:p14="http://schemas.microsoft.com/office/powerpoint/2010/main" val="916377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811F0-F9EF-F201-C79E-21091B37BBE1}"/>
              </a:ext>
            </a:extLst>
          </p:cNvPr>
          <p:cNvSpPr>
            <a:spLocks noGrp="1"/>
          </p:cNvSpPr>
          <p:nvPr>
            <p:ph type="title"/>
          </p:nvPr>
        </p:nvSpPr>
        <p:spPr>
          <a:xfrm>
            <a:off x="646111" y="895738"/>
            <a:ext cx="9404723" cy="998375"/>
          </a:xfrm>
        </p:spPr>
        <p:txBody>
          <a:bodyPr/>
          <a:lstStyle/>
          <a:p>
            <a:r>
              <a:rPr lang="en-US" sz="1800" b="0" i="0" dirty="0">
                <a:solidFill>
                  <a:schemeClr val="tx1"/>
                </a:solidFill>
                <a:effectLst/>
                <a:latin typeface="Times New Roman" panose="02020603050405020304" pitchFamily="18" charset="0"/>
                <a:cs typeface="Times New Roman" panose="02020603050405020304" pitchFamily="18" charset="0"/>
              </a:rPr>
              <a:t>Article 3: "Human Resource Management Practices and Organizational Performance: A Moderating Role of Entrepreneurial Orientation" by Rauf, Azam, and Abid (2019)</a:t>
            </a:r>
            <a:endParaRPr lang="en-IN" sz="18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C0A85BC-DDDA-AE5D-02B6-CC49613C00D2}"/>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This paper investigates the relationship between human resource management practises, organisational performance, and the moderating role of entrepreneurial orientation. The authors conduct a literature study and argue that human resource management practises such as recruiting and selection, training and development, performance management, and remuneration have a major impact on organisational success. </a:t>
            </a:r>
            <a:r>
              <a:rPr lang="en-US" sz="1600" dirty="0">
                <a:latin typeface="Times New Roman" panose="02020603050405020304" pitchFamily="18" charset="0"/>
                <a:cs typeface="Times New Roman" panose="02020603050405020304" pitchFamily="18" charset="0"/>
              </a:rPr>
              <a:t>(</a:t>
            </a:r>
            <a:r>
              <a:rPr lang="en-US" sz="1600" b="0" i="0" dirty="0">
                <a:effectLst/>
                <a:latin typeface="Times New Roman" panose="02020603050405020304" pitchFamily="18" charset="0"/>
                <a:cs typeface="Times New Roman" panose="02020603050405020304" pitchFamily="18" charset="0"/>
              </a:rPr>
              <a:t>Lewis, R.E. and Heckman, R.J., 2006.)</a:t>
            </a:r>
            <a:r>
              <a:rPr lang="en-US" sz="1600" dirty="0">
                <a:latin typeface="Times New Roman" panose="02020603050405020304" pitchFamily="18" charset="0"/>
                <a:cs typeface="Times New Roman" panose="02020603050405020304" pitchFamily="18" charset="0"/>
              </a:rPr>
              <a:t> F</a:t>
            </a:r>
            <a:r>
              <a:rPr lang="en-US" dirty="0">
                <a:latin typeface="Times New Roman" panose="02020603050405020304" pitchFamily="18" charset="0"/>
                <a:cs typeface="Times New Roman" panose="02020603050405020304" pitchFamily="18" charset="0"/>
              </a:rPr>
              <a:t>urthermore, they contend that the impact of HRM practices on performance is dependent on the organization's level of entrepreneurial orientation. According to the review, organisations with a higher level of entrepreneurial orientation can more effectively employ HRM practices to generate superior performance outcomes.</a:t>
            </a:r>
            <a:endParaRPr lang="en-IN"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BA933DE1-F0E1-F161-1AF7-C2BAC56E126A}"/>
              </a:ext>
            </a:extLst>
          </p:cNvPr>
          <p:cNvSpPr>
            <a:spLocks noGrp="1"/>
          </p:cNvSpPr>
          <p:nvPr>
            <p:ph type="sldNum" sz="quarter" idx="12"/>
          </p:nvPr>
        </p:nvSpPr>
        <p:spPr/>
        <p:txBody>
          <a:bodyPr/>
          <a:lstStyle/>
          <a:p>
            <a:fld id="{A0300AED-BD83-4F88-8197-361D005EFB40}" type="slidenum">
              <a:rPr lang="en-IN" smtClean="0"/>
              <a:t>7</a:t>
            </a:fld>
            <a:endParaRPr lang="en-IN"/>
          </a:p>
        </p:txBody>
      </p:sp>
    </p:spTree>
    <p:extLst>
      <p:ext uri="{BB962C8B-B14F-4D97-AF65-F5344CB8AC3E}">
        <p14:creationId xmlns:p14="http://schemas.microsoft.com/office/powerpoint/2010/main" val="777676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13A8A7-420E-F4CA-1AFE-DCCE221668ED}"/>
              </a:ext>
            </a:extLst>
          </p:cNvPr>
          <p:cNvSpPr>
            <a:spLocks noGrp="1"/>
          </p:cNvSpPr>
          <p:nvPr>
            <p:ph type="sldNum" sz="quarter" idx="12"/>
          </p:nvPr>
        </p:nvSpPr>
        <p:spPr/>
        <p:txBody>
          <a:bodyPr/>
          <a:lstStyle/>
          <a:p>
            <a:fld id="{A0300AED-BD83-4F88-8197-361D005EFB40}" type="slidenum">
              <a:rPr lang="en-IN" smtClean="0"/>
              <a:t>8</a:t>
            </a:fld>
            <a:endParaRPr lang="en-IN"/>
          </a:p>
        </p:txBody>
      </p:sp>
      <p:sp>
        <p:nvSpPr>
          <p:cNvPr id="3" name="Content Placeholder 2">
            <a:extLst>
              <a:ext uri="{FF2B5EF4-FFF2-40B4-BE49-F238E27FC236}">
                <a16:creationId xmlns:a16="http://schemas.microsoft.com/office/drawing/2014/main" id="{2A7082FF-2765-FCA9-BDB7-DEA4D0D38E98}"/>
              </a:ext>
            </a:extLst>
          </p:cNvPr>
          <p:cNvSpPr>
            <a:spLocks noGrp="1"/>
          </p:cNvSpPr>
          <p:nvPr>
            <p:ph idx="4294967295"/>
          </p:nvPr>
        </p:nvSpPr>
        <p:spPr>
          <a:xfrm>
            <a:off x="513185" y="1287463"/>
            <a:ext cx="10677554" cy="2882900"/>
          </a:xfrm>
        </p:spPr>
        <p:txBody>
          <a:bodyPr/>
          <a:lstStyle/>
          <a:p>
            <a:r>
              <a:rPr lang="en-US" dirty="0">
                <a:latin typeface="Times New Roman" panose="02020603050405020304" pitchFamily="18" charset="0"/>
                <a:cs typeface="Times New Roman" panose="02020603050405020304" pitchFamily="18" charset="0"/>
              </a:rPr>
              <a:t>Overall, the research evaluation in these papers emphasises the significance of aligning HRM practises with an organization's overall strategy. It emphasises the favourable influence of strategic HRM on corporate performance, employee happiness, and competitive advantage. The review emphasises the significance of various HRM practises and their integration with the organization's strategic goals to optimise outcomes</a:t>
            </a:r>
            <a:r>
              <a:rPr lang="en-US" sz="1800" dirty="0">
                <a:latin typeface="Times New Roman" panose="02020603050405020304" pitchFamily="18" charset="0"/>
                <a:cs typeface="Times New Roman" panose="02020603050405020304" pitchFamily="18" charset="0"/>
              </a:rPr>
              <a:t>. (</a:t>
            </a:r>
            <a:r>
              <a:rPr lang="en-IN" sz="1800" b="0" i="0" dirty="0">
                <a:effectLst/>
                <a:latin typeface="Times New Roman" panose="02020603050405020304" pitchFamily="18" charset="0"/>
                <a:cs typeface="Times New Roman" panose="02020603050405020304" pitchFamily="18" charset="0"/>
              </a:rPr>
              <a:t>Sani, A.D., 2012.)</a:t>
            </a:r>
            <a:r>
              <a:rPr lang="en-US" sz="18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Furthermore, it highlights contextual elements, such as entrepreneurial orientation, that may modify the relationship between HRM practices and organisational performance. These insights give helpful information for organisations looking to use HRM as a strategic tool to support their entire strategy.</a:t>
            </a:r>
          </a:p>
          <a:p>
            <a:endParaRPr lang="en-US" dirty="0">
              <a:latin typeface="Times New Roman" panose="02020603050405020304" pitchFamily="18" charset="0"/>
              <a:cs typeface="Times New Roman" panose="02020603050405020304" pitchFamily="18" charset="0"/>
            </a:endParaRPr>
          </a:p>
        </p:txBody>
      </p:sp>
      <p:pic>
        <p:nvPicPr>
          <p:cNvPr id="2054" name="Picture 6">
            <a:extLst>
              <a:ext uri="{FF2B5EF4-FFF2-40B4-BE49-F238E27FC236}">
                <a16:creationId xmlns:a16="http://schemas.microsoft.com/office/drawing/2014/main" id="{0552F940-3665-6E0B-E182-DB767A302E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277" y="4077478"/>
            <a:ext cx="3476259" cy="2147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999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811F0-F9EF-F201-C79E-21091B37BBE1}"/>
              </a:ext>
            </a:extLst>
          </p:cNvPr>
          <p:cNvSpPr>
            <a:spLocks noGrp="1"/>
          </p:cNvSpPr>
          <p:nvPr>
            <p:ph type="title"/>
          </p:nvPr>
        </p:nvSpPr>
        <p:spPr>
          <a:xfrm>
            <a:off x="646111" y="895738"/>
            <a:ext cx="9404723" cy="793103"/>
          </a:xfrm>
        </p:spPr>
        <p:txBody>
          <a:bodyPr/>
          <a:lstStyle/>
          <a:p>
            <a:r>
              <a:rPr lang="en-US" sz="2400" dirty="0">
                <a:solidFill>
                  <a:schemeClr val="tx1"/>
                </a:solidFill>
                <a:latin typeface="Times New Roman" panose="02020603050405020304" pitchFamily="18" charset="0"/>
                <a:cs typeface="Times New Roman" panose="02020603050405020304" pitchFamily="18" charset="0"/>
              </a:rPr>
              <a:t>A methodology for connecting HR strategy to competitive advantage</a:t>
            </a:r>
            <a:endParaRPr lang="en-I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C0A85BC-DDDA-AE5D-02B6-CC49613C00D2}"/>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The HR-Competitive Strategy Framework established by Mark Huselid, Richard Beatty, and Brian Becker is a well-known methodology for integrating HR strategy into a competitive strategy. This model identifies three critical HR practices that can help organisations get a competitive advantage:</a:t>
            </a:r>
          </a:p>
          <a:p>
            <a:pPr>
              <a:buFont typeface="Wingdings" panose="05000000000000000000" pitchFamily="2" charset="2"/>
              <a:buChar char="ü"/>
            </a:pPr>
            <a:r>
              <a:rPr lang="en-IN" b="0" i="0" dirty="0">
                <a:effectLst/>
                <a:latin typeface="Söhne"/>
              </a:rPr>
              <a:t>Employee Quality: </a:t>
            </a:r>
            <a:r>
              <a:rPr lang="en-US" dirty="0">
                <a:latin typeface="Times New Roman" panose="02020603050405020304" pitchFamily="18" charset="0"/>
                <a:cs typeface="Times New Roman" panose="02020603050405020304" pitchFamily="18" charset="0"/>
              </a:rPr>
              <a:t>This practice focuses on attracting, selecting, and developing high-quality people who have the skills, expertise, and competencies required to support the organization's competitive strategy. Organisations can obtain a competitive advantage by focusing on hiring and developing excellent personnel. Employee quality is linked to competitive advantage by enabling improved performance, innovation, and customer pleasure. </a:t>
            </a:r>
            <a:r>
              <a:rPr lang="en-US" sz="1800" dirty="0">
                <a:latin typeface="Times New Roman" panose="02020603050405020304" pitchFamily="18" charset="0"/>
                <a:cs typeface="Times New Roman" panose="02020603050405020304" pitchFamily="18" charset="0"/>
              </a:rPr>
              <a:t>(</a:t>
            </a:r>
            <a:r>
              <a:rPr lang="en-US" sz="1800" b="0" i="0" dirty="0">
                <a:effectLst/>
                <a:latin typeface="Times New Roman" panose="02020603050405020304" pitchFamily="18" charset="0"/>
                <a:cs typeface="Times New Roman" panose="02020603050405020304" pitchFamily="18" charset="0"/>
              </a:rPr>
              <a:t>Noe, R., Hollenbeck, J., Gerhart, B. and Wright, P., 2006.)</a:t>
            </a: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D5E3EBD1-6324-DD71-F5BC-D6807B65C65A}"/>
              </a:ext>
            </a:extLst>
          </p:cNvPr>
          <p:cNvSpPr>
            <a:spLocks noGrp="1"/>
          </p:cNvSpPr>
          <p:nvPr>
            <p:ph type="sldNum" sz="quarter" idx="12"/>
          </p:nvPr>
        </p:nvSpPr>
        <p:spPr/>
        <p:txBody>
          <a:bodyPr/>
          <a:lstStyle/>
          <a:p>
            <a:fld id="{A0300AED-BD83-4F88-8197-361D005EFB40}" type="slidenum">
              <a:rPr lang="en-IN" smtClean="0"/>
              <a:t>9</a:t>
            </a:fld>
            <a:endParaRPr lang="en-IN"/>
          </a:p>
        </p:txBody>
      </p:sp>
    </p:spTree>
    <p:extLst>
      <p:ext uri="{BB962C8B-B14F-4D97-AF65-F5344CB8AC3E}">
        <p14:creationId xmlns:p14="http://schemas.microsoft.com/office/powerpoint/2010/main" val="683493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1D786B0-D349-779D-8657-CD0C935C2FE7}"/>
              </a:ext>
            </a:extLst>
          </p:cNvPr>
          <p:cNvSpPr>
            <a:spLocks noGrp="1"/>
          </p:cNvSpPr>
          <p:nvPr>
            <p:ph type="sldNum" sz="quarter" idx="12"/>
          </p:nvPr>
        </p:nvSpPr>
        <p:spPr/>
        <p:txBody>
          <a:bodyPr/>
          <a:lstStyle/>
          <a:p>
            <a:fld id="{A0300AED-BD83-4F88-8197-361D005EFB40}" type="slidenum">
              <a:rPr lang="en-IN" smtClean="0"/>
              <a:t>10</a:t>
            </a:fld>
            <a:endParaRPr lang="en-IN"/>
          </a:p>
        </p:txBody>
      </p:sp>
      <p:sp>
        <p:nvSpPr>
          <p:cNvPr id="3" name="Content Placeholder 2">
            <a:extLst>
              <a:ext uri="{FF2B5EF4-FFF2-40B4-BE49-F238E27FC236}">
                <a16:creationId xmlns:a16="http://schemas.microsoft.com/office/drawing/2014/main" id="{2A7082FF-2765-FCA9-BDB7-DEA4D0D38E98}"/>
              </a:ext>
            </a:extLst>
          </p:cNvPr>
          <p:cNvSpPr>
            <a:spLocks noGrp="1"/>
          </p:cNvSpPr>
          <p:nvPr>
            <p:ph idx="4294967295"/>
          </p:nvPr>
        </p:nvSpPr>
        <p:spPr>
          <a:xfrm>
            <a:off x="391887" y="1324947"/>
            <a:ext cx="10552921" cy="4923453"/>
          </a:xfrm>
        </p:spPr>
        <p:txBody>
          <a:bodyPr/>
          <a:lstStyle/>
          <a:p>
            <a:pPr>
              <a:buFont typeface="Wingdings" panose="05000000000000000000" pitchFamily="2" charset="2"/>
              <a:buChar char="ü"/>
            </a:pPr>
            <a:r>
              <a:rPr lang="en-IN" b="0" i="0" dirty="0">
                <a:effectLst/>
                <a:latin typeface="Söhne"/>
              </a:rPr>
              <a:t>Employee Motivation and Retention: </a:t>
            </a:r>
            <a:r>
              <a:rPr lang="en-US" b="0" i="0" dirty="0">
                <a:effectLst/>
                <a:latin typeface="Söhne"/>
              </a:rPr>
              <a:t>This practice emphasises the importance of building a work environment that stimulates people to do their best and fosters their long-term commitment to the organisation. Effective motivation and retention tactics can result in lower turnover, increased employee loyalty, and more engaged and dedicated staff to attaining organisational goals. (</a:t>
            </a:r>
            <a:r>
              <a:rPr lang="en-IN" sz="1800" b="0" i="0" dirty="0">
                <a:effectLst/>
                <a:latin typeface="Times New Roman" panose="02020603050405020304" pitchFamily="18" charset="0"/>
                <a:cs typeface="Times New Roman" panose="02020603050405020304" pitchFamily="18" charset="0"/>
              </a:rPr>
              <a:t>Geldenhuys, M., Taba, K. and Venter, C.M., 2014)</a:t>
            </a:r>
            <a:r>
              <a:rPr lang="en-US" sz="1800" b="0" i="0" dirty="0">
                <a:effectLst/>
                <a:latin typeface="Times New Roman" panose="02020603050405020304" pitchFamily="18" charset="0"/>
                <a:cs typeface="Times New Roman" panose="02020603050405020304" pitchFamily="18" charset="0"/>
              </a:rPr>
              <a:t> </a:t>
            </a:r>
            <a:r>
              <a:rPr lang="en-US" b="0" i="0" dirty="0">
                <a:effectLst/>
                <a:latin typeface="Söhne"/>
              </a:rPr>
              <a:t>Employee motivation and retention improve productivity, knowledge retention, and client relationships, all of which contribute to a competitive advantage.</a:t>
            </a:r>
          </a:p>
          <a:p>
            <a:pPr>
              <a:buFont typeface="Wingdings" panose="05000000000000000000" pitchFamily="2" charset="2"/>
              <a:buChar char="ü"/>
            </a:pPr>
            <a:r>
              <a:rPr lang="en-IN" b="0" i="0" dirty="0">
                <a:effectLst/>
                <a:latin typeface="Söhne"/>
              </a:rPr>
              <a:t>Employee Skills and Development: </a:t>
            </a:r>
            <a:r>
              <a:rPr lang="en-US" b="0" i="0" dirty="0">
                <a:effectLst/>
                <a:latin typeface="Söhne"/>
              </a:rPr>
              <a:t>This practises emphasises giving employees continuing training, development chances, and career growth opportunities. Organisations can improve their capacities and adaptability by investing in the development of their workers' skills and competencies. Creating a trained and versatile staff allows businesses to adjust to market changes, innovate, and maintain a competitive advantage. Employee development and skills contribute to competitive advantage by increasing organisational agility, knowledge generation, and differentiation. (</a:t>
            </a:r>
            <a:r>
              <a:rPr lang="en-US" sz="1800" b="0" i="0" dirty="0">
                <a:effectLst/>
                <a:latin typeface="Times New Roman" panose="02020603050405020304" pitchFamily="18" charset="0"/>
                <a:cs typeface="Times New Roman" panose="02020603050405020304" pitchFamily="18" charset="0"/>
              </a:rPr>
              <a:t>Saha, N., Gregar, A. and Sáha, P., 2017)</a:t>
            </a:r>
          </a:p>
        </p:txBody>
      </p:sp>
    </p:spTree>
    <p:extLst>
      <p:ext uri="{BB962C8B-B14F-4D97-AF65-F5344CB8AC3E}">
        <p14:creationId xmlns:p14="http://schemas.microsoft.com/office/powerpoint/2010/main" val="978785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132AB1-645D-291D-C14A-10EA038F4640}"/>
              </a:ext>
            </a:extLst>
          </p:cNvPr>
          <p:cNvSpPr>
            <a:spLocks noGrp="1"/>
          </p:cNvSpPr>
          <p:nvPr>
            <p:ph type="sldNum" sz="quarter" idx="12"/>
          </p:nvPr>
        </p:nvSpPr>
        <p:spPr/>
        <p:txBody>
          <a:bodyPr/>
          <a:lstStyle/>
          <a:p>
            <a:fld id="{A0300AED-BD83-4F88-8197-361D005EFB40}" type="slidenum">
              <a:rPr lang="en-IN" smtClean="0"/>
              <a:t>11</a:t>
            </a:fld>
            <a:endParaRPr lang="en-IN"/>
          </a:p>
        </p:txBody>
      </p:sp>
      <p:sp>
        <p:nvSpPr>
          <p:cNvPr id="3" name="Content Placeholder 2">
            <a:extLst>
              <a:ext uri="{FF2B5EF4-FFF2-40B4-BE49-F238E27FC236}">
                <a16:creationId xmlns:a16="http://schemas.microsoft.com/office/drawing/2014/main" id="{2A7082FF-2765-FCA9-BDB7-DEA4D0D38E98}"/>
              </a:ext>
            </a:extLst>
          </p:cNvPr>
          <p:cNvSpPr>
            <a:spLocks noGrp="1"/>
          </p:cNvSpPr>
          <p:nvPr>
            <p:ph idx="4294967295"/>
          </p:nvPr>
        </p:nvSpPr>
        <p:spPr>
          <a:xfrm>
            <a:off x="503853" y="1203649"/>
            <a:ext cx="10870163" cy="4338735"/>
          </a:xfrm>
        </p:spPr>
        <p:txBody>
          <a:bodyPr/>
          <a:lstStyle/>
          <a:p>
            <a:pPr>
              <a:buFont typeface="Wingdings" panose="05000000000000000000" pitchFamily="2" charset="2"/>
              <a:buChar char="Ø"/>
            </a:pPr>
            <a:r>
              <a:rPr lang="en-US" b="0" i="0" dirty="0">
                <a:effectLst/>
                <a:latin typeface="Söhne"/>
              </a:rPr>
              <a:t>According to the HR-Competitive Strategy Framework, various HR practices are interrelated and mutually reinforcing. When implemented correctly, they result in a high-performance work system that supports the organization's competitive strategy. Furthermore, the framework emphasises the need of integrating HR practices with the broader business strategy of the organisation in order to achieve synergy and maximize their impact on competitive advantage.</a:t>
            </a:r>
          </a:p>
          <a:p>
            <a:pPr>
              <a:buFont typeface="Wingdings" panose="05000000000000000000" pitchFamily="2" charset="2"/>
              <a:buChar char="Ø"/>
            </a:pPr>
            <a:r>
              <a:rPr lang="en-US" b="0" i="0" dirty="0">
                <a:effectLst/>
                <a:latin typeface="Söhne"/>
              </a:rPr>
              <a:t>It should be noted that specific HR practices and their alignment with a competitive strategy may differ among organisations and industries. Although the HR-Competitive Strategy Framework provides a generic framework, organisations should customize and adapt it to their specific circumstances and strategic aims.</a:t>
            </a:r>
          </a:p>
          <a:p>
            <a:pPr marL="0" indent="0">
              <a:buNone/>
            </a:pPr>
            <a:endParaRPr lang="en-US" b="0" i="0" dirty="0">
              <a:effectLst/>
              <a:latin typeface="Söhne"/>
            </a:endParaRPr>
          </a:p>
        </p:txBody>
      </p:sp>
    </p:spTree>
    <p:extLst>
      <p:ext uri="{BB962C8B-B14F-4D97-AF65-F5344CB8AC3E}">
        <p14:creationId xmlns:p14="http://schemas.microsoft.com/office/powerpoint/2010/main" val="28643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811F0-F9EF-F201-C79E-21091B37BBE1}"/>
              </a:ext>
            </a:extLst>
          </p:cNvPr>
          <p:cNvSpPr>
            <a:spLocks noGrp="1"/>
          </p:cNvSpPr>
          <p:nvPr>
            <p:ph type="title"/>
          </p:nvPr>
        </p:nvSpPr>
        <p:spPr>
          <a:xfrm>
            <a:off x="646111" y="895738"/>
            <a:ext cx="9404723" cy="998375"/>
          </a:xfrm>
        </p:spPr>
        <p:txBody>
          <a:bodyPr/>
          <a:lstStyle/>
          <a:p>
            <a:r>
              <a:rPr lang="en-IN" sz="3200" b="1" dirty="0">
                <a:solidFill>
                  <a:schemeClr val="tx1"/>
                </a:solidFill>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5C0A85BC-DDDA-AE5D-02B6-CC49613C00D2}"/>
              </a:ext>
            </a:extLst>
          </p:cNvPr>
          <p:cNvSpPr>
            <a:spLocks noGrp="1"/>
          </p:cNvSpPr>
          <p:nvPr>
            <p:ph idx="1"/>
          </p:nvPr>
        </p:nvSpPr>
        <p:spPr/>
        <p:txBody>
          <a:bodyPr>
            <a:normAutofit fontScale="92500" lnSpcReduction="10000"/>
          </a:bodyPr>
          <a:lstStyle/>
          <a:p>
            <a:r>
              <a:rPr lang="en-US" sz="1800" b="0" i="0" dirty="0">
                <a:effectLst/>
                <a:latin typeface="Times New Roman" panose="02020603050405020304" pitchFamily="18" charset="0"/>
                <a:cs typeface="Times New Roman" panose="02020603050405020304" pitchFamily="18" charset="0"/>
              </a:rPr>
              <a:t>Svetlik, I. and Stavrou‐Costea, E., 2007. Connecting human resources management and knowledge management. </a:t>
            </a:r>
            <a:r>
              <a:rPr lang="en-US" sz="1800" b="0" i="1" dirty="0">
                <a:effectLst/>
                <a:latin typeface="Times New Roman" panose="02020603050405020304" pitchFamily="18" charset="0"/>
                <a:cs typeface="Times New Roman" panose="02020603050405020304" pitchFamily="18" charset="0"/>
              </a:rPr>
              <a:t>International Journal of Manpower</a:t>
            </a:r>
            <a:r>
              <a:rPr lang="en-US" sz="1800" b="0" i="0" dirty="0">
                <a:effectLst/>
                <a:latin typeface="Times New Roman" panose="02020603050405020304" pitchFamily="18" charset="0"/>
                <a:cs typeface="Times New Roman" panose="02020603050405020304" pitchFamily="18" charset="0"/>
              </a:rPr>
              <a:t>, </a:t>
            </a:r>
            <a:r>
              <a:rPr lang="en-US" sz="1800" b="0" i="1" dirty="0">
                <a:effectLst/>
                <a:latin typeface="Times New Roman" panose="02020603050405020304" pitchFamily="18" charset="0"/>
                <a:cs typeface="Times New Roman" panose="02020603050405020304" pitchFamily="18" charset="0"/>
              </a:rPr>
              <a:t>28</a:t>
            </a:r>
            <a:r>
              <a:rPr lang="en-US" sz="1800" b="0" i="0" dirty="0">
                <a:effectLst/>
                <a:latin typeface="Times New Roman" panose="02020603050405020304" pitchFamily="18" charset="0"/>
                <a:cs typeface="Times New Roman" panose="02020603050405020304" pitchFamily="18" charset="0"/>
              </a:rPr>
              <a:t>(3/4), pp.197-206</a:t>
            </a:r>
            <a:endParaRPr lang="en-US" sz="1800" dirty="0">
              <a:latin typeface="Times New Roman" panose="02020603050405020304" pitchFamily="18" charset="0"/>
              <a:cs typeface="Times New Roman" panose="02020603050405020304" pitchFamily="18" charset="0"/>
            </a:endParaRPr>
          </a:p>
          <a:p>
            <a:r>
              <a:rPr lang="en-US" sz="1800" b="0" i="0" dirty="0">
                <a:effectLst/>
                <a:latin typeface="Times New Roman" panose="02020603050405020304" pitchFamily="18" charset="0"/>
                <a:cs typeface="Times New Roman" panose="02020603050405020304" pitchFamily="18" charset="0"/>
              </a:rPr>
              <a:t>Bae, J. and Lawler, J.J., 2000. Organizational and HRM strategies in Korea: Impact on firm performance in an emerging economy. </a:t>
            </a:r>
            <a:r>
              <a:rPr lang="en-US" sz="1800" b="0" i="1" dirty="0">
                <a:effectLst/>
                <a:latin typeface="Times New Roman" panose="02020603050405020304" pitchFamily="18" charset="0"/>
                <a:cs typeface="Times New Roman" panose="02020603050405020304" pitchFamily="18" charset="0"/>
              </a:rPr>
              <a:t>Academy of management journal</a:t>
            </a:r>
            <a:r>
              <a:rPr lang="en-US" sz="1800" b="0" i="0" dirty="0">
                <a:effectLst/>
                <a:latin typeface="Times New Roman" panose="02020603050405020304" pitchFamily="18" charset="0"/>
                <a:cs typeface="Times New Roman" panose="02020603050405020304" pitchFamily="18" charset="0"/>
              </a:rPr>
              <a:t>, </a:t>
            </a:r>
            <a:r>
              <a:rPr lang="en-US" sz="1800" b="0" i="1" dirty="0">
                <a:effectLst/>
                <a:latin typeface="Times New Roman" panose="02020603050405020304" pitchFamily="18" charset="0"/>
                <a:cs typeface="Times New Roman" panose="02020603050405020304" pitchFamily="18" charset="0"/>
              </a:rPr>
              <a:t>43</a:t>
            </a:r>
            <a:r>
              <a:rPr lang="en-US" sz="1800" b="0" i="0" dirty="0">
                <a:effectLst/>
                <a:latin typeface="Times New Roman" panose="02020603050405020304" pitchFamily="18" charset="0"/>
                <a:cs typeface="Times New Roman" panose="02020603050405020304" pitchFamily="18" charset="0"/>
              </a:rPr>
              <a:t>(3), pp.502-517</a:t>
            </a:r>
          </a:p>
          <a:p>
            <a:r>
              <a:rPr lang="en-US" sz="1600" b="0" i="0" dirty="0">
                <a:effectLst/>
                <a:latin typeface="Arial" panose="020B0604020202020204" pitchFamily="34" charset="0"/>
              </a:rPr>
              <a:t>Mendis, M.D.V.S. and Weerakkody, W.A.S., 2017. The impact of work-life balance on employee performance with reference to telecommunication industry in Sri Lanka: a </a:t>
            </a:r>
            <a:r>
              <a:rPr lang="en-US" sz="1800" b="0" i="0" dirty="0">
                <a:effectLst/>
                <a:latin typeface="Times New Roman" panose="02020603050405020304" pitchFamily="18" charset="0"/>
                <a:cs typeface="Times New Roman" panose="02020603050405020304" pitchFamily="18" charset="0"/>
              </a:rPr>
              <a:t>mediation model. </a:t>
            </a:r>
            <a:r>
              <a:rPr lang="en-US" sz="1800" b="0" i="1" dirty="0">
                <a:effectLst/>
                <a:latin typeface="Times New Roman" panose="02020603050405020304" pitchFamily="18" charset="0"/>
                <a:cs typeface="Times New Roman" panose="02020603050405020304" pitchFamily="18" charset="0"/>
              </a:rPr>
              <a:t>Kelaniya Journal of Human Resource Management</a:t>
            </a:r>
            <a:r>
              <a:rPr lang="en-US" sz="1800" b="0" i="0" dirty="0">
                <a:effectLst/>
                <a:latin typeface="Times New Roman" panose="02020603050405020304" pitchFamily="18" charset="0"/>
                <a:cs typeface="Times New Roman" panose="02020603050405020304" pitchFamily="18" charset="0"/>
              </a:rPr>
              <a:t>, </a:t>
            </a:r>
            <a:r>
              <a:rPr lang="en-US" sz="1800" b="0" i="1" dirty="0">
                <a:effectLst/>
                <a:latin typeface="Times New Roman" panose="02020603050405020304" pitchFamily="18" charset="0"/>
                <a:cs typeface="Times New Roman" panose="02020603050405020304" pitchFamily="18" charset="0"/>
              </a:rPr>
              <a:t>12</a:t>
            </a:r>
            <a:r>
              <a:rPr lang="en-US" sz="1800" b="0" i="0" dirty="0">
                <a:effectLst/>
                <a:latin typeface="Times New Roman" panose="02020603050405020304" pitchFamily="18" charset="0"/>
                <a:cs typeface="Times New Roman" panose="02020603050405020304" pitchFamily="18" charset="0"/>
              </a:rPr>
              <a:t>(1), pp.72-100.</a:t>
            </a:r>
          </a:p>
          <a:p>
            <a:r>
              <a:rPr lang="en-US" sz="1800" b="0" i="0" dirty="0">
                <a:effectLst/>
                <a:latin typeface="Times New Roman" panose="02020603050405020304" pitchFamily="18" charset="0"/>
                <a:cs typeface="Times New Roman" panose="02020603050405020304" pitchFamily="18" charset="0"/>
              </a:rPr>
              <a:t>Sulaymonov, A., 2020. Flexible working practices: urgency or future? </a:t>
            </a:r>
            <a:r>
              <a:rPr lang="en-US" sz="1800" b="0" i="1" dirty="0">
                <a:effectLst/>
                <a:latin typeface="Times New Roman" panose="02020603050405020304" pitchFamily="18" charset="0"/>
                <a:cs typeface="Times New Roman" panose="02020603050405020304" pitchFamily="18" charset="0"/>
              </a:rPr>
              <a:t>Modern Economy</a:t>
            </a:r>
            <a:r>
              <a:rPr lang="en-US" sz="1800" b="0" i="0" dirty="0">
                <a:effectLst/>
                <a:latin typeface="Times New Roman" panose="02020603050405020304" pitchFamily="18" charset="0"/>
                <a:cs typeface="Times New Roman" panose="02020603050405020304" pitchFamily="18" charset="0"/>
              </a:rPr>
              <a:t>, </a:t>
            </a:r>
            <a:r>
              <a:rPr lang="en-US" sz="1800" b="0" i="1" dirty="0">
                <a:effectLst/>
                <a:latin typeface="Times New Roman" panose="02020603050405020304" pitchFamily="18" charset="0"/>
                <a:cs typeface="Times New Roman" panose="02020603050405020304" pitchFamily="18" charset="0"/>
              </a:rPr>
              <a:t>11</a:t>
            </a:r>
            <a:r>
              <a:rPr lang="en-US" sz="1800" b="0" i="0" dirty="0">
                <a:effectLst/>
                <a:latin typeface="Times New Roman" panose="02020603050405020304" pitchFamily="18" charset="0"/>
                <a:cs typeface="Times New Roman" panose="02020603050405020304" pitchFamily="18" charset="0"/>
              </a:rPr>
              <a:t>(07), p.1342.</a:t>
            </a:r>
          </a:p>
          <a:p>
            <a:r>
              <a:rPr lang="en-US" sz="1800" b="0" i="0" dirty="0">
                <a:effectLst/>
                <a:latin typeface="Times New Roman" panose="02020603050405020304" pitchFamily="18" charset="0"/>
                <a:cs typeface="Times New Roman" panose="02020603050405020304" pitchFamily="18" charset="0"/>
              </a:rPr>
              <a:t>MAYNARD, A. and BLOOR, K., 1998. Universal coverage and cost control: the United Kingdom National Health Service. </a:t>
            </a:r>
            <a:r>
              <a:rPr lang="en-US" sz="1800" b="0" i="1" dirty="0">
                <a:effectLst/>
                <a:latin typeface="Times New Roman" panose="02020603050405020304" pitchFamily="18" charset="0"/>
                <a:cs typeface="Times New Roman" panose="02020603050405020304" pitchFamily="18" charset="0"/>
              </a:rPr>
              <a:t>Journal of Health and Human Services Administration</a:t>
            </a:r>
            <a:r>
              <a:rPr lang="en-US" sz="1800" b="0" i="0" dirty="0">
                <a:effectLst/>
                <a:latin typeface="Times New Roman" panose="02020603050405020304" pitchFamily="18" charset="0"/>
                <a:cs typeface="Times New Roman" panose="02020603050405020304" pitchFamily="18" charset="0"/>
              </a:rPr>
              <a:t>, pp.423-441</a:t>
            </a:r>
          </a:p>
          <a:p>
            <a:r>
              <a:rPr lang="en-US" sz="1600" b="0" i="0" dirty="0">
                <a:effectLst/>
                <a:latin typeface="Times New Roman" panose="02020603050405020304" pitchFamily="18" charset="0"/>
                <a:cs typeface="Times New Roman" panose="02020603050405020304" pitchFamily="18" charset="0"/>
              </a:rPr>
              <a:t>Nicol, E.D., 2012. Improving clinical leadership and management in the NHS. </a:t>
            </a:r>
            <a:r>
              <a:rPr lang="en-US" sz="1600" b="0" i="1" dirty="0">
                <a:effectLst/>
                <a:latin typeface="Times New Roman" panose="02020603050405020304" pitchFamily="18" charset="0"/>
                <a:cs typeface="Times New Roman" panose="02020603050405020304" pitchFamily="18" charset="0"/>
              </a:rPr>
              <a:t>Journal of Healthcare Leadership</a:t>
            </a:r>
            <a:r>
              <a:rPr lang="en-US" sz="1600" b="0" i="0" dirty="0">
                <a:effectLst/>
                <a:latin typeface="Times New Roman" panose="02020603050405020304" pitchFamily="18" charset="0"/>
                <a:cs typeface="Times New Roman" panose="02020603050405020304" pitchFamily="18" charset="0"/>
              </a:rPr>
              <a:t>, pp.59-69.</a:t>
            </a:r>
            <a:endParaRPr lang="en-IN"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0F65FC42-CA47-433E-1F95-B1A0CF988DB1}"/>
              </a:ext>
            </a:extLst>
          </p:cNvPr>
          <p:cNvSpPr>
            <a:spLocks noGrp="1"/>
          </p:cNvSpPr>
          <p:nvPr>
            <p:ph type="sldNum" sz="quarter" idx="12"/>
          </p:nvPr>
        </p:nvSpPr>
        <p:spPr/>
        <p:txBody>
          <a:bodyPr/>
          <a:lstStyle/>
          <a:p>
            <a:fld id="{A0300AED-BD83-4F88-8197-361D005EFB40}" type="slidenum">
              <a:rPr lang="en-IN" smtClean="0"/>
              <a:t>12</a:t>
            </a:fld>
            <a:endParaRPr lang="en-IN"/>
          </a:p>
        </p:txBody>
      </p:sp>
    </p:spTree>
    <p:extLst>
      <p:ext uri="{BB962C8B-B14F-4D97-AF65-F5344CB8AC3E}">
        <p14:creationId xmlns:p14="http://schemas.microsoft.com/office/powerpoint/2010/main" val="2249531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62B48C5-5449-A5CB-21B2-AAC9480EA845}"/>
              </a:ext>
            </a:extLst>
          </p:cNvPr>
          <p:cNvSpPr>
            <a:spLocks noGrp="1"/>
          </p:cNvSpPr>
          <p:nvPr>
            <p:ph type="sldNum" sz="quarter" idx="12"/>
          </p:nvPr>
        </p:nvSpPr>
        <p:spPr/>
        <p:txBody>
          <a:bodyPr/>
          <a:lstStyle/>
          <a:p>
            <a:fld id="{A0300AED-BD83-4F88-8197-361D005EFB40}" type="slidenum">
              <a:rPr lang="en-IN" smtClean="0"/>
              <a:t>13</a:t>
            </a:fld>
            <a:endParaRPr lang="en-IN"/>
          </a:p>
        </p:txBody>
      </p:sp>
      <p:sp>
        <p:nvSpPr>
          <p:cNvPr id="3" name="Content Placeholder 2">
            <a:extLst>
              <a:ext uri="{FF2B5EF4-FFF2-40B4-BE49-F238E27FC236}">
                <a16:creationId xmlns:a16="http://schemas.microsoft.com/office/drawing/2014/main" id="{2A7082FF-2765-FCA9-BDB7-DEA4D0D38E98}"/>
              </a:ext>
            </a:extLst>
          </p:cNvPr>
          <p:cNvSpPr>
            <a:spLocks noGrp="1"/>
          </p:cNvSpPr>
          <p:nvPr>
            <p:ph idx="4294967295"/>
          </p:nvPr>
        </p:nvSpPr>
        <p:spPr>
          <a:xfrm>
            <a:off x="223936" y="1520889"/>
            <a:ext cx="10966804" cy="4040155"/>
          </a:xfrm>
        </p:spPr>
        <p:txBody>
          <a:bodyPr>
            <a:normAutofit fontScale="92500" lnSpcReduction="20000"/>
          </a:bodyPr>
          <a:lstStyle/>
          <a:p>
            <a:pPr>
              <a:buFont typeface="Wingdings" panose="05000000000000000000" pitchFamily="2" charset="2"/>
              <a:buChar char="Ø"/>
            </a:pPr>
            <a:r>
              <a:rPr lang="en-US" sz="1800" b="0" i="0" dirty="0">
                <a:effectLst/>
                <a:latin typeface="Times New Roman" panose="02020603050405020304" pitchFamily="18" charset="0"/>
                <a:cs typeface="Times New Roman" panose="02020603050405020304" pitchFamily="18" charset="0"/>
              </a:rPr>
              <a:t>Wright, P.M. and Snell, S.A., 1991. Toward an integrative view of strategic human resource management. </a:t>
            </a:r>
            <a:r>
              <a:rPr lang="en-US" sz="1800" b="0" i="1" dirty="0">
                <a:effectLst/>
                <a:latin typeface="Times New Roman" panose="02020603050405020304" pitchFamily="18" charset="0"/>
                <a:cs typeface="Times New Roman" panose="02020603050405020304" pitchFamily="18" charset="0"/>
              </a:rPr>
              <a:t>Human resource management review</a:t>
            </a:r>
            <a:r>
              <a:rPr lang="en-US" sz="1800" b="0" i="0" dirty="0">
                <a:effectLst/>
                <a:latin typeface="Times New Roman" panose="02020603050405020304" pitchFamily="18" charset="0"/>
                <a:cs typeface="Times New Roman" panose="02020603050405020304" pitchFamily="18" charset="0"/>
              </a:rPr>
              <a:t>, </a:t>
            </a:r>
            <a:r>
              <a:rPr lang="en-US" sz="1800" b="0" i="1" dirty="0">
                <a:effectLst/>
                <a:latin typeface="Times New Roman" panose="02020603050405020304" pitchFamily="18" charset="0"/>
                <a:cs typeface="Times New Roman" panose="02020603050405020304" pitchFamily="18" charset="0"/>
              </a:rPr>
              <a:t>1</a:t>
            </a:r>
            <a:r>
              <a:rPr lang="en-US" sz="1800" b="0" i="0" dirty="0">
                <a:effectLst/>
                <a:latin typeface="Times New Roman" panose="02020603050405020304" pitchFamily="18" charset="0"/>
                <a:cs typeface="Times New Roman" panose="02020603050405020304" pitchFamily="18" charset="0"/>
              </a:rPr>
              <a:t>(3), pp.203-225.</a:t>
            </a:r>
          </a:p>
          <a:p>
            <a:pPr>
              <a:buFont typeface="Wingdings" panose="05000000000000000000" pitchFamily="2" charset="2"/>
              <a:buChar char="Ø"/>
            </a:pPr>
            <a:r>
              <a:rPr lang="en-US" sz="1800" b="0" i="0" dirty="0">
                <a:effectLst/>
                <a:latin typeface="Times New Roman" panose="02020603050405020304" pitchFamily="18" charset="0"/>
                <a:cs typeface="Times New Roman" panose="02020603050405020304" pitchFamily="18" charset="0"/>
              </a:rPr>
              <a:t>Sani, A.D., 2012. Strategic human resource management and organizational performance in the Nigerian insurance industry: The impact of organizational climate. </a:t>
            </a:r>
            <a:r>
              <a:rPr lang="en-US" sz="1800" b="0" i="1" dirty="0">
                <a:effectLst/>
                <a:latin typeface="Times New Roman" panose="02020603050405020304" pitchFamily="18" charset="0"/>
                <a:cs typeface="Times New Roman" panose="02020603050405020304" pitchFamily="18" charset="0"/>
              </a:rPr>
              <a:t>Business Intelligence Journal</a:t>
            </a:r>
            <a:r>
              <a:rPr lang="en-US" sz="1800" b="0" i="0" dirty="0">
                <a:effectLst/>
                <a:latin typeface="Times New Roman" panose="02020603050405020304" pitchFamily="18" charset="0"/>
                <a:cs typeface="Times New Roman" panose="02020603050405020304" pitchFamily="18" charset="0"/>
              </a:rPr>
              <a:t>, </a:t>
            </a:r>
            <a:r>
              <a:rPr lang="en-US" sz="1800" b="0" i="1" dirty="0">
                <a:effectLst/>
                <a:latin typeface="Times New Roman" panose="02020603050405020304" pitchFamily="18" charset="0"/>
                <a:cs typeface="Times New Roman" panose="02020603050405020304" pitchFamily="18" charset="0"/>
              </a:rPr>
              <a:t>5</a:t>
            </a:r>
            <a:r>
              <a:rPr lang="en-US" sz="1800" b="0" i="0" dirty="0">
                <a:effectLst/>
                <a:latin typeface="Times New Roman" panose="02020603050405020304" pitchFamily="18" charset="0"/>
                <a:cs typeface="Times New Roman" panose="02020603050405020304" pitchFamily="18" charset="0"/>
              </a:rPr>
              <a:t>(1), pp.8-20.</a:t>
            </a:r>
          </a:p>
          <a:p>
            <a:pPr>
              <a:buFont typeface="Wingdings" panose="05000000000000000000" pitchFamily="2" charset="2"/>
              <a:buChar char="Ø"/>
            </a:pPr>
            <a:r>
              <a:rPr lang="en-US" sz="1800" b="0" i="0" dirty="0">
                <a:effectLst/>
                <a:latin typeface="Times New Roman" panose="02020603050405020304" pitchFamily="18" charset="0"/>
                <a:cs typeface="Times New Roman" panose="02020603050405020304" pitchFamily="18" charset="0"/>
              </a:rPr>
              <a:t>Lewis, R.E. and Heckman, R.J., 2006. Talent management: A critical review. </a:t>
            </a:r>
            <a:r>
              <a:rPr lang="en-US" sz="1800" b="0" i="1" dirty="0">
                <a:effectLst/>
                <a:latin typeface="Times New Roman" panose="02020603050405020304" pitchFamily="18" charset="0"/>
                <a:cs typeface="Times New Roman" panose="02020603050405020304" pitchFamily="18" charset="0"/>
              </a:rPr>
              <a:t>Human resource management review</a:t>
            </a:r>
            <a:r>
              <a:rPr lang="en-US" sz="1800" b="0" i="0" dirty="0">
                <a:effectLst/>
                <a:latin typeface="Times New Roman" panose="02020603050405020304" pitchFamily="18" charset="0"/>
                <a:cs typeface="Times New Roman" panose="02020603050405020304" pitchFamily="18" charset="0"/>
              </a:rPr>
              <a:t>, </a:t>
            </a:r>
            <a:r>
              <a:rPr lang="en-US" sz="1800" b="0" i="1" dirty="0">
                <a:effectLst/>
                <a:latin typeface="Times New Roman" panose="02020603050405020304" pitchFamily="18" charset="0"/>
                <a:cs typeface="Times New Roman" panose="02020603050405020304" pitchFamily="18" charset="0"/>
              </a:rPr>
              <a:t>16</a:t>
            </a:r>
            <a:r>
              <a:rPr lang="en-US" sz="1800" b="0" i="0" dirty="0">
                <a:effectLst/>
                <a:latin typeface="Times New Roman" panose="02020603050405020304" pitchFamily="18" charset="0"/>
                <a:cs typeface="Times New Roman" panose="02020603050405020304" pitchFamily="18" charset="0"/>
              </a:rPr>
              <a:t>(2), pp.139-154.</a:t>
            </a:r>
          </a:p>
          <a:p>
            <a:pPr>
              <a:buFont typeface="Wingdings" panose="05000000000000000000" pitchFamily="2" charset="2"/>
              <a:buChar char="Ø"/>
            </a:pPr>
            <a:r>
              <a:rPr lang="en-US" sz="1800" b="0" i="0" dirty="0">
                <a:effectLst/>
                <a:latin typeface="Times New Roman" panose="02020603050405020304" pitchFamily="18" charset="0"/>
                <a:cs typeface="Times New Roman" panose="02020603050405020304" pitchFamily="18" charset="0"/>
              </a:rPr>
              <a:t>Sani, A.D., 2012. Strategic human resource management and organizational performance in the Nigerian insurance industry: The impact of organizational climate. </a:t>
            </a:r>
            <a:r>
              <a:rPr lang="en-US" sz="1800" b="0" i="1" dirty="0">
                <a:effectLst/>
                <a:latin typeface="Times New Roman" panose="02020603050405020304" pitchFamily="18" charset="0"/>
                <a:cs typeface="Times New Roman" panose="02020603050405020304" pitchFamily="18" charset="0"/>
              </a:rPr>
              <a:t>Business Intelligence Journal</a:t>
            </a:r>
            <a:r>
              <a:rPr lang="en-US" sz="1800" b="0" i="0" dirty="0">
                <a:effectLst/>
                <a:latin typeface="Times New Roman" panose="02020603050405020304" pitchFamily="18" charset="0"/>
                <a:cs typeface="Times New Roman" panose="02020603050405020304" pitchFamily="18" charset="0"/>
              </a:rPr>
              <a:t>, </a:t>
            </a:r>
            <a:r>
              <a:rPr lang="en-US" sz="1800" b="0" i="1" dirty="0">
                <a:effectLst/>
                <a:latin typeface="Times New Roman" panose="02020603050405020304" pitchFamily="18" charset="0"/>
                <a:cs typeface="Times New Roman" panose="02020603050405020304" pitchFamily="18" charset="0"/>
              </a:rPr>
              <a:t>5</a:t>
            </a:r>
            <a:r>
              <a:rPr lang="en-US" sz="1800" b="0" i="0" dirty="0">
                <a:effectLst/>
                <a:latin typeface="Times New Roman" panose="02020603050405020304" pitchFamily="18" charset="0"/>
                <a:cs typeface="Times New Roman" panose="02020603050405020304" pitchFamily="18" charset="0"/>
              </a:rPr>
              <a:t>(1), pp.8-20</a:t>
            </a:r>
          </a:p>
          <a:p>
            <a:pPr>
              <a:buFont typeface="Wingdings" panose="05000000000000000000" pitchFamily="2" charset="2"/>
              <a:buChar char="Ø"/>
            </a:pPr>
            <a:r>
              <a:rPr lang="en-US" sz="1800" b="0" i="0" dirty="0">
                <a:effectLst/>
                <a:latin typeface="Times New Roman" panose="02020603050405020304" pitchFamily="18" charset="0"/>
                <a:cs typeface="Times New Roman" panose="02020603050405020304" pitchFamily="18" charset="0"/>
              </a:rPr>
              <a:t>Noe, R., Hollenbeck, J., Gerhart, B. and Wright, P., 2006. </a:t>
            </a:r>
            <a:r>
              <a:rPr lang="en-US" sz="1800" b="0" i="1" dirty="0">
                <a:effectLst/>
                <a:latin typeface="Times New Roman" panose="02020603050405020304" pitchFamily="18" charset="0"/>
                <a:cs typeface="Times New Roman" panose="02020603050405020304" pitchFamily="18" charset="0"/>
              </a:rPr>
              <a:t>Human Resources Management: Gaining a Competitive Advantage, Tenth Global Edition</a:t>
            </a:r>
            <a:r>
              <a:rPr lang="en-US" sz="1800" b="0" i="0" dirty="0">
                <a:effectLst/>
                <a:latin typeface="Times New Roman" panose="02020603050405020304" pitchFamily="18" charset="0"/>
                <a:cs typeface="Times New Roman" panose="02020603050405020304" pitchFamily="18" charset="0"/>
              </a:rPr>
              <a:t>. New York, MA: McGraw-Hill Education.</a:t>
            </a:r>
          </a:p>
          <a:p>
            <a:pPr>
              <a:buFont typeface="Wingdings" panose="05000000000000000000" pitchFamily="2" charset="2"/>
              <a:buChar char="Ø"/>
            </a:pPr>
            <a:r>
              <a:rPr lang="en-US" sz="1800" b="0" i="0" dirty="0">
                <a:effectLst/>
                <a:latin typeface="Times New Roman" panose="02020603050405020304" pitchFamily="18" charset="0"/>
                <a:cs typeface="Times New Roman" panose="02020603050405020304" pitchFamily="18" charset="0"/>
              </a:rPr>
              <a:t>Geldenhuys, M., Taba, K. and Venter, C.M., 2014. Meaningful work, work engagement and organisational commitment. </a:t>
            </a:r>
            <a:r>
              <a:rPr lang="en-US" sz="1900" b="0" i="1" dirty="0">
                <a:effectLst/>
                <a:latin typeface="Times New Roman" panose="02020603050405020304" pitchFamily="18" charset="0"/>
                <a:cs typeface="Times New Roman" panose="02020603050405020304" pitchFamily="18" charset="0"/>
              </a:rPr>
              <a:t>SA Journal of Industrial Psychology</a:t>
            </a:r>
            <a:r>
              <a:rPr lang="en-US" sz="1900" b="0" i="0" dirty="0">
                <a:effectLst/>
                <a:latin typeface="Times New Roman" panose="02020603050405020304" pitchFamily="18" charset="0"/>
                <a:cs typeface="Times New Roman" panose="02020603050405020304" pitchFamily="18" charset="0"/>
              </a:rPr>
              <a:t>, </a:t>
            </a:r>
            <a:r>
              <a:rPr lang="en-US" sz="1900" b="0" i="1" dirty="0">
                <a:effectLst/>
                <a:latin typeface="Times New Roman" panose="02020603050405020304" pitchFamily="18" charset="0"/>
                <a:cs typeface="Times New Roman" panose="02020603050405020304" pitchFamily="18" charset="0"/>
              </a:rPr>
              <a:t>40</a:t>
            </a:r>
            <a:r>
              <a:rPr lang="en-US" sz="1900" b="0" i="0" dirty="0">
                <a:effectLst/>
                <a:latin typeface="Times New Roman" panose="02020603050405020304" pitchFamily="18" charset="0"/>
                <a:cs typeface="Times New Roman" panose="02020603050405020304" pitchFamily="18" charset="0"/>
              </a:rPr>
              <a:t>(1), pp.1-10.</a:t>
            </a:r>
          </a:p>
          <a:p>
            <a:pPr>
              <a:buFont typeface="Wingdings" panose="05000000000000000000" pitchFamily="2" charset="2"/>
              <a:buChar char="Ø"/>
            </a:pPr>
            <a:r>
              <a:rPr lang="en-US" sz="1900" b="0" i="0" dirty="0">
                <a:effectLst/>
                <a:latin typeface="Times New Roman" panose="02020603050405020304" pitchFamily="18" charset="0"/>
                <a:cs typeface="Times New Roman" panose="02020603050405020304" pitchFamily="18" charset="0"/>
              </a:rPr>
              <a:t>Saha, N., Gregar, A. and Sáha, P., 2017. Organizational agility and HRM strategy: Do they really enhance firms’ competitiveness? </a:t>
            </a:r>
            <a:r>
              <a:rPr lang="en-US" sz="1900" b="0" i="1" dirty="0">
                <a:effectLst/>
                <a:latin typeface="Times New Roman" panose="02020603050405020304" pitchFamily="18" charset="0"/>
                <a:cs typeface="Times New Roman" panose="02020603050405020304" pitchFamily="18" charset="0"/>
              </a:rPr>
              <a:t>International Journal of Organizational Leadership</a:t>
            </a:r>
            <a:r>
              <a:rPr lang="en-US" sz="1900" b="0" i="0" dirty="0">
                <a:effectLst/>
                <a:latin typeface="Times New Roman" panose="02020603050405020304" pitchFamily="18" charset="0"/>
                <a:cs typeface="Times New Roman" panose="02020603050405020304" pitchFamily="18" charset="0"/>
              </a:rPr>
              <a:t>, </a:t>
            </a:r>
            <a:r>
              <a:rPr lang="en-US" sz="1900" b="0" i="1" dirty="0">
                <a:effectLst/>
                <a:latin typeface="Times New Roman" panose="02020603050405020304" pitchFamily="18" charset="0"/>
                <a:cs typeface="Times New Roman" panose="02020603050405020304" pitchFamily="18" charset="0"/>
              </a:rPr>
              <a:t>6</a:t>
            </a:r>
            <a:r>
              <a:rPr lang="en-US" sz="1900" b="0" i="0" dirty="0">
                <a:effectLst/>
                <a:latin typeface="Times New Roman" panose="02020603050405020304" pitchFamily="18" charset="0"/>
                <a:cs typeface="Times New Roman" panose="02020603050405020304" pitchFamily="18" charset="0"/>
              </a:rPr>
              <a:t>, pp.323-334.</a:t>
            </a:r>
          </a:p>
        </p:txBody>
      </p:sp>
    </p:spTree>
    <p:extLst>
      <p:ext uri="{BB962C8B-B14F-4D97-AF65-F5344CB8AC3E}">
        <p14:creationId xmlns:p14="http://schemas.microsoft.com/office/powerpoint/2010/main" val="557573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299</TotalTime>
  <Words>2193</Words>
  <Application>Microsoft Office PowerPoint</Application>
  <PresentationFormat>Widescreen</PresentationFormat>
  <Paragraphs>57</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Arial</vt:lpstr>
      <vt:lpstr>Calibri</vt:lpstr>
      <vt:lpstr>Century Gothic</vt:lpstr>
      <vt:lpstr>Courier New</vt:lpstr>
      <vt:lpstr>Söhne</vt:lpstr>
      <vt:lpstr>Times New Roman</vt:lpstr>
      <vt:lpstr>Wingdings</vt:lpstr>
      <vt:lpstr>Wingdings 3</vt:lpstr>
      <vt:lpstr>Ion</vt:lpstr>
      <vt:lpstr>Master of Business Administration   Human Resource Management</vt:lpstr>
      <vt:lpstr>Introduction</vt:lpstr>
      <vt:lpstr>Private Sector Organisation</vt:lpstr>
      <vt:lpstr>Public Sector Organisation</vt:lpstr>
      <vt:lpstr>Summary of three articles' literature reviews </vt:lpstr>
      <vt:lpstr>Article 2. Strategic Human Resource Management and Firm Performance: A Systematic Review and Meta-Analysis" by Jiang, Lepak, Hu, and Baer (2012)</vt:lpstr>
      <vt:lpstr>Article 3: "Human Resource Management Practices and Organizational Performance: A Moderating Role of Entrepreneurial Orientation" by Rauf, Azam, and Abid (2019)</vt:lpstr>
      <vt:lpstr>PowerPoint Presentation</vt:lpstr>
      <vt:lpstr>A methodology for connecting HR strategy to competitive advantage</vt:lpstr>
      <vt:lpstr>PowerPoint Presentation</vt:lpstr>
      <vt:lpstr>PowerPoint Presentation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kgurinder047@outlook.com</dc:creator>
  <cp:lastModifiedBy>kgurinder047@outlook.com</cp:lastModifiedBy>
  <cp:revision>13</cp:revision>
  <dcterms:created xsi:type="dcterms:W3CDTF">2023-06-25T20:39:50Z</dcterms:created>
  <dcterms:modified xsi:type="dcterms:W3CDTF">2023-07-10T09:49:31Z</dcterms:modified>
</cp:coreProperties>
</file>