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45"/>
  </p:notesMasterIdLst>
  <p:handoutMasterIdLst>
    <p:handoutMasterId r:id="rId46"/>
  </p:handoutMasterIdLst>
  <p:sldIdLst>
    <p:sldId id="325" r:id="rId5"/>
    <p:sldId id="326" r:id="rId6"/>
    <p:sldId id="367" r:id="rId7"/>
    <p:sldId id="368" r:id="rId8"/>
    <p:sldId id="345" r:id="rId9"/>
    <p:sldId id="361" r:id="rId10"/>
    <p:sldId id="342" r:id="rId11"/>
    <p:sldId id="376" r:id="rId12"/>
    <p:sldId id="362" r:id="rId13"/>
    <p:sldId id="369" r:id="rId14"/>
    <p:sldId id="370" r:id="rId15"/>
    <p:sldId id="358" r:id="rId16"/>
    <p:sldId id="357" r:id="rId17"/>
    <p:sldId id="359" r:id="rId18"/>
    <p:sldId id="351" r:id="rId19"/>
    <p:sldId id="352" r:id="rId20"/>
    <p:sldId id="353" r:id="rId21"/>
    <p:sldId id="372" r:id="rId22"/>
    <p:sldId id="371" r:id="rId23"/>
    <p:sldId id="354" r:id="rId24"/>
    <p:sldId id="350" r:id="rId25"/>
    <p:sldId id="355" r:id="rId26"/>
    <p:sldId id="377" r:id="rId27"/>
    <p:sldId id="378" r:id="rId28"/>
    <p:sldId id="360" r:id="rId29"/>
    <p:sldId id="346" r:id="rId30"/>
    <p:sldId id="348" r:id="rId31"/>
    <p:sldId id="347" r:id="rId32"/>
    <p:sldId id="373" r:id="rId33"/>
    <p:sldId id="375" r:id="rId34"/>
    <p:sldId id="374" r:id="rId35"/>
    <p:sldId id="343" r:id="rId36"/>
    <p:sldId id="365" r:id="rId37"/>
    <p:sldId id="366" r:id="rId38"/>
    <p:sldId id="364" r:id="rId39"/>
    <p:sldId id="379" r:id="rId40"/>
    <p:sldId id="380" r:id="rId41"/>
    <p:sldId id="382" r:id="rId42"/>
    <p:sldId id="381" r:id="rId43"/>
    <p:sldId id="338"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816" userDrawn="1">
          <p15:clr>
            <a:srgbClr val="A4A3A4"/>
          </p15:clr>
        </p15:guide>
        <p15:guide id="2" orient="horz" pos="3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D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762778-7DF6-4368-BCF9-B2524E6980E1}" v="144" dt="2024-01-25T22:25:31.2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422" autoAdjust="0"/>
    <p:restoredTop sz="78297" autoAdjust="0"/>
  </p:normalViewPr>
  <p:slideViewPr>
    <p:cSldViewPr snapToGrid="0">
      <p:cViewPr varScale="1">
        <p:scale>
          <a:sx n="87" d="100"/>
          <a:sy n="87" d="100"/>
        </p:scale>
        <p:origin x="1140" y="90"/>
      </p:cViewPr>
      <p:guideLst>
        <p:guide pos="816"/>
        <p:guide orient="horz" pos="368"/>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5F762778-7DF6-4368-BCF9-B2524E6980E1}"/>
    <pc:docChg chg="undo custSel addSld delSld modSld sldOrd">
      <pc:chgData name="Alissa Flatley" userId="0242edfc-aa31-435e-a161-b1e1fa7a13bd" providerId="ADAL" clId="{5F762778-7DF6-4368-BCF9-B2524E6980E1}" dt="2024-01-25T22:18:23.340" v="3219"/>
      <pc:docMkLst>
        <pc:docMk/>
      </pc:docMkLst>
      <pc:sldChg chg="addSp delSp modSp mod">
        <pc:chgData name="Alissa Flatley" userId="0242edfc-aa31-435e-a161-b1e1fa7a13bd" providerId="ADAL" clId="{5F762778-7DF6-4368-BCF9-B2524E6980E1}" dt="2024-01-24T21:12:06.713" v="1633" actId="962"/>
        <pc:sldMkLst>
          <pc:docMk/>
          <pc:sldMk cId="855215445" sldId="325"/>
        </pc:sldMkLst>
        <pc:picChg chg="del">
          <ac:chgData name="Alissa Flatley" userId="0242edfc-aa31-435e-a161-b1e1fa7a13bd" providerId="ADAL" clId="{5F762778-7DF6-4368-BCF9-B2524E6980E1}" dt="2024-01-24T21:11:39.923" v="1626" actId="478"/>
          <ac:picMkLst>
            <pc:docMk/>
            <pc:sldMk cId="855215445" sldId="325"/>
            <ac:picMk id="3" creationId="{AABC2FFD-D8BD-432E-40FA-319BF5D64A5B}"/>
          </ac:picMkLst>
        </pc:picChg>
        <pc:picChg chg="add mod ord modCrop">
          <ac:chgData name="Alissa Flatley" userId="0242edfc-aa31-435e-a161-b1e1fa7a13bd" providerId="ADAL" clId="{5F762778-7DF6-4368-BCF9-B2524E6980E1}" dt="2024-01-24T21:12:06.713" v="1633" actId="962"/>
          <ac:picMkLst>
            <pc:docMk/>
            <pc:sldMk cId="855215445" sldId="325"/>
            <ac:picMk id="7" creationId="{88544420-60F9-8F4B-9ACF-044B9C5754D3}"/>
          </ac:picMkLst>
        </pc:picChg>
      </pc:sldChg>
      <pc:sldChg chg="addSp delSp modSp mod">
        <pc:chgData name="Alissa Flatley" userId="0242edfc-aa31-435e-a161-b1e1fa7a13bd" providerId="ADAL" clId="{5F762778-7DF6-4368-BCF9-B2524E6980E1}" dt="2024-01-24T21:23:12.218" v="1719" actId="478"/>
        <pc:sldMkLst>
          <pc:docMk/>
          <pc:sldMk cId="2910866480" sldId="326"/>
        </pc:sldMkLst>
        <pc:spChg chg="add mod">
          <ac:chgData name="Alissa Flatley" userId="0242edfc-aa31-435e-a161-b1e1fa7a13bd" providerId="ADAL" clId="{5F762778-7DF6-4368-BCF9-B2524E6980E1}" dt="2024-01-24T20:38:36.648" v="748"/>
          <ac:spMkLst>
            <pc:docMk/>
            <pc:sldMk cId="2910866480" sldId="326"/>
            <ac:spMk id="2" creationId="{F343F526-FB6A-9A18-440E-FDBC9D3F2797}"/>
          </ac:spMkLst>
        </pc:spChg>
        <pc:spChg chg="mod">
          <ac:chgData name="Alissa Flatley" userId="0242edfc-aa31-435e-a161-b1e1fa7a13bd" providerId="ADAL" clId="{5F762778-7DF6-4368-BCF9-B2524E6980E1}" dt="2024-01-24T21:22:59.806" v="1717" actId="20577"/>
          <ac:spMkLst>
            <pc:docMk/>
            <pc:sldMk cId="2910866480" sldId="326"/>
            <ac:spMk id="3" creationId="{4D038CD2-9585-7E51-5359-D52935A77DF0}"/>
          </ac:spMkLst>
        </pc:spChg>
        <pc:spChg chg="del">
          <ac:chgData name="Alissa Flatley" userId="0242edfc-aa31-435e-a161-b1e1fa7a13bd" providerId="ADAL" clId="{5F762778-7DF6-4368-BCF9-B2524E6980E1}" dt="2024-01-24T20:38:35.788" v="747" actId="478"/>
          <ac:spMkLst>
            <pc:docMk/>
            <pc:sldMk cId="2910866480" sldId="326"/>
            <ac:spMk id="6" creationId="{809DCE54-E2D0-99C0-FD3F-FECAEAA84F63}"/>
          </ac:spMkLst>
        </pc:spChg>
        <pc:spChg chg="add del mod">
          <ac:chgData name="Alissa Flatley" userId="0242edfc-aa31-435e-a161-b1e1fa7a13bd" providerId="ADAL" clId="{5F762778-7DF6-4368-BCF9-B2524E6980E1}" dt="2024-01-24T21:23:12.218" v="1719" actId="478"/>
          <ac:spMkLst>
            <pc:docMk/>
            <pc:sldMk cId="2910866480" sldId="326"/>
            <ac:spMk id="7" creationId="{13C14408-0842-E2A9-9FCB-5AAF0EA49975}"/>
          </ac:spMkLst>
        </pc:spChg>
        <pc:picChg chg="del">
          <ac:chgData name="Alissa Flatley" userId="0242edfc-aa31-435e-a161-b1e1fa7a13bd" providerId="ADAL" clId="{5F762778-7DF6-4368-BCF9-B2524E6980E1}" dt="2024-01-24T21:23:09.998" v="1718" actId="478"/>
          <ac:picMkLst>
            <pc:docMk/>
            <pc:sldMk cId="2910866480" sldId="326"/>
            <ac:picMk id="8" creationId="{9DA934D8-2609-4227-78DF-CF8F07A2F9C7}"/>
          </ac:picMkLst>
        </pc:picChg>
      </pc:sldChg>
      <pc:sldChg chg="del">
        <pc:chgData name="Alissa Flatley" userId="0242edfc-aa31-435e-a161-b1e1fa7a13bd" providerId="ADAL" clId="{5F762778-7DF6-4368-BCF9-B2524E6980E1}" dt="2024-01-24T19:48:47.251" v="0" actId="47"/>
        <pc:sldMkLst>
          <pc:docMk/>
          <pc:sldMk cId="3400940078" sldId="327"/>
        </pc:sldMkLst>
      </pc:sldChg>
      <pc:sldChg chg="del">
        <pc:chgData name="Alissa Flatley" userId="0242edfc-aa31-435e-a161-b1e1fa7a13bd" providerId="ADAL" clId="{5F762778-7DF6-4368-BCF9-B2524E6980E1}" dt="2024-01-24T20:40:03.917" v="775" actId="47"/>
        <pc:sldMkLst>
          <pc:docMk/>
          <pc:sldMk cId="4095266204" sldId="328"/>
        </pc:sldMkLst>
      </pc:sldChg>
      <pc:sldChg chg="del">
        <pc:chgData name="Alissa Flatley" userId="0242edfc-aa31-435e-a161-b1e1fa7a13bd" providerId="ADAL" clId="{5F762778-7DF6-4368-BCF9-B2524E6980E1}" dt="2024-01-24T19:48:48.006" v="2" actId="47"/>
        <pc:sldMkLst>
          <pc:docMk/>
          <pc:sldMk cId="3650946995" sldId="329"/>
        </pc:sldMkLst>
      </pc:sldChg>
      <pc:sldChg chg="del">
        <pc:chgData name="Alissa Flatley" userId="0242edfc-aa31-435e-a161-b1e1fa7a13bd" providerId="ADAL" clId="{5F762778-7DF6-4368-BCF9-B2524E6980E1}" dt="2024-01-24T19:48:48.966" v="4" actId="47"/>
        <pc:sldMkLst>
          <pc:docMk/>
          <pc:sldMk cId="2507546241" sldId="330"/>
        </pc:sldMkLst>
      </pc:sldChg>
      <pc:sldChg chg="addSp delSp modSp add del mod">
        <pc:chgData name="Alissa Flatley" userId="0242edfc-aa31-435e-a161-b1e1fa7a13bd" providerId="ADAL" clId="{5F762778-7DF6-4368-BCF9-B2524E6980E1}" dt="2024-01-24T21:25:34.425" v="1737" actId="47"/>
        <pc:sldMkLst>
          <pc:docMk/>
          <pc:sldMk cId="584173741" sldId="331"/>
        </pc:sldMkLst>
        <pc:spChg chg="add mod">
          <ac:chgData name="Alissa Flatley" userId="0242edfc-aa31-435e-a161-b1e1fa7a13bd" providerId="ADAL" clId="{5F762778-7DF6-4368-BCF9-B2524E6980E1}" dt="2024-01-24T20:38:41.162" v="750"/>
          <ac:spMkLst>
            <pc:docMk/>
            <pc:sldMk cId="584173741" sldId="331"/>
            <ac:spMk id="2" creationId="{22EFC6E3-27B6-ADC5-7FE7-18762188EF54}"/>
          </ac:spMkLst>
        </pc:spChg>
        <pc:spChg chg="del">
          <ac:chgData name="Alissa Flatley" userId="0242edfc-aa31-435e-a161-b1e1fa7a13bd" providerId="ADAL" clId="{5F762778-7DF6-4368-BCF9-B2524E6980E1}" dt="2024-01-24T20:38:40.707" v="749" actId="478"/>
          <ac:spMkLst>
            <pc:docMk/>
            <pc:sldMk cId="584173741" sldId="331"/>
            <ac:spMk id="6" creationId="{809DCE54-E2D0-99C0-FD3F-FECAEAA84F63}"/>
          </ac:spMkLst>
        </pc:spChg>
        <pc:spChg chg="mod">
          <ac:chgData name="Alissa Flatley" userId="0242edfc-aa31-435e-a161-b1e1fa7a13bd" providerId="ADAL" clId="{5F762778-7DF6-4368-BCF9-B2524E6980E1}" dt="2024-01-24T19:49:12.075" v="30" actId="20577"/>
          <ac:spMkLst>
            <pc:docMk/>
            <pc:sldMk cId="584173741" sldId="331"/>
            <ac:spMk id="9" creationId="{30750478-B236-3C40-245B-BA6099F3E43B}"/>
          </ac:spMkLst>
        </pc:spChg>
      </pc:sldChg>
      <pc:sldChg chg="del">
        <pc:chgData name="Alissa Flatley" userId="0242edfc-aa31-435e-a161-b1e1fa7a13bd" providerId="ADAL" clId="{5F762778-7DF6-4368-BCF9-B2524E6980E1}" dt="2024-01-24T19:48:48.422" v="3" actId="47"/>
        <pc:sldMkLst>
          <pc:docMk/>
          <pc:sldMk cId="482535614" sldId="332"/>
        </pc:sldMkLst>
      </pc:sldChg>
      <pc:sldChg chg="del">
        <pc:chgData name="Alissa Flatley" userId="0242edfc-aa31-435e-a161-b1e1fa7a13bd" providerId="ADAL" clId="{5F762778-7DF6-4368-BCF9-B2524E6980E1}" dt="2024-01-24T19:48:47.666" v="1" actId="47"/>
        <pc:sldMkLst>
          <pc:docMk/>
          <pc:sldMk cId="3317575413" sldId="333"/>
        </pc:sldMkLst>
      </pc:sldChg>
      <pc:sldChg chg="add del">
        <pc:chgData name="Alissa Flatley" userId="0242edfc-aa31-435e-a161-b1e1fa7a13bd" providerId="ADAL" clId="{5F762778-7DF6-4368-BCF9-B2524E6980E1}" dt="2024-01-24T19:49:01.371" v="11" actId="47"/>
        <pc:sldMkLst>
          <pc:docMk/>
          <pc:sldMk cId="455109604" sldId="335"/>
        </pc:sldMkLst>
      </pc:sldChg>
      <pc:sldChg chg="del">
        <pc:chgData name="Alissa Flatley" userId="0242edfc-aa31-435e-a161-b1e1fa7a13bd" providerId="ADAL" clId="{5F762778-7DF6-4368-BCF9-B2524E6980E1}" dt="2024-01-24T20:39:58.110" v="773" actId="47"/>
        <pc:sldMkLst>
          <pc:docMk/>
          <pc:sldMk cId="1226066973" sldId="336"/>
        </pc:sldMkLst>
      </pc:sldChg>
      <pc:sldChg chg="delSp del">
        <pc:chgData name="Alissa Flatley" userId="0242edfc-aa31-435e-a161-b1e1fa7a13bd" providerId="ADAL" clId="{5F762778-7DF6-4368-BCF9-B2524E6980E1}" dt="2024-01-24T20:40:00.931" v="774" actId="47"/>
        <pc:sldMkLst>
          <pc:docMk/>
          <pc:sldMk cId="3214352750" sldId="337"/>
        </pc:sldMkLst>
        <pc:picChg chg="del">
          <ac:chgData name="Alissa Flatley" userId="0242edfc-aa31-435e-a161-b1e1fa7a13bd" providerId="ADAL" clId="{5F762778-7DF6-4368-BCF9-B2524E6980E1}" dt="2024-01-24T19:50:14.263" v="31" actId="478"/>
          <ac:picMkLst>
            <pc:docMk/>
            <pc:sldMk cId="3214352750" sldId="337"/>
            <ac:picMk id="5122" creationId="{54F45612-8AFB-CEEF-98FF-2F2EE09137A3}"/>
          </ac:picMkLst>
        </pc:picChg>
      </pc:sldChg>
      <pc:sldChg chg="delSp modSp mod">
        <pc:chgData name="Alissa Flatley" userId="0242edfc-aa31-435e-a161-b1e1fa7a13bd" providerId="ADAL" clId="{5F762778-7DF6-4368-BCF9-B2524E6980E1}" dt="2024-01-25T22:18:23.340" v="3219"/>
        <pc:sldMkLst>
          <pc:docMk/>
          <pc:sldMk cId="1657973455" sldId="338"/>
        </pc:sldMkLst>
        <pc:spChg chg="mod">
          <ac:chgData name="Alissa Flatley" userId="0242edfc-aa31-435e-a161-b1e1fa7a13bd" providerId="ADAL" clId="{5F762778-7DF6-4368-BCF9-B2524E6980E1}" dt="2024-01-24T22:17:27.654" v="2386" actId="404"/>
          <ac:spMkLst>
            <pc:docMk/>
            <pc:sldMk cId="1657973455" sldId="338"/>
            <ac:spMk id="2" creationId="{E668EB88-ED6E-E179-0BB6-0AFA0A0FD6D6}"/>
          </ac:spMkLst>
        </pc:spChg>
        <pc:spChg chg="mod">
          <ac:chgData name="Alissa Flatley" userId="0242edfc-aa31-435e-a161-b1e1fa7a13bd" providerId="ADAL" clId="{5F762778-7DF6-4368-BCF9-B2524E6980E1}" dt="2024-01-24T19:51:49.442" v="63" actId="14100"/>
          <ac:spMkLst>
            <pc:docMk/>
            <pc:sldMk cId="1657973455" sldId="338"/>
            <ac:spMk id="5" creationId="{E294FDD6-F00E-88C5-55DA-52A37C3B94A0}"/>
          </ac:spMkLst>
        </pc:spChg>
        <pc:spChg chg="mod">
          <ac:chgData name="Alissa Flatley" userId="0242edfc-aa31-435e-a161-b1e1fa7a13bd" providerId="ADAL" clId="{5F762778-7DF6-4368-BCF9-B2524E6980E1}" dt="2024-01-25T22:18:23.340" v="3219"/>
          <ac:spMkLst>
            <pc:docMk/>
            <pc:sldMk cId="1657973455" sldId="338"/>
            <ac:spMk id="8" creationId="{8421E69C-BC5E-3DD5-74E3-5CB2A5AD89FE}"/>
          </ac:spMkLst>
        </pc:spChg>
        <pc:spChg chg="del">
          <ac:chgData name="Alissa Flatley" userId="0242edfc-aa31-435e-a161-b1e1fa7a13bd" providerId="ADAL" clId="{5F762778-7DF6-4368-BCF9-B2524E6980E1}" dt="2024-01-24T19:51:39.694" v="51" actId="478"/>
          <ac:spMkLst>
            <pc:docMk/>
            <pc:sldMk cId="1657973455" sldId="338"/>
            <ac:spMk id="10" creationId="{7F63081C-7E9E-3434-8E63-9D47297C896A}"/>
          </ac:spMkLst>
        </pc:spChg>
      </pc:sldChg>
      <pc:sldChg chg="del">
        <pc:chgData name="Alissa Flatley" userId="0242edfc-aa31-435e-a161-b1e1fa7a13bd" providerId="ADAL" clId="{5F762778-7DF6-4368-BCF9-B2524E6980E1}" dt="2024-01-24T20:39:49.940" v="770" actId="47"/>
        <pc:sldMkLst>
          <pc:docMk/>
          <pc:sldMk cId="2294026134" sldId="340"/>
        </pc:sldMkLst>
      </pc:sldChg>
      <pc:sldChg chg="addSp delSp modSp add del mod ord">
        <pc:chgData name="Alissa Flatley" userId="0242edfc-aa31-435e-a161-b1e1fa7a13bd" providerId="ADAL" clId="{5F762778-7DF6-4368-BCF9-B2524E6980E1}" dt="2024-01-25T21:47:01.997" v="2492" actId="47"/>
        <pc:sldMkLst>
          <pc:docMk/>
          <pc:sldMk cId="420268636" sldId="341"/>
        </pc:sldMkLst>
        <pc:spChg chg="del mod">
          <ac:chgData name="Alissa Flatley" userId="0242edfc-aa31-435e-a161-b1e1fa7a13bd" providerId="ADAL" clId="{5F762778-7DF6-4368-BCF9-B2524E6980E1}" dt="2024-01-24T19:54:28.611" v="86" actId="22"/>
          <ac:spMkLst>
            <pc:docMk/>
            <pc:sldMk cId="420268636" sldId="341"/>
            <ac:spMk id="3" creationId="{4D038CD2-9585-7E51-5359-D52935A77DF0}"/>
          </ac:spMkLst>
        </pc:spChg>
        <pc:spChg chg="del">
          <ac:chgData name="Alissa Flatley" userId="0242edfc-aa31-435e-a161-b1e1fa7a13bd" providerId="ADAL" clId="{5F762778-7DF6-4368-BCF9-B2524E6980E1}" dt="2024-01-24T20:39:55.210" v="771" actId="478"/>
          <ac:spMkLst>
            <pc:docMk/>
            <pc:sldMk cId="420268636" sldId="341"/>
            <ac:spMk id="6" creationId="{809DCE54-E2D0-99C0-FD3F-FECAEAA84F63}"/>
          </ac:spMkLst>
        </pc:spChg>
        <pc:spChg chg="mod">
          <ac:chgData name="Alissa Flatley" userId="0242edfc-aa31-435e-a161-b1e1fa7a13bd" providerId="ADAL" clId="{5F762778-7DF6-4368-BCF9-B2524E6980E1}" dt="2024-01-24T19:54:25.357" v="84" actId="20577"/>
          <ac:spMkLst>
            <pc:docMk/>
            <pc:sldMk cId="420268636" sldId="341"/>
            <ac:spMk id="9" creationId="{30750478-B236-3C40-245B-BA6099F3E43B}"/>
          </ac:spMkLst>
        </pc:spChg>
        <pc:spChg chg="add mod">
          <ac:chgData name="Alissa Flatley" userId="0242edfc-aa31-435e-a161-b1e1fa7a13bd" providerId="ADAL" clId="{5F762778-7DF6-4368-BCF9-B2524E6980E1}" dt="2024-01-24T19:55:00.453" v="94" actId="1076"/>
          <ac:spMkLst>
            <pc:docMk/>
            <pc:sldMk cId="420268636" sldId="341"/>
            <ac:spMk id="10" creationId="{170FFD37-9E7A-941F-EC40-55962125A388}"/>
          </ac:spMkLst>
        </pc:spChg>
        <pc:spChg chg="add mod">
          <ac:chgData name="Alissa Flatley" userId="0242edfc-aa31-435e-a161-b1e1fa7a13bd" providerId="ADAL" clId="{5F762778-7DF6-4368-BCF9-B2524E6980E1}" dt="2024-01-24T20:39:55.643" v="772"/>
          <ac:spMkLst>
            <pc:docMk/>
            <pc:sldMk cId="420268636" sldId="341"/>
            <ac:spMk id="11" creationId="{95442A09-E7ED-5E87-AC06-DE6E7538E8D1}"/>
          </ac:spMkLst>
        </pc:spChg>
        <pc:picChg chg="del">
          <ac:chgData name="Alissa Flatley" userId="0242edfc-aa31-435e-a161-b1e1fa7a13bd" providerId="ADAL" clId="{5F762778-7DF6-4368-BCF9-B2524E6980E1}" dt="2024-01-24T19:54:18.875" v="65" actId="478"/>
          <ac:picMkLst>
            <pc:docMk/>
            <pc:sldMk cId="420268636" sldId="341"/>
            <ac:picMk id="5" creationId="{210212A0-3173-AFA4-BB99-B9B4DCA7B360}"/>
          </ac:picMkLst>
        </pc:picChg>
        <pc:picChg chg="add mod ord modCrop">
          <ac:chgData name="Alissa Flatley" userId="0242edfc-aa31-435e-a161-b1e1fa7a13bd" providerId="ADAL" clId="{5F762778-7DF6-4368-BCF9-B2524E6980E1}" dt="2024-01-24T19:55:03.830" v="95" actId="14100"/>
          <ac:picMkLst>
            <pc:docMk/>
            <pc:sldMk cId="420268636" sldId="341"/>
            <ac:picMk id="7" creationId="{DD802C1E-70F6-B438-3BE5-0997907AF925}"/>
          </ac:picMkLst>
        </pc:picChg>
      </pc:sldChg>
      <pc:sldChg chg="addSp delSp modSp add mod">
        <pc:chgData name="Alissa Flatley" userId="0242edfc-aa31-435e-a161-b1e1fa7a13bd" providerId="ADAL" clId="{5F762778-7DF6-4368-BCF9-B2524E6980E1}" dt="2024-01-25T21:40:38.312" v="2454" actId="403"/>
        <pc:sldMkLst>
          <pc:docMk/>
          <pc:sldMk cId="1942022361" sldId="342"/>
        </pc:sldMkLst>
        <pc:spChg chg="del">
          <ac:chgData name="Alissa Flatley" userId="0242edfc-aa31-435e-a161-b1e1fa7a13bd" providerId="ADAL" clId="{5F762778-7DF6-4368-BCF9-B2524E6980E1}" dt="2024-01-24T20:02:06.333" v="120" actId="478"/>
          <ac:spMkLst>
            <pc:docMk/>
            <pc:sldMk cId="1942022361" sldId="342"/>
            <ac:spMk id="3" creationId="{4D038CD2-9585-7E51-5359-D52935A77DF0}"/>
          </ac:spMkLst>
        </pc:spChg>
        <pc:spChg chg="add mod">
          <ac:chgData name="Alissa Flatley" userId="0242edfc-aa31-435e-a161-b1e1fa7a13bd" providerId="ADAL" clId="{5F762778-7DF6-4368-BCF9-B2524E6980E1}" dt="2024-01-25T21:40:38.312" v="2454" actId="403"/>
          <ac:spMkLst>
            <pc:docMk/>
            <pc:sldMk cId="1942022361" sldId="342"/>
            <ac:spMk id="3" creationId="{5924C784-C253-D2B7-995C-C35D9A34115E}"/>
          </ac:spMkLst>
        </pc:spChg>
        <pc:spChg chg="add del mod">
          <ac:chgData name="Alissa Flatley" userId="0242edfc-aa31-435e-a161-b1e1fa7a13bd" providerId="ADAL" clId="{5F762778-7DF6-4368-BCF9-B2524E6980E1}" dt="2024-01-25T21:27:08.376" v="2400" actId="478"/>
          <ac:spMkLst>
            <pc:docMk/>
            <pc:sldMk cId="1942022361" sldId="342"/>
            <ac:spMk id="5" creationId="{6E7BF3D7-6D92-B914-E899-50EDD9E3107B}"/>
          </ac:spMkLst>
        </pc:spChg>
        <pc:spChg chg="del">
          <ac:chgData name="Alissa Flatley" userId="0242edfc-aa31-435e-a161-b1e1fa7a13bd" providerId="ADAL" clId="{5F762778-7DF6-4368-BCF9-B2524E6980E1}" dt="2024-01-24T20:38:49.551" v="753" actId="478"/>
          <ac:spMkLst>
            <pc:docMk/>
            <pc:sldMk cId="1942022361" sldId="342"/>
            <ac:spMk id="6" creationId="{809DCE54-E2D0-99C0-FD3F-FECAEAA84F63}"/>
          </ac:spMkLst>
        </pc:spChg>
        <pc:spChg chg="add mod">
          <ac:chgData name="Alissa Flatley" userId="0242edfc-aa31-435e-a161-b1e1fa7a13bd" providerId="ADAL" clId="{5F762778-7DF6-4368-BCF9-B2524E6980E1}" dt="2024-01-25T21:33:17.565" v="2416" actId="1076"/>
          <ac:spMkLst>
            <pc:docMk/>
            <pc:sldMk cId="1942022361" sldId="342"/>
            <ac:spMk id="7" creationId="{D685D9F0-3F13-C54F-623B-E57C70F08D06}"/>
          </ac:spMkLst>
        </pc:spChg>
        <pc:spChg chg="add mod">
          <ac:chgData name="Alissa Flatley" userId="0242edfc-aa31-435e-a161-b1e1fa7a13bd" providerId="ADAL" clId="{5F762778-7DF6-4368-BCF9-B2524E6980E1}" dt="2024-01-25T21:33:50.365" v="2433" actId="1076"/>
          <ac:spMkLst>
            <pc:docMk/>
            <pc:sldMk cId="1942022361" sldId="342"/>
            <ac:spMk id="8" creationId="{61D84CBC-338B-B134-13B2-1FD29842D5BD}"/>
          </ac:spMkLst>
        </pc:spChg>
        <pc:spChg chg="mod">
          <ac:chgData name="Alissa Flatley" userId="0242edfc-aa31-435e-a161-b1e1fa7a13bd" providerId="ADAL" clId="{5F762778-7DF6-4368-BCF9-B2524E6980E1}" dt="2024-01-24T20:02:04.284" v="119" actId="14100"/>
          <ac:spMkLst>
            <pc:docMk/>
            <pc:sldMk cId="1942022361" sldId="342"/>
            <ac:spMk id="9" creationId="{30750478-B236-3C40-245B-BA6099F3E43B}"/>
          </ac:spMkLst>
        </pc:spChg>
        <pc:spChg chg="add mod">
          <ac:chgData name="Alissa Flatley" userId="0242edfc-aa31-435e-a161-b1e1fa7a13bd" providerId="ADAL" clId="{5F762778-7DF6-4368-BCF9-B2524E6980E1}" dt="2024-01-24T20:02:41.609" v="126" actId="1076"/>
          <ac:spMkLst>
            <pc:docMk/>
            <pc:sldMk cId="1942022361" sldId="342"/>
            <ac:spMk id="10" creationId="{9D791305-834F-B02A-1413-A07C7A82F273}"/>
          </ac:spMkLst>
        </pc:spChg>
        <pc:spChg chg="add mod">
          <ac:chgData name="Alissa Flatley" userId="0242edfc-aa31-435e-a161-b1e1fa7a13bd" providerId="ADAL" clId="{5F762778-7DF6-4368-BCF9-B2524E6980E1}" dt="2024-01-24T20:38:50.142" v="754"/>
          <ac:spMkLst>
            <pc:docMk/>
            <pc:sldMk cId="1942022361" sldId="342"/>
            <ac:spMk id="11" creationId="{538C6179-2DB8-F36D-03C3-6F2990981621}"/>
          </ac:spMkLst>
        </pc:spChg>
        <pc:picChg chg="del">
          <ac:chgData name="Alissa Flatley" userId="0242edfc-aa31-435e-a161-b1e1fa7a13bd" providerId="ADAL" clId="{5F762778-7DF6-4368-BCF9-B2524E6980E1}" dt="2024-01-24T20:02:37.556" v="124" actId="478"/>
          <ac:picMkLst>
            <pc:docMk/>
            <pc:sldMk cId="1942022361" sldId="342"/>
            <ac:picMk id="7" creationId="{EA1BD0B2-96A3-04C6-9513-9864DAF086C1}"/>
          </ac:picMkLst>
        </pc:picChg>
        <pc:picChg chg="add mod">
          <ac:chgData name="Alissa Flatley" userId="0242edfc-aa31-435e-a161-b1e1fa7a13bd" providerId="ADAL" clId="{5F762778-7DF6-4368-BCF9-B2524E6980E1}" dt="2024-01-24T20:02:13.430" v="123" actId="1076"/>
          <ac:picMkLst>
            <pc:docMk/>
            <pc:sldMk cId="1942022361" sldId="342"/>
            <ac:picMk id="1026" creationId="{386D9CFD-831B-69C5-FCD1-D29BED1A98B2}"/>
          </ac:picMkLst>
        </pc:picChg>
      </pc:sldChg>
      <pc:sldChg chg="addSp delSp modSp add mod">
        <pc:chgData name="Alissa Flatley" userId="0242edfc-aa31-435e-a161-b1e1fa7a13bd" providerId="ADAL" clId="{5F762778-7DF6-4368-BCF9-B2524E6980E1}" dt="2024-01-24T20:49:02.858" v="819" actId="1076"/>
        <pc:sldMkLst>
          <pc:docMk/>
          <pc:sldMk cId="4272986008" sldId="343"/>
        </pc:sldMkLst>
        <pc:spChg chg="add mod">
          <ac:chgData name="Alissa Flatley" userId="0242edfc-aa31-435e-a161-b1e1fa7a13bd" providerId="ADAL" clId="{5F762778-7DF6-4368-BCF9-B2524E6980E1}" dt="2024-01-24T20:39:42.446" v="769"/>
          <ac:spMkLst>
            <pc:docMk/>
            <pc:sldMk cId="4272986008" sldId="343"/>
            <ac:spMk id="2" creationId="{A86C832D-E6E6-703D-4429-29162BC7807E}"/>
          </ac:spMkLst>
        </pc:spChg>
        <pc:spChg chg="mod">
          <ac:chgData name="Alissa Flatley" userId="0242edfc-aa31-435e-a161-b1e1fa7a13bd" providerId="ADAL" clId="{5F762778-7DF6-4368-BCF9-B2524E6980E1}" dt="2024-01-24T20:48:57.124" v="818" actId="20577"/>
          <ac:spMkLst>
            <pc:docMk/>
            <pc:sldMk cId="4272986008" sldId="343"/>
            <ac:spMk id="5" creationId="{6E7BF3D7-6D92-B914-E899-50EDD9E3107B}"/>
          </ac:spMkLst>
        </pc:spChg>
        <pc:spChg chg="del mod">
          <ac:chgData name="Alissa Flatley" userId="0242edfc-aa31-435e-a161-b1e1fa7a13bd" providerId="ADAL" clId="{5F762778-7DF6-4368-BCF9-B2524E6980E1}" dt="2024-01-24T20:39:41.876" v="768" actId="478"/>
          <ac:spMkLst>
            <pc:docMk/>
            <pc:sldMk cId="4272986008" sldId="343"/>
            <ac:spMk id="6" creationId="{809DCE54-E2D0-99C0-FD3F-FECAEAA84F63}"/>
          </ac:spMkLst>
        </pc:spChg>
        <pc:spChg chg="mod">
          <ac:chgData name="Alissa Flatley" userId="0242edfc-aa31-435e-a161-b1e1fa7a13bd" providerId="ADAL" clId="{5F762778-7DF6-4368-BCF9-B2524E6980E1}" dt="2024-01-24T20:04:42.416" v="139" actId="20577"/>
          <ac:spMkLst>
            <pc:docMk/>
            <pc:sldMk cId="4272986008" sldId="343"/>
            <ac:spMk id="9" creationId="{30750478-B236-3C40-245B-BA6099F3E43B}"/>
          </ac:spMkLst>
        </pc:spChg>
        <pc:spChg chg="del">
          <ac:chgData name="Alissa Flatley" userId="0242edfc-aa31-435e-a161-b1e1fa7a13bd" providerId="ADAL" clId="{5F762778-7DF6-4368-BCF9-B2524E6980E1}" dt="2024-01-24T20:05:14.852" v="178" actId="478"/>
          <ac:spMkLst>
            <pc:docMk/>
            <pc:sldMk cId="4272986008" sldId="343"/>
            <ac:spMk id="10" creationId="{9D791305-834F-B02A-1413-A07C7A82F273}"/>
          </ac:spMkLst>
        </pc:spChg>
        <pc:picChg chg="add mod modCrop">
          <ac:chgData name="Alissa Flatley" userId="0242edfc-aa31-435e-a161-b1e1fa7a13bd" providerId="ADAL" clId="{5F762778-7DF6-4368-BCF9-B2524E6980E1}" dt="2024-01-24T20:49:02.858" v="819" actId="1076"/>
          <ac:picMkLst>
            <pc:docMk/>
            <pc:sldMk cId="4272986008" sldId="343"/>
            <ac:picMk id="7" creationId="{3E5F3C6A-DB9B-0F8B-F074-D533F3DA0BFB}"/>
          </ac:picMkLst>
        </pc:picChg>
        <pc:picChg chg="del">
          <ac:chgData name="Alissa Flatley" userId="0242edfc-aa31-435e-a161-b1e1fa7a13bd" providerId="ADAL" clId="{5F762778-7DF6-4368-BCF9-B2524E6980E1}" dt="2024-01-24T20:05:12.183" v="177" actId="478"/>
          <ac:picMkLst>
            <pc:docMk/>
            <pc:sldMk cId="4272986008" sldId="343"/>
            <ac:picMk id="1026" creationId="{386D9CFD-831B-69C5-FCD1-D29BED1A98B2}"/>
          </ac:picMkLst>
        </pc:picChg>
      </pc:sldChg>
      <pc:sldChg chg="addSp modSp add del mod">
        <pc:chgData name="Alissa Flatley" userId="0242edfc-aa31-435e-a161-b1e1fa7a13bd" providerId="ADAL" clId="{5F762778-7DF6-4368-BCF9-B2524E6980E1}" dt="2024-01-25T22:08:28.921" v="2616" actId="47"/>
        <pc:sldMkLst>
          <pc:docMk/>
          <pc:sldMk cId="3026633835" sldId="344"/>
        </pc:sldMkLst>
        <pc:spChg chg="add">
          <ac:chgData name="Alissa Flatley" userId="0242edfc-aa31-435e-a161-b1e1fa7a13bd" providerId="ADAL" clId="{5F762778-7DF6-4368-BCF9-B2524E6980E1}" dt="2024-01-25T22:07:59.548" v="2609" actId="22"/>
          <ac:spMkLst>
            <pc:docMk/>
            <pc:sldMk cId="3026633835" sldId="344"/>
            <ac:spMk id="3" creationId="{A3ACDC9F-6695-9490-E707-6A39C678FC41}"/>
          </ac:spMkLst>
        </pc:spChg>
        <pc:spChg chg="mod">
          <ac:chgData name="Alissa Flatley" userId="0242edfc-aa31-435e-a161-b1e1fa7a13bd" providerId="ADAL" clId="{5F762778-7DF6-4368-BCF9-B2524E6980E1}" dt="2024-01-25T22:08:04.518" v="2610" actId="20577"/>
          <ac:spMkLst>
            <pc:docMk/>
            <pc:sldMk cId="3026633835" sldId="344"/>
            <ac:spMk id="5" creationId="{6E7BF3D7-6D92-B914-E899-50EDD9E3107B}"/>
          </ac:spMkLst>
        </pc:spChg>
      </pc:sldChg>
      <pc:sldChg chg="addSp delSp modSp add mod ord">
        <pc:chgData name="Alissa Flatley" userId="0242edfc-aa31-435e-a161-b1e1fa7a13bd" providerId="ADAL" clId="{5F762778-7DF6-4368-BCF9-B2524E6980E1}" dt="2024-01-25T22:17:26.276" v="3211" actId="113"/>
        <pc:sldMkLst>
          <pc:docMk/>
          <pc:sldMk cId="164756954" sldId="345"/>
        </pc:sldMkLst>
        <pc:spChg chg="add mod">
          <ac:chgData name="Alissa Flatley" userId="0242edfc-aa31-435e-a161-b1e1fa7a13bd" providerId="ADAL" clId="{5F762778-7DF6-4368-BCF9-B2524E6980E1}" dt="2024-01-24T20:27:16.942" v="482" actId="1076"/>
          <ac:spMkLst>
            <pc:docMk/>
            <pc:sldMk cId="164756954" sldId="345"/>
            <ac:spMk id="3" creationId="{150697A7-69B2-CB66-C718-B5FE9564F005}"/>
          </ac:spMkLst>
        </pc:spChg>
        <pc:spChg chg="del mod">
          <ac:chgData name="Alissa Flatley" userId="0242edfc-aa31-435e-a161-b1e1fa7a13bd" providerId="ADAL" clId="{5F762778-7DF6-4368-BCF9-B2524E6980E1}" dt="2024-01-25T21:40:20.959" v="2449" actId="478"/>
          <ac:spMkLst>
            <pc:docMk/>
            <pc:sldMk cId="164756954" sldId="345"/>
            <ac:spMk id="5" creationId="{6E7BF3D7-6D92-B914-E899-50EDD9E3107B}"/>
          </ac:spMkLst>
        </pc:spChg>
        <pc:spChg chg="del">
          <ac:chgData name="Alissa Flatley" userId="0242edfc-aa31-435e-a161-b1e1fa7a13bd" providerId="ADAL" clId="{5F762778-7DF6-4368-BCF9-B2524E6980E1}" dt="2024-01-24T20:14:19.925" v="295" actId="478"/>
          <ac:spMkLst>
            <pc:docMk/>
            <pc:sldMk cId="164756954" sldId="345"/>
            <ac:spMk id="6" creationId="{809DCE54-E2D0-99C0-FD3F-FECAEAA84F63}"/>
          </ac:spMkLst>
        </pc:spChg>
        <pc:spChg chg="add mod">
          <ac:chgData name="Alissa Flatley" userId="0242edfc-aa31-435e-a161-b1e1fa7a13bd" providerId="ADAL" clId="{5F762778-7DF6-4368-BCF9-B2524E6980E1}" dt="2024-01-25T22:17:26.276" v="3211" actId="113"/>
          <ac:spMkLst>
            <pc:docMk/>
            <pc:sldMk cId="164756954" sldId="345"/>
            <ac:spMk id="6" creationId="{E435DD7E-6BAC-42A2-6DCA-90A38C279FC2}"/>
          </ac:spMkLst>
        </pc:spChg>
        <pc:spChg chg="add mod">
          <ac:chgData name="Alissa Flatley" userId="0242edfc-aa31-435e-a161-b1e1fa7a13bd" providerId="ADAL" clId="{5F762778-7DF6-4368-BCF9-B2524E6980E1}" dt="2024-01-24T20:39:01.895" v="757"/>
          <ac:spMkLst>
            <pc:docMk/>
            <pc:sldMk cId="164756954" sldId="345"/>
            <ac:spMk id="7" creationId="{76ECA326-9B54-53D4-6C6C-82F2021BB285}"/>
          </ac:spMkLst>
        </pc:spChg>
        <pc:spChg chg="mod">
          <ac:chgData name="Alissa Flatley" userId="0242edfc-aa31-435e-a161-b1e1fa7a13bd" providerId="ADAL" clId="{5F762778-7DF6-4368-BCF9-B2524E6980E1}" dt="2024-01-24T22:02:34.739" v="2008" actId="14100"/>
          <ac:spMkLst>
            <pc:docMk/>
            <pc:sldMk cId="164756954" sldId="345"/>
            <ac:spMk id="9" creationId="{30750478-B236-3C40-245B-BA6099F3E43B}"/>
          </ac:spMkLst>
        </pc:spChg>
        <pc:spChg chg="del">
          <ac:chgData name="Alissa Flatley" userId="0242edfc-aa31-435e-a161-b1e1fa7a13bd" providerId="ADAL" clId="{5F762778-7DF6-4368-BCF9-B2524E6980E1}" dt="2024-01-24T20:10:35.721" v="224" actId="478"/>
          <ac:spMkLst>
            <pc:docMk/>
            <pc:sldMk cId="164756954" sldId="345"/>
            <ac:spMk id="10" creationId="{9D791305-834F-B02A-1413-A07C7A82F273}"/>
          </ac:spMkLst>
        </pc:spChg>
        <pc:picChg chg="del">
          <ac:chgData name="Alissa Flatley" userId="0242edfc-aa31-435e-a161-b1e1fa7a13bd" providerId="ADAL" clId="{5F762778-7DF6-4368-BCF9-B2524E6980E1}" dt="2024-01-24T20:10:33.041" v="223" actId="478"/>
          <ac:picMkLst>
            <pc:docMk/>
            <pc:sldMk cId="164756954" sldId="345"/>
            <ac:picMk id="1026" creationId="{386D9CFD-831B-69C5-FCD1-D29BED1A98B2}"/>
          </ac:picMkLst>
        </pc:picChg>
        <pc:picChg chg="add mod">
          <ac:chgData name="Alissa Flatley" userId="0242edfc-aa31-435e-a161-b1e1fa7a13bd" providerId="ADAL" clId="{5F762778-7DF6-4368-BCF9-B2524E6980E1}" dt="2024-01-24T20:28:03.236" v="489" actId="1076"/>
          <ac:picMkLst>
            <pc:docMk/>
            <pc:sldMk cId="164756954" sldId="345"/>
            <ac:picMk id="2050" creationId="{052D08CE-7E11-E3A8-FB15-DDF71FF2E51D}"/>
          </ac:picMkLst>
        </pc:picChg>
      </pc:sldChg>
      <pc:sldChg chg="addSp delSp modSp add mod">
        <pc:chgData name="Alissa Flatley" userId="0242edfc-aa31-435e-a161-b1e1fa7a13bd" providerId="ADAL" clId="{5F762778-7DF6-4368-BCF9-B2524E6980E1}" dt="2024-01-24T22:04:45.728" v="2198" actId="14100"/>
        <pc:sldMkLst>
          <pc:docMk/>
          <pc:sldMk cId="4144013767" sldId="346"/>
        </pc:sldMkLst>
        <pc:spChg chg="add del mod">
          <ac:chgData name="Alissa Flatley" userId="0242edfc-aa31-435e-a161-b1e1fa7a13bd" providerId="ADAL" clId="{5F762778-7DF6-4368-BCF9-B2524E6980E1}" dt="2024-01-24T20:12:33.733" v="256" actId="931"/>
          <ac:spMkLst>
            <pc:docMk/>
            <pc:sldMk cId="4144013767" sldId="346"/>
            <ac:spMk id="3" creationId="{AFFF29F6-AEC0-E981-D489-2C12306809F9}"/>
          </ac:spMkLst>
        </pc:spChg>
        <pc:spChg chg="del">
          <ac:chgData name="Alissa Flatley" userId="0242edfc-aa31-435e-a161-b1e1fa7a13bd" providerId="ADAL" clId="{5F762778-7DF6-4368-BCF9-B2524E6980E1}" dt="2024-01-24T20:12:21.680" v="255" actId="478"/>
          <ac:spMkLst>
            <pc:docMk/>
            <pc:sldMk cId="4144013767" sldId="346"/>
            <ac:spMk id="5" creationId="{6E7BF3D7-6D92-B914-E899-50EDD9E3107B}"/>
          </ac:spMkLst>
        </pc:spChg>
        <pc:spChg chg="mod">
          <ac:chgData name="Alissa Flatley" userId="0242edfc-aa31-435e-a161-b1e1fa7a13bd" providerId="ADAL" clId="{5F762778-7DF6-4368-BCF9-B2524E6980E1}" dt="2024-01-24T20:14:16.013" v="294" actId="14100"/>
          <ac:spMkLst>
            <pc:docMk/>
            <pc:sldMk cId="4144013767" sldId="346"/>
            <ac:spMk id="6" creationId="{809DCE54-E2D0-99C0-FD3F-FECAEAA84F63}"/>
          </ac:spMkLst>
        </pc:spChg>
        <pc:spChg chg="mod">
          <ac:chgData name="Alissa Flatley" userId="0242edfc-aa31-435e-a161-b1e1fa7a13bd" providerId="ADAL" clId="{5F762778-7DF6-4368-BCF9-B2524E6980E1}" dt="2024-01-24T22:04:45.728" v="2198" actId="14100"/>
          <ac:spMkLst>
            <pc:docMk/>
            <pc:sldMk cId="4144013767" sldId="346"/>
            <ac:spMk id="9" creationId="{30750478-B236-3C40-245B-BA6099F3E43B}"/>
          </ac:spMkLst>
        </pc:spChg>
        <pc:spChg chg="add mod">
          <ac:chgData name="Alissa Flatley" userId="0242edfc-aa31-435e-a161-b1e1fa7a13bd" providerId="ADAL" clId="{5F762778-7DF6-4368-BCF9-B2524E6980E1}" dt="2024-01-24T20:16:41.918" v="305" actId="1076"/>
          <ac:spMkLst>
            <pc:docMk/>
            <pc:sldMk cId="4144013767" sldId="346"/>
            <ac:spMk id="11" creationId="{FCE3CB97-DC91-C947-B68C-731C7D5D03F6}"/>
          </ac:spMkLst>
        </pc:spChg>
        <pc:picChg chg="add mod">
          <ac:chgData name="Alissa Flatley" userId="0242edfc-aa31-435e-a161-b1e1fa7a13bd" providerId="ADAL" clId="{5F762778-7DF6-4368-BCF9-B2524E6980E1}" dt="2024-01-24T20:12:50.255" v="263" actId="1076"/>
          <ac:picMkLst>
            <pc:docMk/>
            <pc:sldMk cId="4144013767" sldId="346"/>
            <ac:picMk id="8" creationId="{22C2BA08-FAC8-6703-96CD-CF0DCE4630F5}"/>
          </ac:picMkLst>
        </pc:picChg>
      </pc:sldChg>
      <pc:sldChg chg="addSp delSp modSp add mod ord">
        <pc:chgData name="Alissa Flatley" userId="0242edfc-aa31-435e-a161-b1e1fa7a13bd" providerId="ADAL" clId="{5F762778-7DF6-4368-BCF9-B2524E6980E1}" dt="2024-01-25T22:05:58.354" v="2593" actId="403"/>
        <pc:sldMkLst>
          <pc:docMk/>
          <pc:sldMk cId="2836886950" sldId="347"/>
        </pc:sldMkLst>
        <pc:spChg chg="add del mod">
          <ac:chgData name="Alissa Flatley" userId="0242edfc-aa31-435e-a161-b1e1fa7a13bd" providerId="ADAL" clId="{5F762778-7DF6-4368-BCF9-B2524E6980E1}" dt="2024-01-25T22:05:38.968" v="2587" actId="478"/>
          <ac:spMkLst>
            <pc:docMk/>
            <pc:sldMk cId="2836886950" sldId="347"/>
            <ac:spMk id="3" creationId="{E1C23C98-A4D5-9005-D39A-DB32BD556B62}"/>
          </ac:spMkLst>
        </pc:spChg>
        <pc:spChg chg="add del">
          <ac:chgData name="Alissa Flatley" userId="0242edfc-aa31-435e-a161-b1e1fa7a13bd" providerId="ADAL" clId="{5F762778-7DF6-4368-BCF9-B2524E6980E1}" dt="2024-01-25T22:05:28.950" v="2584" actId="22"/>
          <ac:spMkLst>
            <pc:docMk/>
            <pc:sldMk cId="2836886950" sldId="347"/>
            <ac:spMk id="5" creationId="{C535193E-1910-D1FB-1748-B8D8DFA90559}"/>
          </ac:spMkLst>
        </pc:spChg>
        <pc:spChg chg="del">
          <ac:chgData name="Alissa Flatley" userId="0242edfc-aa31-435e-a161-b1e1fa7a13bd" providerId="ADAL" clId="{5F762778-7DF6-4368-BCF9-B2524E6980E1}" dt="2024-01-24T20:39:36.242" v="766" actId="478"/>
          <ac:spMkLst>
            <pc:docMk/>
            <pc:sldMk cId="2836886950" sldId="347"/>
            <ac:spMk id="6" creationId="{809DCE54-E2D0-99C0-FD3F-FECAEAA84F63}"/>
          </ac:spMkLst>
        </pc:spChg>
        <pc:spChg chg="add mod">
          <ac:chgData name="Alissa Flatley" userId="0242edfc-aa31-435e-a161-b1e1fa7a13bd" providerId="ADAL" clId="{5F762778-7DF6-4368-BCF9-B2524E6980E1}" dt="2024-01-24T20:14:04.773" v="280" actId="1076"/>
          <ac:spMkLst>
            <pc:docMk/>
            <pc:sldMk cId="2836886950" sldId="347"/>
            <ac:spMk id="7" creationId="{9F9CA216-3283-D71F-82BF-9F0C17980130}"/>
          </ac:spMkLst>
        </pc:spChg>
        <pc:spChg chg="add mod">
          <ac:chgData name="Alissa Flatley" userId="0242edfc-aa31-435e-a161-b1e1fa7a13bd" providerId="ADAL" clId="{5F762778-7DF6-4368-BCF9-B2524E6980E1}" dt="2024-01-25T22:05:58.354" v="2593" actId="403"/>
          <ac:spMkLst>
            <pc:docMk/>
            <pc:sldMk cId="2836886950" sldId="347"/>
            <ac:spMk id="8" creationId="{A60F4189-1117-9222-8C8B-42AFED0B71DF}"/>
          </ac:spMkLst>
        </pc:spChg>
        <pc:spChg chg="mod">
          <ac:chgData name="Alissa Flatley" userId="0242edfc-aa31-435e-a161-b1e1fa7a13bd" providerId="ADAL" clId="{5F762778-7DF6-4368-BCF9-B2524E6980E1}" dt="2024-01-24T20:52:24.485" v="1113" actId="20577"/>
          <ac:spMkLst>
            <pc:docMk/>
            <pc:sldMk cId="2836886950" sldId="347"/>
            <ac:spMk id="9" creationId="{30750478-B236-3C40-245B-BA6099F3E43B}"/>
          </ac:spMkLst>
        </pc:spChg>
        <pc:spChg chg="add mod">
          <ac:chgData name="Alissa Flatley" userId="0242edfc-aa31-435e-a161-b1e1fa7a13bd" providerId="ADAL" clId="{5F762778-7DF6-4368-BCF9-B2524E6980E1}" dt="2024-01-24T20:39:36.669" v="767"/>
          <ac:spMkLst>
            <pc:docMk/>
            <pc:sldMk cId="2836886950" sldId="347"/>
            <ac:spMk id="12" creationId="{5A3CE069-68F3-C23F-DDC7-A67414064ED3}"/>
          </ac:spMkLst>
        </pc:spChg>
        <pc:spChg chg="add del mod">
          <ac:chgData name="Alissa Flatley" userId="0242edfc-aa31-435e-a161-b1e1fa7a13bd" providerId="ADAL" clId="{5F762778-7DF6-4368-BCF9-B2524E6980E1}" dt="2024-01-25T22:05:49.455" v="2591" actId="478"/>
          <ac:spMkLst>
            <pc:docMk/>
            <pc:sldMk cId="2836886950" sldId="347"/>
            <ac:spMk id="13" creationId="{4568237D-3619-B292-6532-DD9B33785268}"/>
          </ac:spMkLst>
        </pc:spChg>
        <pc:picChg chg="del">
          <ac:chgData name="Alissa Flatley" userId="0242edfc-aa31-435e-a161-b1e1fa7a13bd" providerId="ADAL" clId="{5F762778-7DF6-4368-BCF9-B2524E6980E1}" dt="2024-01-24T20:14:01.382" v="278" actId="478"/>
          <ac:picMkLst>
            <pc:docMk/>
            <pc:sldMk cId="2836886950" sldId="347"/>
            <ac:picMk id="8" creationId="{22C2BA08-FAC8-6703-96CD-CF0DCE4630F5}"/>
          </ac:picMkLst>
        </pc:picChg>
        <pc:picChg chg="add del mod modCrop">
          <ac:chgData name="Alissa Flatley" userId="0242edfc-aa31-435e-a161-b1e1fa7a13bd" providerId="ADAL" clId="{5F762778-7DF6-4368-BCF9-B2524E6980E1}" dt="2024-01-25T22:05:54.915" v="2592" actId="1076"/>
          <ac:picMkLst>
            <pc:docMk/>
            <pc:sldMk cId="2836886950" sldId="347"/>
            <ac:picMk id="11" creationId="{504A6AEE-AAC4-578E-373F-617C0D06F483}"/>
          </ac:picMkLst>
        </pc:picChg>
      </pc:sldChg>
      <pc:sldChg chg="addSp delSp modSp add mod">
        <pc:chgData name="Alissa Flatley" userId="0242edfc-aa31-435e-a161-b1e1fa7a13bd" providerId="ADAL" clId="{5F762778-7DF6-4368-BCF9-B2524E6980E1}" dt="2024-01-25T22:03:56.873" v="2582" actId="1076"/>
        <pc:sldMkLst>
          <pc:docMk/>
          <pc:sldMk cId="146622900" sldId="348"/>
        </pc:sldMkLst>
        <pc:spChg chg="add del mod">
          <ac:chgData name="Alissa Flatley" userId="0242edfc-aa31-435e-a161-b1e1fa7a13bd" providerId="ADAL" clId="{5F762778-7DF6-4368-BCF9-B2524E6980E1}" dt="2024-01-24T20:19:24.750" v="346" actId="478"/>
          <ac:spMkLst>
            <pc:docMk/>
            <pc:sldMk cId="146622900" sldId="348"/>
            <ac:spMk id="7" creationId="{3E8BC723-8925-5648-B704-A9B75C90DB23}"/>
          </ac:spMkLst>
        </pc:spChg>
        <pc:spChg chg="mod">
          <ac:chgData name="Alissa Flatley" userId="0242edfc-aa31-435e-a161-b1e1fa7a13bd" providerId="ADAL" clId="{5F762778-7DF6-4368-BCF9-B2524E6980E1}" dt="2024-01-25T22:03:37.362" v="2577" actId="14100"/>
          <ac:spMkLst>
            <pc:docMk/>
            <pc:sldMk cId="146622900" sldId="348"/>
            <ac:spMk id="9" creationId="{30750478-B236-3C40-245B-BA6099F3E43B}"/>
          </ac:spMkLst>
        </pc:spChg>
        <pc:spChg chg="del">
          <ac:chgData name="Alissa Flatley" userId="0242edfc-aa31-435e-a161-b1e1fa7a13bd" providerId="ADAL" clId="{5F762778-7DF6-4368-BCF9-B2524E6980E1}" dt="2024-01-24T20:19:29.423" v="347" actId="478"/>
          <ac:spMkLst>
            <pc:docMk/>
            <pc:sldMk cId="146622900" sldId="348"/>
            <ac:spMk id="11" creationId="{FCE3CB97-DC91-C947-B68C-731C7D5D03F6}"/>
          </ac:spMkLst>
        </pc:spChg>
        <pc:spChg chg="add mod">
          <ac:chgData name="Alissa Flatley" userId="0242edfc-aa31-435e-a161-b1e1fa7a13bd" providerId="ADAL" clId="{5F762778-7DF6-4368-BCF9-B2524E6980E1}" dt="2024-01-24T20:19:42.933" v="349" actId="1076"/>
          <ac:spMkLst>
            <pc:docMk/>
            <pc:sldMk cId="146622900" sldId="348"/>
            <ac:spMk id="12" creationId="{8F213364-789A-0E86-AF90-4B330E66FD2F}"/>
          </ac:spMkLst>
        </pc:spChg>
        <pc:spChg chg="add del">
          <ac:chgData name="Alissa Flatley" userId="0242edfc-aa31-435e-a161-b1e1fa7a13bd" providerId="ADAL" clId="{5F762778-7DF6-4368-BCF9-B2524E6980E1}" dt="2024-01-24T20:20:19.021" v="351" actId="22"/>
          <ac:spMkLst>
            <pc:docMk/>
            <pc:sldMk cId="146622900" sldId="348"/>
            <ac:spMk id="14" creationId="{66A7AEDF-3805-8082-C9E6-5C31E370B77B}"/>
          </ac:spMkLst>
        </pc:spChg>
        <pc:spChg chg="add mod">
          <ac:chgData name="Alissa Flatley" userId="0242edfc-aa31-435e-a161-b1e1fa7a13bd" providerId="ADAL" clId="{5F762778-7DF6-4368-BCF9-B2524E6980E1}" dt="2024-01-24T20:20:55.364" v="362" actId="1076"/>
          <ac:spMkLst>
            <pc:docMk/>
            <pc:sldMk cId="146622900" sldId="348"/>
            <ac:spMk id="16" creationId="{EEAF7043-5570-523B-AAE5-7AF40E33651C}"/>
          </ac:spMkLst>
        </pc:spChg>
        <pc:picChg chg="add mod modCrop">
          <ac:chgData name="Alissa Flatley" userId="0242edfc-aa31-435e-a161-b1e1fa7a13bd" providerId="ADAL" clId="{5F762778-7DF6-4368-BCF9-B2524E6980E1}" dt="2024-01-25T22:03:18.120" v="2572" actId="1076"/>
          <ac:picMkLst>
            <pc:docMk/>
            <pc:sldMk cId="146622900" sldId="348"/>
            <ac:picMk id="3" creationId="{8ABA8BE8-3AD5-7B11-848A-069E60241422}"/>
          </ac:picMkLst>
        </pc:picChg>
        <pc:picChg chg="del">
          <ac:chgData name="Alissa Flatley" userId="0242edfc-aa31-435e-a161-b1e1fa7a13bd" providerId="ADAL" clId="{5F762778-7DF6-4368-BCF9-B2524E6980E1}" dt="2024-01-24T20:19:15.075" v="343" actId="478"/>
          <ac:picMkLst>
            <pc:docMk/>
            <pc:sldMk cId="146622900" sldId="348"/>
            <ac:picMk id="8" creationId="{22C2BA08-FAC8-6703-96CD-CF0DCE4630F5}"/>
          </ac:picMkLst>
        </pc:picChg>
        <pc:picChg chg="add mod">
          <ac:chgData name="Alissa Flatley" userId="0242edfc-aa31-435e-a161-b1e1fa7a13bd" providerId="ADAL" clId="{5F762778-7DF6-4368-BCF9-B2524E6980E1}" dt="2024-01-25T22:03:56.873" v="2582" actId="1076"/>
          <ac:picMkLst>
            <pc:docMk/>
            <pc:sldMk cId="146622900" sldId="348"/>
            <ac:picMk id="4098" creationId="{B1A007E7-6F86-77A3-829F-BA5B79688076}"/>
          </ac:picMkLst>
        </pc:picChg>
      </pc:sldChg>
      <pc:sldChg chg="addSp modSp add del mod ord">
        <pc:chgData name="Alissa Flatley" userId="0242edfc-aa31-435e-a161-b1e1fa7a13bd" providerId="ADAL" clId="{5F762778-7DF6-4368-BCF9-B2524E6980E1}" dt="2024-01-24T21:38:49.347" v="1842" actId="47"/>
        <pc:sldMkLst>
          <pc:docMk/>
          <pc:sldMk cId="2811666478" sldId="349"/>
        </pc:sldMkLst>
        <pc:spChg chg="add mod">
          <ac:chgData name="Alissa Flatley" userId="0242edfc-aa31-435e-a161-b1e1fa7a13bd" providerId="ADAL" clId="{5F762778-7DF6-4368-BCF9-B2524E6980E1}" dt="2024-01-24T20:39:23.044" v="764"/>
          <ac:spMkLst>
            <pc:docMk/>
            <pc:sldMk cId="2811666478" sldId="349"/>
            <ac:spMk id="2" creationId="{5E1306E1-21D6-B19E-5CCD-45704BF13B50}"/>
          </ac:spMkLst>
        </pc:spChg>
        <pc:spChg chg="mod">
          <ac:chgData name="Alissa Flatley" userId="0242edfc-aa31-435e-a161-b1e1fa7a13bd" providerId="ADAL" clId="{5F762778-7DF6-4368-BCF9-B2524E6980E1}" dt="2024-01-24T20:36:05.670" v="622"/>
          <ac:spMkLst>
            <pc:docMk/>
            <pc:sldMk cId="2811666478" sldId="349"/>
            <ac:spMk id="5" creationId="{6E7BF3D7-6D92-B914-E899-50EDD9E3107B}"/>
          </ac:spMkLst>
        </pc:spChg>
      </pc:sldChg>
      <pc:sldChg chg="addSp delSp modSp new mod">
        <pc:chgData name="Alissa Flatley" userId="0242edfc-aa31-435e-a161-b1e1fa7a13bd" providerId="ADAL" clId="{5F762778-7DF6-4368-BCF9-B2524E6980E1}" dt="2024-01-24T20:39:14.626" v="763"/>
        <pc:sldMkLst>
          <pc:docMk/>
          <pc:sldMk cId="2296900234" sldId="350"/>
        </pc:sldMkLst>
        <pc:spChg chg="del">
          <ac:chgData name="Alissa Flatley" userId="0242edfc-aa31-435e-a161-b1e1fa7a13bd" providerId="ADAL" clId="{5F762778-7DF6-4368-BCF9-B2524E6980E1}" dt="2024-01-24T20:28:33.666" v="493" actId="478"/>
          <ac:spMkLst>
            <pc:docMk/>
            <pc:sldMk cId="2296900234" sldId="350"/>
            <ac:spMk id="2" creationId="{008E276E-F28E-241C-265B-6C6E58CC87C3}"/>
          </ac:spMkLst>
        </pc:spChg>
        <pc:spChg chg="del">
          <ac:chgData name="Alissa Flatley" userId="0242edfc-aa31-435e-a161-b1e1fa7a13bd" providerId="ADAL" clId="{5F762778-7DF6-4368-BCF9-B2524E6980E1}" dt="2024-01-24T20:28:35.771" v="494" actId="478"/>
          <ac:spMkLst>
            <pc:docMk/>
            <pc:sldMk cId="2296900234" sldId="350"/>
            <ac:spMk id="3" creationId="{DF5D6C19-96B7-BC23-06DD-AAD5586989CF}"/>
          </ac:spMkLst>
        </pc:spChg>
        <pc:spChg chg="del mod">
          <ac:chgData name="Alissa Flatley" userId="0242edfc-aa31-435e-a161-b1e1fa7a13bd" providerId="ADAL" clId="{5F762778-7DF6-4368-BCF9-B2524E6980E1}" dt="2024-01-24T20:39:14.194" v="762" actId="478"/>
          <ac:spMkLst>
            <pc:docMk/>
            <pc:sldMk cId="2296900234" sldId="350"/>
            <ac:spMk id="5" creationId="{3DC93810-610A-061D-6963-AA392112A12F}"/>
          </ac:spMkLst>
        </pc:spChg>
        <pc:spChg chg="add mod">
          <ac:chgData name="Alissa Flatley" userId="0242edfc-aa31-435e-a161-b1e1fa7a13bd" providerId="ADAL" clId="{5F762778-7DF6-4368-BCF9-B2524E6980E1}" dt="2024-01-24T20:29:02.716" v="498" actId="1076"/>
          <ac:spMkLst>
            <pc:docMk/>
            <pc:sldMk cId="2296900234" sldId="350"/>
            <ac:spMk id="8" creationId="{F4E5A7CB-40ED-1169-2279-55A651DBFCCE}"/>
          </ac:spMkLst>
        </pc:spChg>
        <pc:spChg chg="add mod">
          <ac:chgData name="Alissa Flatley" userId="0242edfc-aa31-435e-a161-b1e1fa7a13bd" providerId="ADAL" clId="{5F762778-7DF6-4368-BCF9-B2524E6980E1}" dt="2024-01-24T20:39:14.626" v="763"/>
          <ac:spMkLst>
            <pc:docMk/>
            <pc:sldMk cId="2296900234" sldId="350"/>
            <ac:spMk id="9" creationId="{68552D8B-D7BF-9D16-C8D2-53878CC95354}"/>
          </ac:spMkLst>
        </pc:spChg>
        <pc:picChg chg="add mod">
          <ac:chgData name="Alissa Flatley" userId="0242edfc-aa31-435e-a161-b1e1fa7a13bd" providerId="ADAL" clId="{5F762778-7DF6-4368-BCF9-B2524E6980E1}" dt="2024-01-24T20:28:39.411" v="495" actId="1076"/>
          <ac:picMkLst>
            <pc:docMk/>
            <pc:sldMk cId="2296900234" sldId="350"/>
            <ac:picMk id="3074" creationId="{BF6514A9-CE76-8C67-DD6A-47B7708916FD}"/>
          </ac:picMkLst>
        </pc:picChg>
      </pc:sldChg>
      <pc:sldChg chg="addSp delSp modSp add del mod">
        <pc:chgData name="Alissa Flatley" userId="0242edfc-aa31-435e-a161-b1e1fa7a13bd" providerId="ADAL" clId="{5F762778-7DF6-4368-BCF9-B2524E6980E1}" dt="2024-01-25T21:47:07.282" v="2493" actId="14100"/>
        <pc:sldMkLst>
          <pc:docMk/>
          <pc:sldMk cId="2869023077" sldId="351"/>
        </pc:sldMkLst>
        <pc:spChg chg="add mod">
          <ac:chgData name="Alissa Flatley" userId="0242edfc-aa31-435e-a161-b1e1fa7a13bd" providerId="ADAL" clId="{5F762778-7DF6-4368-BCF9-B2524E6980E1}" dt="2024-01-24T20:39:03.752" v="758"/>
          <ac:spMkLst>
            <pc:docMk/>
            <pc:sldMk cId="2869023077" sldId="351"/>
            <ac:spMk id="2" creationId="{F3DC4008-D895-0D4A-F482-7B1D6D88A5E9}"/>
          </ac:spMkLst>
        </pc:spChg>
        <pc:spChg chg="del mod">
          <ac:chgData name="Alissa Flatley" userId="0242edfc-aa31-435e-a161-b1e1fa7a13bd" providerId="ADAL" clId="{5F762778-7DF6-4368-BCF9-B2524E6980E1}" dt="2024-01-24T21:42:21.644" v="1846" actId="478"/>
          <ac:spMkLst>
            <pc:docMk/>
            <pc:sldMk cId="2869023077" sldId="351"/>
            <ac:spMk id="5" creationId="{6E7BF3D7-6D92-B914-E899-50EDD9E3107B}"/>
          </ac:spMkLst>
        </pc:spChg>
        <pc:spChg chg="add mod">
          <ac:chgData name="Alissa Flatley" userId="0242edfc-aa31-435e-a161-b1e1fa7a13bd" providerId="ADAL" clId="{5F762778-7DF6-4368-BCF9-B2524E6980E1}" dt="2024-01-25T21:47:07.282" v="2493" actId="14100"/>
          <ac:spMkLst>
            <pc:docMk/>
            <pc:sldMk cId="2869023077" sldId="351"/>
            <ac:spMk id="7" creationId="{C241E7B3-66A7-BEAE-2E01-3312C9E6A520}"/>
          </ac:spMkLst>
        </pc:spChg>
        <pc:spChg chg="add mod">
          <ac:chgData name="Alissa Flatley" userId="0242edfc-aa31-435e-a161-b1e1fa7a13bd" providerId="ADAL" clId="{5F762778-7DF6-4368-BCF9-B2524E6980E1}" dt="2024-01-25T21:46:53.914" v="2491" actId="1076"/>
          <ac:spMkLst>
            <pc:docMk/>
            <pc:sldMk cId="2869023077" sldId="351"/>
            <ac:spMk id="8" creationId="{95E4925F-56EA-758D-AFC1-B48E74F21CB5}"/>
          </ac:spMkLst>
        </pc:spChg>
        <pc:spChg chg="mod">
          <ac:chgData name="Alissa Flatley" userId="0242edfc-aa31-435e-a161-b1e1fa7a13bd" providerId="ADAL" clId="{5F762778-7DF6-4368-BCF9-B2524E6980E1}" dt="2024-01-24T22:02:48.138" v="2025" actId="14100"/>
          <ac:spMkLst>
            <pc:docMk/>
            <pc:sldMk cId="2869023077" sldId="351"/>
            <ac:spMk id="9" creationId="{30750478-B236-3C40-245B-BA6099F3E43B}"/>
          </ac:spMkLst>
        </pc:spChg>
        <pc:spChg chg="add mod">
          <ac:chgData name="Alissa Flatley" userId="0242edfc-aa31-435e-a161-b1e1fa7a13bd" providerId="ADAL" clId="{5F762778-7DF6-4368-BCF9-B2524E6980E1}" dt="2024-01-24T21:44:08.108" v="1851" actId="13926"/>
          <ac:spMkLst>
            <pc:docMk/>
            <pc:sldMk cId="2869023077" sldId="351"/>
            <ac:spMk id="10" creationId="{DC12C66C-472C-E6F6-032C-5E1A43E7D718}"/>
          </ac:spMkLst>
        </pc:spChg>
        <pc:picChg chg="add mod modCrop">
          <ac:chgData name="Alissa Flatley" userId="0242edfc-aa31-435e-a161-b1e1fa7a13bd" providerId="ADAL" clId="{5F762778-7DF6-4368-BCF9-B2524E6980E1}" dt="2024-01-25T21:46:32.094" v="2487" actId="1076"/>
          <ac:picMkLst>
            <pc:docMk/>
            <pc:sldMk cId="2869023077" sldId="351"/>
            <ac:picMk id="5" creationId="{C10C9406-3470-6B33-25AB-4214BD6979B2}"/>
          </ac:picMkLst>
        </pc:picChg>
        <pc:picChg chg="del">
          <ac:chgData name="Alissa Flatley" userId="0242edfc-aa31-435e-a161-b1e1fa7a13bd" providerId="ADAL" clId="{5F762778-7DF6-4368-BCF9-B2524E6980E1}" dt="2024-01-24T20:30:28.090" v="558" actId="478"/>
          <ac:picMkLst>
            <pc:docMk/>
            <pc:sldMk cId="2869023077" sldId="351"/>
            <ac:picMk id="2050" creationId="{052D08CE-7E11-E3A8-FB15-DDF71FF2E51D}"/>
          </ac:picMkLst>
        </pc:picChg>
      </pc:sldChg>
      <pc:sldChg chg="addSp delSp modSp add mod">
        <pc:chgData name="Alissa Flatley" userId="0242edfc-aa31-435e-a161-b1e1fa7a13bd" providerId="ADAL" clId="{5F762778-7DF6-4368-BCF9-B2524E6980E1}" dt="2024-01-25T21:47:19.587" v="2494" actId="403"/>
        <pc:sldMkLst>
          <pc:docMk/>
          <pc:sldMk cId="2859745208" sldId="352"/>
        </pc:sldMkLst>
        <pc:spChg chg="del">
          <ac:chgData name="Alissa Flatley" userId="0242edfc-aa31-435e-a161-b1e1fa7a13bd" providerId="ADAL" clId="{5F762778-7DF6-4368-BCF9-B2524E6980E1}" dt="2024-01-24T20:40:54.180" v="780" actId="478"/>
          <ac:spMkLst>
            <pc:docMk/>
            <pc:sldMk cId="2859745208" sldId="352"/>
            <ac:spMk id="3" creationId="{150697A7-69B2-CB66-C718-B5FE9564F005}"/>
          </ac:spMkLst>
        </pc:spChg>
        <pc:spChg chg="del">
          <ac:chgData name="Alissa Flatley" userId="0242edfc-aa31-435e-a161-b1e1fa7a13bd" providerId="ADAL" clId="{5F762778-7DF6-4368-BCF9-B2524E6980E1}" dt="2024-01-24T20:31:02.380" v="567" actId="478"/>
          <ac:spMkLst>
            <pc:docMk/>
            <pc:sldMk cId="2859745208" sldId="352"/>
            <ac:spMk id="5" creationId="{6E7BF3D7-6D92-B914-E899-50EDD9E3107B}"/>
          </ac:spMkLst>
        </pc:spChg>
        <pc:spChg chg="add del mod">
          <ac:chgData name="Alissa Flatley" userId="0242edfc-aa31-435e-a161-b1e1fa7a13bd" providerId="ADAL" clId="{5F762778-7DF6-4368-BCF9-B2524E6980E1}" dt="2024-01-24T20:40:57.526" v="781" actId="478"/>
          <ac:spMkLst>
            <pc:docMk/>
            <pc:sldMk cId="2859745208" sldId="352"/>
            <ac:spMk id="6" creationId="{481507C9-2927-D6EB-E205-142652ED0F70}"/>
          </ac:spMkLst>
        </pc:spChg>
        <pc:spChg chg="add mod ord">
          <ac:chgData name="Alissa Flatley" userId="0242edfc-aa31-435e-a161-b1e1fa7a13bd" providerId="ADAL" clId="{5F762778-7DF6-4368-BCF9-B2524E6980E1}" dt="2024-01-25T21:47:19.587" v="2494" actId="403"/>
          <ac:spMkLst>
            <pc:docMk/>
            <pc:sldMk cId="2859745208" sldId="352"/>
            <ac:spMk id="8" creationId="{14F47D53-CC98-B608-E788-A3CD212A5BFA}"/>
          </ac:spMkLst>
        </pc:spChg>
        <pc:spChg chg="del">
          <ac:chgData name="Alissa Flatley" userId="0242edfc-aa31-435e-a161-b1e1fa7a13bd" providerId="ADAL" clId="{5F762778-7DF6-4368-BCF9-B2524E6980E1}" dt="2024-01-24T21:13:46.860" v="1673" actId="478"/>
          <ac:spMkLst>
            <pc:docMk/>
            <pc:sldMk cId="2859745208" sldId="352"/>
            <ac:spMk id="9" creationId="{30750478-B236-3C40-245B-BA6099F3E43B}"/>
          </ac:spMkLst>
        </pc:spChg>
        <pc:spChg chg="add mod">
          <ac:chgData name="Alissa Flatley" userId="0242edfc-aa31-435e-a161-b1e1fa7a13bd" providerId="ADAL" clId="{5F762778-7DF6-4368-BCF9-B2524E6980E1}" dt="2024-01-24T20:39:05.644" v="759"/>
          <ac:spMkLst>
            <pc:docMk/>
            <pc:sldMk cId="2859745208" sldId="352"/>
            <ac:spMk id="10" creationId="{29D0B631-0534-2C98-6CB9-1E2ABDFFA0B5}"/>
          </ac:spMkLst>
        </pc:spChg>
        <pc:spChg chg="add mod">
          <ac:chgData name="Alissa Flatley" userId="0242edfc-aa31-435e-a161-b1e1fa7a13bd" providerId="ADAL" clId="{5F762778-7DF6-4368-BCF9-B2524E6980E1}" dt="2024-01-24T20:40:51.692" v="779" actId="1076"/>
          <ac:spMkLst>
            <pc:docMk/>
            <pc:sldMk cId="2859745208" sldId="352"/>
            <ac:spMk id="12" creationId="{1A261F32-654A-E928-416E-DC49844EF414}"/>
          </ac:spMkLst>
        </pc:spChg>
        <pc:spChg chg="add mod">
          <ac:chgData name="Alissa Flatley" userId="0242edfc-aa31-435e-a161-b1e1fa7a13bd" providerId="ADAL" clId="{5F762778-7DF6-4368-BCF9-B2524E6980E1}" dt="2024-01-24T22:03:11.161" v="2047" actId="14100"/>
          <ac:spMkLst>
            <pc:docMk/>
            <pc:sldMk cId="2859745208" sldId="352"/>
            <ac:spMk id="13" creationId="{249B0205-0166-8A4C-2C9C-1E5D65E90527}"/>
          </ac:spMkLst>
        </pc:spChg>
        <pc:spChg chg="add mod">
          <ac:chgData name="Alissa Flatley" userId="0242edfc-aa31-435e-a161-b1e1fa7a13bd" providerId="ADAL" clId="{5F762778-7DF6-4368-BCF9-B2524E6980E1}" dt="2024-01-24T21:48:25.201" v="1868" actId="13926"/>
          <ac:spMkLst>
            <pc:docMk/>
            <pc:sldMk cId="2859745208" sldId="352"/>
            <ac:spMk id="15" creationId="{6BDF4B5B-5E0F-5952-9CC6-E7F45460D867}"/>
          </ac:spMkLst>
        </pc:spChg>
        <pc:picChg chg="add mod">
          <ac:chgData name="Alissa Flatley" userId="0242edfc-aa31-435e-a161-b1e1fa7a13bd" providerId="ADAL" clId="{5F762778-7DF6-4368-BCF9-B2524E6980E1}" dt="2024-01-24T21:46:33.703" v="1859" actId="1076"/>
          <ac:picMkLst>
            <pc:docMk/>
            <pc:sldMk cId="2859745208" sldId="352"/>
            <ac:picMk id="8194" creationId="{A628FB07-0714-1854-E6FC-9BA879B69FDC}"/>
          </ac:picMkLst>
        </pc:picChg>
      </pc:sldChg>
      <pc:sldChg chg="addSp delSp modSp add mod">
        <pc:chgData name="Alissa Flatley" userId="0242edfc-aa31-435e-a161-b1e1fa7a13bd" providerId="ADAL" clId="{5F762778-7DF6-4368-BCF9-B2524E6980E1}" dt="2024-01-25T21:47:26.489" v="2495" actId="403"/>
        <pc:sldMkLst>
          <pc:docMk/>
          <pc:sldMk cId="403129255" sldId="353"/>
        </pc:sldMkLst>
        <pc:spChg chg="add mod">
          <ac:chgData name="Alissa Flatley" userId="0242edfc-aa31-435e-a161-b1e1fa7a13bd" providerId="ADAL" clId="{5F762778-7DF6-4368-BCF9-B2524E6980E1}" dt="2024-01-24T20:39:07.166" v="760"/>
          <ac:spMkLst>
            <pc:docMk/>
            <pc:sldMk cId="403129255" sldId="353"/>
            <ac:spMk id="2" creationId="{1957877A-A860-9834-4231-E9F557F68900}"/>
          </ac:spMkLst>
        </pc:spChg>
        <pc:spChg chg="del">
          <ac:chgData name="Alissa Flatley" userId="0242edfc-aa31-435e-a161-b1e1fa7a13bd" providerId="ADAL" clId="{5F762778-7DF6-4368-BCF9-B2524E6980E1}" dt="2024-01-24T20:41:08.428" v="783" actId="478"/>
          <ac:spMkLst>
            <pc:docMk/>
            <pc:sldMk cId="403129255" sldId="353"/>
            <ac:spMk id="3" creationId="{150697A7-69B2-CB66-C718-B5FE9564F005}"/>
          </ac:spMkLst>
        </pc:spChg>
        <pc:spChg chg="del">
          <ac:chgData name="Alissa Flatley" userId="0242edfc-aa31-435e-a161-b1e1fa7a13bd" providerId="ADAL" clId="{5F762778-7DF6-4368-BCF9-B2524E6980E1}" dt="2024-01-24T20:41:11.843" v="785" actId="478"/>
          <ac:spMkLst>
            <pc:docMk/>
            <pc:sldMk cId="403129255" sldId="353"/>
            <ac:spMk id="6" creationId="{481507C9-2927-D6EB-E205-142652ED0F70}"/>
          </ac:spMkLst>
        </pc:spChg>
        <pc:spChg chg="add mod">
          <ac:chgData name="Alissa Flatley" userId="0242edfc-aa31-435e-a161-b1e1fa7a13bd" providerId="ADAL" clId="{5F762778-7DF6-4368-BCF9-B2524E6980E1}" dt="2024-01-24T20:41:15.050" v="786" actId="1076"/>
          <ac:spMkLst>
            <pc:docMk/>
            <pc:sldMk cId="403129255" sldId="353"/>
            <ac:spMk id="7" creationId="{468E8896-0FAB-55E5-0374-2B488CC192A1}"/>
          </ac:spMkLst>
        </pc:spChg>
        <pc:spChg chg="mod">
          <ac:chgData name="Alissa Flatley" userId="0242edfc-aa31-435e-a161-b1e1fa7a13bd" providerId="ADAL" clId="{5F762778-7DF6-4368-BCF9-B2524E6980E1}" dt="2024-01-25T21:47:26.489" v="2495" actId="403"/>
          <ac:spMkLst>
            <pc:docMk/>
            <pc:sldMk cId="403129255" sldId="353"/>
            <ac:spMk id="8" creationId="{14F47D53-CC98-B608-E788-A3CD212A5BFA}"/>
          </ac:spMkLst>
        </pc:spChg>
        <pc:spChg chg="del">
          <ac:chgData name="Alissa Flatley" userId="0242edfc-aa31-435e-a161-b1e1fa7a13bd" providerId="ADAL" clId="{5F762778-7DF6-4368-BCF9-B2524E6980E1}" dt="2024-01-24T21:13:51.260" v="1675" actId="478"/>
          <ac:spMkLst>
            <pc:docMk/>
            <pc:sldMk cId="403129255" sldId="353"/>
            <ac:spMk id="9" creationId="{30750478-B236-3C40-245B-BA6099F3E43B}"/>
          </ac:spMkLst>
        </pc:spChg>
        <pc:spChg chg="add mod">
          <ac:chgData name="Alissa Flatley" userId="0242edfc-aa31-435e-a161-b1e1fa7a13bd" providerId="ADAL" clId="{5F762778-7DF6-4368-BCF9-B2524E6980E1}" dt="2024-01-24T22:03:24.687" v="2077" actId="14100"/>
          <ac:spMkLst>
            <pc:docMk/>
            <pc:sldMk cId="403129255" sldId="353"/>
            <ac:spMk id="10" creationId="{CB03DBB2-E38F-FBAA-AE6B-C7E9720FA0B4}"/>
          </ac:spMkLst>
        </pc:spChg>
        <pc:spChg chg="add mod">
          <ac:chgData name="Alissa Flatley" userId="0242edfc-aa31-435e-a161-b1e1fa7a13bd" providerId="ADAL" clId="{5F762778-7DF6-4368-BCF9-B2524E6980E1}" dt="2024-01-24T21:52:15.842" v="1880" actId="13926"/>
          <ac:spMkLst>
            <pc:docMk/>
            <pc:sldMk cId="403129255" sldId="353"/>
            <ac:spMk id="12" creationId="{A7869E0C-6FD3-5825-97F7-D2DFF84CCF36}"/>
          </ac:spMkLst>
        </pc:spChg>
        <pc:spChg chg="add del mod">
          <ac:chgData name="Alissa Flatley" userId="0242edfc-aa31-435e-a161-b1e1fa7a13bd" providerId="ADAL" clId="{5F762778-7DF6-4368-BCF9-B2524E6980E1}" dt="2024-01-24T22:01:31.710" v="1974" actId="478"/>
          <ac:spMkLst>
            <pc:docMk/>
            <pc:sldMk cId="403129255" sldId="353"/>
            <ac:spMk id="14" creationId="{0A2678D0-D07C-0678-13F5-A35D06F2A0D8}"/>
          </ac:spMkLst>
        </pc:spChg>
        <pc:picChg chg="add mod">
          <ac:chgData name="Alissa Flatley" userId="0242edfc-aa31-435e-a161-b1e1fa7a13bd" providerId="ADAL" clId="{5F762778-7DF6-4368-BCF9-B2524E6980E1}" dt="2024-01-24T21:50:44.476" v="1876" actId="14100"/>
          <ac:picMkLst>
            <pc:docMk/>
            <pc:sldMk cId="403129255" sldId="353"/>
            <ac:picMk id="9218" creationId="{7C0DFC2D-D717-6D86-A83E-582B113A4EFC}"/>
          </ac:picMkLst>
        </pc:picChg>
      </pc:sldChg>
      <pc:sldChg chg="addSp delSp modSp add mod">
        <pc:chgData name="Alissa Flatley" userId="0242edfc-aa31-435e-a161-b1e1fa7a13bd" providerId="ADAL" clId="{5F762778-7DF6-4368-BCF9-B2524E6980E1}" dt="2024-01-25T21:50:04.558" v="2513" actId="1076"/>
        <pc:sldMkLst>
          <pc:docMk/>
          <pc:sldMk cId="3430101364" sldId="354"/>
        </pc:sldMkLst>
        <pc:spChg chg="add mod">
          <ac:chgData name="Alissa Flatley" userId="0242edfc-aa31-435e-a161-b1e1fa7a13bd" providerId="ADAL" clId="{5F762778-7DF6-4368-BCF9-B2524E6980E1}" dt="2024-01-24T20:39:09.467" v="761"/>
          <ac:spMkLst>
            <pc:docMk/>
            <pc:sldMk cId="3430101364" sldId="354"/>
            <ac:spMk id="2" creationId="{6C617088-1387-12FF-5975-2760222D4B6B}"/>
          </ac:spMkLst>
        </pc:spChg>
        <pc:spChg chg="del">
          <ac:chgData name="Alissa Flatley" userId="0242edfc-aa31-435e-a161-b1e1fa7a13bd" providerId="ADAL" clId="{5F762778-7DF6-4368-BCF9-B2524E6980E1}" dt="2024-01-24T20:41:38.358" v="794" actId="478"/>
          <ac:spMkLst>
            <pc:docMk/>
            <pc:sldMk cId="3430101364" sldId="354"/>
            <ac:spMk id="3" creationId="{150697A7-69B2-CB66-C718-B5FE9564F005}"/>
          </ac:spMkLst>
        </pc:spChg>
        <pc:spChg chg="add mod">
          <ac:chgData name="Alissa Flatley" userId="0242edfc-aa31-435e-a161-b1e1fa7a13bd" providerId="ADAL" clId="{5F762778-7DF6-4368-BCF9-B2524E6980E1}" dt="2024-01-25T21:50:04.558" v="2513" actId="1076"/>
          <ac:spMkLst>
            <pc:docMk/>
            <pc:sldMk cId="3430101364" sldId="354"/>
            <ac:spMk id="5" creationId="{6AD6BA77-E041-4A1D-2764-95EB6618E4CD}"/>
          </ac:spMkLst>
        </pc:spChg>
        <pc:spChg chg="del">
          <ac:chgData name="Alissa Flatley" userId="0242edfc-aa31-435e-a161-b1e1fa7a13bd" providerId="ADAL" clId="{5F762778-7DF6-4368-BCF9-B2524E6980E1}" dt="2024-01-24T20:41:25.450" v="789" actId="478"/>
          <ac:spMkLst>
            <pc:docMk/>
            <pc:sldMk cId="3430101364" sldId="354"/>
            <ac:spMk id="6" creationId="{481507C9-2927-D6EB-E205-142652ED0F70}"/>
          </ac:spMkLst>
        </pc:spChg>
        <pc:spChg chg="add mod">
          <ac:chgData name="Alissa Flatley" userId="0242edfc-aa31-435e-a161-b1e1fa7a13bd" providerId="ADAL" clId="{5F762778-7DF6-4368-BCF9-B2524E6980E1}" dt="2024-01-25T21:48:41.457" v="2507" actId="1076"/>
          <ac:spMkLst>
            <pc:docMk/>
            <pc:sldMk cId="3430101364" sldId="354"/>
            <ac:spMk id="7" creationId="{AD185168-5B9F-B652-4487-FA1515AC45B9}"/>
          </ac:spMkLst>
        </pc:spChg>
        <pc:spChg chg="mod">
          <ac:chgData name="Alissa Flatley" userId="0242edfc-aa31-435e-a161-b1e1fa7a13bd" providerId="ADAL" clId="{5F762778-7DF6-4368-BCF9-B2524E6980E1}" dt="2024-01-25T21:48:29.196" v="2506" actId="20577"/>
          <ac:spMkLst>
            <pc:docMk/>
            <pc:sldMk cId="3430101364" sldId="354"/>
            <ac:spMk id="8" creationId="{14F47D53-CC98-B608-E788-A3CD212A5BFA}"/>
          </ac:spMkLst>
        </pc:spChg>
        <pc:spChg chg="del">
          <ac:chgData name="Alissa Flatley" userId="0242edfc-aa31-435e-a161-b1e1fa7a13bd" providerId="ADAL" clId="{5F762778-7DF6-4368-BCF9-B2524E6980E1}" dt="2024-01-24T21:13:56.741" v="1677" actId="478"/>
          <ac:spMkLst>
            <pc:docMk/>
            <pc:sldMk cId="3430101364" sldId="354"/>
            <ac:spMk id="9" creationId="{30750478-B236-3C40-245B-BA6099F3E43B}"/>
          </ac:spMkLst>
        </pc:spChg>
        <pc:spChg chg="add mod">
          <ac:chgData name="Alissa Flatley" userId="0242edfc-aa31-435e-a161-b1e1fa7a13bd" providerId="ADAL" clId="{5F762778-7DF6-4368-BCF9-B2524E6980E1}" dt="2024-01-24T22:04:02.125" v="2116" actId="14100"/>
          <ac:spMkLst>
            <pc:docMk/>
            <pc:sldMk cId="3430101364" sldId="354"/>
            <ac:spMk id="10" creationId="{A343A296-E549-D672-8E65-17A396FB64BC}"/>
          </ac:spMkLst>
        </pc:spChg>
        <pc:picChg chg="add mod">
          <ac:chgData name="Alissa Flatley" userId="0242edfc-aa31-435e-a161-b1e1fa7a13bd" providerId="ADAL" clId="{5F762778-7DF6-4368-BCF9-B2524E6980E1}" dt="2024-01-25T21:49:44.685" v="2511" actId="14100"/>
          <ac:picMkLst>
            <pc:docMk/>
            <pc:sldMk cId="3430101364" sldId="354"/>
            <ac:picMk id="2050" creationId="{22A66805-8370-F9D7-1AE7-DC1CDABA6C06}"/>
          </ac:picMkLst>
        </pc:picChg>
      </pc:sldChg>
      <pc:sldChg chg="addSp delSp modSp add mod ord">
        <pc:chgData name="Alissa Flatley" userId="0242edfc-aa31-435e-a161-b1e1fa7a13bd" providerId="ADAL" clId="{5F762778-7DF6-4368-BCF9-B2524E6980E1}" dt="2024-01-25T21:52:43.426" v="2540" actId="20577"/>
        <pc:sldMkLst>
          <pc:docMk/>
          <pc:sldMk cId="3674789434" sldId="355"/>
        </pc:sldMkLst>
        <pc:spChg chg="add mod">
          <ac:chgData name="Alissa Flatley" userId="0242edfc-aa31-435e-a161-b1e1fa7a13bd" providerId="ADAL" clId="{5F762778-7DF6-4368-BCF9-B2524E6980E1}" dt="2024-01-24T20:38:29.077" v="746"/>
          <ac:spMkLst>
            <pc:docMk/>
            <pc:sldMk cId="3674789434" sldId="355"/>
            <ac:spMk id="2" creationId="{F8069148-9B7C-132E-3365-99C54157B989}"/>
          </ac:spMkLst>
        </pc:spChg>
        <pc:spChg chg="del">
          <ac:chgData name="Alissa Flatley" userId="0242edfc-aa31-435e-a161-b1e1fa7a13bd" providerId="ADAL" clId="{5F762778-7DF6-4368-BCF9-B2524E6980E1}" dt="2024-01-24T20:41:44.722" v="795" actId="478"/>
          <ac:spMkLst>
            <pc:docMk/>
            <pc:sldMk cId="3674789434" sldId="355"/>
            <ac:spMk id="3" creationId="{150697A7-69B2-CB66-C718-B5FE9564F005}"/>
          </ac:spMkLst>
        </pc:spChg>
        <pc:spChg chg="del">
          <ac:chgData name="Alissa Flatley" userId="0242edfc-aa31-435e-a161-b1e1fa7a13bd" providerId="ADAL" clId="{5F762778-7DF6-4368-BCF9-B2524E6980E1}" dt="2024-01-24T20:32:07.155" v="585" actId="478"/>
          <ac:spMkLst>
            <pc:docMk/>
            <pc:sldMk cId="3674789434" sldId="355"/>
            <ac:spMk id="6" creationId="{481507C9-2927-D6EB-E205-142652ED0F70}"/>
          </ac:spMkLst>
        </pc:spChg>
        <pc:spChg chg="add mod">
          <ac:chgData name="Alissa Flatley" userId="0242edfc-aa31-435e-a161-b1e1fa7a13bd" providerId="ADAL" clId="{5F762778-7DF6-4368-BCF9-B2524E6980E1}" dt="2024-01-24T20:41:49.728" v="797" actId="1076"/>
          <ac:spMkLst>
            <pc:docMk/>
            <pc:sldMk cId="3674789434" sldId="355"/>
            <ac:spMk id="7" creationId="{8E6CFB6B-044F-C978-7D6E-A4D8962CC7BD}"/>
          </ac:spMkLst>
        </pc:spChg>
        <pc:spChg chg="mod">
          <ac:chgData name="Alissa Flatley" userId="0242edfc-aa31-435e-a161-b1e1fa7a13bd" providerId="ADAL" clId="{5F762778-7DF6-4368-BCF9-B2524E6980E1}" dt="2024-01-25T21:52:43.426" v="2540" actId="20577"/>
          <ac:spMkLst>
            <pc:docMk/>
            <pc:sldMk cId="3674789434" sldId="355"/>
            <ac:spMk id="8" creationId="{14F47D53-CC98-B608-E788-A3CD212A5BFA}"/>
          </ac:spMkLst>
        </pc:spChg>
        <pc:spChg chg="del">
          <ac:chgData name="Alissa Flatley" userId="0242edfc-aa31-435e-a161-b1e1fa7a13bd" providerId="ADAL" clId="{5F762778-7DF6-4368-BCF9-B2524E6980E1}" dt="2024-01-24T21:14:02.913" v="1679" actId="478"/>
          <ac:spMkLst>
            <pc:docMk/>
            <pc:sldMk cId="3674789434" sldId="355"/>
            <ac:spMk id="9" creationId="{30750478-B236-3C40-245B-BA6099F3E43B}"/>
          </ac:spMkLst>
        </pc:spChg>
        <pc:spChg chg="add mod">
          <ac:chgData name="Alissa Flatley" userId="0242edfc-aa31-435e-a161-b1e1fa7a13bd" providerId="ADAL" clId="{5F762778-7DF6-4368-BCF9-B2524E6980E1}" dt="2024-01-24T22:04:17.893" v="2146" actId="14100"/>
          <ac:spMkLst>
            <pc:docMk/>
            <pc:sldMk cId="3674789434" sldId="355"/>
            <ac:spMk id="10" creationId="{55683D0B-461E-CB6D-3906-C210AA7F5E14}"/>
          </ac:spMkLst>
        </pc:spChg>
      </pc:sldChg>
      <pc:sldChg chg="addSp delSp modSp new del mod ord modClrScheme chgLayout">
        <pc:chgData name="Alissa Flatley" userId="0242edfc-aa31-435e-a161-b1e1fa7a13bd" providerId="ADAL" clId="{5F762778-7DF6-4368-BCF9-B2524E6980E1}" dt="2024-01-24T20:45:59.620" v="804" actId="47"/>
        <pc:sldMkLst>
          <pc:docMk/>
          <pc:sldMk cId="3382679651" sldId="356"/>
        </pc:sldMkLst>
        <pc:spChg chg="del mod">
          <ac:chgData name="Alissa Flatley" userId="0242edfc-aa31-435e-a161-b1e1fa7a13bd" providerId="ADAL" clId="{5F762778-7DF6-4368-BCF9-B2524E6980E1}" dt="2024-01-24T20:45:44.185" v="800" actId="478"/>
          <ac:spMkLst>
            <pc:docMk/>
            <pc:sldMk cId="3382679651" sldId="356"/>
            <ac:spMk id="2" creationId="{52307323-3ADB-48E6-98B3-56902CD1CB96}"/>
          </ac:spMkLst>
        </pc:spChg>
        <pc:spChg chg="del">
          <ac:chgData name="Alissa Flatley" userId="0242edfc-aa31-435e-a161-b1e1fa7a13bd" providerId="ADAL" clId="{5F762778-7DF6-4368-BCF9-B2524E6980E1}" dt="2024-01-24T20:36:12.337" v="623" actId="26606"/>
          <ac:spMkLst>
            <pc:docMk/>
            <pc:sldMk cId="3382679651" sldId="356"/>
            <ac:spMk id="3" creationId="{6DC49DA7-4144-2105-9ABB-AB8A33314A46}"/>
          </ac:spMkLst>
        </pc:spChg>
        <pc:spChg chg="mod">
          <ac:chgData name="Alissa Flatley" userId="0242edfc-aa31-435e-a161-b1e1fa7a13bd" providerId="ADAL" clId="{5F762778-7DF6-4368-BCF9-B2524E6980E1}" dt="2024-01-24T20:36:12.337" v="623" actId="26606"/>
          <ac:spMkLst>
            <pc:docMk/>
            <pc:sldMk cId="3382679651" sldId="356"/>
            <ac:spMk id="4" creationId="{247AA2FF-E46C-2E12-8234-43A81B1F406B}"/>
          </ac:spMkLst>
        </pc:spChg>
        <pc:spChg chg="del mod">
          <ac:chgData name="Alissa Flatley" userId="0242edfc-aa31-435e-a161-b1e1fa7a13bd" providerId="ADAL" clId="{5F762778-7DF6-4368-BCF9-B2524E6980E1}" dt="2024-01-24T20:38:44.751" v="751" actId="478"/>
          <ac:spMkLst>
            <pc:docMk/>
            <pc:sldMk cId="3382679651" sldId="356"/>
            <ac:spMk id="5" creationId="{69646FE5-B8AA-D09B-D3BB-4F4C8FE2A2AD}"/>
          </ac:spMkLst>
        </pc:spChg>
        <pc:spChg chg="del">
          <ac:chgData name="Alissa Flatley" userId="0242edfc-aa31-435e-a161-b1e1fa7a13bd" providerId="ADAL" clId="{5F762778-7DF6-4368-BCF9-B2524E6980E1}" dt="2024-01-24T20:36:12.337" v="623" actId="26606"/>
          <ac:spMkLst>
            <pc:docMk/>
            <pc:sldMk cId="3382679651" sldId="356"/>
            <ac:spMk id="6" creationId="{B371521D-AD2A-1671-05B7-12431926EA46}"/>
          </ac:spMkLst>
        </pc:spChg>
        <pc:spChg chg="add mod">
          <ac:chgData name="Alissa Flatley" userId="0242edfc-aa31-435e-a161-b1e1fa7a13bd" providerId="ADAL" clId="{5F762778-7DF6-4368-BCF9-B2524E6980E1}" dt="2024-01-24T20:38:45.183" v="752"/>
          <ac:spMkLst>
            <pc:docMk/>
            <pc:sldMk cId="3382679651" sldId="356"/>
            <ac:spMk id="7" creationId="{AEE4B77C-BA38-D932-71CB-1A2DB28E57C5}"/>
          </ac:spMkLst>
        </pc:spChg>
        <pc:spChg chg="add del mod">
          <ac:chgData name="Alissa Flatley" userId="0242edfc-aa31-435e-a161-b1e1fa7a13bd" providerId="ADAL" clId="{5F762778-7DF6-4368-BCF9-B2524E6980E1}" dt="2024-01-24T20:45:45.600" v="801" actId="478"/>
          <ac:spMkLst>
            <pc:docMk/>
            <pc:sldMk cId="3382679651" sldId="356"/>
            <ac:spMk id="10" creationId="{D9B1ACA5-1003-F6D2-AB26-AED2EA91B5DF}"/>
          </ac:spMkLst>
        </pc:spChg>
        <pc:picChg chg="add del">
          <ac:chgData name="Alissa Flatley" userId="0242edfc-aa31-435e-a161-b1e1fa7a13bd" providerId="ADAL" clId="{5F762778-7DF6-4368-BCF9-B2524E6980E1}" dt="2024-01-24T20:45:41.187" v="799" actId="478"/>
          <ac:picMkLst>
            <pc:docMk/>
            <pc:sldMk cId="3382679651" sldId="356"/>
            <ac:picMk id="8" creationId="{E52E4021-B696-696E-BD79-5F539C4BF184}"/>
          </ac:picMkLst>
        </pc:picChg>
        <pc:picChg chg="add mod">
          <ac:chgData name="Alissa Flatley" userId="0242edfc-aa31-435e-a161-b1e1fa7a13bd" providerId="ADAL" clId="{5F762778-7DF6-4368-BCF9-B2524E6980E1}" dt="2024-01-24T20:45:52.026" v="803" actId="1076"/>
          <ac:picMkLst>
            <pc:docMk/>
            <pc:sldMk cId="3382679651" sldId="356"/>
            <ac:picMk id="4098" creationId="{43CA42FA-C79A-1F23-ADEC-65BA96DADDA6}"/>
          </ac:picMkLst>
        </pc:picChg>
      </pc:sldChg>
      <pc:sldChg chg="addSp delSp modSp add mod ord">
        <pc:chgData name="Alissa Flatley" userId="0242edfc-aa31-435e-a161-b1e1fa7a13bd" providerId="ADAL" clId="{5F762778-7DF6-4368-BCF9-B2524E6980E1}" dt="2024-01-25T21:45:17.884" v="2471" actId="14100"/>
        <pc:sldMkLst>
          <pc:docMk/>
          <pc:sldMk cId="2544885792" sldId="357"/>
        </pc:sldMkLst>
        <pc:spChg chg="add mod">
          <ac:chgData name="Alissa Flatley" userId="0242edfc-aa31-435e-a161-b1e1fa7a13bd" providerId="ADAL" clId="{5F762778-7DF6-4368-BCF9-B2524E6980E1}" dt="2024-01-24T20:39:24.672" v="765"/>
          <ac:spMkLst>
            <pc:docMk/>
            <pc:sldMk cId="2544885792" sldId="357"/>
            <ac:spMk id="2" creationId="{1CAE59AD-FB2C-894D-E175-1650B7F374A1}"/>
          </ac:spMkLst>
        </pc:spChg>
        <pc:spChg chg="del mod">
          <ac:chgData name="Alissa Flatley" userId="0242edfc-aa31-435e-a161-b1e1fa7a13bd" providerId="ADAL" clId="{5F762778-7DF6-4368-BCF9-B2524E6980E1}" dt="2024-01-25T21:39:13.498" v="2440" actId="478"/>
          <ac:spMkLst>
            <pc:docMk/>
            <pc:sldMk cId="2544885792" sldId="357"/>
            <ac:spMk id="5" creationId="{6E7BF3D7-6D92-B914-E899-50EDD9E3107B}"/>
          </ac:spMkLst>
        </pc:spChg>
        <pc:spChg chg="add mod">
          <ac:chgData name="Alissa Flatley" userId="0242edfc-aa31-435e-a161-b1e1fa7a13bd" providerId="ADAL" clId="{5F762778-7DF6-4368-BCF9-B2524E6980E1}" dt="2024-01-25T21:45:17.884" v="2471" actId="14100"/>
          <ac:spMkLst>
            <pc:docMk/>
            <pc:sldMk cId="2544885792" sldId="357"/>
            <ac:spMk id="6" creationId="{352FF603-C4E2-03A4-3D93-AE6F9986D1BF}"/>
          </ac:spMkLst>
        </pc:spChg>
        <pc:spChg chg="add mod">
          <ac:chgData name="Alissa Flatley" userId="0242edfc-aa31-435e-a161-b1e1fa7a13bd" providerId="ADAL" clId="{5F762778-7DF6-4368-BCF9-B2524E6980E1}" dt="2024-01-25T21:43:51.011" v="2462" actId="1076"/>
          <ac:spMkLst>
            <pc:docMk/>
            <pc:sldMk cId="2544885792" sldId="357"/>
            <ac:spMk id="8" creationId="{C81AB28D-75EF-04D7-52CF-1F9942CA2D28}"/>
          </ac:spMkLst>
        </pc:spChg>
        <pc:picChg chg="add mod modCrop">
          <ac:chgData name="Alissa Flatley" userId="0242edfc-aa31-435e-a161-b1e1fa7a13bd" providerId="ADAL" clId="{5F762778-7DF6-4368-BCF9-B2524E6980E1}" dt="2024-01-25T21:45:13.243" v="2470" actId="1076"/>
          <ac:picMkLst>
            <pc:docMk/>
            <pc:sldMk cId="2544885792" sldId="357"/>
            <ac:picMk id="11" creationId="{F90A8C87-D3A7-30E4-C1B2-19836EB2EEF9}"/>
          </ac:picMkLst>
        </pc:picChg>
      </pc:sldChg>
      <pc:sldChg chg="addSp delSp modSp add mod ord">
        <pc:chgData name="Alissa Flatley" userId="0242edfc-aa31-435e-a161-b1e1fa7a13bd" providerId="ADAL" clId="{5F762778-7DF6-4368-BCF9-B2524E6980E1}" dt="2024-01-24T20:52:12.324" v="1089"/>
        <pc:sldMkLst>
          <pc:docMk/>
          <pc:sldMk cId="2110497732" sldId="358"/>
        </pc:sldMkLst>
        <pc:spChg chg="add mod">
          <ac:chgData name="Alissa Flatley" userId="0242edfc-aa31-435e-a161-b1e1fa7a13bd" providerId="ADAL" clId="{5F762778-7DF6-4368-BCF9-B2524E6980E1}" dt="2024-01-24T20:38:25.772" v="745"/>
          <ac:spMkLst>
            <pc:docMk/>
            <pc:sldMk cId="2110497732" sldId="358"/>
            <ac:spMk id="3" creationId="{0311E72A-E73B-3ED9-CD31-DC765E60799F}"/>
          </ac:spMkLst>
        </pc:spChg>
        <pc:spChg chg="del">
          <ac:chgData name="Alissa Flatley" userId="0242edfc-aa31-435e-a161-b1e1fa7a13bd" providerId="ADAL" clId="{5F762778-7DF6-4368-BCF9-B2524E6980E1}" dt="2024-01-24T20:38:24.886" v="744" actId="478"/>
          <ac:spMkLst>
            <pc:docMk/>
            <pc:sldMk cId="2110497732" sldId="358"/>
            <ac:spMk id="5" creationId="{69646FE5-B8AA-D09B-D3BB-4F4C8FE2A2AD}"/>
          </ac:spMkLst>
        </pc:spChg>
      </pc:sldChg>
      <pc:sldChg chg="addSp delSp modSp add mod">
        <pc:chgData name="Alissa Flatley" userId="0242edfc-aa31-435e-a161-b1e1fa7a13bd" providerId="ADAL" clId="{5F762778-7DF6-4368-BCF9-B2524E6980E1}" dt="2024-01-24T20:38:57.783" v="756"/>
        <pc:sldMkLst>
          <pc:docMk/>
          <pc:sldMk cId="853659735" sldId="359"/>
        </pc:sldMkLst>
        <pc:spChg chg="add mod">
          <ac:chgData name="Alissa Flatley" userId="0242edfc-aa31-435e-a161-b1e1fa7a13bd" providerId="ADAL" clId="{5F762778-7DF6-4368-BCF9-B2524E6980E1}" dt="2024-01-24T20:38:57.783" v="756"/>
          <ac:spMkLst>
            <pc:docMk/>
            <pc:sldMk cId="853659735" sldId="359"/>
            <ac:spMk id="3" creationId="{A6C94841-5DBA-333D-0D0D-BF8F008019E9}"/>
          </ac:spMkLst>
        </pc:spChg>
        <pc:spChg chg="del">
          <ac:chgData name="Alissa Flatley" userId="0242edfc-aa31-435e-a161-b1e1fa7a13bd" providerId="ADAL" clId="{5F762778-7DF6-4368-BCF9-B2524E6980E1}" dt="2024-01-24T20:38:57.280" v="755" actId="478"/>
          <ac:spMkLst>
            <pc:docMk/>
            <pc:sldMk cId="853659735" sldId="359"/>
            <ac:spMk id="5" creationId="{69646FE5-B8AA-D09B-D3BB-4F4C8FE2A2AD}"/>
          </ac:spMkLst>
        </pc:spChg>
      </pc:sldChg>
      <pc:sldChg chg="addSp delSp modSp add mod ord">
        <pc:chgData name="Alissa Flatley" userId="0242edfc-aa31-435e-a161-b1e1fa7a13bd" providerId="ADAL" clId="{5F762778-7DF6-4368-BCF9-B2524E6980E1}" dt="2024-01-25T21:58:29.740" v="2562" actId="1076"/>
        <pc:sldMkLst>
          <pc:docMk/>
          <pc:sldMk cId="2634227279" sldId="360"/>
        </pc:sldMkLst>
        <pc:spChg chg="mod">
          <ac:chgData name="Alissa Flatley" userId="0242edfc-aa31-435e-a161-b1e1fa7a13bd" providerId="ADAL" clId="{5F762778-7DF6-4368-BCF9-B2524E6980E1}" dt="2024-01-24T20:37:55.966" v="728" actId="20577"/>
          <ac:spMkLst>
            <pc:docMk/>
            <pc:sldMk cId="2634227279" sldId="360"/>
            <ac:spMk id="2" creationId="{52307323-3ADB-48E6-98B3-56902CD1CB96}"/>
          </ac:spMkLst>
        </pc:spChg>
        <pc:spChg chg="mod">
          <ac:chgData name="Alissa Flatley" userId="0242edfc-aa31-435e-a161-b1e1fa7a13bd" providerId="ADAL" clId="{5F762778-7DF6-4368-BCF9-B2524E6980E1}" dt="2024-01-24T20:38:14.613" v="743" actId="27636"/>
          <ac:spMkLst>
            <pc:docMk/>
            <pc:sldMk cId="2634227279" sldId="360"/>
            <ac:spMk id="5" creationId="{69646FE5-B8AA-D09B-D3BB-4F4C8FE2A2AD}"/>
          </ac:spMkLst>
        </pc:spChg>
        <pc:spChg chg="add del">
          <ac:chgData name="Alissa Flatley" userId="0242edfc-aa31-435e-a161-b1e1fa7a13bd" providerId="ADAL" clId="{5F762778-7DF6-4368-BCF9-B2524E6980E1}" dt="2024-01-25T21:58:00.702" v="2552" actId="22"/>
          <ac:spMkLst>
            <pc:docMk/>
            <pc:sldMk cId="2634227279" sldId="360"/>
            <ac:spMk id="6" creationId="{A1B58CA0-638F-841D-793C-4A0EB26B1640}"/>
          </ac:spMkLst>
        </pc:spChg>
        <pc:spChg chg="add mod">
          <ac:chgData name="Alissa Flatley" userId="0242edfc-aa31-435e-a161-b1e1fa7a13bd" providerId="ADAL" clId="{5F762778-7DF6-4368-BCF9-B2524E6980E1}" dt="2024-01-25T21:58:29.740" v="2562" actId="1076"/>
          <ac:spMkLst>
            <pc:docMk/>
            <pc:sldMk cId="2634227279" sldId="360"/>
            <ac:spMk id="9" creationId="{8307F938-A981-41FE-1761-FE2E0296EC91}"/>
          </ac:spMkLst>
        </pc:spChg>
        <pc:picChg chg="mod">
          <ac:chgData name="Alissa Flatley" userId="0242edfc-aa31-435e-a161-b1e1fa7a13bd" providerId="ADAL" clId="{5F762778-7DF6-4368-BCF9-B2524E6980E1}" dt="2024-01-25T21:58:15.998" v="2558" actId="1076"/>
          <ac:picMkLst>
            <pc:docMk/>
            <pc:sldMk cId="2634227279" sldId="360"/>
            <ac:picMk id="8" creationId="{E52E4021-B696-696E-BD79-5F539C4BF184}"/>
          </ac:picMkLst>
        </pc:picChg>
      </pc:sldChg>
      <pc:sldChg chg="add">
        <pc:chgData name="Alissa Flatley" userId="0242edfc-aa31-435e-a161-b1e1fa7a13bd" providerId="ADAL" clId="{5F762778-7DF6-4368-BCF9-B2524E6980E1}" dt="2024-01-24T20:45:39.039" v="798" actId="2890"/>
        <pc:sldMkLst>
          <pc:docMk/>
          <pc:sldMk cId="2381740734" sldId="361"/>
        </pc:sldMkLst>
      </pc:sldChg>
      <pc:sldChg chg="addSp delSp modSp add mod">
        <pc:chgData name="Alissa Flatley" userId="0242edfc-aa31-435e-a161-b1e1fa7a13bd" providerId="ADAL" clId="{5F762778-7DF6-4368-BCF9-B2524E6980E1}" dt="2024-01-25T21:37:37.191" v="2436" actId="1076"/>
        <pc:sldMkLst>
          <pc:docMk/>
          <pc:sldMk cId="467722081" sldId="362"/>
        </pc:sldMkLst>
        <pc:spChg chg="del mod">
          <ac:chgData name="Alissa Flatley" userId="0242edfc-aa31-435e-a161-b1e1fa7a13bd" providerId="ADAL" clId="{5F762778-7DF6-4368-BCF9-B2524E6980E1}" dt="2024-01-24T21:28:01.230" v="1750" actId="478"/>
          <ac:spMkLst>
            <pc:docMk/>
            <pc:sldMk cId="467722081" sldId="362"/>
            <ac:spMk id="5" creationId="{6E7BF3D7-6D92-B914-E899-50EDD9E3107B}"/>
          </ac:spMkLst>
        </pc:spChg>
        <pc:spChg chg="add del mod">
          <ac:chgData name="Alissa Flatley" userId="0242edfc-aa31-435e-a161-b1e1fa7a13bd" providerId="ADAL" clId="{5F762778-7DF6-4368-BCF9-B2524E6980E1}" dt="2024-01-24T21:28:15.808" v="1754" actId="478"/>
          <ac:spMkLst>
            <pc:docMk/>
            <pc:sldMk cId="467722081" sldId="362"/>
            <ac:spMk id="6" creationId="{ED7692CB-7A22-1553-D8AE-C18244FE0C78}"/>
          </ac:spMkLst>
        </pc:spChg>
        <pc:spChg chg="add mod">
          <ac:chgData name="Alissa Flatley" userId="0242edfc-aa31-435e-a161-b1e1fa7a13bd" providerId="ADAL" clId="{5F762778-7DF6-4368-BCF9-B2524E6980E1}" dt="2024-01-25T21:37:37.191" v="2436" actId="1076"/>
          <ac:spMkLst>
            <pc:docMk/>
            <pc:sldMk cId="467722081" sldId="362"/>
            <ac:spMk id="8" creationId="{F481904B-5439-5622-66F9-80096B5101FE}"/>
          </ac:spMkLst>
        </pc:spChg>
        <pc:spChg chg="mod">
          <ac:chgData name="Alissa Flatley" userId="0242edfc-aa31-435e-a161-b1e1fa7a13bd" providerId="ADAL" clId="{5F762778-7DF6-4368-BCF9-B2524E6980E1}" dt="2024-01-24T21:35:41.458" v="1810" actId="1076"/>
          <ac:spMkLst>
            <pc:docMk/>
            <pc:sldMk cId="467722081" sldId="362"/>
            <ac:spMk id="10" creationId="{9D791305-834F-B02A-1413-A07C7A82F273}"/>
          </ac:spMkLst>
        </pc:spChg>
        <pc:spChg chg="add mod">
          <ac:chgData name="Alissa Flatley" userId="0242edfc-aa31-435e-a161-b1e1fa7a13bd" providerId="ADAL" clId="{5F762778-7DF6-4368-BCF9-B2524E6980E1}" dt="2024-01-24T21:35:01.527" v="1801" actId="1076"/>
          <ac:spMkLst>
            <pc:docMk/>
            <pc:sldMk cId="467722081" sldId="362"/>
            <ac:spMk id="13" creationId="{186F3009-0138-6D1F-CA32-E68366E4F5E5}"/>
          </ac:spMkLst>
        </pc:spChg>
        <pc:spChg chg="add mod">
          <ac:chgData name="Alissa Flatley" userId="0242edfc-aa31-435e-a161-b1e1fa7a13bd" providerId="ADAL" clId="{5F762778-7DF6-4368-BCF9-B2524E6980E1}" dt="2024-01-24T21:35:36.768" v="1809" actId="14100"/>
          <ac:spMkLst>
            <pc:docMk/>
            <pc:sldMk cId="467722081" sldId="362"/>
            <ac:spMk id="15" creationId="{C3BE5D09-E0FB-B654-9CA1-83C8039EE87A}"/>
          </ac:spMkLst>
        </pc:spChg>
        <pc:picChg chg="add mod">
          <ac:chgData name="Alissa Flatley" userId="0242edfc-aa31-435e-a161-b1e1fa7a13bd" providerId="ADAL" clId="{5F762778-7DF6-4368-BCF9-B2524E6980E1}" dt="2024-01-24T21:35:44.735" v="1811" actId="1076"/>
          <ac:picMkLst>
            <pc:docMk/>
            <pc:sldMk cId="467722081" sldId="362"/>
            <ac:picMk id="2" creationId="{4EC507DB-31C5-3090-C11A-96B262201D0C}"/>
          </ac:picMkLst>
        </pc:picChg>
        <pc:picChg chg="add mod">
          <ac:chgData name="Alissa Flatley" userId="0242edfc-aa31-435e-a161-b1e1fa7a13bd" providerId="ADAL" clId="{5F762778-7DF6-4368-BCF9-B2524E6980E1}" dt="2024-01-24T21:35:27.563" v="1807" actId="14100"/>
          <ac:picMkLst>
            <pc:docMk/>
            <pc:sldMk cId="467722081" sldId="362"/>
            <ac:picMk id="14" creationId="{5E584CB9-B6D3-5AE4-2315-B671FCDD98E4}"/>
          </ac:picMkLst>
        </pc:picChg>
        <pc:picChg chg="del">
          <ac:chgData name="Alissa Flatley" userId="0242edfc-aa31-435e-a161-b1e1fa7a13bd" providerId="ADAL" clId="{5F762778-7DF6-4368-BCF9-B2524E6980E1}" dt="2024-01-24T20:46:09.717" v="806" actId="478"/>
          <ac:picMkLst>
            <pc:docMk/>
            <pc:sldMk cId="467722081" sldId="362"/>
            <ac:picMk id="1026" creationId="{386D9CFD-831B-69C5-FCD1-D29BED1A98B2}"/>
          </ac:picMkLst>
        </pc:picChg>
      </pc:sldChg>
      <pc:sldChg chg="addSp delSp modSp add del mod">
        <pc:chgData name="Alissa Flatley" userId="0242edfc-aa31-435e-a161-b1e1fa7a13bd" providerId="ADAL" clId="{5F762778-7DF6-4368-BCF9-B2524E6980E1}" dt="2024-01-25T22:13:17.024" v="2762" actId="47"/>
        <pc:sldMkLst>
          <pc:docMk/>
          <pc:sldMk cId="903926657" sldId="363"/>
        </pc:sldMkLst>
        <pc:spChg chg="del mod">
          <ac:chgData name="Alissa Flatley" userId="0242edfc-aa31-435e-a161-b1e1fa7a13bd" providerId="ADAL" clId="{5F762778-7DF6-4368-BCF9-B2524E6980E1}" dt="2024-01-25T22:07:08.006" v="2597" actId="478"/>
          <ac:spMkLst>
            <pc:docMk/>
            <pc:sldMk cId="903926657" sldId="363"/>
            <ac:spMk id="5" creationId="{6E7BF3D7-6D92-B914-E899-50EDD9E3107B}"/>
          </ac:spMkLst>
        </pc:spChg>
        <pc:spChg chg="add mod">
          <ac:chgData name="Alissa Flatley" userId="0242edfc-aa31-435e-a161-b1e1fa7a13bd" providerId="ADAL" clId="{5F762778-7DF6-4368-BCF9-B2524E6980E1}" dt="2024-01-25T22:11:38.598" v="2617" actId="20577"/>
          <ac:spMkLst>
            <pc:docMk/>
            <pc:sldMk cId="903926657" sldId="363"/>
            <ac:spMk id="6" creationId="{7522CAD2-766F-1B51-F674-BC28CA47849C}"/>
          </ac:spMkLst>
        </pc:spChg>
        <pc:picChg chg="del">
          <ac:chgData name="Alissa Flatley" userId="0242edfc-aa31-435e-a161-b1e1fa7a13bd" providerId="ADAL" clId="{5F762778-7DF6-4368-BCF9-B2524E6980E1}" dt="2024-01-24T20:49:36.828" v="875" actId="478"/>
          <ac:picMkLst>
            <pc:docMk/>
            <pc:sldMk cId="903926657" sldId="363"/>
            <ac:picMk id="7" creationId="{3E5F3C6A-DB9B-0F8B-F074-D533F3DA0BFB}"/>
          </ac:picMkLst>
        </pc:picChg>
      </pc:sldChg>
      <pc:sldChg chg="addSp delSp modSp add mod">
        <pc:chgData name="Alissa Flatley" userId="0242edfc-aa31-435e-a161-b1e1fa7a13bd" providerId="ADAL" clId="{5F762778-7DF6-4368-BCF9-B2524E6980E1}" dt="2024-01-24T21:10:02.689" v="1462" actId="14100"/>
        <pc:sldMkLst>
          <pc:docMk/>
          <pc:sldMk cId="3783855088" sldId="364"/>
        </pc:sldMkLst>
        <pc:spChg chg="add mod">
          <ac:chgData name="Alissa Flatley" userId="0242edfc-aa31-435e-a161-b1e1fa7a13bd" providerId="ADAL" clId="{5F762778-7DF6-4368-BCF9-B2524E6980E1}" dt="2024-01-24T20:59:59.629" v="1449" actId="13926"/>
          <ac:spMkLst>
            <pc:docMk/>
            <pc:sldMk cId="3783855088" sldId="364"/>
            <ac:spMk id="8" creationId="{04336689-DD55-F1E3-AEE2-4B4BF3AF61D0}"/>
          </ac:spMkLst>
        </pc:spChg>
        <pc:spChg chg="add mod">
          <ac:chgData name="Alissa Flatley" userId="0242edfc-aa31-435e-a161-b1e1fa7a13bd" providerId="ADAL" clId="{5F762778-7DF6-4368-BCF9-B2524E6980E1}" dt="2024-01-24T21:10:02.689" v="1462" actId="14100"/>
          <ac:spMkLst>
            <pc:docMk/>
            <pc:sldMk cId="3783855088" sldId="364"/>
            <ac:spMk id="10" creationId="{57A43E1A-DC07-6040-E4F7-ED069170FD68}"/>
          </ac:spMkLst>
        </pc:spChg>
        <pc:picChg chg="add mod modCrop">
          <ac:chgData name="Alissa Flatley" userId="0242edfc-aa31-435e-a161-b1e1fa7a13bd" providerId="ADAL" clId="{5F762778-7DF6-4368-BCF9-B2524E6980E1}" dt="2024-01-24T20:58:20.950" v="1340" actId="1076"/>
          <ac:picMkLst>
            <pc:docMk/>
            <pc:sldMk cId="3783855088" sldId="364"/>
            <ac:picMk id="6" creationId="{DA2C970A-1AC9-12B4-A7C2-D271F15ABBF0}"/>
          </ac:picMkLst>
        </pc:picChg>
        <pc:picChg chg="del">
          <ac:chgData name="Alissa Flatley" userId="0242edfc-aa31-435e-a161-b1e1fa7a13bd" providerId="ADAL" clId="{5F762778-7DF6-4368-BCF9-B2524E6980E1}" dt="2024-01-24T20:57:28.753" v="1335" actId="478"/>
          <ac:picMkLst>
            <pc:docMk/>
            <pc:sldMk cId="3783855088" sldId="364"/>
            <ac:picMk id="7" creationId="{3E5F3C6A-DB9B-0F8B-F074-D533F3DA0BFB}"/>
          </ac:picMkLst>
        </pc:picChg>
      </pc:sldChg>
      <pc:sldChg chg="addSp modSp add mod">
        <pc:chgData name="Alissa Flatley" userId="0242edfc-aa31-435e-a161-b1e1fa7a13bd" providerId="ADAL" clId="{5F762778-7DF6-4368-BCF9-B2524E6980E1}" dt="2024-01-24T21:10:54.080" v="1554" actId="20577"/>
        <pc:sldMkLst>
          <pc:docMk/>
          <pc:sldMk cId="2528049595" sldId="365"/>
        </pc:sldMkLst>
        <pc:spChg chg="add mod">
          <ac:chgData name="Alissa Flatley" userId="0242edfc-aa31-435e-a161-b1e1fa7a13bd" providerId="ADAL" clId="{5F762778-7DF6-4368-BCF9-B2524E6980E1}" dt="2024-01-24T21:01:27.654" v="1455" actId="208"/>
          <ac:spMkLst>
            <pc:docMk/>
            <pc:sldMk cId="2528049595" sldId="365"/>
            <ac:spMk id="3" creationId="{791E83FC-FA37-44B7-0E57-8602A2154EA6}"/>
          </ac:spMkLst>
        </pc:spChg>
        <pc:spChg chg="add mod">
          <ac:chgData name="Alissa Flatley" userId="0242edfc-aa31-435e-a161-b1e1fa7a13bd" providerId="ADAL" clId="{5F762778-7DF6-4368-BCF9-B2524E6980E1}" dt="2024-01-24T21:10:54.080" v="1554" actId="20577"/>
          <ac:spMkLst>
            <pc:docMk/>
            <pc:sldMk cId="2528049595" sldId="365"/>
            <ac:spMk id="6" creationId="{723D989F-9954-D7E5-3497-45897862896A}"/>
          </ac:spMkLst>
        </pc:spChg>
      </pc:sldChg>
      <pc:sldChg chg="addSp modSp add mod">
        <pc:chgData name="Alissa Flatley" userId="0242edfc-aa31-435e-a161-b1e1fa7a13bd" providerId="ADAL" clId="{5F762778-7DF6-4368-BCF9-B2524E6980E1}" dt="2024-01-24T21:11:18.294" v="1625" actId="20577"/>
        <pc:sldMkLst>
          <pc:docMk/>
          <pc:sldMk cId="1502673807" sldId="366"/>
        </pc:sldMkLst>
        <pc:spChg chg="mod">
          <ac:chgData name="Alissa Flatley" userId="0242edfc-aa31-435e-a161-b1e1fa7a13bd" providerId="ADAL" clId="{5F762778-7DF6-4368-BCF9-B2524E6980E1}" dt="2024-01-24T21:01:53.662" v="1459" actId="14100"/>
          <ac:spMkLst>
            <pc:docMk/>
            <pc:sldMk cId="1502673807" sldId="366"/>
            <ac:spMk id="3" creationId="{791E83FC-FA37-44B7-0E57-8602A2154EA6}"/>
          </ac:spMkLst>
        </pc:spChg>
        <pc:spChg chg="add mod">
          <ac:chgData name="Alissa Flatley" userId="0242edfc-aa31-435e-a161-b1e1fa7a13bd" providerId="ADAL" clId="{5F762778-7DF6-4368-BCF9-B2524E6980E1}" dt="2024-01-24T21:11:18.294" v="1625" actId="20577"/>
          <ac:spMkLst>
            <pc:docMk/>
            <pc:sldMk cId="1502673807" sldId="366"/>
            <ac:spMk id="6" creationId="{96F33BCB-5D4C-D17F-C02C-D5CD7BB4586B}"/>
          </ac:spMkLst>
        </pc:spChg>
      </pc:sldChg>
      <pc:sldChg chg="addSp modSp add mod">
        <pc:chgData name="Alissa Flatley" userId="0242edfc-aa31-435e-a161-b1e1fa7a13bd" providerId="ADAL" clId="{5F762778-7DF6-4368-BCF9-B2524E6980E1}" dt="2024-01-24T21:24:22.646" v="1730" actId="1076"/>
        <pc:sldMkLst>
          <pc:docMk/>
          <pc:sldMk cId="1289936305" sldId="367"/>
        </pc:sldMkLst>
        <pc:spChg chg="add mod">
          <ac:chgData name="Alissa Flatley" userId="0242edfc-aa31-435e-a161-b1e1fa7a13bd" providerId="ADAL" clId="{5F762778-7DF6-4368-BCF9-B2524E6980E1}" dt="2024-01-24T21:23:43.634" v="1723" actId="1582"/>
          <ac:spMkLst>
            <pc:docMk/>
            <pc:sldMk cId="1289936305" sldId="367"/>
            <ac:spMk id="5" creationId="{1F9807B6-492D-D9B5-74C2-199DF2321A56}"/>
          </ac:spMkLst>
        </pc:spChg>
        <pc:spChg chg="add mod">
          <ac:chgData name="Alissa Flatley" userId="0242edfc-aa31-435e-a161-b1e1fa7a13bd" providerId="ADAL" clId="{5F762778-7DF6-4368-BCF9-B2524E6980E1}" dt="2024-01-24T21:24:22.646" v="1730" actId="1076"/>
          <ac:spMkLst>
            <pc:docMk/>
            <pc:sldMk cId="1289936305" sldId="367"/>
            <ac:spMk id="7" creationId="{4A2A09B0-52B7-ADE4-2D7A-06ED9E02D002}"/>
          </ac:spMkLst>
        </pc:spChg>
      </pc:sldChg>
      <pc:sldChg chg="addSp modSp add mod">
        <pc:chgData name="Alissa Flatley" userId="0242edfc-aa31-435e-a161-b1e1fa7a13bd" providerId="ADAL" clId="{5F762778-7DF6-4368-BCF9-B2524E6980E1}" dt="2024-01-25T21:26:26.127" v="2395" actId="20577"/>
        <pc:sldMkLst>
          <pc:docMk/>
          <pc:sldMk cId="1590284041" sldId="368"/>
        </pc:sldMkLst>
        <pc:spChg chg="add mod">
          <ac:chgData name="Alissa Flatley" userId="0242edfc-aa31-435e-a161-b1e1fa7a13bd" providerId="ADAL" clId="{5F762778-7DF6-4368-BCF9-B2524E6980E1}" dt="2024-01-24T21:24:41.237" v="1734" actId="1076"/>
          <ac:spMkLst>
            <pc:docMk/>
            <pc:sldMk cId="1590284041" sldId="368"/>
            <ac:spMk id="6" creationId="{5D2B379D-6FF6-511C-63DF-2AE00D2EE2C0}"/>
          </ac:spMkLst>
        </pc:spChg>
        <pc:spChg chg="mod">
          <ac:chgData name="Alissa Flatley" userId="0242edfc-aa31-435e-a161-b1e1fa7a13bd" providerId="ADAL" clId="{5F762778-7DF6-4368-BCF9-B2524E6980E1}" dt="2024-01-25T21:26:26.127" v="2395" actId="20577"/>
          <ac:spMkLst>
            <pc:docMk/>
            <pc:sldMk cId="1590284041" sldId="368"/>
            <ac:spMk id="7" creationId="{4A2A09B0-52B7-ADE4-2D7A-06ED9E02D002}"/>
          </ac:spMkLst>
        </pc:spChg>
        <pc:spChg chg="add mod">
          <ac:chgData name="Alissa Flatley" userId="0242edfc-aa31-435e-a161-b1e1fa7a13bd" providerId="ADAL" clId="{5F762778-7DF6-4368-BCF9-B2524E6980E1}" dt="2024-01-24T21:24:45.306" v="1735"/>
          <ac:spMkLst>
            <pc:docMk/>
            <pc:sldMk cId="1590284041" sldId="368"/>
            <ac:spMk id="8" creationId="{862AF624-B97A-2ED4-21D4-28AEA451D854}"/>
          </ac:spMkLst>
        </pc:spChg>
      </pc:sldChg>
      <pc:sldChg chg="addSp delSp modSp add mod">
        <pc:chgData name="Alissa Flatley" userId="0242edfc-aa31-435e-a161-b1e1fa7a13bd" providerId="ADAL" clId="{5F762778-7DF6-4368-BCF9-B2524E6980E1}" dt="2024-01-24T21:37:38.222" v="1832" actId="1076"/>
        <pc:sldMkLst>
          <pc:docMk/>
          <pc:sldMk cId="563743933" sldId="369"/>
        </pc:sldMkLst>
        <pc:spChg chg="add mod">
          <ac:chgData name="Alissa Flatley" userId="0242edfc-aa31-435e-a161-b1e1fa7a13bd" providerId="ADAL" clId="{5F762778-7DF6-4368-BCF9-B2524E6980E1}" dt="2024-01-24T21:36:42.543" v="1820" actId="1076"/>
          <ac:spMkLst>
            <pc:docMk/>
            <pc:sldMk cId="563743933" sldId="369"/>
            <ac:spMk id="5" creationId="{8230B46C-631F-E8B0-E7F2-0AFF052DA4BF}"/>
          </ac:spMkLst>
        </pc:spChg>
        <pc:spChg chg="add del">
          <ac:chgData name="Alissa Flatley" userId="0242edfc-aa31-435e-a161-b1e1fa7a13bd" providerId="ADAL" clId="{5F762778-7DF6-4368-BCF9-B2524E6980E1}" dt="2024-01-24T21:30:24.398" v="1772" actId="478"/>
          <ac:spMkLst>
            <pc:docMk/>
            <pc:sldMk cId="563743933" sldId="369"/>
            <ac:spMk id="7" creationId="{8813F5CD-BFA7-6435-6051-56E25CF553E6}"/>
          </ac:spMkLst>
        </pc:spChg>
        <pc:spChg chg="mod">
          <ac:chgData name="Alissa Flatley" userId="0242edfc-aa31-435e-a161-b1e1fa7a13bd" providerId="ADAL" clId="{5F762778-7DF6-4368-BCF9-B2524E6980E1}" dt="2024-01-24T21:37:29.380" v="1829" actId="113"/>
          <ac:spMkLst>
            <pc:docMk/>
            <pc:sldMk cId="563743933" sldId="369"/>
            <ac:spMk id="8" creationId="{F481904B-5439-5622-66F9-80096B5101FE}"/>
          </ac:spMkLst>
        </pc:spChg>
        <pc:spChg chg="del">
          <ac:chgData name="Alissa Flatley" userId="0242edfc-aa31-435e-a161-b1e1fa7a13bd" providerId="ADAL" clId="{5F762778-7DF6-4368-BCF9-B2524E6980E1}" dt="2024-01-24T21:30:09.553" v="1768" actId="478"/>
          <ac:spMkLst>
            <pc:docMk/>
            <pc:sldMk cId="563743933" sldId="369"/>
            <ac:spMk id="10" creationId="{9D791305-834F-B02A-1413-A07C7A82F273}"/>
          </ac:spMkLst>
        </pc:spChg>
        <pc:spChg chg="mod">
          <ac:chgData name="Alissa Flatley" userId="0242edfc-aa31-435e-a161-b1e1fa7a13bd" providerId="ADAL" clId="{5F762778-7DF6-4368-BCF9-B2524E6980E1}" dt="2024-01-24T21:36:49.884" v="1822" actId="14100"/>
          <ac:spMkLst>
            <pc:docMk/>
            <pc:sldMk cId="563743933" sldId="369"/>
            <ac:spMk id="13" creationId="{186F3009-0138-6D1F-CA32-E68366E4F5E5}"/>
          </ac:spMkLst>
        </pc:spChg>
        <pc:spChg chg="add del mod">
          <ac:chgData name="Alissa Flatley" userId="0242edfc-aa31-435e-a161-b1e1fa7a13bd" providerId="ADAL" clId="{5F762778-7DF6-4368-BCF9-B2524E6980E1}" dt="2024-01-24T21:34:44.778" v="1798" actId="478"/>
          <ac:spMkLst>
            <pc:docMk/>
            <pc:sldMk cId="563743933" sldId="369"/>
            <ac:spMk id="14" creationId="{C6BA745C-72C7-DCB9-E6A7-829E89AF4E6E}"/>
          </ac:spMkLst>
        </pc:spChg>
        <pc:picChg chg="del">
          <ac:chgData name="Alissa Flatley" userId="0242edfc-aa31-435e-a161-b1e1fa7a13bd" providerId="ADAL" clId="{5F762778-7DF6-4368-BCF9-B2524E6980E1}" dt="2024-01-24T21:29:12.049" v="1764" actId="478"/>
          <ac:picMkLst>
            <pc:docMk/>
            <pc:sldMk cId="563743933" sldId="369"/>
            <ac:picMk id="2" creationId="{4EC507DB-31C5-3090-C11A-96B262201D0C}"/>
          </ac:picMkLst>
        </pc:picChg>
        <pc:picChg chg="add del mod">
          <ac:chgData name="Alissa Flatley" userId="0242edfc-aa31-435e-a161-b1e1fa7a13bd" providerId="ADAL" clId="{5F762778-7DF6-4368-BCF9-B2524E6980E1}" dt="2024-01-24T21:34:25.936" v="1794" actId="478"/>
          <ac:picMkLst>
            <pc:docMk/>
            <pc:sldMk cId="563743933" sldId="369"/>
            <ac:picMk id="5122" creationId="{2EEE66AE-BC22-73D8-F5F9-8FF0080FE05E}"/>
          </ac:picMkLst>
        </pc:picChg>
        <pc:picChg chg="add del">
          <ac:chgData name="Alissa Flatley" userId="0242edfc-aa31-435e-a161-b1e1fa7a13bd" providerId="ADAL" clId="{5F762778-7DF6-4368-BCF9-B2524E6980E1}" dt="2024-01-24T21:30:59.164" v="1777" actId="478"/>
          <ac:picMkLst>
            <pc:docMk/>
            <pc:sldMk cId="563743933" sldId="369"/>
            <ac:picMk id="5124" creationId="{CC591166-D9E2-A327-99BC-D7DF9B37F705}"/>
          </ac:picMkLst>
        </pc:picChg>
        <pc:picChg chg="add mod">
          <ac:chgData name="Alissa Flatley" userId="0242edfc-aa31-435e-a161-b1e1fa7a13bd" providerId="ADAL" clId="{5F762778-7DF6-4368-BCF9-B2524E6980E1}" dt="2024-01-24T21:36:33.417" v="1817" actId="1076"/>
          <ac:picMkLst>
            <pc:docMk/>
            <pc:sldMk cId="563743933" sldId="369"/>
            <ac:picMk id="5126" creationId="{7EF25FDB-7319-F61F-D608-260C80B0A22C}"/>
          </ac:picMkLst>
        </pc:picChg>
        <pc:picChg chg="add mod">
          <ac:chgData name="Alissa Flatley" userId="0242edfc-aa31-435e-a161-b1e1fa7a13bd" providerId="ADAL" clId="{5F762778-7DF6-4368-BCF9-B2524E6980E1}" dt="2024-01-24T21:37:38.222" v="1832" actId="1076"/>
          <ac:picMkLst>
            <pc:docMk/>
            <pc:sldMk cId="563743933" sldId="369"/>
            <ac:picMk id="5128" creationId="{B69C843A-BA43-2BD4-58ED-21C3C2AABB9B}"/>
          </ac:picMkLst>
        </pc:picChg>
        <pc:picChg chg="add mod">
          <ac:chgData name="Alissa Flatley" userId="0242edfc-aa31-435e-a161-b1e1fa7a13bd" providerId="ADAL" clId="{5F762778-7DF6-4368-BCF9-B2524E6980E1}" dt="2024-01-24T21:37:35.827" v="1831" actId="1076"/>
          <ac:picMkLst>
            <pc:docMk/>
            <pc:sldMk cId="563743933" sldId="369"/>
            <ac:picMk id="5130" creationId="{BBC11333-1161-77C2-90B2-5A162F20DEB1}"/>
          </ac:picMkLst>
        </pc:picChg>
      </pc:sldChg>
      <pc:sldChg chg="addSp delSp modSp add mod">
        <pc:chgData name="Alissa Flatley" userId="0242edfc-aa31-435e-a161-b1e1fa7a13bd" providerId="ADAL" clId="{5F762778-7DF6-4368-BCF9-B2524E6980E1}" dt="2024-01-25T21:41:07.411" v="2456" actId="14100"/>
        <pc:sldMkLst>
          <pc:docMk/>
          <pc:sldMk cId="4057836009" sldId="370"/>
        </pc:sldMkLst>
        <pc:spChg chg="add del">
          <ac:chgData name="Alissa Flatley" userId="0242edfc-aa31-435e-a161-b1e1fa7a13bd" providerId="ADAL" clId="{5F762778-7DF6-4368-BCF9-B2524E6980E1}" dt="2024-01-24T21:32:20.151" v="1781" actId="478"/>
          <ac:spMkLst>
            <pc:docMk/>
            <pc:sldMk cId="4057836009" sldId="370"/>
            <ac:spMk id="2" creationId="{FCBACE56-A747-F966-1743-06C835EDEF01}"/>
          </ac:spMkLst>
        </pc:spChg>
        <pc:spChg chg="add mod">
          <ac:chgData name="Alissa Flatley" userId="0242edfc-aa31-435e-a161-b1e1fa7a13bd" providerId="ADAL" clId="{5F762778-7DF6-4368-BCF9-B2524E6980E1}" dt="2024-01-24T21:33:30.163" v="1790" actId="1076"/>
          <ac:spMkLst>
            <pc:docMk/>
            <pc:sldMk cId="4057836009" sldId="370"/>
            <ac:spMk id="5" creationId="{CAD350D4-5B4F-591B-2484-554B2CAF9333}"/>
          </ac:spMkLst>
        </pc:spChg>
        <pc:spChg chg="mod">
          <ac:chgData name="Alissa Flatley" userId="0242edfc-aa31-435e-a161-b1e1fa7a13bd" providerId="ADAL" clId="{5F762778-7DF6-4368-BCF9-B2524E6980E1}" dt="2024-01-25T21:41:07.411" v="2456" actId="14100"/>
          <ac:spMkLst>
            <pc:docMk/>
            <pc:sldMk cId="4057836009" sldId="370"/>
            <ac:spMk id="8" creationId="{F481904B-5439-5622-66F9-80096B5101FE}"/>
          </ac:spMkLst>
        </pc:spChg>
        <pc:spChg chg="del mod">
          <ac:chgData name="Alissa Flatley" userId="0242edfc-aa31-435e-a161-b1e1fa7a13bd" providerId="ADAL" clId="{5F762778-7DF6-4368-BCF9-B2524E6980E1}" dt="2024-01-24T21:33:33.564" v="1791" actId="478"/>
          <ac:spMkLst>
            <pc:docMk/>
            <pc:sldMk cId="4057836009" sldId="370"/>
            <ac:spMk id="10" creationId="{9D791305-834F-B02A-1413-A07C7A82F273}"/>
          </ac:spMkLst>
        </pc:spChg>
        <pc:picChg chg="add mod">
          <ac:chgData name="Alissa Flatley" userId="0242edfc-aa31-435e-a161-b1e1fa7a13bd" providerId="ADAL" clId="{5F762778-7DF6-4368-BCF9-B2524E6980E1}" dt="2024-01-24T21:32:47.666" v="1785" actId="14100"/>
          <ac:picMkLst>
            <pc:docMk/>
            <pc:sldMk cId="4057836009" sldId="370"/>
            <ac:picMk id="7172" creationId="{E301C24A-27CE-A5C9-6AE9-F8600DD85386}"/>
          </ac:picMkLst>
        </pc:picChg>
      </pc:sldChg>
      <pc:sldChg chg="addSp delSp modSp add mod">
        <pc:chgData name="Alissa Flatley" userId="0242edfc-aa31-435e-a161-b1e1fa7a13bd" providerId="ADAL" clId="{5F762778-7DF6-4368-BCF9-B2524E6980E1}" dt="2024-01-25T21:48:16.799" v="2503" actId="1076"/>
        <pc:sldMkLst>
          <pc:docMk/>
          <pc:sldMk cId="4091090951" sldId="371"/>
        </pc:sldMkLst>
        <pc:spChg chg="add mod">
          <ac:chgData name="Alissa Flatley" userId="0242edfc-aa31-435e-a161-b1e1fa7a13bd" providerId="ADAL" clId="{5F762778-7DF6-4368-BCF9-B2524E6980E1}" dt="2024-01-25T21:48:06.127" v="2501" actId="1076"/>
          <ac:spMkLst>
            <pc:docMk/>
            <pc:sldMk cId="4091090951" sldId="371"/>
            <ac:spMk id="3" creationId="{2350AC59-8EC5-B109-303C-5219DE25A482}"/>
          </ac:spMkLst>
        </pc:spChg>
        <pc:spChg chg="add mod">
          <ac:chgData name="Alissa Flatley" userId="0242edfc-aa31-435e-a161-b1e1fa7a13bd" providerId="ADAL" clId="{5F762778-7DF6-4368-BCF9-B2524E6980E1}" dt="2024-01-25T21:48:16.799" v="2503" actId="1076"/>
          <ac:spMkLst>
            <pc:docMk/>
            <pc:sldMk cId="4091090951" sldId="371"/>
            <ac:spMk id="6" creationId="{DD3BA9C4-8E97-D9C1-47EF-DC974B25FABF}"/>
          </ac:spMkLst>
        </pc:spChg>
        <pc:spChg chg="del">
          <ac:chgData name="Alissa Flatley" userId="0242edfc-aa31-435e-a161-b1e1fa7a13bd" providerId="ADAL" clId="{5F762778-7DF6-4368-BCF9-B2524E6980E1}" dt="2024-01-25T21:47:55.999" v="2498" actId="478"/>
          <ac:spMkLst>
            <pc:docMk/>
            <pc:sldMk cId="4091090951" sldId="371"/>
            <ac:spMk id="8" creationId="{14F47D53-CC98-B608-E788-A3CD212A5BFA}"/>
          </ac:spMkLst>
        </pc:spChg>
        <pc:spChg chg="mod">
          <ac:chgData name="Alissa Flatley" userId="0242edfc-aa31-435e-a161-b1e1fa7a13bd" providerId="ADAL" clId="{5F762778-7DF6-4368-BCF9-B2524E6980E1}" dt="2024-01-24T22:03:48.335" v="2095" actId="14100"/>
          <ac:spMkLst>
            <pc:docMk/>
            <pc:sldMk cId="4091090951" sldId="371"/>
            <ac:spMk id="10" creationId="{CB03DBB2-E38F-FBAA-AE6B-C7E9720FA0B4}"/>
          </ac:spMkLst>
        </pc:spChg>
        <pc:picChg chg="add mod">
          <ac:chgData name="Alissa Flatley" userId="0242edfc-aa31-435e-a161-b1e1fa7a13bd" providerId="ADAL" clId="{5F762778-7DF6-4368-BCF9-B2524E6980E1}" dt="2024-01-25T21:48:10.532" v="2502" actId="1076"/>
          <ac:picMkLst>
            <pc:docMk/>
            <pc:sldMk cId="4091090951" sldId="371"/>
            <ac:picMk id="10242" creationId="{0DFBF184-17EC-6036-8F81-8CE62106BAC7}"/>
          </ac:picMkLst>
        </pc:picChg>
      </pc:sldChg>
      <pc:sldChg chg="addSp delSp modSp add mod">
        <pc:chgData name="Alissa Flatley" userId="0242edfc-aa31-435e-a161-b1e1fa7a13bd" providerId="ADAL" clId="{5F762778-7DF6-4368-BCF9-B2524E6980E1}" dt="2024-01-25T21:47:40.118" v="2497"/>
        <pc:sldMkLst>
          <pc:docMk/>
          <pc:sldMk cId="3649683985" sldId="372"/>
        </pc:sldMkLst>
        <pc:spChg chg="add mod">
          <ac:chgData name="Alissa Flatley" userId="0242edfc-aa31-435e-a161-b1e1fa7a13bd" providerId="ADAL" clId="{5F762778-7DF6-4368-BCF9-B2524E6980E1}" dt="2024-01-24T22:03:35.744" v="2079"/>
          <ac:spMkLst>
            <pc:docMk/>
            <pc:sldMk cId="3649683985" sldId="372"/>
            <ac:spMk id="3" creationId="{EB5ADCF5-2ACF-4ADC-B069-8E3A047719E0}"/>
          </ac:spMkLst>
        </pc:spChg>
        <pc:spChg chg="add mod">
          <ac:chgData name="Alissa Flatley" userId="0242edfc-aa31-435e-a161-b1e1fa7a13bd" providerId="ADAL" clId="{5F762778-7DF6-4368-BCF9-B2524E6980E1}" dt="2024-01-25T21:47:40.118" v="2497"/>
          <ac:spMkLst>
            <pc:docMk/>
            <pc:sldMk cId="3649683985" sldId="372"/>
            <ac:spMk id="5" creationId="{4C976B4E-446F-E7FB-AF0F-5FB0CEEEBDED}"/>
          </ac:spMkLst>
        </pc:spChg>
        <pc:spChg chg="del">
          <ac:chgData name="Alissa Flatley" userId="0242edfc-aa31-435e-a161-b1e1fa7a13bd" providerId="ADAL" clId="{5F762778-7DF6-4368-BCF9-B2524E6980E1}" dt="2024-01-25T21:47:34.553" v="2496" actId="478"/>
          <ac:spMkLst>
            <pc:docMk/>
            <pc:sldMk cId="3649683985" sldId="372"/>
            <ac:spMk id="8" creationId="{14F47D53-CC98-B608-E788-A3CD212A5BFA}"/>
          </ac:spMkLst>
        </pc:spChg>
        <pc:spChg chg="del">
          <ac:chgData name="Alissa Flatley" userId="0242edfc-aa31-435e-a161-b1e1fa7a13bd" providerId="ADAL" clId="{5F762778-7DF6-4368-BCF9-B2524E6980E1}" dt="2024-01-24T22:03:34.866" v="2078" actId="478"/>
          <ac:spMkLst>
            <pc:docMk/>
            <pc:sldMk cId="3649683985" sldId="372"/>
            <ac:spMk id="10" creationId="{CB03DBB2-E38F-FBAA-AE6B-C7E9720FA0B4}"/>
          </ac:spMkLst>
        </pc:spChg>
      </pc:sldChg>
      <pc:sldChg chg="new del">
        <pc:chgData name="Alissa Flatley" userId="0242edfc-aa31-435e-a161-b1e1fa7a13bd" providerId="ADAL" clId="{5F762778-7DF6-4368-BCF9-B2524E6980E1}" dt="2024-01-24T22:06:21.900" v="2244" actId="47"/>
        <pc:sldMkLst>
          <pc:docMk/>
          <pc:sldMk cId="2480543038" sldId="373"/>
        </pc:sldMkLst>
      </pc:sldChg>
      <pc:sldChg chg="addSp delSp modSp add mod">
        <pc:chgData name="Alissa Flatley" userId="0242edfc-aa31-435e-a161-b1e1fa7a13bd" providerId="ADAL" clId="{5F762778-7DF6-4368-BCF9-B2524E6980E1}" dt="2024-01-24T22:07:49.240" v="2267" actId="14100"/>
        <pc:sldMkLst>
          <pc:docMk/>
          <pc:sldMk cId="2998305240" sldId="373"/>
        </pc:sldMkLst>
        <pc:spChg chg="del">
          <ac:chgData name="Alissa Flatley" userId="0242edfc-aa31-435e-a161-b1e1fa7a13bd" providerId="ADAL" clId="{5F762778-7DF6-4368-BCF9-B2524E6980E1}" dt="2024-01-24T22:06:30.993" v="2247" actId="478"/>
          <ac:spMkLst>
            <pc:docMk/>
            <pc:sldMk cId="2998305240" sldId="373"/>
            <ac:spMk id="3" creationId="{E1C23C98-A4D5-9005-D39A-DB32BD556B62}"/>
          </ac:spMkLst>
        </pc:spChg>
        <pc:spChg chg="add del mod">
          <ac:chgData name="Alissa Flatley" userId="0242edfc-aa31-435e-a161-b1e1fa7a13bd" providerId="ADAL" clId="{5F762778-7DF6-4368-BCF9-B2524E6980E1}" dt="2024-01-24T22:06:34.131" v="2248" actId="478"/>
          <ac:spMkLst>
            <pc:docMk/>
            <pc:sldMk cId="2998305240" sldId="373"/>
            <ac:spMk id="5" creationId="{1031154E-5C05-04E3-7BA0-543CD73A89C8}"/>
          </ac:spMkLst>
        </pc:spChg>
        <pc:spChg chg="del">
          <ac:chgData name="Alissa Flatley" userId="0242edfc-aa31-435e-a161-b1e1fa7a13bd" providerId="ADAL" clId="{5F762778-7DF6-4368-BCF9-B2524E6980E1}" dt="2024-01-24T22:07:43.445" v="2265" actId="478"/>
          <ac:spMkLst>
            <pc:docMk/>
            <pc:sldMk cId="2998305240" sldId="373"/>
            <ac:spMk id="7" creationId="{9F9CA216-3283-D71F-82BF-9F0C17980130}"/>
          </ac:spMkLst>
        </pc:spChg>
        <pc:spChg chg="mod">
          <ac:chgData name="Alissa Flatley" userId="0242edfc-aa31-435e-a161-b1e1fa7a13bd" providerId="ADAL" clId="{5F762778-7DF6-4368-BCF9-B2524E6980E1}" dt="2024-01-24T22:06:38.159" v="2260" actId="20577"/>
          <ac:spMkLst>
            <pc:docMk/>
            <pc:sldMk cId="2998305240" sldId="373"/>
            <ac:spMk id="9" creationId="{30750478-B236-3C40-245B-BA6099F3E43B}"/>
          </ac:spMkLst>
        </pc:spChg>
        <pc:picChg chg="del">
          <ac:chgData name="Alissa Flatley" userId="0242edfc-aa31-435e-a161-b1e1fa7a13bd" providerId="ADAL" clId="{5F762778-7DF6-4368-BCF9-B2524E6980E1}" dt="2024-01-24T22:06:27.342" v="2246" actId="478"/>
          <ac:picMkLst>
            <pc:docMk/>
            <pc:sldMk cId="2998305240" sldId="373"/>
            <ac:picMk id="11" creationId="{504A6AEE-AAC4-578E-373F-617C0D06F483}"/>
          </ac:picMkLst>
        </pc:picChg>
        <pc:picChg chg="add mod">
          <ac:chgData name="Alissa Flatley" userId="0242edfc-aa31-435e-a161-b1e1fa7a13bd" providerId="ADAL" clId="{5F762778-7DF6-4368-BCF9-B2524E6980E1}" dt="2024-01-24T22:07:49.240" v="2267" actId="14100"/>
          <ac:picMkLst>
            <pc:docMk/>
            <pc:sldMk cId="2998305240" sldId="373"/>
            <ac:picMk id="11266" creationId="{C04595C9-382C-C74D-E205-D885AB144F71}"/>
          </ac:picMkLst>
        </pc:picChg>
      </pc:sldChg>
      <pc:sldChg chg="addSp delSp modSp new mod">
        <pc:chgData name="Alissa Flatley" userId="0242edfc-aa31-435e-a161-b1e1fa7a13bd" providerId="ADAL" clId="{5F762778-7DF6-4368-BCF9-B2524E6980E1}" dt="2024-01-25T22:06:53.724" v="2595"/>
        <pc:sldMkLst>
          <pc:docMk/>
          <pc:sldMk cId="688429835" sldId="374"/>
        </pc:sldMkLst>
        <pc:spChg chg="del">
          <ac:chgData name="Alissa Flatley" userId="0242edfc-aa31-435e-a161-b1e1fa7a13bd" providerId="ADAL" clId="{5F762778-7DF6-4368-BCF9-B2524E6980E1}" dt="2024-01-24T22:09:56.032" v="2270" actId="478"/>
          <ac:spMkLst>
            <pc:docMk/>
            <pc:sldMk cId="688429835" sldId="374"/>
            <ac:spMk id="2" creationId="{A2A4C151-B470-24AF-06B0-C8997BBF7DC4}"/>
          </ac:spMkLst>
        </pc:spChg>
        <pc:spChg chg="add mod">
          <ac:chgData name="Alissa Flatley" userId="0242edfc-aa31-435e-a161-b1e1fa7a13bd" providerId="ADAL" clId="{5F762778-7DF6-4368-BCF9-B2524E6980E1}" dt="2024-01-25T22:06:53.724" v="2595"/>
          <ac:spMkLst>
            <pc:docMk/>
            <pc:sldMk cId="688429835" sldId="374"/>
            <ac:spMk id="2" creationId="{BD4F2730-56E5-1090-EE3E-253642606FBE}"/>
          </ac:spMkLst>
        </pc:spChg>
        <pc:spChg chg="del">
          <ac:chgData name="Alissa Flatley" userId="0242edfc-aa31-435e-a161-b1e1fa7a13bd" providerId="ADAL" clId="{5F762778-7DF6-4368-BCF9-B2524E6980E1}" dt="2024-01-24T22:09:53.827" v="2269" actId="478"/>
          <ac:spMkLst>
            <pc:docMk/>
            <pc:sldMk cId="688429835" sldId="374"/>
            <ac:spMk id="3" creationId="{A804D097-0B5B-808D-5224-899E775CA82E}"/>
          </ac:spMkLst>
        </pc:spChg>
        <pc:spChg chg="del">
          <ac:chgData name="Alissa Flatley" userId="0242edfc-aa31-435e-a161-b1e1fa7a13bd" providerId="ADAL" clId="{5F762778-7DF6-4368-BCF9-B2524E6980E1}" dt="2024-01-25T22:06:52.786" v="2594" actId="478"/>
          <ac:spMkLst>
            <pc:docMk/>
            <pc:sldMk cId="688429835" sldId="374"/>
            <ac:spMk id="5" creationId="{D91F3943-60E6-A3ED-75A4-985F885C3C30}"/>
          </ac:spMkLst>
        </pc:spChg>
        <pc:spChg chg="del">
          <ac:chgData name="Alissa Flatley" userId="0242edfc-aa31-435e-a161-b1e1fa7a13bd" providerId="ADAL" clId="{5F762778-7DF6-4368-BCF9-B2524E6980E1}" dt="2024-01-24T22:09:58.406" v="2271" actId="478"/>
          <ac:spMkLst>
            <pc:docMk/>
            <pc:sldMk cId="688429835" sldId="374"/>
            <ac:spMk id="6" creationId="{24CB09C6-AA5A-6866-2485-617AB7FFFC30}"/>
          </ac:spMkLst>
        </pc:spChg>
        <pc:picChg chg="add mod">
          <ac:chgData name="Alissa Flatley" userId="0242edfc-aa31-435e-a161-b1e1fa7a13bd" providerId="ADAL" clId="{5F762778-7DF6-4368-BCF9-B2524E6980E1}" dt="2024-01-24T22:10:08.633" v="2273" actId="1076"/>
          <ac:picMkLst>
            <pc:docMk/>
            <pc:sldMk cId="688429835" sldId="374"/>
            <ac:picMk id="13314" creationId="{CF32B069-1D01-CC28-4250-07C7AE3AF67F}"/>
          </ac:picMkLst>
        </pc:picChg>
      </pc:sldChg>
      <pc:sldChg chg="addSp delSp modSp add mod">
        <pc:chgData name="Alissa Flatley" userId="0242edfc-aa31-435e-a161-b1e1fa7a13bd" providerId="ADAL" clId="{5F762778-7DF6-4368-BCF9-B2524E6980E1}" dt="2024-01-24T22:15:01.773" v="2377" actId="1076"/>
        <pc:sldMkLst>
          <pc:docMk/>
          <pc:sldMk cId="4277530761" sldId="375"/>
        </pc:sldMkLst>
        <pc:spChg chg="add mod">
          <ac:chgData name="Alissa Flatley" userId="0242edfc-aa31-435e-a161-b1e1fa7a13bd" providerId="ADAL" clId="{5F762778-7DF6-4368-BCF9-B2524E6980E1}" dt="2024-01-24T22:15:01.773" v="2377" actId="1076"/>
          <ac:spMkLst>
            <pc:docMk/>
            <pc:sldMk cId="4277530761" sldId="375"/>
            <ac:spMk id="6" creationId="{ABB9903E-00B5-9F4B-A69A-D6D68F2F6680}"/>
          </ac:spMkLst>
        </pc:spChg>
        <pc:spChg chg="mod">
          <ac:chgData name="Alissa Flatley" userId="0242edfc-aa31-435e-a161-b1e1fa7a13bd" providerId="ADAL" clId="{5F762778-7DF6-4368-BCF9-B2524E6980E1}" dt="2024-01-24T22:13:42.026" v="2371" actId="14100"/>
          <ac:spMkLst>
            <pc:docMk/>
            <pc:sldMk cId="4277530761" sldId="375"/>
            <ac:spMk id="9" creationId="{30750478-B236-3C40-245B-BA6099F3E43B}"/>
          </ac:spMkLst>
        </pc:spChg>
        <pc:picChg chg="add mod modCrop">
          <ac:chgData name="Alissa Flatley" userId="0242edfc-aa31-435e-a161-b1e1fa7a13bd" providerId="ADAL" clId="{5F762778-7DF6-4368-BCF9-B2524E6980E1}" dt="2024-01-24T22:14:34.868" v="2374" actId="1076"/>
          <ac:picMkLst>
            <pc:docMk/>
            <pc:sldMk cId="4277530761" sldId="375"/>
            <ac:picMk id="3" creationId="{30AB03AA-BFD3-CCED-7A88-4B508AEAC5D8}"/>
          </ac:picMkLst>
        </pc:picChg>
        <pc:picChg chg="del">
          <ac:chgData name="Alissa Flatley" userId="0242edfc-aa31-435e-a161-b1e1fa7a13bd" providerId="ADAL" clId="{5F762778-7DF6-4368-BCF9-B2524E6980E1}" dt="2024-01-24T22:12:27.720" v="2275" actId="478"/>
          <ac:picMkLst>
            <pc:docMk/>
            <pc:sldMk cId="4277530761" sldId="375"/>
            <ac:picMk id="11266" creationId="{C04595C9-382C-C74D-E205-D885AB144F71}"/>
          </ac:picMkLst>
        </pc:picChg>
      </pc:sldChg>
      <pc:sldChg chg="addSp delSp modSp add mod">
        <pc:chgData name="Alissa Flatley" userId="0242edfc-aa31-435e-a161-b1e1fa7a13bd" providerId="ADAL" clId="{5F762778-7DF6-4368-BCF9-B2524E6980E1}" dt="2024-01-25T21:40:54.959" v="2455" actId="403"/>
        <pc:sldMkLst>
          <pc:docMk/>
          <pc:sldMk cId="1708741450" sldId="376"/>
        </pc:sldMkLst>
        <pc:spChg chg="mod">
          <ac:chgData name="Alissa Flatley" userId="0242edfc-aa31-435e-a161-b1e1fa7a13bd" providerId="ADAL" clId="{5F762778-7DF6-4368-BCF9-B2524E6980E1}" dt="2024-01-25T21:40:54.959" v="2455" actId="403"/>
          <ac:spMkLst>
            <pc:docMk/>
            <pc:sldMk cId="1708741450" sldId="376"/>
            <ac:spMk id="3" creationId="{5924C784-C253-D2B7-995C-C35D9A34115E}"/>
          </ac:spMkLst>
        </pc:spChg>
        <pc:spChg chg="add mod">
          <ac:chgData name="Alissa Flatley" userId="0242edfc-aa31-435e-a161-b1e1fa7a13bd" providerId="ADAL" clId="{5F762778-7DF6-4368-BCF9-B2524E6980E1}" dt="2024-01-25T21:33:26.726" v="2417"/>
          <ac:spMkLst>
            <pc:docMk/>
            <pc:sldMk cId="1708741450" sldId="376"/>
            <ac:spMk id="5" creationId="{FBAD3D77-7913-CE92-48C1-8E5E1E9DDCC0}"/>
          </ac:spMkLst>
        </pc:spChg>
        <pc:spChg chg="add mod">
          <ac:chgData name="Alissa Flatley" userId="0242edfc-aa31-435e-a161-b1e1fa7a13bd" providerId="ADAL" clId="{5F762778-7DF6-4368-BCF9-B2524E6980E1}" dt="2024-01-25T21:33:55.784" v="2434"/>
          <ac:spMkLst>
            <pc:docMk/>
            <pc:sldMk cId="1708741450" sldId="376"/>
            <ac:spMk id="6" creationId="{789240AC-4D8D-054E-AFAA-C8F7754672E3}"/>
          </ac:spMkLst>
        </pc:spChg>
        <pc:picChg chg="add mod">
          <ac:chgData name="Alissa Flatley" userId="0242edfc-aa31-435e-a161-b1e1fa7a13bd" providerId="ADAL" clId="{5F762778-7DF6-4368-BCF9-B2524E6980E1}" dt="2024-01-25T21:29:32.211" v="2414" actId="1076"/>
          <ac:picMkLst>
            <pc:docMk/>
            <pc:sldMk cId="1708741450" sldId="376"/>
            <ac:picMk id="2" creationId="{A40F5A80-06DD-7C49-D61C-81F4B3AD0419}"/>
          </ac:picMkLst>
        </pc:picChg>
        <pc:picChg chg="del">
          <ac:chgData name="Alissa Flatley" userId="0242edfc-aa31-435e-a161-b1e1fa7a13bd" providerId="ADAL" clId="{5F762778-7DF6-4368-BCF9-B2524E6980E1}" dt="2024-01-25T21:29:14.120" v="2406" actId="478"/>
          <ac:picMkLst>
            <pc:docMk/>
            <pc:sldMk cId="1708741450" sldId="376"/>
            <ac:picMk id="1026" creationId="{386D9CFD-831B-69C5-FCD1-D29BED1A98B2}"/>
          </ac:picMkLst>
        </pc:picChg>
      </pc:sldChg>
      <pc:sldChg chg="addSp delSp modSp add mod modAnim">
        <pc:chgData name="Alissa Flatley" userId="0242edfc-aa31-435e-a161-b1e1fa7a13bd" providerId="ADAL" clId="{5F762778-7DF6-4368-BCF9-B2524E6980E1}" dt="2024-01-25T21:55:14.692" v="2545" actId="14100"/>
        <pc:sldMkLst>
          <pc:docMk/>
          <pc:sldMk cId="2239334645" sldId="377"/>
        </pc:sldMkLst>
        <pc:spChg chg="del">
          <ac:chgData name="Alissa Flatley" userId="0242edfc-aa31-435e-a161-b1e1fa7a13bd" providerId="ADAL" clId="{5F762778-7DF6-4368-BCF9-B2524E6980E1}" dt="2024-01-25T21:54:49.074" v="2542" actId="478"/>
          <ac:spMkLst>
            <pc:docMk/>
            <pc:sldMk cId="2239334645" sldId="377"/>
            <ac:spMk id="8" creationId="{14F47D53-CC98-B608-E788-A3CD212A5BFA}"/>
          </ac:spMkLst>
        </pc:spChg>
        <pc:picChg chg="add mod">
          <ac:chgData name="Alissa Flatley" userId="0242edfc-aa31-435e-a161-b1e1fa7a13bd" providerId="ADAL" clId="{5F762778-7DF6-4368-BCF9-B2524E6980E1}" dt="2024-01-25T21:55:14.692" v="2545" actId="14100"/>
          <ac:picMkLst>
            <pc:docMk/>
            <pc:sldMk cId="2239334645" sldId="377"/>
            <ac:picMk id="3" creationId="{D025D879-06C1-ADD4-5584-9BE30785E3B6}"/>
          </ac:picMkLst>
        </pc:picChg>
      </pc:sldChg>
      <pc:sldChg chg="addSp delSp modSp add mod delAnim modAnim">
        <pc:chgData name="Alissa Flatley" userId="0242edfc-aa31-435e-a161-b1e1fa7a13bd" providerId="ADAL" clId="{5F762778-7DF6-4368-BCF9-B2524E6980E1}" dt="2024-01-25T21:56:57.069" v="2550" actId="14100"/>
        <pc:sldMkLst>
          <pc:docMk/>
          <pc:sldMk cId="3068262431" sldId="378"/>
        </pc:sldMkLst>
        <pc:picChg chg="del">
          <ac:chgData name="Alissa Flatley" userId="0242edfc-aa31-435e-a161-b1e1fa7a13bd" providerId="ADAL" clId="{5F762778-7DF6-4368-BCF9-B2524E6980E1}" dt="2024-01-25T21:56:29.485" v="2547" actId="478"/>
          <ac:picMkLst>
            <pc:docMk/>
            <pc:sldMk cId="3068262431" sldId="378"/>
            <ac:picMk id="3" creationId="{D025D879-06C1-ADD4-5584-9BE30785E3B6}"/>
          </ac:picMkLst>
        </pc:picChg>
        <pc:picChg chg="add mod">
          <ac:chgData name="Alissa Flatley" userId="0242edfc-aa31-435e-a161-b1e1fa7a13bd" providerId="ADAL" clId="{5F762778-7DF6-4368-BCF9-B2524E6980E1}" dt="2024-01-25T21:56:57.069" v="2550" actId="14100"/>
          <ac:picMkLst>
            <pc:docMk/>
            <pc:sldMk cId="3068262431" sldId="378"/>
            <ac:picMk id="5" creationId="{8F6F47B4-F8E4-FA84-AF5D-4C4DAFCC19BB}"/>
          </ac:picMkLst>
        </pc:picChg>
      </pc:sldChg>
      <pc:sldChg chg="modSp add mod">
        <pc:chgData name="Alissa Flatley" userId="0242edfc-aa31-435e-a161-b1e1fa7a13bd" providerId="ADAL" clId="{5F762778-7DF6-4368-BCF9-B2524E6980E1}" dt="2024-01-25T22:15:18.325" v="3134" actId="20577"/>
        <pc:sldMkLst>
          <pc:docMk/>
          <pc:sldMk cId="803912475" sldId="379"/>
        </pc:sldMkLst>
        <pc:spChg chg="mod">
          <ac:chgData name="Alissa Flatley" userId="0242edfc-aa31-435e-a161-b1e1fa7a13bd" providerId="ADAL" clId="{5F762778-7DF6-4368-BCF9-B2524E6980E1}" dt="2024-01-25T22:15:18.325" v="3134" actId="20577"/>
          <ac:spMkLst>
            <pc:docMk/>
            <pc:sldMk cId="803912475" sldId="379"/>
            <ac:spMk id="6" creationId="{7522CAD2-766F-1B51-F674-BC28CA47849C}"/>
          </ac:spMkLst>
        </pc:spChg>
      </pc:sldChg>
      <pc:sldChg chg="addSp delSp modSp add del">
        <pc:chgData name="Alissa Flatley" userId="0242edfc-aa31-435e-a161-b1e1fa7a13bd" providerId="ADAL" clId="{5F762778-7DF6-4368-BCF9-B2524E6980E1}" dt="2024-01-25T22:03:01.463" v="2569" actId="47"/>
        <pc:sldMkLst>
          <pc:docMk/>
          <pc:sldMk cId="2038365446" sldId="379"/>
        </pc:sldMkLst>
        <pc:picChg chg="add del mod">
          <ac:chgData name="Alissa Flatley" userId="0242edfc-aa31-435e-a161-b1e1fa7a13bd" providerId="ADAL" clId="{5F762778-7DF6-4368-BCF9-B2524E6980E1}" dt="2024-01-25T22:02:59.458" v="2568" actId="478"/>
          <ac:picMkLst>
            <pc:docMk/>
            <pc:sldMk cId="2038365446" sldId="379"/>
            <ac:picMk id="3074" creationId="{5258260F-7233-F578-B8AC-672CDED5D7F9}"/>
          </ac:picMkLst>
        </pc:picChg>
      </pc:sldChg>
      <pc:sldChg chg="addSp modSp add mod">
        <pc:chgData name="Alissa Flatley" userId="0242edfc-aa31-435e-a161-b1e1fa7a13bd" providerId="ADAL" clId="{5F762778-7DF6-4368-BCF9-B2524E6980E1}" dt="2024-01-25T22:16:24.315" v="3209" actId="13926"/>
        <pc:sldMkLst>
          <pc:docMk/>
          <pc:sldMk cId="3318522028" sldId="380"/>
        </pc:sldMkLst>
        <pc:spChg chg="add mod">
          <ac:chgData name="Alissa Flatley" userId="0242edfc-aa31-435e-a161-b1e1fa7a13bd" providerId="ADAL" clId="{5F762778-7DF6-4368-BCF9-B2524E6980E1}" dt="2024-01-25T22:16:24.315" v="3209" actId="13926"/>
          <ac:spMkLst>
            <pc:docMk/>
            <pc:sldMk cId="3318522028" sldId="380"/>
            <ac:spMk id="5" creationId="{E46A7B2B-A727-7867-33E6-711EB38E2F82}"/>
          </ac:spMkLst>
        </pc:spChg>
        <pc:spChg chg="mod">
          <ac:chgData name="Alissa Flatley" userId="0242edfc-aa31-435e-a161-b1e1fa7a13bd" providerId="ADAL" clId="{5F762778-7DF6-4368-BCF9-B2524E6980E1}" dt="2024-01-25T22:15:22.822" v="3137" actId="20577"/>
          <ac:spMkLst>
            <pc:docMk/>
            <pc:sldMk cId="3318522028" sldId="380"/>
            <ac:spMk id="6" creationId="{7522CAD2-766F-1B51-F674-BC28CA47849C}"/>
          </ac:spMkLst>
        </pc:spChg>
      </pc:sldChg>
      <pc:sldChg chg="add del">
        <pc:chgData name="Alissa Flatley" userId="0242edfc-aa31-435e-a161-b1e1fa7a13bd" providerId="ADAL" clId="{5F762778-7DF6-4368-BCF9-B2524E6980E1}" dt="2024-01-25T22:15:54.220" v="3143" actId="47"/>
        <pc:sldMkLst>
          <pc:docMk/>
          <pc:sldMk cId="651413531" sldId="38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A57456-157A-C12A-2FEC-91B7B9EE49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9D46761-828E-1508-56BD-BAEADF3486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F95820-84BB-3447-8286-60A51307E7F2}" type="datetimeFigureOut">
              <a:rPr lang="en-US" smtClean="0"/>
              <a:t>3/13/2025</a:t>
            </a:fld>
            <a:endParaRPr lang="en-US" dirty="0"/>
          </a:p>
        </p:txBody>
      </p:sp>
      <p:sp>
        <p:nvSpPr>
          <p:cNvPr id="4" name="Footer Placeholder 3">
            <a:extLst>
              <a:ext uri="{FF2B5EF4-FFF2-40B4-BE49-F238E27FC236}">
                <a16:creationId xmlns:a16="http://schemas.microsoft.com/office/drawing/2014/main" id="{CD428A7E-6B0E-809C-73D1-4B5E2FF471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89A5AA6-0C5B-430A-E0C4-C90B2F0A1C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E476440-F66F-F947-8EFC-EA5202ACFD25}" type="slidenum">
              <a:rPr lang="en-US" smtClean="0"/>
              <a:t>‹#›</a:t>
            </a:fld>
            <a:endParaRPr lang="en-US" dirty="0"/>
          </a:p>
        </p:txBody>
      </p:sp>
    </p:spTree>
    <p:extLst>
      <p:ext uri="{BB962C8B-B14F-4D97-AF65-F5344CB8AC3E}">
        <p14:creationId xmlns:p14="http://schemas.microsoft.com/office/powerpoint/2010/main" val="233711763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08FC54-6AE4-6A4A-9756-823A0F1BE5A6}" type="datetimeFigureOut">
              <a:rPr lang="en-US" smtClean="0"/>
              <a:t>3/13/2025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79E9EB-07EB-9D44-9F5A-AB1FBECCDD88}" type="slidenum">
              <a:rPr lang="en-US" smtClean="0"/>
              <a:t>‹#›</a:t>
            </a:fld>
            <a:endParaRPr lang="en-US" dirty="0"/>
          </a:p>
        </p:txBody>
      </p:sp>
    </p:spTree>
    <p:extLst>
      <p:ext uri="{BB962C8B-B14F-4D97-AF65-F5344CB8AC3E}">
        <p14:creationId xmlns:p14="http://schemas.microsoft.com/office/powerpoint/2010/main" val="154675874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https:/www.todaysfarmedfish.org/tff-articles/feed-for-thought-feed-usage-in-aquaculture" TargetMode="External"/><Relationship Id="rId2" Type="http://schemas.openxmlformats.org/officeDocument/2006/relationships/slide" Target="../slides/slide19.xml"/><Relationship Id="rId1" Type="http://schemas.openxmlformats.org/officeDocument/2006/relationships/notesMaster" Target="../notesMasters/notesMaster1.xml"/><Relationship Id="rId5" Type="http://schemas.openxmlformats.org/officeDocument/2006/relationships/hyperlink" Target="http://www.pnas.org/content/107/27/12163.short" TargetMode="External"/><Relationship Id="rId4" Type="http://schemas.openxmlformats.org/officeDocument/2006/relationships/hyperlink" Target="http://www.nature.com/nature/journal/v468/n7322/abs/nature09528.html"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through to the link. Read the big stats at the top, then play the video on that page (4 mins)</a:t>
            </a:r>
          </a:p>
        </p:txBody>
      </p:sp>
    </p:spTree>
    <p:extLst>
      <p:ext uri="{BB962C8B-B14F-4D97-AF65-F5344CB8AC3E}">
        <p14:creationId xmlns:p14="http://schemas.microsoft.com/office/powerpoint/2010/main" val="30247425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this? What does this mean? How might it apply to fish stocks in our oceans?</a:t>
            </a:r>
          </a:p>
        </p:txBody>
      </p:sp>
    </p:spTree>
    <p:extLst>
      <p:ext uri="{BB962C8B-B14F-4D97-AF65-F5344CB8AC3E}">
        <p14:creationId xmlns:p14="http://schemas.microsoft.com/office/powerpoint/2010/main" val="20861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slide before readings</a:t>
            </a:r>
          </a:p>
        </p:txBody>
      </p:sp>
    </p:spTree>
    <p:extLst>
      <p:ext uri="{BB962C8B-B14F-4D97-AF65-F5344CB8AC3E}">
        <p14:creationId xmlns:p14="http://schemas.microsoft.com/office/powerpoint/2010/main" val="2741715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at the readings on Moodle. Specifically, read “Tragedy of Freedom in a Commons.”</a:t>
            </a:r>
          </a:p>
          <a:p>
            <a:endParaRPr lang="en-GB" dirty="0"/>
          </a:p>
          <a:p>
            <a:r>
              <a:rPr lang="en-GB" dirty="0"/>
              <a:t>This is a paper from 1968, which was actually a eugenics paper arguing for population controls on humans; it’s deeply flawed, utterly irrational and obscenely unethical garbage. The above section explains the concept of the tragedy of the commons in a fairly good way, but the rest of the paper is a superb example of how this concept can be, essentially, dangerous if mishandled, as it leads to fascist thought. If you can stomach it, the section called “Freedom to Breed is Intolerable” sums this up well.</a:t>
            </a:r>
          </a:p>
          <a:p>
            <a:endParaRPr lang="en-GB" dirty="0"/>
          </a:p>
          <a:p>
            <a:r>
              <a:rPr lang="en-GB" dirty="0"/>
              <a:t>We could discuss this a lot, but today we’re going to look at how the fundamental concept applies to overfishing.</a:t>
            </a:r>
          </a:p>
          <a:p>
            <a:endParaRPr lang="en-GB" dirty="0"/>
          </a:p>
          <a:p>
            <a:r>
              <a:rPr lang="en-GB" dirty="0"/>
              <a:t>As ever, the true issue is not some nebulous Western idea of ‘human nature’, it’s capitalism.</a:t>
            </a:r>
          </a:p>
          <a:p>
            <a:endParaRPr lang="en-GB" dirty="0"/>
          </a:p>
        </p:txBody>
      </p:sp>
    </p:spTree>
    <p:extLst>
      <p:ext uri="{BB962C8B-B14F-4D97-AF65-F5344CB8AC3E}">
        <p14:creationId xmlns:p14="http://schemas.microsoft.com/office/powerpoint/2010/main" val="37986415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Project Regeneration is a really good activist site looking at this and at ways to help/combat it</a:t>
            </a:r>
          </a:p>
        </p:txBody>
      </p:sp>
    </p:spTree>
    <p:extLst>
      <p:ext uri="{BB962C8B-B14F-4D97-AF65-F5344CB8AC3E}">
        <p14:creationId xmlns:p14="http://schemas.microsoft.com/office/powerpoint/2010/main" val="13357108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why do we do it? </a:t>
            </a:r>
          </a:p>
          <a:p>
            <a:endParaRPr lang="en-GB" dirty="0"/>
          </a:p>
        </p:txBody>
      </p:sp>
    </p:spTree>
    <p:extLst>
      <p:ext uri="{BB962C8B-B14F-4D97-AF65-F5344CB8AC3E}">
        <p14:creationId xmlns:p14="http://schemas.microsoft.com/office/powerpoint/2010/main" val="14864916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are we taking so much fish? Is it just natural human nature, like Hardin says?</a:t>
            </a:r>
          </a:p>
          <a:p>
            <a:endParaRPr lang="en-GB" dirty="0"/>
          </a:p>
          <a:p>
            <a:r>
              <a:rPr lang="en-GB" dirty="0"/>
              <a:t>Do we eat all the fish we catch? Do we </a:t>
            </a:r>
            <a:r>
              <a:rPr lang="en-GB" b="1" dirty="0"/>
              <a:t>need</a:t>
            </a:r>
            <a:r>
              <a:rPr lang="en-GB" b="0" dirty="0"/>
              <a:t> to be taking as much as we do?</a:t>
            </a:r>
            <a:endParaRPr lang="en-GB" dirty="0"/>
          </a:p>
          <a:p>
            <a:endParaRPr lang="en-GB" dirty="0"/>
          </a:p>
          <a:p>
            <a:r>
              <a:rPr lang="en-GB" dirty="0"/>
              <a:t>Do indigenous communities overfish as well? Do they take more than they need?</a:t>
            </a:r>
          </a:p>
          <a:p>
            <a:endParaRPr lang="en-GB" dirty="0"/>
          </a:p>
        </p:txBody>
      </p:sp>
    </p:spTree>
    <p:extLst>
      <p:ext uri="{BB962C8B-B14F-4D97-AF65-F5344CB8AC3E}">
        <p14:creationId xmlns:p14="http://schemas.microsoft.com/office/powerpoint/2010/main" val="28698904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environmental impacts do you know of?</a:t>
            </a:r>
          </a:p>
        </p:txBody>
      </p:sp>
    </p:spTree>
    <p:extLst>
      <p:ext uri="{BB962C8B-B14F-4D97-AF65-F5344CB8AC3E}">
        <p14:creationId xmlns:p14="http://schemas.microsoft.com/office/powerpoint/2010/main" val="5992754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through to the Status of Stocks 2023 report – this is NOAA’s current report from US waters (2024 not out yet).</a:t>
            </a:r>
          </a:p>
          <a:p>
            <a:endParaRPr lang="en-GB" dirty="0"/>
          </a:p>
          <a:p>
            <a:r>
              <a:rPr lang="en-GB" dirty="0"/>
              <a:t>They had made some progress, actually! Take a look at:</a:t>
            </a:r>
          </a:p>
          <a:p>
            <a:endParaRPr lang="en-GB" dirty="0"/>
          </a:p>
          <a:p>
            <a:pPr marL="171450" indent="-171450">
              <a:buFont typeface="Arial" panose="020B0604020202020204" pitchFamily="34" charset="0"/>
              <a:buChar char="•"/>
            </a:pPr>
            <a:r>
              <a:rPr lang="en-GB" dirty="0"/>
              <a:t>Definitions of “overfishing” vs “overfished”</a:t>
            </a:r>
          </a:p>
          <a:p>
            <a:pPr marL="171450" indent="-171450">
              <a:buFont typeface="Arial" panose="020B0604020202020204" pitchFamily="34" charset="0"/>
              <a:buChar char="•"/>
            </a:pPr>
            <a:r>
              <a:rPr lang="en-GB" dirty="0"/>
              <a:t>Changes from last year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a:t>
            </a:r>
            <a:r>
              <a:rPr lang="en-GB" b="0" i="0" dirty="0">
                <a:solidFill>
                  <a:srgbClr val="003087"/>
                </a:solidFill>
                <a:effectLst/>
                <a:latin typeface="Open Sans" panose="020B0606030504020204" pitchFamily="34" charset="0"/>
              </a:rPr>
              <a:t>Overfishing and Overfished Stocks as of December 31, 2023</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Do you think this progress is indicative of the rest of the world?</a:t>
            </a:r>
          </a:p>
        </p:txBody>
      </p:sp>
    </p:spTree>
    <p:extLst>
      <p:ext uri="{BB962C8B-B14F-4D97-AF65-F5344CB8AC3E}">
        <p14:creationId xmlns:p14="http://schemas.microsoft.com/office/powerpoint/2010/main" val="2005335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Baskervville"/>
              </a:rPr>
              <a:t>As it turns out, this is totally wrong—globally, the mean trophic level of the world’s catch is not declining and the underlying theory that we begin fisheries by catching large valuable fish is incorrect. Fisheries impact every part of marine food webs, from upper-trophic-level tunas and sharks to lower-trophic-level oysters and abalone.</a:t>
            </a:r>
          </a:p>
          <a:p>
            <a:pPr algn="l"/>
            <a:endParaRPr lang="en-GB" b="0" i="0" dirty="0">
              <a:solidFill>
                <a:srgbClr val="000000"/>
              </a:solidFill>
              <a:effectLst/>
              <a:latin typeface="Baskervville"/>
            </a:endParaRPr>
          </a:p>
          <a:p>
            <a:pPr algn="l"/>
            <a:r>
              <a:rPr lang="en-GB" b="0" i="0" dirty="0">
                <a:solidFill>
                  <a:srgbClr val="000000"/>
                </a:solidFill>
                <a:effectLst/>
                <a:latin typeface="Baskervville"/>
              </a:rPr>
              <a:t>The fishing down the food chain myth has great appeal to common sense: we start fisheries by eating and depleting the bigger, valuable, higher trophic level fish; then when they are gone we are work our way down to smaller, less valuable lower trophic level fish. Same goes for those lower-trophic level fisheries harvested exclusively for </a:t>
            </a:r>
            <a:r>
              <a:rPr lang="en-GB" b="0" i="0" u="none" strike="noStrike" dirty="0">
                <a:solidFill>
                  <a:srgbClr val="000000"/>
                </a:solidFill>
                <a:effectLst/>
                <a:latin typeface="Baskervville"/>
                <a:hlinkClick r:id="rId3"/>
              </a:rPr>
              <a:t>animal feed</a:t>
            </a:r>
            <a:r>
              <a:rPr lang="en-GB" b="0" i="0" dirty="0">
                <a:solidFill>
                  <a:srgbClr val="000000"/>
                </a:solidFill>
                <a:effectLst/>
                <a:latin typeface="Baskervville"/>
              </a:rPr>
              <a:t>.</a:t>
            </a:r>
          </a:p>
          <a:p>
            <a:pPr algn="l"/>
            <a:endParaRPr lang="en-GB" b="0" i="0" dirty="0">
              <a:solidFill>
                <a:srgbClr val="000000"/>
              </a:solidFill>
              <a:effectLst/>
              <a:latin typeface="Baskervville"/>
            </a:endParaRPr>
          </a:p>
          <a:p>
            <a:pPr algn="l"/>
            <a:r>
              <a:rPr lang="en-GB" b="0" i="0" dirty="0">
                <a:solidFill>
                  <a:srgbClr val="000000"/>
                </a:solidFill>
                <a:effectLst/>
                <a:latin typeface="Baskervville"/>
              </a:rPr>
              <a:t>The 1998 paper by Pauly et al., did show that mean trophic level in global fisheries was declining, however, in 2010, </a:t>
            </a:r>
            <a:r>
              <a:rPr lang="en-GB" b="0" i="0" u="none" strike="noStrike" dirty="0">
                <a:solidFill>
                  <a:srgbClr val="000000"/>
                </a:solidFill>
                <a:effectLst/>
                <a:latin typeface="Baskervville"/>
                <a:hlinkClick r:id="rId4"/>
              </a:rPr>
              <a:t>Trevor Branch and others updated the data set and found that mean trophic level of catch was </a:t>
            </a:r>
            <a:r>
              <a:rPr lang="en-GB" b="0" i="1" u="none" strike="noStrike" dirty="0">
                <a:solidFill>
                  <a:srgbClr val="000000"/>
                </a:solidFill>
                <a:effectLst/>
                <a:latin typeface="Baskervville"/>
                <a:hlinkClick r:id="rId4"/>
              </a:rPr>
              <a:t>increasing</a:t>
            </a:r>
            <a:r>
              <a:rPr lang="en-GB" b="0" i="0" u="none" strike="noStrike" dirty="0">
                <a:solidFill>
                  <a:srgbClr val="000000"/>
                </a:solidFill>
                <a:effectLst/>
                <a:latin typeface="Baskervville"/>
                <a:hlinkClick r:id="rId4"/>
              </a:rPr>
              <a:t>, not declining.</a:t>
            </a:r>
            <a:endParaRPr lang="en-GB" b="0" i="0" dirty="0">
              <a:solidFill>
                <a:srgbClr val="000000"/>
              </a:solidFill>
              <a:effectLst/>
              <a:latin typeface="Baskervville"/>
            </a:endParaRPr>
          </a:p>
          <a:p>
            <a:endParaRPr lang="en-GB" dirty="0"/>
          </a:p>
          <a:p>
            <a:pPr algn="l"/>
            <a:r>
              <a:rPr lang="en-GB" b="0" i="0" dirty="0">
                <a:solidFill>
                  <a:srgbClr val="000000"/>
                </a:solidFill>
                <a:effectLst/>
                <a:latin typeface="Baskervville"/>
              </a:rPr>
              <a:t>Further, mean-trophic level decline can happen for a number of reasons, not necessarily unsustainable fishing practices. For instance, catch of high trophic level species could be stable but catch of lower trophic levels could be increasing, skewing the average.</a:t>
            </a:r>
          </a:p>
          <a:p>
            <a:pPr algn="l"/>
            <a:endParaRPr lang="en-GB" b="0" i="0" dirty="0">
              <a:solidFill>
                <a:srgbClr val="000000"/>
              </a:solidFill>
              <a:effectLst/>
              <a:latin typeface="Baskervville"/>
            </a:endParaRPr>
          </a:p>
          <a:p>
            <a:pPr algn="l"/>
            <a:r>
              <a:rPr lang="en-GB" b="0" i="0" dirty="0">
                <a:solidFill>
                  <a:srgbClr val="000000"/>
                </a:solidFill>
                <a:effectLst/>
                <a:latin typeface="Baskervville"/>
              </a:rPr>
              <a:t>Additionally, if fishing down the food web was pervasive, we would see a collapse in top predators; however data actually show that lower trophic-level species like abalone and oysters are more likely to collapse from fishing pressure. </a:t>
            </a:r>
          </a:p>
          <a:p>
            <a:pPr algn="l"/>
            <a:endParaRPr lang="en-GB" b="0" i="0" dirty="0">
              <a:solidFill>
                <a:srgbClr val="000000"/>
              </a:solidFill>
              <a:effectLst/>
              <a:latin typeface="Baskervville"/>
            </a:endParaRPr>
          </a:p>
          <a:p>
            <a:pPr algn="l"/>
            <a:r>
              <a:rPr lang="en-GB" b="0" i="0" dirty="0">
                <a:solidFill>
                  <a:srgbClr val="000000"/>
                </a:solidFill>
                <a:effectLst/>
                <a:latin typeface="Baskervville"/>
              </a:rPr>
              <a:t>Finally, one of the reasons that fishing down food webs seems so likely to happen is the idea that high trophic level fish like tunas, swordfish, and cod are valuable, and low trophic level fish like anchovies are much less valuable. However, in 2010, </a:t>
            </a:r>
            <a:r>
              <a:rPr lang="en-GB" b="0" i="0" u="none" strike="noStrike" dirty="0">
                <a:solidFill>
                  <a:srgbClr val="000000"/>
                </a:solidFill>
                <a:effectLst/>
                <a:latin typeface="Baskervville"/>
                <a:hlinkClick r:id="rId5"/>
              </a:rPr>
              <a:t>Suresh Sethi and others</a:t>
            </a:r>
            <a:r>
              <a:rPr lang="en-GB" b="0" i="0" dirty="0">
                <a:solidFill>
                  <a:srgbClr val="000000"/>
                </a:solidFill>
                <a:effectLst/>
                <a:latin typeface="Baskervville"/>
              </a:rPr>
              <a:t> actually looked at the relationship between price and trophic level for marine food products (fish and shellfish) and found absolutely no relationship.</a:t>
            </a:r>
          </a:p>
          <a:p>
            <a:endParaRPr lang="en-GB" dirty="0"/>
          </a:p>
        </p:txBody>
      </p:sp>
    </p:spTree>
    <p:extLst>
      <p:ext uri="{BB962C8B-B14F-4D97-AF65-F5344CB8AC3E}">
        <p14:creationId xmlns:p14="http://schemas.microsoft.com/office/powerpoint/2010/main" val="3084564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There is definitely wonky impacts of different types in different places, with other knock-on consequences</a:t>
            </a:r>
          </a:p>
        </p:txBody>
      </p:sp>
    </p:spTree>
    <p:extLst>
      <p:ext uri="{BB962C8B-B14F-4D97-AF65-F5344CB8AC3E}">
        <p14:creationId xmlns:p14="http://schemas.microsoft.com/office/powerpoint/2010/main" val="38182275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if we FARM fish instead of wild catching… will that help, do you think?</a:t>
            </a:r>
          </a:p>
          <a:p>
            <a:endParaRPr lang="en-GB" dirty="0"/>
          </a:p>
          <a:p>
            <a:r>
              <a:rPr lang="en-GB" dirty="0"/>
              <a:t>What might be the benefits and risks of this?</a:t>
            </a:r>
          </a:p>
        </p:txBody>
      </p:sp>
    </p:spTree>
    <p:extLst>
      <p:ext uri="{BB962C8B-B14F-4D97-AF65-F5344CB8AC3E}">
        <p14:creationId xmlns:p14="http://schemas.microsoft.com/office/powerpoint/2010/main" val="19963323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a growing industry!</a:t>
            </a:r>
          </a:p>
          <a:p>
            <a:endParaRPr lang="en-GB" dirty="0"/>
          </a:p>
          <a:p>
            <a:r>
              <a:rPr lang="en-GB" dirty="0"/>
              <a:t>But so far, wild capture doesn’t seem to have dropped off</a:t>
            </a:r>
          </a:p>
        </p:txBody>
      </p:sp>
    </p:spTree>
    <p:extLst>
      <p:ext uri="{BB962C8B-B14F-4D97-AF65-F5344CB8AC3E}">
        <p14:creationId xmlns:p14="http://schemas.microsoft.com/office/powerpoint/2010/main" val="22883500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Compete with each other! Who can get the lowest carbon footprint?</a:t>
            </a:r>
          </a:p>
          <a:p>
            <a:endParaRPr lang="en-GB" dirty="0"/>
          </a:p>
          <a:p>
            <a:r>
              <a:rPr lang="en-GB" dirty="0"/>
              <a:t>Alternatively, one of you try and get lowest, one try and get highest, one go middle, etc</a:t>
            </a:r>
          </a:p>
        </p:txBody>
      </p:sp>
    </p:spTree>
    <p:extLst>
      <p:ext uri="{BB962C8B-B14F-4D97-AF65-F5344CB8AC3E}">
        <p14:creationId xmlns:p14="http://schemas.microsoft.com/office/powerpoint/2010/main" val="42460183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species in some fishing grounds will actually benefit a little from this, of course; but, not without their own impacts (natives can become invasive)</a:t>
            </a:r>
          </a:p>
          <a:p>
            <a:endParaRPr lang="en-GB" dirty="0"/>
          </a:p>
          <a:p>
            <a:r>
              <a:rPr lang="en-GB" dirty="0"/>
              <a:t>But most will drop below their MSY (max sustainable yield)</a:t>
            </a:r>
          </a:p>
        </p:txBody>
      </p:sp>
    </p:spTree>
    <p:extLst>
      <p:ext uri="{BB962C8B-B14F-4D97-AF65-F5344CB8AC3E}">
        <p14:creationId xmlns:p14="http://schemas.microsoft.com/office/powerpoint/2010/main" val="32733070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2057163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AIS – Automatic Identification System. Satellites and terrestrial receivers log </a:t>
            </a:r>
            <a:r>
              <a:rPr lang="en-GB" b="0" i="0" dirty="0">
                <a:solidFill>
                  <a:srgbClr val="163F89"/>
                </a:solidFill>
                <a:effectLst/>
                <a:latin typeface="Roboto" panose="02000000000000000000" pitchFamily="2" charset="0"/>
              </a:rPr>
              <a:t>a vessel’s identity, type, location, speed, direction and more</a:t>
            </a:r>
            <a:endParaRPr lang="en-GB" dirty="0"/>
          </a:p>
          <a:p>
            <a:endParaRPr lang="en-GB" dirty="0"/>
          </a:p>
          <a:p>
            <a:r>
              <a:rPr lang="en-GB" dirty="0"/>
              <a:t>VMS – </a:t>
            </a:r>
            <a:r>
              <a:rPr lang="en-GB" b="0" i="0" dirty="0">
                <a:solidFill>
                  <a:srgbClr val="163F89"/>
                </a:solidFill>
                <a:effectLst/>
                <a:latin typeface="Roboto" panose="02000000000000000000" pitchFamily="2" charset="0"/>
              </a:rPr>
              <a:t>Vessel monitoring system (VMS) data is provided by the Belize High Seas Fisheries Unit (BHSFU). Data is collected using Belize's vessel monitoring system via satellites and is published on a three-day delay containing information on vessels’ location, speed, course, and movement.</a:t>
            </a:r>
          </a:p>
          <a:p>
            <a:endParaRPr lang="en-GB" b="0" i="0" dirty="0">
              <a:solidFill>
                <a:srgbClr val="163F89"/>
              </a:solidFill>
              <a:effectLst/>
              <a:latin typeface="Roboto" panose="02000000000000000000" pitchFamily="2" charset="0"/>
            </a:endParaRPr>
          </a:p>
          <a:p>
            <a:r>
              <a:rPr lang="en-GB" b="0" i="0" dirty="0">
                <a:solidFill>
                  <a:srgbClr val="163F89"/>
                </a:solidFill>
                <a:effectLst/>
                <a:latin typeface="Roboto" panose="02000000000000000000" pitchFamily="2" charset="0"/>
              </a:rPr>
              <a:t>It is possible that some fishing activity is not identified or that the heat map may show apparent fishing activity when fishing is not actually taking place. For these reasons, Global Fishing Watch qualifies the terms “fishing activity,” “fishing” or “fishing effort,” as apparent rather than certain. </a:t>
            </a:r>
            <a:endParaRPr lang="en-GB" dirty="0"/>
          </a:p>
        </p:txBody>
      </p:sp>
    </p:spTree>
    <p:extLst>
      <p:ext uri="{BB962C8B-B14F-4D97-AF65-F5344CB8AC3E}">
        <p14:creationId xmlns:p14="http://schemas.microsoft.com/office/powerpoint/2010/main" val="4073567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task, should you choose to accept it!</a:t>
            </a:r>
          </a:p>
          <a:p>
            <a:endParaRPr lang="en-GB" dirty="0"/>
          </a:p>
          <a:p>
            <a:r>
              <a:rPr lang="en-GB" dirty="0"/>
              <a:t>This is step 1</a:t>
            </a:r>
          </a:p>
        </p:txBody>
      </p:sp>
    </p:spTree>
    <p:extLst>
      <p:ext uri="{BB962C8B-B14F-4D97-AF65-F5344CB8AC3E}">
        <p14:creationId xmlns:p14="http://schemas.microsoft.com/office/powerpoint/2010/main" val="8926094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 2!</a:t>
            </a:r>
          </a:p>
        </p:txBody>
      </p:sp>
    </p:spTree>
    <p:extLst>
      <p:ext uri="{BB962C8B-B14F-4D97-AF65-F5344CB8AC3E}">
        <p14:creationId xmlns:p14="http://schemas.microsoft.com/office/powerpoint/2010/main" val="21417702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5A72E1-1077-3E9A-43A6-A2CA8150E0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BF5459-847A-E957-10C4-0F5C288EB1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FF44C0-E100-7793-D8F1-365E412AFA0C}"/>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8288995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297EF-F46F-95F1-8B70-67DBEB2A6E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1CFBCA-EAA7-F779-7487-851E659BBC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C2829C-FAA7-A202-A8FC-81121034E6F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0470451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1C745E-9B5A-59BF-BF50-4F251E39D58D}"/>
              </a:ext>
            </a:extLst>
          </p:cNvPr>
          <p:cNvSpPr/>
          <p:nvPr userDrawn="1"/>
        </p:nvSpPr>
        <p:spPr>
          <a:xfrm>
            <a:off x="304800" y="266701"/>
            <a:ext cx="11582400" cy="63245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6044184"/>
            <a:ext cx="9144000" cy="356616"/>
          </a:xfrm>
        </p:spPr>
        <p:txBody>
          <a:bodyPr/>
          <a:lstStyle>
            <a:lvl1pPr marL="0" indent="0" algn="ct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F2B4A7EA-9E3F-9CE1-56B5-92F4FDDA6991}"/>
              </a:ext>
            </a:extLst>
          </p:cNvPr>
          <p:cNvSpPr>
            <a:spLocks noGrp="1"/>
          </p:cNvSpPr>
          <p:nvPr>
            <p:ph type="pic" sz="quarter" idx="10"/>
          </p:nvPr>
        </p:nvSpPr>
        <p:spPr>
          <a:xfrm>
            <a:off x="2324100" y="758952"/>
            <a:ext cx="7543800" cy="5029200"/>
          </a:xfrm>
          <a:custGeom>
            <a:avLst/>
            <a:gdLst>
              <a:gd name="connsiteX0" fmla="*/ 3567113 w 7543800"/>
              <a:gd name="connsiteY0" fmla="*/ 4869270 h 5029200"/>
              <a:gd name="connsiteX1" fmla="*/ 3567113 w 7543800"/>
              <a:gd name="connsiteY1" fmla="*/ 4957572 h 5029200"/>
              <a:gd name="connsiteX2" fmla="*/ 3976688 w 7543800"/>
              <a:gd name="connsiteY2" fmla="*/ 4957572 h 5029200"/>
              <a:gd name="connsiteX3" fmla="*/ 3976688 w 7543800"/>
              <a:gd name="connsiteY3" fmla="*/ 4869270 h 5029200"/>
              <a:gd name="connsiteX4" fmla="*/ 0 w 7543800"/>
              <a:gd name="connsiteY4" fmla="*/ 0 h 5029200"/>
              <a:gd name="connsiteX5" fmla="*/ 7543800 w 7543800"/>
              <a:gd name="connsiteY5" fmla="*/ 0 h 5029200"/>
              <a:gd name="connsiteX6" fmla="*/ 7543800 w 7543800"/>
              <a:gd name="connsiteY6" fmla="*/ 5029200 h 5029200"/>
              <a:gd name="connsiteX7" fmla="*/ 0 w 7543800"/>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43800" h="5029200">
                <a:moveTo>
                  <a:pt x="3567113" y="4869270"/>
                </a:moveTo>
                <a:lnTo>
                  <a:pt x="3567113" y="4957572"/>
                </a:lnTo>
                <a:lnTo>
                  <a:pt x="3976688" y="4957572"/>
                </a:lnTo>
                <a:lnTo>
                  <a:pt x="3976688" y="4869270"/>
                </a:lnTo>
                <a:close/>
                <a:moveTo>
                  <a:pt x="0" y="0"/>
                </a:moveTo>
                <a:lnTo>
                  <a:pt x="7543800" y="0"/>
                </a:lnTo>
                <a:lnTo>
                  <a:pt x="7543800" y="5029200"/>
                </a:lnTo>
                <a:lnTo>
                  <a:pt x="0" y="5029200"/>
                </a:lnTo>
                <a:close/>
              </a:path>
            </a:pathLst>
          </a:custGeom>
        </p:spPr>
        <p:txBody>
          <a:bodyPr wrap="square">
            <a:noAutofit/>
          </a:bodyPr>
          <a:lstStyle>
            <a:lvl1pPr marL="0" indent="0" algn="ctr">
              <a:buNone/>
              <a:defRPr/>
            </a:lvl1pPr>
          </a:lstStyle>
          <a:p>
            <a:r>
              <a:rPr lang="en-US"/>
              <a:t>Click icon to add picture</a:t>
            </a:r>
            <a:endParaRPr lang="en-US" dirty="0"/>
          </a:p>
        </p:txBody>
      </p:sp>
      <p:sp>
        <p:nvSpPr>
          <p:cNvPr id="9" name="Title 8">
            <a:extLst>
              <a:ext uri="{FF2B5EF4-FFF2-40B4-BE49-F238E27FC236}">
                <a16:creationId xmlns:a16="http://schemas.microsoft.com/office/drawing/2014/main" id="{42398E06-9E0E-BC81-DEB5-1DB2F8635C23}"/>
              </a:ext>
            </a:extLst>
          </p:cNvPr>
          <p:cNvSpPr>
            <a:spLocks noGrp="1"/>
          </p:cNvSpPr>
          <p:nvPr>
            <p:ph type="title"/>
          </p:nvPr>
        </p:nvSpPr>
        <p:spPr>
          <a:xfrm>
            <a:off x="838200" y="3108960"/>
            <a:ext cx="10515600" cy="640080"/>
          </a:xfrm>
        </p:spPr>
        <p:txBody>
          <a:bodyPr anchor="ctr"/>
          <a:lstStyle>
            <a:lvl1pPr algn="ctr">
              <a:defRPr sz="6000" spc="300" baseline="0"/>
            </a:lvl1pPr>
          </a:lstStyle>
          <a:p>
            <a:r>
              <a:rPr lang="en-US"/>
              <a:t>Click to edit Master title style</a:t>
            </a:r>
            <a:endParaRPr lang="en-US" dirty="0"/>
          </a:p>
        </p:txBody>
      </p:sp>
      <p:sp>
        <p:nvSpPr>
          <p:cNvPr id="11" name="Rectangle 10">
            <a:extLst>
              <a:ext uri="{FF2B5EF4-FFF2-40B4-BE49-F238E27FC236}">
                <a16:creationId xmlns:a16="http://schemas.microsoft.com/office/drawing/2014/main" id="{39F70834-CB8D-A95B-D859-6E5B4C6B4F78}"/>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90691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r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4B2501-78A9-E41B-7C2D-09F09ADDCB5E}"/>
              </a:ext>
            </a:extLst>
          </p:cNvPr>
          <p:cNvSpPr/>
          <p:nvPr userDrawn="1"/>
        </p:nvSpPr>
        <p:spPr>
          <a:xfrm>
            <a:off x="8610600" y="0"/>
            <a:ext cx="35814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BA0478E-A529-CF4E-CE5C-583ACA20D66C}"/>
              </a:ext>
            </a:extLst>
          </p:cNvPr>
          <p:cNvSpPr/>
          <p:nvPr userDrawn="1"/>
        </p:nvSpPr>
        <p:spPr>
          <a:xfrm>
            <a:off x="4462849" y="685800"/>
            <a:ext cx="7119551" cy="5486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400" y="1124712"/>
            <a:ext cx="388620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2816352"/>
            <a:ext cx="3602736" cy="3364992"/>
          </a:xfrm>
        </p:spPr>
        <p:txBody>
          <a:bodyPr/>
          <a:lstStyle>
            <a:lvl1pPr marL="0" indent="0">
              <a:lnSpc>
                <a:spcPct val="150000"/>
              </a:lnSpc>
              <a:buNone/>
              <a:defRPr sz="2000" cap="all"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4946904" y="1188720"/>
            <a:ext cx="6638544" cy="4480560"/>
          </a:xfrm>
          <a:noFill/>
        </p:spPr>
        <p:txBody>
          <a:bodyPr anchor="ctr"/>
          <a:lstStyle>
            <a:lvl1pPr marL="0" indent="0" algn="ctr">
              <a:buNone/>
              <a:defRPr/>
            </a:lvl1pPr>
          </a:lstStyle>
          <a:p>
            <a:r>
              <a:rPr lang="en-US"/>
              <a:t>Click icon to add picture</a:t>
            </a:r>
            <a:endParaRPr lang="en-US" dirty="0"/>
          </a:p>
        </p:txBody>
      </p:sp>
      <p:cxnSp>
        <p:nvCxnSpPr>
          <p:cNvPr id="8" name="Straight Connector 7">
            <a:extLst>
              <a:ext uri="{FF2B5EF4-FFF2-40B4-BE49-F238E27FC236}">
                <a16:creationId xmlns:a16="http://schemas.microsoft.com/office/drawing/2014/main" id="{D792E47F-4E2C-B4B2-51F0-43D9D15C5A60}"/>
              </a:ext>
            </a:extLst>
          </p:cNvPr>
          <p:cNvCxnSpPr>
            <a:cxnSpLocks/>
          </p:cNvCxnSpPr>
          <p:nvPr userDrawn="1"/>
        </p:nvCxnSpPr>
        <p:spPr>
          <a:xfrm>
            <a:off x="1295400"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6816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BA0478E-A529-CF4E-CE5C-583ACA20D66C}"/>
              </a:ext>
            </a:extLst>
          </p:cNvPr>
          <p:cNvSpPr/>
          <p:nvPr userDrawn="1"/>
        </p:nvSpPr>
        <p:spPr>
          <a:xfrm>
            <a:off x="3578352" y="0"/>
            <a:ext cx="8613648"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5449824" y="1124712"/>
            <a:ext cx="576072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5449824" y="2889504"/>
            <a:ext cx="5760720" cy="3319272"/>
          </a:xfrm>
        </p:spPr>
        <p:txBody>
          <a:bodyPr/>
          <a:lstStyle>
            <a:lvl1pPr marL="0" indent="0">
              <a:lnSpc>
                <a:spcPct val="150000"/>
              </a:lnSpc>
              <a:buNone/>
              <a:defRPr sz="2000" cap="none"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lvl1pPr>
              <a:defRPr>
                <a:solidFill>
                  <a:schemeClr val="bg1"/>
                </a:solidFill>
              </a:defRPr>
            </a:lvl1p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1298448" y="1828800"/>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cxnSp>
        <p:nvCxnSpPr>
          <p:cNvPr id="11" name="Straight Connector 10">
            <a:extLst>
              <a:ext uri="{FF2B5EF4-FFF2-40B4-BE49-F238E27FC236}">
                <a16:creationId xmlns:a16="http://schemas.microsoft.com/office/drawing/2014/main" id="{F036BAAC-D89F-682D-12A3-1C31F92F0FAF}"/>
              </a:ext>
            </a:extLst>
          </p:cNvPr>
          <p:cNvCxnSpPr>
            <a:cxnSpLocks/>
          </p:cNvCxnSpPr>
          <p:nvPr userDrawn="1"/>
        </p:nvCxnSpPr>
        <p:spPr>
          <a:xfrm>
            <a:off x="649224" y="2667000"/>
            <a:ext cx="0" cy="3124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6F877625-E710-6DF2-3E49-374C6DD8DBC0}"/>
              </a:ext>
            </a:extLst>
          </p:cNvPr>
          <p:cNvCxnSpPr>
            <a:cxnSpLocks/>
          </p:cNvCxnSpPr>
          <p:nvPr userDrawn="1"/>
        </p:nvCxnSpPr>
        <p:spPr>
          <a:xfrm>
            <a:off x="5447344"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7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iton Header">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ED0AC02C-19A4-4754-CC96-34357DEFF55D}"/>
              </a:ext>
            </a:extLst>
          </p:cNvPr>
          <p:cNvSpPr>
            <a:spLocks noGrp="1"/>
          </p:cNvSpPr>
          <p:nvPr>
            <p:ph type="pic" sz="quarter" idx="10"/>
          </p:nvPr>
        </p:nvSpPr>
        <p:spPr>
          <a:xfrm>
            <a:off x="1527048" y="1481328"/>
            <a:ext cx="9144000" cy="3886200"/>
          </a:xfrm>
          <a:custGeom>
            <a:avLst/>
            <a:gdLst>
              <a:gd name="connsiteX0" fmla="*/ 6521576 w 9144000"/>
              <a:gd name="connsiteY0" fmla="*/ 2811867 h 3886200"/>
              <a:gd name="connsiteX1" fmla="*/ 6521576 w 9144000"/>
              <a:gd name="connsiteY1" fmla="*/ 2900169 h 3886200"/>
              <a:gd name="connsiteX2" fmla="*/ 6931151 w 9144000"/>
              <a:gd name="connsiteY2" fmla="*/ 2900169 h 3886200"/>
              <a:gd name="connsiteX3" fmla="*/ 6931151 w 9144000"/>
              <a:gd name="connsiteY3" fmla="*/ 2811867 h 3886200"/>
              <a:gd name="connsiteX4" fmla="*/ 0 w 9144000"/>
              <a:gd name="connsiteY4" fmla="*/ 0 h 3886200"/>
              <a:gd name="connsiteX5" fmla="*/ 9144000 w 9144000"/>
              <a:gd name="connsiteY5" fmla="*/ 0 h 3886200"/>
              <a:gd name="connsiteX6" fmla="*/ 9144000 w 9144000"/>
              <a:gd name="connsiteY6" fmla="*/ 3886200 h 3886200"/>
              <a:gd name="connsiteX7" fmla="*/ 0 w 9144000"/>
              <a:gd name="connsiteY7" fmla="*/ 3886200 h 388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886200">
                <a:moveTo>
                  <a:pt x="6521576" y="2811867"/>
                </a:moveTo>
                <a:lnTo>
                  <a:pt x="6521576" y="2900169"/>
                </a:lnTo>
                <a:lnTo>
                  <a:pt x="6931151" y="2900169"/>
                </a:lnTo>
                <a:lnTo>
                  <a:pt x="6931151" y="2811867"/>
                </a:lnTo>
                <a:close/>
                <a:moveTo>
                  <a:pt x="0" y="0"/>
                </a:moveTo>
                <a:lnTo>
                  <a:pt x="9144000" y="0"/>
                </a:lnTo>
                <a:lnTo>
                  <a:pt x="9144000" y="3886200"/>
                </a:lnTo>
                <a:lnTo>
                  <a:pt x="0" y="38862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2040636" y="3200400"/>
            <a:ext cx="8110728" cy="457200"/>
          </a:xfrm>
        </p:spPr>
        <p:txBody>
          <a:bodyPr anchor="ctr"/>
          <a:lstStyle>
            <a:lvl1pPr algn="ctr">
              <a:defRPr sz="4800"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046720" y="4745736"/>
            <a:ext cx="1389888" cy="1280160"/>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2" name="Rectangle 11">
            <a:extLst>
              <a:ext uri="{FF2B5EF4-FFF2-40B4-BE49-F238E27FC236}">
                <a16:creationId xmlns:a16="http://schemas.microsoft.com/office/drawing/2014/main" id="{42E7004C-CFEF-6E88-A3C1-60FBC7F8CD13}"/>
              </a:ext>
            </a:extLst>
          </p:cNvPr>
          <p:cNvSpPr/>
          <p:nvPr userDrawn="1"/>
        </p:nvSpPr>
        <p:spPr>
          <a:xfrm>
            <a:off x="8048624" y="4293195"/>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0031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399" y="609600"/>
            <a:ext cx="10058400" cy="914400"/>
          </a:xfrm>
        </p:spPr>
        <p:txBody>
          <a:bodyPr/>
          <a:lstStyle>
            <a:lvl1pP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1855945"/>
            <a:ext cx="9820656"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521339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obj" preserve="1">
  <p:cSld name="Title and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88720" y="609600"/>
            <a:ext cx="9829800" cy="914400"/>
          </a:xfrm>
        </p:spPr>
        <p:txBody>
          <a:bodyPr/>
          <a:lstStyle>
            <a:lvl1pPr algn="ct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88720" y="1746504"/>
            <a:ext cx="9829800"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641840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5" name="Picture Placeholder 4">
            <a:extLst>
              <a:ext uri="{FF2B5EF4-FFF2-40B4-BE49-F238E27FC236}">
                <a16:creationId xmlns:a16="http://schemas.microsoft.com/office/drawing/2014/main" id="{B7811310-A21F-0BFB-8198-22EDFCF9F45B}"/>
              </a:ext>
            </a:extLst>
          </p:cNvPr>
          <p:cNvSpPr>
            <a:spLocks noGrp="1"/>
          </p:cNvSpPr>
          <p:nvPr>
            <p:ph type="pic" sz="quarter" idx="10"/>
          </p:nvPr>
        </p:nvSpPr>
        <p:spPr>
          <a:xfrm>
            <a:off x="5370576" y="658368"/>
            <a:ext cx="6821424" cy="3346704"/>
          </a:xfrm>
          <a:prstGeom prst="rect">
            <a:avLst/>
          </a:prstGeom>
        </p:spPr>
        <p:txBody>
          <a:bodyPr wrap="square">
            <a:noAutofit/>
          </a:bodyPr>
          <a:lstStyle/>
          <a:p>
            <a:r>
              <a:rPr lang="en-US"/>
              <a:t>Click icon to add picture</a:t>
            </a:r>
            <a:endParaRPr lang="en-US" dirty="0"/>
          </a:p>
        </p:txBody>
      </p:sp>
      <p:cxnSp>
        <p:nvCxnSpPr>
          <p:cNvPr id="7" name="Straight Connector 6">
            <a:extLst>
              <a:ext uri="{FF2B5EF4-FFF2-40B4-BE49-F238E27FC236}">
                <a16:creationId xmlns:a16="http://schemas.microsoft.com/office/drawing/2014/main" id="{A73D2EFC-F14F-5508-06EE-4E5B5C535E16}"/>
              </a:ext>
            </a:extLst>
          </p:cNvPr>
          <p:cNvCxnSpPr>
            <a:cxnSpLocks/>
          </p:cNvCxnSpPr>
          <p:nvPr userDrawn="1"/>
        </p:nvCxnSpPr>
        <p:spPr>
          <a:xfrm>
            <a:off x="1819102" y="554884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Subtitle 2">
            <a:extLst>
              <a:ext uri="{FF2B5EF4-FFF2-40B4-BE49-F238E27FC236}">
                <a16:creationId xmlns:a16="http://schemas.microsoft.com/office/drawing/2014/main" id="{28A6ACFB-D620-056D-1C62-903C5FBCEBCF}"/>
              </a:ext>
            </a:extLst>
          </p:cNvPr>
          <p:cNvSpPr>
            <a:spLocks noGrp="1"/>
          </p:cNvSpPr>
          <p:nvPr>
            <p:ph type="subTitle" idx="1"/>
          </p:nvPr>
        </p:nvSpPr>
        <p:spPr>
          <a:xfrm>
            <a:off x="1819656" y="5943600"/>
            <a:ext cx="4809744" cy="256032"/>
          </a:xfrm>
        </p:spPr>
        <p:txBody>
          <a:bodyPr/>
          <a:lstStyle>
            <a:lvl1pPr marL="0" indent="0" algn="l">
              <a:buNone/>
              <a:defRPr sz="2000" cap="all" spc="200"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819656" y="2459736"/>
            <a:ext cx="5157216" cy="2670048"/>
          </a:xfrm>
        </p:spPr>
        <p:txBody>
          <a:bodyPr anchor="b"/>
          <a:lstStyle>
            <a:lvl1pPr algn="l">
              <a:lnSpc>
                <a:spcPts val="5200"/>
              </a:lnSpc>
              <a:defRPr sz="3600" spc="0" baseline="0">
                <a:latin typeface="+mn-lt"/>
              </a:defRPr>
            </a:lvl1pPr>
          </a:lstStyle>
          <a:p>
            <a:r>
              <a:rPr lang="en-US"/>
              <a:t>Click to edit Master title style</a:t>
            </a:r>
            <a:endParaRPr lang="en-US" dirty="0"/>
          </a:p>
        </p:txBody>
      </p:sp>
    </p:spTree>
    <p:extLst>
      <p:ext uri="{BB962C8B-B14F-4D97-AF65-F5344CB8AC3E}">
        <p14:creationId xmlns:p14="http://schemas.microsoft.com/office/powerpoint/2010/main" val="340618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021824"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298448"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3886200"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47395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03427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473952"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473952"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708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708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cxnSp>
        <p:nvCxnSpPr>
          <p:cNvPr id="18" name="Straight Connector 17">
            <a:extLst>
              <a:ext uri="{FF2B5EF4-FFF2-40B4-BE49-F238E27FC236}">
                <a16:creationId xmlns:a16="http://schemas.microsoft.com/office/drawing/2014/main" id="{B6E73E07-0346-2BA8-44BC-6CB3BDEAAA99}"/>
              </a:ext>
            </a:extLst>
          </p:cNvPr>
          <p:cNvCxnSpPr>
            <a:cxnSpLocks/>
          </p:cNvCxnSpPr>
          <p:nvPr userDrawn="1"/>
        </p:nvCxnSpPr>
        <p:spPr>
          <a:xfrm>
            <a:off x="45924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2977-27C7-5882-6A33-75257911D09A}"/>
              </a:ext>
            </a:extLst>
          </p:cNvPr>
          <p:cNvCxnSpPr>
            <a:cxnSpLocks/>
          </p:cNvCxnSpPr>
          <p:nvPr userDrawn="1"/>
        </p:nvCxnSpPr>
        <p:spPr>
          <a:xfrm>
            <a:off x="2004720"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705476C-2972-A423-7282-BABA9AAB32E6}"/>
              </a:ext>
            </a:extLst>
          </p:cNvPr>
          <p:cNvCxnSpPr>
            <a:cxnSpLocks/>
          </p:cNvCxnSpPr>
          <p:nvPr userDrawn="1"/>
        </p:nvCxnSpPr>
        <p:spPr>
          <a:xfrm>
            <a:off x="9737699"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E0D781B-3CB4-A523-427F-3D444B28E60E}"/>
              </a:ext>
            </a:extLst>
          </p:cNvPr>
          <p:cNvCxnSpPr>
            <a:cxnSpLocks/>
          </p:cNvCxnSpPr>
          <p:nvPr userDrawn="1"/>
        </p:nvCxnSpPr>
        <p:spPr>
          <a:xfrm>
            <a:off x="71832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048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332720"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63677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4224528"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84885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381744"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51052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51052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34272"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34272"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4684061"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2096160"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983798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730623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1" name="Picture Placeholder 8">
            <a:extLst>
              <a:ext uri="{FF2B5EF4-FFF2-40B4-BE49-F238E27FC236}">
                <a16:creationId xmlns:a16="http://schemas.microsoft.com/office/drawing/2014/main" id="{09A756E1-5275-58A9-7B09-95BEA4F4FACA}"/>
              </a:ext>
            </a:extLst>
          </p:cNvPr>
          <p:cNvSpPr>
            <a:spLocks noGrp="1"/>
          </p:cNvSpPr>
          <p:nvPr>
            <p:ph type="pic" sz="quarter" idx="24"/>
          </p:nvPr>
        </p:nvSpPr>
        <p:spPr>
          <a:xfrm>
            <a:off x="163677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A4DA2F88-85BF-29B8-6321-AF19B25A6261}"/>
              </a:ext>
            </a:extLst>
          </p:cNvPr>
          <p:cNvSpPr>
            <a:spLocks noGrp="1"/>
          </p:cNvSpPr>
          <p:nvPr>
            <p:ph type="pic" sz="quarter" idx="25"/>
          </p:nvPr>
        </p:nvSpPr>
        <p:spPr>
          <a:xfrm>
            <a:off x="4224528"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4636CEF4-05E9-F5BB-BD6F-6B081DBDCA9D}"/>
              </a:ext>
            </a:extLst>
          </p:cNvPr>
          <p:cNvSpPr>
            <a:spLocks noGrp="1"/>
          </p:cNvSpPr>
          <p:nvPr>
            <p:ph type="pic" sz="quarter" idx="26"/>
          </p:nvPr>
        </p:nvSpPr>
        <p:spPr>
          <a:xfrm>
            <a:off x="684885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67B57C06-A1D0-7C74-6A14-2BFF0B1FC172}"/>
              </a:ext>
            </a:extLst>
          </p:cNvPr>
          <p:cNvSpPr>
            <a:spLocks noGrp="1"/>
          </p:cNvSpPr>
          <p:nvPr>
            <p:ph type="pic" sz="quarter" idx="27"/>
          </p:nvPr>
        </p:nvSpPr>
        <p:spPr>
          <a:xfrm>
            <a:off x="9381744"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129844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129844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7" name="Text Placeholder 13">
            <a:extLst>
              <a:ext uri="{FF2B5EF4-FFF2-40B4-BE49-F238E27FC236}">
                <a16:creationId xmlns:a16="http://schemas.microsoft.com/office/drawing/2014/main" id="{697C28E5-6260-6DA9-B4F0-665506F52586}"/>
              </a:ext>
            </a:extLst>
          </p:cNvPr>
          <p:cNvSpPr>
            <a:spLocks noGrp="1"/>
          </p:cNvSpPr>
          <p:nvPr>
            <p:ph type="body" sz="quarter" idx="30"/>
          </p:nvPr>
        </p:nvSpPr>
        <p:spPr>
          <a:xfrm>
            <a:off x="3886200"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8" name="Text Placeholder 13">
            <a:extLst>
              <a:ext uri="{FF2B5EF4-FFF2-40B4-BE49-F238E27FC236}">
                <a16:creationId xmlns:a16="http://schemas.microsoft.com/office/drawing/2014/main" id="{A594A25E-7F2D-4188-16B7-C34485FDD2F8}"/>
              </a:ext>
            </a:extLst>
          </p:cNvPr>
          <p:cNvSpPr>
            <a:spLocks noGrp="1"/>
          </p:cNvSpPr>
          <p:nvPr>
            <p:ph type="body" sz="quarter" idx="31"/>
          </p:nvPr>
        </p:nvSpPr>
        <p:spPr>
          <a:xfrm>
            <a:off x="3886200"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9" name="Text Placeholder 13">
            <a:extLst>
              <a:ext uri="{FF2B5EF4-FFF2-40B4-BE49-F238E27FC236}">
                <a16:creationId xmlns:a16="http://schemas.microsoft.com/office/drawing/2014/main" id="{584B38BF-6197-486D-7134-F86E1754AF78}"/>
              </a:ext>
            </a:extLst>
          </p:cNvPr>
          <p:cNvSpPr>
            <a:spLocks noGrp="1"/>
          </p:cNvSpPr>
          <p:nvPr>
            <p:ph type="body" sz="quarter" idx="32"/>
          </p:nvPr>
        </p:nvSpPr>
        <p:spPr>
          <a:xfrm>
            <a:off x="651052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0" name="Text Placeholder 13">
            <a:extLst>
              <a:ext uri="{FF2B5EF4-FFF2-40B4-BE49-F238E27FC236}">
                <a16:creationId xmlns:a16="http://schemas.microsoft.com/office/drawing/2014/main" id="{D788F8D9-8CDB-C458-9AAD-0426AB467D2A}"/>
              </a:ext>
            </a:extLst>
          </p:cNvPr>
          <p:cNvSpPr>
            <a:spLocks noGrp="1"/>
          </p:cNvSpPr>
          <p:nvPr>
            <p:ph type="body" sz="quarter" idx="33"/>
          </p:nvPr>
        </p:nvSpPr>
        <p:spPr>
          <a:xfrm>
            <a:off x="651052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31" name="Text Placeholder 13">
            <a:extLst>
              <a:ext uri="{FF2B5EF4-FFF2-40B4-BE49-F238E27FC236}">
                <a16:creationId xmlns:a16="http://schemas.microsoft.com/office/drawing/2014/main" id="{78447882-2C86-B3A7-9450-29A0778E1B08}"/>
              </a:ext>
            </a:extLst>
          </p:cNvPr>
          <p:cNvSpPr>
            <a:spLocks noGrp="1"/>
          </p:cNvSpPr>
          <p:nvPr>
            <p:ph type="body" sz="quarter" idx="34"/>
          </p:nvPr>
        </p:nvSpPr>
        <p:spPr>
          <a:xfrm>
            <a:off x="9034272"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2" name="Text Placeholder 13">
            <a:extLst>
              <a:ext uri="{FF2B5EF4-FFF2-40B4-BE49-F238E27FC236}">
                <a16:creationId xmlns:a16="http://schemas.microsoft.com/office/drawing/2014/main" id="{E321AAE1-532A-23F0-9108-055D0D7BDFBA}"/>
              </a:ext>
            </a:extLst>
          </p:cNvPr>
          <p:cNvSpPr>
            <a:spLocks noGrp="1"/>
          </p:cNvSpPr>
          <p:nvPr>
            <p:ph type="body" sz="quarter" idx="35"/>
          </p:nvPr>
        </p:nvSpPr>
        <p:spPr>
          <a:xfrm>
            <a:off x="9034272"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33" name="Straight Connector 32">
            <a:extLst>
              <a:ext uri="{FF2B5EF4-FFF2-40B4-BE49-F238E27FC236}">
                <a16:creationId xmlns:a16="http://schemas.microsoft.com/office/drawing/2014/main" id="{11BC4478-FBEA-422F-73BA-0A422F15D7EA}"/>
              </a:ext>
            </a:extLst>
          </p:cNvPr>
          <p:cNvCxnSpPr>
            <a:cxnSpLocks/>
          </p:cNvCxnSpPr>
          <p:nvPr userDrawn="1"/>
        </p:nvCxnSpPr>
        <p:spPr>
          <a:xfrm>
            <a:off x="4684061"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2096160"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9C9F7A3-B120-C59A-E379-173F84B7D153}"/>
              </a:ext>
            </a:extLst>
          </p:cNvPr>
          <p:cNvCxnSpPr>
            <a:cxnSpLocks/>
          </p:cNvCxnSpPr>
          <p:nvPr userDrawn="1"/>
        </p:nvCxnSpPr>
        <p:spPr>
          <a:xfrm>
            <a:off x="983798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073A4E7-9D16-A6C0-E297-A36B10A2FABB}"/>
              </a:ext>
            </a:extLst>
          </p:cNvPr>
          <p:cNvCxnSpPr>
            <a:cxnSpLocks/>
          </p:cNvCxnSpPr>
          <p:nvPr userDrawn="1"/>
        </p:nvCxnSpPr>
        <p:spPr>
          <a:xfrm>
            <a:off x="730623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777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List">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5175504"/>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85088" y="609600"/>
            <a:ext cx="10021824" cy="1252728"/>
          </a:xfrm>
        </p:spPr>
        <p:txBody>
          <a:bodyPr/>
          <a:lstStyle>
            <a:lvl1pPr algn="ctr">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83280"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83280"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468112"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468112"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552944"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552944"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3383280"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9637776"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7552944"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5468112"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637776"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637776"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1298448"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4106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0"/>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298448" y="5221224"/>
            <a:ext cx="3621024" cy="621792"/>
          </a:xfrm>
        </p:spPr>
        <p:txBody>
          <a:bodyPr/>
          <a:lstStyle>
            <a:lvl1pPr algn="l">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accent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0098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31266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3152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3218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73769F54-E10C-40C4-5EFF-E8A9CA520AEC}"/>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6E7B1EF-9D07-1E66-7467-93C9AE48BD85}"/>
              </a:ext>
            </a:extLst>
          </p:cNvPr>
          <p:cNvCxnSpPr>
            <a:cxnSpLocks/>
          </p:cNvCxnSpPr>
          <p:nvPr userDrawn="1"/>
        </p:nvCxnSpPr>
        <p:spPr>
          <a:xfrm flipH="1">
            <a:off x="1219200" y="2871216"/>
            <a:ext cx="9595104" cy="0"/>
          </a:xfrm>
          <a:prstGeom prst="line">
            <a:avLst/>
          </a:prstGeom>
          <a:ln w="12700" cap="flat" cmpd="sng" algn="ctr">
            <a:solidFill>
              <a:schemeClr val="accent1"/>
            </a:solidFill>
            <a:prstDash val="solid"/>
            <a:round/>
            <a:headEnd type="triangle" w="med" len="med"/>
            <a:tailEnd type="none" w="med" len="med"/>
          </a:ln>
        </p:spPr>
        <p:style>
          <a:lnRef idx="0">
            <a:scrgbClr r="0" g="0" b="0"/>
          </a:lnRef>
          <a:fillRef idx="0">
            <a:scrgbClr r="0" g="0" b="0"/>
          </a:fillRef>
          <a:effectRef idx="0">
            <a:scrgbClr r="0" g="0" b="0"/>
          </a:effectRef>
          <a:fontRef idx="minor">
            <a:schemeClr val="tx1"/>
          </a:fontRef>
        </p:style>
      </p:cxn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0098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31266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3152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3218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8" name="Text Placeholder 7">
            <a:extLst>
              <a:ext uri="{FF2B5EF4-FFF2-40B4-BE49-F238E27FC236}">
                <a16:creationId xmlns:a16="http://schemas.microsoft.com/office/drawing/2014/main" id="{75476138-49FF-70BE-6359-0A511EFB243F}"/>
              </a:ext>
            </a:extLst>
          </p:cNvPr>
          <p:cNvSpPr>
            <a:spLocks noGrp="1"/>
          </p:cNvSpPr>
          <p:nvPr>
            <p:ph type="body" sz="quarter" idx="31" hasCustomPrompt="1"/>
          </p:nvPr>
        </p:nvSpPr>
        <p:spPr>
          <a:xfrm>
            <a:off x="330098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2" name="Text Placeholder 7">
            <a:extLst>
              <a:ext uri="{FF2B5EF4-FFF2-40B4-BE49-F238E27FC236}">
                <a16:creationId xmlns:a16="http://schemas.microsoft.com/office/drawing/2014/main" id="{46EFC43B-3F8D-6957-F343-F3D9C3E7A716}"/>
              </a:ext>
            </a:extLst>
          </p:cNvPr>
          <p:cNvSpPr>
            <a:spLocks noGrp="1"/>
          </p:cNvSpPr>
          <p:nvPr>
            <p:ph type="body" sz="quarter" idx="32" hasCustomPrompt="1"/>
          </p:nvPr>
        </p:nvSpPr>
        <p:spPr>
          <a:xfrm>
            <a:off x="1298448"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3" name="Text Placeholder 7">
            <a:extLst>
              <a:ext uri="{FF2B5EF4-FFF2-40B4-BE49-F238E27FC236}">
                <a16:creationId xmlns:a16="http://schemas.microsoft.com/office/drawing/2014/main" id="{D6007DD2-0F2E-6F92-8457-FC670750ED38}"/>
              </a:ext>
            </a:extLst>
          </p:cNvPr>
          <p:cNvSpPr>
            <a:spLocks noGrp="1"/>
          </p:cNvSpPr>
          <p:nvPr>
            <p:ph type="body" sz="quarter" idx="33" hasCustomPrompt="1"/>
          </p:nvPr>
        </p:nvSpPr>
        <p:spPr>
          <a:xfrm>
            <a:off x="531266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4" name="Text Placeholder 7">
            <a:extLst>
              <a:ext uri="{FF2B5EF4-FFF2-40B4-BE49-F238E27FC236}">
                <a16:creationId xmlns:a16="http://schemas.microsoft.com/office/drawing/2014/main" id="{06C5667F-C463-51B6-B8D6-F757BDB8AFCC}"/>
              </a:ext>
            </a:extLst>
          </p:cNvPr>
          <p:cNvSpPr>
            <a:spLocks noGrp="1"/>
          </p:cNvSpPr>
          <p:nvPr>
            <p:ph type="body" sz="quarter" idx="34" hasCustomPrompt="1"/>
          </p:nvPr>
        </p:nvSpPr>
        <p:spPr>
          <a:xfrm>
            <a:off x="73152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7" name="Text Placeholder 7">
            <a:extLst>
              <a:ext uri="{FF2B5EF4-FFF2-40B4-BE49-F238E27FC236}">
                <a16:creationId xmlns:a16="http://schemas.microsoft.com/office/drawing/2014/main" id="{0FF09CBB-BD48-E8E5-EECF-B6CBC36B236C}"/>
              </a:ext>
            </a:extLst>
          </p:cNvPr>
          <p:cNvSpPr>
            <a:spLocks noGrp="1"/>
          </p:cNvSpPr>
          <p:nvPr>
            <p:ph type="body" sz="quarter" idx="35" hasCustomPrompt="1"/>
          </p:nvPr>
        </p:nvSpPr>
        <p:spPr>
          <a:xfrm>
            <a:off x="93218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Tree>
    <p:extLst>
      <p:ext uri="{BB962C8B-B14F-4D97-AF65-F5344CB8AC3E}">
        <p14:creationId xmlns:p14="http://schemas.microsoft.com/office/powerpoint/2010/main" val="2333783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1A881D2A-2C75-8B2A-DA41-F42ABBA59AA9}"/>
              </a:ext>
            </a:extLst>
          </p:cNvPr>
          <p:cNvSpPr>
            <a:spLocks noGrp="1"/>
          </p:cNvSpPr>
          <p:nvPr>
            <p:ph type="pic" sz="quarter" idx="13"/>
          </p:nvPr>
        </p:nvSpPr>
        <p:spPr>
          <a:xfrm>
            <a:off x="0" y="0"/>
            <a:ext cx="6656832" cy="6858000"/>
          </a:xfrm>
          <a:custGeom>
            <a:avLst/>
            <a:gdLst>
              <a:gd name="connsiteX0" fmla="*/ 1295400 w 6656832"/>
              <a:gd name="connsiteY0" fmla="*/ 1492377 h 6858000"/>
              <a:gd name="connsiteX1" fmla="*/ 1295400 w 6656832"/>
              <a:gd name="connsiteY1" fmla="*/ 1580679 h 6858000"/>
              <a:gd name="connsiteX2" fmla="*/ 1704975 w 6656832"/>
              <a:gd name="connsiteY2" fmla="*/ 1580679 h 6858000"/>
              <a:gd name="connsiteX3" fmla="*/ 1704975 w 6656832"/>
              <a:gd name="connsiteY3" fmla="*/ 1492377 h 6858000"/>
              <a:gd name="connsiteX4" fmla="*/ 0 w 6656832"/>
              <a:gd name="connsiteY4" fmla="*/ 0 h 6858000"/>
              <a:gd name="connsiteX5" fmla="*/ 6656832 w 6656832"/>
              <a:gd name="connsiteY5" fmla="*/ 0 h 6858000"/>
              <a:gd name="connsiteX6" fmla="*/ 6656832 w 6656832"/>
              <a:gd name="connsiteY6" fmla="*/ 6858000 h 6858000"/>
              <a:gd name="connsiteX7" fmla="*/ 0 w 665683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56832" h="6858000">
                <a:moveTo>
                  <a:pt x="1295400" y="1492377"/>
                </a:moveTo>
                <a:lnTo>
                  <a:pt x="1295400" y="1580679"/>
                </a:lnTo>
                <a:lnTo>
                  <a:pt x="1704975" y="1580679"/>
                </a:lnTo>
                <a:lnTo>
                  <a:pt x="1704975" y="1492377"/>
                </a:lnTo>
                <a:close/>
                <a:moveTo>
                  <a:pt x="0" y="0"/>
                </a:moveTo>
                <a:lnTo>
                  <a:pt x="6656832" y="0"/>
                </a:lnTo>
                <a:lnTo>
                  <a:pt x="6656832" y="6858000"/>
                </a:lnTo>
                <a:lnTo>
                  <a:pt x="0" y="68580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609600"/>
            <a:ext cx="6656832" cy="530352"/>
          </a:xfrm>
        </p:spPr>
        <p:txBody>
          <a:bodyPr anchor="t"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1298448"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61848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6705600"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chorCtr="0">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01344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17" name="Rectangle 16">
            <a:extLst>
              <a:ext uri="{FF2B5EF4-FFF2-40B4-BE49-F238E27FC236}">
                <a16:creationId xmlns:a16="http://schemas.microsoft.com/office/drawing/2014/main" id="{D5896335-CC4F-4D72-23F0-F7FBFA640021}"/>
              </a:ext>
            </a:extLst>
          </p:cNvPr>
          <p:cNvSpPr/>
          <p:nvPr userDrawn="1"/>
        </p:nvSpPr>
        <p:spPr>
          <a:xfrm>
            <a:off x="1295400" y="1492377"/>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omparizon x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B9EF4E7-F4EF-FFCD-9B0C-961E519F6DDD}"/>
              </a:ext>
            </a:extLst>
          </p:cNvPr>
          <p:cNvSpPr/>
          <p:nvPr userDrawn="1"/>
        </p:nvSpPr>
        <p:spPr>
          <a:xfrm>
            <a:off x="5791200" y="0"/>
            <a:ext cx="64008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4014216"/>
            <a:ext cx="4160520" cy="1828800"/>
          </a:xfrm>
        </p:spPr>
        <p:txBody>
          <a:bodyPr anchor="b"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7498080" y="621792"/>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7498080" y="1069848"/>
            <a:ext cx="3886200" cy="1527048"/>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7498080" y="3172968"/>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498080" y="3621024"/>
            <a:ext cx="3886200" cy="117957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5" name="Picture Placeholder 6">
            <a:extLst>
              <a:ext uri="{FF2B5EF4-FFF2-40B4-BE49-F238E27FC236}">
                <a16:creationId xmlns:a16="http://schemas.microsoft.com/office/drawing/2014/main" id="{AD6DBECB-0E53-C186-A485-96A8FC1252C7}"/>
              </a:ext>
            </a:extLst>
          </p:cNvPr>
          <p:cNvSpPr>
            <a:spLocks noGrp="1"/>
          </p:cNvSpPr>
          <p:nvPr>
            <p:ph type="pic" sz="quarter" idx="14"/>
          </p:nvPr>
        </p:nvSpPr>
        <p:spPr>
          <a:xfrm>
            <a:off x="1298448" y="612648"/>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sp>
        <p:nvSpPr>
          <p:cNvPr id="7" name="Text Placeholder 20">
            <a:extLst>
              <a:ext uri="{FF2B5EF4-FFF2-40B4-BE49-F238E27FC236}">
                <a16:creationId xmlns:a16="http://schemas.microsoft.com/office/drawing/2014/main" id="{F0B28D44-29B3-3396-973D-82E361161253}"/>
              </a:ext>
            </a:extLst>
          </p:cNvPr>
          <p:cNvSpPr>
            <a:spLocks noGrp="1"/>
          </p:cNvSpPr>
          <p:nvPr>
            <p:ph type="body" sz="quarter" idx="15"/>
          </p:nvPr>
        </p:nvSpPr>
        <p:spPr>
          <a:xfrm>
            <a:off x="7498080" y="5129784"/>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5">
            <a:extLst>
              <a:ext uri="{FF2B5EF4-FFF2-40B4-BE49-F238E27FC236}">
                <a16:creationId xmlns:a16="http://schemas.microsoft.com/office/drawing/2014/main" id="{C06156AC-1153-3958-CFE6-6CDCC21C38A9}"/>
              </a:ext>
            </a:extLst>
          </p:cNvPr>
          <p:cNvSpPr>
            <a:spLocks noGrp="1"/>
          </p:cNvSpPr>
          <p:nvPr>
            <p:ph sz="quarter" idx="16"/>
          </p:nvPr>
        </p:nvSpPr>
        <p:spPr>
          <a:xfrm>
            <a:off x="7498080" y="5568696"/>
            <a:ext cx="3886200" cy="90525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A4CE90CA-176B-1E45-FECF-0290B1DCF55C}"/>
              </a:ext>
            </a:extLst>
          </p:cNvPr>
          <p:cNvSpPr>
            <a:spLocks noGrp="1"/>
          </p:cNvSpPr>
          <p:nvPr>
            <p:ph type="pic" sz="quarter" idx="17"/>
          </p:nvPr>
        </p:nvSpPr>
        <p:spPr>
          <a:xfrm>
            <a:off x="6245352" y="704088"/>
            <a:ext cx="914400" cy="914400"/>
          </a:xfrm>
        </p:spPr>
        <p:txBody>
          <a:bodyPr anchor="ctr"/>
          <a:lstStyle>
            <a:lvl1pPr marL="0" indent="0" algn="ctr">
              <a:buNone/>
              <a:defRPr sz="900"/>
            </a:lvl1pPr>
          </a:lstStyle>
          <a:p>
            <a:r>
              <a:rPr lang="en-US"/>
              <a:t>Click icon to add picture</a:t>
            </a:r>
            <a:endParaRPr lang="en-US" dirty="0"/>
          </a:p>
        </p:txBody>
      </p:sp>
      <p:sp>
        <p:nvSpPr>
          <p:cNvPr id="13" name="Picture Placeholder 10">
            <a:extLst>
              <a:ext uri="{FF2B5EF4-FFF2-40B4-BE49-F238E27FC236}">
                <a16:creationId xmlns:a16="http://schemas.microsoft.com/office/drawing/2014/main" id="{365BC287-99EE-D6FA-48B9-1E6FFE9357EA}"/>
              </a:ext>
            </a:extLst>
          </p:cNvPr>
          <p:cNvSpPr>
            <a:spLocks noGrp="1"/>
          </p:cNvSpPr>
          <p:nvPr>
            <p:ph type="pic" sz="quarter" idx="18"/>
          </p:nvPr>
        </p:nvSpPr>
        <p:spPr>
          <a:xfrm>
            <a:off x="6245352" y="3273552"/>
            <a:ext cx="914400" cy="914400"/>
          </a:xfrm>
        </p:spPr>
        <p:txBody>
          <a:bodyPr anchor="ctr"/>
          <a:lstStyle>
            <a:lvl1pPr marL="0" indent="0" algn="ctr">
              <a:buNone/>
              <a:defRPr sz="900"/>
            </a:lvl1pPr>
          </a:lstStyle>
          <a:p>
            <a:r>
              <a:rPr lang="en-US"/>
              <a:t>Click icon to add picture</a:t>
            </a:r>
            <a:endParaRPr lang="en-US" dirty="0"/>
          </a:p>
        </p:txBody>
      </p:sp>
      <p:sp>
        <p:nvSpPr>
          <p:cNvPr id="14" name="Picture Placeholder 10">
            <a:extLst>
              <a:ext uri="{FF2B5EF4-FFF2-40B4-BE49-F238E27FC236}">
                <a16:creationId xmlns:a16="http://schemas.microsoft.com/office/drawing/2014/main" id="{ECE7A377-A1E6-77DF-79F9-F251BD757741}"/>
              </a:ext>
            </a:extLst>
          </p:cNvPr>
          <p:cNvSpPr>
            <a:spLocks noGrp="1"/>
          </p:cNvSpPr>
          <p:nvPr>
            <p:ph type="pic" sz="quarter" idx="19"/>
          </p:nvPr>
        </p:nvSpPr>
        <p:spPr>
          <a:xfrm>
            <a:off x="6245352" y="5166360"/>
            <a:ext cx="914400" cy="914400"/>
          </a:xfrm>
        </p:spPr>
        <p:txBody>
          <a:bodyPr anchor="ctr"/>
          <a:lstStyle>
            <a:lvl1pPr marL="0" indent="0" algn="ctr">
              <a:buNone/>
              <a:defRPr sz="9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52D976B1-BEF2-CB69-E97E-A6DAD1F04689}"/>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3116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9358819-7D9B-11CB-DBC5-CC8BC5C076D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B2EB2EEB-FE70-98B2-9437-0E1E91F929E8}"/>
              </a:ext>
            </a:extLst>
          </p:cNvPr>
          <p:cNvSpPr>
            <a:spLocks noGrp="1"/>
          </p:cNvSpPr>
          <p:nvPr>
            <p:ph type="ftr" sz="quarter" idx="11"/>
          </p:nvPr>
        </p:nvSpPr>
        <p:spPr/>
        <p:txBody>
          <a:bodyPr/>
          <a:lstStyle/>
          <a:p>
            <a:r>
              <a:rPr lang="en-US" dirty="0"/>
              <a:t>presentation title</a:t>
            </a:r>
          </a:p>
        </p:txBody>
      </p:sp>
      <p:cxnSp>
        <p:nvCxnSpPr>
          <p:cNvPr id="5" name="Straight Connector 4">
            <a:extLst>
              <a:ext uri="{FF2B5EF4-FFF2-40B4-BE49-F238E27FC236}">
                <a16:creationId xmlns:a16="http://schemas.microsoft.com/office/drawing/2014/main" id="{DFAA902D-BDC9-E5AF-D40D-7B8DE616EBE0}"/>
              </a:ext>
            </a:extLst>
          </p:cNvPr>
          <p:cNvCxnSpPr>
            <a:cxnSpLocks/>
          </p:cNvCxnSpPr>
          <p:nvPr userDrawn="1"/>
        </p:nvCxnSpPr>
        <p:spPr>
          <a:xfrm>
            <a:off x="5890260" y="153619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92A4017E-4CAA-8499-38AE-3A3306A7EB26}"/>
              </a:ext>
            </a:extLst>
          </p:cNvPr>
          <p:cNvSpPr>
            <a:spLocks noGrp="1"/>
          </p:cNvSpPr>
          <p:nvPr>
            <p:ph type="body" sz="quarter" idx="12"/>
          </p:nvPr>
        </p:nvSpPr>
        <p:spPr>
          <a:xfrm>
            <a:off x="2834640" y="2057400"/>
            <a:ext cx="6519672" cy="2971800"/>
          </a:xfrm>
          <a:solidFill>
            <a:schemeClr val="accent4"/>
          </a:solidFill>
        </p:spPr>
        <p:txBody>
          <a:bodyPr lIns="576072" tIns="228600" rIns="576072" bIns="228600" anchor="ctr"/>
          <a:lstStyle>
            <a:lvl1pPr marL="0" indent="0" algn="ctr">
              <a:lnSpc>
                <a:spcPts val="2460"/>
              </a:lnSpc>
              <a:buNone/>
              <a:defRPr sz="2000"/>
            </a:lvl1pPr>
          </a:lstStyle>
          <a:p>
            <a:pPr lvl="0"/>
            <a:r>
              <a:rPr lang="en-US"/>
              <a:t>Click to edit Master text styles</a:t>
            </a:r>
          </a:p>
        </p:txBody>
      </p:sp>
      <p:sp>
        <p:nvSpPr>
          <p:cNvPr id="11" name="Picture Placeholder 10">
            <a:extLst>
              <a:ext uri="{FF2B5EF4-FFF2-40B4-BE49-F238E27FC236}">
                <a16:creationId xmlns:a16="http://schemas.microsoft.com/office/drawing/2014/main" id="{E9103CB5-F9EF-D6DA-A5D4-DCCAEBEBE615}"/>
              </a:ext>
            </a:extLst>
          </p:cNvPr>
          <p:cNvSpPr>
            <a:spLocks noGrp="1"/>
          </p:cNvSpPr>
          <p:nvPr>
            <p:ph type="pic" sz="quarter" idx="13"/>
          </p:nvPr>
        </p:nvSpPr>
        <p:spPr>
          <a:xfrm>
            <a:off x="2871216" y="5330952"/>
            <a:ext cx="6519672" cy="1527048"/>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E217F00C-8F19-CB9F-D5BF-9A5F4C77E256}"/>
              </a:ext>
            </a:extLst>
          </p:cNvPr>
          <p:cNvSpPr>
            <a:spLocks noGrp="1"/>
          </p:cNvSpPr>
          <p:nvPr>
            <p:ph type="title"/>
          </p:nvPr>
        </p:nvSpPr>
        <p:spPr>
          <a:xfrm>
            <a:off x="4116324" y="609600"/>
            <a:ext cx="3959352" cy="530352"/>
          </a:xfrm>
        </p:spPr>
        <p:txBody>
          <a:bodyPr/>
          <a:lstStyle>
            <a:lvl1pPr algn="ctr">
              <a:defRPr/>
            </a:lvl1pPr>
          </a:lstStyle>
          <a:p>
            <a:r>
              <a:rPr lang="en-US"/>
              <a:t>Click to edit Master title style</a:t>
            </a:r>
            <a:endParaRPr lang="en-US" dirty="0"/>
          </a:p>
        </p:txBody>
      </p:sp>
    </p:spTree>
    <p:extLst>
      <p:ext uri="{BB962C8B-B14F-4D97-AF65-F5344CB8AC3E}">
        <p14:creationId xmlns:p14="http://schemas.microsoft.com/office/powerpoint/2010/main" val="1466626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8C402F40-958A-D2BF-629C-39B659EC95D4}"/>
              </a:ext>
            </a:extLst>
          </p:cNvPr>
          <p:cNvSpPr>
            <a:spLocks noGrp="1"/>
          </p:cNvSpPr>
          <p:nvPr>
            <p:ph type="pic" sz="quarter" idx="12"/>
          </p:nvPr>
        </p:nvSpPr>
        <p:spPr>
          <a:xfrm>
            <a:off x="0" y="1"/>
            <a:ext cx="12191999" cy="6858000"/>
          </a:xfrm>
          <a:custGeom>
            <a:avLst/>
            <a:gdLst>
              <a:gd name="connsiteX0" fmla="*/ 5890261 w 12191999"/>
              <a:gd name="connsiteY0" fmla="*/ 4496651 h 6858000"/>
              <a:gd name="connsiteX1" fmla="*/ 5890261 w 12191999"/>
              <a:gd name="connsiteY1" fmla="*/ 4584953 h 6858000"/>
              <a:gd name="connsiteX2" fmla="*/ 6299835 w 12191999"/>
              <a:gd name="connsiteY2" fmla="*/ 4584953 h 6858000"/>
              <a:gd name="connsiteX3" fmla="*/ 6299835 w 12191999"/>
              <a:gd name="connsiteY3" fmla="*/ 4496651 h 6858000"/>
              <a:gd name="connsiteX4" fmla="*/ 0 w 12191999"/>
              <a:gd name="connsiteY4" fmla="*/ 0 h 6858000"/>
              <a:gd name="connsiteX5" fmla="*/ 12191999 w 12191999"/>
              <a:gd name="connsiteY5" fmla="*/ 0 h 6858000"/>
              <a:gd name="connsiteX6" fmla="*/ 12191999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5890261" y="4496651"/>
                </a:moveTo>
                <a:lnTo>
                  <a:pt x="5890261" y="4584953"/>
                </a:lnTo>
                <a:lnTo>
                  <a:pt x="6299835" y="4584953"/>
                </a:lnTo>
                <a:lnTo>
                  <a:pt x="6299835" y="4496651"/>
                </a:lnTo>
                <a:close/>
                <a:moveTo>
                  <a:pt x="0" y="0"/>
                </a:moveTo>
                <a:lnTo>
                  <a:pt x="12191999" y="0"/>
                </a:lnTo>
                <a:lnTo>
                  <a:pt x="12191999" y="6858000"/>
                </a:lnTo>
                <a:lnTo>
                  <a:pt x="0" y="6858000"/>
                </a:lnTo>
                <a:close/>
              </a:path>
            </a:pathLst>
          </a:custGeom>
        </p:spPr>
        <p:txBody>
          <a:bodyPr wrap="square">
            <a:noAutofit/>
          </a:bodyPr>
          <a:lstStyle/>
          <a:p>
            <a:r>
              <a:rPr lang="en-US"/>
              <a:t>Click icon to add picture</a:t>
            </a:r>
            <a:endParaRPr lang="en-US" dirty="0"/>
          </a:p>
        </p:txBody>
      </p:sp>
      <p:sp>
        <p:nvSpPr>
          <p:cNvPr id="16" name="Title 15">
            <a:extLst>
              <a:ext uri="{FF2B5EF4-FFF2-40B4-BE49-F238E27FC236}">
                <a16:creationId xmlns:a16="http://schemas.microsoft.com/office/drawing/2014/main" id="{ABAFD431-F46D-3701-6A51-738ADAF3A5E3}"/>
              </a:ext>
            </a:extLst>
          </p:cNvPr>
          <p:cNvSpPr>
            <a:spLocks noGrp="1"/>
          </p:cNvSpPr>
          <p:nvPr>
            <p:ph type="title"/>
          </p:nvPr>
        </p:nvSpPr>
        <p:spPr>
          <a:xfrm>
            <a:off x="1535715" y="1485302"/>
            <a:ext cx="9120570" cy="3887396"/>
          </a:xfrm>
          <a:custGeom>
            <a:avLst/>
            <a:gdLst>
              <a:gd name="connsiteX0" fmla="*/ 4354545 w 9120570"/>
              <a:gd name="connsiteY0" fmla="*/ 3011350 h 3887396"/>
              <a:gd name="connsiteX1" fmla="*/ 4354545 w 9120570"/>
              <a:gd name="connsiteY1" fmla="*/ 3099652 h 3887396"/>
              <a:gd name="connsiteX2" fmla="*/ 4764120 w 9120570"/>
              <a:gd name="connsiteY2" fmla="*/ 3099652 h 3887396"/>
              <a:gd name="connsiteX3" fmla="*/ 4764120 w 9120570"/>
              <a:gd name="connsiteY3" fmla="*/ 3011350 h 3887396"/>
              <a:gd name="connsiteX4" fmla="*/ 0 w 9120570"/>
              <a:gd name="connsiteY4" fmla="*/ 0 h 3887396"/>
              <a:gd name="connsiteX5" fmla="*/ 9120570 w 9120570"/>
              <a:gd name="connsiteY5" fmla="*/ 0 h 3887396"/>
              <a:gd name="connsiteX6" fmla="*/ 9120570 w 9120570"/>
              <a:gd name="connsiteY6" fmla="*/ 3887396 h 3887396"/>
              <a:gd name="connsiteX7" fmla="*/ 0 w 9120570"/>
              <a:gd name="connsiteY7" fmla="*/ 3887396 h 388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20570" h="3887396">
                <a:moveTo>
                  <a:pt x="4354545" y="3011350"/>
                </a:moveTo>
                <a:lnTo>
                  <a:pt x="4354545" y="3099652"/>
                </a:lnTo>
                <a:lnTo>
                  <a:pt x="4764120" y="3099652"/>
                </a:lnTo>
                <a:lnTo>
                  <a:pt x="4764120" y="3011350"/>
                </a:lnTo>
                <a:close/>
                <a:moveTo>
                  <a:pt x="0" y="0"/>
                </a:moveTo>
                <a:lnTo>
                  <a:pt x="9120570" y="0"/>
                </a:lnTo>
                <a:lnTo>
                  <a:pt x="9120570" y="3887396"/>
                </a:lnTo>
                <a:lnTo>
                  <a:pt x="0" y="3887396"/>
                </a:lnTo>
                <a:close/>
              </a:path>
            </a:pathLst>
          </a:custGeom>
          <a:solidFill>
            <a:schemeClr val="accent1">
              <a:lumMod val="20000"/>
              <a:lumOff val="80000"/>
            </a:schemeClr>
          </a:solidFill>
        </p:spPr>
        <p:txBody>
          <a:bodyPr wrap="square" bIns="1097280" anchor="b">
            <a:noAutofit/>
          </a:bodyPr>
          <a:lstStyle>
            <a:lvl1pPr algn="ctr">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CAFD788D-D699-2BA7-3637-AA3B48C09084}"/>
              </a:ext>
            </a:extLst>
          </p:cNvPr>
          <p:cNvSpPr>
            <a:spLocks noGrp="1"/>
          </p:cNvSpPr>
          <p:nvPr>
            <p:ph type="pic" sz="quarter" idx="13"/>
          </p:nvPr>
        </p:nvSpPr>
        <p:spPr>
          <a:xfrm>
            <a:off x="4953000" y="612648"/>
            <a:ext cx="2286000" cy="2286000"/>
          </a:xfrm>
          <a:prstGeom prst="ellipse">
            <a:avLst/>
          </a:prstGeom>
        </p:spPr>
        <p:txBody>
          <a:bodyPr anchor="ctr"/>
          <a:lstStyle>
            <a:lvl1pPr marL="0" indent="0" algn="ctr">
              <a:buNone/>
              <a:defRPr sz="1050"/>
            </a:lvl1pPr>
          </a:lstStyle>
          <a:p>
            <a:r>
              <a:rPr lang="en-US"/>
              <a:t>Click icon to add picture</a:t>
            </a:r>
            <a:endParaRPr lang="en-US" dirty="0"/>
          </a:p>
        </p:txBody>
      </p:sp>
      <p:sp>
        <p:nvSpPr>
          <p:cNvPr id="13" name="Text Placeholder 12">
            <a:extLst>
              <a:ext uri="{FF2B5EF4-FFF2-40B4-BE49-F238E27FC236}">
                <a16:creationId xmlns:a16="http://schemas.microsoft.com/office/drawing/2014/main" id="{7808A0C0-A02B-D1C7-6DE5-CA25624AD099}"/>
              </a:ext>
            </a:extLst>
          </p:cNvPr>
          <p:cNvSpPr>
            <a:spLocks noGrp="1"/>
          </p:cNvSpPr>
          <p:nvPr>
            <p:ph type="body" sz="quarter" idx="14"/>
          </p:nvPr>
        </p:nvSpPr>
        <p:spPr>
          <a:xfrm>
            <a:off x="1572768" y="5751576"/>
            <a:ext cx="9116568" cy="722376"/>
          </a:xfrm>
        </p:spPr>
        <p:txBody>
          <a:bodyPr anchor="ctr"/>
          <a:lstStyle>
            <a:lvl1pPr marL="0" indent="0" algn="ctr">
              <a:buNone/>
              <a:defRPr sz="2000" cap="all" baseline="0"/>
            </a:lvl1pPr>
          </a:lstStyle>
          <a:p>
            <a:pPr lvl="0"/>
            <a:r>
              <a:rPr lang="en-US"/>
              <a:t>Click to edit Master text styles</a:t>
            </a:r>
          </a:p>
        </p:txBody>
      </p:sp>
      <p:sp>
        <p:nvSpPr>
          <p:cNvPr id="20" name="Rectangle 19">
            <a:extLst>
              <a:ext uri="{FF2B5EF4-FFF2-40B4-BE49-F238E27FC236}">
                <a16:creationId xmlns:a16="http://schemas.microsoft.com/office/drawing/2014/main" id="{469017C4-5BB0-DF6F-781B-FB81A3A5D977}"/>
              </a:ext>
            </a:extLst>
          </p:cNvPr>
          <p:cNvSpPr/>
          <p:nvPr userDrawn="1"/>
        </p:nvSpPr>
        <p:spPr>
          <a:xfrm>
            <a:off x="5890260" y="449665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9110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814BC7BE-FECC-8573-D4F0-FA004B4A04F4}"/>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8" name="Footer Placeholder 7">
            <a:extLst>
              <a:ext uri="{FF2B5EF4-FFF2-40B4-BE49-F238E27FC236}">
                <a16:creationId xmlns:a16="http://schemas.microsoft.com/office/drawing/2014/main" id="{A4DB0707-D3A6-4BF0-3225-EC3851AD7387}"/>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1AE946-135C-E4E8-BA60-64AB48B87F80}"/>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7" name="Footer Placeholder 6">
            <a:extLst>
              <a:ext uri="{FF2B5EF4-FFF2-40B4-BE49-F238E27FC236}">
                <a16:creationId xmlns:a16="http://schemas.microsoft.com/office/drawing/2014/main" id="{FFD67329-9F30-BEB7-31E2-FECA7FD59B06}"/>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230684" y="987425"/>
            <a:ext cx="612470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73183587-0236-046F-3B80-4D4EEA7A80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60C67779-9FAD-3FE4-5C67-7E5313C03B45}"/>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230684" y="993775"/>
            <a:ext cx="612470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AD70A4E-ED43-B5A1-F8FE-762E21A30A3E}"/>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A4125545-56D8-5212-AA45-63F7C1DBF101}"/>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1295400" y="609600"/>
            <a:ext cx="9821955" cy="1256118"/>
          </a:xfrm>
          <a:prstGeom prst="rect">
            <a:avLst/>
          </a:prstGeom>
        </p:spPr>
        <p:txBody>
          <a:bodyPr vert="horz" lIns="0" tIns="0" rIns="0" bIns="0" rtlCol="0" anchor="t" anchorCtr="0">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295400" y="1855945"/>
            <a:ext cx="9821955"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Slide Number Placeholder 20">
            <a:extLst>
              <a:ext uri="{FF2B5EF4-FFF2-40B4-BE49-F238E27FC236}">
                <a16:creationId xmlns:a16="http://schemas.microsoft.com/office/drawing/2014/main" id="{78A08F60-CEF1-832D-D403-282EA76CBEF2}"/>
              </a:ext>
            </a:extLst>
          </p:cNvPr>
          <p:cNvSpPr>
            <a:spLocks noGrp="1"/>
          </p:cNvSpPr>
          <p:nvPr>
            <p:ph type="sldNum" sz="quarter" idx="4"/>
          </p:nvPr>
        </p:nvSpPr>
        <p:spPr>
          <a:xfrm>
            <a:off x="420624" y="6019801"/>
            <a:ext cx="457200" cy="184150"/>
          </a:xfrm>
          <a:prstGeom prst="rect">
            <a:avLst/>
          </a:prstGeom>
        </p:spPr>
        <p:txBody>
          <a:bodyPr vert="horz" lIns="0" tIns="0" rIns="0" bIns="0" rtlCol="0" anchor="ctr"/>
          <a:lstStyle>
            <a:lvl1pPr algn="ctr">
              <a:defRPr sz="1200" cap="all" spc="200" baseline="0">
                <a:solidFill>
                  <a:schemeClr val="accent1"/>
                </a:solidFill>
                <a:latin typeface="Posterama" panose="020B0504020200020000" pitchFamily="34" charset="0"/>
              </a:defRPr>
            </a:lvl1pPr>
          </a:lstStyle>
          <a:p>
            <a:fld id="{75DF2D63-3FF5-D547-96B9-BE9CCD1ABA58}" type="slidenum">
              <a:rPr lang="en-US" smtClean="0"/>
              <a:pPr/>
              <a:t>‹#›</a:t>
            </a:fld>
            <a:endParaRPr lang="en-US" dirty="0"/>
          </a:p>
        </p:txBody>
      </p:sp>
      <p:sp>
        <p:nvSpPr>
          <p:cNvPr id="25" name="Footer Placeholder 24">
            <a:extLst>
              <a:ext uri="{FF2B5EF4-FFF2-40B4-BE49-F238E27FC236}">
                <a16:creationId xmlns:a16="http://schemas.microsoft.com/office/drawing/2014/main" id="{010F9766-B67A-A34E-2927-9A2D6360F77A}"/>
              </a:ext>
            </a:extLst>
          </p:cNvPr>
          <p:cNvSpPr>
            <a:spLocks noGrp="1"/>
          </p:cNvSpPr>
          <p:nvPr>
            <p:ph type="ftr" sz="quarter" idx="3"/>
          </p:nvPr>
        </p:nvSpPr>
        <p:spPr>
          <a:xfrm rot="16200000">
            <a:off x="-242952" y="1451496"/>
            <a:ext cx="1784352" cy="189457"/>
          </a:xfrm>
          <a:prstGeom prst="rect">
            <a:avLst/>
          </a:prstGeom>
        </p:spPr>
        <p:txBody>
          <a:bodyPr vert="horz" lIns="0" tIns="0" rIns="0" bIns="0" rtlCol="0" anchor="ctr"/>
          <a:lstStyle>
            <a:lvl1pPr algn="l">
              <a:defRPr sz="1200" cap="all" spc="100" baseline="0">
                <a:solidFill>
                  <a:schemeClr val="accent1"/>
                </a:solidFill>
                <a:latin typeface="Posterama" panose="020B0504020200020000" pitchFamily="34" charset="0"/>
              </a:defRPr>
            </a:lvl1pPr>
          </a:lstStyle>
          <a:p>
            <a:r>
              <a:rPr lang="en-US" dirty="0"/>
              <a:t>presentation title</a:t>
            </a:r>
          </a:p>
        </p:txBody>
      </p:sp>
      <p:cxnSp>
        <p:nvCxnSpPr>
          <p:cNvPr id="4" name="Straight Connector 3">
            <a:extLst>
              <a:ext uri="{FF2B5EF4-FFF2-40B4-BE49-F238E27FC236}">
                <a16:creationId xmlns:a16="http://schemas.microsoft.com/office/drawing/2014/main" id="{C0A131BE-DFE5-28BE-2AF8-50ADF9AFDB94}"/>
              </a:ext>
            </a:extLst>
          </p:cNvPr>
          <p:cNvCxnSpPr>
            <a:cxnSpLocks/>
          </p:cNvCxnSpPr>
          <p:nvPr userDrawn="1"/>
        </p:nvCxnSpPr>
        <p:spPr>
          <a:xfrm>
            <a:off x="649224" y="2667000"/>
            <a:ext cx="0" cy="31242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53" r:id="rId12"/>
    <p:sldLayoutId id="2147483671" r:id="rId13"/>
    <p:sldLayoutId id="2147483672" r:id="rId14"/>
    <p:sldLayoutId id="2147483673"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800" kern="1200" cap="all" spc="300" baseline="0">
          <a:solidFill>
            <a:schemeClr val="tx1"/>
          </a:solidFill>
          <a:latin typeface="+mj-lt"/>
          <a:ea typeface="+mj-ea"/>
          <a:cs typeface="Posterama" panose="020B0504020200020000"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b="0" i="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msc.org/what-we-are-doing/oceans-at-risk/overfishing#:~:text=Overfishing%20occurs%20when%20too%20many,and%20sustain%20a%20healthy%20population."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moodle.uwtsd.ac.uk/mod/folder/view.php?id=554293&amp;forceview=1" TargetMode="External"/><Relationship Id="rId4" Type="http://schemas.openxmlformats.org/officeDocument/2006/relationships/hyperlink" Target="https://sketchplanations.com/the-tragedy-of-the-common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sketchplanations.com/the-tragedy-of-the-common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moodle.uwtsd.ac.uk/mod/folder/view.php?id=554293&amp;forceview=1" TargetMode="Externa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hyperlink" Target="https://www.itv.com/news/2019-10-03/the-super-trawler-just-14-miles-off-brighton-capable-of-landing-6-000-tonnes-of-fish" TargetMode="External"/><Relationship Id="rId2" Type="http://schemas.openxmlformats.org/officeDocument/2006/relationships/hyperlink" Target="https://panicinthenorthatlantic.weebly.com/what-is-overfishing.html" TargetMode="Externa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hyperlink" Target="https://www.nationalgeographic.co.uk/environment-and-conservation/2022/02/how-overfishing-threatens-the-worlds-oceans-and-why-it-could-end-in-catastrophe" TargetMode="External"/><Relationship Id="rId4" Type="http://schemas.openxmlformats.org/officeDocument/2006/relationships/hyperlink" Target="https://www.pnas.org/content/116/25/12238"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nationalgeographic.co.uk/environment-and-conservation/2022/02/how-overfishing-threatens-the-worlds-oceans-and-why-it-could-end-in-catastrophe" TargetMode="External"/><Relationship Id="rId7"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hyperlink" Target="https://regeneration.org/nexus/global-fishing-fleets#:~:text=The%20unchecked%20expansion%20of%20the,more%20than%20quadrupled%20since%20195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nationalgeographic.co.uk/environment-and-conservation/2022/02/how-overfishing-threatens-the-worlds-oceans-and-why-it-could-end-in-catastrophe" TargetMode="External"/><Relationship Id="rId1" Type="http://schemas.openxmlformats.org/officeDocument/2006/relationships/slideLayout" Target="../slideLayouts/slideLayout2.xml"/><Relationship Id="rId4" Type="http://schemas.openxmlformats.org/officeDocument/2006/relationships/hyperlink" Target="https://www.theglobaleducationproject.org/earth/fisheries-and-aquaculture/total-world-fisheries-and-aquaculture-production-per-capita"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hyperlink" Target="https://ourworldindata.org/fish-and-overfishing#all-chart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hyperlink" Target="https://www.msc.org/docs/default-source/default-document-library/about-the-msc/msc-insights-january-2021.pdf"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hyperlink" Target="https://www.msc.org/what-we-are-doing/oceans-at-risk/overfishing#:~:text=Overfishing%20occurs%20when%20too%20many,and%20sustain%20a%20healthy%20populatio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fishforward.eu/en/topics/facts-figures/" TargetMode="External"/><Relationship Id="rId5" Type="http://schemas.openxmlformats.org/officeDocument/2006/relationships/image" Target="../media/image15.png"/><Relationship Id="rId4" Type="http://schemas.openxmlformats.org/officeDocument/2006/relationships/hyperlink" Target="https://www.fisheries.noaa.gov/national/sustainable-fisheries/status-stocks-2023"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seafoodwatch.org/seafood-basics/sustainable-solutions/avoid-overfishing" TargetMode="External"/><Relationship Id="rId1" Type="http://schemas.openxmlformats.org/officeDocument/2006/relationships/slideLayout" Target="../slideLayouts/slideLayout2.xml"/><Relationship Id="rId4" Type="http://schemas.openxmlformats.org/officeDocument/2006/relationships/hyperlink" Target="https://4fjmovement.org/whatsfordinner"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seafoodwatch.org/seafood-basics/sustainable-solutions/avoid-overfishing" TargetMode="External"/><Relationship Id="rId1" Type="http://schemas.openxmlformats.org/officeDocument/2006/relationships/slideLayout" Target="../slideLayouts/slideLayout2.xml"/><Relationship Id="rId4" Type="http://schemas.openxmlformats.org/officeDocument/2006/relationships/hyperlink" Target="https://sustainablefisheries-uw.org/fishing-the-food-chain/"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seafoodwatch.org/seafood-basics/sustainable-solutions/avoid-overfishing" TargetMode="External"/><Relationship Id="rId1" Type="http://schemas.openxmlformats.org/officeDocument/2006/relationships/slideLayout" Target="../slideLayouts/slideLayout2.xml"/><Relationship Id="rId4" Type="http://schemas.openxmlformats.org/officeDocument/2006/relationships/hyperlink" Target="https://sustainablefisheries-uw.org/fishing-the-food-chain/"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seafoodwatch.org/seafood-basics/sustainable-solutions/avoid-overfishing" TargetMode="External"/><Relationship Id="rId7" Type="http://schemas.openxmlformats.org/officeDocument/2006/relationships/hyperlink" Target="https://www.nature.com/articles/nature09528"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hyperlink" Target="https://sustainablefisheries-uw.org/fishing-the-food-chain/" TargetMode="Externa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hyperlink" Target="https://www.seafoodwatch.org/seafood-basics/sustainable-solutions/avoid-overfishin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coralworldvi.com/nutrient-pollution-overfishing-and-a-loss-of-herbivorous-species-phase-shifts/" TargetMode="External"/><Relationship Id="rId4" Type="http://schemas.openxmlformats.org/officeDocument/2006/relationships/image" Target="../media/image19.jpeg"/></Relationships>
</file>

<file path=ppt/slides/_rels/slide21.xml.rels><?xml version="1.0" encoding="UTF-8" standalone="yes"?>
<Relationships xmlns="http://schemas.openxmlformats.org/package/2006/relationships"><Relationship Id="rId3" Type="http://schemas.openxmlformats.org/officeDocument/2006/relationships/hyperlink" Target="https://oceanservice.noaa.gov/facts/coral-overfishing.html"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seafoodwatch.org/seafood-basics/sustainable-solutions/avoid-overfishing"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seafoodwatch.org/seafood-basics/sustainable-solutions/avoid-overfishing" TargetMode="External"/><Relationship Id="rId2" Type="http://schemas.openxmlformats.org/officeDocument/2006/relationships/slideLayout" Target="../slideLayouts/slideLayout2.xml"/><Relationship Id="rId1" Type="http://schemas.openxmlformats.org/officeDocument/2006/relationships/video" Target="https://www.youtube.com/embed/3fCX6XKzbUY?feature=oembed" TargetMode="External"/><Relationship Id="rId4" Type="http://schemas.openxmlformats.org/officeDocument/2006/relationships/image" Target="../media/image21.jpeg"/></Relationships>
</file>

<file path=ppt/slides/_rels/slide24.xml.rels><?xml version="1.0" encoding="UTF-8" standalone="yes"?>
<Relationships xmlns="http://schemas.openxmlformats.org/package/2006/relationships"><Relationship Id="rId3" Type="http://schemas.openxmlformats.org/officeDocument/2006/relationships/hyperlink" Target="https://www.seafoodwatch.org/seafood-basics/sustainable-solutions/avoid-overfishing" TargetMode="External"/><Relationship Id="rId2" Type="http://schemas.openxmlformats.org/officeDocument/2006/relationships/slideLayout" Target="../slideLayouts/slideLayout2.xml"/><Relationship Id="rId1" Type="http://schemas.openxmlformats.org/officeDocument/2006/relationships/video" Target="https://www.youtube.com/embed/cLE56imBjJs?feature=oembed" TargetMode="External"/><Relationship Id="rId4" Type="http://schemas.openxmlformats.org/officeDocument/2006/relationships/image" Target="../media/image22.jpeg"/></Relationships>
</file>

<file path=ppt/slides/_rels/slide2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ourworldindata.org/fish-and-overfishing#all-chart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fishforward.eu/en/finprint/" TargetMode="External"/><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28.xml.rels><?xml version="1.0" encoding="UTF-8" standalone="yes"?>
<Relationships xmlns="http://schemas.openxmlformats.org/package/2006/relationships"><Relationship Id="rId3" Type="http://schemas.openxmlformats.org/officeDocument/2006/relationships/hyperlink" Target="https://www.wwf-finprint.org/en"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2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carbonbrief.org/ocean-warming-has-caused-sustainable-fish-stocks-to-drop-by-4-since-1930s/"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globalfishingwatch.org/map/index?start=2023-10-21T00%3A00%3A00.000Z&amp;end=2024-01-21T00%3A00%3A00.000Z&amp;latitude=5.684341886080802e-14&amp;longitude=74.274719146709&amp;zoom=0.5660540177131009"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globalfishingwatch.org/map/index?start=2023-10-21T00%3A00%3A00.000Z&amp;end=2024-01-21T00%3A00%3A00.000Z&amp;latitude=5.684341886080802e-14&amp;longitude=74.274719146709&amp;zoom=0.5660540177131009"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globalfishingwatch.org/map/index?start=2023-10-21T00%3A00%3A00.000Z&amp;end=2024-01-21T00%3A00%3A00.000Z&amp;latitude=5.684341886080802e-14&amp;longitude=74.274719146709&amp;zoom=0.5660540177131009"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globalfishingwatch.org/map/index?start=2023-10-21T00%3A00%3A00.000Z&amp;end=2024-01-21T00%3A00%3A00.000Z&amp;latitude=5.684341886080802e-14&amp;longitude=74.274719146709&amp;zoom=0.5660540177131009"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globalfishingwatch.org/map/index?start=2023-10-21T00%3A00%3A00.000Z&amp;end=2024-01-21T00%3A00%3A00.000Z&amp;latitude=5.684341886080802e-14&amp;longitude=74.274719146709&amp;zoom=0.5660540177131009"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ourworldindata.org/fish-and-overfishing#all-charts"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globalfishingwatch.org/map/index?start=2023-10-21T00%3A00%3A00.000Z&amp;end=2024-01-21T00%3A00%3A00.000Z&amp;latitude=5.684341886080802e-14&amp;longitude=74.274719146709&amp;zoom=0.5660540177131009"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s://globalfishingwatch.org/map/marine-manager?latitude=10&amp;longitude=-90&amp;zoom=1" TargetMode="External"/><Relationship Id="rId4" Type="http://schemas.openxmlformats.org/officeDocument/2006/relationships/hyperlink" Target="https://ourworldindata.org/fish-and-overfishing#all-charts"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faberrestaurants.co.uk/latest/exploring-sustainable-fishing-methods-for-a-healthier-ocean/"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faberrestaurants.co.uk/latest/exploring-sustainable-fishing-methods-for-a-healthier-ocean/"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nature.com/articles/s41598-020-74644-2" TargetMode="External"/><Relationship Id="rId2" Type="http://schemas.openxmlformats.org/officeDocument/2006/relationships/hyperlink" Target="https://oceanographicmagazine.com/news/half-of-the-uks-key-fish-populations-are-overfished-report-finds/" TargetMode="External"/><Relationship Id="rId1" Type="http://schemas.openxmlformats.org/officeDocument/2006/relationships/slideLayout" Target="../slideLayouts/slideLayout2.xml"/><Relationship Id="rId5" Type="http://schemas.openxmlformats.org/officeDocument/2006/relationships/hyperlink" Target="https://www.msc.org/docs/default-source/default-document-library/about-the-msc/msc-insights-january-2021.pdf" TargetMode="External"/><Relationship Id="rId4" Type="http://schemas.openxmlformats.org/officeDocument/2006/relationships/hyperlink" Target="https://moodle.uwtsd.ac.uk/mod/folder/view.php?id=554293&amp;forceview=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chools of fishes underwater">
            <a:extLst>
              <a:ext uri="{FF2B5EF4-FFF2-40B4-BE49-F238E27FC236}">
                <a16:creationId xmlns:a16="http://schemas.microsoft.com/office/drawing/2014/main" id="{88544420-60F9-8F4B-9ACF-044B9C5754D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a:noFill/>
        </p:spPr>
      </p:pic>
      <p:sp>
        <p:nvSpPr>
          <p:cNvPr id="4" name="Title 3">
            <a:extLst>
              <a:ext uri="{FF2B5EF4-FFF2-40B4-BE49-F238E27FC236}">
                <a16:creationId xmlns:a16="http://schemas.microsoft.com/office/drawing/2014/main" id="{305E10E9-9AB7-0642-D4C4-DDFDAB7B5B2C}"/>
              </a:ext>
            </a:extLst>
          </p:cNvPr>
          <p:cNvSpPr>
            <a:spLocks noGrp="1"/>
          </p:cNvSpPr>
          <p:nvPr>
            <p:ph type="title"/>
          </p:nvPr>
        </p:nvSpPr>
        <p:spPr>
          <a:xfrm>
            <a:off x="1535715" y="2637356"/>
            <a:ext cx="9120570" cy="2735342"/>
          </a:xfrm>
        </p:spPr>
        <p:txBody>
          <a:bodyPr wrap="square" anchor="b">
            <a:normAutofit/>
          </a:bodyPr>
          <a:lstStyle/>
          <a:p>
            <a:pPr>
              <a:lnSpc>
                <a:spcPct val="100000"/>
              </a:lnSpc>
            </a:pPr>
            <a:r>
              <a:rPr lang="en-US" sz="4000" dirty="0"/>
              <a:t>Overfishing</a:t>
            </a:r>
          </a:p>
        </p:txBody>
      </p:sp>
      <p:pic>
        <p:nvPicPr>
          <p:cNvPr id="5" name="Picture Placeholder 4" descr="Seagulls flying over wave illustration">
            <a:extLst>
              <a:ext uri="{FF2B5EF4-FFF2-40B4-BE49-F238E27FC236}">
                <a16:creationId xmlns:a16="http://schemas.microsoft.com/office/drawing/2014/main" id="{F8B829FC-0ACD-46C3-5D7E-74FB2C721D7D}"/>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p:blipFill>
        <p:spPr>
          <a:xfrm>
            <a:off x="4950999" y="1143000"/>
            <a:ext cx="2286000" cy="2286000"/>
          </a:xfrm>
          <a:noFill/>
        </p:spPr>
      </p:pic>
      <p:sp>
        <p:nvSpPr>
          <p:cNvPr id="2" name="Subtitle 1">
            <a:extLst>
              <a:ext uri="{FF2B5EF4-FFF2-40B4-BE49-F238E27FC236}">
                <a16:creationId xmlns:a16="http://schemas.microsoft.com/office/drawing/2014/main" id="{A1307D8B-2864-21B6-1CE1-B605F29281C5}"/>
              </a:ext>
            </a:extLst>
          </p:cNvPr>
          <p:cNvSpPr>
            <a:spLocks noGrp="1"/>
          </p:cNvSpPr>
          <p:nvPr>
            <p:ph type="body" sz="quarter" idx="14"/>
          </p:nvPr>
        </p:nvSpPr>
        <p:spPr>
          <a:xfrm>
            <a:off x="1535715" y="4733659"/>
            <a:ext cx="9116568" cy="722376"/>
          </a:xfrm>
        </p:spPr>
        <p:txBody>
          <a:bodyPr anchor="ctr">
            <a:normAutofit/>
          </a:bodyPr>
          <a:lstStyle/>
          <a:p>
            <a:r>
              <a:rPr lang="en-US" sz="2800" dirty="0"/>
              <a:t>Alissa Flatley &amp; Elanor </a:t>
            </a:r>
            <a:r>
              <a:rPr lang="en-US" sz="2800" dirty="0" err="1"/>
              <a:t>alun</a:t>
            </a:r>
            <a:endParaRPr lang="en-US" sz="2800" dirty="0"/>
          </a:p>
        </p:txBody>
      </p:sp>
      <p:pic>
        <p:nvPicPr>
          <p:cNvPr id="1026" name="Picture 2" descr="UWTSD LOGO">
            <a:extLst>
              <a:ext uri="{FF2B5EF4-FFF2-40B4-BE49-F238E27FC236}">
                <a16:creationId xmlns:a16="http://schemas.microsoft.com/office/drawing/2014/main" id="{C50A0075-CE87-38A0-E51F-DB003CF2631B}"/>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9013113" y="2741936"/>
            <a:ext cx="1546678" cy="513216"/>
          </a:xfrm>
          <a:prstGeom prst="rect">
            <a:avLst/>
          </a:prstGeom>
          <a:noFill/>
          <a:extLst>
            <a:ext uri="{909E8E84-426E-40DD-AFC4-6F175D3DCCD1}">
              <a14:hiddenFill xmlns:a14="http://schemas.microsoft.com/office/drawing/2010/main">
                <a:solidFill>
                  <a:srgbClr val="FFFFFF"/>
                </a:solidFill>
              </a14:hiddenFill>
            </a:ext>
          </a:extLst>
        </p:spPr>
      </p:pic>
      <p:sp>
        <p:nvSpPr>
          <p:cNvPr id="6" name="Subtitle 1">
            <a:extLst>
              <a:ext uri="{FF2B5EF4-FFF2-40B4-BE49-F238E27FC236}">
                <a16:creationId xmlns:a16="http://schemas.microsoft.com/office/drawing/2014/main" id="{DAACB67F-C332-D6AD-E18F-3521782CD856}"/>
              </a:ext>
            </a:extLst>
          </p:cNvPr>
          <p:cNvSpPr txBox="1">
            <a:spLocks/>
          </p:cNvSpPr>
          <p:nvPr/>
        </p:nvSpPr>
        <p:spPr>
          <a:xfrm>
            <a:off x="-2159654" y="2637356"/>
            <a:ext cx="9116568" cy="72237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000" b="0" i="0" kern="1200" cap="all"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dirty="0"/>
              <a:t>ACNA5001</a:t>
            </a:r>
          </a:p>
        </p:txBody>
      </p:sp>
    </p:spTree>
    <p:extLst>
      <p:ext uri="{BB962C8B-B14F-4D97-AF65-F5344CB8AC3E}">
        <p14:creationId xmlns:p14="http://schemas.microsoft.com/office/powerpoint/2010/main" val="855215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2</a:t>
            </a:fld>
            <a:endParaRPr lang="en-US" dirty="0"/>
          </a:p>
        </p:txBody>
      </p:sp>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1287999" y="2040745"/>
            <a:ext cx="6806134" cy="3364992"/>
          </a:xfrm>
        </p:spPr>
        <p:txBody>
          <a:bodyPr/>
          <a:lstStyle/>
          <a:p>
            <a:pPr marL="514350" indent="-514350">
              <a:buAutoNum type="arabicParenR"/>
            </a:pPr>
            <a:r>
              <a:rPr lang="en-US" sz="2800" b="1" dirty="0"/>
              <a:t>What is overfishing?</a:t>
            </a:r>
          </a:p>
          <a:p>
            <a:r>
              <a:rPr lang="en-US" sz="2800" dirty="0"/>
              <a:t>Tragedy of the commons</a:t>
            </a:r>
          </a:p>
          <a:p>
            <a:r>
              <a:rPr lang="en-US" sz="2800" dirty="0"/>
              <a:t>Environmental impact of fishing</a:t>
            </a:r>
          </a:p>
          <a:p>
            <a:r>
              <a:rPr lang="en-US" sz="2800" b="1" dirty="0"/>
              <a:t>Activity: </a:t>
            </a:r>
            <a:r>
              <a:rPr lang="en-US" sz="2800" b="1" dirty="0" err="1"/>
              <a:t>finprint</a:t>
            </a:r>
            <a:r>
              <a:rPr lang="en-US" sz="2800" b="1" dirty="0"/>
              <a:t> game</a:t>
            </a:r>
            <a:endParaRPr lang="en-US" sz="2800" dirty="0"/>
          </a:p>
          <a:p>
            <a:r>
              <a:rPr lang="en-US" sz="2800" dirty="0"/>
              <a:t>The rise of aquaculture</a:t>
            </a:r>
          </a:p>
          <a:p>
            <a:r>
              <a:rPr lang="en-US" sz="2800" b="1" dirty="0"/>
              <a:t>Activity: Interpreting global fishing watch</a:t>
            </a:r>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159181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OUTLINE</a:t>
            </a:r>
          </a:p>
        </p:txBody>
      </p:sp>
      <p:sp>
        <p:nvSpPr>
          <p:cNvPr id="2" name="Footer Placeholder 4">
            <a:extLst>
              <a:ext uri="{FF2B5EF4-FFF2-40B4-BE49-F238E27FC236}">
                <a16:creationId xmlns:a16="http://schemas.microsoft.com/office/drawing/2014/main" id="{F343F526-FB6A-9A18-440E-FDBC9D3F2797}"/>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Tree>
    <p:extLst>
      <p:ext uri="{BB962C8B-B14F-4D97-AF65-F5344CB8AC3E}">
        <p14:creationId xmlns:p14="http://schemas.microsoft.com/office/powerpoint/2010/main" val="2910866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3</a:t>
            </a:fld>
            <a:endParaRPr lang="en-US" dirty="0"/>
          </a:p>
        </p:txBody>
      </p:sp>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1287999" y="2040745"/>
            <a:ext cx="6806134" cy="3364992"/>
          </a:xfrm>
        </p:spPr>
        <p:txBody>
          <a:bodyPr/>
          <a:lstStyle/>
          <a:p>
            <a:pPr marL="514350" indent="-514350">
              <a:buAutoNum type="arabicParenR"/>
            </a:pPr>
            <a:r>
              <a:rPr lang="en-US" sz="2800" b="1" dirty="0"/>
              <a:t>What is overfishing?</a:t>
            </a:r>
          </a:p>
          <a:p>
            <a:r>
              <a:rPr lang="en-US" sz="2800" dirty="0"/>
              <a:t>Tragedy of the commons</a:t>
            </a:r>
          </a:p>
          <a:p>
            <a:r>
              <a:rPr lang="en-US" sz="2800" dirty="0"/>
              <a:t>Environmental impact of fishing</a:t>
            </a:r>
          </a:p>
          <a:p>
            <a:r>
              <a:rPr lang="en-US" sz="2800" b="1" dirty="0"/>
              <a:t>Activity: </a:t>
            </a:r>
            <a:r>
              <a:rPr lang="en-US" sz="2800" b="1" dirty="0" err="1"/>
              <a:t>finprint</a:t>
            </a:r>
            <a:r>
              <a:rPr lang="en-US" sz="2800" b="1" dirty="0"/>
              <a:t> game</a:t>
            </a:r>
            <a:endParaRPr lang="en-US" sz="2800" dirty="0"/>
          </a:p>
          <a:p>
            <a:r>
              <a:rPr lang="en-US" sz="2800" dirty="0"/>
              <a:t>The rise of aquaculture</a:t>
            </a:r>
          </a:p>
          <a:p>
            <a:r>
              <a:rPr lang="en-US" sz="2800" b="1" dirty="0"/>
              <a:t>Activity: Interpreting global fishing watch</a:t>
            </a:r>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159181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OUTLINE</a:t>
            </a:r>
          </a:p>
        </p:txBody>
      </p:sp>
      <p:sp>
        <p:nvSpPr>
          <p:cNvPr id="2" name="Footer Placeholder 4">
            <a:extLst>
              <a:ext uri="{FF2B5EF4-FFF2-40B4-BE49-F238E27FC236}">
                <a16:creationId xmlns:a16="http://schemas.microsoft.com/office/drawing/2014/main" id="{F343F526-FB6A-9A18-440E-FDBC9D3F2797}"/>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5" name="Right Brace 4">
            <a:extLst>
              <a:ext uri="{FF2B5EF4-FFF2-40B4-BE49-F238E27FC236}">
                <a16:creationId xmlns:a16="http://schemas.microsoft.com/office/drawing/2014/main" id="{1F9807B6-492D-D9B5-74C2-199DF2321A56}"/>
              </a:ext>
            </a:extLst>
          </p:cNvPr>
          <p:cNvSpPr/>
          <p:nvPr/>
        </p:nvSpPr>
        <p:spPr>
          <a:xfrm>
            <a:off x="6166714" y="2157984"/>
            <a:ext cx="1609344" cy="2772461"/>
          </a:xfrm>
          <a:prstGeom prst="rightBrace">
            <a:avLst/>
          </a:prstGeom>
          <a:ln w="381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TextBox 6">
            <a:extLst>
              <a:ext uri="{FF2B5EF4-FFF2-40B4-BE49-F238E27FC236}">
                <a16:creationId xmlns:a16="http://schemas.microsoft.com/office/drawing/2014/main" id="{4A2A09B0-52B7-ADE4-2D7A-06ED9E02D002}"/>
              </a:ext>
            </a:extLst>
          </p:cNvPr>
          <p:cNvSpPr txBox="1"/>
          <p:nvPr/>
        </p:nvSpPr>
        <p:spPr>
          <a:xfrm>
            <a:off x="7855392" y="3344159"/>
            <a:ext cx="6097218" cy="400110"/>
          </a:xfrm>
          <a:prstGeom prst="rect">
            <a:avLst/>
          </a:prstGeom>
          <a:noFill/>
        </p:spPr>
        <p:txBody>
          <a:bodyPr wrap="square">
            <a:spAutoFit/>
          </a:bodyPr>
          <a:lstStyle/>
          <a:p>
            <a:r>
              <a:rPr lang="en-US" sz="2000" b="1" dirty="0"/>
              <a:t>1hr</a:t>
            </a:r>
            <a:endParaRPr lang="en-GB" sz="2000" dirty="0"/>
          </a:p>
        </p:txBody>
      </p:sp>
    </p:spTree>
    <p:extLst>
      <p:ext uri="{BB962C8B-B14F-4D97-AF65-F5344CB8AC3E}">
        <p14:creationId xmlns:p14="http://schemas.microsoft.com/office/powerpoint/2010/main" val="1289936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4</a:t>
            </a:fld>
            <a:endParaRPr lang="en-US" dirty="0"/>
          </a:p>
        </p:txBody>
      </p:sp>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1287999" y="2040745"/>
            <a:ext cx="6806134" cy="3364992"/>
          </a:xfrm>
        </p:spPr>
        <p:txBody>
          <a:bodyPr/>
          <a:lstStyle/>
          <a:p>
            <a:pPr marL="514350" indent="-514350">
              <a:buAutoNum type="arabicParenR"/>
            </a:pPr>
            <a:r>
              <a:rPr lang="en-US" sz="2800" b="1" dirty="0"/>
              <a:t>What is overfishing?</a:t>
            </a:r>
          </a:p>
          <a:p>
            <a:r>
              <a:rPr lang="en-US" sz="2800" dirty="0"/>
              <a:t>Tragedy of the commons</a:t>
            </a:r>
          </a:p>
          <a:p>
            <a:r>
              <a:rPr lang="en-US" sz="2800" dirty="0"/>
              <a:t>Environmental impact of fishing</a:t>
            </a:r>
          </a:p>
          <a:p>
            <a:r>
              <a:rPr lang="en-US" sz="2800" b="1" dirty="0"/>
              <a:t>Activity: </a:t>
            </a:r>
            <a:r>
              <a:rPr lang="en-US" sz="2800" b="1" dirty="0" err="1"/>
              <a:t>finprint</a:t>
            </a:r>
            <a:r>
              <a:rPr lang="en-US" sz="2800" b="1" dirty="0"/>
              <a:t> game</a:t>
            </a:r>
            <a:endParaRPr lang="en-US" sz="2800" dirty="0"/>
          </a:p>
          <a:p>
            <a:r>
              <a:rPr lang="en-US" sz="2800" dirty="0"/>
              <a:t>The rise of aquaculture</a:t>
            </a:r>
          </a:p>
          <a:p>
            <a:r>
              <a:rPr lang="en-US" sz="2800" b="1" dirty="0"/>
              <a:t>Activity: Interpreting global fishing watch</a:t>
            </a:r>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159181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OUTLINE</a:t>
            </a:r>
          </a:p>
        </p:txBody>
      </p:sp>
      <p:sp>
        <p:nvSpPr>
          <p:cNvPr id="2" name="Footer Placeholder 4">
            <a:extLst>
              <a:ext uri="{FF2B5EF4-FFF2-40B4-BE49-F238E27FC236}">
                <a16:creationId xmlns:a16="http://schemas.microsoft.com/office/drawing/2014/main" id="{F343F526-FB6A-9A18-440E-FDBC9D3F2797}"/>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5" name="Right Brace 4">
            <a:extLst>
              <a:ext uri="{FF2B5EF4-FFF2-40B4-BE49-F238E27FC236}">
                <a16:creationId xmlns:a16="http://schemas.microsoft.com/office/drawing/2014/main" id="{1F9807B6-492D-D9B5-74C2-199DF2321A56}"/>
              </a:ext>
            </a:extLst>
          </p:cNvPr>
          <p:cNvSpPr/>
          <p:nvPr/>
        </p:nvSpPr>
        <p:spPr>
          <a:xfrm>
            <a:off x="6166714" y="2157984"/>
            <a:ext cx="1609344" cy="2772461"/>
          </a:xfrm>
          <a:prstGeom prst="rightBrace">
            <a:avLst/>
          </a:prstGeom>
          <a:ln w="381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TextBox 6">
            <a:extLst>
              <a:ext uri="{FF2B5EF4-FFF2-40B4-BE49-F238E27FC236}">
                <a16:creationId xmlns:a16="http://schemas.microsoft.com/office/drawing/2014/main" id="{4A2A09B0-52B7-ADE4-2D7A-06ED9E02D002}"/>
              </a:ext>
            </a:extLst>
          </p:cNvPr>
          <p:cNvSpPr txBox="1"/>
          <p:nvPr/>
        </p:nvSpPr>
        <p:spPr>
          <a:xfrm>
            <a:off x="9808551" y="5627306"/>
            <a:ext cx="6097218" cy="400110"/>
          </a:xfrm>
          <a:prstGeom prst="rect">
            <a:avLst/>
          </a:prstGeom>
          <a:noFill/>
        </p:spPr>
        <p:txBody>
          <a:bodyPr wrap="square">
            <a:spAutoFit/>
          </a:bodyPr>
          <a:lstStyle/>
          <a:p>
            <a:r>
              <a:rPr lang="en-US" sz="2000" b="1" dirty="0"/>
              <a:t>40mins</a:t>
            </a:r>
            <a:endParaRPr lang="en-GB" sz="2000" dirty="0"/>
          </a:p>
        </p:txBody>
      </p:sp>
      <p:sp>
        <p:nvSpPr>
          <p:cNvPr id="6" name="Right Brace 5">
            <a:extLst>
              <a:ext uri="{FF2B5EF4-FFF2-40B4-BE49-F238E27FC236}">
                <a16:creationId xmlns:a16="http://schemas.microsoft.com/office/drawing/2014/main" id="{5D2B379D-6FF6-511C-63DF-2AE00D2EE2C0}"/>
              </a:ext>
            </a:extLst>
          </p:cNvPr>
          <p:cNvSpPr/>
          <p:nvPr/>
        </p:nvSpPr>
        <p:spPr>
          <a:xfrm>
            <a:off x="8094133" y="5047683"/>
            <a:ext cx="1609344" cy="1559357"/>
          </a:xfrm>
          <a:prstGeom prst="rightBrace">
            <a:avLst/>
          </a:prstGeom>
          <a:ln w="381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a:extLst>
              <a:ext uri="{FF2B5EF4-FFF2-40B4-BE49-F238E27FC236}">
                <a16:creationId xmlns:a16="http://schemas.microsoft.com/office/drawing/2014/main" id="{862AF624-B97A-2ED4-21D4-28AEA451D854}"/>
              </a:ext>
            </a:extLst>
          </p:cNvPr>
          <p:cNvSpPr txBox="1"/>
          <p:nvPr/>
        </p:nvSpPr>
        <p:spPr>
          <a:xfrm>
            <a:off x="8007792" y="3496559"/>
            <a:ext cx="6097218" cy="400110"/>
          </a:xfrm>
          <a:prstGeom prst="rect">
            <a:avLst/>
          </a:prstGeom>
          <a:noFill/>
        </p:spPr>
        <p:txBody>
          <a:bodyPr wrap="square">
            <a:spAutoFit/>
          </a:bodyPr>
          <a:lstStyle/>
          <a:p>
            <a:r>
              <a:rPr lang="en-US" sz="2000" b="1" dirty="0"/>
              <a:t>1hr</a:t>
            </a:r>
            <a:endParaRPr lang="en-GB" sz="2000" dirty="0"/>
          </a:p>
        </p:txBody>
      </p:sp>
    </p:spTree>
    <p:extLst>
      <p:ext uri="{BB962C8B-B14F-4D97-AF65-F5344CB8AC3E}">
        <p14:creationId xmlns:p14="http://schemas.microsoft.com/office/powerpoint/2010/main" val="1590284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5</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3737121"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WHAT IS OVERFISHING?</a:t>
            </a:r>
          </a:p>
        </p:txBody>
      </p:sp>
      <p:sp>
        <p:nvSpPr>
          <p:cNvPr id="3" name="TextBox 2">
            <a:extLst>
              <a:ext uri="{FF2B5EF4-FFF2-40B4-BE49-F238E27FC236}">
                <a16:creationId xmlns:a16="http://schemas.microsoft.com/office/drawing/2014/main" id="{150697A7-69B2-CB66-C718-B5FE9564F005}"/>
              </a:ext>
            </a:extLst>
          </p:cNvPr>
          <p:cNvSpPr txBox="1"/>
          <p:nvPr/>
        </p:nvSpPr>
        <p:spPr>
          <a:xfrm>
            <a:off x="1026913" y="6014841"/>
            <a:ext cx="6097190" cy="369332"/>
          </a:xfrm>
          <a:prstGeom prst="rect">
            <a:avLst/>
          </a:prstGeom>
          <a:noFill/>
        </p:spPr>
        <p:txBody>
          <a:bodyPr wrap="square">
            <a:spAutoFit/>
          </a:bodyPr>
          <a:lstStyle/>
          <a:p>
            <a:r>
              <a:rPr lang="en-GB" dirty="0">
                <a:hlinkClick r:id="rId3"/>
              </a:rPr>
              <a:t>What Is Overfishing | Marine Stewardship Council (msc.org)</a:t>
            </a:r>
            <a:endParaRPr lang="en-GB" dirty="0"/>
          </a:p>
        </p:txBody>
      </p:sp>
      <p:pic>
        <p:nvPicPr>
          <p:cNvPr id="2050" name="Picture 2" descr="World Fisheries Day: Here's how we can eliminate overfishing | World  Economic Forum">
            <a:extLst>
              <a:ext uri="{FF2B5EF4-FFF2-40B4-BE49-F238E27FC236}">
                <a16:creationId xmlns:a16="http://schemas.microsoft.com/office/drawing/2014/main" id="{052D08CE-7E11-E3A8-FB15-DDF71FF2E51D}"/>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857876" y="473827"/>
            <a:ext cx="5625306" cy="3754260"/>
          </a:xfrm>
          <a:prstGeom prst="rect">
            <a:avLst/>
          </a:prstGeom>
          <a:noFill/>
          <a:extLst>
            <a:ext uri="{909E8E84-426E-40DD-AFC4-6F175D3DCCD1}">
              <a14:hiddenFill xmlns:a14="http://schemas.microsoft.com/office/drawing/2010/main">
                <a:solidFill>
                  <a:srgbClr val="FFFFFF"/>
                </a:solidFill>
              </a14:hiddenFill>
            </a:ext>
          </a:extLst>
        </p:spPr>
      </p:pic>
      <p:sp>
        <p:nvSpPr>
          <p:cNvPr id="7" name="Footer Placeholder 4">
            <a:extLst>
              <a:ext uri="{FF2B5EF4-FFF2-40B4-BE49-F238E27FC236}">
                <a16:creationId xmlns:a16="http://schemas.microsoft.com/office/drawing/2014/main" id="{76ECA326-9B54-53D4-6C6C-82F2021BB285}"/>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6" name="TextBox 5">
            <a:extLst>
              <a:ext uri="{FF2B5EF4-FFF2-40B4-BE49-F238E27FC236}">
                <a16:creationId xmlns:a16="http://schemas.microsoft.com/office/drawing/2014/main" id="{E435DD7E-6BAC-42A2-6DCA-90A38C279FC2}"/>
              </a:ext>
            </a:extLst>
          </p:cNvPr>
          <p:cNvSpPr txBox="1"/>
          <p:nvPr/>
        </p:nvSpPr>
        <p:spPr>
          <a:xfrm>
            <a:off x="1129347" y="1550015"/>
            <a:ext cx="3919731" cy="1323439"/>
          </a:xfrm>
          <a:prstGeom prst="rect">
            <a:avLst/>
          </a:prstGeom>
          <a:noFill/>
        </p:spPr>
        <p:txBody>
          <a:bodyPr wrap="square">
            <a:spAutoFit/>
          </a:bodyPr>
          <a:lstStyle/>
          <a:p>
            <a:r>
              <a:rPr lang="en-GB" sz="2000" dirty="0"/>
              <a:t>Overfishing occurs when too many fish in a particular stock are caught </a:t>
            </a:r>
            <a:r>
              <a:rPr lang="en-GB" sz="2000" b="1" u="sng" dirty="0"/>
              <a:t>and</a:t>
            </a:r>
            <a:r>
              <a:rPr lang="en-GB" sz="2000" u="sng" dirty="0"/>
              <a:t> </a:t>
            </a:r>
            <a:r>
              <a:rPr lang="en-GB" sz="2000" dirty="0"/>
              <a:t>there are not enough adults to breed and sustain a healthy population.</a:t>
            </a:r>
          </a:p>
        </p:txBody>
      </p:sp>
    </p:spTree>
    <p:extLst>
      <p:ext uri="{BB962C8B-B14F-4D97-AF65-F5344CB8AC3E}">
        <p14:creationId xmlns:p14="http://schemas.microsoft.com/office/powerpoint/2010/main" val="164756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07323-3ADB-48E6-98B3-56902CD1CB96}"/>
              </a:ext>
            </a:extLst>
          </p:cNvPr>
          <p:cNvSpPr>
            <a:spLocks noGrp="1"/>
          </p:cNvSpPr>
          <p:nvPr>
            <p:ph type="title"/>
          </p:nvPr>
        </p:nvSpPr>
        <p:spPr>
          <a:xfrm>
            <a:off x="1295399" y="609600"/>
            <a:ext cx="10058400" cy="914400"/>
          </a:xfrm>
        </p:spPr>
        <p:txBody>
          <a:bodyPr anchor="t">
            <a:normAutofit/>
          </a:bodyPr>
          <a:lstStyle/>
          <a:p>
            <a:r>
              <a:rPr lang="en-GB" sz="3600" dirty="0"/>
              <a:t>Tragedy of the commons</a:t>
            </a:r>
          </a:p>
        </p:txBody>
      </p:sp>
      <p:pic>
        <p:nvPicPr>
          <p:cNvPr id="8" name="Picture 7" descr="Schools of fishes underwater">
            <a:extLst>
              <a:ext uri="{FF2B5EF4-FFF2-40B4-BE49-F238E27FC236}">
                <a16:creationId xmlns:a16="http://schemas.microsoft.com/office/drawing/2014/main" id="{E52E4021-B696-696E-BD79-5F539C4BF18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295400" y="1855945"/>
            <a:ext cx="9820656" cy="4352544"/>
          </a:xfrm>
          <a:prstGeom prst="rect">
            <a:avLst/>
          </a:prstGeom>
          <a:noFill/>
        </p:spPr>
      </p:pic>
      <p:sp>
        <p:nvSpPr>
          <p:cNvPr id="4" name="Slide Number Placeholder 3">
            <a:extLst>
              <a:ext uri="{FF2B5EF4-FFF2-40B4-BE49-F238E27FC236}">
                <a16:creationId xmlns:a16="http://schemas.microsoft.com/office/drawing/2014/main" id="{247AA2FF-E46C-2E12-8234-43A81B1F406B}"/>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6</a:t>
            </a:fld>
            <a:endParaRPr lang="en-US"/>
          </a:p>
        </p:txBody>
      </p:sp>
      <p:sp>
        <p:nvSpPr>
          <p:cNvPr id="7" name="Footer Placeholder 4">
            <a:extLst>
              <a:ext uri="{FF2B5EF4-FFF2-40B4-BE49-F238E27FC236}">
                <a16:creationId xmlns:a16="http://schemas.microsoft.com/office/drawing/2014/main" id="{AEE4B77C-BA38-D932-71CB-1A2DB28E57C5}"/>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Tree>
    <p:extLst>
      <p:ext uri="{BB962C8B-B14F-4D97-AF65-F5344CB8AC3E}">
        <p14:creationId xmlns:p14="http://schemas.microsoft.com/office/powerpoint/2010/main" val="2381740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7</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TRAGEDY OF THE COMMONS</a:t>
            </a:r>
          </a:p>
        </p:txBody>
      </p:sp>
      <p:pic>
        <p:nvPicPr>
          <p:cNvPr id="1026" name="Picture 2" descr="The tragedy of the commons - Sketchplanations">
            <a:extLst>
              <a:ext uri="{FF2B5EF4-FFF2-40B4-BE49-F238E27FC236}">
                <a16:creationId xmlns:a16="http://schemas.microsoft.com/office/drawing/2014/main" id="{386D9CFD-831B-69C5-FCD1-D29BED1A98B2}"/>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411237" y="228600"/>
            <a:ext cx="5587087" cy="473630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9D791305-834F-B02A-1413-A07C7A82F273}"/>
              </a:ext>
            </a:extLst>
          </p:cNvPr>
          <p:cNvSpPr txBox="1"/>
          <p:nvPr/>
        </p:nvSpPr>
        <p:spPr>
          <a:xfrm>
            <a:off x="6320433" y="5015984"/>
            <a:ext cx="6097190" cy="369332"/>
          </a:xfrm>
          <a:prstGeom prst="rect">
            <a:avLst/>
          </a:prstGeom>
          <a:noFill/>
        </p:spPr>
        <p:txBody>
          <a:bodyPr wrap="square">
            <a:spAutoFit/>
          </a:bodyPr>
          <a:lstStyle/>
          <a:p>
            <a:r>
              <a:rPr lang="en-GB" dirty="0">
                <a:hlinkClick r:id="rId4"/>
              </a:rPr>
              <a:t>The tragedy of the commons - </a:t>
            </a:r>
            <a:r>
              <a:rPr lang="en-GB" dirty="0" err="1">
                <a:hlinkClick r:id="rId4"/>
              </a:rPr>
              <a:t>Sketchplanations</a:t>
            </a:r>
            <a:endParaRPr lang="en-GB" dirty="0"/>
          </a:p>
        </p:txBody>
      </p:sp>
      <p:sp>
        <p:nvSpPr>
          <p:cNvPr id="11" name="Footer Placeholder 4">
            <a:extLst>
              <a:ext uri="{FF2B5EF4-FFF2-40B4-BE49-F238E27FC236}">
                <a16:creationId xmlns:a16="http://schemas.microsoft.com/office/drawing/2014/main" id="{538C6179-2DB8-F36D-03C3-6F2990981621}"/>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3" name="TextBox 2">
            <a:extLst>
              <a:ext uri="{FF2B5EF4-FFF2-40B4-BE49-F238E27FC236}">
                <a16:creationId xmlns:a16="http://schemas.microsoft.com/office/drawing/2014/main" id="{5924C784-C253-D2B7-995C-C35D9A34115E}"/>
              </a:ext>
            </a:extLst>
          </p:cNvPr>
          <p:cNvSpPr txBox="1"/>
          <p:nvPr/>
        </p:nvSpPr>
        <p:spPr>
          <a:xfrm>
            <a:off x="1069450" y="1670582"/>
            <a:ext cx="4655489" cy="3170099"/>
          </a:xfrm>
          <a:prstGeom prst="rect">
            <a:avLst/>
          </a:prstGeom>
          <a:noFill/>
        </p:spPr>
        <p:txBody>
          <a:bodyPr wrap="square">
            <a:spAutoFit/>
          </a:bodyPr>
          <a:lstStyle/>
          <a:p>
            <a:r>
              <a:rPr lang="en-GB" sz="2000" dirty="0"/>
              <a:t>Fisheries provide the classic example of the tragedy of the commons, which occurs when </a:t>
            </a:r>
            <a:r>
              <a:rPr lang="en-GB" sz="2000" b="1" u="sng" dirty="0"/>
              <a:t>property rights are incomplete </a:t>
            </a:r>
            <a:r>
              <a:rPr lang="en-GB" sz="2000" dirty="0"/>
              <a:t>and </a:t>
            </a:r>
            <a:r>
              <a:rPr lang="en-GB" sz="2000" b="1" u="sng" dirty="0"/>
              <a:t>access to a resource is open</a:t>
            </a:r>
            <a:r>
              <a:rPr lang="en-GB" sz="2000" dirty="0"/>
              <a:t>. </a:t>
            </a:r>
          </a:p>
          <a:p>
            <a:endParaRPr lang="en-GB" sz="2000" dirty="0"/>
          </a:p>
          <a:p>
            <a:r>
              <a:rPr lang="en-GB" sz="2000" dirty="0"/>
              <a:t>The migratory nature of most fish species makes it difficult to establish and protect rights to fish in the sea, so the rule of capture prevails. The result is often overexploitation of the resource.</a:t>
            </a:r>
          </a:p>
        </p:txBody>
      </p:sp>
      <p:sp>
        <p:nvSpPr>
          <p:cNvPr id="7" name="TextBox 6">
            <a:extLst>
              <a:ext uri="{FF2B5EF4-FFF2-40B4-BE49-F238E27FC236}">
                <a16:creationId xmlns:a16="http://schemas.microsoft.com/office/drawing/2014/main" id="{D685D9F0-3F13-C54F-623B-E57C70F08D06}"/>
              </a:ext>
            </a:extLst>
          </p:cNvPr>
          <p:cNvSpPr txBox="1"/>
          <p:nvPr/>
        </p:nvSpPr>
        <p:spPr>
          <a:xfrm>
            <a:off x="877824" y="6384173"/>
            <a:ext cx="6209968" cy="369332"/>
          </a:xfrm>
          <a:prstGeom prst="rect">
            <a:avLst/>
          </a:prstGeom>
          <a:noFill/>
        </p:spPr>
        <p:txBody>
          <a:bodyPr wrap="square">
            <a:spAutoFit/>
          </a:bodyPr>
          <a:lstStyle/>
          <a:p>
            <a:r>
              <a:rPr lang="en-GB" dirty="0">
                <a:hlinkClick r:id="rId5"/>
              </a:rPr>
              <a:t>ACNA5001: Overfishing (readings) (uwtsd.ac.uk)</a:t>
            </a:r>
            <a:endParaRPr lang="en-GB" dirty="0"/>
          </a:p>
        </p:txBody>
      </p:sp>
      <p:sp>
        <p:nvSpPr>
          <p:cNvPr id="8" name="TextBox 7">
            <a:extLst>
              <a:ext uri="{FF2B5EF4-FFF2-40B4-BE49-F238E27FC236}">
                <a16:creationId xmlns:a16="http://schemas.microsoft.com/office/drawing/2014/main" id="{61D84CBC-338B-B134-13B2-1FD29842D5BD}"/>
              </a:ext>
            </a:extLst>
          </p:cNvPr>
          <p:cNvSpPr txBox="1"/>
          <p:nvPr/>
        </p:nvSpPr>
        <p:spPr>
          <a:xfrm>
            <a:off x="877824" y="6023055"/>
            <a:ext cx="4655489" cy="369332"/>
          </a:xfrm>
          <a:prstGeom prst="rect">
            <a:avLst/>
          </a:prstGeom>
          <a:noFill/>
        </p:spPr>
        <p:txBody>
          <a:bodyPr wrap="square">
            <a:spAutoFit/>
          </a:bodyPr>
          <a:lstStyle/>
          <a:p>
            <a:r>
              <a:rPr lang="en-GB" dirty="0"/>
              <a:t>Hardin (1968)</a:t>
            </a:r>
          </a:p>
        </p:txBody>
      </p:sp>
    </p:spTree>
    <p:extLst>
      <p:ext uri="{BB962C8B-B14F-4D97-AF65-F5344CB8AC3E}">
        <p14:creationId xmlns:p14="http://schemas.microsoft.com/office/powerpoint/2010/main" val="1942022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8</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TRAGEDY OF THE COMMONS</a:t>
            </a:r>
          </a:p>
        </p:txBody>
      </p:sp>
      <p:sp>
        <p:nvSpPr>
          <p:cNvPr id="10" name="TextBox 9">
            <a:extLst>
              <a:ext uri="{FF2B5EF4-FFF2-40B4-BE49-F238E27FC236}">
                <a16:creationId xmlns:a16="http://schemas.microsoft.com/office/drawing/2014/main" id="{9D791305-834F-B02A-1413-A07C7A82F273}"/>
              </a:ext>
            </a:extLst>
          </p:cNvPr>
          <p:cNvSpPr txBox="1"/>
          <p:nvPr/>
        </p:nvSpPr>
        <p:spPr>
          <a:xfrm>
            <a:off x="6320433" y="5015984"/>
            <a:ext cx="6097190" cy="369332"/>
          </a:xfrm>
          <a:prstGeom prst="rect">
            <a:avLst/>
          </a:prstGeom>
          <a:noFill/>
        </p:spPr>
        <p:txBody>
          <a:bodyPr wrap="square">
            <a:spAutoFit/>
          </a:bodyPr>
          <a:lstStyle/>
          <a:p>
            <a:r>
              <a:rPr lang="en-GB" dirty="0">
                <a:hlinkClick r:id="rId3"/>
              </a:rPr>
              <a:t>The tragedy of the commons - </a:t>
            </a:r>
            <a:r>
              <a:rPr lang="en-GB" dirty="0" err="1">
                <a:hlinkClick r:id="rId3"/>
              </a:rPr>
              <a:t>Sketchplanations</a:t>
            </a:r>
            <a:endParaRPr lang="en-GB" dirty="0"/>
          </a:p>
        </p:txBody>
      </p:sp>
      <p:sp>
        <p:nvSpPr>
          <p:cNvPr id="11" name="Footer Placeholder 4">
            <a:extLst>
              <a:ext uri="{FF2B5EF4-FFF2-40B4-BE49-F238E27FC236}">
                <a16:creationId xmlns:a16="http://schemas.microsoft.com/office/drawing/2014/main" id="{538C6179-2DB8-F36D-03C3-6F2990981621}"/>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3" name="TextBox 2">
            <a:extLst>
              <a:ext uri="{FF2B5EF4-FFF2-40B4-BE49-F238E27FC236}">
                <a16:creationId xmlns:a16="http://schemas.microsoft.com/office/drawing/2014/main" id="{5924C784-C253-D2B7-995C-C35D9A34115E}"/>
              </a:ext>
            </a:extLst>
          </p:cNvPr>
          <p:cNvSpPr txBox="1"/>
          <p:nvPr/>
        </p:nvSpPr>
        <p:spPr>
          <a:xfrm>
            <a:off x="1069450" y="1670582"/>
            <a:ext cx="4655489" cy="3170099"/>
          </a:xfrm>
          <a:prstGeom prst="rect">
            <a:avLst/>
          </a:prstGeom>
          <a:noFill/>
        </p:spPr>
        <p:txBody>
          <a:bodyPr wrap="square">
            <a:spAutoFit/>
          </a:bodyPr>
          <a:lstStyle/>
          <a:p>
            <a:r>
              <a:rPr lang="en-GB" sz="2000" dirty="0"/>
              <a:t>Fisheries provide the classic example of the tragedy of the commons, which occurs when </a:t>
            </a:r>
            <a:r>
              <a:rPr lang="en-GB" sz="2000" b="1" u="sng" dirty="0"/>
              <a:t>property rights are incomplete </a:t>
            </a:r>
            <a:r>
              <a:rPr lang="en-GB" sz="2000" dirty="0"/>
              <a:t>and </a:t>
            </a:r>
            <a:r>
              <a:rPr lang="en-GB" sz="2000" b="1" u="sng" dirty="0"/>
              <a:t>access to a resource is open</a:t>
            </a:r>
            <a:r>
              <a:rPr lang="en-GB" sz="2000" dirty="0"/>
              <a:t>. </a:t>
            </a:r>
          </a:p>
          <a:p>
            <a:endParaRPr lang="en-GB" sz="2000" dirty="0"/>
          </a:p>
          <a:p>
            <a:r>
              <a:rPr lang="en-GB" sz="2000" dirty="0"/>
              <a:t>The migratory nature of most fish species makes it difficult to establish and protect rights to fish in the sea, so the rule of capture prevails. The result is often overexploitation of the resource.</a:t>
            </a:r>
          </a:p>
        </p:txBody>
      </p:sp>
      <p:pic>
        <p:nvPicPr>
          <p:cNvPr id="2" name="Picture 2" descr="Tragedy of the Commons | Counting The Last Fish">
            <a:extLst>
              <a:ext uri="{FF2B5EF4-FFF2-40B4-BE49-F238E27FC236}">
                <a16:creationId xmlns:a16="http://schemas.microsoft.com/office/drawing/2014/main" id="{A40F5A80-06DD-7C49-D61C-81F4B3AD0419}"/>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5900870" y="1129085"/>
            <a:ext cx="5955578" cy="372819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BAD3D77-7913-CE92-48C1-8E5E1E9DDCC0}"/>
              </a:ext>
            </a:extLst>
          </p:cNvPr>
          <p:cNvSpPr txBox="1"/>
          <p:nvPr/>
        </p:nvSpPr>
        <p:spPr>
          <a:xfrm>
            <a:off x="877824" y="6384173"/>
            <a:ext cx="6209968" cy="369332"/>
          </a:xfrm>
          <a:prstGeom prst="rect">
            <a:avLst/>
          </a:prstGeom>
          <a:noFill/>
        </p:spPr>
        <p:txBody>
          <a:bodyPr wrap="square">
            <a:spAutoFit/>
          </a:bodyPr>
          <a:lstStyle/>
          <a:p>
            <a:r>
              <a:rPr lang="en-GB" dirty="0">
                <a:hlinkClick r:id="rId5"/>
              </a:rPr>
              <a:t>ACNA5001: Overfishing (readings) (uwtsd.ac.uk)</a:t>
            </a:r>
            <a:endParaRPr lang="en-GB" dirty="0"/>
          </a:p>
        </p:txBody>
      </p:sp>
      <p:sp>
        <p:nvSpPr>
          <p:cNvPr id="6" name="TextBox 5">
            <a:extLst>
              <a:ext uri="{FF2B5EF4-FFF2-40B4-BE49-F238E27FC236}">
                <a16:creationId xmlns:a16="http://schemas.microsoft.com/office/drawing/2014/main" id="{789240AC-4D8D-054E-AFAA-C8F7754672E3}"/>
              </a:ext>
            </a:extLst>
          </p:cNvPr>
          <p:cNvSpPr txBox="1"/>
          <p:nvPr/>
        </p:nvSpPr>
        <p:spPr>
          <a:xfrm>
            <a:off x="877824" y="6023055"/>
            <a:ext cx="4655489" cy="369332"/>
          </a:xfrm>
          <a:prstGeom prst="rect">
            <a:avLst/>
          </a:prstGeom>
          <a:noFill/>
        </p:spPr>
        <p:txBody>
          <a:bodyPr wrap="square">
            <a:spAutoFit/>
          </a:bodyPr>
          <a:lstStyle/>
          <a:p>
            <a:r>
              <a:rPr lang="en-GB" dirty="0"/>
              <a:t>Hardin (1968)</a:t>
            </a:r>
          </a:p>
        </p:txBody>
      </p:sp>
    </p:spTree>
    <p:extLst>
      <p:ext uri="{BB962C8B-B14F-4D97-AF65-F5344CB8AC3E}">
        <p14:creationId xmlns:p14="http://schemas.microsoft.com/office/powerpoint/2010/main" val="1708741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9</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TRAGEDY OF THE COMMONS</a:t>
            </a:r>
          </a:p>
        </p:txBody>
      </p:sp>
      <p:sp>
        <p:nvSpPr>
          <p:cNvPr id="10" name="TextBox 9">
            <a:extLst>
              <a:ext uri="{FF2B5EF4-FFF2-40B4-BE49-F238E27FC236}">
                <a16:creationId xmlns:a16="http://schemas.microsoft.com/office/drawing/2014/main" id="{9D791305-834F-B02A-1413-A07C7A82F273}"/>
              </a:ext>
            </a:extLst>
          </p:cNvPr>
          <p:cNvSpPr txBox="1"/>
          <p:nvPr/>
        </p:nvSpPr>
        <p:spPr>
          <a:xfrm>
            <a:off x="5984930" y="5650469"/>
            <a:ext cx="6097190" cy="369332"/>
          </a:xfrm>
          <a:prstGeom prst="rect">
            <a:avLst/>
          </a:prstGeom>
          <a:noFill/>
        </p:spPr>
        <p:txBody>
          <a:bodyPr wrap="square">
            <a:spAutoFit/>
          </a:bodyPr>
          <a:lstStyle/>
          <a:p>
            <a:r>
              <a:rPr lang="en-GB" dirty="0">
                <a:hlinkClick r:id="rId2"/>
              </a:rPr>
              <a:t>What is Overfishing - Panic in the North Atlantic (weebly.com)</a:t>
            </a:r>
            <a:endParaRPr lang="en-GB" dirty="0"/>
          </a:p>
        </p:txBody>
      </p:sp>
      <p:sp>
        <p:nvSpPr>
          <p:cNvPr id="11" name="Footer Placeholder 4">
            <a:extLst>
              <a:ext uri="{FF2B5EF4-FFF2-40B4-BE49-F238E27FC236}">
                <a16:creationId xmlns:a16="http://schemas.microsoft.com/office/drawing/2014/main" id="{538C6179-2DB8-F36D-03C3-6F2990981621}"/>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pic>
        <p:nvPicPr>
          <p:cNvPr id="2" name="Picture 2" descr="Picture">
            <a:extLst>
              <a:ext uri="{FF2B5EF4-FFF2-40B4-BE49-F238E27FC236}">
                <a16:creationId xmlns:a16="http://schemas.microsoft.com/office/drawing/2014/main" id="{4EC507DB-31C5-3090-C11A-96B262201D0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801810" y="473827"/>
            <a:ext cx="6179027" cy="475309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481904B-5439-5622-66F9-80096B5101FE}"/>
              </a:ext>
            </a:extLst>
          </p:cNvPr>
          <p:cNvSpPr txBox="1"/>
          <p:nvPr/>
        </p:nvSpPr>
        <p:spPr>
          <a:xfrm>
            <a:off x="1129347" y="1287859"/>
            <a:ext cx="4478497" cy="2554545"/>
          </a:xfrm>
          <a:prstGeom prst="rect">
            <a:avLst/>
          </a:prstGeom>
          <a:noFill/>
        </p:spPr>
        <p:txBody>
          <a:bodyPr wrap="square">
            <a:spAutoFit/>
          </a:bodyPr>
          <a:lstStyle/>
          <a:p>
            <a:r>
              <a:rPr lang="en-GB" sz="2000" b="0" i="0" dirty="0">
                <a:solidFill>
                  <a:srgbClr val="333333"/>
                </a:solidFill>
                <a:effectLst/>
              </a:rPr>
              <a:t>In the mid-20th century, countries around the world worked to build their fishing capacities to ensure the availability and affordability of protein-rich foods. Favourable policies, loans, and subsidies spawned </a:t>
            </a:r>
            <a:r>
              <a:rPr lang="en-GB" sz="2000" b="0" i="0" u="none" strike="noStrike" dirty="0">
                <a:solidFill>
                  <a:srgbClr val="000000"/>
                </a:solidFill>
                <a:effectLst/>
                <a:hlinkClick r:id="rId4"/>
              </a:rPr>
              <a:t>a rapid rise of big industrial fishing operations</a:t>
            </a:r>
            <a:r>
              <a:rPr lang="en-GB" sz="2000" b="0" i="0" dirty="0">
                <a:solidFill>
                  <a:srgbClr val="333333"/>
                </a:solidFill>
                <a:effectLst/>
              </a:rPr>
              <a:t>, which quickly supplanted local fishers as the world's main source of seafood.</a:t>
            </a:r>
            <a:endParaRPr lang="en-GB" sz="2000" dirty="0"/>
          </a:p>
        </p:txBody>
      </p:sp>
      <p:sp>
        <p:nvSpPr>
          <p:cNvPr id="13" name="TextBox 12">
            <a:extLst>
              <a:ext uri="{FF2B5EF4-FFF2-40B4-BE49-F238E27FC236}">
                <a16:creationId xmlns:a16="http://schemas.microsoft.com/office/drawing/2014/main" id="{186F3009-0138-6D1F-CA32-E68366E4F5E5}"/>
              </a:ext>
            </a:extLst>
          </p:cNvPr>
          <p:cNvSpPr txBox="1"/>
          <p:nvPr/>
        </p:nvSpPr>
        <p:spPr>
          <a:xfrm>
            <a:off x="5984930" y="6111876"/>
            <a:ext cx="6207070" cy="646331"/>
          </a:xfrm>
          <a:prstGeom prst="rect">
            <a:avLst/>
          </a:prstGeom>
          <a:noFill/>
        </p:spPr>
        <p:txBody>
          <a:bodyPr wrap="square">
            <a:spAutoFit/>
          </a:bodyPr>
          <a:lstStyle/>
          <a:p>
            <a:r>
              <a:rPr lang="en-GB" dirty="0">
                <a:hlinkClick r:id="rId5"/>
              </a:rPr>
              <a:t>How overfishing threatens the world's oceans—and why it could end in catastrophe | National Geographic</a:t>
            </a:r>
            <a:endParaRPr lang="en-GB" dirty="0"/>
          </a:p>
        </p:txBody>
      </p:sp>
      <p:pic>
        <p:nvPicPr>
          <p:cNvPr id="14" name="Picture 2" descr="The supertrawler just 14 miles off Brighton capable of landing 6,000 tonnes  of fish | ITV News">
            <a:extLst>
              <a:ext uri="{FF2B5EF4-FFF2-40B4-BE49-F238E27FC236}">
                <a16:creationId xmlns:a16="http://schemas.microsoft.com/office/drawing/2014/main" id="{5E584CB9-B6D3-5AE4-2315-B671FCDD98E4}"/>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1239864" y="3785984"/>
            <a:ext cx="4134919" cy="2325892"/>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C3BE5D09-E0FB-B654-9CA1-83C8039EE87A}"/>
              </a:ext>
            </a:extLst>
          </p:cNvPr>
          <p:cNvSpPr txBox="1"/>
          <p:nvPr/>
        </p:nvSpPr>
        <p:spPr>
          <a:xfrm>
            <a:off x="1129347" y="6137516"/>
            <a:ext cx="4612775" cy="646331"/>
          </a:xfrm>
          <a:prstGeom prst="rect">
            <a:avLst/>
          </a:prstGeom>
          <a:noFill/>
        </p:spPr>
        <p:txBody>
          <a:bodyPr wrap="square">
            <a:spAutoFit/>
          </a:bodyPr>
          <a:lstStyle/>
          <a:p>
            <a:r>
              <a:rPr lang="en-GB" dirty="0">
                <a:hlinkClick r:id="rId7"/>
              </a:rPr>
              <a:t>The supertrawler just 14 miles off Brighton capable of landing 6,000 tonnes of fish | ITV News</a:t>
            </a:r>
            <a:endParaRPr lang="en-GB" dirty="0"/>
          </a:p>
        </p:txBody>
      </p:sp>
    </p:spTree>
    <p:extLst>
      <p:ext uri="{BB962C8B-B14F-4D97-AF65-F5344CB8AC3E}">
        <p14:creationId xmlns:p14="http://schemas.microsoft.com/office/powerpoint/2010/main" val="467722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10</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TRAGEDY OF THE COMMONS</a:t>
            </a:r>
          </a:p>
        </p:txBody>
      </p:sp>
      <p:sp>
        <p:nvSpPr>
          <p:cNvPr id="11" name="Footer Placeholder 4">
            <a:extLst>
              <a:ext uri="{FF2B5EF4-FFF2-40B4-BE49-F238E27FC236}">
                <a16:creationId xmlns:a16="http://schemas.microsoft.com/office/drawing/2014/main" id="{538C6179-2DB8-F36D-03C3-6F2990981621}"/>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8" name="TextBox 7">
            <a:extLst>
              <a:ext uri="{FF2B5EF4-FFF2-40B4-BE49-F238E27FC236}">
                <a16:creationId xmlns:a16="http://schemas.microsoft.com/office/drawing/2014/main" id="{F481904B-5439-5622-66F9-80096B5101FE}"/>
              </a:ext>
            </a:extLst>
          </p:cNvPr>
          <p:cNvSpPr txBox="1"/>
          <p:nvPr/>
        </p:nvSpPr>
        <p:spPr>
          <a:xfrm>
            <a:off x="1129347" y="1458228"/>
            <a:ext cx="4966654" cy="3139321"/>
          </a:xfrm>
          <a:prstGeom prst="rect">
            <a:avLst/>
          </a:prstGeom>
          <a:noFill/>
        </p:spPr>
        <p:txBody>
          <a:bodyPr wrap="square">
            <a:spAutoFit/>
          </a:bodyPr>
          <a:lstStyle/>
          <a:p>
            <a:r>
              <a:rPr lang="en-GB" sz="2000" dirty="0"/>
              <a:t>These large, profit-seeking commercial fleets were aggressive, scouring the world's oceans and developing ever more sophisticated methods and technologies for finding, extracting, and processing their target species. </a:t>
            </a:r>
          </a:p>
          <a:p>
            <a:pPr marL="342900" indent="-342900">
              <a:buFont typeface="Arial" panose="020B0604020202020204" pitchFamily="34" charset="0"/>
              <a:buChar char="•"/>
            </a:pPr>
            <a:endParaRPr lang="en-GB" sz="2000" b="1" dirty="0"/>
          </a:p>
          <a:p>
            <a:r>
              <a:rPr lang="en-GB" sz="2000" b="1" dirty="0"/>
              <a:t>Consumers soon grew accustomed to having access to a wide selection of fish at affordable prices.</a:t>
            </a:r>
          </a:p>
          <a:p>
            <a:endParaRPr lang="en-GB" dirty="0"/>
          </a:p>
        </p:txBody>
      </p:sp>
      <p:sp>
        <p:nvSpPr>
          <p:cNvPr id="13" name="TextBox 12">
            <a:extLst>
              <a:ext uri="{FF2B5EF4-FFF2-40B4-BE49-F238E27FC236}">
                <a16:creationId xmlns:a16="http://schemas.microsoft.com/office/drawing/2014/main" id="{186F3009-0138-6D1F-CA32-E68366E4F5E5}"/>
              </a:ext>
            </a:extLst>
          </p:cNvPr>
          <p:cNvSpPr txBox="1"/>
          <p:nvPr/>
        </p:nvSpPr>
        <p:spPr>
          <a:xfrm>
            <a:off x="1185528" y="5076606"/>
            <a:ext cx="4796818" cy="646331"/>
          </a:xfrm>
          <a:prstGeom prst="rect">
            <a:avLst/>
          </a:prstGeom>
          <a:noFill/>
        </p:spPr>
        <p:txBody>
          <a:bodyPr wrap="square">
            <a:spAutoFit/>
          </a:bodyPr>
          <a:lstStyle/>
          <a:p>
            <a:r>
              <a:rPr lang="en-GB" dirty="0">
                <a:hlinkClick r:id="rId3"/>
              </a:rPr>
              <a:t>How overfishing threatens the world's oceans—and why it could end in catastrophe | National Geographic</a:t>
            </a:r>
            <a:endParaRPr lang="en-GB" dirty="0"/>
          </a:p>
        </p:txBody>
      </p:sp>
      <p:sp>
        <p:nvSpPr>
          <p:cNvPr id="5" name="TextBox 4">
            <a:extLst>
              <a:ext uri="{FF2B5EF4-FFF2-40B4-BE49-F238E27FC236}">
                <a16:creationId xmlns:a16="http://schemas.microsoft.com/office/drawing/2014/main" id="{8230B46C-631F-E8B0-E7F2-0AFF052DA4BF}"/>
              </a:ext>
            </a:extLst>
          </p:cNvPr>
          <p:cNvSpPr txBox="1"/>
          <p:nvPr/>
        </p:nvSpPr>
        <p:spPr>
          <a:xfrm>
            <a:off x="1185528" y="6014841"/>
            <a:ext cx="6094708" cy="369332"/>
          </a:xfrm>
          <a:prstGeom prst="rect">
            <a:avLst/>
          </a:prstGeom>
          <a:noFill/>
        </p:spPr>
        <p:txBody>
          <a:bodyPr wrap="square">
            <a:spAutoFit/>
          </a:bodyPr>
          <a:lstStyle/>
          <a:p>
            <a:r>
              <a:rPr lang="en-GB" dirty="0">
                <a:hlinkClick r:id="rId4"/>
              </a:rPr>
              <a:t>Global Fishing Fleets | Project Regeneration</a:t>
            </a:r>
            <a:endParaRPr lang="en-GB" dirty="0"/>
          </a:p>
        </p:txBody>
      </p:sp>
      <p:pic>
        <p:nvPicPr>
          <p:cNvPr id="5126" name="Picture 6" descr="Fish Consumption By Region">
            <a:extLst>
              <a:ext uri="{FF2B5EF4-FFF2-40B4-BE49-F238E27FC236}">
                <a16:creationId xmlns:a16="http://schemas.microsoft.com/office/drawing/2014/main" id="{7EF25FDB-7319-F61F-D608-260C80B0A22C}"/>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9327325" y="611741"/>
            <a:ext cx="2676525" cy="6200775"/>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Fisheries Capture by Country">
            <a:extLst>
              <a:ext uri="{FF2B5EF4-FFF2-40B4-BE49-F238E27FC236}">
                <a16:creationId xmlns:a16="http://schemas.microsoft.com/office/drawing/2014/main" id="{B69C843A-BA43-2BD4-58ED-21C3C2AABB9B}"/>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6607119" y="2551115"/>
            <a:ext cx="2476500" cy="3819525"/>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Inside the Bullring Fish Market • BABMAG">
            <a:extLst>
              <a:ext uri="{FF2B5EF4-FFF2-40B4-BE49-F238E27FC236}">
                <a16:creationId xmlns:a16="http://schemas.microsoft.com/office/drawing/2014/main" id="{BBC11333-1161-77C2-90B2-5A162F20DEB1}"/>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6595588" y="654048"/>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3743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11</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TRAGEDY OF THE COMMONS</a:t>
            </a:r>
          </a:p>
        </p:txBody>
      </p:sp>
      <p:sp>
        <p:nvSpPr>
          <p:cNvPr id="11" name="Footer Placeholder 4">
            <a:extLst>
              <a:ext uri="{FF2B5EF4-FFF2-40B4-BE49-F238E27FC236}">
                <a16:creationId xmlns:a16="http://schemas.microsoft.com/office/drawing/2014/main" id="{538C6179-2DB8-F36D-03C3-6F2990981621}"/>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8" name="TextBox 7">
            <a:extLst>
              <a:ext uri="{FF2B5EF4-FFF2-40B4-BE49-F238E27FC236}">
                <a16:creationId xmlns:a16="http://schemas.microsoft.com/office/drawing/2014/main" id="{F481904B-5439-5622-66F9-80096B5101FE}"/>
              </a:ext>
            </a:extLst>
          </p:cNvPr>
          <p:cNvSpPr txBox="1"/>
          <p:nvPr/>
        </p:nvSpPr>
        <p:spPr>
          <a:xfrm>
            <a:off x="877824" y="1433672"/>
            <a:ext cx="4875248" cy="4370427"/>
          </a:xfrm>
          <a:prstGeom prst="rect">
            <a:avLst/>
          </a:prstGeom>
          <a:noFill/>
        </p:spPr>
        <p:txBody>
          <a:bodyPr wrap="square">
            <a:spAutoFit/>
          </a:bodyPr>
          <a:lstStyle/>
          <a:p>
            <a:pPr marL="285750" indent="-285750">
              <a:buFont typeface="Arial" panose="020B0604020202020204" pitchFamily="34" charset="0"/>
              <a:buChar char="•"/>
            </a:pPr>
            <a:r>
              <a:rPr lang="en-GB" sz="2000" dirty="0"/>
              <a:t>But by 1989, when about 90 million tonnes (metric tons) of fish were taken from the ocean, </a:t>
            </a:r>
            <a:r>
              <a:rPr lang="en-GB" sz="2000" b="1" dirty="0"/>
              <a:t>the industry had hit its high point</a:t>
            </a:r>
            <a:r>
              <a:rPr lang="en-GB" sz="2000" dirty="0"/>
              <a:t>, and yields have declined or stagnated ever since.</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Fisheries for the most sought-after species, like orange </a:t>
            </a:r>
            <a:r>
              <a:rPr lang="en-GB" sz="2000" dirty="0" err="1"/>
              <a:t>roughy</a:t>
            </a:r>
            <a:r>
              <a:rPr lang="en-GB" sz="2000" dirty="0"/>
              <a:t>, Chilean sea bass, and bluefin tuna, have collapsed for lack of fish.</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In 2003, a scientific report estimated that industrial fishing had reduced the number of large ocean fish to just 10 percent of their pre-industrial population.</a:t>
            </a:r>
          </a:p>
          <a:p>
            <a:endParaRPr lang="en-GB" dirty="0"/>
          </a:p>
        </p:txBody>
      </p:sp>
      <p:sp>
        <p:nvSpPr>
          <p:cNvPr id="13" name="TextBox 12">
            <a:extLst>
              <a:ext uri="{FF2B5EF4-FFF2-40B4-BE49-F238E27FC236}">
                <a16:creationId xmlns:a16="http://schemas.microsoft.com/office/drawing/2014/main" id="{186F3009-0138-6D1F-CA32-E68366E4F5E5}"/>
              </a:ext>
            </a:extLst>
          </p:cNvPr>
          <p:cNvSpPr txBox="1"/>
          <p:nvPr/>
        </p:nvSpPr>
        <p:spPr>
          <a:xfrm>
            <a:off x="1129347" y="5880785"/>
            <a:ext cx="6207070" cy="646331"/>
          </a:xfrm>
          <a:prstGeom prst="rect">
            <a:avLst/>
          </a:prstGeom>
          <a:noFill/>
        </p:spPr>
        <p:txBody>
          <a:bodyPr wrap="square">
            <a:spAutoFit/>
          </a:bodyPr>
          <a:lstStyle/>
          <a:p>
            <a:r>
              <a:rPr lang="en-GB" dirty="0">
                <a:hlinkClick r:id="rId2"/>
              </a:rPr>
              <a:t>How overfishing threatens the world's oceans—and why it could end in catastrophe | National Geographic</a:t>
            </a:r>
            <a:endParaRPr lang="en-GB" dirty="0"/>
          </a:p>
        </p:txBody>
      </p:sp>
      <p:pic>
        <p:nvPicPr>
          <p:cNvPr id="7172" name="Picture 4" descr="Total World Fisheries and Aquaculture Production Per Capita">
            <a:extLst>
              <a:ext uri="{FF2B5EF4-FFF2-40B4-BE49-F238E27FC236}">
                <a16:creationId xmlns:a16="http://schemas.microsoft.com/office/drawing/2014/main" id="{E301C24A-27CE-A5C9-6AE9-F8600DD85386}"/>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887682" y="596684"/>
            <a:ext cx="6028336" cy="42275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AD350D4-5B4F-591B-2484-554B2CAF9333}"/>
              </a:ext>
            </a:extLst>
          </p:cNvPr>
          <p:cNvSpPr txBox="1"/>
          <p:nvPr/>
        </p:nvSpPr>
        <p:spPr>
          <a:xfrm>
            <a:off x="5965662" y="4706179"/>
            <a:ext cx="6207070" cy="646331"/>
          </a:xfrm>
          <a:prstGeom prst="rect">
            <a:avLst/>
          </a:prstGeom>
          <a:noFill/>
        </p:spPr>
        <p:txBody>
          <a:bodyPr wrap="square">
            <a:spAutoFit/>
          </a:bodyPr>
          <a:lstStyle/>
          <a:p>
            <a:r>
              <a:rPr lang="en-GB" dirty="0">
                <a:hlinkClick r:id="rId4"/>
              </a:rPr>
              <a:t>Chart of Total World Fisheries and Aquaculture Production Per Capita (theglobaleducationproject.org)</a:t>
            </a:r>
            <a:endParaRPr lang="en-GB" dirty="0"/>
          </a:p>
        </p:txBody>
      </p:sp>
    </p:spTree>
    <p:extLst>
      <p:ext uri="{BB962C8B-B14F-4D97-AF65-F5344CB8AC3E}">
        <p14:creationId xmlns:p14="http://schemas.microsoft.com/office/powerpoint/2010/main" val="4057836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07323-3ADB-48E6-98B3-56902CD1CB96}"/>
              </a:ext>
            </a:extLst>
          </p:cNvPr>
          <p:cNvSpPr>
            <a:spLocks noGrp="1"/>
          </p:cNvSpPr>
          <p:nvPr>
            <p:ph type="title"/>
          </p:nvPr>
        </p:nvSpPr>
        <p:spPr>
          <a:xfrm>
            <a:off x="1295399" y="609600"/>
            <a:ext cx="10058400" cy="914400"/>
          </a:xfrm>
        </p:spPr>
        <p:txBody>
          <a:bodyPr anchor="t">
            <a:normAutofit/>
          </a:bodyPr>
          <a:lstStyle/>
          <a:p>
            <a:r>
              <a:rPr lang="en-GB" sz="3600" dirty="0"/>
              <a:t>Why overfishing occurs</a:t>
            </a:r>
          </a:p>
        </p:txBody>
      </p:sp>
      <p:pic>
        <p:nvPicPr>
          <p:cNvPr id="8" name="Picture 7" descr="Schools of fishes underwater">
            <a:extLst>
              <a:ext uri="{FF2B5EF4-FFF2-40B4-BE49-F238E27FC236}">
                <a16:creationId xmlns:a16="http://schemas.microsoft.com/office/drawing/2014/main" id="{E52E4021-B696-696E-BD79-5F539C4BF18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295400" y="1855945"/>
            <a:ext cx="9820656" cy="4352544"/>
          </a:xfrm>
          <a:prstGeom prst="rect">
            <a:avLst/>
          </a:prstGeom>
          <a:noFill/>
        </p:spPr>
      </p:pic>
      <p:sp>
        <p:nvSpPr>
          <p:cNvPr id="4" name="Slide Number Placeholder 3">
            <a:extLst>
              <a:ext uri="{FF2B5EF4-FFF2-40B4-BE49-F238E27FC236}">
                <a16:creationId xmlns:a16="http://schemas.microsoft.com/office/drawing/2014/main" id="{247AA2FF-E46C-2E12-8234-43A81B1F406B}"/>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12</a:t>
            </a:fld>
            <a:endParaRPr lang="en-US"/>
          </a:p>
        </p:txBody>
      </p:sp>
      <p:sp>
        <p:nvSpPr>
          <p:cNvPr id="3" name="Footer Placeholder 4">
            <a:extLst>
              <a:ext uri="{FF2B5EF4-FFF2-40B4-BE49-F238E27FC236}">
                <a16:creationId xmlns:a16="http://schemas.microsoft.com/office/drawing/2014/main" id="{0311E72A-E73B-3ED9-CD31-DC765E60799F}"/>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Tree>
    <p:extLst>
      <p:ext uri="{BB962C8B-B14F-4D97-AF65-F5344CB8AC3E}">
        <p14:creationId xmlns:p14="http://schemas.microsoft.com/office/powerpoint/2010/main" val="2110497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13</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OVERFISHING</a:t>
            </a:r>
          </a:p>
        </p:txBody>
      </p:sp>
      <p:sp>
        <p:nvSpPr>
          <p:cNvPr id="2" name="Footer Placeholder 4">
            <a:extLst>
              <a:ext uri="{FF2B5EF4-FFF2-40B4-BE49-F238E27FC236}">
                <a16:creationId xmlns:a16="http://schemas.microsoft.com/office/drawing/2014/main" id="{1CAE59AD-FB2C-894D-E175-1650B7F374A1}"/>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6" name="TextBox 5">
            <a:extLst>
              <a:ext uri="{FF2B5EF4-FFF2-40B4-BE49-F238E27FC236}">
                <a16:creationId xmlns:a16="http://schemas.microsoft.com/office/drawing/2014/main" id="{352FF603-C4E2-03A4-3D93-AE6F9986D1BF}"/>
              </a:ext>
            </a:extLst>
          </p:cNvPr>
          <p:cNvSpPr txBox="1"/>
          <p:nvPr/>
        </p:nvSpPr>
        <p:spPr>
          <a:xfrm>
            <a:off x="1129347" y="1490008"/>
            <a:ext cx="4293443" cy="2246769"/>
          </a:xfrm>
          <a:prstGeom prst="rect">
            <a:avLst/>
          </a:prstGeom>
          <a:noFill/>
        </p:spPr>
        <p:txBody>
          <a:bodyPr wrap="square">
            <a:spAutoFit/>
          </a:bodyPr>
          <a:lstStyle/>
          <a:p>
            <a:r>
              <a:rPr lang="en-GB" sz="2000" dirty="0"/>
              <a:t>Global production of fish and seafood has quadrupled over the past 50 years. Not only has the world population more than doubled over this period, the average person now eats almost twice as much seafood as half a century ago. </a:t>
            </a:r>
            <a:r>
              <a:rPr lang="en-GB" sz="2000" dirty="0">
                <a:hlinkClick r:id="rId3"/>
              </a:rPr>
              <a:t>Fish and Overfishing - Our World in Data</a:t>
            </a:r>
            <a:endParaRPr lang="en-GB" sz="2000" dirty="0"/>
          </a:p>
        </p:txBody>
      </p:sp>
      <p:sp>
        <p:nvSpPr>
          <p:cNvPr id="8" name="TextBox 7">
            <a:extLst>
              <a:ext uri="{FF2B5EF4-FFF2-40B4-BE49-F238E27FC236}">
                <a16:creationId xmlns:a16="http://schemas.microsoft.com/office/drawing/2014/main" id="{C81AB28D-75EF-04D7-52CF-1F9942CA2D28}"/>
              </a:ext>
            </a:extLst>
          </p:cNvPr>
          <p:cNvSpPr txBox="1"/>
          <p:nvPr/>
        </p:nvSpPr>
        <p:spPr>
          <a:xfrm>
            <a:off x="1361661" y="6203951"/>
            <a:ext cx="6094674" cy="369332"/>
          </a:xfrm>
          <a:prstGeom prst="rect">
            <a:avLst/>
          </a:prstGeom>
          <a:noFill/>
        </p:spPr>
        <p:txBody>
          <a:bodyPr wrap="square">
            <a:spAutoFit/>
          </a:bodyPr>
          <a:lstStyle/>
          <a:p>
            <a:r>
              <a:rPr lang="en-GB" dirty="0">
                <a:hlinkClick r:id="rId4"/>
              </a:rPr>
              <a:t>msc-insights-january-2021.pdf</a:t>
            </a:r>
            <a:endParaRPr lang="en-GB" dirty="0"/>
          </a:p>
        </p:txBody>
      </p:sp>
      <p:pic>
        <p:nvPicPr>
          <p:cNvPr id="11" name="Picture 10">
            <a:extLst>
              <a:ext uri="{FF2B5EF4-FFF2-40B4-BE49-F238E27FC236}">
                <a16:creationId xmlns:a16="http://schemas.microsoft.com/office/drawing/2014/main" id="{F90A8C87-D3A7-30E4-C1B2-19836EB2EEF9}"/>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5780598" y="473827"/>
            <a:ext cx="6197546" cy="4258175"/>
          </a:xfrm>
          <a:prstGeom prst="rect">
            <a:avLst/>
          </a:prstGeom>
        </p:spPr>
      </p:pic>
    </p:spTree>
    <p:extLst>
      <p:ext uri="{BB962C8B-B14F-4D97-AF65-F5344CB8AC3E}">
        <p14:creationId xmlns:p14="http://schemas.microsoft.com/office/powerpoint/2010/main" val="25448857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07323-3ADB-48E6-98B3-56902CD1CB96}"/>
              </a:ext>
            </a:extLst>
          </p:cNvPr>
          <p:cNvSpPr>
            <a:spLocks noGrp="1"/>
          </p:cNvSpPr>
          <p:nvPr>
            <p:ph type="title"/>
          </p:nvPr>
        </p:nvSpPr>
        <p:spPr>
          <a:xfrm>
            <a:off x="1295399" y="609600"/>
            <a:ext cx="10058400" cy="914400"/>
          </a:xfrm>
        </p:spPr>
        <p:txBody>
          <a:bodyPr anchor="t">
            <a:normAutofit fontScale="90000"/>
          </a:bodyPr>
          <a:lstStyle/>
          <a:p>
            <a:r>
              <a:rPr lang="en-GB" sz="3600" dirty="0"/>
              <a:t>What are the impacts of overfishing?</a:t>
            </a:r>
          </a:p>
        </p:txBody>
      </p:sp>
      <p:pic>
        <p:nvPicPr>
          <p:cNvPr id="8" name="Picture 7" descr="Schools of fishes underwater">
            <a:extLst>
              <a:ext uri="{FF2B5EF4-FFF2-40B4-BE49-F238E27FC236}">
                <a16:creationId xmlns:a16="http://schemas.microsoft.com/office/drawing/2014/main" id="{E52E4021-B696-696E-BD79-5F539C4BF18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295400" y="1855945"/>
            <a:ext cx="9820656" cy="4352544"/>
          </a:xfrm>
          <a:prstGeom prst="rect">
            <a:avLst/>
          </a:prstGeom>
          <a:noFill/>
        </p:spPr>
      </p:pic>
      <p:sp>
        <p:nvSpPr>
          <p:cNvPr id="4" name="Slide Number Placeholder 3">
            <a:extLst>
              <a:ext uri="{FF2B5EF4-FFF2-40B4-BE49-F238E27FC236}">
                <a16:creationId xmlns:a16="http://schemas.microsoft.com/office/drawing/2014/main" id="{247AA2FF-E46C-2E12-8234-43A81B1F406B}"/>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14</a:t>
            </a:fld>
            <a:endParaRPr lang="en-US"/>
          </a:p>
        </p:txBody>
      </p:sp>
      <p:sp>
        <p:nvSpPr>
          <p:cNvPr id="3" name="Footer Placeholder 4">
            <a:extLst>
              <a:ext uri="{FF2B5EF4-FFF2-40B4-BE49-F238E27FC236}">
                <a16:creationId xmlns:a16="http://schemas.microsoft.com/office/drawing/2014/main" id="{A6C94841-5DBA-333D-0D0D-BF8F008019E9}"/>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Tree>
    <p:extLst>
      <p:ext uri="{BB962C8B-B14F-4D97-AF65-F5344CB8AC3E}">
        <p14:creationId xmlns:p14="http://schemas.microsoft.com/office/powerpoint/2010/main" val="8536597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15</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2954456"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STATUS OF STOCKS</a:t>
            </a:r>
          </a:p>
        </p:txBody>
      </p:sp>
      <p:sp>
        <p:nvSpPr>
          <p:cNvPr id="3" name="TextBox 2">
            <a:extLst>
              <a:ext uri="{FF2B5EF4-FFF2-40B4-BE49-F238E27FC236}">
                <a16:creationId xmlns:a16="http://schemas.microsoft.com/office/drawing/2014/main" id="{150697A7-69B2-CB66-C718-B5FE9564F005}"/>
              </a:ext>
            </a:extLst>
          </p:cNvPr>
          <p:cNvSpPr txBox="1"/>
          <p:nvPr/>
        </p:nvSpPr>
        <p:spPr>
          <a:xfrm>
            <a:off x="1026913" y="6014841"/>
            <a:ext cx="6097190" cy="369332"/>
          </a:xfrm>
          <a:prstGeom prst="rect">
            <a:avLst/>
          </a:prstGeom>
          <a:noFill/>
        </p:spPr>
        <p:txBody>
          <a:bodyPr wrap="square">
            <a:spAutoFit/>
          </a:bodyPr>
          <a:lstStyle/>
          <a:p>
            <a:r>
              <a:rPr lang="en-GB" dirty="0">
                <a:hlinkClick r:id="rId3"/>
              </a:rPr>
              <a:t>What Is Overfishing | Marine Stewardship Council (msc.org)</a:t>
            </a:r>
            <a:endParaRPr lang="en-GB" dirty="0"/>
          </a:p>
        </p:txBody>
      </p:sp>
      <p:sp>
        <p:nvSpPr>
          <p:cNvPr id="2" name="Footer Placeholder 4">
            <a:extLst>
              <a:ext uri="{FF2B5EF4-FFF2-40B4-BE49-F238E27FC236}">
                <a16:creationId xmlns:a16="http://schemas.microsoft.com/office/drawing/2014/main" id="{F3DC4008-D895-0D4A-F482-7B1D6D88A5E9}"/>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7" name="TextBox 6">
            <a:extLst>
              <a:ext uri="{FF2B5EF4-FFF2-40B4-BE49-F238E27FC236}">
                <a16:creationId xmlns:a16="http://schemas.microsoft.com/office/drawing/2014/main" id="{C241E7B3-66A7-BEAE-2E01-3312C9E6A520}"/>
              </a:ext>
            </a:extLst>
          </p:cNvPr>
          <p:cNvSpPr txBox="1"/>
          <p:nvPr/>
        </p:nvSpPr>
        <p:spPr>
          <a:xfrm>
            <a:off x="1026912" y="2761523"/>
            <a:ext cx="10931849" cy="1631216"/>
          </a:xfrm>
          <a:prstGeom prst="rect">
            <a:avLst/>
          </a:prstGeom>
          <a:noFill/>
        </p:spPr>
        <p:txBody>
          <a:bodyPr wrap="square">
            <a:spAutoFit/>
          </a:bodyPr>
          <a:lstStyle/>
          <a:p>
            <a:pPr algn="l" fontAlgn="base">
              <a:buFont typeface="Arial" panose="020B0604020202020204" pitchFamily="34" charset="0"/>
              <a:buChar char="•"/>
            </a:pPr>
            <a:r>
              <a:rPr lang="en-GB" sz="2000" b="1" i="0" dirty="0">
                <a:effectLst/>
              </a:rPr>
              <a:t>Wild fish populations are declining. </a:t>
            </a:r>
          </a:p>
          <a:p>
            <a:pPr algn="l" fontAlgn="base"/>
            <a:r>
              <a:rPr lang="en-GB" sz="2000" b="0" i="0" dirty="0">
                <a:effectLst/>
              </a:rPr>
              <a:t>In 1974, 90 percent of fish stocks were within biologically sustainable levels. </a:t>
            </a:r>
          </a:p>
          <a:p>
            <a:pPr algn="l" fontAlgn="base">
              <a:buFont typeface="Arial" panose="020B0604020202020204" pitchFamily="34" charset="0"/>
              <a:buChar char="•"/>
            </a:pPr>
            <a:endParaRPr lang="en-GB" sz="2000" dirty="0"/>
          </a:p>
          <a:p>
            <a:pPr algn="l" fontAlgn="base">
              <a:buFont typeface="Arial" panose="020B0604020202020204" pitchFamily="34" charset="0"/>
              <a:buChar char="•"/>
            </a:pPr>
            <a:r>
              <a:rPr lang="en-GB" sz="2000" b="0" i="0" dirty="0">
                <a:effectLst/>
              </a:rPr>
              <a:t>Today, that figure has decreased to 66 percent. Left unchecked, overfishing can cause a fish population to collapse, meaning the population’s abundance is less than 10 percent of the original amount.</a:t>
            </a:r>
          </a:p>
        </p:txBody>
      </p:sp>
      <p:sp>
        <p:nvSpPr>
          <p:cNvPr id="10" name="TextBox 9">
            <a:extLst>
              <a:ext uri="{FF2B5EF4-FFF2-40B4-BE49-F238E27FC236}">
                <a16:creationId xmlns:a16="http://schemas.microsoft.com/office/drawing/2014/main" id="{DC12C66C-472C-E6F6-032C-5E1A43E7D718}"/>
              </a:ext>
            </a:extLst>
          </p:cNvPr>
          <p:cNvSpPr txBox="1"/>
          <p:nvPr/>
        </p:nvSpPr>
        <p:spPr>
          <a:xfrm>
            <a:off x="1026913" y="5476090"/>
            <a:ext cx="6094708" cy="369332"/>
          </a:xfrm>
          <a:prstGeom prst="rect">
            <a:avLst/>
          </a:prstGeom>
          <a:noFill/>
        </p:spPr>
        <p:txBody>
          <a:bodyPr wrap="square">
            <a:spAutoFit/>
          </a:bodyPr>
          <a:lstStyle/>
          <a:p>
            <a:r>
              <a:rPr lang="en-GB" dirty="0">
                <a:highlight>
                  <a:srgbClr val="FFFF00"/>
                </a:highlight>
                <a:hlinkClick r:id="rId4"/>
              </a:rPr>
              <a:t>Status of Stocks 2023 | NOAA Fisheries</a:t>
            </a:r>
            <a:endParaRPr lang="en-GB" dirty="0">
              <a:highlight>
                <a:srgbClr val="FFFF00"/>
              </a:highlight>
            </a:endParaRPr>
          </a:p>
        </p:txBody>
      </p:sp>
      <p:pic>
        <p:nvPicPr>
          <p:cNvPr id="5" name="Content Placeholder 6">
            <a:extLst>
              <a:ext uri="{FF2B5EF4-FFF2-40B4-BE49-F238E27FC236}">
                <a16:creationId xmlns:a16="http://schemas.microsoft.com/office/drawing/2014/main" id="{C10C9406-3470-6B33-25AB-4214BD6979B2}"/>
              </a:ext>
            </a:extLst>
          </p:cNvPr>
          <p:cNvPicPr>
            <a:picLocks noGrp="1" noChangeAspect="1"/>
          </p:cNvPicPr>
          <p:nvPr>
            <p:ph idx="1"/>
          </p:nvPr>
        </p:nvPicPr>
        <p:blipFill rotWithShape="1">
          <a:blip r:embed="rId5" cstate="screen">
            <a:extLst>
              <a:ext uri="{28A0092B-C50C-407E-A947-70E740481C1C}">
                <a14:useLocalDpi xmlns:a14="http://schemas.microsoft.com/office/drawing/2010/main"/>
              </a:ext>
            </a:extLst>
          </a:blip>
          <a:srcRect/>
          <a:stretch/>
        </p:blipFill>
        <p:spPr>
          <a:xfrm>
            <a:off x="4367629" y="234708"/>
            <a:ext cx="7481140" cy="2230554"/>
          </a:xfrm>
        </p:spPr>
      </p:pic>
      <p:sp>
        <p:nvSpPr>
          <p:cNvPr id="8" name="TextBox 7">
            <a:extLst>
              <a:ext uri="{FF2B5EF4-FFF2-40B4-BE49-F238E27FC236}">
                <a16:creationId xmlns:a16="http://schemas.microsoft.com/office/drawing/2014/main" id="{95E4925F-56EA-758D-AFC1-B48E74F21CB5}"/>
              </a:ext>
            </a:extLst>
          </p:cNvPr>
          <p:cNvSpPr txBox="1"/>
          <p:nvPr/>
        </p:nvSpPr>
        <p:spPr>
          <a:xfrm>
            <a:off x="1055355" y="1434694"/>
            <a:ext cx="3576099" cy="646331"/>
          </a:xfrm>
          <a:prstGeom prst="rect">
            <a:avLst/>
          </a:prstGeom>
          <a:noFill/>
        </p:spPr>
        <p:txBody>
          <a:bodyPr wrap="square">
            <a:spAutoFit/>
          </a:bodyPr>
          <a:lstStyle/>
          <a:p>
            <a:r>
              <a:rPr lang="en-GB" dirty="0">
                <a:hlinkClick r:id="rId6"/>
              </a:rPr>
              <a:t>Facts &amp; Figures: The cold hard facts about overfishing - Fish Forward (WWF)</a:t>
            </a:r>
            <a:endParaRPr lang="en-GB" dirty="0"/>
          </a:p>
        </p:txBody>
      </p:sp>
    </p:spTree>
    <p:extLst>
      <p:ext uri="{BB962C8B-B14F-4D97-AF65-F5344CB8AC3E}">
        <p14:creationId xmlns:p14="http://schemas.microsoft.com/office/powerpoint/2010/main" val="28690230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16</a:t>
            </a:fld>
            <a:endParaRPr lang="en-US" dirty="0"/>
          </a:p>
        </p:txBody>
      </p:sp>
      <p:sp>
        <p:nvSpPr>
          <p:cNvPr id="10" name="Footer Placeholder 4">
            <a:extLst>
              <a:ext uri="{FF2B5EF4-FFF2-40B4-BE49-F238E27FC236}">
                <a16:creationId xmlns:a16="http://schemas.microsoft.com/office/drawing/2014/main" id="{29D0B631-0534-2C98-6CB9-1E2ABDFFA0B5}"/>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12" name="TextBox 11">
            <a:extLst>
              <a:ext uri="{FF2B5EF4-FFF2-40B4-BE49-F238E27FC236}">
                <a16:creationId xmlns:a16="http://schemas.microsoft.com/office/drawing/2014/main" id="{1A261F32-654A-E928-416E-DC49844EF414}"/>
              </a:ext>
            </a:extLst>
          </p:cNvPr>
          <p:cNvSpPr txBox="1"/>
          <p:nvPr/>
        </p:nvSpPr>
        <p:spPr>
          <a:xfrm>
            <a:off x="8627864" y="6111876"/>
            <a:ext cx="6097190" cy="369332"/>
          </a:xfrm>
          <a:prstGeom prst="rect">
            <a:avLst/>
          </a:prstGeom>
          <a:noFill/>
        </p:spPr>
        <p:txBody>
          <a:bodyPr wrap="square">
            <a:spAutoFit/>
          </a:bodyPr>
          <a:lstStyle/>
          <a:p>
            <a:r>
              <a:rPr lang="en-GB" dirty="0">
                <a:hlinkClick r:id="rId2"/>
              </a:rPr>
              <a:t>Avoid overfishing | Seafood Watch</a:t>
            </a:r>
            <a:endParaRPr lang="en-GB" dirty="0"/>
          </a:p>
        </p:txBody>
      </p:sp>
      <p:sp>
        <p:nvSpPr>
          <p:cNvPr id="13" name="Rectangle 12">
            <a:extLst>
              <a:ext uri="{FF2B5EF4-FFF2-40B4-BE49-F238E27FC236}">
                <a16:creationId xmlns:a16="http://schemas.microsoft.com/office/drawing/2014/main" id="{249B0205-0166-8A4C-2C9C-1E5D65E90527}"/>
              </a:ext>
            </a:extLst>
          </p:cNvPr>
          <p:cNvSpPr/>
          <p:nvPr/>
        </p:nvSpPr>
        <p:spPr>
          <a:xfrm>
            <a:off x="1129347" y="473827"/>
            <a:ext cx="3977345"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PHASES OF OVERFISHING</a:t>
            </a:r>
          </a:p>
        </p:txBody>
      </p:sp>
      <p:pic>
        <p:nvPicPr>
          <p:cNvPr id="8194" name="Picture 2" descr="What's for Dinner? — 4fjmovement.org">
            <a:extLst>
              <a:ext uri="{FF2B5EF4-FFF2-40B4-BE49-F238E27FC236}">
                <a16:creationId xmlns:a16="http://schemas.microsoft.com/office/drawing/2014/main" id="{A628FB07-0714-1854-E6FC-9BA879B69FDC}"/>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987474" y="1456841"/>
            <a:ext cx="7640390" cy="540115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4F47D53-CC98-B608-E788-A3CD212A5BFA}"/>
              </a:ext>
            </a:extLst>
          </p:cNvPr>
          <p:cNvSpPr txBox="1"/>
          <p:nvPr/>
        </p:nvSpPr>
        <p:spPr>
          <a:xfrm>
            <a:off x="7899789" y="473827"/>
            <a:ext cx="3897825" cy="1938992"/>
          </a:xfrm>
          <a:prstGeom prst="rect">
            <a:avLst/>
          </a:prstGeom>
          <a:noFill/>
        </p:spPr>
        <p:txBody>
          <a:bodyPr wrap="square">
            <a:spAutoFit/>
          </a:bodyPr>
          <a:lstStyle/>
          <a:p>
            <a:pPr algn="l" fontAlgn="base">
              <a:buFont typeface="Arial" panose="020B0604020202020204" pitchFamily="34" charset="0"/>
              <a:buChar char="•"/>
            </a:pPr>
            <a:r>
              <a:rPr lang="en-GB" sz="2000" b="1" i="0" dirty="0">
                <a:solidFill>
                  <a:srgbClr val="000000"/>
                </a:solidFill>
                <a:effectLst/>
              </a:rPr>
              <a:t>Large fish are the first to go. </a:t>
            </a:r>
            <a:r>
              <a:rPr lang="en-GB" sz="2000" b="0" i="0" dirty="0">
                <a:solidFill>
                  <a:srgbClr val="000000"/>
                </a:solidFill>
                <a:effectLst/>
              </a:rPr>
              <a:t>Fish that are large, live a long time, and are slow to reproduce are among the most vulnerable to overfishing. These traits also make it </a:t>
            </a:r>
            <a:r>
              <a:rPr lang="en-GB" sz="2000" b="0" i="0" u="sng" dirty="0">
                <a:solidFill>
                  <a:srgbClr val="000000"/>
                </a:solidFill>
                <a:effectLst/>
              </a:rPr>
              <a:t>hard to rebuild their populations </a:t>
            </a:r>
            <a:r>
              <a:rPr lang="en-GB" sz="2000" b="0" i="0" dirty="0">
                <a:solidFill>
                  <a:srgbClr val="000000"/>
                </a:solidFill>
                <a:effectLst/>
              </a:rPr>
              <a:t>once overfishing stops. </a:t>
            </a:r>
            <a:endParaRPr lang="en-GB" sz="2000" b="0" i="0" dirty="0">
              <a:solidFill>
                <a:srgbClr val="6C6C6C"/>
              </a:solidFill>
              <a:effectLst/>
            </a:endParaRPr>
          </a:p>
        </p:txBody>
      </p:sp>
      <p:sp>
        <p:nvSpPr>
          <p:cNvPr id="15" name="TextBox 14">
            <a:extLst>
              <a:ext uri="{FF2B5EF4-FFF2-40B4-BE49-F238E27FC236}">
                <a16:creationId xmlns:a16="http://schemas.microsoft.com/office/drawing/2014/main" id="{6BDF4B5B-5E0F-5952-9CC6-E7F45460D867}"/>
              </a:ext>
            </a:extLst>
          </p:cNvPr>
          <p:cNvSpPr txBox="1"/>
          <p:nvPr/>
        </p:nvSpPr>
        <p:spPr>
          <a:xfrm>
            <a:off x="8627864" y="5742544"/>
            <a:ext cx="7361694" cy="369332"/>
          </a:xfrm>
          <a:prstGeom prst="rect">
            <a:avLst/>
          </a:prstGeom>
          <a:noFill/>
        </p:spPr>
        <p:txBody>
          <a:bodyPr wrap="square">
            <a:spAutoFit/>
          </a:bodyPr>
          <a:lstStyle/>
          <a:p>
            <a:r>
              <a:rPr lang="en-GB" dirty="0">
                <a:highlight>
                  <a:srgbClr val="FFFF00"/>
                </a:highlight>
                <a:hlinkClick r:id="rId4"/>
              </a:rPr>
              <a:t>What's for Dinner? — 4fjmovement.org</a:t>
            </a:r>
            <a:endParaRPr lang="en-GB" dirty="0">
              <a:highlight>
                <a:srgbClr val="FFFF00"/>
              </a:highlight>
            </a:endParaRPr>
          </a:p>
        </p:txBody>
      </p:sp>
    </p:spTree>
    <p:extLst>
      <p:ext uri="{BB962C8B-B14F-4D97-AF65-F5344CB8AC3E}">
        <p14:creationId xmlns:p14="http://schemas.microsoft.com/office/powerpoint/2010/main" val="28597452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17</a:t>
            </a:fld>
            <a:endParaRPr lang="en-US" dirty="0"/>
          </a:p>
        </p:txBody>
      </p:sp>
      <p:sp>
        <p:nvSpPr>
          <p:cNvPr id="8" name="TextBox 7">
            <a:extLst>
              <a:ext uri="{FF2B5EF4-FFF2-40B4-BE49-F238E27FC236}">
                <a16:creationId xmlns:a16="http://schemas.microsoft.com/office/drawing/2014/main" id="{14F47D53-CC98-B608-E788-A3CD212A5BFA}"/>
              </a:ext>
            </a:extLst>
          </p:cNvPr>
          <p:cNvSpPr txBox="1"/>
          <p:nvPr/>
        </p:nvSpPr>
        <p:spPr>
          <a:xfrm>
            <a:off x="1129347" y="1835318"/>
            <a:ext cx="6526816" cy="2831544"/>
          </a:xfrm>
          <a:prstGeom prst="rect">
            <a:avLst/>
          </a:prstGeom>
          <a:noFill/>
        </p:spPr>
        <p:txBody>
          <a:bodyPr wrap="square">
            <a:spAutoFit/>
          </a:bodyPr>
          <a:lstStyle/>
          <a:p>
            <a:pPr algn="l" fontAlgn="base">
              <a:buFont typeface="Arial" panose="020B0604020202020204" pitchFamily="34" charset="0"/>
              <a:buChar char="•"/>
            </a:pPr>
            <a:r>
              <a:rPr lang="en-GB" sz="2000" b="1" i="0" dirty="0">
                <a:solidFill>
                  <a:srgbClr val="000000"/>
                </a:solidFill>
                <a:effectLst/>
              </a:rPr>
              <a:t>Fishing down the food web. </a:t>
            </a:r>
            <a:r>
              <a:rPr lang="en-GB" sz="2000" b="0" i="0" dirty="0">
                <a:solidFill>
                  <a:srgbClr val="000000"/>
                </a:solidFill>
                <a:effectLst/>
              </a:rPr>
              <a:t>When the bigger fish are no longer plentiful, fishermen move on to smaller species, like sardines and anchovies. </a:t>
            </a:r>
          </a:p>
          <a:p>
            <a:pPr algn="l" fontAlgn="base">
              <a:buFont typeface="Arial" panose="020B0604020202020204" pitchFamily="34" charset="0"/>
              <a:buChar char="•"/>
            </a:pPr>
            <a:endParaRPr lang="en-GB" sz="2000" dirty="0">
              <a:solidFill>
                <a:srgbClr val="000000"/>
              </a:solidFill>
            </a:endParaRPr>
          </a:p>
          <a:p>
            <a:pPr algn="l" fontAlgn="base">
              <a:buFont typeface="Arial" panose="020B0604020202020204" pitchFamily="34" charset="0"/>
              <a:buChar char="•"/>
            </a:pPr>
            <a:r>
              <a:rPr lang="en-GB" sz="2000" b="0" i="0" dirty="0">
                <a:solidFill>
                  <a:srgbClr val="000000"/>
                </a:solidFill>
                <a:effectLst/>
              </a:rPr>
              <a:t>This phenomenon is known as “fishing down the food web“, first suggested by Pauly et al (1998). These species are often important prey for other animals, and their removal can harm the entire food web.</a:t>
            </a:r>
            <a:endParaRPr lang="en-GB" sz="2000" b="0" i="0" dirty="0">
              <a:solidFill>
                <a:srgbClr val="6C6C6C"/>
              </a:solidFill>
              <a:effectLst/>
            </a:endParaRPr>
          </a:p>
          <a:p>
            <a:pPr algn="l" fontAlgn="base">
              <a:buFont typeface="Arial" panose="020B0604020202020204" pitchFamily="34" charset="0"/>
              <a:buChar char="•"/>
            </a:pPr>
            <a:endParaRPr lang="en-GB" b="0" i="0" dirty="0">
              <a:solidFill>
                <a:srgbClr val="6C6C6C"/>
              </a:solidFill>
              <a:effectLst/>
              <a:latin typeface="interstate"/>
            </a:endParaRPr>
          </a:p>
        </p:txBody>
      </p:sp>
      <p:sp>
        <p:nvSpPr>
          <p:cNvPr id="2" name="Footer Placeholder 4">
            <a:extLst>
              <a:ext uri="{FF2B5EF4-FFF2-40B4-BE49-F238E27FC236}">
                <a16:creationId xmlns:a16="http://schemas.microsoft.com/office/drawing/2014/main" id="{1957877A-A860-9834-4231-E9F557F68900}"/>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7" name="TextBox 6">
            <a:extLst>
              <a:ext uri="{FF2B5EF4-FFF2-40B4-BE49-F238E27FC236}">
                <a16:creationId xmlns:a16="http://schemas.microsoft.com/office/drawing/2014/main" id="{468E8896-0FAB-55E5-0374-2B488CC192A1}"/>
              </a:ext>
            </a:extLst>
          </p:cNvPr>
          <p:cNvSpPr txBox="1"/>
          <p:nvPr/>
        </p:nvSpPr>
        <p:spPr>
          <a:xfrm>
            <a:off x="8899326" y="6273284"/>
            <a:ext cx="6097190" cy="369332"/>
          </a:xfrm>
          <a:prstGeom prst="rect">
            <a:avLst/>
          </a:prstGeom>
          <a:noFill/>
        </p:spPr>
        <p:txBody>
          <a:bodyPr wrap="square">
            <a:spAutoFit/>
          </a:bodyPr>
          <a:lstStyle/>
          <a:p>
            <a:r>
              <a:rPr lang="en-GB" dirty="0">
                <a:hlinkClick r:id="rId2"/>
              </a:rPr>
              <a:t>Avoid overfishing | Seafood Watch</a:t>
            </a:r>
            <a:endParaRPr lang="en-GB" dirty="0"/>
          </a:p>
        </p:txBody>
      </p:sp>
      <p:sp>
        <p:nvSpPr>
          <p:cNvPr id="10" name="Rectangle 9">
            <a:extLst>
              <a:ext uri="{FF2B5EF4-FFF2-40B4-BE49-F238E27FC236}">
                <a16:creationId xmlns:a16="http://schemas.microsoft.com/office/drawing/2014/main" id="{CB03DBB2-E38F-FBAA-AE6B-C7E9720FA0B4}"/>
              </a:ext>
            </a:extLst>
          </p:cNvPr>
          <p:cNvSpPr/>
          <p:nvPr/>
        </p:nvSpPr>
        <p:spPr>
          <a:xfrm>
            <a:off x="1129347" y="473827"/>
            <a:ext cx="4752260"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FISHING DOWN THE FOOD WEB</a:t>
            </a:r>
          </a:p>
        </p:txBody>
      </p:sp>
      <p:pic>
        <p:nvPicPr>
          <p:cNvPr id="9218" name="Picture 2" descr="fishing down">
            <a:extLst>
              <a:ext uri="{FF2B5EF4-FFF2-40B4-BE49-F238E27FC236}">
                <a16:creationId xmlns:a16="http://schemas.microsoft.com/office/drawing/2014/main" id="{7C0DFC2D-D717-6D86-A83E-582B113A4EF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780149" y="344732"/>
            <a:ext cx="4315956" cy="3331918"/>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A7869E0C-6FD3-5825-97F7-D2DFF84CCF36}"/>
              </a:ext>
            </a:extLst>
          </p:cNvPr>
          <p:cNvSpPr txBox="1"/>
          <p:nvPr/>
        </p:nvSpPr>
        <p:spPr>
          <a:xfrm>
            <a:off x="7780148" y="3777005"/>
            <a:ext cx="4411851" cy="646331"/>
          </a:xfrm>
          <a:prstGeom prst="rect">
            <a:avLst/>
          </a:prstGeom>
          <a:noFill/>
        </p:spPr>
        <p:txBody>
          <a:bodyPr wrap="square">
            <a:spAutoFit/>
          </a:bodyPr>
          <a:lstStyle/>
          <a:p>
            <a:r>
              <a:rPr lang="en-GB" dirty="0">
                <a:highlight>
                  <a:srgbClr val="FFFF00"/>
                </a:highlight>
                <a:hlinkClick r:id="rId4"/>
              </a:rPr>
              <a:t>Fishing Down the Food Chain? - Sustainable Fisheries UW (sustainablefisheries-uw.org)</a:t>
            </a:r>
            <a:endParaRPr lang="en-GB" dirty="0">
              <a:highlight>
                <a:srgbClr val="FFFF00"/>
              </a:highlight>
            </a:endParaRPr>
          </a:p>
        </p:txBody>
      </p:sp>
    </p:spTree>
    <p:extLst>
      <p:ext uri="{BB962C8B-B14F-4D97-AF65-F5344CB8AC3E}">
        <p14:creationId xmlns:p14="http://schemas.microsoft.com/office/powerpoint/2010/main" val="4031292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18</a:t>
            </a:fld>
            <a:endParaRPr lang="en-US" dirty="0"/>
          </a:p>
        </p:txBody>
      </p:sp>
      <p:sp>
        <p:nvSpPr>
          <p:cNvPr id="2" name="Footer Placeholder 4">
            <a:extLst>
              <a:ext uri="{FF2B5EF4-FFF2-40B4-BE49-F238E27FC236}">
                <a16:creationId xmlns:a16="http://schemas.microsoft.com/office/drawing/2014/main" id="{1957877A-A860-9834-4231-E9F557F68900}"/>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7" name="TextBox 6">
            <a:extLst>
              <a:ext uri="{FF2B5EF4-FFF2-40B4-BE49-F238E27FC236}">
                <a16:creationId xmlns:a16="http://schemas.microsoft.com/office/drawing/2014/main" id="{468E8896-0FAB-55E5-0374-2B488CC192A1}"/>
              </a:ext>
            </a:extLst>
          </p:cNvPr>
          <p:cNvSpPr txBox="1"/>
          <p:nvPr/>
        </p:nvSpPr>
        <p:spPr>
          <a:xfrm>
            <a:off x="8899326" y="6273284"/>
            <a:ext cx="6097190" cy="369332"/>
          </a:xfrm>
          <a:prstGeom prst="rect">
            <a:avLst/>
          </a:prstGeom>
          <a:noFill/>
        </p:spPr>
        <p:txBody>
          <a:bodyPr wrap="square">
            <a:spAutoFit/>
          </a:bodyPr>
          <a:lstStyle/>
          <a:p>
            <a:r>
              <a:rPr lang="en-GB" dirty="0">
                <a:hlinkClick r:id="rId2"/>
              </a:rPr>
              <a:t>Avoid overfishing | Seafood Watch</a:t>
            </a:r>
            <a:endParaRPr lang="en-GB" dirty="0"/>
          </a:p>
        </p:txBody>
      </p:sp>
      <p:pic>
        <p:nvPicPr>
          <p:cNvPr id="9218" name="Picture 2" descr="fishing down">
            <a:extLst>
              <a:ext uri="{FF2B5EF4-FFF2-40B4-BE49-F238E27FC236}">
                <a16:creationId xmlns:a16="http://schemas.microsoft.com/office/drawing/2014/main" id="{7C0DFC2D-D717-6D86-A83E-582B113A4EF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780149" y="344732"/>
            <a:ext cx="4315956" cy="3331918"/>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A7869E0C-6FD3-5825-97F7-D2DFF84CCF36}"/>
              </a:ext>
            </a:extLst>
          </p:cNvPr>
          <p:cNvSpPr txBox="1"/>
          <p:nvPr/>
        </p:nvSpPr>
        <p:spPr>
          <a:xfrm>
            <a:off x="7780148" y="3777005"/>
            <a:ext cx="4411851" cy="646331"/>
          </a:xfrm>
          <a:prstGeom prst="rect">
            <a:avLst/>
          </a:prstGeom>
          <a:noFill/>
        </p:spPr>
        <p:txBody>
          <a:bodyPr wrap="square">
            <a:spAutoFit/>
          </a:bodyPr>
          <a:lstStyle/>
          <a:p>
            <a:r>
              <a:rPr lang="en-GB" dirty="0">
                <a:highlight>
                  <a:srgbClr val="FFFF00"/>
                </a:highlight>
                <a:hlinkClick r:id="rId4"/>
              </a:rPr>
              <a:t>Fishing Down the Food Chain? - Sustainable Fisheries UW (sustainablefisheries-uw.org)</a:t>
            </a:r>
            <a:endParaRPr lang="en-GB" dirty="0">
              <a:highlight>
                <a:srgbClr val="FFFF00"/>
              </a:highlight>
            </a:endParaRPr>
          </a:p>
        </p:txBody>
      </p:sp>
      <p:sp>
        <p:nvSpPr>
          <p:cNvPr id="14" name="TextBox 13">
            <a:extLst>
              <a:ext uri="{FF2B5EF4-FFF2-40B4-BE49-F238E27FC236}">
                <a16:creationId xmlns:a16="http://schemas.microsoft.com/office/drawing/2014/main" id="{0A2678D0-D07C-0678-13F5-A35D06F2A0D8}"/>
              </a:ext>
            </a:extLst>
          </p:cNvPr>
          <p:cNvSpPr txBox="1"/>
          <p:nvPr/>
        </p:nvSpPr>
        <p:spPr>
          <a:xfrm>
            <a:off x="7656163" y="4423336"/>
            <a:ext cx="7497304" cy="369332"/>
          </a:xfrm>
          <a:prstGeom prst="rect">
            <a:avLst/>
          </a:prstGeom>
          <a:noFill/>
        </p:spPr>
        <p:txBody>
          <a:bodyPr wrap="square">
            <a:spAutoFit/>
          </a:bodyPr>
          <a:lstStyle/>
          <a:p>
            <a:pPr algn="l" fontAlgn="base">
              <a:buFont typeface="Arial" panose="020B0604020202020204" pitchFamily="34" charset="0"/>
              <a:buChar char="•"/>
            </a:pPr>
            <a:r>
              <a:rPr lang="en-GB" b="1" i="0" dirty="0">
                <a:solidFill>
                  <a:srgbClr val="FF0000"/>
                </a:solidFill>
                <a:effectLst/>
              </a:rPr>
              <a:t>But are we really fishing down the food web?</a:t>
            </a:r>
          </a:p>
        </p:txBody>
      </p:sp>
      <p:sp>
        <p:nvSpPr>
          <p:cNvPr id="3" name="Rectangle 2">
            <a:extLst>
              <a:ext uri="{FF2B5EF4-FFF2-40B4-BE49-F238E27FC236}">
                <a16:creationId xmlns:a16="http://schemas.microsoft.com/office/drawing/2014/main" id="{EB5ADCF5-2ACF-4ADC-B069-8E3A047719E0}"/>
              </a:ext>
            </a:extLst>
          </p:cNvPr>
          <p:cNvSpPr/>
          <p:nvPr/>
        </p:nvSpPr>
        <p:spPr>
          <a:xfrm>
            <a:off x="1129347" y="473827"/>
            <a:ext cx="4752260"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FISHING DOWN THE FOOD WEB</a:t>
            </a:r>
          </a:p>
        </p:txBody>
      </p:sp>
      <p:sp>
        <p:nvSpPr>
          <p:cNvPr id="5" name="TextBox 4">
            <a:extLst>
              <a:ext uri="{FF2B5EF4-FFF2-40B4-BE49-F238E27FC236}">
                <a16:creationId xmlns:a16="http://schemas.microsoft.com/office/drawing/2014/main" id="{4C976B4E-446F-E7FB-AF0F-5FB0CEEEBDED}"/>
              </a:ext>
            </a:extLst>
          </p:cNvPr>
          <p:cNvSpPr txBox="1"/>
          <p:nvPr/>
        </p:nvSpPr>
        <p:spPr>
          <a:xfrm>
            <a:off x="1129347" y="1835318"/>
            <a:ext cx="6526816" cy="2831544"/>
          </a:xfrm>
          <a:prstGeom prst="rect">
            <a:avLst/>
          </a:prstGeom>
          <a:noFill/>
        </p:spPr>
        <p:txBody>
          <a:bodyPr wrap="square">
            <a:spAutoFit/>
          </a:bodyPr>
          <a:lstStyle/>
          <a:p>
            <a:pPr algn="l" fontAlgn="base">
              <a:buFont typeface="Arial" panose="020B0604020202020204" pitchFamily="34" charset="0"/>
              <a:buChar char="•"/>
            </a:pPr>
            <a:r>
              <a:rPr lang="en-GB" sz="2000" b="1" i="0" dirty="0">
                <a:solidFill>
                  <a:srgbClr val="000000"/>
                </a:solidFill>
                <a:effectLst/>
              </a:rPr>
              <a:t>Fishing down the food web. </a:t>
            </a:r>
            <a:r>
              <a:rPr lang="en-GB" sz="2000" b="0" i="0" dirty="0">
                <a:solidFill>
                  <a:srgbClr val="000000"/>
                </a:solidFill>
                <a:effectLst/>
              </a:rPr>
              <a:t>When the bigger fish are no longer plentiful, fishermen move on to smaller species, like sardines and anchovies. </a:t>
            </a:r>
          </a:p>
          <a:p>
            <a:pPr algn="l" fontAlgn="base">
              <a:buFont typeface="Arial" panose="020B0604020202020204" pitchFamily="34" charset="0"/>
              <a:buChar char="•"/>
            </a:pPr>
            <a:endParaRPr lang="en-GB" sz="2000" dirty="0">
              <a:solidFill>
                <a:srgbClr val="000000"/>
              </a:solidFill>
            </a:endParaRPr>
          </a:p>
          <a:p>
            <a:pPr algn="l" fontAlgn="base">
              <a:buFont typeface="Arial" panose="020B0604020202020204" pitchFamily="34" charset="0"/>
              <a:buChar char="•"/>
            </a:pPr>
            <a:r>
              <a:rPr lang="en-GB" sz="2000" b="0" i="0" dirty="0">
                <a:solidFill>
                  <a:srgbClr val="000000"/>
                </a:solidFill>
                <a:effectLst/>
              </a:rPr>
              <a:t>This phenomenon is known as “fishing down the food web“, first suggested by Pauly et al (1998). These species are often important prey for other animals, and their removal can harm the entire food web.</a:t>
            </a:r>
            <a:endParaRPr lang="en-GB" sz="2000" b="0" i="0" dirty="0">
              <a:solidFill>
                <a:srgbClr val="6C6C6C"/>
              </a:solidFill>
              <a:effectLst/>
            </a:endParaRPr>
          </a:p>
          <a:p>
            <a:pPr algn="l" fontAlgn="base">
              <a:buFont typeface="Arial" panose="020B0604020202020204" pitchFamily="34" charset="0"/>
              <a:buChar char="•"/>
            </a:pPr>
            <a:endParaRPr lang="en-GB" b="0" i="0" dirty="0">
              <a:solidFill>
                <a:srgbClr val="6C6C6C"/>
              </a:solidFill>
              <a:effectLst/>
              <a:latin typeface="interstate"/>
            </a:endParaRPr>
          </a:p>
        </p:txBody>
      </p:sp>
    </p:spTree>
    <p:extLst>
      <p:ext uri="{BB962C8B-B14F-4D97-AF65-F5344CB8AC3E}">
        <p14:creationId xmlns:p14="http://schemas.microsoft.com/office/powerpoint/2010/main" val="36496839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19</a:t>
            </a:fld>
            <a:endParaRPr lang="en-US" dirty="0"/>
          </a:p>
        </p:txBody>
      </p:sp>
      <p:sp>
        <p:nvSpPr>
          <p:cNvPr id="2" name="Footer Placeholder 4">
            <a:extLst>
              <a:ext uri="{FF2B5EF4-FFF2-40B4-BE49-F238E27FC236}">
                <a16:creationId xmlns:a16="http://schemas.microsoft.com/office/drawing/2014/main" id="{1957877A-A860-9834-4231-E9F557F68900}"/>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7" name="TextBox 6">
            <a:extLst>
              <a:ext uri="{FF2B5EF4-FFF2-40B4-BE49-F238E27FC236}">
                <a16:creationId xmlns:a16="http://schemas.microsoft.com/office/drawing/2014/main" id="{468E8896-0FAB-55E5-0374-2B488CC192A1}"/>
              </a:ext>
            </a:extLst>
          </p:cNvPr>
          <p:cNvSpPr txBox="1"/>
          <p:nvPr/>
        </p:nvSpPr>
        <p:spPr>
          <a:xfrm>
            <a:off x="8899326" y="6273284"/>
            <a:ext cx="6097190" cy="369332"/>
          </a:xfrm>
          <a:prstGeom prst="rect">
            <a:avLst/>
          </a:prstGeom>
          <a:noFill/>
        </p:spPr>
        <p:txBody>
          <a:bodyPr wrap="square">
            <a:spAutoFit/>
          </a:bodyPr>
          <a:lstStyle/>
          <a:p>
            <a:r>
              <a:rPr lang="en-GB" dirty="0">
                <a:hlinkClick r:id="rId3"/>
              </a:rPr>
              <a:t>Avoid overfishing | Seafood Watch</a:t>
            </a:r>
            <a:endParaRPr lang="en-GB" dirty="0"/>
          </a:p>
        </p:txBody>
      </p:sp>
      <p:sp>
        <p:nvSpPr>
          <p:cNvPr id="10" name="Rectangle 9">
            <a:extLst>
              <a:ext uri="{FF2B5EF4-FFF2-40B4-BE49-F238E27FC236}">
                <a16:creationId xmlns:a16="http://schemas.microsoft.com/office/drawing/2014/main" id="{CB03DBB2-E38F-FBAA-AE6B-C7E9720FA0B4}"/>
              </a:ext>
            </a:extLst>
          </p:cNvPr>
          <p:cNvSpPr/>
          <p:nvPr/>
        </p:nvSpPr>
        <p:spPr>
          <a:xfrm>
            <a:off x="1129347" y="473827"/>
            <a:ext cx="2807222"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TROPHIC LEVELS?</a:t>
            </a:r>
          </a:p>
        </p:txBody>
      </p:sp>
      <p:pic>
        <p:nvPicPr>
          <p:cNvPr id="9218" name="Picture 2" descr="fishing down">
            <a:extLst>
              <a:ext uri="{FF2B5EF4-FFF2-40B4-BE49-F238E27FC236}">
                <a16:creationId xmlns:a16="http://schemas.microsoft.com/office/drawing/2014/main" id="{7C0DFC2D-D717-6D86-A83E-582B113A4EFC}"/>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780149" y="344732"/>
            <a:ext cx="4315956" cy="3331918"/>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A7869E0C-6FD3-5825-97F7-D2DFF84CCF36}"/>
              </a:ext>
            </a:extLst>
          </p:cNvPr>
          <p:cNvSpPr txBox="1"/>
          <p:nvPr/>
        </p:nvSpPr>
        <p:spPr>
          <a:xfrm>
            <a:off x="7780148" y="3777005"/>
            <a:ext cx="4411851" cy="646331"/>
          </a:xfrm>
          <a:prstGeom prst="rect">
            <a:avLst/>
          </a:prstGeom>
          <a:noFill/>
        </p:spPr>
        <p:txBody>
          <a:bodyPr wrap="square">
            <a:spAutoFit/>
          </a:bodyPr>
          <a:lstStyle/>
          <a:p>
            <a:r>
              <a:rPr lang="en-GB" dirty="0">
                <a:highlight>
                  <a:srgbClr val="FFFF00"/>
                </a:highlight>
                <a:hlinkClick r:id="rId5"/>
              </a:rPr>
              <a:t>Fishing Down the Food Chain? - Sustainable Fisheries UW (sustainablefisheries-uw.org)</a:t>
            </a:r>
            <a:endParaRPr lang="en-GB" dirty="0">
              <a:highlight>
                <a:srgbClr val="FFFF00"/>
              </a:highlight>
            </a:endParaRPr>
          </a:p>
        </p:txBody>
      </p:sp>
      <p:sp>
        <p:nvSpPr>
          <p:cNvPr id="14" name="TextBox 13">
            <a:extLst>
              <a:ext uri="{FF2B5EF4-FFF2-40B4-BE49-F238E27FC236}">
                <a16:creationId xmlns:a16="http://schemas.microsoft.com/office/drawing/2014/main" id="{0A2678D0-D07C-0678-13F5-A35D06F2A0D8}"/>
              </a:ext>
            </a:extLst>
          </p:cNvPr>
          <p:cNvSpPr txBox="1"/>
          <p:nvPr/>
        </p:nvSpPr>
        <p:spPr>
          <a:xfrm>
            <a:off x="7656163" y="4423336"/>
            <a:ext cx="7497304" cy="369332"/>
          </a:xfrm>
          <a:prstGeom prst="rect">
            <a:avLst/>
          </a:prstGeom>
          <a:noFill/>
        </p:spPr>
        <p:txBody>
          <a:bodyPr wrap="square">
            <a:spAutoFit/>
          </a:bodyPr>
          <a:lstStyle/>
          <a:p>
            <a:pPr algn="l" fontAlgn="base">
              <a:buFont typeface="Arial" panose="020B0604020202020204" pitchFamily="34" charset="0"/>
              <a:buChar char="•"/>
            </a:pPr>
            <a:r>
              <a:rPr lang="en-GB" b="1" i="0" dirty="0">
                <a:solidFill>
                  <a:srgbClr val="FF0000"/>
                </a:solidFill>
                <a:effectLst/>
              </a:rPr>
              <a:t>But are we really fishing down the food web?</a:t>
            </a:r>
          </a:p>
        </p:txBody>
      </p:sp>
      <p:pic>
        <p:nvPicPr>
          <p:cNvPr id="10242" name="Picture 2" descr="Figure 2.  Mean trophic level of global catch as updated by Branch et al. 2010.">
            <a:extLst>
              <a:ext uri="{FF2B5EF4-FFF2-40B4-BE49-F238E27FC236}">
                <a16:creationId xmlns:a16="http://schemas.microsoft.com/office/drawing/2014/main" id="{0DFBF184-17EC-6036-8F81-8CE62106BAC7}"/>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1070402" y="1323861"/>
            <a:ext cx="5417205" cy="499537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350AC59-8EC5-B109-303C-5219DE25A482}"/>
              </a:ext>
            </a:extLst>
          </p:cNvPr>
          <p:cNvSpPr txBox="1"/>
          <p:nvPr/>
        </p:nvSpPr>
        <p:spPr>
          <a:xfrm>
            <a:off x="4220705" y="742468"/>
            <a:ext cx="2676042" cy="646331"/>
          </a:xfrm>
          <a:prstGeom prst="rect">
            <a:avLst/>
          </a:prstGeom>
          <a:noFill/>
        </p:spPr>
        <p:txBody>
          <a:bodyPr wrap="square">
            <a:spAutoFit/>
          </a:bodyPr>
          <a:lstStyle/>
          <a:p>
            <a:r>
              <a:rPr lang="en-GB" dirty="0">
                <a:highlight>
                  <a:srgbClr val="FFFF00"/>
                </a:highlight>
              </a:rPr>
              <a:t>Trophic levels = how high in the food chain a fish eats</a:t>
            </a:r>
          </a:p>
        </p:txBody>
      </p:sp>
      <p:sp>
        <p:nvSpPr>
          <p:cNvPr id="6" name="TextBox 5">
            <a:extLst>
              <a:ext uri="{FF2B5EF4-FFF2-40B4-BE49-F238E27FC236}">
                <a16:creationId xmlns:a16="http://schemas.microsoft.com/office/drawing/2014/main" id="{DD3BA9C4-8E97-D9C1-47EF-DC974B25FABF}"/>
              </a:ext>
            </a:extLst>
          </p:cNvPr>
          <p:cNvSpPr txBox="1"/>
          <p:nvPr/>
        </p:nvSpPr>
        <p:spPr>
          <a:xfrm>
            <a:off x="4363829" y="6019801"/>
            <a:ext cx="2590800" cy="646331"/>
          </a:xfrm>
          <a:prstGeom prst="rect">
            <a:avLst/>
          </a:prstGeom>
          <a:noFill/>
        </p:spPr>
        <p:txBody>
          <a:bodyPr wrap="square">
            <a:spAutoFit/>
          </a:bodyPr>
          <a:lstStyle/>
          <a:p>
            <a:r>
              <a:rPr lang="en-GB" dirty="0">
                <a:hlinkClick r:id="rId7"/>
              </a:rPr>
              <a:t>The trophic fingerprint of marine fisheries | Nature</a:t>
            </a:r>
            <a:endParaRPr lang="en-GB" dirty="0"/>
          </a:p>
        </p:txBody>
      </p:sp>
    </p:spTree>
    <p:extLst>
      <p:ext uri="{BB962C8B-B14F-4D97-AF65-F5344CB8AC3E}">
        <p14:creationId xmlns:p14="http://schemas.microsoft.com/office/powerpoint/2010/main" val="40910909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20</a:t>
            </a:fld>
            <a:endParaRPr lang="en-US" dirty="0"/>
          </a:p>
        </p:txBody>
      </p:sp>
      <p:sp>
        <p:nvSpPr>
          <p:cNvPr id="8" name="TextBox 7">
            <a:extLst>
              <a:ext uri="{FF2B5EF4-FFF2-40B4-BE49-F238E27FC236}">
                <a16:creationId xmlns:a16="http://schemas.microsoft.com/office/drawing/2014/main" id="{14F47D53-CC98-B608-E788-A3CD212A5BFA}"/>
              </a:ext>
            </a:extLst>
          </p:cNvPr>
          <p:cNvSpPr txBox="1"/>
          <p:nvPr/>
        </p:nvSpPr>
        <p:spPr>
          <a:xfrm>
            <a:off x="1174570" y="1921671"/>
            <a:ext cx="4388049" cy="3754874"/>
          </a:xfrm>
          <a:prstGeom prst="rect">
            <a:avLst/>
          </a:prstGeom>
          <a:noFill/>
        </p:spPr>
        <p:txBody>
          <a:bodyPr wrap="square">
            <a:spAutoFit/>
          </a:bodyPr>
          <a:lstStyle/>
          <a:p>
            <a:pPr algn="l" fontAlgn="base">
              <a:buFont typeface="Arial" panose="020B0604020202020204" pitchFamily="34" charset="0"/>
              <a:buChar char="•"/>
            </a:pPr>
            <a:r>
              <a:rPr lang="en-GB" sz="2000" b="1" i="0" dirty="0">
                <a:solidFill>
                  <a:srgbClr val="000000"/>
                </a:solidFill>
                <a:effectLst/>
              </a:rPr>
              <a:t>Harm to ecosystems. </a:t>
            </a:r>
            <a:r>
              <a:rPr lang="en-GB" sz="2000" b="0" i="0" dirty="0">
                <a:solidFill>
                  <a:srgbClr val="000000"/>
                </a:solidFill>
                <a:effectLst/>
              </a:rPr>
              <a:t>Removing fish that play key or outsized roles in food webs also alters the larger dynamics of ocean ecosystems. </a:t>
            </a:r>
          </a:p>
          <a:p>
            <a:pPr algn="l" fontAlgn="base">
              <a:buFont typeface="Arial" panose="020B0604020202020204" pitchFamily="34" charset="0"/>
              <a:buChar char="•"/>
            </a:pPr>
            <a:endParaRPr lang="en-GB" sz="2000" dirty="0">
              <a:solidFill>
                <a:srgbClr val="000000"/>
              </a:solidFill>
            </a:endParaRPr>
          </a:p>
          <a:p>
            <a:pPr algn="l" fontAlgn="base">
              <a:buFont typeface="Arial" panose="020B0604020202020204" pitchFamily="34" charset="0"/>
              <a:buChar char="•"/>
            </a:pPr>
            <a:r>
              <a:rPr lang="en-GB" sz="2000" b="0" i="0" dirty="0">
                <a:solidFill>
                  <a:srgbClr val="000000"/>
                </a:solidFill>
                <a:effectLst/>
              </a:rPr>
              <a:t>For example, many fish eat the algae that keep coral reefs clean and thriving. In areas where these species have been overfished, the algae overgrow the reef, killing corals and negatively impacting the many species that call the reef home.</a:t>
            </a:r>
            <a:endParaRPr lang="en-GB" sz="2000" b="0" i="0" dirty="0">
              <a:solidFill>
                <a:srgbClr val="6C6C6C"/>
              </a:solidFill>
              <a:effectLst/>
            </a:endParaRPr>
          </a:p>
          <a:p>
            <a:pPr algn="l" fontAlgn="base">
              <a:buFont typeface="Arial" panose="020B0604020202020204" pitchFamily="34" charset="0"/>
              <a:buChar char="•"/>
            </a:pPr>
            <a:endParaRPr lang="en-GB" b="0" i="0" dirty="0">
              <a:solidFill>
                <a:srgbClr val="6C6C6C"/>
              </a:solidFill>
              <a:effectLst/>
              <a:latin typeface="interstate"/>
            </a:endParaRPr>
          </a:p>
        </p:txBody>
      </p:sp>
      <p:sp>
        <p:nvSpPr>
          <p:cNvPr id="2" name="Footer Placeholder 4">
            <a:extLst>
              <a:ext uri="{FF2B5EF4-FFF2-40B4-BE49-F238E27FC236}">
                <a16:creationId xmlns:a16="http://schemas.microsoft.com/office/drawing/2014/main" id="{6C617088-1387-12FF-5975-2760222D4B6B}"/>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7" name="TextBox 6">
            <a:extLst>
              <a:ext uri="{FF2B5EF4-FFF2-40B4-BE49-F238E27FC236}">
                <a16:creationId xmlns:a16="http://schemas.microsoft.com/office/drawing/2014/main" id="{AD185168-5B9F-B652-4487-FA1515AC45B9}"/>
              </a:ext>
            </a:extLst>
          </p:cNvPr>
          <p:cNvSpPr txBox="1"/>
          <p:nvPr/>
        </p:nvSpPr>
        <p:spPr>
          <a:xfrm>
            <a:off x="1174570" y="6203951"/>
            <a:ext cx="6097190" cy="369332"/>
          </a:xfrm>
          <a:prstGeom prst="rect">
            <a:avLst/>
          </a:prstGeom>
          <a:noFill/>
        </p:spPr>
        <p:txBody>
          <a:bodyPr wrap="square">
            <a:spAutoFit/>
          </a:bodyPr>
          <a:lstStyle/>
          <a:p>
            <a:r>
              <a:rPr lang="en-GB" dirty="0">
                <a:hlinkClick r:id="rId3"/>
              </a:rPr>
              <a:t>Avoid overfishing | Seafood Watch</a:t>
            </a:r>
            <a:endParaRPr lang="en-GB" dirty="0"/>
          </a:p>
        </p:txBody>
      </p:sp>
      <p:sp>
        <p:nvSpPr>
          <p:cNvPr id="10" name="Rectangle 9">
            <a:extLst>
              <a:ext uri="{FF2B5EF4-FFF2-40B4-BE49-F238E27FC236}">
                <a16:creationId xmlns:a16="http://schemas.microsoft.com/office/drawing/2014/main" id="{A343A296-E549-D672-8E65-17A396FB64BC}"/>
              </a:ext>
            </a:extLst>
          </p:cNvPr>
          <p:cNvSpPr/>
          <p:nvPr/>
        </p:nvSpPr>
        <p:spPr>
          <a:xfrm>
            <a:off x="1129347" y="473827"/>
            <a:ext cx="3543392"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HARM TO ECOSYSTEMS</a:t>
            </a:r>
          </a:p>
        </p:txBody>
      </p:sp>
      <p:pic>
        <p:nvPicPr>
          <p:cNvPr id="2050" name="Picture 2">
            <a:extLst>
              <a:ext uri="{FF2B5EF4-FFF2-40B4-BE49-F238E27FC236}">
                <a16:creationId xmlns:a16="http://schemas.microsoft.com/office/drawing/2014/main" id="{22A66805-8370-F9D7-1AE7-DC1CDABA6C06}"/>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965659" y="305918"/>
            <a:ext cx="5754563" cy="378932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AD6BA77-E041-4A1D-2764-95EB6618E4CD}"/>
              </a:ext>
            </a:extLst>
          </p:cNvPr>
          <p:cNvSpPr txBox="1"/>
          <p:nvPr/>
        </p:nvSpPr>
        <p:spPr>
          <a:xfrm>
            <a:off x="5965659" y="4180101"/>
            <a:ext cx="6094674" cy="646331"/>
          </a:xfrm>
          <a:prstGeom prst="rect">
            <a:avLst/>
          </a:prstGeom>
          <a:noFill/>
        </p:spPr>
        <p:txBody>
          <a:bodyPr wrap="square">
            <a:spAutoFit/>
          </a:bodyPr>
          <a:lstStyle/>
          <a:p>
            <a:r>
              <a:rPr lang="en-GB" dirty="0">
                <a:hlinkClick r:id="rId5"/>
              </a:rPr>
              <a:t>Nutrient Pollution, Overfishing and a loss of Herbivorous species: Phase Shifts - Coral World Ocean Park (coralworldvi.com)</a:t>
            </a:r>
            <a:endParaRPr lang="en-GB" dirty="0"/>
          </a:p>
        </p:txBody>
      </p:sp>
    </p:spTree>
    <p:extLst>
      <p:ext uri="{BB962C8B-B14F-4D97-AF65-F5344CB8AC3E}">
        <p14:creationId xmlns:p14="http://schemas.microsoft.com/office/powerpoint/2010/main" val="34301013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CE78DC2-6208-59C6-ED9F-0603BC7998DC}"/>
              </a:ext>
            </a:extLst>
          </p:cNvPr>
          <p:cNvSpPr>
            <a:spLocks noGrp="1"/>
          </p:cNvSpPr>
          <p:nvPr>
            <p:ph type="sldNum" sz="quarter" idx="11"/>
          </p:nvPr>
        </p:nvSpPr>
        <p:spPr/>
        <p:txBody>
          <a:bodyPr/>
          <a:lstStyle/>
          <a:p>
            <a:fld id="{75DF2D63-3FF5-D547-96B9-BE9CCD1ABA58}" type="slidenum">
              <a:rPr lang="en-US" smtClean="0"/>
              <a:t>21</a:t>
            </a:fld>
            <a:endParaRPr lang="en-US" dirty="0"/>
          </a:p>
        </p:txBody>
      </p:sp>
      <p:sp>
        <p:nvSpPr>
          <p:cNvPr id="6" name="Picture Placeholder 5">
            <a:extLst>
              <a:ext uri="{FF2B5EF4-FFF2-40B4-BE49-F238E27FC236}">
                <a16:creationId xmlns:a16="http://schemas.microsoft.com/office/drawing/2014/main" id="{AD1BF162-2394-8B2C-EB90-CFFEA80AAC91}"/>
              </a:ext>
            </a:extLst>
          </p:cNvPr>
          <p:cNvSpPr>
            <a:spLocks noGrp="1"/>
          </p:cNvSpPr>
          <p:nvPr>
            <p:ph type="pic" sz="quarter" idx="13"/>
          </p:nvPr>
        </p:nvSpPr>
        <p:spPr/>
        <p:txBody>
          <a:bodyPr/>
          <a:lstStyle/>
          <a:p>
            <a:endParaRPr lang="en-GB"/>
          </a:p>
        </p:txBody>
      </p:sp>
      <p:pic>
        <p:nvPicPr>
          <p:cNvPr id="3074" name="Picture 2" descr="How does overfishing threaten coral reefs?">
            <a:extLst>
              <a:ext uri="{FF2B5EF4-FFF2-40B4-BE49-F238E27FC236}">
                <a16:creationId xmlns:a16="http://schemas.microsoft.com/office/drawing/2014/main" id="{BF6514A9-CE76-8C67-DD6A-47B7708916FD}"/>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658937" y="0"/>
            <a:ext cx="10533063"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4E5A7CB-40ED-1169-2279-55A651DBFCCE}"/>
              </a:ext>
            </a:extLst>
          </p:cNvPr>
          <p:cNvSpPr txBox="1"/>
          <p:nvPr/>
        </p:nvSpPr>
        <p:spPr>
          <a:xfrm rot="16200000">
            <a:off x="-1572989" y="3626074"/>
            <a:ext cx="6094520" cy="369332"/>
          </a:xfrm>
          <a:prstGeom prst="rect">
            <a:avLst/>
          </a:prstGeom>
          <a:noFill/>
        </p:spPr>
        <p:txBody>
          <a:bodyPr wrap="square">
            <a:spAutoFit/>
          </a:bodyPr>
          <a:lstStyle/>
          <a:p>
            <a:r>
              <a:rPr lang="en-GB" dirty="0">
                <a:hlinkClick r:id="rId3"/>
              </a:rPr>
              <a:t>How does overfishing threaten coral reefs? (noaa.gov)</a:t>
            </a:r>
            <a:endParaRPr lang="en-GB" dirty="0"/>
          </a:p>
        </p:txBody>
      </p:sp>
      <p:sp>
        <p:nvSpPr>
          <p:cNvPr id="9" name="Footer Placeholder 4">
            <a:extLst>
              <a:ext uri="{FF2B5EF4-FFF2-40B4-BE49-F238E27FC236}">
                <a16:creationId xmlns:a16="http://schemas.microsoft.com/office/drawing/2014/main" id="{68552D8B-D7BF-9D16-C8D2-53878CC95354}"/>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Tree>
    <p:extLst>
      <p:ext uri="{BB962C8B-B14F-4D97-AF65-F5344CB8AC3E}">
        <p14:creationId xmlns:p14="http://schemas.microsoft.com/office/powerpoint/2010/main" val="22969002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22</a:t>
            </a:fld>
            <a:endParaRPr lang="en-US" dirty="0"/>
          </a:p>
        </p:txBody>
      </p:sp>
      <p:sp>
        <p:nvSpPr>
          <p:cNvPr id="8" name="TextBox 7">
            <a:extLst>
              <a:ext uri="{FF2B5EF4-FFF2-40B4-BE49-F238E27FC236}">
                <a16:creationId xmlns:a16="http://schemas.microsoft.com/office/drawing/2014/main" id="{14F47D53-CC98-B608-E788-A3CD212A5BFA}"/>
              </a:ext>
            </a:extLst>
          </p:cNvPr>
          <p:cNvSpPr txBox="1"/>
          <p:nvPr/>
        </p:nvSpPr>
        <p:spPr>
          <a:xfrm>
            <a:off x="1129347" y="1649374"/>
            <a:ext cx="6065354" cy="4370427"/>
          </a:xfrm>
          <a:prstGeom prst="rect">
            <a:avLst/>
          </a:prstGeom>
          <a:noFill/>
        </p:spPr>
        <p:txBody>
          <a:bodyPr wrap="square">
            <a:spAutoFit/>
          </a:bodyPr>
          <a:lstStyle/>
          <a:p>
            <a:pPr fontAlgn="base">
              <a:buFont typeface="Arial" panose="020B0604020202020204" pitchFamily="34" charset="0"/>
              <a:buChar char="•"/>
            </a:pPr>
            <a:r>
              <a:rPr lang="en-GB" sz="2000" b="1" i="0" dirty="0">
                <a:solidFill>
                  <a:srgbClr val="000000"/>
                </a:solidFill>
                <a:effectLst/>
              </a:rPr>
              <a:t>Economic and social costs.</a:t>
            </a:r>
            <a:r>
              <a:rPr lang="en-GB" sz="2000" b="0" i="0" dirty="0">
                <a:solidFill>
                  <a:srgbClr val="000000"/>
                </a:solidFill>
                <a:effectLst/>
              </a:rPr>
              <a:t> The ocean’s ecosystem and the food on our tables aren’t the only things affected by overfishing.</a:t>
            </a:r>
          </a:p>
          <a:p>
            <a:pPr fontAlgn="base"/>
            <a:endParaRPr lang="en-GB" sz="2000" b="0" i="0" dirty="0">
              <a:solidFill>
                <a:srgbClr val="000000"/>
              </a:solidFill>
              <a:effectLst/>
            </a:endParaRPr>
          </a:p>
          <a:p>
            <a:pPr fontAlgn="base">
              <a:buFont typeface="Arial" panose="020B0604020202020204" pitchFamily="34" charset="0"/>
              <a:buChar char="•"/>
            </a:pPr>
            <a:r>
              <a:rPr lang="en-GB" sz="2000" b="0" i="0" dirty="0">
                <a:solidFill>
                  <a:srgbClr val="000000"/>
                </a:solidFill>
                <a:effectLst/>
              </a:rPr>
              <a:t> </a:t>
            </a:r>
            <a:r>
              <a:rPr lang="en-GB" sz="2000" b="1" i="0" dirty="0">
                <a:solidFill>
                  <a:srgbClr val="000000"/>
                </a:solidFill>
                <a:effectLst/>
              </a:rPr>
              <a:t>Fisherfolk</a:t>
            </a:r>
            <a:r>
              <a:rPr lang="en-GB" sz="2000" b="0" i="0" dirty="0">
                <a:solidFill>
                  <a:srgbClr val="000000"/>
                </a:solidFill>
                <a:effectLst/>
              </a:rPr>
              <a:t> find it increasingly difficult to make a living. For example, cod fishing had been a way of life for hundreds of years along the New England coast. </a:t>
            </a:r>
          </a:p>
          <a:p>
            <a:pPr fontAlgn="base"/>
            <a:endParaRPr lang="en-GB" sz="2000" b="0" i="0" dirty="0">
              <a:solidFill>
                <a:srgbClr val="000000"/>
              </a:solidFill>
              <a:effectLst/>
            </a:endParaRPr>
          </a:p>
          <a:p>
            <a:pPr fontAlgn="base">
              <a:buFont typeface="Arial" panose="020B0604020202020204" pitchFamily="34" charset="0"/>
              <a:buChar char="•"/>
            </a:pPr>
            <a:r>
              <a:rPr lang="en-GB" sz="2000" b="0" i="0" dirty="0">
                <a:solidFill>
                  <a:srgbClr val="000000"/>
                </a:solidFill>
                <a:effectLst/>
              </a:rPr>
              <a:t>Then in the early 1990s, overfishing drove the cod fishery to collapse when the population fell to one percent of its historical levels. Thousands of fishers and fish plant workers lost their jobs and livelihoods in the region — devastating the coastal economy.</a:t>
            </a:r>
            <a:endParaRPr lang="en-GB" sz="2000" b="0" i="0" dirty="0">
              <a:solidFill>
                <a:srgbClr val="6C6C6C"/>
              </a:solidFill>
              <a:effectLst/>
            </a:endParaRPr>
          </a:p>
          <a:p>
            <a:pPr algn="l" fontAlgn="base">
              <a:buFont typeface="Arial" panose="020B0604020202020204" pitchFamily="34" charset="0"/>
              <a:buChar char="•"/>
            </a:pPr>
            <a:endParaRPr lang="en-GB" b="0" i="0" dirty="0">
              <a:solidFill>
                <a:srgbClr val="6C6C6C"/>
              </a:solidFill>
              <a:effectLst/>
              <a:latin typeface="interstate"/>
            </a:endParaRPr>
          </a:p>
        </p:txBody>
      </p:sp>
      <p:sp>
        <p:nvSpPr>
          <p:cNvPr id="2" name="Footer Placeholder 4">
            <a:extLst>
              <a:ext uri="{FF2B5EF4-FFF2-40B4-BE49-F238E27FC236}">
                <a16:creationId xmlns:a16="http://schemas.microsoft.com/office/drawing/2014/main" id="{F8069148-9B7C-132E-3365-99C54157B989}"/>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7" name="TextBox 6">
            <a:extLst>
              <a:ext uri="{FF2B5EF4-FFF2-40B4-BE49-F238E27FC236}">
                <a16:creationId xmlns:a16="http://schemas.microsoft.com/office/drawing/2014/main" id="{8E6CFB6B-044F-C978-7D6E-A4D8962CC7BD}"/>
              </a:ext>
            </a:extLst>
          </p:cNvPr>
          <p:cNvSpPr txBox="1"/>
          <p:nvPr/>
        </p:nvSpPr>
        <p:spPr>
          <a:xfrm>
            <a:off x="8849320" y="6203951"/>
            <a:ext cx="6097190" cy="369332"/>
          </a:xfrm>
          <a:prstGeom prst="rect">
            <a:avLst/>
          </a:prstGeom>
          <a:noFill/>
        </p:spPr>
        <p:txBody>
          <a:bodyPr wrap="square">
            <a:spAutoFit/>
          </a:bodyPr>
          <a:lstStyle/>
          <a:p>
            <a:r>
              <a:rPr lang="en-GB" dirty="0">
                <a:hlinkClick r:id="rId2"/>
              </a:rPr>
              <a:t>Avoid overfishing | Seafood Watch</a:t>
            </a:r>
            <a:endParaRPr lang="en-GB" dirty="0"/>
          </a:p>
        </p:txBody>
      </p:sp>
      <p:sp>
        <p:nvSpPr>
          <p:cNvPr id="10" name="Rectangle 9">
            <a:extLst>
              <a:ext uri="{FF2B5EF4-FFF2-40B4-BE49-F238E27FC236}">
                <a16:creationId xmlns:a16="http://schemas.microsoft.com/office/drawing/2014/main" id="{55683D0B-461E-CB6D-3906-C210AA7F5E14}"/>
              </a:ext>
            </a:extLst>
          </p:cNvPr>
          <p:cNvSpPr/>
          <p:nvPr/>
        </p:nvSpPr>
        <p:spPr>
          <a:xfrm>
            <a:off x="1129347" y="473827"/>
            <a:ext cx="4628273"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ECONOMIC AND SOCIAL COSTS</a:t>
            </a:r>
          </a:p>
        </p:txBody>
      </p:sp>
    </p:spTree>
    <p:extLst>
      <p:ext uri="{BB962C8B-B14F-4D97-AF65-F5344CB8AC3E}">
        <p14:creationId xmlns:p14="http://schemas.microsoft.com/office/powerpoint/2010/main" val="36747894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23</a:t>
            </a:fld>
            <a:endParaRPr lang="en-US" dirty="0"/>
          </a:p>
        </p:txBody>
      </p:sp>
      <p:sp>
        <p:nvSpPr>
          <p:cNvPr id="2" name="Footer Placeholder 4">
            <a:extLst>
              <a:ext uri="{FF2B5EF4-FFF2-40B4-BE49-F238E27FC236}">
                <a16:creationId xmlns:a16="http://schemas.microsoft.com/office/drawing/2014/main" id="{F8069148-9B7C-132E-3365-99C54157B989}"/>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7" name="TextBox 6">
            <a:extLst>
              <a:ext uri="{FF2B5EF4-FFF2-40B4-BE49-F238E27FC236}">
                <a16:creationId xmlns:a16="http://schemas.microsoft.com/office/drawing/2014/main" id="{8E6CFB6B-044F-C978-7D6E-A4D8962CC7BD}"/>
              </a:ext>
            </a:extLst>
          </p:cNvPr>
          <p:cNvSpPr txBox="1"/>
          <p:nvPr/>
        </p:nvSpPr>
        <p:spPr>
          <a:xfrm>
            <a:off x="8849320" y="6203951"/>
            <a:ext cx="6097190" cy="369332"/>
          </a:xfrm>
          <a:prstGeom prst="rect">
            <a:avLst/>
          </a:prstGeom>
          <a:noFill/>
        </p:spPr>
        <p:txBody>
          <a:bodyPr wrap="square">
            <a:spAutoFit/>
          </a:bodyPr>
          <a:lstStyle/>
          <a:p>
            <a:r>
              <a:rPr lang="en-GB" dirty="0">
                <a:hlinkClick r:id="rId3"/>
              </a:rPr>
              <a:t>Avoid overfishing | Seafood Watch</a:t>
            </a:r>
            <a:endParaRPr lang="en-GB" dirty="0"/>
          </a:p>
        </p:txBody>
      </p:sp>
      <p:sp>
        <p:nvSpPr>
          <p:cNvPr id="10" name="Rectangle 9">
            <a:extLst>
              <a:ext uri="{FF2B5EF4-FFF2-40B4-BE49-F238E27FC236}">
                <a16:creationId xmlns:a16="http://schemas.microsoft.com/office/drawing/2014/main" id="{55683D0B-461E-CB6D-3906-C210AA7F5E14}"/>
              </a:ext>
            </a:extLst>
          </p:cNvPr>
          <p:cNvSpPr/>
          <p:nvPr/>
        </p:nvSpPr>
        <p:spPr>
          <a:xfrm>
            <a:off x="1129347" y="473827"/>
            <a:ext cx="4628273"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ECONOMIC AND SOCIAL COSTS</a:t>
            </a:r>
          </a:p>
        </p:txBody>
      </p:sp>
      <p:pic>
        <p:nvPicPr>
          <p:cNvPr id="3" name="Online Media 2" title="State of the Planet's Oceans: Decimation of the Atlantic Cod Fishery">
            <a:hlinkClick r:id="" action="ppaction://media"/>
            <a:extLst>
              <a:ext uri="{FF2B5EF4-FFF2-40B4-BE49-F238E27FC236}">
                <a16:creationId xmlns:a16="http://schemas.microsoft.com/office/drawing/2014/main" id="{D025D879-06C1-ADD4-5584-9BE30785E3B6}"/>
              </a:ext>
            </a:extLst>
          </p:cNvPr>
          <p:cNvPicPr>
            <a:picLocks noRot="1" noChangeAspect="1"/>
          </p:cNvPicPr>
          <p:nvPr>
            <a:videoFile r:link="rId1"/>
          </p:nvPr>
        </p:nvPicPr>
        <p:blipFill>
          <a:blip r:embed="rId4"/>
          <a:stretch>
            <a:fillRect/>
          </a:stretch>
        </p:blipFill>
        <p:spPr>
          <a:xfrm>
            <a:off x="1129347" y="1614170"/>
            <a:ext cx="7792016" cy="4402489"/>
          </a:xfrm>
          <a:prstGeom prst="rect">
            <a:avLst/>
          </a:prstGeom>
        </p:spPr>
      </p:pic>
    </p:spTree>
    <p:extLst>
      <p:ext uri="{BB962C8B-B14F-4D97-AF65-F5344CB8AC3E}">
        <p14:creationId xmlns:p14="http://schemas.microsoft.com/office/powerpoint/2010/main" val="2239334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24</a:t>
            </a:fld>
            <a:endParaRPr lang="en-US" dirty="0"/>
          </a:p>
        </p:txBody>
      </p:sp>
      <p:sp>
        <p:nvSpPr>
          <p:cNvPr id="2" name="Footer Placeholder 4">
            <a:extLst>
              <a:ext uri="{FF2B5EF4-FFF2-40B4-BE49-F238E27FC236}">
                <a16:creationId xmlns:a16="http://schemas.microsoft.com/office/drawing/2014/main" id="{F8069148-9B7C-132E-3365-99C54157B989}"/>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7" name="TextBox 6">
            <a:extLst>
              <a:ext uri="{FF2B5EF4-FFF2-40B4-BE49-F238E27FC236}">
                <a16:creationId xmlns:a16="http://schemas.microsoft.com/office/drawing/2014/main" id="{8E6CFB6B-044F-C978-7D6E-A4D8962CC7BD}"/>
              </a:ext>
            </a:extLst>
          </p:cNvPr>
          <p:cNvSpPr txBox="1"/>
          <p:nvPr/>
        </p:nvSpPr>
        <p:spPr>
          <a:xfrm>
            <a:off x="8849320" y="6203951"/>
            <a:ext cx="6097190" cy="369332"/>
          </a:xfrm>
          <a:prstGeom prst="rect">
            <a:avLst/>
          </a:prstGeom>
          <a:noFill/>
        </p:spPr>
        <p:txBody>
          <a:bodyPr wrap="square">
            <a:spAutoFit/>
          </a:bodyPr>
          <a:lstStyle/>
          <a:p>
            <a:r>
              <a:rPr lang="en-GB" dirty="0">
                <a:hlinkClick r:id="rId3"/>
              </a:rPr>
              <a:t>Avoid overfishing | Seafood Watch</a:t>
            </a:r>
            <a:endParaRPr lang="en-GB" dirty="0"/>
          </a:p>
        </p:txBody>
      </p:sp>
      <p:sp>
        <p:nvSpPr>
          <p:cNvPr id="10" name="Rectangle 9">
            <a:extLst>
              <a:ext uri="{FF2B5EF4-FFF2-40B4-BE49-F238E27FC236}">
                <a16:creationId xmlns:a16="http://schemas.microsoft.com/office/drawing/2014/main" id="{55683D0B-461E-CB6D-3906-C210AA7F5E14}"/>
              </a:ext>
            </a:extLst>
          </p:cNvPr>
          <p:cNvSpPr/>
          <p:nvPr/>
        </p:nvSpPr>
        <p:spPr>
          <a:xfrm>
            <a:off x="1129347" y="473827"/>
            <a:ext cx="4628273"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ECONOMIC AND SOCIAL COSTS</a:t>
            </a:r>
          </a:p>
        </p:txBody>
      </p:sp>
      <p:pic>
        <p:nvPicPr>
          <p:cNvPr id="5" name="Online Media 4" title="Cod: The Fish that Made New England | Pew">
            <a:hlinkClick r:id="" action="ppaction://media"/>
            <a:extLst>
              <a:ext uri="{FF2B5EF4-FFF2-40B4-BE49-F238E27FC236}">
                <a16:creationId xmlns:a16="http://schemas.microsoft.com/office/drawing/2014/main" id="{8F6F47B4-F8E4-FA84-AF5D-4C4DAFCC19BB}"/>
              </a:ext>
            </a:extLst>
          </p:cNvPr>
          <p:cNvPicPr>
            <a:picLocks noRot="1" noChangeAspect="1"/>
          </p:cNvPicPr>
          <p:nvPr>
            <a:videoFile r:link="rId1"/>
          </p:nvPr>
        </p:nvPicPr>
        <p:blipFill>
          <a:blip r:embed="rId4"/>
          <a:stretch>
            <a:fillRect/>
          </a:stretch>
        </p:blipFill>
        <p:spPr>
          <a:xfrm>
            <a:off x="1129347" y="1598268"/>
            <a:ext cx="7825722" cy="4421533"/>
          </a:xfrm>
          <a:prstGeom prst="rect">
            <a:avLst/>
          </a:prstGeom>
        </p:spPr>
      </p:pic>
    </p:spTree>
    <p:extLst>
      <p:ext uri="{BB962C8B-B14F-4D97-AF65-F5344CB8AC3E}">
        <p14:creationId xmlns:p14="http://schemas.microsoft.com/office/powerpoint/2010/main" val="3068262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07323-3ADB-48E6-98B3-56902CD1CB96}"/>
              </a:ext>
            </a:extLst>
          </p:cNvPr>
          <p:cNvSpPr>
            <a:spLocks noGrp="1"/>
          </p:cNvSpPr>
          <p:nvPr>
            <p:ph type="title"/>
          </p:nvPr>
        </p:nvSpPr>
        <p:spPr>
          <a:xfrm>
            <a:off x="1295399" y="609600"/>
            <a:ext cx="10058400" cy="914400"/>
          </a:xfrm>
        </p:spPr>
        <p:txBody>
          <a:bodyPr anchor="t">
            <a:normAutofit/>
          </a:bodyPr>
          <a:lstStyle/>
          <a:p>
            <a:r>
              <a:rPr lang="en-GB" sz="3600" dirty="0"/>
              <a:t>The rise of aquaculture</a:t>
            </a:r>
          </a:p>
        </p:txBody>
      </p:sp>
      <p:pic>
        <p:nvPicPr>
          <p:cNvPr id="8" name="Picture 7" descr="Schools of fishes underwater">
            <a:extLst>
              <a:ext uri="{FF2B5EF4-FFF2-40B4-BE49-F238E27FC236}">
                <a16:creationId xmlns:a16="http://schemas.microsoft.com/office/drawing/2014/main" id="{E52E4021-B696-696E-BD79-5F539C4BF18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295399" y="1252728"/>
            <a:ext cx="9820656" cy="4352544"/>
          </a:xfrm>
          <a:prstGeom prst="rect">
            <a:avLst/>
          </a:prstGeom>
          <a:noFill/>
        </p:spPr>
      </p:pic>
      <p:sp>
        <p:nvSpPr>
          <p:cNvPr id="4" name="Slide Number Placeholder 3">
            <a:extLst>
              <a:ext uri="{FF2B5EF4-FFF2-40B4-BE49-F238E27FC236}">
                <a16:creationId xmlns:a16="http://schemas.microsoft.com/office/drawing/2014/main" id="{247AA2FF-E46C-2E12-8234-43A81B1F406B}"/>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25</a:t>
            </a:fld>
            <a:endParaRPr lang="en-US"/>
          </a:p>
        </p:txBody>
      </p:sp>
      <p:sp>
        <p:nvSpPr>
          <p:cNvPr id="5" name="Footer Placeholder 4">
            <a:extLst>
              <a:ext uri="{FF2B5EF4-FFF2-40B4-BE49-F238E27FC236}">
                <a16:creationId xmlns:a16="http://schemas.microsoft.com/office/drawing/2014/main" id="{69646FE5-B8AA-D09B-D3BB-4F4C8FE2A2AD}"/>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9" name="TextBox 8">
            <a:extLst>
              <a:ext uri="{FF2B5EF4-FFF2-40B4-BE49-F238E27FC236}">
                <a16:creationId xmlns:a16="http://schemas.microsoft.com/office/drawing/2014/main" id="{8307F938-A981-41FE-1761-FE2E0296EC91}"/>
              </a:ext>
            </a:extLst>
          </p:cNvPr>
          <p:cNvSpPr txBox="1"/>
          <p:nvPr/>
        </p:nvSpPr>
        <p:spPr>
          <a:xfrm>
            <a:off x="1295399" y="5711766"/>
            <a:ext cx="9263933" cy="400110"/>
          </a:xfrm>
          <a:prstGeom prst="rect">
            <a:avLst/>
          </a:prstGeom>
          <a:noFill/>
        </p:spPr>
        <p:txBody>
          <a:bodyPr wrap="square">
            <a:spAutoFit/>
          </a:bodyPr>
          <a:lstStyle/>
          <a:p>
            <a:r>
              <a:rPr lang="en-GB" sz="2000" dirty="0"/>
              <a:t>Aquaculture is breeding, raising, and harvesting fish, shellfish, </a:t>
            </a:r>
            <a:r>
              <a:rPr lang="en-GB" sz="2000" u="sng" dirty="0">
                <a:solidFill>
                  <a:srgbClr val="FF0000"/>
                </a:solidFill>
              </a:rPr>
              <a:t>and</a:t>
            </a:r>
            <a:r>
              <a:rPr lang="en-GB" sz="2000" dirty="0"/>
              <a:t> aquatic plants</a:t>
            </a:r>
          </a:p>
        </p:txBody>
      </p:sp>
    </p:spTree>
    <p:extLst>
      <p:ext uri="{BB962C8B-B14F-4D97-AF65-F5344CB8AC3E}">
        <p14:creationId xmlns:p14="http://schemas.microsoft.com/office/powerpoint/2010/main" val="26342272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26</a:t>
            </a:fld>
            <a:endParaRPr lang="en-US" dirty="0"/>
          </a:p>
        </p:txBody>
      </p:sp>
      <p:sp>
        <p:nvSpPr>
          <p:cNvPr id="6" name="Footer Placeholder 4">
            <a:extLst>
              <a:ext uri="{FF2B5EF4-FFF2-40B4-BE49-F238E27FC236}">
                <a16:creationId xmlns:a16="http://schemas.microsoft.com/office/drawing/2014/main" id="{809DCE54-E2D0-99C0-FD3F-FECAEAA84F63}"/>
              </a:ext>
            </a:extLst>
          </p:cNvPr>
          <p:cNvSpPr>
            <a:spLocks noGrp="1"/>
          </p:cNvSpPr>
          <p:nvPr>
            <p:ph type="ftr" sz="quarter" idx="12"/>
          </p:nvPr>
        </p:nvSpPr>
        <p:spPr>
          <a:xfrm rot="16200000">
            <a:off x="77987" y="857511"/>
            <a:ext cx="1276348" cy="323329"/>
          </a:xfrm>
        </p:spPr>
        <p:txBody>
          <a:bodyPr/>
          <a:lstStyle/>
          <a:p>
            <a:r>
              <a:rPr lang="en-US" dirty="0"/>
              <a:t>OVERFISHING</a:t>
            </a:r>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8859311"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SEAFOOD PRODUCTION: WILD FISH CATCH VS. AQUACULTURE</a:t>
            </a:r>
          </a:p>
        </p:txBody>
      </p:sp>
      <p:pic>
        <p:nvPicPr>
          <p:cNvPr id="8" name="Content Placeholder 7" descr="A graph of a fish catch&#10;&#10;Description automatically generated with medium confidence">
            <a:extLst>
              <a:ext uri="{FF2B5EF4-FFF2-40B4-BE49-F238E27FC236}">
                <a16:creationId xmlns:a16="http://schemas.microsoft.com/office/drawing/2014/main" id="{22C2BA08-FAC8-6703-96CD-CF0DCE4630F5}"/>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1129347" y="1331912"/>
            <a:ext cx="7684294" cy="5424208"/>
          </a:xfrm>
        </p:spPr>
      </p:pic>
      <p:sp>
        <p:nvSpPr>
          <p:cNvPr id="11" name="TextBox 10">
            <a:extLst>
              <a:ext uri="{FF2B5EF4-FFF2-40B4-BE49-F238E27FC236}">
                <a16:creationId xmlns:a16="http://schemas.microsoft.com/office/drawing/2014/main" id="{FCE3CB97-DC91-C947-B68C-731C7D5D03F6}"/>
              </a:ext>
            </a:extLst>
          </p:cNvPr>
          <p:cNvSpPr txBox="1"/>
          <p:nvPr/>
        </p:nvSpPr>
        <p:spPr>
          <a:xfrm>
            <a:off x="6190510" y="6282647"/>
            <a:ext cx="6094520" cy="369332"/>
          </a:xfrm>
          <a:prstGeom prst="rect">
            <a:avLst/>
          </a:prstGeom>
          <a:noFill/>
        </p:spPr>
        <p:txBody>
          <a:bodyPr wrap="square">
            <a:spAutoFit/>
          </a:bodyPr>
          <a:lstStyle/>
          <a:p>
            <a:r>
              <a:rPr lang="en-GB" dirty="0">
                <a:hlinkClick r:id="rId4"/>
              </a:rPr>
              <a:t>Fish and Overfishing - Our World in Data</a:t>
            </a:r>
            <a:endParaRPr lang="en-GB" dirty="0"/>
          </a:p>
        </p:txBody>
      </p:sp>
    </p:spTree>
    <p:extLst>
      <p:ext uri="{BB962C8B-B14F-4D97-AF65-F5344CB8AC3E}">
        <p14:creationId xmlns:p14="http://schemas.microsoft.com/office/powerpoint/2010/main" val="41440137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27</a:t>
            </a:fld>
            <a:endParaRPr lang="en-US" dirty="0"/>
          </a:p>
        </p:txBody>
      </p:sp>
      <p:sp>
        <p:nvSpPr>
          <p:cNvPr id="6" name="Footer Placeholder 4">
            <a:extLst>
              <a:ext uri="{FF2B5EF4-FFF2-40B4-BE49-F238E27FC236}">
                <a16:creationId xmlns:a16="http://schemas.microsoft.com/office/drawing/2014/main" id="{809DCE54-E2D0-99C0-FD3F-FECAEAA84F63}"/>
              </a:ext>
            </a:extLst>
          </p:cNvPr>
          <p:cNvSpPr>
            <a:spLocks noGrp="1"/>
          </p:cNvSpPr>
          <p:nvPr>
            <p:ph type="ftr" sz="quarter" idx="12"/>
          </p:nvPr>
        </p:nvSpPr>
        <p:spPr>
          <a:xfrm rot="16200000">
            <a:off x="77987" y="857511"/>
            <a:ext cx="1276348" cy="323329"/>
          </a:xfrm>
        </p:spPr>
        <p:txBody>
          <a:bodyPr/>
          <a:lstStyle/>
          <a:p>
            <a:r>
              <a:rPr lang="en-US" dirty="0"/>
              <a:t>OVERFISHING</a:t>
            </a:r>
          </a:p>
        </p:txBody>
      </p:sp>
      <p:sp>
        <p:nvSpPr>
          <p:cNvPr id="9" name="Rectangle 8">
            <a:extLst>
              <a:ext uri="{FF2B5EF4-FFF2-40B4-BE49-F238E27FC236}">
                <a16:creationId xmlns:a16="http://schemas.microsoft.com/office/drawing/2014/main" id="{30750478-B236-3C40-245B-BA6099F3E43B}"/>
              </a:ext>
            </a:extLst>
          </p:cNvPr>
          <p:cNvSpPr/>
          <p:nvPr/>
        </p:nvSpPr>
        <p:spPr>
          <a:xfrm>
            <a:off x="1129348" y="473827"/>
            <a:ext cx="4142368"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GREENHOUSE GAS IMPACT</a:t>
            </a:r>
          </a:p>
        </p:txBody>
      </p:sp>
      <p:pic>
        <p:nvPicPr>
          <p:cNvPr id="3" name="Picture 2">
            <a:extLst>
              <a:ext uri="{FF2B5EF4-FFF2-40B4-BE49-F238E27FC236}">
                <a16:creationId xmlns:a16="http://schemas.microsoft.com/office/drawing/2014/main" id="{8ABA8BE8-3AD5-7B11-848A-069E6024142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114873" y="1383808"/>
            <a:ext cx="5112690" cy="5185024"/>
          </a:xfrm>
          <a:prstGeom prst="rect">
            <a:avLst/>
          </a:prstGeom>
        </p:spPr>
      </p:pic>
      <p:sp>
        <p:nvSpPr>
          <p:cNvPr id="12" name="TextBox 11">
            <a:extLst>
              <a:ext uri="{FF2B5EF4-FFF2-40B4-BE49-F238E27FC236}">
                <a16:creationId xmlns:a16="http://schemas.microsoft.com/office/drawing/2014/main" id="{8F213364-789A-0E86-AF90-4B330E66FD2F}"/>
              </a:ext>
            </a:extLst>
          </p:cNvPr>
          <p:cNvSpPr txBox="1"/>
          <p:nvPr/>
        </p:nvSpPr>
        <p:spPr>
          <a:xfrm>
            <a:off x="6227563" y="6019801"/>
            <a:ext cx="6097190" cy="646331"/>
          </a:xfrm>
          <a:prstGeom prst="rect">
            <a:avLst/>
          </a:prstGeom>
          <a:noFill/>
        </p:spPr>
        <p:txBody>
          <a:bodyPr wrap="square">
            <a:spAutoFit/>
          </a:bodyPr>
          <a:lstStyle/>
          <a:p>
            <a:r>
              <a:rPr lang="en-GB" dirty="0" err="1">
                <a:hlinkClick r:id="rId3"/>
              </a:rPr>
              <a:t>Finprint</a:t>
            </a:r>
            <a:r>
              <a:rPr lang="en-GB" dirty="0">
                <a:hlinkClick r:id="rId3"/>
              </a:rPr>
              <a:t> game - reduce your seafood carbon footprint - Fish Forward (WWF)</a:t>
            </a:r>
            <a:endParaRPr lang="en-GB" dirty="0"/>
          </a:p>
        </p:txBody>
      </p:sp>
      <p:sp>
        <p:nvSpPr>
          <p:cNvPr id="16" name="TextBox 15">
            <a:extLst>
              <a:ext uri="{FF2B5EF4-FFF2-40B4-BE49-F238E27FC236}">
                <a16:creationId xmlns:a16="http://schemas.microsoft.com/office/drawing/2014/main" id="{EEAF7043-5570-523B-AAE5-7AF40E33651C}"/>
              </a:ext>
            </a:extLst>
          </p:cNvPr>
          <p:cNvSpPr txBox="1"/>
          <p:nvPr/>
        </p:nvSpPr>
        <p:spPr>
          <a:xfrm>
            <a:off x="6227563" y="4298019"/>
            <a:ext cx="5336381" cy="1631216"/>
          </a:xfrm>
          <a:prstGeom prst="rect">
            <a:avLst/>
          </a:prstGeom>
          <a:noFill/>
        </p:spPr>
        <p:txBody>
          <a:bodyPr wrap="square">
            <a:spAutoFit/>
          </a:bodyPr>
          <a:lstStyle/>
          <a:p>
            <a:r>
              <a:rPr lang="en-GB" sz="2000" dirty="0"/>
              <a:t> A </a:t>
            </a:r>
            <a:r>
              <a:rPr lang="en-GB" sz="2000" b="1" dirty="0"/>
              <a:t>carbon dioxide equivalent </a:t>
            </a:r>
            <a:r>
              <a:rPr lang="en-GB" sz="2000" dirty="0"/>
              <a:t>or CO2 equivalent (CO2e) is a metric measure that converts emissions from various greenhouse gases on the basis of their global warming potential to the equivalent amount of carbon dioxide with the same global warming potential.</a:t>
            </a:r>
          </a:p>
        </p:txBody>
      </p:sp>
      <p:pic>
        <p:nvPicPr>
          <p:cNvPr id="4098" name="Picture 2" descr="Saltwater Fish Species Stock Vector Images Alamy, 42% OFF">
            <a:extLst>
              <a:ext uri="{FF2B5EF4-FFF2-40B4-BE49-F238E27FC236}">
                <a16:creationId xmlns:a16="http://schemas.microsoft.com/office/drawing/2014/main" id="{B1A007E7-6F86-77A3-829F-BA5B79688076}"/>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8069037" y="124083"/>
            <a:ext cx="3895270" cy="4083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6229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28</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 FINPRINT GAME</a:t>
            </a:r>
          </a:p>
        </p:txBody>
      </p:sp>
      <p:sp>
        <p:nvSpPr>
          <p:cNvPr id="7" name="TextBox 6">
            <a:extLst>
              <a:ext uri="{FF2B5EF4-FFF2-40B4-BE49-F238E27FC236}">
                <a16:creationId xmlns:a16="http://schemas.microsoft.com/office/drawing/2014/main" id="{9F9CA216-3283-D71F-82BF-9F0C17980130}"/>
              </a:ext>
            </a:extLst>
          </p:cNvPr>
          <p:cNvSpPr txBox="1"/>
          <p:nvPr/>
        </p:nvSpPr>
        <p:spPr>
          <a:xfrm>
            <a:off x="1129347" y="1486815"/>
            <a:ext cx="6097190" cy="369332"/>
          </a:xfrm>
          <a:prstGeom prst="rect">
            <a:avLst/>
          </a:prstGeom>
          <a:noFill/>
        </p:spPr>
        <p:txBody>
          <a:bodyPr wrap="square">
            <a:spAutoFit/>
          </a:bodyPr>
          <a:lstStyle/>
          <a:p>
            <a:r>
              <a:rPr lang="en-GB" dirty="0">
                <a:hlinkClick r:id="rId3"/>
              </a:rPr>
              <a:t>WWF </a:t>
            </a:r>
            <a:r>
              <a:rPr lang="en-GB" dirty="0" err="1">
                <a:hlinkClick r:id="rId3"/>
              </a:rPr>
              <a:t>Finprint</a:t>
            </a:r>
            <a:r>
              <a:rPr lang="en-GB" dirty="0">
                <a:hlinkClick r:id="rId3"/>
              </a:rPr>
              <a:t> Game (wwf-finprint.org)</a:t>
            </a:r>
            <a:endParaRPr lang="en-GB" dirty="0"/>
          </a:p>
        </p:txBody>
      </p:sp>
      <p:pic>
        <p:nvPicPr>
          <p:cNvPr id="11" name="Picture 10">
            <a:extLst>
              <a:ext uri="{FF2B5EF4-FFF2-40B4-BE49-F238E27FC236}">
                <a16:creationId xmlns:a16="http://schemas.microsoft.com/office/drawing/2014/main" id="{504A6AEE-AAC4-578E-373F-617C0D06F48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616"/>
          <a:stretch/>
        </p:blipFill>
        <p:spPr>
          <a:xfrm>
            <a:off x="1129347" y="2016197"/>
            <a:ext cx="7998780" cy="4516461"/>
          </a:xfrm>
          <a:prstGeom prst="rect">
            <a:avLst/>
          </a:prstGeom>
        </p:spPr>
      </p:pic>
      <p:sp>
        <p:nvSpPr>
          <p:cNvPr id="12" name="Footer Placeholder 4">
            <a:extLst>
              <a:ext uri="{FF2B5EF4-FFF2-40B4-BE49-F238E27FC236}">
                <a16:creationId xmlns:a16="http://schemas.microsoft.com/office/drawing/2014/main" id="{5A3CE069-68F3-C23F-DDC7-A67414064ED3}"/>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8" name="TextBox 7">
            <a:extLst>
              <a:ext uri="{FF2B5EF4-FFF2-40B4-BE49-F238E27FC236}">
                <a16:creationId xmlns:a16="http://schemas.microsoft.com/office/drawing/2014/main" id="{A60F4189-1117-9222-8C8B-42AFED0B71DF}"/>
              </a:ext>
            </a:extLst>
          </p:cNvPr>
          <p:cNvSpPr txBox="1"/>
          <p:nvPr/>
        </p:nvSpPr>
        <p:spPr>
          <a:xfrm>
            <a:off x="5726927" y="459094"/>
            <a:ext cx="6110576" cy="1015663"/>
          </a:xfrm>
          <a:prstGeom prst="rect">
            <a:avLst/>
          </a:prstGeom>
          <a:noFill/>
        </p:spPr>
        <p:txBody>
          <a:bodyPr wrap="square">
            <a:spAutoFit/>
          </a:bodyPr>
          <a:lstStyle/>
          <a:p>
            <a:r>
              <a:rPr lang="en-GB" sz="2000" dirty="0"/>
              <a:t>Click on the following link and create some fishing scenarios. Try to identify fishing practices that have a high carbon footprint, and fishing practices that have a lower footprint. </a:t>
            </a:r>
          </a:p>
        </p:txBody>
      </p:sp>
    </p:spTree>
    <p:extLst>
      <p:ext uri="{BB962C8B-B14F-4D97-AF65-F5344CB8AC3E}">
        <p14:creationId xmlns:p14="http://schemas.microsoft.com/office/powerpoint/2010/main" val="28368869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29</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TAKE A BREAK</a:t>
            </a:r>
          </a:p>
        </p:txBody>
      </p:sp>
      <p:sp>
        <p:nvSpPr>
          <p:cNvPr id="12" name="Footer Placeholder 4">
            <a:extLst>
              <a:ext uri="{FF2B5EF4-FFF2-40B4-BE49-F238E27FC236}">
                <a16:creationId xmlns:a16="http://schemas.microsoft.com/office/drawing/2014/main" id="{5A3CE069-68F3-C23F-DDC7-A67414064ED3}"/>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pic>
        <p:nvPicPr>
          <p:cNvPr id="11266" name="Picture 2" descr="a cup of cofffeee! | Latte art, Coffee art, Coffee latte art">
            <a:extLst>
              <a:ext uri="{FF2B5EF4-FFF2-40B4-BE49-F238E27FC236}">
                <a16:creationId xmlns:a16="http://schemas.microsoft.com/office/drawing/2014/main" id="{C04595C9-382C-C74D-E205-D885AB144F7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129347" y="1464589"/>
            <a:ext cx="4478497" cy="33588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83052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30</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9239019" cy="99851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RISING OCEAN TEMPERATURES AND COMMERCIAL FISH POPULATIONS</a:t>
            </a:r>
          </a:p>
        </p:txBody>
      </p:sp>
      <p:sp>
        <p:nvSpPr>
          <p:cNvPr id="12" name="Footer Placeholder 4">
            <a:extLst>
              <a:ext uri="{FF2B5EF4-FFF2-40B4-BE49-F238E27FC236}">
                <a16:creationId xmlns:a16="http://schemas.microsoft.com/office/drawing/2014/main" id="{5A3CE069-68F3-C23F-DDC7-A67414064ED3}"/>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pic>
        <p:nvPicPr>
          <p:cNvPr id="3" name="Picture 2">
            <a:extLst>
              <a:ext uri="{FF2B5EF4-FFF2-40B4-BE49-F238E27FC236}">
                <a16:creationId xmlns:a16="http://schemas.microsoft.com/office/drawing/2014/main" id="{30AB03AA-BFD3-CCED-7A88-4B508AEAC5D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129347" y="1472339"/>
            <a:ext cx="6484542" cy="5191932"/>
          </a:xfrm>
          <a:prstGeom prst="rect">
            <a:avLst/>
          </a:prstGeom>
        </p:spPr>
      </p:pic>
      <p:sp>
        <p:nvSpPr>
          <p:cNvPr id="6" name="TextBox 5">
            <a:extLst>
              <a:ext uri="{FF2B5EF4-FFF2-40B4-BE49-F238E27FC236}">
                <a16:creationId xmlns:a16="http://schemas.microsoft.com/office/drawing/2014/main" id="{ABB9903E-00B5-9F4B-A69A-D6D68F2F6680}"/>
              </a:ext>
            </a:extLst>
          </p:cNvPr>
          <p:cNvSpPr txBox="1"/>
          <p:nvPr/>
        </p:nvSpPr>
        <p:spPr>
          <a:xfrm>
            <a:off x="7865412" y="5183844"/>
            <a:ext cx="2896246" cy="1200329"/>
          </a:xfrm>
          <a:prstGeom prst="rect">
            <a:avLst/>
          </a:prstGeom>
          <a:noFill/>
        </p:spPr>
        <p:txBody>
          <a:bodyPr wrap="square">
            <a:spAutoFit/>
          </a:bodyPr>
          <a:lstStyle/>
          <a:p>
            <a:r>
              <a:rPr lang="en-GB" dirty="0">
                <a:hlinkClick r:id="rId4"/>
              </a:rPr>
              <a:t>Ocean warming has caused ‘sustainable’ fish stocks to drop by 4% since 1930s (carbonbrief.org)</a:t>
            </a:r>
            <a:endParaRPr lang="en-GB" dirty="0"/>
          </a:p>
        </p:txBody>
      </p:sp>
    </p:spTree>
    <p:extLst>
      <p:ext uri="{BB962C8B-B14F-4D97-AF65-F5344CB8AC3E}">
        <p14:creationId xmlns:p14="http://schemas.microsoft.com/office/powerpoint/2010/main" val="42775307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514E7C2-CD51-25A1-7F86-8749E570905A}"/>
              </a:ext>
            </a:extLst>
          </p:cNvPr>
          <p:cNvSpPr>
            <a:spLocks noGrp="1"/>
          </p:cNvSpPr>
          <p:nvPr>
            <p:ph type="sldNum" sz="quarter" idx="11"/>
          </p:nvPr>
        </p:nvSpPr>
        <p:spPr/>
        <p:txBody>
          <a:bodyPr/>
          <a:lstStyle/>
          <a:p>
            <a:fld id="{75DF2D63-3FF5-D547-96B9-BE9CCD1ABA58}" type="slidenum">
              <a:rPr lang="en-US" smtClean="0"/>
              <a:t>31</a:t>
            </a:fld>
            <a:endParaRPr lang="en-US" dirty="0"/>
          </a:p>
        </p:txBody>
      </p:sp>
      <p:pic>
        <p:nvPicPr>
          <p:cNvPr id="13314" name="Picture 2" descr="The Shark Cafe | Hunting the Hunter: A Look Into the Overfishing of Sharks">
            <a:extLst>
              <a:ext uri="{FF2B5EF4-FFF2-40B4-BE49-F238E27FC236}">
                <a16:creationId xmlns:a16="http://schemas.microsoft.com/office/drawing/2014/main" id="{CF32B069-1D01-CC28-4250-07C7AE3AF67F}"/>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549525" y="0"/>
            <a:ext cx="9642475"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4">
            <a:extLst>
              <a:ext uri="{FF2B5EF4-FFF2-40B4-BE49-F238E27FC236}">
                <a16:creationId xmlns:a16="http://schemas.microsoft.com/office/drawing/2014/main" id="{BD4F2730-56E5-1090-EE3E-253642606FBE}"/>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Tree>
    <p:extLst>
      <p:ext uri="{BB962C8B-B14F-4D97-AF65-F5344CB8AC3E}">
        <p14:creationId xmlns:p14="http://schemas.microsoft.com/office/powerpoint/2010/main" val="6884298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32</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sp>
        <p:nvSpPr>
          <p:cNvPr id="5" name="Content Placeholder 4">
            <a:extLst>
              <a:ext uri="{FF2B5EF4-FFF2-40B4-BE49-F238E27FC236}">
                <a16:creationId xmlns:a16="http://schemas.microsoft.com/office/drawing/2014/main" id="{6E7BF3D7-6D92-B914-E899-50EDD9E3107B}"/>
              </a:ext>
            </a:extLst>
          </p:cNvPr>
          <p:cNvSpPr>
            <a:spLocks noGrp="1"/>
          </p:cNvSpPr>
          <p:nvPr>
            <p:ph idx="1"/>
          </p:nvPr>
        </p:nvSpPr>
        <p:spPr>
          <a:xfrm>
            <a:off x="5769454" y="239175"/>
            <a:ext cx="5115835" cy="3364992"/>
          </a:xfrm>
        </p:spPr>
        <p:txBody>
          <a:bodyPr/>
          <a:lstStyle/>
          <a:p>
            <a:r>
              <a:rPr lang="en-GB" dirty="0"/>
              <a:t>Global fishing watch: </a:t>
            </a:r>
            <a:r>
              <a:rPr lang="en-GB" dirty="0">
                <a:hlinkClick r:id="rId2"/>
              </a:rPr>
              <a:t>GFW | Map (globalfishingwatch.org)</a:t>
            </a:r>
            <a:endParaRPr lang="en-GB" dirty="0"/>
          </a:p>
        </p:txBody>
      </p:sp>
      <p:sp>
        <p:nvSpPr>
          <p:cNvPr id="2" name="Footer Placeholder 4">
            <a:extLst>
              <a:ext uri="{FF2B5EF4-FFF2-40B4-BE49-F238E27FC236}">
                <a16:creationId xmlns:a16="http://schemas.microsoft.com/office/drawing/2014/main" id="{A86C832D-E6E6-703D-4429-29162BC7807E}"/>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pic>
        <p:nvPicPr>
          <p:cNvPr id="7" name="Picture 6">
            <a:extLst>
              <a:ext uri="{FF2B5EF4-FFF2-40B4-BE49-F238E27FC236}">
                <a16:creationId xmlns:a16="http://schemas.microsoft.com/office/drawing/2014/main" id="{3E5F3C6A-DB9B-0F8B-F074-D533F3DA0BF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129347" y="1448234"/>
            <a:ext cx="8689181" cy="4935939"/>
          </a:xfrm>
          <a:prstGeom prst="rect">
            <a:avLst/>
          </a:prstGeom>
        </p:spPr>
      </p:pic>
    </p:spTree>
    <p:extLst>
      <p:ext uri="{BB962C8B-B14F-4D97-AF65-F5344CB8AC3E}">
        <p14:creationId xmlns:p14="http://schemas.microsoft.com/office/powerpoint/2010/main" val="42729860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33</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sp>
        <p:nvSpPr>
          <p:cNvPr id="5" name="Content Placeholder 4">
            <a:extLst>
              <a:ext uri="{FF2B5EF4-FFF2-40B4-BE49-F238E27FC236}">
                <a16:creationId xmlns:a16="http://schemas.microsoft.com/office/drawing/2014/main" id="{6E7BF3D7-6D92-B914-E899-50EDD9E3107B}"/>
              </a:ext>
            </a:extLst>
          </p:cNvPr>
          <p:cNvSpPr>
            <a:spLocks noGrp="1"/>
          </p:cNvSpPr>
          <p:nvPr>
            <p:ph idx="1"/>
          </p:nvPr>
        </p:nvSpPr>
        <p:spPr>
          <a:xfrm>
            <a:off x="5769454" y="239175"/>
            <a:ext cx="5115835" cy="3364992"/>
          </a:xfrm>
        </p:spPr>
        <p:txBody>
          <a:bodyPr/>
          <a:lstStyle/>
          <a:p>
            <a:r>
              <a:rPr lang="en-GB" dirty="0"/>
              <a:t>Global fishing watch: </a:t>
            </a:r>
            <a:r>
              <a:rPr lang="en-GB" dirty="0">
                <a:hlinkClick r:id="rId3"/>
              </a:rPr>
              <a:t>GFW | Map (globalfishingwatch.org)</a:t>
            </a:r>
            <a:endParaRPr lang="en-GB" dirty="0"/>
          </a:p>
        </p:txBody>
      </p:sp>
      <p:sp>
        <p:nvSpPr>
          <p:cNvPr id="2" name="Footer Placeholder 4">
            <a:extLst>
              <a:ext uri="{FF2B5EF4-FFF2-40B4-BE49-F238E27FC236}">
                <a16:creationId xmlns:a16="http://schemas.microsoft.com/office/drawing/2014/main" id="{A86C832D-E6E6-703D-4429-29162BC7807E}"/>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pic>
        <p:nvPicPr>
          <p:cNvPr id="7" name="Picture 6">
            <a:extLst>
              <a:ext uri="{FF2B5EF4-FFF2-40B4-BE49-F238E27FC236}">
                <a16:creationId xmlns:a16="http://schemas.microsoft.com/office/drawing/2014/main" id="{3E5F3C6A-DB9B-0F8B-F074-D533F3DA0BF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129347" y="1448234"/>
            <a:ext cx="8689181" cy="4935939"/>
          </a:xfrm>
          <a:prstGeom prst="rect">
            <a:avLst/>
          </a:prstGeom>
        </p:spPr>
      </p:pic>
      <p:sp>
        <p:nvSpPr>
          <p:cNvPr id="3" name="Rectangle 2">
            <a:extLst>
              <a:ext uri="{FF2B5EF4-FFF2-40B4-BE49-F238E27FC236}">
                <a16:creationId xmlns:a16="http://schemas.microsoft.com/office/drawing/2014/main" id="{791E83FC-FA37-44B7-0E57-8602A2154EA6}"/>
              </a:ext>
            </a:extLst>
          </p:cNvPr>
          <p:cNvSpPr/>
          <p:nvPr/>
        </p:nvSpPr>
        <p:spPr>
          <a:xfrm>
            <a:off x="1471613" y="1735931"/>
            <a:ext cx="1907381" cy="2286000"/>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723D989F-9954-D7E5-3497-45897862896A}"/>
              </a:ext>
            </a:extLst>
          </p:cNvPr>
          <p:cNvSpPr txBox="1"/>
          <p:nvPr/>
        </p:nvSpPr>
        <p:spPr>
          <a:xfrm>
            <a:off x="7110115" y="1724621"/>
            <a:ext cx="2434511" cy="1477328"/>
          </a:xfrm>
          <a:prstGeom prst="rect">
            <a:avLst/>
          </a:prstGeom>
          <a:noFill/>
        </p:spPr>
        <p:txBody>
          <a:bodyPr wrap="square">
            <a:spAutoFit/>
          </a:bodyPr>
          <a:lstStyle/>
          <a:p>
            <a:pPr fontAlgn="base">
              <a:buFont typeface="Arial" panose="020B0604020202020204" pitchFamily="34" charset="0"/>
              <a:buChar char="•"/>
            </a:pPr>
            <a:r>
              <a:rPr lang="en-GB" i="0" dirty="0">
                <a:solidFill>
                  <a:srgbClr val="000000"/>
                </a:solidFill>
                <a:effectLst/>
                <a:highlight>
                  <a:srgbClr val="C0C0C0"/>
                </a:highlight>
              </a:rPr>
              <a:t>Colours highlight apparent fishing effort (AIS) and apparent fishing effort (VMS)</a:t>
            </a:r>
            <a:endParaRPr lang="en-GB" i="0" dirty="0">
              <a:solidFill>
                <a:srgbClr val="6C6C6C"/>
              </a:solidFill>
              <a:effectLst/>
              <a:highlight>
                <a:srgbClr val="C0C0C0"/>
              </a:highlight>
            </a:endParaRPr>
          </a:p>
          <a:p>
            <a:pPr algn="l" fontAlgn="base">
              <a:buFont typeface="Arial" panose="020B0604020202020204" pitchFamily="34" charset="0"/>
              <a:buChar char="•"/>
            </a:pPr>
            <a:endParaRPr lang="en-GB" b="0" i="0" dirty="0">
              <a:solidFill>
                <a:srgbClr val="6C6C6C"/>
              </a:solidFill>
              <a:effectLst/>
              <a:latin typeface="interstate"/>
            </a:endParaRPr>
          </a:p>
        </p:txBody>
      </p:sp>
    </p:spTree>
    <p:extLst>
      <p:ext uri="{BB962C8B-B14F-4D97-AF65-F5344CB8AC3E}">
        <p14:creationId xmlns:p14="http://schemas.microsoft.com/office/powerpoint/2010/main" val="25280495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34</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sp>
        <p:nvSpPr>
          <p:cNvPr id="5" name="Content Placeholder 4">
            <a:extLst>
              <a:ext uri="{FF2B5EF4-FFF2-40B4-BE49-F238E27FC236}">
                <a16:creationId xmlns:a16="http://schemas.microsoft.com/office/drawing/2014/main" id="{6E7BF3D7-6D92-B914-E899-50EDD9E3107B}"/>
              </a:ext>
            </a:extLst>
          </p:cNvPr>
          <p:cNvSpPr>
            <a:spLocks noGrp="1"/>
          </p:cNvSpPr>
          <p:nvPr>
            <p:ph idx="1"/>
          </p:nvPr>
        </p:nvSpPr>
        <p:spPr>
          <a:xfrm>
            <a:off x="5769454" y="239175"/>
            <a:ext cx="5115835" cy="3364992"/>
          </a:xfrm>
        </p:spPr>
        <p:txBody>
          <a:bodyPr/>
          <a:lstStyle/>
          <a:p>
            <a:r>
              <a:rPr lang="en-GB" dirty="0"/>
              <a:t>Global fishing watch: </a:t>
            </a:r>
            <a:r>
              <a:rPr lang="en-GB" dirty="0">
                <a:hlinkClick r:id="rId2"/>
              </a:rPr>
              <a:t>GFW | Map (globalfishingwatch.org)</a:t>
            </a:r>
            <a:endParaRPr lang="en-GB" dirty="0"/>
          </a:p>
        </p:txBody>
      </p:sp>
      <p:sp>
        <p:nvSpPr>
          <p:cNvPr id="2" name="Footer Placeholder 4">
            <a:extLst>
              <a:ext uri="{FF2B5EF4-FFF2-40B4-BE49-F238E27FC236}">
                <a16:creationId xmlns:a16="http://schemas.microsoft.com/office/drawing/2014/main" id="{A86C832D-E6E6-703D-4429-29162BC7807E}"/>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pic>
        <p:nvPicPr>
          <p:cNvPr id="7" name="Picture 6">
            <a:extLst>
              <a:ext uri="{FF2B5EF4-FFF2-40B4-BE49-F238E27FC236}">
                <a16:creationId xmlns:a16="http://schemas.microsoft.com/office/drawing/2014/main" id="{3E5F3C6A-DB9B-0F8B-F074-D533F3DA0BF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129347" y="1448234"/>
            <a:ext cx="8689181" cy="4935939"/>
          </a:xfrm>
          <a:prstGeom prst="rect">
            <a:avLst/>
          </a:prstGeom>
        </p:spPr>
      </p:pic>
      <p:sp>
        <p:nvSpPr>
          <p:cNvPr id="3" name="Rectangle 2">
            <a:extLst>
              <a:ext uri="{FF2B5EF4-FFF2-40B4-BE49-F238E27FC236}">
                <a16:creationId xmlns:a16="http://schemas.microsoft.com/office/drawing/2014/main" id="{791E83FC-FA37-44B7-0E57-8602A2154EA6}"/>
              </a:ext>
            </a:extLst>
          </p:cNvPr>
          <p:cNvSpPr/>
          <p:nvPr/>
        </p:nvSpPr>
        <p:spPr>
          <a:xfrm>
            <a:off x="3368595" y="5493543"/>
            <a:ext cx="6449933" cy="883485"/>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96F33BCB-5D4C-D17F-C02C-D5CD7BB4586B}"/>
              </a:ext>
            </a:extLst>
          </p:cNvPr>
          <p:cNvSpPr txBox="1"/>
          <p:nvPr/>
        </p:nvSpPr>
        <p:spPr>
          <a:xfrm>
            <a:off x="7110115" y="1724621"/>
            <a:ext cx="2434511" cy="1200329"/>
          </a:xfrm>
          <a:prstGeom prst="rect">
            <a:avLst/>
          </a:prstGeom>
          <a:noFill/>
        </p:spPr>
        <p:txBody>
          <a:bodyPr wrap="square">
            <a:spAutoFit/>
          </a:bodyPr>
          <a:lstStyle/>
          <a:p>
            <a:pPr fontAlgn="base">
              <a:buFont typeface="Arial" panose="020B0604020202020204" pitchFamily="34" charset="0"/>
              <a:buChar char="•"/>
            </a:pPr>
            <a:r>
              <a:rPr lang="en-GB" i="0" dirty="0">
                <a:solidFill>
                  <a:srgbClr val="000000"/>
                </a:solidFill>
                <a:effectLst/>
                <a:highlight>
                  <a:srgbClr val="C0C0C0"/>
                </a:highlight>
              </a:rPr>
              <a:t>You can toggle different years, or seasons, months and even days?</a:t>
            </a:r>
            <a:endParaRPr lang="en-GB" i="0" dirty="0">
              <a:solidFill>
                <a:srgbClr val="6C6C6C"/>
              </a:solidFill>
              <a:effectLst/>
              <a:highlight>
                <a:srgbClr val="C0C0C0"/>
              </a:highlight>
            </a:endParaRPr>
          </a:p>
          <a:p>
            <a:pPr algn="l" fontAlgn="base">
              <a:buFont typeface="Arial" panose="020B0604020202020204" pitchFamily="34" charset="0"/>
              <a:buChar char="•"/>
            </a:pPr>
            <a:endParaRPr lang="en-GB" b="0" i="0" dirty="0">
              <a:solidFill>
                <a:srgbClr val="6C6C6C"/>
              </a:solidFill>
              <a:effectLst/>
              <a:latin typeface="interstate"/>
            </a:endParaRPr>
          </a:p>
        </p:txBody>
      </p:sp>
    </p:spTree>
    <p:extLst>
      <p:ext uri="{BB962C8B-B14F-4D97-AF65-F5344CB8AC3E}">
        <p14:creationId xmlns:p14="http://schemas.microsoft.com/office/powerpoint/2010/main" val="15026738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35</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sp>
        <p:nvSpPr>
          <p:cNvPr id="5" name="Content Placeholder 4">
            <a:extLst>
              <a:ext uri="{FF2B5EF4-FFF2-40B4-BE49-F238E27FC236}">
                <a16:creationId xmlns:a16="http://schemas.microsoft.com/office/drawing/2014/main" id="{6E7BF3D7-6D92-B914-E899-50EDD9E3107B}"/>
              </a:ext>
            </a:extLst>
          </p:cNvPr>
          <p:cNvSpPr>
            <a:spLocks noGrp="1"/>
          </p:cNvSpPr>
          <p:nvPr>
            <p:ph idx="1"/>
          </p:nvPr>
        </p:nvSpPr>
        <p:spPr>
          <a:xfrm>
            <a:off x="5769454" y="239175"/>
            <a:ext cx="5115835" cy="3364992"/>
          </a:xfrm>
        </p:spPr>
        <p:txBody>
          <a:bodyPr/>
          <a:lstStyle/>
          <a:p>
            <a:r>
              <a:rPr lang="en-GB" dirty="0"/>
              <a:t>Global fishing watch: </a:t>
            </a:r>
            <a:r>
              <a:rPr lang="en-GB" dirty="0">
                <a:hlinkClick r:id="rId2"/>
              </a:rPr>
              <a:t>GFW | Map (globalfishingwatch.org)</a:t>
            </a:r>
            <a:endParaRPr lang="en-GB" dirty="0"/>
          </a:p>
        </p:txBody>
      </p:sp>
      <p:sp>
        <p:nvSpPr>
          <p:cNvPr id="2" name="Footer Placeholder 4">
            <a:extLst>
              <a:ext uri="{FF2B5EF4-FFF2-40B4-BE49-F238E27FC236}">
                <a16:creationId xmlns:a16="http://schemas.microsoft.com/office/drawing/2014/main" id="{A86C832D-E6E6-703D-4429-29162BC7807E}"/>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pic>
        <p:nvPicPr>
          <p:cNvPr id="6" name="Picture 5">
            <a:extLst>
              <a:ext uri="{FF2B5EF4-FFF2-40B4-BE49-F238E27FC236}">
                <a16:creationId xmlns:a16="http://schemas.microsoft.com/office/drawing/2014/main" id="{DA2C970A-1AC9-12B4-A7C2-D271F15ABBF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129347" y="1416292"/>
            <a:ext cx="8986838" cy="5202533"/>
          </a:xfrm>
          <a:prstGeom prst="rect">
            <a:avLst/>
          </a:prstGeom>
        </p:spPr>
      </p:pic>
      <p:sp>
        <p:nvSpPr>
          <p:cNvPr id="8" name="TextBox 7">
            <a:extLst>
              <a:ext uri="{FF2B5EF4-FFF2-40B4-BE49-F238E27FC236}">
                <a16:creationId xmlns:a16="http://schemas.microsoft.com/office/drawing/2014/main" id="{04336689-DD55-F1E3-AEE2-4B4BF3AF61D0}"/>
              </a:ext>
            </a:extLst>
          </p:cNvPr>
          <p:cNvSpPr txBox="1"/>
          <p:nvPr/>
        </p:nvSpPr>
        <p:spPr>
          <a:xfrm>
            <a:off x="7110115" y="1724621"/>
            <a:ext cx="2434511" cy="1200329"/>
          </a:xfrm>
          <a:prstGeom prst="rect">
            <a:avLst/>
          </a:prstGeom>
          <a:noFill/>
        </p:spPr>
        <p:txBody>
          <a:bodyPr wrap="square">
            <a:spAutoFit/>
          </a:bodyPr>
          <a:lstStyle/>
          <a:p>
            <a:pPr fontAlgn="base">
              <a:buFont typeface="Arial" panose="020B0604020202020204" pitchFamily="34" charset="0"/>
              <a:buChar char="•"/>
            </a:pPr>
            <a:r>
              <a:rPr lang="en-GB" i="0" dirty="0">
                <a:solidFill>
                  <a:srgbClr val="000000"/>
                </a:solidFill>
                <a:effectLst/>
                <a:highlight>
                  <a:srgbClr val="C0C0C0"/>
                </a:highlight>
              </a:rPr>
              <a:t>You can filter and toggle reference layers (such as MPA, High seas etc)</a:t>
            </a:r>
            <a:endParaRPr lang="en-GB" i="0" dirty="0">
              <a:solidFill>
                <a:srgbClr val="6C6C6C"/>
              </a:solidFill>
              <a:effectLst/>
              <a:highlight>
                <a:srgbClr val="C0C0C0"/>
              </a:highlight>
            </a:endParaRPr>
          </a:p>
          <a:p>
            <a:pPr algn="l" fontAlgn="base">
              <a:buFont typeface="Arial" panose="020B0604020202020204" pitchFamily="34" charset="0"/>
              <a:buChar char="•"/>
            </a:pPr>
            <a:endParaRPr lang="en-GB" b="0" i="0" dirty="0">
              <a:solidFill>
                <a:srgbClr val="6C6C6C"/>
              </a:solidFill>
              <a:effectLst/>
              <a:latin typeface="interstate"/>
            </a:endParaRPr>
          </a:p>
        </p:txBody>
      </p:sp>
      <p:sp>
        <p:nvSpPr>
          <p:cNvPr id="10" name="Rectangle 9">
            <a:extLst>
              <a:ext uri="{FF2B5EF4-FFF2-40B4-BE49-F238E27FC236}">
                <a16:creationId xmlns:a16="http://schemas.microsoft.com/office/drawing/2014/main" id="{57A43E1A-DC07-6040-E4F7-ED069170FD68}"/>
              </a:ext>
            </a:extLst>
          </p:cNvPr>
          <p:cNvSpPr/>
          <p:nvPr/>
        </p:nvSpPr>
        <p:spPr>
          <a:xfrm>
            <a:off x="1361203" y="4017558"/>
            <a:ext cx="2074942" cy="2601267"/>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838550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36</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sp>
        <p:nvSpPr>
          <p:cNvPr id="2" name="Footer Placeholder 4">
            <a:extLst>
              <a:ext uri="{FF2B5EF4-FFF2-40B4-BE49-F238E27FC236}">
                <a16:creationId xmlns:a16="http://schemas.microsoft.com/office/drawing/2014/main" id="{A86C832D-E6E6-703D-4429-29162BC7807E}"/>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6" name="TextBox 5">
            <a:extLst>
              <a:ext uri="{FF2B5EF4-FFF2-40B4-BE49-F238E27FC236}">
                <a16:creationId xmlns:a16="http://schemas.microsoft.com/office/drawing/2014/main" id="{7522CAD2-766F-1B51-F674-BC28CA47849C}"/>
              </a:ext>
            </a:extLst>
          </p:cNvPr>
          <p:cNvSpPr txBox="1"/>
          <p:nvPr/>
        </p:nvSpPr>
        <p:spPr>
          <a:xfrm>
            <a:off x="1110239" y="1622873"/>
            <a:ext cx="9449094" cy="1938992"/>
          </a:xfrm>
          <a:prstGeom prst="rect">
            <a:avLst/>
          </a:prstGeom>
          <a:noFill/>
        </p:spPr>
        <p:txBody>
          <a:bodyPr wrap="square">
            <a:spAutoFit/>
          </a:bodyPr>
          <a:lstStyle/>
          <a:p>
            <a:r>
              <a:rPr lang="en-GB" sz="2000" dirty="0"/>
              <a:t>a) Using Global fishing watch (</a:t>
            </a:r>
            <a:r>
              <a:rPr lang="en-GB" sz="2000" dirty="0">
                <a:hlinkClick r:id="rId3"/>
              </a:rPr>
              <a:t>GFW | Map (globalfishingwatch.org)</a:t>
            </a:r>
            <a:r>
              <a:rPr lang="en-GB" sz="2000" dirty="0"/>
              <a:t>) and the following link: </a:t>
            </a:r>
            <a:r>
              <a:rPr lang="en-GB" sz="2000" dirty="0">
                <a:hlinkClick r:id="rId4"/>
              </a:rPr>
              <a:t>Fish and Overfishing - Our World in Data</a:t>
            </a:r>
            <a:endParaRPr lang="en-GB" sz="2000" dirty="0"/>
          </a:p>
          <a:p>
            <a:endParaRPr lang="en-GB" sz="2000" dirty="0"/>
          </a:p>
          <a:p>
            <a:r>
              <a:rPr lang="en-GB" sz="2000" b="1" dirty="0"/>
              <a:t>- Find an area where there is </a:t>
            </a:r>
            <a:r>
              <a:rPr lang="en-GB" sz="2000" b="1" u="sng" dirty="0"/>
              <a:t>high apparent fishing effort. </a:t>
            </a:r>
          </a:p>
          <a:p>
            <a:r>
              <a:rPr lang="en-GB" sz="2000" b="1" u="sng" dirty="0"/>
              <a:t>Describe the distribution of these areas. </a:t>
            </a:r>
          </a:p>
          <a:p>
            <a:endParaRPr lang="en-GB" sz="2000" u="sng" dirty="0"/>
          </a:p>
        </p:txBody>
      </p:sp>
    </p:spTree>
    <p:extLst>
      <p:ext uri="{BB962C8B-B14F-4D97-AF65-F5344CB8AC3E}">
        <p14:creationId xmlns:p14="http://schemas.microsoft.com/office/powerpoint/2010/main" val="8039124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37</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sp>
        <p:nvSpPr>
          <p:cNvPr id="2" name="Footer Placeholder 4">
            <a:extLst>
              <a:ext uri="{FF2B5EF4-FFF2-40B4-BE49-F238E27FC236}">
                <a16:creationId xmlns:a16="http://schemas.microsoft.com/office/drawing/2014/main" id="{A86C832D-E6E6-703D-4429-29162BC7807E}"/>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6" name="TextBox 5">
            <a:extLst>
              <a:ext uri="{FF2B5EF4-FFF2-40B4-BE49-F238E27FC236}">
                <a16:creationId xmlns:a16="http://schemas.microsoft.com/office/drawing/2014/main" id="{7522CAD2-766F-1B51-F674-BC28CA47849C}"/>
              </a:ext>
            </a:extLst>
          </p:cNvPr>
          <p:cNvSpPr txBox="1"/>
          <p:nvPr/>
        </p:nvSpPr>
        <p:spPr>
          <a:xfrm>
            <a:off x="1110239" y="1622873"/>
            <a:ext cx="9449094" cy="1938992"/>
          </a:xfrm>
          <a:prstGeom prst="rect">
            <a:avLst/>
          </a:prstGeom>
          <a:noFill/>
        </p:spPr>
        <p:txBody>
          <a:bodyPr wrap="square">
            <a:spAutoFit/>
          </a:bodyPr>
          <a:lstStyle/>
          <a:p>
            <a:r>
              <a:rPr lang="en-GB" sz="2000" dirty="0"/>
              <a:t>a) Using Global fishing watch (</a:t>
            </a:r>
            <a:r>
              <a:rPr lang="en-GB" sz="2000" dirty="0">
                <a:hlinkClick r:id="rId3"/>
              </a:rPr>
              <a:t>GFW | Map (globalfishingwatch.org)</a:t>
            </a:r>
            <a:r>
              <a:rPr lang="en-GB" sz="2000" dirty="0"/>
              <a:t>) and the following link: </a:t>
            </a:r>
            <a:r>
              <a:rPr lang="en-GB" sz="2000" dirty="0">
                <a:hlinkClick r:id="rId4"/>
              </a:rPr>
              <a:t>Fish and Overfishing - Our World in Data</a:t>
            </a:r>
            <a:endParaRPr lang="en-GB" sz="2000" dirty="0"/>
          </a:p>
          <a:p>
            <a:endParaRPr lang="en-GB" sz="2000" dirty="0"/>
          </a:p>
          <a:p>
            <a:r>
              <a:rPr lang="en-GB" sz="2000" b="1" dirty="0"/>
              <a:t>- Find an area where there is </a:t>
            </a:r>
            <a:r>
              <a:rPr lang="en-GB" sz="2000" b="1" u="sng" dirty="0"/>
              <a:t>high apparent fishing effort. </a:t>
            </a:r>
          </a:p>
          <a:p>
            <a:r>
              <a:rPr lang="en-GB" sz="2000" b="1" u="sng" dirty="0"/>
              <a:t>Describe the distribution of these areas. </a:t>
            </a:r>
          </a:p>
          <a:p>
            <a:endParaRPr lang="en-GB" sz="2000" u="sng" dirty="0"/>
          </a:p>
        </p:txBody>
      </p:sp>
      <p:sp>
        <p:nvSpPr>
          <p:cNvPr id="5" name="TextBox 4">
            <a:extLst>
              <a:ext uri="{FF2B5EF4-FFF2-40B4-BE49-F238E27FC236}">
                <a16:creationId xmlns:a16="http://schemas.microsoft.com/office/drawing/2014/main" id="{E46A7B2B-A727-7867-33E6-711EB38E2F82}"/>
              </a:ext>
            </a:extLst>
          </p:cNvPr>
          <p:cNvSpPr txBox="1"/>
          <p:nvPr/>
        </p:nvSpPr>
        <p:spPr>
          <a:xfrm>
            <a:off x="1129346" y="3919463"/>
            <a:ext cx="9565157" cy="2246769"/>
          </a:xfrm>
          <a:prstGeom prst="rect">
            <a:avLst/>
          </a:prstGeom>
          <a:noFill/>
        </p:spPr>
        <p:txBody>
          <a:bodyPr wrap="square">
            <a:spAutoFit/>
          </a:bodyPr>
          <a:lstStyle/>
          <a:p>
            <a:r>
              <a:rPr lang="en-GB" sz="2000" u="sng" dirty="0"/>
              <a:t>b) Next click on the link: </a:t>
            </a:r>
            <a:r>
              <a:rPr lang="en-GB" sz="2000" dirty="0">
                <a:hlinkClick r:id="rId5"/>
              </a:rPr>
              <a:t>GFW | Marine manager (globalfishingwatch.org)</a:t>
            </a:r>
            <a:endParaRPr lang="en-GB" sz="2000" u="sng" dirty="0"/>
          </a:p>
          <a:p>
            <a:endParaRPr lang="en-GB" sz="2000" u="sng" dirty="0"/>
          </a:p>
          <a:p>
            <a:r>
              <a:rPr lang="en-GB" sz="2000" b="1" u="sng" dirty="0">
                <a:highlight>
                  <a:srgbClr val="FFFF00"/>
                </a:highlight>
              </a:rPr>
              <a:t>You have become the Marine Manager for your chosen area. </a:t>
            </a:r>
          </a:p>
          <a:p>
            <a:r>
              <a:rPr lang="en-GB" sz="2000" b="1" u="sng" dirty="0">
                <a:highlight>
                  <a:srgbClr val="FFFF00"/>
                </a:highlight>
              </a:rPr>
              <a:t>What issues do you think you have for overfishing? Think about key management objectives. </a:t>
            </a:r>
          </a:p>
          <a:p>
            <a:r>
              <a:rPr lang="en-GB" sz="2000" b="1" u="sng" dirty="0">
                <a:highlight>
                  <a:srgbClr val="FFFF00"/>
                </a:highlight>
              </a:rPr>
              <a:t>(You may need to look at the Our World in Data link for a global context)</a:t>
            </a:r>
            <a:r>
              <a:rPr lang="en-GB" sz="2000" u="sng" dirty="0">
                <a:highlight>
                  <a:srgbClr val="FFFF00"/>
                </a:highlight>
              </a:rPr>
              <a:t>. </a:t>
            </a:r>
          </a:p>
          <a:p>
            <a:endParaRPr lang="en-GB" sz="2000" dirty="0">
              <a:hlinkClick r:id="rId5"/>
            </a:endParaRPr>
          </a:p>
          <a:p>
            <a:r>
              <a:rPr lang="en-GB" sz="2000" dirty="0">
                <a:hlinkClick r:id="rId5"/>
              </a:rPr>
              <a:t>GFW | Marine manager (globalfishingwatch.org)</a:t>
            </a:r>
            <a:endParaRPr lang="en-GB" sz="2000" u="sng" dirty="0"/>
          </a:p>
        </p:txBody>
      </p:sp>
    </p:spTree>
    <p:extLst>
      <p:ext uri="{BB962C8B-B14F-4D97-AF65-F5344CB8AC3E}">
        <p14:creationId xmlns:p14="http://schemas.microsoft.com/office/powerpoint/2010/main" val="33185220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5B393E65-F45D-6159-B88F-2CCE6709C0E8}"/>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AE4ACEA-0105-C2B4-FB33-314D82709176}"/>
              </a:ext>
            </a:extLst>
          </p:cNvPr>
          <p:cNvSpPr>
            <a:spLocks noGrp="1"/>
          </p:cNvSpPr>
          <p:nvPr>
            <p:ph type="sldNum" sz="quarter" idx="11"/>
          </p:nvPr>
        </p:nvSpPr>
        <p:spPr/>
        <p:txBody>
          <a:bodyPr/>
          <a:lstStyle/>
          <a:p>
            <a:fld id="{75DF2D63-3FF5-D547-96B9-BE9CCD1ABA58}" type="slidenum">
              <a:rPr lang="en-US" smtClean="0"/>
              <a:pPr/>
              <a:t>38</a:t>
            </a:fld>
            <a:endParaRPr lang="en-US" dirty="0"/>
          </a:p>
        </p:txBody>
      </p:sp>
      <p:sp>
        <p:nvSpPr>
          <p:cNvPr id="9" name="Rectangle 8">
            <a:extLst>
              <a:ext uri="{FF2B5EF4-FFF2-40B4-BE49-F238E27FC236}">
                <a16:creationId xmlns:a16="http://schemas.microsoft.com/office/drawing/2014/main" id="{ACBA4FD5-4024-ACB5-AC06-36052D2BDF53}"/>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SUSTAINABLE METHODS</a:t>
            </a:r>
          </a:p>
        </p:txBody>
      </p:sp>
      <p:sp>
        <p:nvSpPr>
          <p:cNvPr id="2" name="Footer Placeholder 4">
            <a:extLst>
              <a:ext uri="{FF2B5EF4-FFF2-40B4-BE49-F238E27FC236}">
                <a16:creationId xmlns:a16="http://schemas.microsoft.com/office/drawing/2014/main" id="{450DB4E5-CA20-CE3C-CCF9-68573BD18600}"/>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6" name="TextBox 5">
            <a:extLst>
              <a:ext uri="{FF2B5EF4-FFF2-40B4-BE49-F238E27FC236}">
                <a16:creationId xmlns:a16="http://schemas.microsoft.com/office/drawing/2014/main" id="{9459A6A8-9E9A-C2B6-4539-620EAB28AA8E}"/>
              </a:ext>
            </a:extLst>
          </p:cNvPr>
          <p:cNvSpPr txBox="1"/>
          <p:nvPr/>
        </p:nvSpPr>
        <p:spPr>
          <a:xfrm>
            <a:off x="1129347" y="1490008"/>
            <a:ext cx="4293443" cy="2554545"/>
          </a:xfrm>
          <a:prstGeom prst="rect">
            <a:avLst/>
          </a:prstGeom>
          <a:noFill/>
        </p:spPr>
        <p:txBody>
          <a:bodyPr wrap="square">
            <a:spAutoFit/>
          </a:bodyPr>
          <a:lstStyle/>
          <a:p>
            <a:r>
              <a:rPr lang="en-GB" sz="2000" dirty="0"/>
              <a:t>Look up some sustainable fishing methods!</a:t>
            </a:r>
          </a:p>
          <a:p>
            <a:endParaRPr lang="en-GB" sz="2000" dirty="0"/>
          </a:p>
          <a:p>
            <a:r>
              <a:rPr lang="en-GB" sz="2000" dirty="0"/>
              <a:t>This link includes a selection – what are the pros and cons of these?</a:t>
            </a:r>
          </a:p>
          <a:p>
            <a:endParaRPr lang="en-GB" sz="2000" dirty="0"/>
          </a:p>
          <a:p>
            <a:r>
              <a:rPr lang="en-GB" sz="2000" dirty="0">
                <a:hlinkClick r:id="rId3"/>
              </a:rPr>
              <a:t>Exploring Sustainable Fishing Methods for a Healthier Ocean</a:t>
            </a:r>
            <a:endParaRPr lang="en-GB" sz="2000" dirty="0"/>
          </a:p>
          <a:p>
            <a:endParaRPr lang="en-GB" sz="2000" dirty="0"/>
          </a:p>
        </p:txBody>
      </p:sp>
    </p:spTree>
    <p:extLst>
      <p:ext uri="{BB962C8B-B14F-4D97-AF65-F5344CB8AC3E}">
        <p14:creationId xmlns:p14="http://schemas.microsoft.com/office/powerpoint/2010/main" val="39862306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9A16FB20-D0B1-0CC8-2DAC-D05D64599054}"/>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2F89DED-4415-3AA6-6FD8-AAD7F772F8CC}"/>
              </a:ext>
            </a:extLst>
          </p:cNvPr>
          <p:cNvSpPr>
            <a:spLocks noGrp="1"/>
          </p:cNvSpPr>
          <p:nvPr>
            <p:ph type="sldNum" sz="quarter" idx="11"/>
          </p:nvPr>
        </p:nvSpPr>
        <p:spPr/>
        <p:txBody>
          <a:bodyPr/>
          <a:lstStyle/>
          <a:p>
            <a:fld id="{75DF2D63-3FF5-D547-96B9-BE9CCD1ABA58}" type="slidenum">
              <a:rPr lang="en-US" smtClean="0"/>
              <a:pPr/>
              <a:t>39</a:t>
            </a:fld>
            <a:endParaRPr lang="en-US" dirty="0"/>
          </a:p>
        </p:txBody>
      </p:sp>
      <p:sp>
        <p:nvSpPr>
          <p:cNvPr id="9" name="Rectangle 8">
            <a:extLst>
              <a:ext uri="{FF2B5EF4-FFF2-40B4-BE49-F238E27FC236}">
                <a16:creationId xmlns:a16="http://schemas.microsoft.com/office/drawing/2014/main" id="{4FBA263C-383A-E91D-3DA7-120B658D2680}"/>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SUSTAINABLE METHODS</a:t>
            </a:r>
          </a:p>
        </p:txBody>
      </p:sp>
      <p:sp>
        <p:nvSpPr>
          <p:cNvPr id="2" name="Footer Placeholder 4">
            <a:extLst>
              <a:ext uri="{FF2B5EF4-FFF2-40B4-BE49-F238E27FC236}">
                <a16:creationId xmlns:a16="http://schemas.microsoft.com/office/drawing/2014/main" id="{617A2E4F-E107-3825-379E-532BEEC34529}"/>
              </a:ext>
            </a:extLst>
          </p:cNvPr>
          <p:cNvSpPr>
            <a:spLocks noGrp="1"/>
          </p:cNvSpPr>
          <p:nvPr>
            <p:ph type="ftr" sz="quarter" idx="12"/>
          </p:nvPr>
        </p:nvSpPr>
        <p:spPr>
          <a:xfrm rot="16200000">
            <a:off x="29201" y="1179344"/>
            <a:ext cx="1267623" cy="217031"/>
          </a:xfrm>
        </p:spPr>
        <p:txBody>
          <a:bodyPr anchor="ctr">
            <a:normAutofit/>
          </a:bodyPr>
          <a:lstStyle/>
          <a:p>
            <a:pPr>
              <a:spcAft>
                <a:spcPts val="600"/>
              </a:spcAft>
            </a:pPr>
            <a:r>
              <a:rPr lang="en-US" dirty="0"/>
              <a:t>overfishing</a:t>
            </a:r>
          </a:p>
        </p:txBody>
      </p:sp>
      <p:sp>
        <p:nvSpPr>
          <p:cNvPr id="6" name="TextBox 5">
            <a:extLst>
              <a:ext uri="{FF2B5EF4-FFF2-40B4-BE49-F238E27FC236}">
                <a16:creationId xmlns:a16="http://schemas.microsoft.com/office/drawing/2014/main" id="{CD060CC3-3832-3367-93AB-8E579BE08230}"/>
              </a:ext>
            </a:extLst>
          </p:cNvPr>
          <p:cNvSpPr txBox="1"/>
          <p:nvPr/>
        </p:nvSpPr>
        <p:spPr>
          <a:xfrm>
            <a:off x="1129347" y="1490008"/>
            <a:ext cx="4293443" cy="4093428"/>
          </a:xfrm>
          <a:prstGeom prst="rect">
            <a:avLst/>
          </a:prstGeom>
          <a:noFill/>
        </p:spPr>
        <p:txBody>
          <a:bodyPr wrap="square">
            <a:spAutoFit/>
          </a:bodyPr>
          <a:lstStyle/>
          <a:p>
            <a:r>
              <a:rPr lang="en-GB" sz="2000" dirty="0"/>
              <a:t>Look up some sustainable fishing methods!</a:t>
            </a:r>
          </a:p>
          <a:p>
            <a:endParaRPr lang="en-GB" sz="2000" dirty="0"/>
          </a:p>
          <a:p>
            <a:r>
              <a:rPr lang="en-GB" sz="2000" dirty="0"/>
              <a:t>This link includes a selection – what are the pros and cons of these?</a:t>
            </a:r>
          </a:p>
          <a:p>
            <a:endParaRPr lang="en-GB" sz="2000" dirty="0"/>
          </a:p>
          <a:p>
            <a:r>
              <a:rPr lang="en-GB" sz="2000" dirty="0">
                <a:hlinkClick r:id="rId3"/>
              </a:rPr>
              <a:t>Exploring Sustainable Fishing Methods for a Healthier Ocean</a:t>
            </a:r>
            <a:endParaRPr lang="en-GB" sz="2000" dirty="0"/>
          </a:p>
          <a:p>
            <a:endParaRPr lang="en-GB" sz="2000" dirty="0"/>
          </a:p>
          <a:p>
            <a:r>
              <a:rPr lang="en-GB" sz="2000" dirty="0"/>
              <a:t>Now consider fish wheels, </a:t>
            </a:r>
            <a:r>
              <a:rPr lang="en-GB" sz="2000" dirty="0" err="1"/>
              <a:t>nangjangmang</a:t>
            </a:r>
            <a:r>
              <a:rPr lang="en-GB" sz="2000" dirty="0"/>
              <a:t>, Medieval Welsh fish traps (</a:t>
            </a:r>
            <a:r>
              <a:rPr lang="en-GB" sz="2000" dirty="0" err="1"/>
              <a:t>goredau</a:t>
            </a:r>
            <a:r>
              <a:rPr lang="en-GB" sz="2000" dirty="0"/>
              <a:t>).</a:t>
            </a:r>
          </a:p>
          <a:p>
            <a:endParaRPr lang="en-GB" sz="2000" dirty="0"/>
          </a:p>
          <a:p>
            <a:r>
              <a:rPr lang="en-GB" sz="2000" dirty="0"/>
              <a:t>How sustainable are these? Why don’t we use them so much?</a:t>
            </a:r>
          </a:p>
        </p:txBody>
      </p:sp>
    </p:spTree>
    <p:extLst>
      <p:ext uri="{BB962C8B-B14F-4D97-AF65-F5344CB8AC3E}">
        <p14:creationId xmlns:p14="http://schemas.microsoft.com/office/powerpoint/2010/main" val="22712310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8EB88-ED6E-E179-0BB6-0AFA0A0FD6D6}"/>
              </a:ext>
            </a:extLst>
          </p:cNvPr>
          <p:cNvSpPr>
            <a:spLocks noGrp="1"/>
          </p:cNvSpPr>
          <p:nvPr>
            <p:ph type="title"/>
          </p:nvPr>
        </p:nvSpPr>
        <p:spPr>
          <a:xfrm>
            <a:off x="1295399" y="1124712"/>
            <a:ext cx="6741319" cy="548640"/>
          </a:xfrm>
        </p:spPr>
        <p:txBody>
          <a:bodyPr/>
          <a:lstStyle/>
          <a:p>
            <a:r>
              <a:rPr lang="en-GB" sz="2800" dirty="0"/>
              <a:t>Further reading</a:t>
            </a:r>
          </a:p>
        </p:txBody>
      </p:sp>
      <p:sp>
        <p:nvSpPr>
          <p:cNvPr id="4" name="Slide Number Placeholder 3">
            <a:extLst>
              <a:ext uri="{FF2B5EF4-FFF2-40B4-BE49-F238E27FC236}">
                <a16:creationId xmlns:a16="http://schemas.microsoft.com/office/drawing/2014/main" id="{D44D5AF9-6866-2D99-E7EE-6FC7382DBAD1}"/>
              </a:ext>
            </a:extLst>
          </p:cNvPr>
          <p:cNvSpPr>
            <a:spLocks noGrp="1"/>
          </p:cNvSpPr>
          <p:nvPr>
            <p:ph type="sldNum" sz="quarter" idx="11"/>
          </p:nvPr>
        </p:nvSpPr>
        <p:spPr/>
        <p:txBody>
          <a:bodyPr/>
          <a:lstStyle/>
          <a:p>
            <a:fld id="{75DF2D63-3FF5-D547-96B9-BE9CCD1ABA58}" type="slidenum">
              <a:rPr lang="en-US" smtClean="0"/>
              <a:t>40</a:t>
            </a:fld>
            <a:endParaRPr lang="en-US" dirty="0"/>
          </a:p>
        </p:txBody>
      </p:sp>
      <p:sp>
        <p:nvSpPr>
          <p:cNvPr id="5" name="Footer Placeholder 4">
            <a:extLst>
              <a:ext uri="{FF2B5EF4-FFF2-40B4-BE49-F238E27FC236}">
                <a16:creationId xmlns:a16="http://schemas.microsoft.com/office/drawing/2014/main" id="{E294FDD6-F00E-88C5-55DA-52A37C3B94A0}"/>
              </a:ext>
            </a:extLst>
          </p:cNvPr>
          <p:cNvSpPr>
            <a:spLocks noGrp="1"/>
          </p:cNvSpPr>
          <p:nvPr>
            <p:ph type="ftr" sz="quarter" idx="12"/>
          </p:nvPr>
        </p:nvSpPr>
        <p:spPr>
          <a:xfrm rot="16200000">
            <a:off x="32772" y="1175773"/>
            <a:ext cx="1281907" cy="238460"/>
          </a:xfrm>
        </p:spPr>
        <p:txBody>
          <a:bodyPr/>
          <a:lstStyle/>
          <a:p>
            <a:r>
              <a:rPr lang="en-US" dirty="0"/>
              <a:t>overfishing</a:t>
            </a:r>
          </a:p>
        </p:txBody>
      </p:sp>
      <p:sp>
        <p:nvSpPr>
          <p:cNvPr id="8" name="TextBox 7">
            <a:extLst>
              <a:ext uri="{FF2B5EF4-FFF2-40B4-BE49-F238E27FC236}">
                <a16:creationId xmlns:a16="http://schemas.microsoft.com/office/drawing/2014/main" id="{8421E69C-BC5E-3DD5-74E3-5CB2A5AD89FE}"/>
              </a:ext>
            </a:extLst>
          </p:cNvPr>
          <p:cNvSpPr txBox="1"/>
          <p:nvPr/>
        </p:nvSpPr>
        <p:spPr>
          <a:xfrm>
            <a:off x="1151885" y="2350941"/>
            <a:ext cx="11912107" cy="2523768"/>
          </a:xfrm>
          <a:prstGeom prst="rect">
            <a:avLst/>
          </a:prstGeom>
          <a:noFill/>
        </p:spPr>
        <p:txBody>
          <a:bodyPr wrap="square">
            <a:spAutoFit/>
          </a:bodyPr>
          <a:lstStyle/>
          <a:p>
            <a:r>
              <a:rPr lang="en-GB" sz="2000" dirty="0">
                <a:hlinkClick r:id="rId2"/>
              </a:rPr>
              <a:t>Half of the UK’s key fish populations are overfished, report finds - Oceanographic (oceanographicmagazine.com)</a:t>
            </a:r>
            <a:endParaRPr lang="en-GB" sz="2000" dirty="0"/>
          </a:p>
          <a:p>
            <a:endParaRPr lang="en-GB" sz="2000" dirty="0"/>
          </a:p>
          <a:p>
            <a:r>
              <a:rPr lang="en-GB" sz="2000" dirty="0">
                <a:hlinkClick r:id="rId3"/>
              </a:rPr>
              <a:t>The transboundary nature of the world’s exploited marine species | Scientific Reports</a:t>
            </a:r>
            <a:endParaRPr lang="en-GB" sz="2000" dirty="0"/>
          </a:p>
          <a:p>
            <a:endParaRPr lang="en-GB" sz="2000" dirty="0"/>
          </a:p>
          <a:p>
            <a:r>
              <a:rPr lang="en-GB" sz="2000" dirty="0">
                <a:hlinkClick r:id="rId4"/>
              </a:rPr>
              <a:t>ACNA5001: Overfishing (readings) (uwtsd.ac.uk)</a:t>
            </a:r>
            <a:endParaRPr lang="en-GB" sz="2000" dirty="0"/>
          </a:p>
          <a:p>
            <a:endParaRPr lang="en-GB" sz="2000" dirty="0"/>
          </a:p>
          <a:p>
            <a:r>
              <a:rPr lang="en-GB" sz="2000" dirty="0">
                <a:hlinkClick r:id="rId5"/>
              </a:rPr>
              <a:t>msc-insights-january-2021.pdf</a:t>
            </a:r>
            <a:endParaRPr lang="en-GB" sz="2000" dirty="0"/>
          </a:p>
          <a:p>
            <a:endParaRPr lang="en-GB" dirty="0"/>
          </a:p>
        </p:txBody>
      </p:sp>
    </p:spTree>
    <p:extLst>
      <p:ext uri="{BB962C8B-B14F-4D97-AF65-F5344CB8AC3E}">
        <p14:creationId xmlns:p14="http://schemas.microsoft.com/office/powerpoint/2010/main" val="1657973455"/>
      </p:ext>
    </p:extLst>
  </p:cSld>
  <p:clrMapOvr>
    <a:masterClrMapping/>
  </p:clrMapOvr>
</p:sld>
</file>

<file path=ppt/theme/theme1.xml><?xml version="1.0" encoding="utf-8"?>
<a:theme xmlns:a="http://schemas.openxmlformats.org/drawingml/2006/main" name="Office Theme">
  <a:themeElements>
    <a:clrScheme name="Scientific Discovery">
      <a:dk1>
        <a:srgbClr val="000000"/>
      </a:dk1>
      <a:lt1>
        <a:srgbClr val="FFFFFF"/>
      </a:lt1>
      <a:dk2>
        <a:srgbClr val="44546A"/>
      </a:dk2>
      <a:lt2>
        <a:srgbClr val="E7E6E6"/>
      </a:lt2>
      <a:accent1>
        <a:srgbClr val="96D3ED"/>
      </a:accent1>
      <a:accent2>
        <a:srgbClr val="C7DBE1"/>
      </a:accent2>
      <a:accent3>
        <a:srgbClr val="688EBD"/>
      </a:accent3>
      <a:accent4>
        <a:srgbClr val="BCE5DD"/>
      </a:accent4>
      <a:accent5>
        <a:srgbClr val="66DDCC"/>
      </a:accent5>
      <a:accent6>
        <a:srgbClr val="E0CE61"/>
      </a:accent6>
      <a:hlink>
        <a:srgbClr val="0563C1"/>
      </a:hlink>
      <a:folHlink>
        <a:srgbClr val="954F72"/>
      </a:folHlink>
    </a:clrScheme>
    <a:fontScheme name="Custom 36">
      <a:majorFont>
        <a:latin typeface="Posterama"/>
        <a:ea typeface=""/>
        <a:cs typeface=""/>
      </a:majorFont>
      <a:minorFont>
        <a:latin typeface="Daytona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Discovery_Win32_EF_v4" id="{D94798B6-E450-4518-8015-6EE17CD1412B}" vid="{16A04E6B-C80A-471C-86D6-D49E9EAD76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2EB2FABB-45EC-440E-B647-8CA57BA45A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E8B3377-22F1-4153-96F0-CC2E4BE41C57}">
  <ds:schemaRefs>
    <ds:schemaRef ds:uri="http://schemas.microsoft.com/sharepoint/v3/contenttype/forms"/>
  </ds:schemaRefs>
</ds:datastoreItem>
</file>

<file path=customXml/itemProps3.xml><?xml version="1.0" encoding="utf-8"?>
<ds:datastoreItem xmlns:ds="http://schemas.openxmlformats.org/officeDocument/2006/customXml" ds:itemID="{99746342-5E84-430E-9251-61001F208E7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Office Theme 2013 - 2022</Template>
  <TotalTime>0</TotalTime>
  <Words>2991</Words>
  <Application>Microsoft Office PowerPoint</Application>
  <PresentationFormat>Widescreen</PresentationFormat>
  <Paragraphs>321</Paragraphs>
  <Slides>40</Slides>
  <Notes>21</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Baskervville</vt:lpstr>
      <vt:lpstr>interstate</vt:lpstr>
      <vt:lpstr>Arial</vt:lpstr>
      <vt:lpstr>Calibri</vt:lpstr>
      <vt:lpstr>Daytona Condensed Light</vt:lpstr>
      <vt:lpstr>Open Sans</vt:lpstr>
      <vt:lpstr>Posterama</vt:lpstr>
      <vt:lpstr>Roboto</vt:lpstr>
      <vt:lpstr>Office Theme</vt:lpstr>
      <vt:lpstr>Overfishing</vt:lpstr>
      <vt:lpstr>PowerPoint Presentation</vt:lpstr>
      <vt:lpstr>PowerPoint Presentation</vt:lpstr>
      <vt:lpstr>PowerPoint Presentation</vt:lpstr>
      <vt:lpstr>PowerPoint Presentation</vt:lpstr>
      <vt:lpstr>Tragedy of the commons</vt:lpstr>
      <vt:lpstr>PowerPoint Presentation</vt:lpstr>
      <vt:lpstr>PowerPoint Presentation</vt:lpstr>
      <vt:lpstr>PowerPoint Presentation</vt:lpstr>
      <vt:lpstr>PowerPoint Presentation</vt:lpstr>
      <vt:lpstr>PowerPoint Presentation</vt:lpstr>
      <vt:lpstr>Why overfishing occurs</vt:lpstr>
      <vt:lpstr>PowerPoint Presentation</vt:lpstr>
      <vt:lpstr>What are the impacts of overfishing?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rise of aquaculture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Coastal ecosystem Management</dc:title>
  <dc:creator>Alissa</dc:creator>
  <cp:lastModifiedBy>Elanor Alun</cp:lastModifiedBy>
  <cp:revision>40</cp:revision>
  <dcterms:created xsi:type="dcterms:W3CDTF">2023-03-27T03:45:04Z</dcterms:created>
  <dcterms:modified xsi:type="dcterms:W3CDTF">2025-03-13T18:40:33Z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