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9"/>
  </p:notesMasterIdLst>
  <p:sldIdLst>
    <p:sldId id="256" r:id="rId2"/>
    <p:sldId id="257" r:id="rId3"/>
    <p:sldId id="259" r:id="rId4"/>
    <p:sldId id="269" r:id="rId5"/>
    <p:sldId id="267" r:id="rId6"/>
    <p:sldId id="264" r:id="rId7"/>
    <p:sldId id="27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E4CFA3-73AC-0B4A-A477-B23156C4ED42}" v="1335" dt="2024-03-11T19:17:50.0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84"/>
    <p:restoredTop sz="94660"/>
  </p:normalViewPr>
  <p:slideViewPr>
    <p:cSldViewPr snapToGrid="0">
      <p:cViewPr varScale="1">
        <p:scale>
          <a:sx n="123" d="100"/>
          <a:sy n="123" d="100"/>
        </p:scale>
        <p:origin x="376" y="19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isha Henry-Munda (2316686)" userId="e018b919-cbd7-4c4f-b7dc-b1ab75a21de4" providerId="ADAL" clId="{6EE3E6FF-A1D9-6B47-BE1A-4A6434C99F32}"/>
    <pc:docChg chg="undo custSel modSld">
      <pc:chgData name="Venisha Henry-Munda (2316686)" userId="e018b919-cbd7-4c4f-b7dc-b1ab75a21de4" providerId="ADAL" clId="{6EE3E6FF-A1D9-6B47-BE1A-4A6434C99F32}" dt="2024-03-10T20:38:24.039" v="53" actId="207"/>
      <pc:docMkLst>
        <pc:docMk/>
      </pc:docMkLst>
      <pc:sldChg chg="addSp modSp">
        <pc:chgData name="Venisha Henry-Munda (2316686)" userId="e018b919-cbd7-4c4f-b7dc-b1ab75a21de4" providerId="ADAL" clId="{6EE3E6FF-A1D9-6B47-BE1A-4A6434C99F32}" dt="2024-03-10T20:38:24.039" v="53" actId="207"/>
        <pc:sldMkLst>
          <pc:docMk/>
          <pc:sldMk cId="3725204685" sldId="257"/>
        </pc:sldMkLst>
        <pc:spChg chg="mod">
          <ac:chgData name="Venisha Henry-Munda (2316686)" userId="e018b919-cbd7-4c4f-b7dc-b1ab75a21de4" providerId="ADAL" clId="{6EE3E6FF-A1D9-6B47-BE1A-4A6434C99F32}" dt="2024-03-10T20:37:37.336" v="43" actId="207"/>
          <ac:spMkLst>
            <pc:docMk/>
            <pc:sldMk cId="3725204685" sldId="257"/>
            <ac:spMk id="2" creationId="{E7046B1D-B88D-25BA-ECAC-7B131C817770}"/>
          </ac:spMkLst>
        </pc:spChg>
        <pc:spChg chg="mod">
          <ac:chgData name="Venisha Henry-Munda (2316686)" userId="e018b919-cbd7-4c4f-b7dc-b1ab75a21de4" providerId="ADAL" clId="{6EE3E6FF-A1D9-6B47-BE1A-4A6434C99F32}" dt="2024-03-10T20:38:24.039" v="53" actId="207"/>
          <ac:spMkLst>
            <pc:docMk/>
            <pc:sldMk cId="3725204685" sldId="257"/>
            <ac:spMk id="6" creationId="{46E2A3D3-AFBD-C2CE-65B0-3B053082A085}"/>
          </ac:spMkLst>
        </pc:spChg>
        <pc:picChg chg="add mod ord">
          <ac:chgData name="Venisha Henry-Munda (2316686)" userId="e018b919-cbd7-4c4f-b7dc-b1ab75a21de4" providerId="ADAL" clId="{6EE3E6FF-A1D9-6B47-BE1A-4A6434C99F32}" dt="2024-03-10T20:37:24.327" v="42" actId="14100"/>
          <ac:picMkLst>
            <pc:docMk/>
            <pc:sldMk cId="3725204685" sldId="257"/>
            <ac:picMk id="3" creationId="{623A2EF0-69EA-393C-5CDE-605EC8DA50B1}"/>
          </ac:picMkLst>
        </pc:picChg>
      </pc:sldChg>
      <pc:sldChg chg="addSp modSp">
        <pc:chgData name="Venisha Henry-Munda (2316686)" userId="e018b919-cbd7-4c4f-b7dc-b1ab75a21de4" providerId="ADAL" clId="{6EE3E6FF-A1D9-6B47-BE1A-4A6434C99F32}" dt="2024-03-10T20:36:31.661" v="34" actId="207"/>
        <pc:sldMkLst>
          <pc:docMk/>
          <pc:sldMk cId="3873531142" sldId="259"/>
        </pc:sldMkLst>
        <pc:spChg chg="mod">
          <ac:chgData name="Venisha Henry-Munda (2316686)" userId="e018b919-cbd7-4c4f-b7dc-b1ab75a21de4" providerId="ADAL" clId="{6EE3E6FF-A1D9-6B47-BE1A-4A6434C99F32}" dt="2024-03-10T20:36:31.661" v="34" actId="207"/>
          <ac:spMkLst>
            <pc:docMk/>
            <pc:sldMk cId="3873531142" sldId="259"/>
            <ac:spMk id="2" creationId="{2F813DD5-078F-31EC-817E-F92CDD54E8C9}"/>
          </ac:spMkLst>
        </pc:spChg>
        <pc:graphicFrameChg chg="mod">
          <ac:chgData name="Venisha Henry-Munda (2316686)" userId="e018b919-cbd7-4c4f-b7dc-b1ab75a21de4" providerId="ADAL" clId="{6EE3E6FF-A1D9-6B47-BE1A-4A6434C99F32}" dt="2024-03-10T20:35:36.128" v="19" actId="1076"/>
          <ac:graphicFrameMkLst>
            <pc:docMk/>
            <pc:sldMk cId="3873531142" sldId="259"/>
            <ac:graphicFrameMk id="4" creationId="{B1F4FD8F-2242-C779-E2AF-890FD67CDA00}"/>
          </ac:graphicFrameMkLst>
        </pc:graphicFrameChg>
        <pc:picChg chg="add mod ord">
          <ac:chgData name="Venisha Henry-Munda (2316686)" userId="e018b919-cbd7-4c4f-b7dc-b1ab75a21de4" providerId="ADAL" clId="{6EE3E6FF-A1D9-6B47-BE1A-4A6434C99F32}" dt="2024-03-10T20:36:19.334" v="33" actId="14100"/>
          <ac:picMkLst>
            <pc:docMk/>
            <pc:sldMk cId="3873531142" sldId="259"/>
            <ac:picMk id="3" creationId="{FBACC8B7-61B2-6055-1395-E549E44A5F80}"/>
          </ac:picMkLst>
        </pc:picChg>
      </pc:sldChg>
    </pc:docChg>
  </pc:docChgLst>
  <pc:docChgLst>
    <pc:chgData name="Venisha Henry-Munda (2316686)" userId="e018b919-cbd7-4c4f-b7dc-b1ab75a21de4" providerId="ADAL" clId="{8DE4CFA3-73AC-0B4A-A477-B23156C4ED42}"/>
    <pc:docChg chg="undo custSel addSld delSld modSld sldOrd">
      <pc:chgData name="Venisha Henry-Munda (2316686)" userId="e018b919-cbd7-4c4f-b7dc-b1ab75a21de4" providerId="ADAL" clId="{8DE4CFA3-73AC-0B4A-A477-B23156C4ED42}" dt="2024-03-11T19:43:13.194" v="3716" actId="20577"/>
      <pc:docMkLst>
        <pc:docMk/>
      </pc:docMkLst>
      <pc:sldChg chg="addSp delSp modSp mod delDesignElem">
        <pc:chgData name="Venisha Henry-Munda (2316686)" userId="e018b919-cbd7-4c4f-b7dc-b1ab75a21de4" providerId="ADAL" clId="{8DE4CFA3-73AC-0B4A-A477-B23156C4ED42}" dt="2024-03-11T19:10:18.869" v="3493" actId="20577"/>
        <pc:sldMkLst>
          <pc:docMk/>
          <pc:sldMk cId="721869420" sldId="256"/>
        </pc:sldMkLst>
        <pc:spChg chg="mod">
          <ac:chgData name="Venisha Henry-Munda (2316686)" userId="e018b919-cbd7-4c4f-b7dc-b1ab75a21de4" providerId="ADAL" clId="{8DE4CFA3-73AC-0B4A-A477-B23156C4ED42}" dt="2024-03-05T10:54:05.111" v="544" actId="26606"/>
          <ac:spMkLst>
            <pc:docMk/>
            <pc:sldMk cId="721869420" sldId="256"/>
            <ac:spMk id="2" creationId="{065B46E6-B423-5C73-BEE8-A0FE35782EB3}"/>
          </ac:spMkLst>
        </pc:spChg>
        <pc:spChg chg="mod">
          <ac:chgData name="Venisha Henry-Munda (2316686)" userId="e018b919-cbd7-4c4f-b7dc-b1ab75a21de4" providerId="ADAL" clId="{8DE4CFA3-73AC-0B4A-A477-B23156C4ED42}" dt="2024-03-05T10:54:05.111" v="544" actId="26606"/>
          <ac:spMkLst>
            <pc:docMk/>
            <pc:sldMk cId="721869420" sldId="256"/>
            <ac:spMk id="3" creationId="{9E53134F-D4D4-EBFB-F408-9ED7AABD83D4}"/>
          </ac:spMkLst>
        </pc:spChg>
        <pc:spChg chg="add mod">
          <ac:chgData name="Venisha Henry-Munda (2316686)" userId="e018b919-cbd7-4c4f-b7dc-b1ab75a21de4" providerId="ADAL" clId="{8DE4CFA3-73AC-0B4A-A477-B23156C4ED42}" dt="2024-03-11T19:10:18.869" v="3493" actId="20577"/>
          <ac:spMkLst>
            <pc:docMk/>
            <pc:sldMk cId="721869420" sldId="256"/>
            <ac:spMk id="4" creationId="{ACEA914C-EEF5-1D8E-DC25-03AC29A81C56}"/>
          </ac:spMkLst>
        </pc:spChg>
        <pc:spChg chg="del">
          <ac:chgData name="Venisha Henry-Munda (2316686)" userId="e018b919-cbd7-4c4f-b7dc-b1ab75a21de4" providerId="ADAL" clId="{8DE4CFA3-73AC-0B4A-A477-B23156C4ED42}" dt="2024-03-05T10:54:05.111" v="544" actId="26606"/>
          <ac:spMkLst>
            <pc:docMk/>
            <pc:sldMk cId="721869420" sldId="256"/>
            <ac:spMk id="18" creationId="{CD62DB5A-5AA0-4E7E-94AB-AD20F02CA8DF}"/>
          </ac:spMkLst>
        </pc:spChg>
        <pc:spChg chg="del">
          <ac:chgData name="Venisha Henry-Munda (2316686)" userId="e018b919-cbd7-4c4f-b7dc-b1ab75a21de4" providerId="ADAL" clId="{8DE4CFA3-73AC-0B4A-A477-B23156C4ED42}" dt="2024-03-05T10:54:05.111" v="544" actId="26606"/>
          <ac:spMkLst>
            <pc:docMk/>
            <pc:sldMk cId="721869420" sldId="256"/>
            <ac:spMk id="20" creationId="{0F086ECE-EF43-4B07-9DD0-59679471A067}"/>
          </ac:spMkLst>
        </pc:spChg>
        <pc:spChg chg="del">
          <ac:chgData name="Venisha Henry-Munda (2316686)" userId="e018b919-cbd7-4c4f-b7dc-b1ab75a21de4" providerId="ADAL" clId="{8DE4CFA3-73AC-0B4A-A477-B23156C4ED42}" dt="2024-03-05T10:54:05.111" v="544" actId="26606"/>
          <ac:spMkLst>
            <pc:docMk/>
            <pc:sldMk cId="721869420" sldId="256"/>
            <ac:spMk id="22" creationId="{3CE74505-85B7-4C6D-8066-30E306CB80D0}"/>
          </ac:spMkLst>
        </pc:spChg>
        <pc:spChg chg="del">
          <ac:chgData name="Venisha Henry-Munda (2316686)" userId="e018b919-cbd7-4c4f-b7dc-b1ab75a21de4" providerId="ADAL" clId="{8DE4CFA3-73AC-0B4A-A477-B23156C4ED42}" dt="2024-03-05T10:54:05.111" v="544" actId="26606"/>
          <ac:spMkLst>
            <pc:docMk/>
            <pc:sldMk cId="721869420" sldId="256"/>
            <ac:spMk id="24" creationId="{A80A97F9-87C9-4710-B480-406EA55C9EC8}"/>
          </ac:spMkLst>
        </pc:spChg>
        <pc:spChg chg="del">
          <ac:chgData name="Venisha Henry-Munda (2316686)" userId="e018b919-cbd7-4c4f-b7dc-b1ab75a21de4" providerId="ADAL" clId="{8DE4CFA3-73AC-0B4A-A477-B23156C4ED42}" dt="2024-03-05T10:54:05.111" v="544" actId="26606"/>
          <ac:spMkLst>
            <pc:docMk/>
            <pc:sldMk cId="721869420" sldId="256"/>
            <ac:spMk id="26" creationId="{6D6F0AC2-F229-46DE-A0A2-5CB386CE9014}"/>
          </ac:spMkLst>
        </pc:spChg>
        <pc:spChg chg="del">
          <ac:chgData name="Venisha Henry-Munda (2316686)" userId="e018b919-cbd7-4c4f-b7dc-b1ab75a21de4" providerId="ADAL" clId="{8DE4CFA3-73AC-0B4A-A477-B23156C4ED42}" dt="2024-03-05T10:54:05.111" v="544" actId="26606"/>
          <ac:spMkLst>
            <pc:docMk/>
            <pc:sldMk cId="721869420" sldId="256"/>
            <ac:spMk id="28" creationId="{6988DF46-BB01-4433-86D4-321BC88CE323}"/>
          </ac:spMkLst>
        </pc:spChg>
        <pc:spChg chg="add del">
          <ac:chgData name="Venisha Henry-Munda (2316686)" userId="e018b919-cbd7-4c4f-b7dc-b1ab75a21de4" providerId="ADAL" clId="{8DE4CFA3-73AC-0B4A-A477-B23156C4ED42}" dt="2024-03-10T18:56:54.494" v="1186"/>
          <ac:spMkLst>
            <pc:docMk/>
            <pc:sldMk cId="721869420" sldId="256"/>
            <ac:spMk id="33" creationId="{CD62DB5A-5AA0-4E7E-94AB-AD20F02CA8DF}"/>
          </ac:spMkLst>
        </pc:spChg>
        <pc:spChg chg="add del">
          <ac:chgData name="Venisha Henry-Munda (2316686)" userId="e018b919-cbd7-4c4f-b7dc-b1ab75a21de4" providerId="ADAL" clId="{8DE4CFA3-73AC-0B4A-A477-B23156C4ED42}" dt="2024-03-10T18:56:54.494" v="1186"/>
          <ac:spMkLst>
            <pc:docMk/>
            <pc:sldMk cId="721869420" sldId="256"/>
            <ac:spMk id="35" creationId="{0F086ECE-EF43-4B07-9DD0-59679471A067}"/>
          </ac:spMkLst>
        </pc:spChg>
        <pc:spChg chg="add del">
          <ac:chgData name="Venisha Henry-Munda (2316686)" userId="e018b919-cbd7-4c4f-b7dc-b1ab75a21de4" providerId="ADAL" clId="{8DE4CFA3-73AC-0B4A-A477-B23156C4ED42}" dt="2024-03-10T18:56:54.494" v="1186"/>
          <ac:spMkLst>
            <pc:docMk/>
            <pc:sldMk cId="721869420" sldId="256"/>
            <ac:spMk id="37" creationId="{5DB84597-3185-4C7A-A2CB-6413E167EE86}"/>
          </ac:spMkLst>
        </pc:spChg>
        <pc:spChg chg="add del">
          <ac:chgData name="Venisha Henry-Munda (2316686)" userId="e018b919-cbd7-4c4f-b7dc-b1ab75a21de4" providerId="ADAL" clId="{8DE4CFA3-73AC-0B4A-A477-B23156C4ED42}" dt="2024-03-10T18:56:54.494" v="1186"/>
          <ac:spMkLst>
            <pc:docMk/>
            <pc:sldMk cId="721869420" sldId="256"/>
            <ac:spMk id="39" creationId="{A80A97F9-87C9-4710-B480-406EA55C9EC8}"/>
          </ac:spMkLst>
        </pc:spChg>
        <pc:spChg chg="add del">
          <ac:chgData name="Venisha Henry-Munda (2316686)" userId="e018b919-cbd7-4c4f-b7dc-b1ab75a21de4" providerId="ADAL" clId="{8DE4CFA3-73AC-0B4A-A477-B23156C4ED42}" dt="2024-03-10T18:56:54.494" v="1186"/>
          <ac:spMkLst>
            <pc:docMk/>
            <pc:sldMk cId="721869420" sldId="256"/>
            <ac:spMk id="41" creationId="{6D6F0AC2-F229-46DE-A0A2-5CB386CE9014}"/>
          </ac:spMkLst>
        </pc:spChg>
        <pc:spChg chg="add del">
          <ac:chgData name="Venisha Henry-Munda (2316686)" userId="e018b919-cbd7-4c4f-b7dc-b1ab75a21de4" providerId="ADAL" clId="{8DE4CFA3-73AC-0B4A-A477-B23156C4ED42}" dt="2024-03-10T18:56:54.494" v="1186"/>
          <ac:spMkLst>
            <pc:docMk/>
            <pc:sldMk cId="721869420" sldId="256"/>
            <ac:spMk id="43" creationId="{B561DE1A-F39F-46D4-BA9A-9DAB77A486BD}"/>
          </ac:spMkLst>
        </pc:spChg>
        <pc:spChg chg="add del">
          <ac:chgData name="Venisha Henry-Munda (2316686)" userId="e018b919-cbd7-4c4f-b7dc-b1ab75a21de4" providerId="ADAL" clId="{8DE4CFA3-73AC-0B4A-A477-B23156C4ED42}" dt="2024-03-10T18:56:54.494" v="1186"/>
          <ac:spMkLst>
            <pc:docMk/>
            <pc:sldMk cId="721869420" sldId="256"/>
            <ac:spMk id="45" creationId="{C6105A24-81C0-4B45-99A5-311F3B74A78E}"/>
          </ac:spMkLst>
        </pc:spChg>
        <pc:spChg chg="add del">
          <ac:chgData name="Venisha Henry-Munda (2316686)" userId="e018b919-cbd7-4c4f-b7dc-b1ab75a21de4" providerId="ADAL" clId="{8DE4CFA3-73AC-0B4A-A477-B23156C4ED42}" dt="2024-03-10T18:56:54.494" v="1186"/>
          <ac:spMkLst>
            <pc:docMk/>
            <pc:sldMk cId="721869420" sldId="256"/>
            <ac:spMk id="49" creationId="{C3B21356-601F-4761-B3FB-16E3D4A5C072}"/>
          </ac:spMkLst>
        </pc:spChg>
        <pc:picChg chg="del">
          <ac:chgData name="Venisha Henry-Munda (2316686)" userId="e018b919-cbd7-4c4f-b7dc-b1ab75a21de4" providerId="ADAL" clId="{8DE4CFA3-73AC-0B4A-A477-B23156C4ED42}" dt="2024-03-05T10:53:47.397" v="540" actId="478"/>
          <ac:picMkLst>
            <pc:docMk/>
            <pc:sldMk cId="721869420" sldId="256"/>
            <ac:picMk id="4" creationId="{486B1B49-881D-0CFA-5F66-D5D1DFE850D5}"/>
          </ac:picMkLst>
        </pc:picChg>
        <pc:picChg chg="add mod">
          <ac:chgData name="Venisha Henry-Munda (2316686)" userId="e018b919-cbd7-4c4f-b7dc-b1ab75a21de4" providerId="ADAL" clId="{8DE4CFA3-73AC-0B4A-A477-B23156C4ED42}" dt="2024-03-05T10:54:05.111" v="544" actId="26606"/>
          <ac:picMkLst>
            <pc:docMk/>
            <pc:sldMk cId="721869420" sldId="256"/>
            <ac:picMk id="6" creationId="{813FB0BF-7519-7433-FB46-2BE29A34A888}"/>
          </ac:picMkLst>
        </pc:picChg>
        <pc:picChg chg="add del">
          <ac:chgData name="Venisha Henry-Munda (2316686)" userId="e018b919-cbd7-4c4f-b7dc-b1ab75a21de4" providerId="ADAL" clId="{8DE4CFA3-73AC-0B4A-A477-B23156C4ED42}" dt="2024-03-10T18:56:54.494" v="1186"/>
          <ac:picMkLst>
            <pc:docMk/>
            <pc:sldMk cId="721869420" sldId="256"/>
            <ac:picMk id="47" creationId="{3C851273-7FAC-413A-B5CA-083F7AECDF0B}"/>
          </ac:picMkLst>
        </pc:picChg>
        <pc:picChg chg="add del">
          <ac:chgData name="Venisha Henry-Munda (2316686)" userId="e018b919-cbd7-4c4f-b7dc-b1ab75a21de4" providerId="ADAL" clId="{8DE4CFA3-73AC-0B4A-A477-B23156C4ED42}" dt="2024-03-10T18:56:54.494" v="1186"/>
          <ac:picMkLst>
            <pc:docMk/>
            <pc:sldMk cId="721869420" sldId="256"/>
            <ac:picMk id="51" creationId="{004EF464-0C9E-4D7E-B8B3-86528581926F}"/>
          </ac:picMkLst>
        </pc:picChg>
      </pc:sldChg>
      <pc:sldChg chg="addSp delSp modSp new mod setBg modClrScheme delDesignElem chgLayout">
        <pc:chgData name="Venisha Henry-Munda (2316686)" userId="e018b919-cbd7-4c4f-b7dc-b1ab75a21de4" providerId="ADAL" clId="{8DE4CFA3-73AC-0B4A-A477-B23156C4ED42}" dt="2024-03-11T16:47:49.089" v="2181" actId="962"/>
        <pc:sldMkLst>
          <pc:docMk/>
          <pc:sldMk cId="3725204685" sldId="257"/>
        </pc:sldMkLst>
        <pc:spChg chg="mod ord">
          <ac:chgData name="Venisha Henry-Munda (2316686)" userId="e018b919-cbd7-4c4f-b7dc-b1ab75a21de4" providerId="ADAL" clId="{8DE4CFA3-73AC-0B4A-A477-B23156C4ED42}" dt="2024-03-11T16:47:49.089" v="2181" actId="962"/>
          <ac:spMkLst>
            <pc:docMk/>
            <pc:sldMk cId="3725204685" sldId="257"/>
            <ac:spMk id="2" creationId="{E7046B1D-B88D-25BA-ECAC-7B131C817770}"/>
          </ac:spMkLst>
        </pc:spChg>
        <pc:spChg chg="del">
          <ac:chgData name="Venisha Henry-Munda (2316686)" userId="e018b919-cbd7-4c4f-b7dc-b1ab75a21de4" providerId="ADAL" clId="{8DE4CFA3-73AC-0B4A-A477-B23156C4ED42}" dt="2024-03-04T11:03:02.026" v="16" actId="26606"/>
          <ac:spMkLst>
            <pc:docMk/>
            <pc:sldMk cId="3725204685" sldId="257"/>
            <ac:spMk id="3" creationId="{488DBEA1-C418-A765-ECFE-1A69F3E8AC3B}"/>
          </ac:spMkLst>
        </pc:spChg>
        <pc:spChg chg="add del mod ord">
          <ac:chgData name="Venisha Henry-Munda (2316686)" userId="e018b919-cbd7-4c4f-b7dc-b1ab75a21de4" providerId="ADAL" clId="{8DE4CFA3-73AC-0B4A-A477-B23156C4ED42}" dt="2024-03-05T08:04:59.960" v="19" actId="700"/>
          <ac:spMkLst>
            <pc:docMk/>
            <pc:sldMk cId="3725204685" sldId="257"/>
            <ac:spMk id="3" creationId="{49339F45-651A-843A-6AB9-B7996E7BA3E4}"/>
          </ac:spMkLst>
        </pc:spChg>
        <pc:spChg chg="add del mod ord">
          <ac:chgData name="Venisha Henry-Munda (2316686)" userId="e018b919-cbd7-4c4f-b7dc-b1ab75a21de4" providerId="ADAL" clId="{8DE4CFA3-73AC-0B4A-A477-B23156C4ED42}" dt="2024-03-05T08:04:59.960" v="19" actId="700"/>
          <ac:spMkLst>
            <pc:docMk/>
            <pc:sldMk cId="3725204685" sldId="257"/>
            <ac:spMk id="4" creationId="{1F422EBE-93BE-431B-D4FD-020C8B36EE3A}"/>
          </ac:spMkLst>
        </pc:spChg>
        <pc:spChg chg="add del mod ord">
          <ac:chgData name="Venisha Henry-Munda (2316686)" userId="e018b919-cbd7-4c4f-b7dc-b1ab75a21de4" providerId="ADAL" clId="{8DE4CFA3-73AC-0B4A-A477-B23156C4ED42}" dt="2024-03-11T16:47:35.686" v="2178" actId="26606"/>
          <ac:spMkLst>
            <pc:docMk/>
            <pc:sldMk cId="3725204685" sldId="257"/>
            <ac:spMk id="6" creationId="{46E2A3D3-AFBD-C2CE-65B0-3B053082A085}"/>
          </ac:spMkLst>
        </pc:spChg>
        <pc:spChg chg="add del">
          <ac:chgData name="Venisha Henry-Munda (2316686)" userId="e018b919-cbd7-4c4f-b7dc-b1ab75a21de4" providerId="ADAL" clId="{8DE4CFA3-73AC-0B4A-A477-B23156C4ED42}" dt="2024-03-05T08:04:49.782" v="17" actId="700"/>
          <ac:spMkLst>
            <pc:docMk/>
            <pc:sldMk cId="3725204685" sldId="257"/>
            <ac:spMk id="9" creationId="{CD62DB5A-5AA0-4E7E-94AB-AD20F02CA8DF}"/>
          </ac:spMkLst>
        </pc:spChg>
        <pc:spChg chg="add del">
          <ac:chgData name="Venisha Henry-Munda (2316686)" userId="e018b919-cbd7-4c4f-b7dc-b1ab75a21de4" providerId="ADAL" clId="{8DE4CFA3-73AC-0B4A-A477-B23156C4ED42}" dt="2024-03-05T08:04:49.782" v="17" actId="700"/>
          <ac:spMkLst>
            <pc:docMk/>
            <pc:sldMk cId="3725204685" sldId="257"/>
            <ac:spMk id="11" creationId="{0F086ECE-EF43-4B07-9DD0-59679471A067}"/>
          </ac:spMkLst>
        </pc:spChg>
        <pc:spChg chg="add del">
          <ac:chgData name="Venisha Henry-Munda (2316686)" userId="e018b919-cbd7-4c4f-b7dc-b1ab75a21de4" providerId="ADAL" clId="{8DE4CFA3-73AC-0B4A-A477-B23156C4ED42}" dt="2024-03-05T08:04:49.782" v="17" actId="700"/>
          <ac:spMkLst>
            <pc:docMk/>
            <pc:sldMk cId="3725204685" sldId="257"/>
            <ac:spMk id="13" creationId="{5DB84597-3185-4C7A-A2CB-6413E167EE86}"/>
          </ac:spMkLst>
        </pc:spChg>
        <pc:spChg chg="add del">
          <ac:chgData name="Venisha Henry-Munda (2316686)" userId="e018b919-cbd7-4c4f-b7dc-b1ab75a21de4" providerId="ADAL" clId="{8DE4CFA3-73AC-0B4A-A477-B23156C4ED42}" dt="2024-03-05T08:04:49.782" v="17" actId="700"/>
          <ac:spMkLst>
            <pc:docMk/>
            <pc:sldMk cId="3725204685" sldId="257"/>
            <ac:spMk id="15" creationId="{55D20674-CF0C-4687-81B6-A613F871AF46}"/>
          </ac:spMkLst>
        </pc:spChg>
        <pc:spChg chg="add del">
          <ac:chgData name="Venisha Henry-Munda (2316686)" userId="e018b919-cbd7-4c4f-b7dc-b1ab75a21de4" providerId="ADAL" clId="{8DE4CFA3-73AC-0B4A-A477-B23156C4ED42}" dt="2024-03-05T08:04:49.782" v="17" actId="700"/>
          <ac:spMkLst>
            <pc:docMk/>
            <pc:sldMk cId="3725204685" sldId="257"/>
            <ac:spMk id="17" creationId="{6C819BFF-25C5-425C-8CD1-789F7A30D26B}"/>
          </ac:spMkLst>
        </pc:spChg>
        <pc:graphicFrameChg chg="add del">
          <ac:chgData name="Venisha Henry-Munda (2316686)" userId="e018b919-cbd7-4c4f-b7dc-b1ab75a21de4" providerId="ADAL" clId="{8DE4CFA3-73AC-0B4A-A477-B23156C4ED42}" dt="2024-03-11T16:47:35.662" v="2177" actId="26606"/>
          <ac:graphicFrameMkLst>
            <pc:docMk/>
            <pc:sldMk cId="3725204685" sldId="257"/>
            <ac:graphicFrameMk id="8" creationId="{F72F26A1-17A1-C12D-39FC-3172C0CDE13C}"/>
          </ac:graphicFrameMkLst>
        </pc:graphicFrameChg>
        <pc:graphicFrameChg chg="add">
          <ac:chgData name="Venisha Henry-Munda (2316686)" userId="e018b919-cbd7-4c4f-b7dc-b1ab75a21de4" providerId="ADAL" clId="{8DE4CFA3-73AC-0B4A-A477-B23156C4ED42}" dt="2024-03-11T16:47:35.686" v="2178" actId="26606"/>
          <ac:graphicFrameMkLst>
            <pc:docMk/>
            <pc:sldMk cId="3725204685" sldId="257"/>
            <ac:graphicFrameMk id="10" creationId="{DA2A9884-CEFA-3822-0878-F081B2D1608B}"/>
          </ac:graphicFrameMkLst>
        </pc:graphicFrameChg>
        <pc:picChg chg="mod">
          <ac:chgData name="Venisha Henry-Munda (2316686)" userId="e018b919-cbd7-4c4f-b7dc-b1ab75a21de4" providerId="ADAL" clId="{8DE4CFA3-73AC-0B4A-A477-B23156C4ED42}" dt="2024-03-11T16:47:49.087" v="2180" actId="27614"/>
          <ac:picMkLst>
            <pc:docMk/>
            <pc:sldMk cId="3725204685" sldId="257"/>
            <ac:picMk id="3" creationId="{623A2EF0-69EA-393C-5CDE-605EC8DA50B1}"/>
          </ac:picMkLst>
        </pc:picChg>
        <pc:picChg chg="add del mod">
          <ac:chgData name="Venisha Henry-Munda (2316686)" userId="e018b919-cbd7-4c4f-b7dc-b1ab75a21de4" providerId="ADAL" clId="{8DE4CFA3-73AC-0B4A-A477-B23156C4ED42}" dt="2024-03-05T08:15:29.106" v="47" actId="478"/>
          <ac:picMkLst>
            <pc:docMk/>
            <pc:sldMk cId="3725204685" sldId="257"/>
            <ac:picMk id="5" creationId="{6EE2A3B2-506A-29CE-DD55-11440A21B531}"/>
          </ac:picMkLst>
        </pc:picChg>
      </pc:sldChg>
      <pc:sldChg chg="addSp delSp modSp new del mod modClrScheme chgLayout">
        <pc:chgData name="Venisha Henry-Munda (2316686)" userId="e018b919-cbd7-4c4f-b7dc-b1ab75a21de4" providerId="ADAL" clId="{8DE4CFA3-73AC-0B4A-A477-B23156C4ED42}" dt="2024-03-10T19:45:07.140" v="1513" actId="2696"/>
        <pc:sldMkLst>
          <pc:docMk/>
          <pc:sldMk cId="2328454127" sldId="258"/>
        </pc:sldMkLst>
        <pc:spChg chg="mod ord">
          <ac:chgData name="Venisha Henry-Munda (2316686)" userId="e018b919-cbd7-4c4f-b7dc-b1ab75a21de4" providerId="ADAL" clId="{8DE4CFA3-73AC-0B4A-A477-B23156C4ED42}" dt="2024-03-10T18:56:54.494" v="1186"/>
          <ac:spMkLst>
            <pc:docMk/>
            <pc:sldMk cId="2328454127" sldId="258"/>
            <ac:spMk id="2" creationId="{1DB6D2B5-A94C-A93F-7D50-4CD8160C85CA}"/>
          </ac:spMkLst>
        </pc:spChg>
        <pc:spChg chg="mod ord">
          <ac:chgData name="Venisha Henry-Munda (2316686)" userId="e018b919-cbd7-4c4f-b7dc-b1ab75a21de4" providerId="ADAL" clId="{8DE4CFA3-73AC-0B4A-A477-B23156C4ED42}" dt="2024-03-10T19:41:12.310" v="1469" actId="21"/>
          <ac:spMkLst>
            <pc:docMk/>
            <pc:sldMk cId="2328454127" sldId="258"/>
            <ac:spMk id="3" creationId="{CFF82844-2AC4-49D4-34AC-168FDAFF1E25}"/>
          </ac:spMkLst>
        </pc:spChg>
        <pc:spChg chg="add del mod ord">
          <ac:chgData name="Venisha Henry-Munda (2316686)" userId="e018b919-cbd7-4c4f-b7dc-b1ab75a21de4" providerId="ADAL" clId="{8DE4CFA3-73AC-0B4A-A477-B23156C4ED42}" dt="2024-03-05T10:52:37.941" v="527" actId="931"/>
          <ac:spMkLst>
            <pc:docMk/>
            <pc:sldMk cId="2328454127" sldId="258"/>
            <ac:spMk id="4" creationId="{3BCF9419-4418-5D18-4107-74344D16D44D}"/>
          </ac:spMkLst>
        </pc:spChg>
        <pc:spChg chg="add mod">
          <ac:chgData name="Venisha Henry-Munda (2316686)" userId="e018b919-cbd7-4c4f-b7dc-b1ab75a21de4" providerId="ADAL" clId="{8DE4CFA3-73AC-0B4A-A477-B23156C4ED42}" dt="2024-03-10T18:56:54.494" v="1186"/>
          <ac:spMkLst>
            <pc:docMk/>
            <pc:sldMk cId="2328454127" sldId="258"/>
            <ac:spMk id="5" creationId="{B1899488-3BF3-0062-C874-5C2B41B704FE}"/>
          </ac:spMkLst>
        </pc:spChg>
        <pc:spChg chg="add del mod">
          <ac:chgData name="Venisha Henry-Munda (2316686)" userId="e018b919-cbd7-4c4f-b7dc-b1ab75a21de4" providerId="ADAL" clId="{8DE4CFA3-73AC-0B4A-A477-B23156C4ED42}" dt="2024-03-05T10:53:22.294" v="536"/>
          <ac:spMkLst>
            <pc:docMk/>
            <pc:sldMk cId="2328454127" sldId="258"/>
            <ac:spMk id="7" creationId="{B90FD376-5F86-8E3E-A019-D96336A5C6C4}"/>
          </ac:spMkLst>
        </pc:spChg>
        <pc:spChg chg="add del mod">
          <ac:chgData name="Venisha Henry-Munda (2316686)" userId="e018b919-cbd7-4c4f-b7dc-b1ab75a21de4" providerId="ADAL" clId="{8DE4CFA3-73AC-0B4A-A477-B23156C4ED42}" dt="2024-03-05T10:53:00.130" v="532" actId="478"/>
          <ac:spMkLst>
            <pc:docMk/>
            <pc:sldMk cId="2328454127" sldId="258"/>
            <ac:spMk id="9" creationId="{877FE493-B479-D961-ABA8-0A2D9FA8ED78}"/>
          </ac:spMkLst>
        </pc:spChg>
        <pc:picChg chg="add del mod">
          <ac:chgData name="Venisha Henry-Munda (2316686)" userId="e018b919-cbd7-4c4f-b7dc-b1ab75a21de4" providerId="ADAL" clId="{8DE4CFA3-73AC-0B4A-A477-B23156C4ED42}" dt="2024-03-10T18:52:39.285" v="1167" actId="21"/>
          <ac:picMkLst>
            <pc:docMk/>
            <pc:sldMk cId="2328454127" sldId="258"/>
            <ac:picMk id="6" creationId="{2368DAB0-FAC0-5F27-5C5D-16E9873F0C5D}"/>
          </ac:picMkLst>
        </pc:picChg>
      </pc:sldChg>
      <pc:sldChg chg="modSp new del mod">
        <pc:chgData name="Venisha Henry-Munda (2316686)" userId="e018b919-cbd7-4c4f-b7dc-b1ab75a21de4" providerId="ADAL" clId="{8DE4CFA3-73AC-0B4A-A477-B23156C4ED42}" dt="2024-03-05T08:15:35.672" v="48" actId="2696"/>
        <pc:sldMkLst>
          <pc:docMk/>
          <pc:sldMk cId="3976777027" sldId="258"/>
        </pc:sldMkLst>
        <pc:spChg chg="mod">
          <ac:chgData name="Venisha Henry-Munda (2316686)" userId="e018b919-cbd7-4c4f-b7dc-b1ab75a21de4" providerId="ADAL" clId="{8DE4CFA3-73AC-0B4A-A477-B23156C4ED42}" dt="2024-03-05T08:15:00.807" v="43" actId="20577"/>
          <ac:spMkLst>
            <pc:docMk/>
            <pc:sldMk cId="3976777027" sldId="258"/>
            <ac:spMk id="2" creationId="{F6521276-5F56-2B4F-ACE7-9B15006EAD19}"/>
          </ac:spMkLst>
        </pc:spChg>
        <pc:spChg chg="mod">
          <ac:chgData name="Venisha Henry-Munda (2316686)" userId="e018b919-cbd7-4c4f-b7dc-b1ab75a21de4" providerId="ADAL" clId="{8DE4CFA3-73AC-0B4A-A477-B23156C4ED42}" dt="2024-03-05T08:15:12.174" v="45" actId="5793"/>
          <ac:spMkLst>
            <pc:docMk/>
            <pc:sldMk cId="3976777027" sldId="258"/>
            <ac:spMk id="3" creationId="{5EA23979-BA63-21C7-9BC6-FD9E5B088F6A}"/>
          </ac:spMkLst>
        </pc:spChg>
      </pc:sldChg>
      <pc:sldChg chg="addSp delSp modSp new mod setBg">
        <pc:chgData name="Venisha Henry-Munda (2316686)" userId="e018b919-cbd7-4c4f-b7dc-b1ab75a21de4" providerId="ADAL" clId="{8DE4CFA3-73AC-0B4A-A477-B23156C4ED42}" dt="2024-03-11T19:08:47.386" v="3464"/>
        <pc:sldMkLst>
          <pc:docMk/>
          <pc:sldMk cId="3873531142" sldId="259"/>
        </pc:sldMkLst>
        <pc:spChg chg="mod">
          <ac:chgData name="Venisha Henry-Munda (2316686)" userId="e018b919-cbd7-4c4f-b7dc-b1ab75a21de4" providerId="ADAL" clId="{8DE4CFA3-73AC-0B4A-A477-B23156C4ED42}" dt="2024-03-11T19:04:38.124" v="3410" actId="14100"/>
          <ac:spMkLst>
            <pc:docMk/>
            <pc:sldMk cId="3873531142" sldId="259"/>
            <ac:spMk id="2" creationId="{2F813DD5-078F-31EC-817E-F92CDD54E8C9}"/>
          </ac:spMkLst>
        </pc:spChg>
        <pc:spChg chg="del mod">
          <ac:chgData name="Venisha Henry-Munda (2316686)" userId="e018b919-cbd7-4c4f-b7dc-b1ab75a21de4" providerId="ADAL" clId="{8DE4CFA3-73AC-0B4A-A477-B23156C4ED42}" dt="2024-03-10T18:47:14.709" v="1146" actId="1032"/>
          <ac:spMkLst>
            <pc:docMk/>
            <pc:sldMk cId="3873531142" sldId="259"/>
            <ac:spMk id="3" creationId="{67925408-7FCE-4D5B-2575-2B52E0E67614}"/>
          </ac:spMkLst>
        </pc:spChg>
        <pc:spChg chg="add del mod">
          <ac:chgData name="Venisha Henry-Munda (2316686)" userId="e018b919-cbd7-4c4f-b7dc-b1ab75a21de4" providerId="ADAL" clId="{8DE4CFA3-73AC-0B4A-A477-B23156C4ED42}" dt="2024-03-10T18:52:19.695" v="1166"/>
          <ac:spMkLst>
            <pc:docMk/>
            <pc:sldMk cId="3873531142" sldId="259"/>
            <ac:spMk id="5" creationId="{08ABB65C-21E8-D806-F8F7-971AAA9071C4}"/>
          </ac:spMkLst>
        </pc:spChg>
        <pc:spChg chg="add del mod">
          <ac:chgData name="Venisha Henry-Munda (2316686)" userId="e018b919-cbd7-4c4f-b7dc-b1ab75a21de4" providerId="ADAL" clId="{8DE4CFA3-73AC-0B4A-A477-B23156C4ED42}" dt="2024-03-10T18:52:17.596" v="1164" actId="478"/>
          <ac:spMkLst>
            <pc:docMk/>
            <pc:sldMk cId="3873531142" sldId="259"/>
            <ac:spMk id="6" creationId="{AF7DB777-78D7-C4A0-943D-B86779EE653E}"/>
          </ac:spMkLst>
        </pc:spChg>
        <pc:spChg chg="add mod">
          <ac:chgData name="Venisha Henry-Munda (2316686)" userId="e018b919-cbd7-4c4f-b7dc-b1ab75a21de4" providerId="ADAL" clId="{8DE4CFA3-73AC-0B4A-A477-B23156C4ED42}" dt="2024-03-11T19:05:54.431" v="3424" actId="1076"/>
          <ac:spMkLst>
            <pc:docMk/>
            <pc:sldMk cId="3873531142" sldId="259"/>
            <ac:spMk id="7" creationId="{5A91D64C-BA80-E83E-FA0D-B414CD0F69A5}"/>
          </ac:spMkLst>
        </pc:spChg>
        <pc:spChg chg="add mod">
          <ac:chgData name="Venisha Henry-Munda (2316686)" userId="e018b919-cbd7-4c4f-b7dc-b1ab75a21de4" providerId="ADAL" clId="{8DE4CFA3-73AC-0B4A-A477-B23156C4ED42}" dt="2024-03-11T19:05:59.933" v="3426" actId="1076"/>
          <ac:spMkLst>
            <pc:docMk/>
            <pc:sldMk cId="3873531142" sldId="259"/>
            <ac:spMk id="8" creationId="{3EEF1D57-389D-4BAD-0072-E948202FC71D}"/>
          </ac:spMkLst>
        </pc:spChg>
        <pc:spChg chg="add del mod">
          <ac:chgData name="Venisha Henry-Munda (2316686)" userId="e018b919-cbd7-4c4f-b7dc-b1ab75a21de4" providerId="ADAL" clId="{8DE4CFA3-73AC-0B4A-A477-B23156C4ED42}" dt="2024-03-10T18:54:59.325" v="1172"/>
          <ac:spMkLst>
            <pc:docMk/>
            <pc:sldMk cId="3873531142" sldId="259"/>
            <ac:spMk id="10" creationId="{19D44790-70CD-126D-D2DA-79B3AE0BBCD2}"/>
          </ac:spMkLst>
        </pc:spChg>
        <pc:spChg chg="add mod">
          <ac:chgData name="Venisha Henry-Munda (2316686)" userId="e018b919-cbd7-4c4f-b7dc-b1ab75a21de4" providerId="ADAL" clId="{8DE4CFA3-73AC-0B4A-A477-B23156C4ED42}" dt="2024-03-11T19:05:56.488" v="3425" actId="1076"/>
          <ac:spMkLst>
            <pc:docMk/>
            <pc:sldMk cId="3873531142" sldId="259"/>
            <ac:spMk id="11" creationId="{F6796966-B7A9-622C-5EDB-08CD355231FF}"/>
          </ac:spMkLst>
        </pc:spChg>
        <pc:graphicFrameChg chg="add mod modGraphic">
          <ac:chgData name="Venisha Henry-Munda (2316686)" userId="e018b919-cbd7-4c4f-b7dc-b1ab75a21de4" providerId="ADAL" clId="{8DE4CFA3-73AC-0B4A-A477-B23156C4ED42}" dt="2024-03-11T19:08:47.386" v="3464"/>
          <ac:graphicFrameMkLst>
            <pc:docMk/>
            <pc:sldMk cId="3873531142" sldId="259"/>
            <ac:graphicFrameMk id="4" creationId="{B1F4FD8F-2242-C779-E2AF-890FD67CDA00}"/>
          </ac:graphicFrameMkLst>
        </pc:graphicFrameChg>
        <pc:picChg chg="add del mod">
          <ac:chgData name="Venisha Henry-Munda (2316686)" userId="e018b919-cbd7-4c4f-b7dc-b1ab75a21de4" providerId="ADAL" clId="{8DE4CFA3-73AC-0B4A-A477-B23156C4ED42}" dt="2024-03-10T18:53:34.514" v="1169" actId="34307"/>
          <ac:picMkLst>
            <pc:docMk/>
            <pc:sldMk cId="3873531142" sldId="259"/>
            <ac:picMk id="9" creationId="{79F0803D-CB42-4174-F9FE-A6340C9D99ED}"/>
          </ac:picMkLst>
        </pc:picChg>
      </pc:sldChg>
      <pc:sldChg chg="modSp new del mod">
        <pc:chgData name="Venisha Henry-Munda (2316686)" userId="e018b919-cbd7-4c4f-b7dc-b1ab75a21de4" providerId="ADAL" clId="{8DE4CFA3-73AC-0B4A-A477-B23156C4ED42}" dt="2024-03-10T19:52:19.456" v="1543" actId="2696"/>
        <pc:sldMkLst>
          <pc:docMk/>
          <pc:sldMk cId="3249812860" sldId="260"/>
        </pc:sldMkLst>
        <pc:spChg chg="mod">
          <ac:chgData name="Venisha Henry-Munda (2316686)" userId="e018b919-cbd7-4c4f-b7dc-b1ab75a21de4" providerId="ADAL" clId="{8DE4CFA3-73AC-0B4A-A477-B23156C4ED42}" dt="2024-03-10T18:56:54.494" v="1186"/>
          <ac:spMkLst>
            <pc:docMk/>
            <pc:sldMk cId="3249812860" sldId="260"/>
            <ac:spMk id="2" creationId="{DAD96322-28D5-6320-8F4A-382764A4E31D}"/>
          </ac:spMkLst>
        </pc:spChg>
        <pc:spChg chg="mod">
          <ac:chgData name="Venisha Henry-Munda (2316686)" userId="e018b919-cbd7-4c4f-b7dc-b1ab75a21de4" providerId="ADAL" clId="{8DE4CFA3-73AC-0B4A-A477-B23156C4ED42}" dt="2024-03-10T19:49:16.536" v="1515" actId="21"/>
          <ac:spMkLst>
            <pc:docMk/>
            <pc:sldMk cId="3249812860" sldId="260"/>
            <ac:spMk id="3" creationId="{47829513-AB84-2427-B203-860BD15C7675}"/>
          </ac:spMkLst>
        </pc:spChg>
      </pc:sldChg>
      <pc:sldChg chg="addSp delSp modSp new add del mod setBg modClrScheme addAnim delDesignElem chgLayout">
        <pc:chgData name="Venisha Henry-Munda (2316686)" userId="e018b919-cbd7-4c4f-b7dc-b1ab75a21de4" providerId="ADAL" clId="{8DE4CFA3-73AC-0B4A-A477-B23156C4ED42}" dt="2024-03-11T18:52:58.297" v="3155" actId="2696"/>
        <pc:sldMkLst>
          <pc:docMk/>
          <pc:sldMk cId="3741673011" sldId="261"/>
        </pc:sldMkLst>
        <pc:spChg chg="add mod">
          <ac:chgData name="Venisha Henry-Munda (2316686)" userId="e018b919-cbd7-4c4f-b7dc-b1ab75a21de4" providerId="ADAL" clId="{8DE4CFA3-73AC-0B4A-A477-B23156C4ED42}" dt="2024-03-11T16:59:42.553" v="2223" actId="767"/>
          <ac:spMkLst>
            <pc:docMk/>
            <pc:sldMk cId="3741673011" sldId="261"/>
            <ac:spMk id="2" creationId="{946096DA-40F9-6029-1CB2-146F57096A8E}"/>
          </ac:spMkLst>
        </pc:spChg>
        <pc:spChg chg="del mod ord">
          <ac:chgData name="Venisha Henry-Munda (2316686)" userId="e018b919-cbd7-4c4f-b7dc-b1ab75a21de4" providerId="ADAL" clId="{8DE4CFA3-73AC-0B4A-A477-B23156C4ED42}" dt="2024-03-06T00:22:16.520" v="1073" actId="700"/>
          <ac:spMkLst>
            <pc:docMk/>
            <pc:sldMk cId="3741673011" sldId="261"/>
            <ac:spMk id="2" creationId="{C1AB7A91-BFFF-0B3B-2AA6-6C6AFE09D70A}"/>
          </ac:spMkLst>
        </pc:spChg>
        <pc:spChg chg="mod ord">
          <ac:chgData name="Venisha Henry-Munda (2316686)" userId="e018b919-cbd7-4c4f-b7dc-b1ab75a21de4" providerId="ADAL" clId="{8DE4CFA3-73AC-0B4A-A477-B23156C4ED42}" dt="2024-03-11T18:52:55.414" v="3154" actId="20577"/>
          <ac:spMkLst>
            <pc:docMk/>
            <pc:sldMk cId="3741673011" sldId="261"/>
            <ac:spMk id="3" creationId="{0BA38169-5E71-305B-A795-A648D9156385}"/>
          </ac:spMkLst>
        </pc:spChg>
        <pc:spChg chg="add mod ord">
          <ac:chgData name="Venisha Henry-Munda (2316686)" userId="e018b919-cbd7-4c4f-b7dc-b1ab75a21de4" providerId="ADAL" clId="{8DE4CFA3-73AC-0B4A-A477-B23156C4ED42}" dt="2024-03-11T17:04:24.281" v="2266" actId="14100"/>
          <ac:spMkLst>
            <pc:docMk/>
            <pc:sldMk cId="3741673011" sldId="261"/>
            <ac:spMk id="4" creationId="{23B574C8-B760-04AC-856A-62E78BD8AA6E}"/>
          </ac:spMkLst>
        </pc:spChg>
        <pc:spChg chg="add del mod ord">
          <ac:chgData name="Venisha Henry-Munda (2316686)" userId="e018b919-cbd7-4c4f-b7dc-b1ab75a21de4" providerId="ADAL" clId="{8DE4CFA3-73AC-0B4A-A477-B23156C4ED42}" dt="2024-03-06T00:22:30.439" v="1075"/>
          <ac:spMkLst>
            <pc:docMk/>
            <pc:sldMk cId="3741673011" sldId="261"/>
            <ac:spMk id="5" creationId="{EA86E7AC-7F24-1C1F-7785-EE68011D00E9}"/>
          </ac:spMkLst>
        </pc:spChg>
        <pc:spChg chg="add mod">
          <ac:chgData name="Venisha Henry-Munda (2316686)" userId="e018b919-cbd7-4c4f-b7dc-b1ab75a21de4" providerId="ADAL" clId="{8DE4CFA3-73AC-0B4A-A477-B23156C4ED42}" dt="2024-03-11T18:12:17.123" v="2739" actId="14100"/>
          <ac:spMkLst>
            <pc:docMk/>
            <pc:sldMk cId="3741673011" sldId="261"/>
            <ac:spMk id="7" creationId="{6A316198-B40F-7265-0648-F5540A10D2C6}"/>
          </ac:spMkLst>
        </pc:spChg>
        <pc:spChg chg="add del mod">
          <ac:chgData name="Venisha Henry-Munda (2316686)" userId="e018b919-cbd7-4c4f-b7dc-b1ab75a21de4" providerId="ADAL" clId="{8DE4CFA3-73AC-0B4A-A477-B23156C4ED42}" dt="2024-03-11T18:27:03.470" v="2863"/>
          <ac:spMkLst>
            <pc:docMk/>
            <pc:sldMk cId="3741673011" sldId="261"/>
            <ac:spMk id="8" creationId="{E9CF8CCF-5212-0FDC-BD77-DC033AE6BF59}"/>
          </ac:spMkLst>
        </pc:spChg>
        <pc:spChg chg="add del">
          <ac:chgData name="Venisha Henry-Munda (2316686)" userId="e018b919-cbd7-4c4f-b7dc-b1ab75a21de4" providerId="ADAL" clId="{8DE4CFA3-73AC-0B4A-A477-B23156C4ED42}" dt="2024-03-11T17:03:09.349" v="2231" actId="26606"/>
          <ac:spMkLst>
            <pc:docMk/>
            <pc:sldMk cId="3741673011" sldId="261"/>
            <ac:spMk id="11" creationId="{CD62DB5A-5AA0-4E7E-94AB-AD20F02CA8DF}"/>
          </ac:spMkLst>
        </pc:spChg>
        <pc:spChg chg="add del">
          <ac:chgData name="Venisha Henry-Munda (2316686)" userId="e018b919-cbd7-4c4f-b7dc-b1ab75a21de4" providerId="ADAL" clId="{8DE4CFA3-73AC-0B4A-A477-B23156C4ED42}" dt="2024-03-11T17:03:09.349" v="2231" actId="26606"/>
          <ac:spMkLst>
            <pc:docMk/>
            <pc:sldMk cId="3741673011" sldId="261"/>
            <ac:spMk id="13" creationId="{0F086ECE-EF43-4B07-9DD0-59679471A067}"/>
          </ac:spMkLst>
        </pc:spChg>
        <pc:spChg chg="add del">
          <ac:chgData name="Venisha Henry-Munda (2316686)" userId="e018b919-cbd7-4c4f-b7dc-b1ab75a21de4" providerId="ADAL" clId="{8DE4CFA3-73AC-0B4A-A477-B23156C4ED42}" dt="2024-03-11T17:03:09.349" v="2231" actId="26606"/>
          <ac:spMkLst>
            <pc:docMk/>
            <pc:sldMk cId="3741673011" sldId="261"/>
            <ac:spMk id="15" creationId="{3CE74505-85B7-4C6D-8066-30E306CB80D0}"/>
          </ac:spMkLst>
        </pc:spChg>
        <pc:spChg chg="add del">
          <ac:chgData name="Venisha Henry-Munda (2316686)" userId="e018b919-cbd7-4c4f-b7dc-b1ab75a21de4" providerId="ADAL" clId="{8DE4CFA3-73AC-0B4A-A477-B23156C4ED42}" dt="2024-03-11T17:03:09.349" v="2231" actId="26606"/>
          <ac:spMkLst>
            <pc:docMk/>
            <pc:sldMk cId="3741673011" sldId="261"/>
            <ac:spMk id="17" creationId="{A80A97F9-87C9-4710-B480-406EA55C9EC8}"/>
          </ac:spMkLst>
        </pc:spChg>
        <pc:spChg chg="add del">
          <ac:chgData name="Venisha Henry-Munda (2316686)" userId="e018b919-cbd7-4c4f-b7dc-b1ab75a21de4" providerId="ADAL" clId="{8DE4CFA3-73AC-0B4A-A477-B23156C4ED42}" dt="2024-03-11T17:03:09.349" v="2231" actId="26606"/>
          <ac:spMkLst>
            <pc:docMk/>
            <pc:sldMk cId="3741673011" sldId="261"/>
            <ac:spMk id="19" creationId="{6D6F0AC2-F229-46DE-A0A2-5CB386CE9014}"/>
          </ac:spMkLst>
        </pc:spChg>
        <pc:spChg chg="add del">
          <ac:chgData name="Venisha Henry-Munda (2316686)" userId="e018b919-cbd7-4c4f-b7dc-b1ab75a21de4" providerId="ADAL" clId="{8DE4CFA3-73AC-0B4A-A477-B23156C4ED42}" dt="2024-03-11T17:03:09.349" v="2231" actId="26606"/>
          <ac:spMkLst>
            <pc:docMk/>
            <pc:sldMk cId="3741673011" sldId="261"/>
            <ac:spMk id="21" creationId="{6988DF46-BB01-4433-86D4-321BC88CE323}"/>
          </ac:spMkLst>
        </pc:spChg>
        <pc:spChg chg="add">
          <ac:chgData name="Venisha Henry-Munda (2316686)" userId="e018b919-cbd7-4c4f-b7dc-b1ab75a21de4" providerId="ADAL" clId="{8DE4CFA3-73AC-0B4A-A477-B23156C4ED42}" dt="2024-03-11T17:03:09.349" v="2231" actId="26606"/>
          <ac:spMkLst>
            <pc:docMk/>
            <pc:sldMk cId="3741673011" sldId="261"/>
            <ac:spMk id="23" creationId="{CD62DB5A-5AA0-4E7E-94AB-AD20F02CA8DF}"/>
          </ac:spMkLst>
        </pc:spChg>
        <pc:spChg chg="add">
          <ac:chgData name="Venisha Henry-Munda (2316686)" userId="e018b919-cbd7-4c4f-b7dc-b1ab75a21de4" providerId="ADAL" clId="{8DE4CFA3-73AC-0B4A-A477-B23156C4ED42}" dt="2024-03-11T17:03:09.349" v="2231" actId="26606"/>
          <ac:spMkLst>
            <pc:docMk/>
            <pc:sldMk cId="3741673011" sldId="261"/>
            <ac:spMk id="24" creationId="{0F086ECE-EF43-4B07-9DD0-59679471A067}"/>
          </ac:spMkLst>
        </pc:spChg>
        <pc:spChg chg="add">
          <ac:chgData name="Venisha Henry-Munda (2316686)" userId="e018b919-cbd7-4c4f-b7dc-b1ab75a21de4" providerId="ADAL" clId="{8DE4CFA3-73AC-0B4A-A477-B23156C4ED42}" dt="2024-03-11T17:03:09.349" v="2231" actId="26606"/>
          <ac:spMkLst>
            <pc:docMk/>
            <pc:sldMk cId="3741673011" sldId="261"/>
            <ac:spMk id="25" creationId="{5DB84597-3185-4C7A-A2CB-6413E167EE86}"/>
          </ac:spMkLst>
        </pc:spChg>
        <pc:spChg chg="add del">
          <ac:chgData name="Venisha Henry-Munda (2316686)" userId="e018b919-cbd7-4c4f-b7dc-b1ab75a21de4" providerId="ADAL" clId="{8DE4CFA3-73AC-0B4A-A477-B23156C4ED42}" dt="2024-03-11T16:57:47.490" v="2221" actId="26606"/>
          <ac:spMkLst>
            <pc:docMk/>
            <pc:sldMk cId="3741673011" sldId="261"/>
            <ac:spMk id="26" creationId="{CD62DB5A-5AA0-4E7E-94AB-AD20F02CA8DF}"/>
          </ac:spMkLst>
        </pc:spChg>
        <pc:spChg chg="add">
          <ac:chgData name="Venisha Henry-Munda (2316686)" userId="e018b919-cbd7-4c4f-b7dc-b1ab75a21de4" providerId="ADAL" clId="{8DE4CFA3-73AC-0B4A-A477-B23156C4ED42}" dt="2024-03-11T17:03:09.349" v="2231" actId="26606"/>
          <ac:spMkLst>
            <pc:docMk/>
            <pc:sldMk cId="3741673011" sldId="261"/>
            <ac:spMk id="27" creationId="{E2748806-3AF5-4078-830A-C1F26BF1B200}"/>
          </ac:spMkLst>
        </pc:spChg>
        <pc:spChg chg="add del">
          <ac:chgData name="Venisha Henry-Munda (2316686)" userId="e018b919-cbd7-4c4f-b7dc-b1ab75a21de4" providerId="ADAL" clId="{8DE4CFA3-73AC-0B4A-A477-B23156C4ED42}" dt="2024-03-11T16:57:47.490" v="2221" actId="26606"/>
          <ac:spMkLst>
            <pc:docMk/>
            <pc:sldMk cId="3741673011" sldId="261"/>
            <ac:spMk id="28" creationId="{0F086ECE-EF43-4B07-9DD0-59679471A067}"/>
          </ac:spMkLst>
        </pc:spChg>
        <pc:spChg chg="add">
          <ac:chgData name="Venisha Henry-Munda (2316686)" userId="e018b919-cbd7-4c4f-b7dc-b1ab75a21de4" providerId="ADAL" clId="{8DE4CFA3-73AC-0B4A-A477-B23156C4ED42}" dt="2024-03-11T17:03:09.349" v="2231" actId="26606"/>
          <ac:spMkLst>
            <pc:docMk/>
            <pc:sldMk cId="3741673011" sldId="261"/>
            <ac:spMk id="29" creationId="{34FBEBF3-C941-4CB0-8AC2-3B50E1371BBF}"/>
          </ac:spMkLst>
        </pc:spChg>
        <pc:spChg chg="add del">
          <ac:chgData name="Venisha Henry-Munda (2316686)" userId="e018b919-cbd7-4c4f-b7dc-b1ab75a21de4" providerId="ADAL" clId="{8DE4CFA3-73AC-0B4A-A477-B23156C4ED42}" dt="2024-03-11T16:57:47.490" v="2221" actId="26606"/>
          <ac:spMkLst>
            <pc:docMk/>
            <pc:sldMk cId="3741673011" sldId="261"/>
            <ac:spMk id="30" creationId="{5DB84597-3185-4C7A-A2CB-6413E167EE86}"/>
          </ac:spMkLst>
        </pc:spChg>
        <pc:spChg chg="add del">
          <ac:chgData name="Venisha Henry-Munda (2316686)" userId="e018b919-cbd7-4c4f-b7dc-b1ab75a21de4" providerId="ADAL" clId="{8DE4CFA3-73AC-0B4A-A477-B23156C4ED42}" dt="2024-03-11T16:57:47.490" v="2221" actId="26606"/>
          <ac:spMkLst>
            <pc:docMk/>
            <pc:sldMk cId="3741673011" sldId="261"/>
            <ac:spMk id="32" creationId="{55D20674-CF0C-4687-81B6-A613F871AF46}"/>
          </ac:spMkLst>
        </pc:spChg>
        <pc:spChg chg="add del">
          <ac:chgData name="Venisha Henry-Munda (2316686)" userId="e018b919-cbd7-4c4f-b7dc-b1ab75a21de4" providerId="ADAL" clId="{8DE4CFA3-73AC-0B4A-A477-B23156C4ED42}" dt="2024-03-11T16:57:47.490" v="2221" actId="26606"/>
          <ac:spMkLst>
            <pc:docMk/>
            <pc:sldMk cId="3741673011" sldId="261"/>
            <ac:spMk id="34" creationId="{6C819BFF-25C5-425C-8CD1-789F7A30D26B}"/>
          </ac:spMkLst>
        </pc:spChg>
        <pc:graphicFrameChg chg="add mod modGraphic">
          <ac:chgData name="Venisha Henry-Munda (2316686)" userId="e018b919-cbd7-4c4f-b7dc-b1ab75a21de4" providerId="ADAL" clId="{8DE4CFA3-73AC-0B4A-A477-B23156C4ED42}" dt="2024-03-11T18:12:35.478" v="2741" actId="207"/>
          <ac:graphicFrameMkLst>
            <pc:docMk/>
            <pc:sldMk cId="3741673011" sldId="261"/>
            <ac:graphicFrameMk id="5" creationId="{31B88402-8920-2499-7487-4D33094952AF}"/>
          </ac:graphicFrameMkLst>
        </pc:graphicFrameChg>
        <pc:picChg chg="add mod ord">
          <ac:chgData name="Venisha Henry-Munda (2316686)" userId="e018b919-cbd7-4c4f-b7dc-b1ab75a21de4" providerId="ADAL" clId="{8DE4CFA3-73AC-0B4A-A477-B23156C4ED42}" dt="2024-03-11T18:12:49.934" v="2742" actId="14100"/>
          <ac:picMkLst>
            <pc:docMk/>
            <pc:sldMk cId="3741673011" sldId="261"/>
            <ac:picMk id="6" creationId="{DF019C8B-BC42-FC6C-9C71-11A6A2470CF1}"/>
          </ac:picMkLst>
        </pc:picChg>
      </pc:sldChg>
      <pc:sldChg chg="modSp new del mod">
        <pc:chgData name="Venisha Henry-Munda (2316686)" userId="e018b919-cbd7-4c4f-b7dc-b1ab75a21de4" providerId="ADAL" clId="{8DE4CFA3-73AC-0B4A-A477-B23156C4ED42}" dt="2024-03-10T20:21:54.185" v="2046" actId="2696"/>
        <pc:sldMkLst>
          <pc:docMk/>
          <pc:sldMk cId="2686291576" sldId="262"/>
        </pc:sldMkLst>
        <pc:spChg chg="mod">
          <ac:chgData name="Venisha Henry-Munda (2316686)" userId="e018b919-cbd7-4c4f-b7dc-b1ab75a21de4" providerId="ADAL" clId="{8DE4CFA3-73AC-0B4A-A477-B23156C4ED42}" dt="2024-03-10T20:16:39.259" v="2036" actId="20577"/>
          <ac:spMkLst>
            <pc:docMk/>
            <pc:sldMk cId="2686291576" sldId="262"/>
            <ac:spMk id="2" creationId="{A7722304-182D-5626-0805-C462AE621B33}"/>
          </ac:spMkLst>
        </pc:spChg>
        <pc:spChg chg="mod">
          <ac:chgData name="Venisha Henry-Munda (2316686)" userId="e018b919-cbd7-4c4f-b7dc-b1ab75a21de4" providerId="ADAL" clId="{8DE4CFA3-73AC-0B4A-A477-B23156C4ED42}" dt="2024-03-05T10:21:52.662" v="523" actId="2711"/>
          <ac:spMkLst>
            <pc:docMk/>
            <pc:sldMk cId="2686291576" sldId="262"/>
            <ac:spMk id="3" creationId="{02C40996-4809-6595-E21F-A37F206AE728}"/>
          </ac:spMkLst>
        </pc:spChg>
      </pc:sldChg>
      <pc:sldChg chg="modSp new del mod">
        <pc:chgData name="Venisha Henry-Munda (2316686)" userId="e018b919-cbd7-4c4f-b7dc-b1ab75a21de4" providerId="ADAL" clId="{8DE4CFA3-73AC-0B4A-A477-B23156C4ED42}" dt="2024-03-06T00:25:39.177" v="1083" actId="2696"/>
        <pc:sldMkLst>
          <pc:docMk/>
          <pc:sldMk cId="1452848588" sldId="263"/>
        </pc:sldMkLst>
        <pc:spChg chg="mod">
          <ac:chgData name="Venisha Henry-Munda (2316686)" userId="e018b919-cbd7-4c4f-b7dc-b1ab75a21de4" providerId="ADAL" clId="{8DE4CFA3-73AC-0B4A-A477-B23156C4ED42}" dt="2024-03-06T00:25:34.759" v="1082" actId="5793"/>
          <ac:spMkLst>
            <pc:docMk/>
            <pc:sldMk cId="1452848588" sldId="263"/>
            <ac:spMk id="3" creationId="{4A9489EA-2D54-F2ED-9F88-83BF63B6E5CC}"/>
          </ac:spMkLst>
        </pc:spChg>
      </pc:sldChg>
      <pc:sldChg chg="addSp delSp modSp new mod setBg modClrScheme delDesignElem chgLayout">
        <pc:chgData name="Venisha Henry-Munda (2316686)" userId="e018b919-cbd7-4c4f-b7dc-b1ab75a21de4" providerId="ADAL" clId="{8DE4CFA3-73AC-0B4A-A477-B23156C4ED42}" dt="2024-03-11T18:54:54.189" v="3176" actId="20577"/>
        <pc:sldMkLst>
          <pc:docMk/>
          <pc:sldMk cId="73850809" sldId="264"/>
        </pc:sldMkLst>
        <pc:spChg chg="mod ord">
          <ac:chgData name="Venisha Henry-Munda (2316686)" userId="e018b919-cbd7-4c4f-b7dc-b1ab75a21de4" providerId="ADAL" clId="{8DE4CFA3-73AC-0B4A-A477-B23156C4ED42}" dt="2024-03-06T00:27:05.669" v="1087" actId="26606"/>
          <ac:spMkLst>
            <pc:docMk/>
            <pc:sldMk cId="73850809" sldId="264"/>
            <ac:spMk id="2" creationId="{540F07E5-60DC-34D2-84C6-1DD82F3B630D}"/>
          </ac:spMkLst>
        </pc:spChg>
        <pc:spChg chg="mod ord">
          <ac:chgData name="Venisha Henry-Munda (2316686)" userId="e018b919-cbd7-4c4f-b7dc-b1ab75a21de4" providerId="ADAL" clId="{8DE4CFA3-73AC-0B4A-A477-B23156C4ED42}" dt="2024-03-11T18:54:54.189" v="3176" actId="20577"/>
          <ac:spMkLst>
            <pc:docMk/>
            <pc:sldMk cId="73850809" sldId="264"/>
            <ac:spMk id="3" creationId="{74B333ED-A11D-3054-B357-A4904F2D8A76}"/>
          </ac:spMkLst>
        </pc:spChg>
        <pc:spChg chg="add del mod ord">
          <ac:chgData name="Venisha Henry-Munda (2316686)" userId="e018b919-cbd7-4c4f-b7dc-b1ab75a21de4" providerId="ADAL" clId="{8DE4CFA3-73AC-0B4A-A477-B23156C4ED42}" dt="2024-03-06T00:27:05.669" v="1087" actId="26606"/>
          <ac:spMkLst>
            <pc:docMk/>
            <pc:sldMk cId="73850809" sldId="264"/>
            <ac:spMk id="4" creationId="{9E936AE8-6E8B-6BE3-42B0-97DB45501C5F}"/>
          </ac:spMkLst>
        </pc:spChg>
        <pc:spChg chg="add del mod">
          <ac:chgData name="Venisha Henry-Munda (2316686)" userId="e018b919-cbd7-4c4f-b7dc-b1ab75a21de4" providerId="ADAL" clId="{8DE4CFA3-73AC-0B4A-A477-B23156C4ED42}" dt="2024-03-11T18:44:28.357" v="3103"/>
          <ac:spMkLst>
            <pc:docMk/>
            <pc:sldMk cId="73850809" sldId="264"/>
            <ac:spMk id="4" creationId="{FA642CA8-7D7A-0B6A-E768-5AF61DA06679}"/>
          </ac:spMkLst>
        </pc:spChg>
        <pc:spChg chg="add mod">
          <ac:chgData name="Venisha Henry-Munda (2316686)" userId="e018b919-cbd7-4c4f-b7dc-b1ab75a21de4" providerId="ADAL" clId="{8DE4CFA3-73AC-0B4A-A477-B23156C4ED42}" dt="2024-03-11T18:54:18.008" v="3174" actId="20577"/>
          <ac:spMkLst>
            <pc:docMk/>
            <pc:sldMk cId="73850809" sldId="264"/>
            <ac:spMk id="6" creationId="{7B331012-A326-E6C6-5935-394C34EEF56F}"/>
          </ac:spMkLst>
        </pc:spChg>
        <pc:spChg chg="add del">
          <ac:chgData name="Venisha Henry-Munda (2316686)" userId="e018b919-cbd7-4c4f-b7dc-b1ab75a21de4" providerId="ADAL" clId="{8DE4CFA3-73AC-0B4A-A477-B23156C4ED42}" dt="2024-03-10T18:56:54.494" v="1186"/>
          <ac:spMkLst>
            <pc:docMk/>
            <pc:sldMk cId="73850809" sldId="264"/>
            <ac:spMk id="10" creationId="{CD62DB5A-5AA0-4E7E-94AB-AD20F02CA8DF}"/>
          </ac:spMkLst>
        </pc:spChg>
        <pc:spChg chg="add del">
          <ac:chgData name="Venisha Henry-Munda (2316686)" userId="e018b919-cbd7-4c4f-b7dc-b1ab75a21de4" providerId="ADAL" clId="{8DE4CFA3-73AC-0B4A-A477-B23156C4ED42}" dt="2024-03-10T18:56:54.494" v="1186"/>
          <ac:spMkLst>
            <pc:docMk/>
            <pc:sldMk cId="73850809" sldId="264"/>
            <ac:spMk id="12" creationId="{0F086ECE-EF43-4B07-9DD0-59679471A067}"/>
          </ac:spMkLst>
        </pc:spChg>
        <pc:spChg chg="add del">
          <ac:chgData name="Venisha Henry-Munda (2316686)" userId="e018b919-cbd7-4c4f-b7dc-b1ab75a21de4" providerId="ADAL" clId="{8DE4CFA3-73AC-0B4A-A477-B23156C4ED42}" dt="2024-03-10T18:56:54.494" v="1186"/>
          <ac:spMkLst>
            <pc:docMk/>
            <pc:sldMk cId="73850809" sldId="264"/>
            <ac:spMk id="14" creationId="{3CE74505-85B7-4C6D-8066-30E306CB80D0}"/>
          </ac:spMkLst>
        </pc:spChg>
        <pc:spChg chg="add del">
          <ac:chgData name="Venisha Henry-Munda (2316686)" userId="e018b919-cbd7-4c4f-b7dc-b1ab75a21de4" providerId="ADAL" clId="{8DE4CFA3-73AC-0B4A-A477-B23156C4ED42}" dt="2024-03-10T18:56:54.494" v="1186"/>
          <ac:spMkLst>
            <pc:docMk/>
            <pc:sldMk cId="73850809" sldId="264"/>
            <ac:spMk id="16" creationId="{A80A97F9-87C9-4710-B480-406EA55C9EC8}"/>
          </ac:spMkLst>
        </pc:spChg>
        <pc:spChg chg="add del">
          <ac:chgData name="Venisha Henry-Munda (2316686)" userId="e018b919-cbd7-4c4f-b7dc-b1ab75a21de4" providerId="ADAL" clId="{8DE4CFA3-73AC-0B4A-A477-B23156C4ED42}" dt="2024-03-10T18:56:54.494" v="1186"/>
          <ac:spMkLst>
            <pc:docMk/>
            <pc:sldMk cId="73850809" sldId="264"/>
            <ac:spMk id="18" creationId="{6D6F0AC2-F229-46DE-A0A2-5CB386CE9014}"/>
          </ac:spMkLst>
        </pc:spChg>
        <pc:spChg chg="add del">
          <ac:chgData name="Venisha Henry-Munda (2316686)" userId="e018b919-cbd7-4c4f-b7dc-b1ab75a21de4" providerId="ADAL" clId="{8DE4CFA3-73AC-0B4A-A477-B23156C4ED42}" dt="2024-03-10T18:56:54.494" v="1186"/>
          <ac:spMkLst>
            <pc:docMk/>
            <pc:sldMk cId="73850809" sldId="264"/>
            <ac:spMk id="20" creationId="{6988DF46-BB01-4433-86D4-321BC88CE323}"/>
          </ac:spMkLst>
        </pc:spChg>
        <pc:picChg chg="add mod">
          <ac:chgData name="Venisha Henry-Munda (2316686)" userId="e018b919-cbd7-4c4f-b7dc-b1ab75a21de4" providerId="ADAL" clId="{8DE4CFA3-73AC-0B4A-A477-B23156C4ED42}" dt="2024-03-06T00:27:05.669" v="1087" actId="26606"/>
          <ac:picMkLst>
            <pc:docMk/>
            <pc:sldMk cId="73850809" sldId="264"/>
            <ac:picMk id="5" creationId="{404C35FB-3B04-73B5-5652-0F0740191EF4}"/>
          </ac:picMkLst>
        </pc:picChg>
      </pc:sldChg>
      <pc:sldChg chg="modSp new del mod">
        <pc:chgData name="Venisha Henry-Munda (2316686)" userId="e018b919-cbd7-4c4f-b7dc-b1ab75a21de4" providerId="ADAL" clId="{8DE4CFA3-73AC-0B4A-A477-B23156C4ED42}" dt="2024-03-11T19:41:06.697" v="3663" actId="2696"/>
        <pc:sldMkLst>
          <pc:docMk/>
          <pc:sldMk cId="2190540892" sldId="265"/>
        </pc:sldMkLst>
        <pc:spChg chg="mod">
          <ac:chgData name="Venisha Henry-Munda (2316686)" userId="e018b919-cbd7-4c4f-b7dc-b1ab75a21de4" providerId="ADAL" clId="{8DE4CFA3-73AC-0B4A-A477-B23156C4ED42}" dt="2024-03-10T18:56:54.494" v="1186"/>
          <ac:spMkLst>
            <pc:docMk/>
            <pc:sldMk cId="2190540892" sldId="265"/>
            <ac:spMk id="2" creationId="{3604F3BB-7844-921B-8D2B-F7F4517B2C8F}"/>
          </ac:spMkLst>
        </pc:spChg>
        <pc:spChg chg="mod">
          <ac:chgData name="Venisha Henry-Munda (2316686)" userId="e018b919-cbd7-4c4f-b7dc-b1ab75a21de4" providerId="ADAL" clId="{8DE4CFA3-73AC-0B4A-A477-B23156C4ED42}" dt="2024-03-11T19:16:59.503" v="3494"/>
          <ac:spMkLst>
            <pc:docMk/>
            <pc:sldMk cId="2190540892" sldId="265"/>
            <ac:spMk id="3" creationId="{617AF2EE-FB08-BAA0-2319-6E082F9360EF}"/>
          </ac:spMkLst>
        </pc:spChg>
      </pc:sldChg>
      <pc:sldChg chg="new del setBg">
        <pc:chgData name="Venisha Henry-Munda (2316686)" userId="e018b919-cbd7-4c4f-b7dc-b1ab75a21de4" providerId="ADAL" clId="{8DE4CFA3-73AC-0B4A-A477-B23156C4ED42}" dt="2024-03-11T16:44:10.527" v="2174" actId="2696"/>
        <pc:sldMkLst>
          <pc:docMk/>
          <pc:sldMk cId="2670773633" sldId="266"/>
        </pc:sldMkLst>
      </pc:sldChg>
      <pc:sldChg chg="addSp delSp modSp new del mod ord modClrScheme chgLayout">
        <pc:chgData name="Venisha Henry-Munda (2316686)" userId="e018b919-cbd7-4c4f-b7dc-b1ab75a21de4" providerId="ADAL" clId="{8DE4CFA3-73AC-0B4A-A477-B23156C4ED42}" dt="2024-03-11T18:06:16.109" v="2718" actId="2696"/>
        <pc:sldMkLst>
          <pc:docMk/>
          <pc:sldMk cId="2688594648" sldId="266"/>
        </pc:sldMkLst>
        <pc:spChg chg="del mod ord">
          <ac:chgData name="Venisha Henry-Munda (2316686)" userId="e018b919-cbd7-4c4f-b7dc-b1ab75a21de4" providerId="ADAL" clId="{8DE4CFA3-73AC-0B4A-A477-B23156C4ED42}" dt="2024-03-11T16:50:04.823" v="2194" actId="700"/>
          <ac:spMkLst>
            <pc:docMk/>
            <pc:sldMk cId="2688594648" sldId="266"/>
            <ac:spMk id="2" creationId="{B94E15CC-FE8A-3BD3-810F-FB101269C840}"/>
          </ac:spMkLst>
        </pc:spChg>
        <pc:spChg chg="del mod ord">
          <ac:chgData name="Venisha Henry-Munda (2316686)" userId="e018b919-cbd7-4c4f-b7dc-b1ab75a21de4" providerId="ADAL" clId="{8DE4CFA3-73AC-0B4A-A477-B23156C4ED42}" dt="2024-03-11T16:50:04.823" v="2194" actId="700"/>
          <ac:spMkLst>
            <pc:docMk/>
            <pc:sldMk cId="2688594648" sldId="266"/>
            <ac:spMk id="3" creationId="{7FA1D544-39E9-89C3-5675-F70862BB09B8}"/>
          </ac:spMkLst>
        </pc:spChg>
        <pc:spChg chg="del">
          <ac:chgData name="Venisha Henry-Munda (2316686)" userId="e018b919-cbd7-4c4f-b7dc-b1ab75a21de4" providerId="ADAL" clId="{8DE4CFA3-73AC-0B4A-A477-B23156C4ED42}" dt="2024-03-11T16:50:04.823" v="2194" actId="700"/>
          <ac:spMkLst>
            <pc:docMk/>
            <pc:sldMk cId="2688594648" sldId="266"/>
            <ac:spMk id="4" creationId="{4192B258-47C5-89CD-F4AD-D199FA8247A8}"/>
          </ac:spMkLst>
        </pc:spChg>
        <pc:spChg chg="add mod ord">
          <ac:chgData name="Venisha Henry-Munda (2316686)" userId="e018b919-cbd7-4c4f-b7dc-b1ab75a21de4" providerId="ADAL" clId="{8DE4CFA3-73AC-0B4A-A477-B23156C4ED42}" dt="2024-03-11T16:51:09.232" v="2202" actId="20577"/>
          <ac:spMkLst>
            <pc:docMk/>
            <pc:sldMk cId="2688594648" sldId="266"/>
            <ac:spMk id="5" creationId="{704448CB-C904-EBC8-27B5-EEA5C54B39F1}"/>
          </ac:spMkLst>
        </pc:spChg>
        <pc:spChg chg="add mod ord">
          <ac:chgData name="Venisha Henry-Munda (2316686)" userId="e018b919-cbd7-4c4f-b7dc-b1ab75a21de4" providerId="ADAL" clId="{8DE4CFA3-73AC-0B4A-A477-B23156C4ED42}" dt="2024-03-11T16:50:04.823" v="2194" actId="700"/>
          <ac:spMkLst>
            <pc:docMk/>
            <pc:sldMk cId="2688594648" sldId="266"/>
            <ac:spMk id="6" creationId="{7E95099A-42C7-C0DE-7563-D73777C43F01}"/>
          </ac:spMkLst>
        </pc:spChg>
      </pc:sldChg>
      <pc:sldChg chg="modSp new del">
        <pc:chgData name="Venisha Henry-Munda (2316686)" userId="e018b919-cbd7-4c4f-b7dc-b1ab75a21de4" providerId="ADAL" clId="{8DE4CFA3-73AC-0B4A-A477-B23156C4ED42}" dt="2024-03-10T19:45:07.638" v="1514" actId="2696"/>
        <pc:sldMkLst>
          <pc:docMk/>
          <pc:sldMk cId="3778395478" sldId="266"/>
        </pc:sldMkLst>
        <pc:spChg chg="mod">
          <ac:chgData name="Venisha Henry-Munda (2316686)" userId="e018b919-cbd7-4c4f-b7dc-b1ab75a21de4" providerId="ADAL" clId="{8DE4CFA3-73AC-0B4A-A477-B23156C4ED42}" dt="2024-03-10T18:56:54.494" v="1186"/>
          <ac:spMkLst>
            <pc:docMk/>
            <pc:sldMk cId="3778395478" sldId="266"/>
            <ac:spMk id="2" creationId="{AB3C0504-1890-3664-A714-FB54025787C1}"/>
          </ac:spMkLst>
        </pc:spChg>
        <pc:spChg chg="mod">
          <ac:chgData name="Venisha Henry-Munda (2316686)" userId="e018b919-cbd7-4c4f-b7dc-b1ab75a21de4" providerId="ADAL" clId="{8DE4CFA3-73AC-0B4A-A477-B23156C4ED42}" dt="2024-03-10T18:56:54.494" v="1186"/>
          <ac:spMkLst>
            <pc:docMk/>
            <pc:sldMk cId="3778395478" sldId="266"/>
            <ac:spMk id="3" creationId="{DC4B2B39-D4F3-2CA2-E4E3-23CB823B5EE6}"/>
          </ac:spMkLst>
        </pc:spChg>
        <pc:spChg chg="mod">
          <ac:chgData name="Venisha Henry-Munda (2316686)" userId="e018b919-cbd7-4c4f-b7dc-b1ab75a21de4" providerId="ADAL" clId="{8DE4CFA3-73AC-0B4A-A477-B23156C4ED42}" dt="2024-03-10T18:56:54.494" v="1186"/>
          <ac:spMkLst>
            <pc:docMk/>
            <pc:sldMk cId="3778395478" sldId="266"/>
            <ac:spMk id="4" creationId="{3067B913-7363-DBD6-04AD-01900E5FA75F}"/>
          </ac:spMkLst>
        </pc:spChg>
      </pc:sldChg>
      <pc:sldChg chg="addSp delSp modSp new mod setBg modClrScheme chgLayout">
        <pc:chgData name="Venisha Henry-Munda (2316686)" userId="e018b919-cbd7-4c4f-b7dc-b1ab75a21de4" providerId="ADAL" clId="{8DE4CFA3-73AC-0B4A-A477-B23156C4ED42}" dt="2024-03-11T18:57:11.323" v="3183"/>
        <pc:sldMkLst>
          <pc:docMk/>
          <pc:sldMk cId="907995147" sldId="267"/>
        </pc:sldMkLst>
        <pc:spChg chg="mod ord">
          <ac:chgData name="Venisha Henry-Munda (2316686)" userId="e018b919-cbd7-4c4f-b7dc-b1ab75a21de4" providerId="ADAL" clId="{8DE4CFA3-73AC-0B4A-A477-B23156C4ED42}" dt="2024-03-11T18:41:27.220" v="3033" actId="26606"/>
          <ac:spMkLst>
            <pc:docMk/>
            <pc:sldMk cId="907995147" sldId="267"/>
            <ac:spMk id="2" creationId="{E465B903-F517-3B30-DB92-FCE980D3727A}"/>
          </ac:spMkLst>
        </pc:spChg>
        <pc:spChg chg="mod ord">
          <ac:chgData name="Venisha Henry-Munda (2316686)" userId="e018b919-cbd7-4c4f-b7dc-b1ab75a21de4" providerId="ADAL" clId="{8DE4CFA3-73AC-0B4A-A477-B23156C4ED42}" dt="2024-03-11T18:52:38.391" v="3145" actId="20577"/>
          <ac:spMkLst>
            <pc:docMk/>
            <pc:sldMk cId="907995147" sldId="267"/>
            <ac:spMk id="3" creationId="{F0308054-D45F-09C1-A606-F393713BB456}"/>
          </ac:spMkLst>
        </pc:spChg>
        <pc:spChg chg="add del mod ord">
          <ac:chgData name="Venisha Henry-Munda (2316686)" userId="e018b919-cbd7-4c4f-b7dc-b1ab75a21de4" providerId="ADAL" clId="{8DE4CFA3-73AC-0B4A-A477-B23156C4ED42}" dt="2024-03-11T18:40:10.316" v="3025" actId="26606"/>
          <ac:spMkLst>
            <pc:docMk/>
            <pc:sldMk cId="907995147" sldId="267"/>
            <ac:spMk id="4" creationId="{085F116E-753D-208E-3AAE-9126710FE354}"/>
          </ac:spMkLst>
        </pc:spChg>
        <pc:spChg chg="add mod">
          <ac:chgData name="Venisha Henry-Munda (2316686)" userId="e018b919-cbd7-4c4f-b7dc-b1ab75a21de4" providerId="ADAL" clId="{8DE4CFA3-73AC-0B4A-A477-B23156C4ED42}" dt="2024-03-11T18:57:01.163" v="3181" actId="14100"/>
          <ac:spMkLst>
            <pc:docMk/>
            <pc:sldMk cId="907995147" sldId="267"/>
            <ac:spMk id="7" creationId="{CB941232-1D3D-A2EE-379F-0439F2F1F93D}"/>
          </ac:spMkLst>
        </pc:spChg>
        <pc:spChg chg="add mod">
          <ac:chgData name="Venisha Henry-Munda (2316686)" userId="e018b919-cbd7-4c4f-b7dc-b1ab75a21de4" providerId="ADAL" clId="{8DE4CFA3-73AC-0B4A-A477-B23156C4ED42}" dt="2024-03-11T18:57:11.323" v="3183"/>
          <ac:spMkLst>
            <pc:docMk/>
            <pc:sldMk cId="907995147" sldId="267"/>
            <ac:spMk id="8" creationId="{A4FBD9E6-FFB2-0F68-B0BE-605E50EED28B}"/>
          </ac:spMkLst>
        </pc:spChg>
        <pc:spChg chg="add del">
          <ac:chgData name="Venisha Henry-Munda (2316686)" userId="e018b919-cbd7-4c4f-b7dc-b1ab75a21de4" providerId="ADAL" clId="{8DE4CFA3-73AC-0B4A-A477-B23156C4ED42}" dt="2024-03-11T18:41:27.220" v="3033" actId="26606"/>
          <ac:spMkLst>
            <pc:docMk/>
            <pc:sldMk cId="907995147" sldId="267"/>
            <ac:spMk id="10" creationId="{CD62DB5A-5AA0-4E7E-94AB-AD20F02CA8DF}"/>
          </ac:spMkLst>
        </pc:spChg>
        <pc:spChg chg="add del">
          <ac:chgData name="Venisha Henry-Munda (2316686)" userId="e018b919-cbd7-4c4f-b7dc-b1ab75a21de4" providerId="ADAL" clId="{8DE4CFA3-73AC-0B4A-A477-B23156C4ED42}" dt="2024-03-11T18:41:27.220" v="3033" actId="26606"/>
          <ac:spMkLst>
            <pc:docMk/>
            <pc:sldMk cId="907995147" sldId="267"/>
            <ac:spMk id="12" creationId="{0F086ECE-EF43-4B07-9DD0-59679471A067}"/>
          </ac:spMkLst>
        </pc:spChg>
        <pc:spChg chg="add del">
          <ac:chgData name="Venisha Henry-Munda (2316686)" userId="e018b919-cbd7-4c4f-b7dc-b1ab75a21de4" providerId="ADAL" clId="{8DE4CFA3-73AC-0B4A-A477-B23156C4ED42}" dt="2024-03-11T18:41:27.220" v="3033" actId="26606"/>
          <ac:spMkLst>
            <pc:docMk/>
            <pc:sldMk cId="907995147" sldId="267"/>
            <ac:spMk id="14" creationId="{3CE74505-85B7-4C6D-8066-30E306CB80D0}"/>
          </ac:spMkLst>
        </pc:spChg>
        <pc:spChg chg="add del">
          <ac:chgData name="Venisha Henry-Munda (2316686)" userId="e018b919-cbd7-4c4f-b7dc-b1ab75a21de4" providerId="ADAL" clId="{8DE4CFA3-73AC-0B4A-A477-B23156C4ED42}" dt="2024-03-11T18:41:27.220" v="3033" actId="26606"/>
          <ac:spMkLst>
            <pc:docMk/>
            <pc:sldMk cId="907995147" sldId="267"/>
            <ac:spMk id="16" creationId="{A80A97F9-87C9-4710-B480-406EA55C9EC8}"/>
          </ac:spMkLst>
        </pc:spChg>
        <pc:spChg chg="add del">
          <ac:chgData name="Venisha Henry-Munda (2316686)" userId="e018b919-cbd7-4c4f-b7dc-b1ab75a21de4" providerId="ADAL" clId="{8DE4CFA3-73AC-0B4A-A477-B23156C4ED42}" dt="2024-03-11T18:41:27.220" v="3033" actId="26606"/>
          <ac:spMkLst>
            <pc:docMk/>
            <pc:sldMk cId="907995147" sldId="267"/>
            <ac:spMk id="18" creationId="{6D6F0AC2-F229-46DE-A0A2-5CB386CE9014}"/>
          </ac:spMkLst>
        </pc:spChg>
        <pc:spChg chg="add del">
          <ac:chgData name="Venisha Henry-Munda (2316686)" userId="e018b919-cbd7-4c4f-b7dc-b1ab75a21de4" providerId="ADAL" clId="{8DE4CFA3-73AC-0B4A-A477-B23156C4ED42}" dt="2024-03-11T18:41:27.220" v="3033" actId="26606"/>
          <ac:spMkLst>
            <pc:docMk/>
            <pc:sldMk cId="907995147" sldId="267"/>
            <ac:spMk id="20" creationId="{AFB2EC2C-A33F-49EE-AB41-F9385234607B}"/>
          </ac:spMkLst>
        </pc:spChg>
        <pc:spChg chg="add del">
          <ac:chgData name="Venisha Henry-Munda (2316686)" userId="e018b919-cbd7-4c4f-b7dc-b1ab75a21de4" providerId="ADAL" clId="{8DE4CFA3-73AC-0B4A-A477-B23156C4ED42}" dt="2024-03-11T18:41:27.220" v="3033" actId="26606"/>
          <ac:spMkLst>
            <pc:docMk/>
            <pc:sldMk cId="907995147" sldId="267"/>
            <ac:spMk id="24" creationId="{F757B3A0-8B17-4AE0-BD9C-475E1D760588}"/>
          </ac:spMkLst>
        </pc:spChg>
        <pc:spChg chg="add del">
          <ac:chgData name="Venisha Henry-Munda (2316686)" userId="e018b919-cbd7-4c4f-b7dc-b1ab75a21de4" providerId="ADAL" clId="{8DE4CFA3-73AC-0B4A-A477-B23156C4ED42}" dt="2024-03-11T18:41:27.220" v="3033" actId="26606"/>
          <ac:spMkLst>
            <pc:docMk/>
            <pc:sldMk cId="907995147" sldId="267"/>
            <ac:spMk id="26" creationId="{5210CEDD-F054-4BF3-B856-98FED59AE78B}"/>
          </ac:spMkLst>
        </pc:spChg>
        <pc:spChg chg="add del">
          <ac:chgData name="Venisha Henry-Munda (2316686)" userId="e018b919-cbd7-4c4f-b7dc-b1ab75a21de4" providerId="ADAL" clId="{8DE4CFA3-73AC-0B4A-A477-B23156C4ED42}" dt="2024-03-11T18:41:27.220" v="3033" actId="26606"/>
          <ac:spMkLst>
            <pc:docMk/>
            <pc:sldMk cId="907995147" sldId="267"/>
            <ac:spMk id="30" creationId="{17B5949A-E34F-4EE9-A608-55EEADE0EDA5}"/>
          </ac:spMkLst>
        </pc:spChg>
        <pc:spChg chg="add del">
          <ac:chgData name="Venisha Henry-Munda (2316686)" userId="e018b919-cbd7-4c4f-b7dc-b1ab75a21de4" providerId="ADAL" clId="{8DE4CFA3-73AC-0B4A-A477-B23156C4ED42}" dt="2024-03-11T18:41:16.101" v="3028" actId="26606"/>
          <ac:spMkLst>
            <pc:docMk/>
            <pc:sldMk cId="907995147" sldId="267"/>
            <ac:spMk id="37" creationId="{CD62DB5A-5AA0-4E7E-94AB-AD20F02CA8DF}"/>
          </ac:spMkLst>
        </pc:spChg>
        <pc:spChg chg="add del">
          <ac:chgData name="Venisha Henry-Munda (2316686)" userId="e018b919-cbd7-4c4f-b7dc-b1ab75a21de4" providerId="ADAL" clId="{8DE4CFA3-73AC-0B4A-A477-B23156C4ED42}" dt="2024-03-11T18:41:16.101" v="3028" actId="26606"/>
          <ac:spMkLst>
            <pc:docMk/>
            <pc:sldMk cId="907995147" sldId="267"/>
            <ac:spMk id="39" creationId="{0F086ECE-EF43-4B07-9DD0-59679471A067}"/>
          </ac:spMkLst>
        </pc:spChg>
        <pc:spChg chg="add del">
          <ac:chgData name="Venisha Henry-Munda (2316686)" userId="e018b919-cbd7-4c4f-b7dc-b1ab75a21de4" providerId="ADAL" clId="{8DE4CFA3-73AC-0B4A-A477-B23156C4ED42}" dt="2024-03-11T18:41:16.101" v="3028" actId="26606"/>
          <ac:spMkLst>
            <pc:docMk/>
            <pc:sldMk cId="907995147" sldId="267"/>
            <ac:spMk id="41" creationId="{326E4BE8-974E-4111-BA00-3C445D066A2E}"/>
          </ac:spMkLst>
        </pc:spChg>
        <pc:spChg chg="add del">
          <ac:chgData name="Venisha Henry-Munda (2316686)" userId="e018b919-cbd7-4c4f-b7dc-b1ab75a21de4" providerId="ADAL" clId="{8DE4CFA3-73AC-0B4A-A477-B23156C4ED42}" dt="2024-03-11T18:41:16.101" v="3028" actId="26606"/>
          <ac:spMkLst>
            <pc:docMk/>
            <pc:sldMk cId="907995147" sldId="267"/>
            <ac:spMk id="43" creationId="{A80A97F9-87C9-4710-B480-406EA55C9EC8}"/>
          </ac:spMkLst>
        </pc:spChg>
        <pc:spChg chg="add del">
          <ac:chgData name="Venisha Henry-Munda (2316686)" userId="e018b919-cbd7-4c4f-b7dc-b1ab75a21de4" providerId="ADAL" clId="{8DE4CFA3-73AC-0B4A-A477-B23156C4ED42}" dt="2024-03-11T18:41:16.101" v="3028" actId="26606"/>
          <ac:spMkLst>
            <pc:docMk/>
            <pc:sldMk cId="907995147" sldId="267"/>
            <ac:spMk id="45" creationId="{6D6F0AC2-F229-46DE-A0A2-5CB386CE9014}"/>
          </ac:spMkLst>
        </pc:spChg>
        <pc:spChg chg="add del">
          <ac:chgData name="Venisha Henry-Munda (2316686)" userId="e018b919-cbd7-4c4f-b7dc-b1ab75a21de4" providerId="ADAL" clId="{8DE4CFA3-73AC-0B4A-A477-B23156C4ED42}" dt="2024-03-11T18:41:16.101" v="3028" actId="26606"/>
          <ac:spMkLst>
            <pc:docMk/>
            <pc:sldMk cId="907995147" sldId="267"/>
            <ac:spMk id="47" creationId="{B561DE1A-F39F-46D4-BA9A-9DAB77A486BD}"/>
          </ac:spMkLst>
        </pc:spChg>
        <pc:spChg chg="add del">
          <ac:chgData name="Venisha Henry-Munda (2316686)" userId="e018b919-cbd7-4c4f-b7dc-b1ab75a21de4" providerId="ADAL" clId="{8DE4CFA3-73AC-0B4A-A477-B23156C4ED42}" dt="2024-03-11T18:41:16.101" v="3028" actId="26606"/>
          <ac:spMkLst>
            <pc:docMk/>
            <pc:sldMk cId="907995147" sldId="267"/>
            <ac:spMk id="49" creationId="{C6105A24-81C0-4B45-99A5-311F3B74A78E}"/>
          </ac:spMkLst>
        </pc:spChg>
        <pc:spChg chg="add del">
          <ac:chgData name="Venisha Henry-Munda (2316686)" userId="e018b919-cbd7-4c4f-b7dc-b1ab75a21de4" providerId="ADAL" clId="{8DE4CFA3-73AC-0B4A-A477-B23156C4ED42}" dt="2024-03-11T18:41:16.101" v="3028" actId="26606"/>
          <ac:spMkLst>
            <pc:docMk/>
            <pc:sldMk cId="907995147" sldId="267"/>
            <ac:spMk id="51" creationId="{C3B21356-601F-4761-B3FB-16E3D4A5C072}"/>
          </ac:spMkLst>
        </pc:spChg>
        <pc:spChg chg="add del">
          <ac:chgData name="Venisha Henry-Munda (2316686)" userId="e018b919-cbd7-4c4f-b7dc-b1ab75a21de4" providerId="ADAL" clId="{8DE4CFA3-73AC-0B4A-A477-B23156C4ED42}" dt="2024-03-11T18:41:24.742" v="3030" actId="26606"/>
          <ac:spMkLst>
            <pc:docMk/>
            <pc:sldMk cId="907995147" sldId="267"/>
            <ac:spMk id="55" creationId="{CD62DB5A-5AA0-4E7E-94AB-AD20F02CA8DF}"/>
          </ac:spMkLst>
        </pc:spChg>
        <pc:spChg chg="add del">
          <ac:chgData name="Venisha Henry-Munda (2316686)" userId="e018b919-cbd7-4c4f-b7dc-b1ab75a21de4" providerId="ADAL" clId="{8DE4CFA3-73AC-0B4A-A477-B23156C4ED42}" dt="2024-03-11T18:41:24.742" v="3030" actId="26606"/>
          <ac:spMkLst>
            <pc:docMk/>
            <pc:sldMk cId="907995147" sldId="267"/>
            <ac:spMk id="56" creationId="{0F086ECE-EF43-4B07-9DD0-59679471A067}"/>
          </ac:spMkLst>
        </pc:spChg>
        <pc:spChg chg="add del">
          <ac:chgData name="Venisha Henry-Munda (2316686)" userId="e018b919-cbd7-4c4f-b7dc-b1ab75a21de4" providerId="ADAL" clId="{8DE4CFA3-73AC-0B4A-A477-B23156C4ED42}" dt="2024-03-11T18:41:24.742" v="3030" actId="26606"/>
          <ac:spMkLst>
            <pc:docMk/>
            <pc:sldMk cId="907995147" sldId="267"/>
            <ac:spMk id="57" creationId="{326E4BE8-974E-4111-BA00-3C445D066A2E}"/>
          </ac:spMkLst>
        </pc:spChg>
        <pc:spChg chg="add del">
          <ac:chgData name="Venisha Henry-Munda (2316686)" userId="e018b919-cbd7-4c4f-b7dc-b1ab75a21de4" providerId="ADAL" clId="{8DE4CFA3-73AC-0B4A-A477-B23156C4ED42}" dt="2024-03-11T18:41:24.742" v="3030" actId="26606"/>
          <ac:spMkLst>
            <pc:docMk/>
            <pc:sldMk cId="907995147" sldId="267"/>
            <ac:spMk id="58" creationId="{A80A97F9-87C9-4710-B480-406EA55C9EC8}"/>
          </ac:spMkLst>
        </pc:spChg>
        <pc:spChg chg="add del">
          <ac:chgData name="Venisha Henry-Munda (2316686)" userId="e018b919-cbd7-4c4f-b7dc-b1ab75a21de4" providerId="ADAL" clId="{8DE4CFA3-73AC-0B4A-A477-B23156C4ED42}" dt="2024-03-11T18:41:24.742" v="3030" actId="26606"/>
          <ac:spMkLst>
            <pc:docMk/>
            <pc:sldMk cId="907995147" sldId="267"/>
            <ac:spMk id="59" creationId="{6D6F0AC2-F229-46DE-A0A2-5CB386CE9014}"/>
          </ac:spMkLst>
        </pc:spChg>
        <pc:spChg chg="add del">
          <ac:chgData name="Venisha Henry-Munda (2316686)" userId="e018b919-cbd7-4c4f-b7dc-b1ab75a21de4" providerId="ADAL" clId="{8DE4CFA3-73AC-0B4A-A477-B23156C4ED42}" dt="2024-03-11T18:41:24.742" v="3030" actId="26606"/>
          <ac:spMkLst>
            <pc:docMk/>
            <pc:sldMk cId="907995147" sldId="267"/>
            <ac:spMk id="60" creationId="{9F3CB34B-2F8F-4442-91D1-923678282D06}"/>
          </ac:spMkLst>
        </pc:spChg>
        <pc:spChg chg="add del">
          <ac:chgData name="Venisha Henry-Munda (2316686)" userId="e018b919-cbd7-4c4f-b7dc-b1ab75a21de4" providerId="ADAL" clId="{8DE4CFA3-73AC-0B4A-A477-B23156C4ED42}" dt="2024-03-11T18:41:24.742" v="3030" actId="26606"/>
          <ac:spMkLst>
            <pc:docMk/>
            <pc:sldMk cId="907995147" sldId="267"/>
            <ac:spMk id="61" creationId="{92AFC398-9263-43B8-98C4-6D97765B8387}"/>
          </ac:spMkLst>
        </pc:spChg>
        <pc:spChg chg="add del">
          <ac:chgData name="Venisha Henry-Munda (2316686)" userId="e018b919-cbd7-4c4f-b7dc-b1ab75a21de4" providerId="ADAL" clId="{8DE4CFA3-73AC-0B4A-A477-B23156C4ED42}" dt="2024-03-11T18:41:27.196" v="3032" actId="26606"/>
          <ac:spMkLst>
            <pc:docMk/>
            <pc:sldMk cId="907995147" sldId="267"/>
            <ac:spMk id="63" creationId="{CD62DB5A-5AA0-4E7E-94AB-AD20F02CA8DF}"/>
          </ac:spMkLst>
        </pc:spChg>
        <pc:spChg chg="add del">
          <ac:chgData name="Venisha Henry-Munda (2316686)" userId="e018b919-cbd7-4c4f-b7dc-b1ab75a21de4" providerId="ADAL" clId="{8DE4CFA3-73AC-0B4A-A477-B23156C4ED42}" dt="2024-03-11T18:41:27.196" v="3032" actId="26606"/>
          <ac:spMkLst>
            <pc:docMk/>
            <pc:sldMk cId="907995147" sldId="267"/>
            <ac:spMk id="64" creationId="{0F086ECE-EF43-4B07-9DD0-59679471A067}"/>
          </ac:spMkLst>
        </pc:spChg>
        <pc:spChg chg="add del">
          <ac:chgData name="Venisha Henry-Munda (2316686)" userId="e018b919-cbd7-4c4f-b7dc-b1ab75a21de4" providerId="ADAL" clId="{8DE4CFA3-73AC-0B4A-A477-B23156C4ED42}" dt="2024-03-11T18:41:27.196" v="3032" actId="26606"/>
          <ac:spMkLst>
            <pc:docMk/>
            <pc:sldMk cId="907995147" sldId="267"/>
            <ac:spMk id="65" creationId="{A05B71C2-75E8-4CBE-AAF9-CBE78FEC57F6}"/>
          </ac:spMkLst>
        </pc:spChg>
        <pc:spChg chg="add del">
          <ac:chgData name="Venisha Henry-Munda (2316686)" userId="e018b919-cbd7-4c4f-b7dc-b1ab75a21de4" providerId="ADAL" clId="{8DE4CFA3-73AC-0B4A-A477-B23156C4ED42}" dt="2024-03-11T18:41:27.196" v="3032" actId="26606"/>
          <ac:spMkLst>
            <pc:docMk/>
            <pc:sldMk cId="907995147" sldId="267"/>
            <ac:spMk id="66" creationId="{A80A97F9-87C9-4710-B480-406EA55C9EC8}"/>
          </ac:spMkLst>
        </pc:spChg>
        <pc:spChg chg="add del">
          <ac:chgData name="Venisha Henry-Munda (2316686)" userId="e018b919-cbd7-4c4f-b7dc-b1ab75a21de4" providerId="ADAL" clId="{8DE4CFA3-73AC-0B4A-A477-B23156C4ED42}" dt="2024-03-11T18:41:27.196" v="3032" actId="26606"/>
          <ac:spMkLst>
            <pc:docMk/>
            <pc:sldMk cId="907995147" sldId="267"/>
            <ac:spMk id="67" creationId="{6D6F0AC2-F229-46DE-A0A2-5CB386CE9014}"/>
          </ac:spMkLst>
        </pc:spChg>
        <pc:spChg chg="add del">
          <ac:chgData name="Venisha Henry-Munda (2316686)" userId="e018b919-cbd7-4c4f-b7dc-b1ab75a21de4" providerId="ADAL" clId="{8DE4CFA3-73AC-0B4A-A477-B23156C4ED42}" dt="2024-03-11T18:41:27.196" v="3032" actId="26606"/>
          <ac:spMkLst>
            <pc:docMk/>
            <pc:sldMk cId="907995147" sldId="267"/>
            <ac:spMk id="68" creationId="{9F3CB34B-2F8F-4442-91D1-923678282D06}"/>
          </ac:spMkLst>
        </pc:spChg>
        <pc:spChg chg="add del">
          <ac:chgData name="Venisha Henry-Munda (2316686)" userId="e018b919-cbd7-4c4f-b7dc-b1ab75a21de4" providerId="ADAL" clId="{8DE4CFA3-73AC-0B4A-A477-B23156C4ED42}" dt="2024-03-11T18:41:27.196" v="3032" actId="26606"/>
          <ac:spMkLst>
            <pc:docMk/>
            <pc:sldMk cId="907995147" sldId="267"/>
            <ac:spMk id="69" creationId="{92AFC398-9263-43B8-98C4-6D97765B8387}"/>
          </ac:spMkLst>
        </pc:spChg>
        <pc:spChg chg="add">
          <ac:chgData name="Venisha Henry-Munda (2316686)" userId="e018b919-cbd7-4c4f-b7dc-b1ab75a21de4" providerId="ADAL" clId="{8DE4CFA3-73AC-0B4A-A477-B23156C4ED42}" dt="2024-03-11T18:41:27.220" v="3033" actId="26606"/>
          <ac:spMkLst>
            <pc:docMk/>
            <pc:sldMk cId="907995147" sldId="267"/>
            <ac:spMk id="71" creationId="{CD62DB5A-5AA0-4E7E-94AB-AD20F02CA8DF}"/>
          </ac:spMkLst>
        </pc:spChg>
        <pc:spChg chg="add">
          <ac:chgData name="Venisha Henry-Munda (2316686)" userId="e018b919-cbd7-4c4f-b7dc-b1ab75a21de4" providerId="ADAL" clId="{8DE4CFA3-73AC-0B4A-A477-B23156C4ED42}" dt="2024-03-11T18:41:27.220" v="3033" actId="26606"/>
          <ac:spMkLst>
            <pc:docMk/>
            <pc:sldMk cId="907995147" sldId="267"/>
            <ac:spMk id="72" creationId="{0F086ECE-EF43-4B07-9DD0-59679471A067}"/>
          </ac:spMkLst>
        </pc:spChg>
        <pc:spChg chg="add">
          <ac:chgData name="Venisha Henry-Munda (2316686)" userId="e018b919-cbd7-4c4f-b7dc-b1ab75a21de4" providerId="ADAL" clId="{8DE4CFA3-73AC-0B4A-A477-B23156C4ED42}" dt="2024-03-11T18:41:27.220" v="3033" actId="26606"/>
          <ac:spMkLst>
            <pc:docMk/>
            <pc:sldMk cId="907995147" sldId="267"/>
            <ac:spMk id="73" creationId="{326E4BE8-974E-4111-BA00-3C445D066A2E}"/>
          </ac:spMkLst>
        </pc:spChg>
        <pc:spChg chg="add">
          <ac:chgData name="Venisha Henry-Munda (2316686)" userId="e018b919-cbd7-4c4f-b7dc-b1ab75a21de4" providerId="ADAL" clId="{8DE4CFA3-73AC-0B4A-A477-B23156C4ED42}" dt="2024-03-11T18:41:27.220" v="3033" actId="26606"/>
          <ac:spMkLst>
            <pc:docMk/>
            <pc:sldMk cId="907995147" sldId="267"/>
            <ac:spMk id="74" creationId="{A80A97F9-87C9-4710-B480-406EA55C9EC8}"/>
          </ac:spMkLst>
        </pc:spChg>
        <pc:spChg chg="add">
          <ac:chgData name="Venisha Henry-Munda (2316686)" userId="e018b919-cbd7-4c4f-b7dc-b1ab75a21de4" providerId="ADAL" clId="{8DE4CFA3-73AC-0B4A-A477-B23156C4ED42}" dt="2024-03-11T18:41:27.220" v="3033" actId="26606"/>
          <ac:spMkLst>
            <pc:docMk/>
            <pc:sldMk cId="907995147" sldId="267"/>
            <ac:spMk id="75" creationId="{6D6F0AC2-F229-46DE-A0A2-5CB386CE9014}"/>
          </ac:spMkLst>
        </pc:spChg>
        <pc:spChg chg="add">
          <ac:chgData name="Venisha Henry-Munda (2316686)" userId="e018b919-cbd7-4c4f-b7dc-b1ab75a21de4" providerId="ADAL" clId="{8DE4CFA3-73AC-0B4A-A477-B23156C4ED42}" dt="2024-03-11T18:41:27.220" v="3033" actId="26606"/>
          <ac:spMkLst>
            <pc:docMk/>
            <pc:sldMk cId="907995147" sldId="267"/>
            <ac:spMk id="76" creationId="{570263F1-450D-4A49-A435-B58A96D19240}"/>
          </ac:spMkLst>
        </pc:spChg>
        <pc:spChg chg="add">
          <ac:chgData name="Venisha Henry-Munda (2316686)" userId="e018b919-cbd7-4c4f-b7dc-b1ab75a21de4" providerId="ADAL" clId="{8DE4CFA3-73AC-0B4A-A477-B23156C4ED42}" dt="2024-03-11T18:41:27.220" v="3033" actId="26606"/>
          <ac:spMkLst>
            <pc:docMk/>
            <pc:sldMk cId="907995147" sldId="267"/>
            <ac:spMk id="77" creationId="{B561DE1A-F39F-46D4-BA9A-9DAB77A486BD}"/>
          </ac:spMkLst>
        </pc:spChg>
        <pc:spChg chg="add">
          <ac:chgData name="Venisha Henry-Munda (2316686)" userId="e018b919-cbd7-4c4f-b7dc-b1ab75a21de4" providerId="ADAL" clId="{8DE4CFA3-73AC-0B4A-A477-B23156C4ED42}" dt="2024-03-11T18:41:27.220" v="3033" actId="26606"/>
          <ac:spMkLst>
            <pc:docMk/>
            <pc:sldMk cId="907995147" sldId="267"/>
            <ac:spMk id="79" creationId="{C6105A24-81C0-4B45-99A5-311F3B74A78E}"/>
          </ac:spMkLst>
        </pc:spChg>
        <pc:spChg chg="add">
          <ac:chgData name="Venisha Henry-Munda (2316686)" userId="e018b919-cbd7-4c4f-b7dc-b1ab75a21de4" providerId="ADAL" clId="{8DE4CFA3-73AC-0B4A-A477-B23156C4ED42}" dt="2024-03-11T18:41:27.220" v="3033" actId="26606"/>
          <ac:spMkLst>
            <pc:docMk/>
            <pc:sldMk cId="907995147" sldId="267"/>
            <ac:spMk id="80" creationId="{C3B21356-601F-4761-B3FB-16E3D4A5C072}"/>
          </ac:spMkLst>
        </pc:spChg>
        <pc:picChg chg="add mod ord">
          <ac:chgData name="Venisha Henry-Munda (2316686)" userId="e018b919-cbd7-4c4f-b7dc-b1ab75a21de4" providerId="ADAL" clId="{8DE4CFA3-73AC-0B4A-A477-B23156C4ED42}" dt="2024-03-11T18:41:27.220" v="3033" actId="26606"/>
          <ac:picMkLst>
            <pc:docMk/>
            <pc:sldMk cId="907995147" sldId="267"/>
            <ac:picMk id="5" creationId="{2F6B7373-9B00-6A22-78B7-3681D577EC45}"/>
          </ac:picMkLst>
        </pc:picChg>
        <pc:picChg chg="add mod">
          <ac:chgData name="Venisha Henry-Munda (2316686)" userId="e018b919-cbd7-4c4f-b7dc-b1ab75a21de4" providerId="ADAL" clId="{8DE4CFA3-73AC-0B4A-A477-B23156C4ED42}" dt="2024-03-11T18:41:27.220" v="3033" actId="26606"/>
          <ac:picMkLst>
            <pc:docMk/>
            <pc:sldMk cId="907995147" sldId="267"/>
            <ac:picMk id="6" creationId="{B738068C-E5CA-A1A0-1A3F-92DE01245970}"/>
          </ac:picMkLst>
        </pc:picChg>
        <pc:picChg chg="add del">
          <ac:chgData name="Venisha Henry-Munda (2316686)" userId="e018b919-cbd7-4c4f-b7dc-b1ab75a21de4" providerId="ADAL" clId="{8DE4CFA3-73AC-0B4A-A477-B23156C4ED42}" dt="2024-03-11T18:41:27.220" v="3033" actId="26606"/>
          <ac:picMkLst>
            <pc:docMk/>
            <pc:sldMk cId="907995147" sldId="267"/>
            <ac:picMk id="22" creationId="{F68B9A43-D405-4564-90D7-037BDBC77F58}"/>
          </ac:picMkLst>
        </pc:picChg>
        <pc:picChg chg="add del">
          <ac:chgData name="Venisha Henry-Munda (2316686)" userId="e018b919-cbd7-4c4f-b7dc-b1ab75a21de4" providerId="ADAL" clId="{8DE4CFA3-73AC-0B4A-A477-B23156C4ED42}" dt="2024-03-11T18:41:27.220" v="3033" actId="26606"/>
          <ac:picMkLst>
            <pc:docMk/>
            <pc:sldMk cId="907995147" sldId="267"/>
            <ac:picMk id="28" creationId="{641AACEA-00E6-4D31-9A7C-74455B228E21}"/>
          </ac:picMkLst>
        </pc:picChg>
        <pc:picChg chg="add del">
          <ac:chgData name="Venisha Henry-Munda (2316686)" userId="e018b919-cbd7-4c4f-b7dc-b1ab75a21de4" providerId="ADAL" clId="{8DE4CFA3-73AC-0B4A-A477-B23156C4ED42}" dt="2024-03-11T18:41:27.220" v="3033" actId="26606"/>
          <ac:picMkLst>
            <pc:docMk/>
            <pc:sldMk cId="907995147" sldId="267"/>
            <ac:picMk id="32" creationId="{31CA331F-7ACF-4D95-B4E6-ECA9C09DFBFA}"/>
          </ac:picMkLst>
        </pc:picChg>
        <pc:picChg chg="add del">
          <ac:chgData name="Venisha Henry-Munda (2316686)" userId="e018b919-cbd7-4c4f-b7dc-b1ab75a21de4" providerId="ADAL" clId="{8DE4CFA3-73AC-0B4A-A477-B23156C4ED42}" dt="2024-03-11T18:41:16.101" v="3028" actId="26606"/>
          <ac:picMkLst>
            <pc:docMk/>
            <pc:sldMk cId="907995147" sldId="267"/>
            <ac:picMk id="53" creationId="{004EF464-0C9E-4D7E-B8B3-86528581926F}"/>
          </ac:picMkLst>
        </pc:picChg>
        <pc:picChg chg="add">
          <ac:chgData name="Venisha Henry-Munda (2316686)" userId="e018b919-cbd7-4c4f-b7dc-b1ab75a21de4" providerId="ADAL" clId="{8DE4CFA3-73AC-0B4A-A477-B23156C4ED42}" dt="2024-03-11T18:41:27.220" v="3033" actId="26606"/>
          <ac:picMkLst>
            <pc:docMk/>
            <pc:sldMk cId="907995147" sldId="267"/>
            <ac:picMk id="78" creationId="{4D16EDE8-868C-43B5-B817-59CE5CEA01D2}"/>
          </ac:picMkLst>
        </pc:picChg>
        <pc:picChg chg="add">
          <ac:chgData name="Venisha Henry-Munda (2316686)" userId="e018b919-cbd7-4c4f-b7dc-b1ab75a21de4" providerId="ADAL" clId="{8DE4CFA3-73AC-0B4A-A477-B23156C4ED42}" dt="2024-03-11T18:41:27.220" v="3033" actId="26606"/>
          <ac:picMkLst>
            <pc:docMk/>
            <pc:sldMk cId="907995147" sldId="267"/>
            <ac:picMk id="81" creationId="{004EF464-0C9E-4D7E-B8B3-86528581926F}"/>
          </ac:picMkLst>
        </pc:picChg>
      </pc:sldChg>
      <pc:sldChg chg="addSp delSp modSp new del mod">
        <pc:chgData name="Venisha Henry-Munda (2316686)" userId="e018b919-cbd7-4c4f-b7dc-b1ab75a21de4" providerId="ADAL" clId="{8DE4CFA3-73AC-0B4A-A477-B23156C4ED42}" dt="2024-03-11T18:18:57.481" v="2810" actId="2696"/>
        <pc:sldMkLst>
          <pc:docMk/>
          <pc:sldMk cId="3122844222" sldId="268"/>
        </pc:sldMkLst>
        <pc:spChg chg="mod">
          <ac:chgData name="Venisha Henry-Munda (2316686)" userId="e018b919-cbd7-4c4f-b7dc-b1ab75a21de4" providerId="ADAL" clId="{8DE4CFA3-73AC-0B4A-A477-B23156C4ED42}" dt="2024-03-11T18:15:18.672" v="2757" actId="20577"/>
          <ac:spMkLst>
            <pc:docMk/>
            <pc:sldMk cId="3122844222" sldId="268"/>
            <ac:spMk id="2" creationId="{BEAF156F-9528-31A5-8EFB-8CAC3F0CF79D}"/>
          </ac:spMkLst>
        </pc:spChg>
        <pc:spChg chg="del mod">
          <ac:chgData name="Venisha Henry-Munda (2316686)" userId="e018b919-cbd7-4c4f-b7dc-b1ab75a21de4" providerId="ADAL" clId="{8DE4CFA3-73AC-0B4A-A477-B23156C4ED42}" dt="2024-03-11T18:13:28.178" v="2746" actId="3680"/>
          <ac:spMkLst>
            <pc:docMk/>
            <pc:sldMk cId="3122844222" sldId="268"/>
            <ac:spMk id="3" creationId="{0E41A29E-DD89-DD92-D567-DE6ABE3A3162}"/>
          </ac:spMkLst>
        </pc:spChg>
        <pc:graphicFrameChg chg="add mod ord modGraphic">
          <ac:chgData name="Venisha Henry-Munda (2316686)" userId="e018b919-cbd7-4c4f-b7dc-b1ab75a21de4" providerId="ADAL" clId="{8DE4CFA3-73AC-0B4A-A477-B23156C4ED42}" dt="2024-03-11T18:14:11.659" v="2754" actId="14100"/>
          <ac:graphicFrameMkLst>
            <pc:docMk/>
            <pc:sldMk cId="3122844222" sldId="268"/>
            <ac:graphicFrameMk id="4" creationId="{88F533FD-E6B3-9C05-E704-F1DA38DE098D}"/>
          </ac:graphicFrameMkLst>
        </pc:graphicFrameChg>
        <pc:picChg chg="add mod">
          <ac:chgData name="Venisha Henry-Munda (2316686)" userId="e018b919-cbd7-4c4f-b7dc-b1ab75a21de4" providerId="ADAL" clId="{8DE4CFA3-73AC-0B4A-A477-B23156C4ED42}" dt="2024-03-11T18:14:23.531" v="2756" actId="14100"/>
          <ac:picMkLst>
            <pc:docMk/>
            <pc:sldMk cId="3122844222" sldId="268"/>
            <ac:picMk id="5" creationId="{70C09EF0-0D3B-0CBC-4EEA-47DD75413937}"/>
          </ac:picMkLst>
        </pc:picChg>
      </pc:sldChg>
      <pc:sldChg chg="addSp delSp modSp new mod ord setBg modClrScheme chgLayout">
        <pc:chgData name="Venisha Henry-Munda (2316686)" userId="e018b919-cbd7-4c4f-b7dc-b1ab75a21de4" providerId="ADAL" clId="{8DE4CFA3-73AC-0B4A-A477-B23156C4ED42}" dt="2024-03-11T18:53:01.317" v="3156" actId="20577"/>
        <pc:sldMkLst>
          <pc:docMk/>
          <pc:sldMk cId="1660220963" sldId="269"/>
        </pc:sldMkLst>
        <pc:spChg chg="del mod ord">
          <ac:chgData name="Venisha Henry-Munda (2316686)" userId="e018b919-cbd7-4c4f-b7dc-b1ab75a21de4" providerId="ADAL" clId="{8DE4CFA3-73AC-0B4A-A477-B23156C4ED42}" dt="2024-03-11T18:15:32.685" v="2759" actId="700"/>
          <ac:spMkLst>
            <pc:docMk/>
            <pc:sldMk cId="1660220963" sldId="269"/>
            <ac:spMk id="2" creationId="{CB4234F4-868A-BC10-428E-DA93FC92C7D4}"/>
          </ac:spMkLst>
        </pc:spChg>
        <pc:spChg chg="del mod ord">
          <ac:chgData name="Venisha Henry-Munda (2316686)" userId="e018b919-cbd7-4c4f-b7dc-b1ab75a21de4" providerId="ADAL" clId="{8DE4CFA3-73AC-0B4A-A477-B23156C4ED42}" dt="2024-03-11T18:15:32.685" v="2759" actId="700"/>
          <ac:spMkLst>
            <pc:docMk/>
            <pc:sldMk cId="1660220963" sldId="269"/>
            <ac:spMk id="3" creationId="{F5334878-6E2C-CC90-2A02-891752FEC8F3}"/>
          </ac:spMkLst>
        </pc:spChg>
        <pc:spChg chg="add mod ord">
          <ac:chgData name="Venisha Henry-Munda (2316686)" userId="e018b919-cbd7-4c4f-b7dc-b1ab75a21de4" providerId="ADAL" clId="{8DE4CFA3-73AC-0B4A-A477-B23156C4ED42}" dt="2024-03-11T18:19:28.093" v="2817" actId="20577"/>
          <ac:spMkLst>
            <pc:docMk/>
            <pc:sldMk cId="1660220963" sldId="269"/>
            <ac:spMk id="4" creationId="{4C4E7665-9217-5E17-865B-DC7F100EB240}"/>
          </ac:spMkLst>
        </pc:spChg>
        <pc:spChg chg="add del mod ord">
          <ac:chgData name="Venisha Henry-Munda (2316686)" userId="e018b919-cbd7-4c4f-b7dc-b1ab75a21de4" providerId="ADAL" clId="{8DE4CFA3-73AC-0B4A-A477-B23156C4ED42}" dt="2024-03-11T18:15:34.939" v="2760"/>
          <ac:spMkLst>
            <pc:docMk/>
            <pc:sldMk cId="1660220963" sldId="269"/>
            <ac:spMk id="5" creationId="{798DF1C8-A8B3-3A47-BE01-9B62050A30E7}"/>
          </ac:spMkLst>
        </pc:spChg>
        <pc:spChg chg="add mod ord">
          <ac:chgData name="Venisha Henry-Munda (2316686)" userId="e018b919-cbd7-4c4f-b7dc-b1ab75a21de4" providerId="ADAL" clId="{8DE4CFA3-73AC-0B4A-A477-B23156C4ED42}" dt="2024-03-11T18:16:14.649" v="2769"/>
          <ac:spMkLst>
            <pc:docMk/>
            <pc:sldMk cId="1660220963" sldId="269"/>
            <ac:spMk id="6" creationId="{A4F8F56E-0BF6-1857-A017-BB40A6465CE0}"/>
          </ac:spMkLst>
        </pc:spChg>
        <pc:spChg chg="add mod">
          <ac:chgData name="Venisha Henry-Munda (2316686)" userId="e018b919-cbd7-4c4f-b7dc-b1ab75a21de4" providerId="ADAL" clId="{8DE4CFA3-73AC-0B4A-A477-B23156C4ED42}" dt="2024-03-11T18:53:01.317" v="3156" actId="20577"/>
          <ac:spMkLst>
            <pc:docMk/>
            <pc:sldMk cId="1660220963" sldId="269"/>
            <ac:spMk id="9" creationId="{684A660F-F4EC-3A04-5638-522B360BDD0F}"/>
          </ac:spMkLst>
        </pc:spChg>
        <pc:spChg chg="add mod">
          <ac:chgData name="Venisha Henry-Munda (2316686)" userId="e018b919-cbd7-4c4f-b7dc-b1ab75a21de4" providerId="ADAL" clId="{8DE4CFA3-73AC-0B4A-A477-B23156C4ED42}" dt="2024-03-11T18:27:27.288" v="2866" actId="1038"/>
          <ac:spMkLst>
            <pc:docMk/>
            <pc:sldMk cId="1660220963" sldId="269"/>
            <ac:spMk id="10" creationId="{83BC619A-87AB-C351-3682-C229C10CF64B}"/>
          </ac:spMkLst>
        </pc:spChg>
        <pc:spChg chg="add del mod">
          <ac:chgData name="Venisha Henry-Munda (2316686)" userId="e018b919-cbd7-4c4f-b7dc-b1ab75a21de4" providerId="ADAL" clId="{8DE4CFA3-73AC-0B4A-A477-B23156C4ED42}" dt="2024-03-11T18:27:51.348" v="2870" actId="478"/>
          <ac:spMkLst>
            <pc:docMk/>
            <pc:sldMk cId="1660220963" sldId="269"/>
            <ac:spMk id="11" creationId="{559A56C2-D6D7-6C56-5C36-5CE868E8B27A}"/>
          </ac:spMkLst>
        </pc:spChg>
        <pc:spChg chg="add del">
          <ac:chgData name="Venisha Henry-Munda (2316686)" userId="e018b919-cbd7-4c4f-b7dc-b1ab75a21de4" providerId="ADAL" clId="{8DE4CFA3-73AC-0B4A-A477-B23156C4ED42}" dt="2024-03-11T18:15:44.735" v="2762" actId="26606"/>
          <ac:spMkLst>
            <pc:docMk/>
            <pc:sldMk cId="1660220963" sldId="269"/>
            <ac:spMk id="12" creationId="{CD62DB5A-5AA0-4E7E-94AB-AD20F02CA8DF}"/>
          </ac:spMkLst>
        </pc:spChg>
        <pc:spChg chg="add del mod">
          <ac:chgData name="Venisha Henry-Munda (2316686)" userId="e018b919-cbd7-4c4f-b7dc-b1ab75a21de4" providerId="ADAL" clId="{8DE4CFA3-73AC-0B4A-A477-B23156C4ED42}" dt="2024-03-11T18:28:10.654" v="2874"/>
          <ac:spMkLst>
            <pc:docMk/>
            <pc:sldMk cId="1660220963" sldId="269"/>
            <ac:spMk id="13" creationId="{D5B6786C-9AD1-6B4F-2214-9AA991C07F1C}"/>
          </ac:spMkLst>
        </pc:spChg>
        <pc:spChg chg="add del">
          <ac:chgData name="Venisha Henry-Munda (2316686)" userId="e018b919-cbd7-4c4f-b7dc-b1ab75a21de4" providerId="ADAL" clId="{8DE4CFA3-73AC-0B4A-A477-B23156C4ED42}" dt="2024-03-11T18:15:44.735" v="2762" actId="26606"/>
          <ac:spMkLst>
            <pc:docMk/>
            <pc:sldMk cId="1660220963" sldId="269"/>
            <ac:spMk id="14" creationId="{0F086ECE-EF43-4B07-9DD0-59679471A067}"/>
          </ac:spMkLst>
        </pc:spChg>
        <pc:spChg chg="add mod">
          <ac:chgData name="Venisha Henry-Munda (2316686)" userId="e018b919-cbd7-4c4f-b7dc-b1ab75a21de4" providerId="ADAL" clId="{8DE4CFA3-73AC-0B4A-A477-B23156C4ED42}" dt="2024-03-11T18:28:05.984" v="2872"/>
          <ac:spMkLst>
            <pc:docMk/>
            <pc:sldMk cId="1660220963" sldId="269"/>
            <ac:spMk id="15" creationId="{FF51107E-0E5F-A3CB-B680-61006D4F5BD1}"/>
          </ac:spMkLst>
        </pc:spChg>
        <pc:spChg chg="add del">
          <ac:chgData name="Venisha Henry-Munda (2316686)" userId="e018b919-cbd7-4c4f-b7dc-b1ab75a21de4" providerId="ADAL" clId="{8DE4CFA3-73AC-0B4A-A477-B23156C4ED42}" dt="2024-03-11T18:15:44.735" v="2762" actId="26606"/>
          <ac:spMkLst>
            <pc:docMk/>
            <pc:sldMk cId="1660220963" sldId="269"/>
            <ac:spMk id="16" creationId="{5DB84597-3185-4C7A-A2CB-6413E167EE86}"/>
          </ac:spMkLst>
        </pc:spChg>
        <pc:spChg chg="add del">
          <ac:chgData name="Venisha Henry-Munda (2316686)" userId="e018b919-cbd7-4c4f-b7dc-b1ab75a21de4" providerId="ADAL" clId="{8DE4CFA3-73AC-0B4A-A477-B23156C4ED42}" dt="2024-03-11T18:15:44.735" v="2762" actId="26606"/>
          <ac:spMkLst>
            <pc:docMk/>
            <pc:sldMk cId="1660220963" sldId="269"/>
            <ac:spMk id="18" creationId="{E2748806-3AF5-4078-830A-C1F26BF1B200}"/>
          </ac:spMkLst>
        </pc:spChg>
        <pc:spChg chg="add del">
          <ac:chgData name="Venisha Henry-Munda (2316686)" userId="e018b919-cbd7-4c4f-b7dc-b1ab75a21de4" providerId="ADAL" clId="{8DE4CFA3-73AC-0B4A-A477-B23156C4ED42}" dt="2024-03-11T18:15:44.735" v="2762" actId="26606"/>
          <ac:spMkLst>
            <pc:docMk/>
            <pc:sldMk cId="1660220963" sldId="269"/>
            <ac:spMk id="20" creationId="{34FBEBF3-C941-4CB0-8AC2-3B50E1371BBF}"/>
          </ac:spMkLst>
        </pc:spChg>
        <pc:spChg chg="add">
          <ac:chgData name="Venisha Henry-Munda (2316686)" userId="e018b919-cbd7-4c4f-b7dc-b1ab75a21de4" providerId="ADAL" clId="{8DE4CFA3-73AC-0B4A-A477-B23156C4ED42}" dt="2024-03-11T18:15:44.790" v="2763" actId="26606"/>
          <ac:spMkLst>
            <pc:docMk/>
            <pc:sldMk cId="1660220963" sldId="269"/>
            <ac:spMk id="22" creationId="{6988DF46-BB01-4433-86D4-321BC88CE323}"/>
          </ac:spMkLst>
        </pc:spChg>
        <pc:spChg chg="add">
          <ac:chgData name="Venisha Henry-Munda (2316686)" userId="e018b919-cbd7-4c4f-b7dc-b1ab75a21de4" providerId="ADAL" clId="{8DE4CFA3-73AC-0B4A-A477-B23156C4ED42}" dt="2024-03-11T18:15:44.790" v="2763" actId="26606"/>
          <ac:spMkLst>
            <pc:docMk/>
            <pc:sldMk cId="1660220963" sldId="269"/>
            <ac:spMk id="23" creationId="{CD62DB5A-5AA0-4E7E-94AB-AD20F02CA8DF}"/>
          </ac:spMkLst>
        </pc:spChg>
        <pc:spChg chg="add">
          <ac:chgData name="Venisha Henry-Munda (2316686)" userId="e018b919-cbd7-4c4f-b7dc-b1ab75a21de4" providerId="ADAL" clId="{8DE4CFA3-73AC-0B4A-A477-B23156C4ED42}" dt="2024-03-11T18:15:44.790" v="2763" actId="26606"/>
          <ac:spMkLst>
            <pc:docMk/>
            <pc:sldMk cId="1660220963" sldId="269"/>
            <ac:spMk id="24" creationId="{0F086ECE-EF43-4B07-9DD0-59679471A067}"/>
          </ac:spMkLst>
        </pc:spChg>
        <pc:spChg chg="add">
          <ac:chgData name="Venisha Henry-Munda (2316686)" userId="e018b919-cbd7-4c4f-b7dc-b1ab75a21de4" providerId="ADAL" clId="{8DE4CFA3-73AC-0B4A-A477-B23156C4ED42}" dt="2024-03-11T18:15:44.790" v="2763" actId="26606"/>
          <ac:spMkLst>
            <pc:docMk/>
            <pc:sldMk cId="1660220963" sldId="269"/>
            <ac:spMk id="25" creationId="{5DB84597-3185-4C7A-A2CB-6413E167EE86}"/>
          </ac:spMkLst>
        </pc:spChg>
        <pc:spChg chg="add">
          <ac:chgData name="Venisha Henry-Munda (2316686)" userId="e018b919-cbd7-4c4f-b7dc-b1ab75a21de4" providerId="ADAL" clId="{8DE4CFA3-73AC-0B4A-A477-B23156C4ED42}" dt="2024-03-11T18:15:44.790" v="2763" actId="26606"/>
          <ac:spMkLst>
            <pc:docMk/>
            <pc:sldMk cId="1660220963" sldId="269"/>
            <ac:spMk id="26" creationId="{A80A97F9-87C9-4710-B480-406EA55C9EC8}"/>
          </ac:spMkLst>
        </pc:spChg>
        <pc:spChg chg="add">
          <ac:chgData name="Venisha Henry-Munda (2316686)" userId="e018b919-cbd7-4c4f-b7dc-b1ab75a21de4" providerId="ADAL" clId="{8DE4CFA3-73AC-0B4A-A477-B23156C4ED42}" dt="2024-03-11T18:15:44.790" v="2763" actId="26606"/>
          <ac:spMkLst>
            <pc:docMk/>
            <pc:sldMk cId="1660220963" sldId="269"/>
            <ac:spMk id="27" creationId="{6D6F0AC2-F229-46DE-A0A2-5CB386CE9014}"/>
          </ac:spMkLst>
        </pc:spChg>
        <pc:graphicFrameChg chg="add mod modGraphic">
          <ac:chgData name="Venisha Henry-Munda (2316686)" userId="e018b919-cbd7-4c4f-b7dc-b1ab75a21de4" providerId="ADAL" clId="{8DE4CFA3-73AC-0B4A-A477-B23156C4ED42}" dt="2024-03-11T18:20:09.599" v="2823" actId="14100"/>
          <ac:graphicFrameMkLst>
            <pc:docMk/>
            <pc:sldMk cId="1660220963" sldId="269"/>
            <ac:graphicFrameMk id="8" creationId="{CADD7D00-1C93-A3AE-6DCD-327DE706291D}"/>
          </ac:graphicFrameMkLst>
        </pc:graphicFrameChg>
        <pc:picChg chg="add mod ord">
          <ac:chgData name="Venisha Henry-Munda (2316686)" userId="e018b919-cbd7-4c4f-b7dc-b1ab75a21de4" providerId="ADAL" clId="{8DE4CFA3-73AC-0B4A-A477-B23156C4ED42}" dt="2024-03-11T18:15:44.790" v="2763" actId="26606"/>
          <ac:picMkLst>
            <pc:docMk/>
            <pc:sldMk cId="1660220963" sldId="269"/>
            <ac:picMk id="7" creationId="{F00F7A16-36E5-7BA8-00F9-791A56FC931D}"/>
          </ac:picMkLst>
        </pc:picChg>
      </pc:sldChg>
      <pc:sldChg chg="modSp new mod setBg">
        <pc:chgData name="Venisha Henry-Munda (2316686)" userId="e018b919-cbd7-4c4f-b7dc-b1ab75a21de4" providerId="ADAL" clId="{8DE4CFA3-73AC-0B4A-A477-B23156C4ED42}" dt="2024-03-11T19:43:13.194" v="3716" actId="20577"/>
        <pc:sldMkLst>
          <pc:docMk/>
          <pc:sldMk cId="2495424665" sldId="270"/>
        </pc:sldMkLst>
        <pc:spChg chg="mod">
          <ac:chgData name="Venisha Henry-Munda (2316686)" userId="e018b919-cbd7-4c4f-b7dc-b1ab75a21de4" providerId="ADAL" clId="{8DE4CFA3-73AC-0B4A-A477-B23156C4ED42}" dt="2024-03-11T19:43:13.194" v="3716" actId="20577"/>
          <ac:spMkLst>
            <pc:docMk/>
            <pc:sldMk cId="2495424665" sldId="270"/>
            <ac:spMk id="2" creationId="{D6DBF4EE-27EB-2CAD-00E9-04EE0D2068DB}"/>
          </ac:spMkLst>
        </pc:spChg>
        <pc:spChg chg="mod">
          <ac:chgData name="Venisha Henry-Munda (2316686)" userId="e018b919-cbd7-4c4f-b7dc-b1ab75a21de4" providerId="ADAL" clId="{8DE4CFA3-73AC-0B4A-A477-B23156C4ED42}" dt="2024-03-11T19:43:00.822" v="3692" actId="20577"/>
          <ac:spMkLst>
            <pc:docMk/>
            <pc:sldMk cId="2495424665" sldId="270"/>
            <ac:spMk id="3" creationId="{E61377B7-CA60-49AF-3273-2B21F2B57AF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B15287-AC8F-42FB-8A6E-CDCAABDF84BD}"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410ED2C9-7419-4543-BC97-88A8A8D7C47C}">
      <dgm:prSet/>
      <dgm:spPr/>
      <dgm:t>
        <a:bodyPr/>
        <a:lstStyle/>
        <a:p>
          <a:r>
            <a:rPr lang="en-GB" b="0" i="0"/>
            <a:t>Mental health is a state of mental well-being that enables people to cope with the stresses of life, realize their abilities, learn well and work well, and contribute to their community. (world health association,2022)</a:t>
          </a:r>
          <a:endParaRPr lang="en-US"/>
        </a:p>
      </dgm:t>
    </dgm:pt>
    <dgm:pt modelId="{C087AFD7-325D-420D-840D-B14BC314CD66}" type="parTrans" cxnId="{964DBF1B-2AF0-4C37-892B-F4FAD62235CC}">
      <dgm:prSet/>
      <dgm:spPr/>
      <dgm:t>
        <a:bodyPr/>
        <a:lstStyle/>
        <a:p>
          <a:endParaRPr lang="en-US"/>
        </a:p>
      </dgm:t>
    </dgm:pt>
    <dgm:pt modelId="{AF9F56F5-1F76-4337-88CC-7D3E4C8FAA7C}" type="sibTrans" cxnId="{964DBF1B-2AF0-4C37-892B-F4FAD62235CC}">
      <dgm:prSet phldrT="1" phldr="0"/>
      <dgm:spPr/>
      <dgm:t>
        <a:bodyPr/>
        <a:lstStyle/>
        <a:p>
          <a:r>
            <a:rPr lang="en-US"/>
            <a:t>1</a:t>
          </a:r>
        </a:p>
      </dgm:t>
    </dgm:pt>
    <dgm:pt modelId="{A870EE35-BEF7-4891-849F-F1A48127DF2E}">
      <dgm:prSet/>
      <dgm:spPr/>
      <dgm:t>
        <a:bodyPr/>
        <a:lstStyle/>
        <a:p>
          <a:r>
            <a:rPr lang="en-GB" b="0" i="0"/>
            <a:t>National Health Service (NHS), in Great Britain, a comprehensive public-health service under government administration, established by the National Service Act of 1946 and subsequent legislation. Virtually the entire population is covered, and health services are free except for certain minor charges.(Britiannica,2024)</a:t>
          </a:r>
          <a:endParaRPr lang="en-US"/>
        </a:p>
      </dgm:t>
    </dgm:pt>
    <dgm:pt modelId="{1D41BF8A-54CC-4E83-B56B-F03D95CE4D4E}" type="parTrans" cxnId="{68CD2BBB-994D-48D2-A6AD-8EA81242BF1E}">
      <dgm:prSet/>
      <dgm:spPr/>
      <dgm:t>
        <a:bodyPr/>
        <a:lstStyle/>
        <a:p>
          <a:endParaRPr lang="en-US"/>
        </a:p>
      </dgm:t>
    </dgm:pt>
    <dgm:pt modelId="{164DC47F-6E88-423C-AF20-EC968E84E5D3}" type="sibTrans" cxnId="{68CD2BBB-994D-48D2-A6AD-8EA81242BF1E}">
      <dgm:prSet phldrT="2" phldr="0"/>
      <dgm:spPr/>
      <dgm:t>
        <a:bodyPr/>
        <a:lstStyle/>
        <a:p>
          <a:r>
            <a:rPr lang="en-US"/>
            <a:t>2</a:t>
          </a:r>
        </a:p>
      </dgm:t>
    </dgm:pt>
    <dgm:pt modelId="{FC678E46-FF77-46BA-976A-4C841F412DE8}">
      <dgm:prSet/>
      <dgm:spPr/>
      <dgm:t>
        <a:bodyPr/>
        <a:lstStyle/>
        <a:p>
          <a:r>
            <a:rPr lang="en-GB" b="0" i="0"/>
            <a:t>The language in official acts of Parliament relating to mental health and disability reflected the stigma. Words and phrases such as ‘lunacy’ and ‘mental deficiency' were regularly used.</a:t>
          </a:r>
          <a:endParaRPr lang="en-US"/>
        </a:p>
      </dgm:t>
    </dgm:pt>
    <dgm:pt modelId="{BA17FCDC-9DDB-4DA8-9904-F74AD4465F59}" type="parTrans" cxnId="{C8EC4B58-298C-4DFF-8734-EC9BBD06F046}">
      <dgm:prSet/>
      <dgm:spPr/>
      <dgm:t>
        <a:bodyPr/>
        <a:lstStyle/>
        <a:p>
          <a:endParaRPr lang="en-US"/>
        </a:p>
      </dgm:t>
    </dgm:pt>
    <dgm:pt modelId="{1C01325E-E491-4B1C-8EB4-813932E358E9}" type="sibTrans" cxnId="{C8EC4B58-298C-4DFF-8734-EC9BBD06F046}">
      <dgm:prSet phldrT="3" phldr="0"/>
      <dgm:spPr/>
      <dgm:t>
        <a:bodyPr/>
        <a:lstStyle/>
        <a:p>
          <a:r>
            <a:rPr lang="en-US"/>
            <a:t>3</a:t>
          </a:r>
        </a:p>
      </dgm:t>
    </dgm:pt>
    <dgm:pt modelId="{DE942B5A-5C2D-BD4A-9821-6CC9D102D276}" type="pres">
      <dgm:prSet presAssocID="{A2B15287-AC8F-42FB-8A6E-CDCAABDF84BD}" presName="Name0" presStyleCnt="0">
        <dgm:presLayoutVars>
          <dgm:animLvl val="lvl"/>
          <dgm:resizeHandles val="exact"/>
        </dgm:presLayoutVars>
      </dgm:prSet>
      <dgm:spPr/>
    </dgm:pt>
    <dgm:pt modelId="{28329A52-058B-8340-AF28-3A323F4083AF}" type="pres">
      <dgm:prSet presAssocID="{410ED2C9-7419-4543-BC97-88A8A8D7C47C}" presName="compositeNode" presStyleCnt="0">
        <dgm:presLayoutVars>
          <dgm:bulletEnabled val="1"/>
        </dgm:presLayoutVars>
      </dgm:prSet>
      <dgm:spPr/>
    </dgm:pt>
    <dgm:pt modelId="{F0AE1433-58CB-0E40-B99B-2AEE03876945}" type="pres">
      <dgm:prSet presAssocID="{410ED2C9-7419-4543-BC97-88A8A8D7C47C}" presName="bgRect" presStyleLbl="bgAccFollowNode1" presStyleIdx="0" presStyleCnt="3"/>
      <dgm:spPr/>
    </dgm:pt>
    <dgm:pt modelId="{0942D7DB-46F2-584C-8A94-04103FB71C73}" type="pres">
      <dgm:prSet presAssocID="{AF9F56F5-1F76-4337-88CC-7D3E4C8FAA7C}" presName="sibTransNodeCircle" presStyleLbl="alignNode1" presStyleIdx="0" presStyleCnt="6">
        <dgm:presLayoutVars>
          <dgm:chMax val="0"/>
          <dgm:bulletEnabled/>
        </dgm:presLayoutVars>
      </dgm:prSet>
      <dgm:spPr/>
    </dgm:pt>
    <dgm:pt modelId="{773C7370-4D79-C24D-BBE3-E5974327F0DF}" type="pres">
      <dgm:prSet presAssocID="{410ED2C9-7419-4543-BC97-88A8A8D7C47C}" presName="bottomLine" presStyleLbl="alignNode1" presStyleIdx="1" presStyleCnt="6">
        <dgm:presLayoutVars/>
      </dgm:prSet>
      <dgm:spPr/>
    </dgm:pt>
    <dgm:pt modelId="{FF57F89D-1213-C24A-890F-FB7ABF49815C}" type="pres">
      <dgm:prSet presAssocID="{410ED2C9-7419-4543-BC97-88A8A8D7C47C}" presName="nodeText" presStyleLbl="bgAccFollowNode1" presStyleIdx="0" presStyleCnt="3">
        <dgm:presLayoutVars>
          <dgm:bulletEnabled val="1"/>
        </dgm:presLayoutVars>
      </dgm:prSet>
      <dgm:spPr/>
    </dgm:pt>
    <dgm:pt modelId="{C0191E4A-C361-6749-AD3E-DDEB2B22F5B5}" type="pres">
      <dgm:prSet presAssocID="{AF9F56F5-1F76-4337-88CC-7D3E4C8FAA7C}" presName="sibTrans" presStyleCnt="0"/>
      <dgm:spPr/>
    </dgm:pt>
    <dgm:pt modelId="{703D40E8-FDBC-3B48-8D40-DFD6452F1173}" type="pres">
      <dgm:prSet presAssocID="{A870EE35-BEF7-4891-849F-F1A48127DF2E}" presName="compositeNode" presStyleCnt="0">
        <dgm:presLayoutVars>
          <dgm:bulletEnabled val="1"/>
        </dgm:presLayoutVars>
      </dgm:prSet>
      <dgm:spPr/>
    </dgm:pt>
    <dgm:pt modelId="{732D8FFD-6F96-F948-9995-4176B72913B1}" type="pres">
      <dgm:prSet presAssocID="{A870EE35-BEF7-4891-849F-F1A48127DF2E}" presName="bgRect" presStyleLbl="bgAccFollowNode1" presStyleIdx="1" presStyleCnt="3"/>
      <dgm:spPr/>
    </dgm:pt>
    <dgm:pt modelId="{98D854E4-8EB1-EB4B-94FC-8C4EDD3CC4D8}" type="pres">
      <dgm:prSet presAssocID="{164DC47F-6E88-423C-AF20-EC968E84E5D3}" presName="sibTransNodeCircle" presStyleLbl="alignNode1" presStyleIdx="2" presStyleCnt="6">
        <dgm:presLayoutVars>
          <dgm:chMax val="0"/>
          <dgm:bulletEnabled/>
        </dgm:presLayoutVars>
      </dgm:prSet>
      <dgm:spPr/>
    </dgm:pt>
    <dgm:pt modelId="{3A15C274-CD4C-2D4C-84D1-CA36CEE0A616}" type="pres">
      <dgm:prSet presAssocID="{A870EE35-BEF7-4891-849F-F1A48127DF2E}" presName="bottomLine" presStyleLbl="alignNode1" presStyleIdx="3" presStyleCnt="6">
        <dgm:presLayoutVars/>
      </dgm:prSet>
      <dgm:spPr/>
    </dgm:pt>
    <dgm:pt modelId="{A295FEB6-9E62-A84D-8EC5-3F2A43B7BCB3}" type="pres">
      <dgm:prSet presAssocID="{A870EE35-BEF7-4891-849F-F1A48127DF2E}" presName="nodeText" presStyleLbl="bgAccFollowNode1" presStyleIdx="1" presStyleCnt="3">
        <dgm:presLayoutVars>
          <dgm:bulletEnabled val="1"/>
        </dgm:presLayoutVars>
      </dgm:prSet>
      <dgm:spPr/>
    </dgm:pt>
    <dgm:pt modelId="{8DF5D748-2F0A-7C43-8E2B-01E27DC6FA95}" type="pres">
      <dgm:prSet presAssocID="{164DC47F-6E88-423C-AF20-EC968E84E5D3}" presName="sibTrans" presStyleCnt="0"/>
      <dgm:spPr/>
    </dgm:pt>
    <dgm:pt modelId="{DE160B1B-466A-FD44-9FF7-D1F58858BD6A}" type="pres">
      <dgm:prSet presAssocID="{FC678E46-FF77-46BA-976A-4C841F412DE8}" presName="compositeNode" presStyleCnt="0">
        <dgm:presLayoutVars>
          <dgm:bulletEnabled val="1"/>
        </dgm:presLayoutVars>
      </dgm:prSet>
      <dgm:spPr/>
    </dgm:pt>
    <dgm:pt modelId="{CAD35E74-4F2A-1F47-986C-F05455973E55}" type="pres">
      <dgm:prSet presAssocID="{FC678E46-FF77-46BA-976A-4C841F412DE8}" presName="bgRect" presStyleLbl="bgAccFollowNode1" presStyleIdx="2" presStyleCnt="3"/>
      <dgm:spPr/>
    </dgm:pt>
    <dgm:pt modelId="{C8DFBEC2-A655-094B-83DF-4CB27F8E01CE}" type="pres">
      <dgm:prSet presAssocID="{1C01325E-E491-4B1C-8EB4-813932E358E9}" presName="sibTransNodeCircle" presStyleLbl="alignNode1" presStyleIdx="4" presStyleCnt="6">
        <dgm:presLayoutVars>
          <dgm:chMax val="0"/>
          <dgm:bulletEnabled/>
        </dgm:presLayoutVars>
      </dgm:prSet>
      <dgm:spPr/>
    </dgm:pt>
    <dgm:pt modelId="{AF50F0B2-B915-E247-8AD9-69B868FE6986}" type="pres">
      <dgm:prSet presAssocID="{FC678E46-FF77-46BA-976A-4C841F412DE8}" presName="bottomLine" presStyleLbl="alignNode1" presStyleIdx="5" presStyleCnt="6">
        <dgm:presLayoutVars/>
      </dgm:prSet>
      <dgm:spPr/>
    </dgm:pt>
    <dgm:pt modelId="{D204010A-BE71-4241-AC4D-F666AD11357C}" type="pres">
      <dgm:prSet presAssocID="{FC678E46-FF77-46BA-976A-4C841F412DE8}" presName="nodeText" presStyleLbl="bgAccFollowNode1" presStyleIdx="2" presStyleCnt="3">
        <dgm:presLayoutVars>
          <dgm:bulletEnabled val="1"/>
        </dgm:presLayoutVars>
      </dgm:prSet>
      <dgm:spPr/>
    </dgm:pt>
  </dgm:ptLst>
  <dgm:cxnLst>
    <dgm:cxn modelId="{D1F43300-F524-1E49-A79C-54A352099219}" type="presOf" srcId="{1C01325E-E491-4B1C-8EB4-813932E358E9}" destId="{C8DFBEC2-A655-094B-83DF-4CB27F8E01CE}" srcOrd="0" destOrd="0" presId="urn:microsoft.com/office/officeart/2016/7/layout/BasicLinearProcessNumbered"/>
    <dgm:cxn modelId="{964DBF1B-2AF0-4C37-892B-F4FAD62235CC}" srcId="{A2B15287-AC8F-42FB-8A6E-CDCAABDF84BD}" destId="{410ED2C9-7419-4543-BC97-88A8A8D7C47C}" srcOrd="0" destOrd="0" parTransId="{C087AFD7-325D-420D-840D-B14BC314CD66}" sibTransId="{AF9F56F5-1F76-4337-88CC-7D3E4C8FAA7C}"/>
    <dgm:cxn modelId="{A916BB21-F54D-4B46-9785-59DADE9C8C90}" type="presOf" srcId="{164DC47F-6E88-423C-AF20-EC968E84E5D3}" destId="{98D854E4-8EB1-EB4B-94FC-8C4EDD3CC4D8}" srcOrd="0" destOrd="0" presId="urn:microsoft.com/office/officeart/2016/7/layout/BasicLinearProcessNumbered"/>
    <dgm:cxn modelId="{3BA4073B-00CE-B04A-BEF3-F9AFC5A29E2A}" type="presOf" srcId="{A2B15287-AC8F-42FB-8A6E-CDCAABDF84BD}" destId="{DE942B5A-5C2D-BD4A-9821-6CC9D102D276}" srcOrd="0" destOrd="0" presId="urn:microsoft.com/office/officeart/2016/7/layout/BasicLinearProcessNumbered"/>
    <dgm:cxn modelId="{C8EC4B58-298C-4DFF-8734-EC9BBD06F046}" srcId="{A2B15287-AC8F-42FB-8A6E-CDCAABDF84BD}" destId="{FC678E46-FF77-46BA-976A-4C841F412DE8}" srcOrd="2" destOrd="0" parTransId="{BA17FCDC-9DDB-4DA8-9904-F74AD4465F59}" sibTransId="{1C01325E-E491-4B1C-8EB4-813932E358E9}"/>
    <dgm:cxn modelId="{E6F4A28F-7FE2-1C48-9408-0700F9A555A1}" type="presOf" srcId="{AF9F56F5-1F76-4337-88CC-7D3E4C8FAA7C}" destId="{0942D7DB-46F2-584C-8A94-04103FB71C73}" srcOrd="0" destOrd="0" presId="urn:microsoft.com/office/officeart/2016/7/layout/BasicLinearProcessNumbered"/>
    <dgm:cxn modelId="{C5125B9A-53CC-084F-A13B-248DD56D7EA3}" type="presOf" srcId="{A870EE35-BEF7-4891-849F-F1A48127DF2E}" destId="{A295FEB6-9E62-A84D-8EC5-3F2A43B7BCB3}" srcOrd="1" destOrd="0" presId="urn:microsoft.com/office/officeart/2016/7/layout/BasicLinearProcessNumbered"/>
    <dgm:cxn modelId="{800FF2AF-2605-A245-9ABA-C3D855BDFE5A}" type="presOf" srcId="{A870EE35-BEF7-4891-849F-F1A48127DF2E}" destId="{732D8FFD-6F96-F948-9995-4176B72913B1}" srcOrd="0" destOrd="0" presId="urn:microsoft.com/office/officeart/2016/7/layout/BasicLinearProcessNumbered"/>
    <dgm:cxn modelId="{68CD2BBB-994D-48D2-A6AD-8EA81242BF1E}" srcId="{A2B15287-AC8F-42FB-8A6E-CDCAABDF84BD}" destId="{A870EE35-BEF7-4891-849F-F1A48127DF2E}" srcOrd="1" destOrd="0" parTransId="{1D41BF8A-54CC-4E83-B56B-F03D95CE4D4E}" sibTransId="{164DC47F-6E88-423C-AF20-EC968E84E5D3}"/>
    <dgm:cxn modelId="{D5961DBC-C88B-4641-AE1E-866D13CA2D55}" type="presOf" srcId="{FC678E46-FF77-46BA-976A-4C841F412DE8}" destId="{CAD35E74-4F2A-1F47-986C-F05455973E55}" srcOrd="0" destOrd="0" presId="urn:microsoft.com/office/officeart/2016/7/layout/BasicLinearProcessNumbered"/>
    <dgm:cxn modelId="{1B9015D8-E7A2-B944-9E9B-3A3B8B743ECB}" type="presOf" srcId="{FC678E46-FF77-46BA-976A-4C841F412DE8}" destId="{D204010A-BE71-4241-AC4D-F666AD11357C}" srcOrd="1" destOrd="0" presId="urn:microsoft.com/office/officeart/2016/7/layout/BasicLinearProcessNumbered"/>
    <dgm:cxn modelId="{6FF568DF-2C31-FF4E-BBDE-C561503D34EF}" type="presOf" srcId="{410ED2C9-7419-4543-BC97-88A8A8D7C47C}" destId="{F0AE1433-58CB-0E40-B99B-2AEE03876945}" srcOrd="0" destOrd="0" presId="urn:microsoft.com/office/officeart/2016/7/layout/BasicLinearProcessNumbered"/>
    <dgm:cxn modelId="{04EA22F1-5058-E94F-8B04-A37165A9076E}" type="presOf" srcId="{410ED2C9-7419-4543-BC97-88A8A8D7C47C}" destId="{FF57F89D-1213-C24A-890F-FB7ABF49815C}" srcOrd="1" destOrd="0" presId="urn:microsoft.com/office/officeart/2016/7/layout/BasicLinearProcessNumbered"/>
    <dgm:cxn modelId="{4CC4536E-7913-D24D-AF1E-EBE8FCB1F35D}" type="presParOf" srcId="{DE942B5A-5C2D-BD4A-9821-6CC9D102D276}" destId="{28329A52-058B-8340-AF28-3A323F4083AF}" srcOrd="0" destOrd="0" presId="urn:microsoft.com/office/officeart/2016/7/layout/BasicLinearProcessNumbered"/>
    <dgm:cxn modelId="{379AAF89-3850-0048-90D4-7B9A30BCC175}" type="presParOf" srcId="{28329A52-058B-8340-AF28-3A323F4083AF}" destId="{F0AE1433-58CB-0E40-B99B-2AEE03876945}" srcOrd="0" destOrd="0" presId="urn:microsoft.com/office/officeart/2016/7/layout/BasicLinearProcessNumbered"/>
    <dgm:cxn modelId="{63238C98-BB55-3844-A362-4875DB0AE4CB}" type="presParOf" srcId="{28329A52-058B-8340-AF28-3A323F4083AF}" destId="{0942D7DB-46F2-584C-8A94-04103FB71C73}" srcOrd="1" destOrd="0" presId="urn:microsoft.com/office/officeart/2016/7/layout/BasicLinearProcessNumbered"/>
    <dgm:cxn modelId="{50CE34EF-D2F6-BA4A-8A2B-365C2FBE6FDE}" type="presParOf" srcId="{28329A52-058B-8340-AF28-3A323F4083AF}" destId="{773C7370-4D79-C24D-BBE3-E5974327F0DF}" srcOrd="2" destOrd="0" presId="urn:microsoft.com/office/officeart/2016/7/layout/BasicLinearProcessNumbered"/>
    <dgm:cxn modelId="{6866CB32-DE64-D64C-94DF-5481805BD4F3}" type="presParOf" srcId="{28329A52-058B-8340-AF28-3A323F4083AF}" destId="{FF57F89D-1213-C24A-890F-FB7ABF49815C}" srcOrd="3" destOrd="0" presId="urn:microsoft.com/office/officeart/2016/7/layout/BasicLinearProcessNumbered"/>
    <dgm:cxn modelId="{5F8A8D80-C1C4-3043-B19D-8F02C9575E35}" type="presParOf" srcId="{DE942B5A-5C2D-BD4A-9821-6CC9D102D276}" destId="{C0191E4A-C361-6749-AD3E-DDEB2B22F5B5}" srcOrd="1" destOrd="0" presId="urn:microsoft.com/office/officeart/2016/7/layout/BasicLinearProcessNumbered"/>
    <dgm:cxn modelId="{95C007ED-4FEA-6446-8490-32BC87A9D78F}" type="presParOf" srcId="{DE942B5A-5C2D-BD4A-9821-6CC9D102D276}" destId="{703D40E8-FDBC-3B48-8D40-DFD6452F1173}" srcOrd="2" destOrd="0" presId="urn:microsoft.com/office/officeart/2016/7/layout/BasicLinearProcessNumbered"/>
    <dgm:cxn modelId="{061D04BA-0DB5-6E47-A8EE-58D3F494300A}" type="presParOf" srcId="{703D40E8-FDBC-3B48-8D40-DFD6452F1173}" destId="{732D8FFD-6F96-F948-9995-4176B72913B1}" srcOrd="0" destOrd="0" presId="urn:microsoft.com/office/officeart/2016/7/layout/BasicLinearProcessNumbered"/>
    <dgm:cxn modelId="{124886E6-B5A3-554E-97FE-7E68C8D40109}" type="presParOf" srcId="{703D40E8-FDBC-3B48-8D40-DFD6452F1173}" destId="{98D854E4-8EB1-EB4B-94FC-8C4EDD3CC4D8}" srcOrd="1" destOrd="0" presId="urn:microsoft.com/office/officeart/2016/7/layout/BasicLinearProcessNumbered"/>
    <dgm:cxn modelId="{718A62AF-1F11-6C4D-9539-3108894027CC}" type="presParOf" srcId="{703D40E8-FDBC-3B48-8D40-DFD6452F1173}" destId="{3A15C274-CD4C-2D4C-84D1-CA36CEE0A616}" srcOrd="2" destOrd="0" presId="urn:microsoft.com/office/officeart/2016/7/layout/BasicLinearProcessNumbered"/>
    <dgm:cxn modelId="{EC348EFE-F1B9-3D4A-AAB9-2C840FDE87FA}" type="presParOf" srcId="{703D40E8-FDBC-3B48-8D40-DFD6452F1173}" destId="{A295FEB6-9E62-A84D-8EC5-3F2A43B7BCB3}" srcOrd="3" destOrd="0" presId="urn:microsoft.com/office/officeart/2016/7/layout/BasicLinearProcessNumbered"/>
    <dgm:cxn modelId="{8FB31166-F98D-E444-BD45-53C53C5E3523}" type="presParOf" srcId="{DE942B5A-5C2D-BD4A-9821-6CC9D102D276}" destId="{8DF5D748-2F0A-7C43-8E2B-01E27DC6FA95}" srcOrd="3" destOrd="0" presId="urn:microsoft.com/office/officeart/2016/7/layout/BasicLinearProcessNumbered"/>
    <dgm:cxn modelId="{8988A787-4D68-0449-A8FD-C0CD07615914}" type="presParOf" srcId="{DE942B5A-5C2D-BD4A-9821-6CC9D102D276}" destId="{DE160B1B-466A-FD44-9FF7-D1F58858BD6A}" srcOrd="4" destOrd="0" presId="urn:microsoft.com/office/officeart/2016/7/layout/BasicLinearProcessNumbered"/>
    <dgm:cxn modelId="{5BB70535-C269-9B4A-B21A-F2994CBD1971}" type="presParOf" srcId="{DE160B1B-466A-FD44-9FF7-D1F58858BD6A}" destId="{CAD35E74-4F2A-1F47-986C-F05455973E55}" srcOrd="0" destOrd="0" presId="urn:microsoft.com/office/officeart/2016/7/layout/BasicLinearProcessNumbered"/>
    <dgm:cxn modelId="{291AC5BE-804D-004C-A9F6-101035916A53}" type="presParOf" srcId="{DE160B1B-466A-FD44-9FF7-D1F58858BD6A}" destId="{C8DFBEC2-A655-094B-83DF-4CB27F8E01CE}" srcOrd="1" destOrd="0" presId="urn:microsoft.com/office/officeart/2016/7/layout/BasicLinearProcessNumbered"/>
    <dgm:cxn modelId="{6FD78149-DF4A-054E-9C05-10D1525A132A}" type="presParOf" srcId="{DE160B1B-466A-FD44-9FF7-D1F58858BD6A}" destId="{AF50F0B2-B915-E247-8AD9-69B868FE6986}" srcOrd="2" destOrd="0" presId="urn:microsoft.com/office/officeart/2016/7/layout/BasicLinearProcessNumbered"/>
    <dgm:cxn modelId="{2FFBE534-AA5D-1D48-BCA3-4614398A146B}" type="presParOf" srcId="{DE160B1B-466A-FD44-9FF7-D1F58858BD6A}" destId="{D204010A-BE71-4241-AC4D-F666AD11357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BE0D5D-18DB-FE4A-9DCE-184ADADBB9BC}"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GB"/>
        </a:p>
      </dgm:t>
    </dgm:pt>
    <dgm:pt modelId="{DB850687-9315-7046-A15D-DF53B77FBE76}">
      <dgm:prSet phldrT="[Text]" custT="1"/>
      <dgm:spPr/>
      <dgm:t>
        <a:bodyPr/>
        <a:lstStyle/>
        <a:p>
          <a:r>
            <a:rPr lang="en-GB" sz="1000" dirty="0"/>
            <a:t>Before 1948: People who had symptoms of Mental Health were places in asylums such as the A</a:t>
          </a:r>
          <a:r>
            <a:rPr lang="en-GB" sz="1000" b="0" i="0" u="none" strike="noStrike" dirty="0">
              <a:effectLst/>
            </a:rPr>
            <a:t>ustere Victorian where they were hidden from the public  because their behaviour was deemed “abnormal” .(National Health Institue,2022)</a:t>
          </a:r>
          <a:endParaRPr lang="en-GB" sz="1000" dirty="0"/>
        </a:p>
        <a:p>
          <a:endParaRPr lang="en-GB" sz="800" dirty="0"/>
        </a:p>
      </dgm:t>
    </dgm:pt>
    <dgm:pt modelId="{234D6009-3A27-F545-8133-6C6D94421780}" type="parTrans" cxnId="{32E3276E-C83D-E045-ADE7-3928275F7BD9}">
      <dgm:prSet/>
      <dgm:spPr/>
      <dgm:t>
        <a:bodyPr/>
        <a:lstStyle/>
        <a:p>
          <a:endParaRPr lang="en-GB"/>
        </a:p>
      </dgm:t>
    </dgm:pt>
    <dgm:pt modelId="{1F5B0E62-65B8-C04E-9F20-D066C1560C5A}" type="sibTrans" cxnId="{32E3276E-C83D-E045-ADE7-3928275F7BD9}">
      <dgm:prSet/>
      <dgm:spPr/>
      <dgm:t>
        <a:bodyPr/>
        <a:lstStyle/>
        <a:p>
          <a:endParaRPr lang="en-GB"/>
        </a:p>
      </dgm:t>
    </dgm:pt>
    <dgm:pt modelId="{8ABC296A-35F4-A64E-825D-FF7473959BE8}">
      <dgm:prSet phldrT="[Text]" custT="1"/>
      <dgm:spPr/>
      <dgm:t>
        <a:bodyPr/>
        <a:lstStyle/>
        <a:p>
          <a:r>
            <a:rPr lang="en-GB" sz="1300" b="0" i="0" u="none" dirty="0"/>
            <a:t>2007: A new Mental Health Act was released which provides for the assessment and treatment of people with a mental disorder and sets out the rights that they have.</a:t>
          </a:r>
          <a:endParaRPr lang="en-GB" sz="1300" dirty="0"/>
        </a:p>
      </dgm:t>
    </dgm:pt>
    <dgm:pt modelId="{8D6D2E39-6AF8-7241-B1C9-A40D2458F7AE}" type="parTrans" cxnId="{BE018153-4976-8744-B156-F089CC810EE6}">
      <dgm:prSet/>
      <dgm:spPr/>
      <dgm:t>
        <a:bodyPr/>
        <a:lstStyle/>
        <a:p>
          <a:endParaRPr lang="en-GB"/>
        </a:p>
      </dgm:t>
    </dgm:pt>
    <dgm:pt modelId="{A2A5FC13-193A-7344-AABC-0D24834BC675}" type="sibTrans" cxnId="{BE018153-4976-8744-B156-F089CC810EE6}">
      <dgm:prSet/>
      <dgm:spPr/>
      <dgm:t>
        <a:bodyPr/>
        <a:lstStyle/>
        <a:p>
          <a:endParaRPr lang="en-GB"/>
        </a:p>
      </dgm:t>
    </dgm:pt>
    <dgm:pt modelId="{FC1F5A51-B534-9A4F-A17F-E78313996168}">
      <dgm:prSet phldrT="[Text]" custT="1"/>
      <dgm:spPr/>
      <dgm:t>
        <a:bodyPr/>
        <a:lstStyle/>
        <a:p>
          <a:r>
            <a:rPr lang="en-GB" sz="1000" b="0" i="0" u="none" strike="noStrike" dirty="0">
              <a:effectLst/>
            </a:rPr>
            <a:t>In 1959, more than a decade after the NHS was established IN 1948, Parliament passed The Mental Health Act. </a:t>
          </a:r>
          <a:r>
            <a:rPr lang="en-GB" sz="1000" dirty="0"/>
            <a:t>E</a:t>
          </a:r>
          <a:r>
            <a:rPr lang="en-GB" sz="1000" b="0" i="0" u="none" strike="noStrike" dirty="0">
              <a:effectLst/>
            </a:rPr>
            <a:t>ntry to hospital was to be decided on medical, rather than legal terms. There was also some attempt to integrate mental health care with the wider NHS. </a:t>
          </a:r>
          <a:r>
            <a:rPr lang="en-GB" sz="1000" dirty="0"/>
            <a:t>This meant that people with mental health  could benefit from general hospitals by removing the distinction between mental and physical health by encouraging fairness.  (The Health Foundation,2024)</a:t>
          </a:r>
        </a:p>
      </dgm:t>
    </dgm:pt>
    <dgm:pt modelId="{B8B1DF16-D0A3-7343-8052-692B9493442F}" type="parTrans" cxnId="{A5E4796F-1EF2-B345-92A8-A7381EAE2851}">
      <dgm:prSet/>
      <dgm:spPr/>
      <dgm:t>
        <a:bodyPr/>
        <a:lstStyle/>
        <a:p>
          <a:endParaRPr lang="en-GB"/>
        </a:p>
      </dgm:t>
    </dgm:pt>
    <dgm:pt modelId="{B38A62D2-7356-E146-8A45-3DDDB6A1C895}" type="sibTrans" cxnId="{A5E4796F-1EF2-B345-92A8-A7381EAE2851}">
      <dgm:prSet/>
      <dgm:spPr/>
      <dgm:t>
        <a:bodyPr/>
        <a:lstStyle/>
        <a:p>
          <a:endParaRPr lang="en-GB"/>
        </a:p>
      </dgm:t>
    </dgm:pt>
    <dgm:pt modelId="{520BBAB2-E851-AE48-89D3-01D657253D40}">
      <dgm:prSet phldrT="[Text]" custT="1"/>
      <dgm:spPr/>
      <dgm:t>
        <a:bodyPr/>
        <a:lstStyle/>
        <a:p>
          <a:r>
            <a:rPr lang="en-GB" sz="1200" dirty="0"/>
            <a:t>In 1991-2000: The introduction of Mental health  Trust was formed which focused on the rehabilitation of people with mental health issue back into the community. This lead there to be more recognition of adult mental health (National Library of Medicine, 2015)</a:t>
          </a:r>
        </a:p>
      </dgm:t>
    </dgm:pt>
    <dgm:pt modelId="{D8A95EDF-D331-F947-8DE9-2E3AC3A990BF}" type="parTrans" cxnId="{092CD769-3807-E04E-B2AC-160EBBB8062D}">
      <dgm:prSet/>
      <dgm:spPr/>
      <dgm:t>
        <a:bodyPr/>
        <a:lstStyle/>
        <a:p>
          <a:endParaRPr lang="en-GB"/>
        </a:p>
      </dgm:t>
    </dgm:pt>
    <dgm:pt modelId="{71425798-0B1F-D24B-87D4-33A6FA216ACE}" type="sibTrans" cxnId="{092CD769-3807-E04E-B2AC-160EBBB8062D}">
      <dgm:prSet/>
      <dgm:spPr/>
      <dgm:t>
        <a:bodyPr/>
        <a:lstStyle/>
        <a:p>
          <a:endParaRPr lang="en-GB"/>
        </a:p>
      </dgm:t>
    </dgm:pt>
    <dgm:pt modelId="{4FF190F5-C45E-FE43-A340-282CFD4F99E9}">
      <dgm:prSet phldrT="[Text]" custT="1"/>
      <dgm:spPr/>
      <dgm:t>
        <a:bodyPr/>
        <a:lstStyle/>
        <a:p>
          <a:pPr>
            <a:buFont typeface="Arial" panose="020B0604020202020204" pitchFamily="34" charset="0"/>
            <a:buChar char="•"/>
          </a:pPr>
          <a:r>
            <a:rPr lang="en-US" sz="1000" b="0" i="0" u="none" strike="noStrike" dirty="0">
              <a:effectLst/>
            </a:rPr>
            <a:t>In 1961 the government declared the Victorian asylums that rose ‘daunting out of the countryside’ should be closed, and their patients cared for in conventional hospital wards, or within the community. (Peoples history of NHS,2024)</a:t>
          </a:r>
          <a:endParaRPr lang="en-GB" sz="1000" dirty="0"/>
        </a:p>
      </dgm:t>
    </dgm:pt>
    <dgm:pt modelId="{6B2B130E-0C30-A345-B9A6-18836F8CF428}" type="sibTrans" cxnId="{1D18E8CF-613C-664D-A1B7-C14C2677D13B}">
      <dgm:prSet/>
      <dgm:spPr/>
      <dgm:t>
        <a:bodyPr/>
        <a:lstStyle/>
        <a:p>
          <a:endParaRPr lang="en-GB"/>
        </a:p>
      </dgm:t>
    </dgm:pt>
    <dgm:pt modelId="{36C83E1B-697E-1C48-AF10-4C097E1E6559}" type="parTrans" cxnId="{1D18E8CF-613C-664D-A1B7-C14C2677D13B}">
      <dgm:prSet/>
      <dgm:spPr/>
      <dgm:t>
        <a:bodyPr/>
        <a:lstStyle/>
        <a:p>
          <a:endParaRPr lang="en-GB"/>
        </a:p>
      </dgm:t>
    </dgm:pt>
    <dgm:pt modelId="{2337D185-1093-AB42-AB9C-A4055D1AC877}">
      <dgm:prSet phldrT="[Text]" custT="1"/>
      <dgm:spPr/>
      <dgm:t>
        <a:bodyPr/>
        <a:lstStyle/>
        <a:p>
          <a:r>
            <a:rPr lang="en-US" sz="1200" dirty="0"/>
            <a:t>In 1983, another Mental Health Act was published which enforced that people with mental disorders were taken, kept and treated  without consent. This was due to mental health issues which were deteriorating and putting others at risk. </a:t>
          </a:r>
          <a:r>
            <a:rPr lang="en-GB" sz="1200" b="0" i="0" u="none" strike="noStrike" dirty="0">
              <a:effectLst/>
            </a:rPr>
            <a:t>(National Health Institue,2022)</a:t>
          </a:r>
          <a:br>
            <a:rPr lang="en-US" sz="900" dirty="0"/>
          </a:br>
          <a:endParaRPr lang="en-GB" sz="900" dirty="0"/>
        </a:p>
      </dgm:t>
    </dgm:pt>
    <dgm:pt modelId="{35101A50-614A-6A44-B00F-B13A8D818DED}" type="sibTrans" cxnId="{59275292-122F-DC44-B453-3520FE628BC0}">
      <dgm:prSet/>
      <dgm:spPr/>
      <dgm:t>
        <a:bodyPr/>
        <a:lstStyle/>
        <a:p>
          <a:endParaRPr lang="en-GB"/>
        </a:p>
      </dgm:t>
    </dgm:pt>
    <dgm:pt modelId="{FC5AE34E-4DF8-E545-A436-6A52804B3E72}" type="parTrans" cxnId="{59275292-122F-DC44-B453-3520FE628BC0}">
      <dgm:prSet/>
      <dgm:spPr/>
      <dgm:t>
        <a:bodyPr/>
        <a:lstStyle/>
        <a:p>
          <a:endParaRPr lang="en-GB"/>
        </a:p>
      </dgm:t>
    </dgm:pt>
    <dgm:pt modelId="{6FA2A719-E5BA-9945-90F0-C37385D15CFD}">
      <dgm:prSet phldrT="[Text]" custT="1"/>
      <dgm:spPr/>
      <dgm:t>
        <a:bodyPr/>
        <a:lstStyle/>
        <a:p>
          <a:r>
            <a:rPr lang="en-GB" sz="1300" dirty="0"/>
            <a:t>2007-Present: There are now 24/hrs helplines which assists people who might struggle with public settings. There are also more ethical treatment in place to deal with different types of mental health symptoms. (National Library of Medicine, 2015)</a:t>
          </a:r>
        </a:p>
      </dgm:t>
    </dgm:pt>
    <dgm:pt modelId="{DA763E4B-8413-6744-97A8-A7E22E8C162F}" type="parTrans" cxnId="{6FEB026C-20E2-C040-8322-B13B50B63E9C}">
      <dgm:prSet/>
      <dgm:spPr/>
    </dgm:pt>
    <dgm:pt modelId="{534E77D3-3D23-A24C-B202-3D544BAB526E}" type="sibTrans" cxnId="{6FEB026C-20E2-C040-8322-B13B50B63E9C}">
      <dgm:prSet/>
      <dgm:spPr/>
    </dgm:pt>
    <dgm:pt modelId="{17D140FF-02D1-574D-A5B2-941F8F6AA513}" type="pres">
      <dgm:prSet presAssocID="{90BE0D5D-18DB-FE4A-9DCE-184ADADBB9BC}" presName="linearFlow" presStyleCnt="0">
        <dgm:presLayoutVars>
          <dgm:dir/>
          <dgm:animLvl val="lvl"/>
          <dgm:resizeHandles val="exact"/>
        </dgm:presLayoutVars>
      </dgm:prSet>
      <dgm:spPr/>
    </dgm:pt>
    <dgm:pt modelId="{96585DF1-36AA-EB44-825F-6241EBB9338C}" type="pres">
      <dgm:prSet presAssocID="{DB850687-9315-7046-A15D-DF53B77FBE76}" presName="composite" presStyleCnt="0"/>
      <dgm:spPr/>
    </dgm:pt>
    <dgm:pt modelId="{567DF2DD-7E5A-974A-9339-DBF1B22AF722}" type="pres">
      <dgm:prSet presAssocID="{DB850687-9315-7046-A15D-DF53B77FBE76}" presName="parTx" presStyleLbl="node1" presStyleIdx="0" presStyleCnt="3">
        <dgm:presLayoutVars>
          <dgm:chMax val="0"/>
          <dgm:chPref val="0"/>
          <dgm:bulletEnabled val="1"/>
        </dgm:presLayoutVars>
      </dgm:prSet>
      <dgm:spPr/>
    </dgm:pt>
    <dgm:pt modelId="{64B5751B-6733-B446-BF13-53510390B8A0}" type="pres">
      <dgm:prSet presAssocID="{DB850687-9315-7046-A15D-DF53B77FBE76}" presName="parSh" presStyleLbl="node1" presStyleIdx="0" presStyleCnt="3" custScaleX="94129" custScaleY="147380" custLinFactY="-7193" custLinFactNeighborX="-123" custLinFactNeighborY="-100000"/>
      <dgm:spPr/>
    </dgm:pt>
    <dgm:pt modelId="{EC4EA8F9-4B91-574F-A36C-A279FA2D5C27}" type="pres">
      <dgm:prSet presAssocID="{DB850687-9315-7046-A15D-DF53B77FBE76}" presName="desTx" presStyleLbl="fgAcc1" presStyleIdx="0" presStyleCnt="3" custScaleX="116153" custScaleY="92492" custLinFactNeighborX="-9919" custLinFactNeighborY="85651">
        <dgm:presLayoutVars>
          <dgm:bulletEnabled val="1"/>
        </dgm:presLayoutVars>
      </dgm:prSet>
      <dgm:spPr/>
    </dgm:pt>
    <dgm:pt modelId="{5EA4DBD0-6B1C-ED46-AA32-C4CE6A64C6F4}" type="pres">
      <dgm:prSet presAssocID="{1F5B0E62-65B8-C04E-9F20-D066C1560C5A}" presName="sibTrans" presStyleLbl="sibTrans2D1" presStyleIdx="0" presStyleCnt="2" custAng="86528" custLinFactNeighborX="-6193" custLinFactNeighborY="36638"/>
      <dgm:spPr/>
    </dgm:pt>
    <dgm:pt modelId="{C89E2AAC-4DDC-7644-9B64-F0E405087F7A}" type="pres">
      <dgm:prSet presAssocID="{1F5B0E62-65B8-C04E-9F20-D066C1560C5A}" presName="connTx" presStyleLbl="sibTrans2D1" presStyleIdx="0" presStyleCnt="2"/>
      <dgm:spPr/>
    </dgm:pt>
    <dgm:pt modelId="{FD0DF28F-67DA-2C42-BF31-6BE81214CA1B}" type="pres">
      <dgm:prSet presAssocID="{FC1F5A51-B534-9A4F-A17F-E78313996168}" presName="composite" presStyleCnt="0"/>
      <dgm:spPr/>
    </dgm:pt>
    <dgm:pt modelId="{0C1FC9C6-6229-BD44-AFD8-053837131CC5}" type="pres">
      <dgm:prSet presAssocID="{FC1F5A51-B534-9A4F-A17F-E78313996168}" presName="parTx" presStyleLbl="node1" presStyleIdx="0" presStyleCnt="3">
        <dgm:presLayoutVars>
          <dgm:chMax val="0"/>
          <dgm:chPref val="0"/>
          <dgm:bulletEnabled val="1"/>
        </dgm:presLayoutVars>
      </dgm:prSet>
      <dgm:spPr/>
    </dgm:pt>
    <dgm:pt modelId="{B5E7F6B9-D589-5C4A-95B8-AF860ECCDC9A}" type="pres">
      <dgm:prSet presAssocID="{FC1F5A51-B534-9A4F-A17F-E78313996168}" presName="parSh" presStyleLbl="node1" presStyleIdx="1" presStyleCnt="3" custScaleX="98366" custScaleY="138376" custLinFactY="-14007" custLinFactNeighborX="-2160" custLinFactNeighborY="-100000"/>
      <dgm:spPr/>
    </dgm:pt>
    <dgm:pt modelId="{081DE00C-458D-E245-9927-62DD5396ACFA}" type="pres">
      <dgm:prSet presAssocID="{FC1F5A51-B534-9A4F-A17F-E78313996168}" presName="desTx" presStyleLbl="fgAcc1" presStyleIdx="1" presStyleCnt="3" custScaleX="115578" custScaleY="97797" custLinFactNeighborX="-17984" custLinFactNeighborY="84829">
        <dgm:presLayoutVars>
          <dgm:bulletEnabled val="1"/>
        </dgm:presLayoutVars>
      </dgm:prSet>
      <dgm:spPr/>
    </dgm:pt>
    <dgm:pt modelId="{E8C8003C-A4C7-E24D-88BF-2297A1F53DA5}" type="pres">
      <dgm:prSet presAssocID="{B38A62D2-7356-E146-8A45-3DDDB6A1C895}" presName="sibTrans" presStyleLbl="sibTrans2D1" presStyleIdx="1" presStyleCnt="2" custAng="19394" custLinFactNeighborX="-11419" custLinFactNeighborY="55172"/>
      <dgm:spPr/>
    </dgm:pt>
    <dgm:pt modelId="{D4AB7C2E-2251-484C-844E-068C2A4E4D8A}" type="pres">
      <dgm:prSet presAssocID="{B38A62D2-7356-E146-8A45-3DDDB6A1C895}" presName="connTx" presStyleLbl="sibTrans2D1" presStyleIdx="1" presStyleCnt="2"/>
      <dgm:spPr/>
    </dgm:pt>
    <dgm:pt modelId="{95CBC02C-D0E2-6246-88B2-6162591A052C}" type="pres">
      <dgm:prSet presAssocID="{4FF190F5-C45E-FE43-A340-282CFD4F99E9}" presName="composite" presStyleCnt="0"/>
      <dgm:spPr/>
    </dgm:pt>
    <dgm:pt modelId="{C574692B-E88E-F345-BF58-9ED769F3A0E7}" type="pres">
      <dgm:prSet presAssocID="{4FF190F5-C45E-FE43-A340-282CFD4F99E9}" presName="parTx" presStyleLbl="node1" presStyleIdx="1" presStyleCnt="3">
        <dgm:presLayoutVars>
          <dgm:chMax val="0"/>
          <dgm:chPref val="0"/>
          <dgm:bulletEnabled val="1"/>
        </dgm:presLayoutVars>
      </dgm:prSet>
      <dgm:spPr/>
    </dgm:pt>
    <dgm:pt modelId="{49F2F256-338C-BA4E-8852-C4710761A056}" type="pres">
      <dgm:prSet presAssocID="{4FF190F5-C45E-FE43-A340-282CFD4F99E9}" presName="parSh" presStyleLbl="node1" presStyleIdx="2" presStyleCnt="3" custScaleX="108830" custScaleY="158921" custLinFactY="-5136" custLinFactNeighborX="-2767" custLinFactNeighborY="-100000"/>
      <dgm:spPr/>
    </dgm:pt>
    <dgm:pt modelId="{AB82E56D-A9D9-E042-80E4-89E1164C34E6}" type="pres">
      <dgm:prSet presAssocID="{4FF190F5-C45E-FE43-A340-282CFD4F99E9}" presName="desTx" presStyleLbl="fgAcc1" presStyleIdx="2" presStyleCnt="3" custAng="0" custScaleX="130958" custScaleY="77897" custLinFactY="93839" custLinFactNeighborX="-15321" custLinFactNeighborY="100000">
        <dgm:presLayoutVars>
          <dgm:bulletEnabled val="1"/>
        </dgm:presLayoutVars>
      </dgm:prSet>
      <dgm:spPr/>
    </dgm:pt>
  </dgm:ptLst>
  <dgm:cxnLst>
    <dgm:cxn modelId="{BC604405-4173-C342-8D92-36C4AC3879F3}" type="presOf" srcId="{FC1F5A51-B534-9A4F-A17F-E78313996168}" destId="{0C1FC9C6-6229-BD44-AFD8-053837131CC5}" srcOrd="0" destOrd="0" presId="urn:microsoft.com/office/officeart/2005/8/layout/process3"/>
    <dgm:cxn modelId="{D794FB47-2A58-DB4F-AD31-1577F440B71F}" type="presOf" srcId="{4FF190F5-C45E-FE43-A340-282CFD4F99E9}" destId="{49F2F256-338C-BA4E-8852-C4710761A056}" srcOrd="1" destOrd="0" presId="urn:microsoft.com/office/officeart/2005/8/layout/process3"/>
    <dgm:cxn modelId="{EF48F648-092D-4442-9A40-E299FE34A9FD}" type="presOf" srcId="{8ABC296A-35F4-A64E-825D-FF7473959BE8}" destId="{EC4EA8F9-4B91-574F-A36C-A279FA2D5C27}" srcOrd="0" destOrd="0" presId="urn:microsoft.com/office/officeart/2005/8/layout/process3"/>
    <dgm:cxn modelId="{BE018153-4976-8744-B156-F089CC810EE6}" srcId="{DB850687-9315-7046-A15D-DF53B77FBE76}" destId="{8ABC296A-35F4-A64E-825D-FF7473959BE8}" srcOrd="0" destOrd="0" parTransId="{8D6D2E39-6AF8-7241-B1C9-A40D2458F7AE}" sibTransId="{A2A5FC13-193A-7344-AABC-0D24834BC675}"/>
    <dgm:cxn modelId="{D6077F60-7B15-2D4D-BBF2-6BDC6D79A187}" type="presOf" srcId="{1F5B0E62-65B8-C04E-9F20-D066C1560C5A}" destId="{C89E2AAC-4DDC-7644-9B64-F0E405087F7A}" srcOrd="1" destOrd="0" presId="urn:microsoft.com/office/officeart/2005/8/layout/process3"/>
    <dgm:cxn modelId="{092CD769-3807-E04E-B2AC-160EBBB8062D}" srcId="{FC1F5A51-B534-9A4F-A17F-E78313996168}" destId="{520BBAB2-E851-AE48-89D3-01D657253D40}" srcOrd="0" destOrd="0" parTransId="{D8A95EDF-D331-F947-8DE9-2E3AC3A990BF}" sibTransId="{71425798-0B1F-D24B-87D4-33A6FA216ACE}"/>
    <dgm:cxn modelId="{6FEB026C-20E2-C040-8322-B13B50B63E9C}" srcId="{DB850687-9315-7046-A15D-DF53B77FBE76}" destId="{6FA2A719-E5BA-9945-90F0-C37385D15CFD}" srcOrd="1" destOrd="0" parTransId="{DA763E4B-8413-6744-97A8-A7E22E8C162F}" sibTransId="{534E77D3-3D23-A24C-B202-3D544BAB526E}"/>
    <dgm:cxn modelId="{3735566C-C8EC-504B-9C88-0A2B3BBFF24E}" type="presOf" srcId="{B38A62D2-7356-E146-8A45-3DDDB6A1C895}" destId="{E8C8003C-A4C7-E24D-88BF-2297A1F53DA5}" srcOrd="0" destOrd="0" presId="urn:microsoft.com/office/officeart/2005/8/layout/process3"/>
    <dgm:cxn modelId="{32E3276E-C83D-E045-ADE7-3928275F7BD9}" srcId="{90BE0D5D-18DB-FE4A-9DCE-184ADADBB9BC}" destId="{DB850687-9315-7046-A15D-DF53B77FBE76}" srcOrd="0" destOrd="0" parTransId="{234D6009-3A27-F545-8133-6C6D94421780}" sibTransId="{1F5B0E62-65B8-C04E-9F20-D066C1560C5A}"/>
    <dgm:cxn modelId="{A5E4796F-1EF2-B345-92A8-A7381EAE2851}" srcId="{90BE0D5D-18DB-FE4A-9DCE-184ADADBB9BC}" destId="{FC1F5A51-B534-9A4F-A17F-E78313996168}" srcOrd="1" destOrd="0" parTransId="{B8B1DF16-D0A3-7343-8052-692B9493442F}" sibTransId="{B38A62D2-7356-E146-8A45-3DDDB6A1C895}"/>
    <dgm:cxn modelId="{F636E674-11B4-514F-9428-9F797164B9C3}" type="presOf" srcId="{90BE0D5D-18DB-FE4A-9DCE-184ADADBB9BC}" destId="{17D140FF-02D1-574D-A5B2-941F8F6AA513}" srcOrd="0" destOrd="0" presId="urn:microsoft.com/office/officeart/2005/8/layout/process3"/>
    <dgm:cxn modelId="{CE4F6B83-CA89-4842-A53F-F07716B54654}" type="presOf" srcId="{B38A62D2-7356-E146-8A45-3DDDB6A1C895}" destId="{D4AB7C2E-2251-484C-844E-068C2A4E4D8A}" srcOrd="1" destOrd="0" presId="urn:microsoft.com/office/officeart/2005/8/layout/process3"/>
    <dgm:cxn modelId="{0414C486-E4F8-0248-BE59-11853A6AD094}" type="presOf" srcId="{FC1F5A51-B534-9A4F-A17F-E78313996168}" destId="{B5E7F6B9-D589-5C4A-95B8-AF860ECCDC9A}" srcOrd="1" destOrd="0" presId="urn:microsoft.com/office/officeart/2005/8/layout/process3"/>
    <dgm:cxn modelId="{59275292-122F-DC44-B453-3520FE628BC0}" srcId="{4FF190F5-C45E-FE43-A340-282CFD4F99E9}" destId="{2337D185-1093-AB42-AB9C-A4055D1AC877}" srcOrd="0" destOrd="0" parTransId="{FC5AE34E-4DF8-E545-A436-6A52804B3E72}" sibTransId="{35101A50-614A-6A44-B00F-B13A8D818DED}"/>
    <dgm:cxn modelId="{C644B094-A64A-2441-80D1-44E746EF51E7}" type="presOf" srcId="{520BBAB2-E851-AE48-89D3-01D657253D40}" destId="{081DE00C-458D-E245-9927-62DD5396ACFA}" srcOrd="0" destOrd="0" presId="urn:microsoft.com/office/officeart/2005/8/layout/process3"/>
    <dgm:cxn modelId="{950DA2A4-B1A9-2F47-9145-AEFE97EC0F2E}" type="presOf" srcId="{2337D185-1093-AB42-AB9C-A4055D1AC877}" destId="{AB82E56D-A9D9-E042-80E4-89E1164C34E6}" srcOrd="0" destOrd="0" presId="urn:microsoft.com/office/officeart/2005/8/layout/process3"/>
    <dgm:cxn modelId="{E83E2FAD-EB55-DF43-9FEB-CC5B1E8851C9}" type="presOf" srcId="{1F5B0E62-65B8-C04E-9F20-D066C1560C5A}" destId="{5EA4DBD0-6B1C-ED46-AA32-C4CE6A64C6F4}" srcOrd="0" destOrd="0" presId="urn:microsoft.com/office/officeart/2005/8/layout/process3"/>
    <dgm:cxn modelId="{B4BB60B8-E9A0-BD40-B2EF-3D5A8B1189BF}" type="presOf" srcId="{DB850687-9315-7046-A15D-DF53B77FBE76}" destId="{64B5751B-6733-B446-BF13-53510390B8A0}" srcOrd="1" destOrd="0" presId="urn:microsoft.com/office/officeart/2005/8/layout/process3"/>
    <dgm:cxn modelId="{437977BB-B662-EF42-B3B2-E936E6A8688D}" type="presOf" srcId="{DB850687-9315-7046-A15D-DF53B77FBE76}" destId="{567DF2DD-7E5A-974A-9339-DBF1B22AF722}" srcOrd="0" destOrd="0" presId="urn:microsoft.com/office/officeart/2005/8/layout/process3"/>
    <dgm:cxn modelId="{1D18E8CF-613C-664D-A1B7-C14C2677D13B}" srcId="{90BE0D5D-18DB-FE4A-9DCE-184ADADBB9BC}" destId="{4FF190F5-C45E-FE43-A340-282CFD4F99E9}" srcOrd="2" destOrd="0" parTransId="{36C83E1B-697E-1C48-AF10-4C097E1E6559}" sibTransId="{6B2B130E-0C30-A345-B9A6-18836F8CF428}"/>
    <dgm:cxn modelId="{C0BE6CE2-82AB-A748-B3CD-DAB3A4A91CC9}" type="presOf" srcId="{4FF190F5-C45E-FE43-A340-282CFD4F99E9}" destId="{C574692B-E88E-F345-BF58-9ED769F3A0E7}" srcOrd="0" destOrd="0" presId="urn:microsoft.com/office/officeart/2005/8/layout/process3"/>
    <dgm:cxn modelId="{BC7A66F1-DE35-AD42-83C8-4BA7BB22C567}" type="presOf" srcId="{6FA2A719-E5BA-9945-90F0-C37385D15CFD}" destId="{EC4EA8F9-4B91-574F-A36C-A279FA2D5C27}" srcOrd="0" destOrd="1" presId="urn:microsoft.com/office/officeart/2005/8/layout/process3"/>
    <dgm:cxn modelId="{D9B2C8B8-309B-3740-A45E-8CB8E2868FCE}" type="presParOf" srcId="{17D140FF-02D1-574D-A5B2-941F8F6AA513}" destId="{96585DF1-36AA-EB44-825F-6241EBB9338C}" srcOrd="0" destOrd="0" presId="urn:microsoft.com/office/officeart/2005/8/layout/process3"/>
    <dgm:cxn modelId="{224F8A54-7EC8-0947-8773-779312EFCF89}" type="presParOf" srcId="{96585DF1-36AA-EB44-825F-6241EBB9338C}" destId="{567DF2DD-7E5A-974A-9339-DBF1B22AF722}" srcOrd="0" destOrd="0" presId="urn:microsoft.com/office/officeart/2005/8/layout/process3"/>
    <dgm:cxn modelId="{2863922D-136F-314D-9A90-3DF2F701EB5C}" type="presParOf" srcId="{96585DF1-36AA-EB44-825F-6241EBB9338C}" destId="{64B5751B-6733-B446-BF13-53510390B8A0}" srcOrd="1" destOrd="0" presId="urn:microsoft.com/office/officeart/2005/8/layout/process3"/>
    <dgm:cxn modelId="{0CDE9DB9-D641-1544-92DF-CE96D47A0DA1}" type="presParOf" srcId="{96585DF1-36AA-EB44-825F-6241EBB9338C}" destId="{EC4EA8F9-4B91-574F-A36C-A279FA2D5C27}" srcOrd="2" destOrd="0" presId="urn:microsoft.com/office/officeart/2005/8/layout/process3"/>
    <dgm:cxn modelId="{8E398FF0-19CC-9B4C-8F59-51F7FC14C0BF}" type="presParOf" srcId="{17D140FF-02D1-574D-A5B2-941F8F6AA513}" destId="{5EA4DBD0-6B1C-ED46-AA32-C4CE6A64C6F4}" srcOrd="1" destOrd="0" presId="urn:microsoft.com/office/officeart/2005/8/layout/process3"/>
    <dgm:cxn modelId="{16E3672E-B5ED-3F45-BE4A-BC6AFC633B1E}" type="presParOf" srcId="{5EA4DBD0-6B1C-ED46-AA32-C4CE6A64C6F4}" destId="{C89E2AAC-4DDC-7644-9B64-F0E405087F7A}" srcOrd="0" destOrd="0" presId="urn:microsoft.com/office/officeart/2005/8/layout/process3"/>
    <dgm:cxn modelId="{83306904-FBBC-F84C-A799-EFF237649B59}" type="presParOf" srcId="{17D140FF-02D1-574D-A5B2-941F8F6AA513}" destId="{FD0DF28F-67DA-2C42-BF31-6BE81214CA1B}" srcOrd="2" destOrd="0" presId="urn:microsoft.com/office/officeart/2005/8/layout/process3"/>
    <dgm:cxn modelId="{79C900AE-DE59-044F-834F-549241F73728}" type="presParOf" srcId="{FD0DF28F-67DA-2C42-BF31-6BE81214CA1B}" destId="{0C1FC9C6-6229-BD44-AFD8-053837131CC5}" srcOrd="0" destOrd="0" presId="urn:microsoft.com/office/officeart/2005/8/layout/process3"/>
    <dgm:cxn modelId="{27BFC108-AE4F-DD44-9900-F2ACCD16CECA}" type="presParOf" srcId="{FD0DF28F-67DA-2C42-BF31-6BE81214CA1B}" destId="{B5E7F6B9-D589-5C4A-95B8-AF860ECCDC9A}" srcOrd="1" destOrd="0" presId="urn:microsoft.com/office/officeart/2005/8/layout/process3"/>
    <dgm:cxn modelId="{32E51B45-3081-0D47-9EF3-59E2080315B9}" type="presParOf" srcId="{FD0DF28F-67DA-2C42-BF31-6BE81214CA1B}" destId="{081DE00C-458D-E245-9927-62DD5396ACFA}" srcOrd="2" destOrd="0" presId="urn:microsoft.com/office/officeart/2005/8/layout/process3"/>
    <dgm:cxn modelId="{DBDA693A-5EB5-6A4D-8689-D8D3D48200D0}" type="presParOf" srcId="{17D140FF-02D1-574D-A5B2-941F8F6AA513}" destId="{E8C8003C-A4C7-E24D-88BF-2297A1F53DA5}" srcOrd="3" destOrd="0" presId="urn:microsoft.com/office/officeart/2005/8/layout/process3"/>
    <dgm:cxn modelId="{ED35072B-88B1-8B4A-96E7-8E77E3DB9888}" type="presParOf" srcId="{E8C8003C-A4C7-E24D-88BF-2297A1F53DA5}" destId="{D4AB7C2E-2251-484C-844E-068C2A4E4D8A}" srcOrd="0" destOrd="0" presId="urn:microsoft.com/office/officeart/2005/8/layout/process3"/>
    <dgm:cxn modelId="{DED08D20-F823-6548-9F82-ADAD0AB12DCE}" type="presParOf" srcId="{17D140FF-02D1-574D-A5B2-941F8F6AA513}" destId="{95CBC02C-D0E2-6246-88B2-6162591A052C}" srcOrd="4" destOrd="0" presId="urn:microsoft.com/office/officeart/2005/8/layout/process3"/>
    <dgm:cxn modelId="{F60C075C-10B2-B847-991E-F1684F58F8DB}" type="presParOf" srcId="{95CBC02C-D0E2-6246-88B2-6162591A052C}" destId="{C574692B-E88E-F345-BF58-9ED769F3A0E7}" srcOrd="0" destOrd="0" presId="urn:microsoft.com/office/officeart/2005/8/layout/process3"/>
    <dgm:cxn modelId="{9504482B-0D0D-064E-A823-EFE7E7598F0F}" type="presParOf" srcId="{95CBC02C-D0E2-6246-88B2-6162591A052C}" destId="{49F2F256-338C-BA4E-8852-C4710761A056}" srcOrd="1" destOrd="0" presId="urn:microsoft.com/office/officeart/2005/8/layout/process3"/>
    <dgm:cxn modelId="{C9F8F128-C270-1B42-ACD3-0FD1C1AF1AEC}" type="presParOf" srcId="{95CBC02C-D0E2-6246-88B2-6162591A052C}" destId="{AB82E56D-A9D9-E042-80E4-89E1164C34E6}" srcOrd="2" destOrd="0" presId="urn:microsoft.com/office/officeart/2005/8/layout/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E1433-58CB-0E40-B99B-2AEE03876945}">
      <dsp:nvSpPr>
        <dsp:cNvPr id="0" name=""/>
        <dsp:cNvSpPr/>
      </dsp:nvSpPr>
      <dsp:spPr>
        <a:xfrm>
          <a:off x="0" y="0"/>
          <a:ext cx="3324224" cy="435133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169" tIns="330200" rIns="259169" bIns="330200" numCol="1" spcCol="1270" anchor="t" anchorCtr="0">
          <a:noAutofit/>
        </a:bodyPr>
        <a:lstStyle/>
        <a:p>
          <a:pPr marL="0" lvl="0" indent="0" algn="l" defTabSz="577850">
            <a:lnSpc>
              <a:spcPct val="90000"/>
            </a:lnSpc>
            <a:spcBef>
              <a:spcPct val="0"/>
            </a:spcBef>
            <a:spcAft>
              <a:spcPct val="35000"/>
            </a:spcAft>
            <a:buNone/>
          </a:pPr>
          <a:r>
            <a:rPr lang="en-GB" sz="1300" b="0" i="0" kern="1200"/>
            <a:t>Mental health is a state of mental well-being that enables people to cope with the stresses of life, realize their abilities, learn well and work well, and contribute to their community. (world health association,2022)</a:t>
          </a:r>
          <a:endParaRPr lang="en-US" sz="1300" kern="1200"/>
        </a:p>
      </dsp:txBody>
      <dsp:txXfrm>
        <a:off x="0" y="1653508"/>
        <a:ext cx="3324224" cy="2610802"/>
      </dsp:txXfrm>
    </dsp:sp>
    <dsp:sp modelId="{0942D7DB-46F2-584C-8A94-04103FB71C73}">
      <dsp:nvSpPr>
        <dsp:cNvPr id="0" name=""/>
        <dsp:cNvSpPr/>
      </dsp:nvSpPr>
      <dsp:spPr>
        <a:xfrm>
          <a:off x="1009411" y="435133"/>
          <a:ext cx="1305401" cy="130540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0583" y="626305"/>
        <a:ext cx="923057" cy="923057"/>
      </dsp:txXfrm>
    </dsp:sp>
    <dsp:sp modelId="{773C7370-4D79-C24D-BBE3-E5974327F0DF}">
      <dsp:nvSpPr>
        <dsp:cNvPr id="0" name=""/>
        <dsp:cNvSpPr/>
      </dsp:nvSpPr>
      <dsp:spPr>
        <a:xfrm>
          <a:off x="0" y="4351266"/>
          <a:ext cx="332422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2D8FFD-6F96-F948-9995-4176B72913B1}">
      <dsp:nvSpPr>
        <dsp:cNvPr id="0" name=""/>
        <dsp:cNvSpPr/>
      </dsp:nvSpPr>
      <dsp:spPr>
        <a:xfrm>
          <a:off x="3656646" y="0"/>
          <a:ext cx="3324224" cy="435133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169" tIns="330200" rIns="259169" bIns="330200" numCol="1" spcCol="1270" anchor="t" anchorCtr="0">
          <a:noAutofit/>
        </a:bodyPr>
        <a:lstStyle/>
        <a:p>
          <a:pPr marL="0" lvl="0" indent="0" algn="l" defTabSz="577850">
            <a:lnSpc>
              <a:spcPct val="90000"/>
            </a:lnSpc>
            <a:spcBef>
              <a:spcPct val="0"/>
            </a:spcBef>
            <a:spcAft>
              <a:spcPct val="35000"/>
            </a:spcAft>
            <a:buNone/>
          </a:pPr>
          <a:r>
            <a:rPr lang="en-GB" sz="1300" b="0" i="0" kern="1200"/>
            <a:t>National Health Service (NHS), in Great Britain, a comprehensive public-health service under government administration, established by the National Service Act of 1946 and subsequent legislation. Virtually the entire population is covered, and health services are free except for certain minor charges.(Britiannica,2024)</a:t>
          </a:r>
          <a:endParaRPr lang="en-US" sz="1300" kern="1200"/>
        </a:p>
      </dsp:txBody>
      <dsp:txXfrm>
        <a:off x="3656646" y="1653508"/>
        <a:ext cx="3324224" cy="2610802"/>
      </dsp:txXfrm>
    </dsp:sp>
    <dsp:sp modelId="{98D854E4-8EB1-EB4B-94FC-8C4EDD3CC4D8}">
      <dsp:nvSpPr>
        <dsp:cNvPr id="0" name=""/>
        <dsp:cNvSpPr/>
      </dsp:nvSpPr>
      <dsp:spPr>
        <a:xfrm>
          <a:off x="4666058" y="435133"/>
          <a:ext cx="1305401" cy="130540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57230" y="626305"/>
        <a:ext cx="923057" cy="923057"/>
      </dsp:txXfrm>
    </dsp:sp>
    <dsp:sp modelId="{3A15C274-CD4C-2D4C-84D1-CA36CEE0A616}">
      <dsp:nvSpPr>
        <dsp:cNvPr id="0" name=""/>
        <dsp:cNvSpPr/>
      </dsp:nvSpPr>
      <dsp:spPr>
        <a:xfrm>
          <a:off x="3656646" y="4351266"/>
          <a:ext cx="332422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35E74-4F2A-1F47-986C-F05455973E55}">
      <dsp:nvSpPr>
        <dsp:cNvPr id="0" name=""/>
        <dsp:cNvSpPr/>
      </dsp:nvSpPr>
      <dsp:spPr>
        <a:xfrm>
          <a:off x="7313293" y="0"/>
          <a:ext cx="3324224" cy="435133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169" tIns="330200" rIns="259169" bIns="330200" numCol="1" spcCol="1270" anchor="t" anchorCtr="0">
          <a:noAutofit/>
        </a:bodyPr>
        <a:lstStyle/>
        <a:p>
          <a:pPr marL="0" lvl="0" indent="0" algn="l" defTabSz="577850">
            <a:lnSpc>
              <a:spcPct val="90000"/>
            </a:lnSpc>
            <a:spcBef>
              <a:spcPct val="0"/>
            </a:spcBef>
            <a:spcAft>
              <a:spcPct val="35000"/>
            </a:spcAft>
            <a:buNone/>
          </a:pPr>
          <a:r>
            <a:rPr lang="en-GB" sz="1300" b="0" i="0" kern="1200"/>
            <a:t>The language in official acts of Parliament relating to mental health and disability reflected the stigma. Words and phrases such as ‘lunacy’ and ‘mental deficiency' were regularly used.</a:t>
          </a:r>
          <a:endParaRPr lang="en-US" sz="1300" kern="1200"/>
        </a:p>
      </dsp:txBody>
      <dsp:txXfrm>
        <a:off x="7313293" y="1653508"/>
        <a:ext cx="3324224" cy="2610802"/>
      </dsp:txXfrm>
    </dsp:sp>
    <dsp:sp modelId="{C8DFBEC2-A655-094B-83DF-4CB27F8E01CE}">
      <dsp:nvSpPr>
        <dsp:cNvPr id="0" name=""/>
        <dsp:cNvSpPr/>
      </dsp:nvSpPr>
      <dsp:spPr>
        <a:xfrm>
          <a:off x="8322705" y="435133"/>
          <a:ext cx="1305401" cy="130540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513877" y="626305"/>
        <a:ext cx="923057" cy="923057"/>
      </dsp:txXfrm>
    </dsp:sp>
    <dsp:sp modelId="{AF50F0B2-B915-E247-8AD9-69B868FE6986}">
      <dsp:nvSpPr>
        <dsp:cNvPr id="0" name=""/>
        <dsp:cNvSpPr/>
      </dsp:nvSpPr>
      <dsp:spPr>
        <a:xfrm>
          <a:off x="7313293" y="4351266"/>
          <a:ext cx="332422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5751B-6733-B446-BF13-53510390B8A0}">
      <dsp:nvSpPr>
        <dsp:cNvPr id="0" name=""/>
        <dsp:cNvSpPr/>
      </dsp:nvSpPr>
      <dsp:spPr>
        <a:xfrm>
          <a:off x="5920" y="0"/>
          <a:ext cx="2222989" cy="19366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Before 1948: People who had symptoms of Mental Health were places in asylums such as the A</a:t>
          </a:r>
          <a:r>
            <a:rPr lang="en-GB" sz="1000" b="0" i="0" u="none" strike="noStrike" kern="1200" dirty="0">
              <a:effectLst/>
            </a:rPr>
            <a:t>ustere Victorian where they were hidden from the public  because their behaviour was deemed “abnormal” .(National Health Institue,2022)</a:t>
          </a:r>
          <a:endParaRPr lang="en-GB" sz="1000" kern="1200" dirty="0"/>
        </a:p>
        <a:p>
          <a:pPr marL="0" lvl="0" indent="0" algn="l" defTabSz="444500">
            <a:lnSpc>
              <a:spcPct val="90000"/>
            </a:lnSpc>
            <a:spcBef>
              <a:spcPct val="0"/>
            </a:spcBef>
            <a:spcAft>
              <a:spcPct val="35000"/>
            </a:spcAft>
            <a:buNone/>
          </a:pPr>
          <a:endParaRPr lang="en-GB" sz="800" kern="1200" dirty="0"/>
        </a:p>
      </dsp:txBody>
      <dsp:txXfrm>
        <a:off x="5920" y="0"/>
        <a:ext cx="2222989" cy="1291129"/>
      </dsp:txXfrm>
    </dsp:sp>
    <dsp:sp modelId="{EC4EA8F9-4B91-574F-A36C-A279FA2D5C27}">
      <dsp:nvSpPr>
        <dsp:cNvPr id="0" name=""/>
        <dsp:cNvSpPr/>
      </dsp:nvSpPr>
      <dsp:spPr>
        <a:xfrm>
          <a:off x="0" y="2170292"/>
          <a:ext cx="2743117" cy="34096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GB" sz="1300" b="0" i="0" u="none" kern="1200" dirty="0"/>
            <a:t>2007: A new Mental Health Act was released which provides for the assessment and treatment of people with a mental disorder and sets out the rights that they have.</a:t>
          </a:r>
          <a:endParaRPr lang="en-GB" sz="1300" kern="1200" dirty="0"/>
        </a:p>
        <a:p>
          <a:pPr marL="114300" lvl="1" indent="-114300" algn="l" defTabSz="577850">
            <a:lnSpc>
              <a:spcPct val="90000"/>
            </a:lnSpc>
            <a:spcBef>
              <a:spcPct val="0"/>
            </a:spcBef>
            <a:spcAft>
              <a:spcPct val="15000"/>
            </a:spcAft>
            <a:buChar char="•"/>
          </a:pPr>
          <a:r>
            <a:rPr lang="en-GB" sz="1300" kern="1200" dirty="0"/>
            <a:t>2007-Present: There are now 24/hrs helplines which assists people who might struggle with public settings. There are also more ethical treatment in place to deal with different types of mental health symptoms. (National Library of Medicine, 2015)</a:t>
          </a:r>
        </a:p>
      </dsp:txBody>
      <dsp:txXfrm>
        <a:off x="80343" y="2250635"/>
        <a:ext cx="2582431" cy="3248939"/>
      </dsp:txXfrm>
    </dsp:sp>
    <dsp:sp modelId="{5EA4DBD0-6B1C-ED46-AA32-C4CE6A64C6F4}">
      <dsp:nvSpPr>
        <dsp:cNvPr id="0" name=""/>
        <dsp:cNvSpPr/>
      </dsp:nvSpPr>
      <dsp:spPr>
        <a:xfrm rot="51915">
          <a:off x="2585929" y="547282"/>
          <a:ext cx="871376" cy="5879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585939" y="663546"/>
        <a:ext cx="694982" cy="352788"/>
      </dsp:txXfrm>
    </dsp:sp>
    <dsp:sp modelId="{B5E7F6B9-D589-5C4A-95B8-AF860ECCDC9A}">
      <dsp:nvSpPr>
        <dsp:cNvPr id="0" name=""/>
        <dsp:cNvSpPr/>
      </dsp:nvSpPr>
      <dsp:spPr>
        <a:xfrm>
          <a:off x="3872933" y="0"/>
          <a:ext cx="2323052" cy="181837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b="0" i="0" u="none" strike="noStrike" kern="1200" dirty="0">
              <a:effectLst/>
            </a:rPr>
            <a:t>In 1959, more than a decade after the NHS was established IN 1948, Parliament passed The Mental Health Act. </a:t>
          </a:r>
          <a:r>
            <a:rPr lang="en-GB" sz="1000" kern="1200" dirty="0"/>
            <a:t>E</a:t>
          </a:r>
          <a:r>
            <a:rPr lang="en-GB" sz="1000" b="0" i="0" u="none" strike="noStrike" kern="1200" dirty="0">
              <a:effectLst/>
            </a:rPr>
            <a:t>ntry to hospital was to be decided on medical, rather than legal terms. There was also some attempt to integrate mental health care with the wider NHS. </a:t>
          </a:r>
          <a:r>
            <a:rPr lang="en-GB" sz="1000" kern="1200" dirty="0"/>
            <a:t>This meant that people with mental health  could benefit from general hospitals by removing the distinction between mental and physical health by encouraging fairness.  (The Health Foundation,2024)</a:t>
          </a:r>
        </a:p>
      </dsp:txBody>
      <dsp:txXfrm>
        <a:off x="3872933" y="0"/>
        <a:ext cx="2323052" cy="1212249"/>
      </dsp:txXfrm>
    </dsp:sp>
    <dsp:sp modelId="{081DE00C-458D-E245-9927-62DD5396ACFA}">
      <dsp:nvSpPr>
        <dsp:cNvPr id="0" name=""/>
        <dsp:cNvSpPr/>
      </dsp:nvSpPr>
      <dsp:spPr>
        <a:xfrm>
          <a:off x="3779693" y="1974729"/>
          <a:ext cx="2729538" cy="360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t>In 1991-2000: The introduction of Mental health  Trust was formed which focused on the rehabilitation of people with mental health issue back into the community. This lead there to be more recognition of adult mental health (National Library of Medicine, 2015)</a:t>
          </a:r>
        </a:p>
      </dsp:txBody>
      <dsp:txXfrm>
        <a:off x="3859638" y="2054674"/>
        <a:ext cx="2569648" cy="3445298"/>
      </dsp:txXfrm>
    </dsp:sp>
    <dsp:sp modelId="{E8C8003C-A4C7-E24D-88BF-2297A1F53DA5}">
      <dsp:nvSpPr>
        <dsp:cNvPr id="0" name=""/>
        <dsp:cNvSpPr/>
      </dsp:nvSpPr>
      <dsp:spPr>
        <a:xfrm rot="95440">
          <a:off x="6502997" y="680702"/>
          <a:ext cx="859325" cy="5879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503031" y="795850"/>
        <a:ext cx="682931" cy="352788"/>
      </dsp:txXfrm>
    </dsp:sp>
    <dsp:sp modelId="{49F2F256-338C-BA4E-8852-C4710761A056}">
      <dsp:nvSpPr>
        <dsp:cNvPr id="0" name=""/>
        <dsp:cNvSpPr/>
      </dsp:nvSpPr>
      <dsp:spPr>
        <a:xfrm>
          <a:off x="7816958" y="0"/>
          <a:ext cx="2570174" cy="20883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Font typeface="Arial" panose="020B0604020202020204" pitchFamily="34" charset="0"/>
            <a:buNone/>
          </a:pPr>
          <a:r>
            <a:rPr lang="en-US" sz="1000" b="0" i="0" u="none" strike="noStrike" kern="1200" dirty="0">
              <a:effectLst/>
            </a:rPr>
            <a:t>In 1961 the government declared the Victorian asylums that rose ‘daunting out of the countryside’ should be closed, and their patients cared for in conventional hospital wards, or within the community. (Peoples history of NHS,2024)</a:t>
          </a:r>
          <a:endParaRPr lang="en-GB" sz="1000" kern="1200" dirty="0"/>
        </a:p>
      </dsp:txBody>
      <dsp:txXfrm>
        <a:off x="7816958" y="0"/>
        <a:ext cx="2570174" cy="1392234"/>
      </dsp:txXfrm>
    </dsp:sp>
    <dsp:sp modelId="{AB82E56D-A9D9-E042-80E4-89E1164C34E6}">
      <dsp:nvSpPr>
        <dsp:cNvPr id="0" name=""/>
        <dsp:cNvSpPr/>
      </dsp:nvSpPr>
      <dsp:spPr>
        <a:xfrm>
          <a:off x="7742895" y="2708322"/>
          <a:ext cx="3092758" cy="28715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In 1983, another Mental Health Act was published which enforced that people with mental disorders were taken, kept and treated  without consent. This was due to mental health issues which were deteriorating and putting others at risk. </a:t>
          </a:r>
          <a:r>
            <a:rPr lang="en-GB" sz="1200" b="0" i="0" u="none" strike="noStrike" kern="1200" dirty="0">
              <a:effectLst/>
            </a:rPr>
            <a:t>(National Health Institue,2022)</a:t>
          </a:r>
          <a:br>
            <a:rPr lang="en-US" sz="900" kern="1200" dirty="0"/>
          </a:br>
          <a:endParaRPr lang="en-GB" sz="900" kern="1200" dirty="0"/>
        </a:p>
      </dsp:txBody>
      <dsp:txXfrm>
        <a:off x="7827001" y="2792428"/>
        <a:ext cx="2924546" cy="2703383"/>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B77BE2-214C-6249-8C05-1135F1FFDCD6}" type="datetimeFigureOut">
              <a:rPr lang="en-US" smtClean="0"/>
              <a:t>3/11/24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5F75BF-EE17-B247-9EA5-7F0D52AD6897}" type="slidenum">
              <a:rPr lang="en-US" smtClean="0"/>
              <a:t>‹#›</a:t>
            </a:fld>
            <a:endParaRPr lang="en-US"/>
          </a:p>
        </p:txBody>
      </p:sp>
    </p:spTree>
    <p:extLst>
      <p:ext uri="{BB962C8B-B14F-4D97-AF65-F5344CB8AC3E}">
        <p14:creationId xmlns:p14="http://schemas.microsoft.com/office/powerpoint/2010/main" val="2666083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55F75BF-EE17-B247-9EA5-7F0D52AD6897}" type="slidenum">
              <a:rPr lang="en-US" smtClean="0"/>
              <a:t>6</a:t>
            </a:fld>
            <a:endParaRPr lang="en-US"/>
          </a:p>
        </p:txBody>
      </p:sp>
    </p:spTree>
    <p:extLst>
      <p:ext uri="{BB962C8B-B14F-4D97-AF65-F5344CB8AC3E}">
        <p14:creationId xmlns:p14="http://schemas.microsoft.com/office/powerpoint/2010/main" val="2246148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6811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56494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97243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16543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52344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75882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76837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46043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7957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83841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3/11/24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52471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3/11/24</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319780812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photo/healthy-mind-mental-health-mental-wellness-mindfulness-2377075/" TargetMode="External"/><Relationship Id="rId7" Type="http://schemas.openxmlformats.org/officeDocument/2006/relationships/image" Target="../media/image5.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5.svg"/><Relationship Id="rId2" Type="http://schemas.openxmlformats.org/officeDocument/2006/relationships/image" Target="../media/image10.png"/><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hyperlink" Target="https://www.ucheck.co.uk/blogs/positive-mental-health-at-work/" TargetMode="External"/><Relationship Id="rId3" Type="http://schemas.openxmlformats.org/officeDocument/2006/relationships/hyperlink" Target="https://www.google.com/url?q=https://www.ncbi.nlm.nih.gov/pmc/articles/PMC4595954/&amp;usg=AOvVaw1Gq8hlcc8rsndpsFoPEDmK" TargetMode="External"/><Relationship Id="rId7" Type="http://schemas.openxmlformats.org/officeDocument/2006/relationships/hyperlink" Target="https://sunrisehouse.com/addiction-info/history-evolution-mental-health-treatment/" TargetMode="External"/><Relationship Id="rId2" Type="http://schemas.openxmlformats.org/officeDocument/2006/relationships/hyperlink" Target="https://indepth.nice.org.uk/mental-health-and-the-nhs/index.html" TargetMode="External"/><Relationship Id="rId1" Type="http://schemas.openxmlformats.org/officeDocument/2006/relationships/slideLayout" Target="../slideLayouts/slideLayout2.xml"/><Relationship Id="rId6" Type="http://schemas.openxmlformats.org/officeDocument/2006/relationships/hyperlink" Target="https://www.oakhealthfoundation.org/debunking-top-myths-about-mental-health-part-1/" TargetMode="External"/><Relationship Id="rId5" Type="http://schemas.openxmlformats.org/officeDocument/2006/relationships/hyperlink" Target="https://www.priorygroup.com/mental-health/mental-health-statistics" TargetMode="External"/><Relationship Id="rId4" Type="http://schemas.openxmlformats.org/officeDocument/2006/relationships/hyperlink" Target="https://pressbooks-dev.oer.hawaii.edu/psychology/chapter/mental-health-treatment-past-and-present/" TargetMode="External"/><Relationship Id="rId9" Type="http://schemas.openxmlformats.org/officeDocument/2006/relationships/hyperlink" Target="https://www.who.int/news-room/fact-sheets/detail/mental-health-strengthening-our-respon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35" name="Rectangle 34">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37" name="Rectangle 36">
            <a:extLst>
              <a:ext uri="{FF2B5EF4-FFF2-40B4-BE49-F238E27FC236}">
                <a16:creationId xmlns:a16="http://schemas.microsoft.com/office/drawing/2014/main" id="{5DB84597-3185-4C7A-A2CB-6413E167E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39" name="Rectangle 3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1" name="Rectangle 4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65B46E6-B423-5C73-BEE8-A0FE35782EB3}"/>
              </a:ext>
            </a:extLst>
          </p:cNvPr>
          <p:cNvSpPr>
            <a:spLocks noGrp="1"/>
          </p:cNvSpPr>
          <p:nvPr>
            <p:ph type="ctrTitle"/>
          </p:nvPr>
        </p:nvSpPr>
        <p:spPr>
          <a:xfrm>
            <a:off x="777240" y="777240"/>
            <a:ext cx="4114800" cy="1812537"/>
          </a:xfrm>
        </p:spPr>
        <p:txBody>
          <a:bodyPr vert="horz" lIns="91440" tIns="45720" rIns="91440" bIns="45720" rtlCol="0" anchor="b">
            <a:normAutofit/>
          </a:bodyPr>
          <a:lstStyle/>
          <a:p>
            <a:pPr algn="l"/>
            <a:r>
              <a:rPr lang="en-US" sz="3100" dirty="0"/>
              <a:t>LCHS4003 INTRODUCTION TO HEALTH AND SOCIAL CARE</a:t>
            </a:r>
          </a:p>
        </p:txBody>
      </p:sp>
      <p:sp>
        <p:nvSpPr>
          <p:cNvPr id="3" name="Subtitle 2">
            <a:extLst>
              <a:ext uri="{FF2B5EF4-FFF2-40B4-BE49-F238E27FC236}">
                <a16:creationId xmlns:a16="http://schemas.microsoft.com/office/drawing/2014/main" id="{9E53134F-D4D4-EBFB-F408-9ED7AABD83D4}"/>
              </a:ext>
            </a:extLst>
          </p:cNvPr>
          <p:cNvSpPr>
            <a:spLocks noGrp="1"/>
          </p:cNvSpPr>
          <p:nvPr>
            <p:ph type="subTitle" idx="1"/>
          </p:nvPr>
        </p:nvSpPr>
        <p:spPr>
          <a:xfrm>
            <a:off x="777240" y="2786743"/>
            <a:ext cx="4114800" cy="3390220"/>
          </a:xfrm>
        </p:spPr>
        <p:txBody>
          <a:bodyPr vert="horz" lIns="91440" tIns="45720" rIns="91440" bIns="45720" rtlCol="0" anchor="t">
            <a:normAutofit/>
          </a:bodyPr>
          <a:lstStyle/>
          <a:p>
            <a:pPr indent="-228600" algn="l">
              <a:buFont typeface="Arial" panose="020B0604020202020204" pitchFamily="34" charset="0"/>
              <a:buChar char="•"/>
            </a:pPr>
            <a:r>
              <a:rPr lang="en-US" sz="2000" dirty="0"/>
              <a:t>NAME : VENISHA HENRY-MUNDA </a:t>
            </a:r>
          </a:p>
          <a:p>
            <a:pPr indent="-228600" algn="l">
              <a:buFont typeface="Arial" panose="020B0604020202020204" pitchFamily="34" charset="0"/>
              <a:buChar char="•"/>
            </a:pPr>
            <a:r>
              <a:rPr lang="en-US" sz="2000" dirty="0"/>
              <a:t>STUDENT ID : 2316686</a:t>
            </a:r>
          </a:p>
          <a:p>
            <a:pPr indent="-228600" algn="l">
              <a:buFont typeface="Arial" panose="020B0604020202020204" pitchFamily="34" charset="0"/>
              <a:buChar char="•"/>
            </a:pPr>
            <a:r>
              <a:rPr lang="en-US" sz="2000" dirty="0"/>
              <a:t>LECTURER  : PATRONELLA GANZA</a:t>
            </a:r>
          </a:p>
          <a:p>
            <a:pPr indent="-228600" algn="l">
              <a:buFont typeface="Arial" panose="020B0604020202020204" pitchFamily="34" charset="0"/>
              <a:buChar char="•"/>
            </a:pPr>
            <a:endParaRPr lang="en-US" sz="2000" dirty="0"/>
          </a:p>
        </p:txBody>
      </p:sp>
      <p:sp>
        <p:nvSpPr>
          <p:cNvPr id="43" name="Rectangle 42">
            <a:extLst>
              <a:ext uri="{FF2B5EF4-FFF2-40B4-BE49-F238E27FC236}">
                <a16:creationId xmlns:a16="http://schemas.microsoft.com/office/drawing/2014/main" id="{B561DE1A-F39F-46D4-BA9A-9DAB77A48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0"/>
            <a:ext cx="6859801"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een leaf next to a white tile lettered word&#10;&#10;Description automatically generated with medium confidence">
            <a:extLst>
              <a:ext uri="{FF2B5EF4-FFF2-40B4-BE49-F238E27FC236}">
                <a16:creationId xmlns:a16="http://schemas.microsoft.com/office/drawing/2014/main" id="{813FB0BF-7519-7433-FB46-2BE29A34A88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14580"/>
          <a:stretch/>
        </p:blipFill>
        <p:spPr>
          <a:xfrm>
            <a:off x="5333999" y="10"/>
            <a:ext cx="6854951" cy="3425390"/>
          </a:xfrm>
          <a:prstGeom prst="rect">
            <a:avLst/>
          </a:prstGeom>
        </p:spPr>
      </p:pic>
      <p:sp>
        <p:nvSpPr>
          <p:cNvPr id="45" name="Rectangle 44">
            <a:extLst>
              <a:ext uri="{FF2B5EF4-FFF2-40B4-BE49-F238E27FC236}">
                <a16:creationId xmlns:a16="http://schemas.microsoft.com/office/drawing/2014/main" id="{C6105A24-81C0-4B45-99A5-311F3B74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3C851273-7FAC-413A-B5CA-083F7AECDF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33999" y="3427200"/>
            <a:ext cx="3429000" cy="3429000"/>
          </a:xfrm>
          <a:prstGeom prst="rect">
            <a:avLst/>
          </a:prstGeom>
        </p:spPr>
      </p:pic>
      <p:sp>
        <p:nvSpPr>
          <p:cNvPr id="49" name="Rectangle 48">
            <a:extLst>
              <a:ext uri="{FF2B5EF4-FFF2-40B4-BE49-F238E27FC236}">
                <a16:creationId xmlns:a16="http://schemas.microsoft.com/office/drawing/2014/main" id="{C3B21356-601F-4761-B3FB-16E3D4A5C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Graphic 50">
            <a:extLst>
              <a:ext uri="{FF2B5EF4-FFF2-40B4-BE49-F238E27FC236}">
                <a16:creationId xmlns:a16="http://schemas.microsoft.com/office/drawing/2014/main" id="{004EF464-0C9E-4D7E-B8B3-8652858192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67754" y="3427200"/>
            <a:ext cx="3429000" cy="3429000"/>
          </a:xfrm>
          <a:prstGeom prst="rect">
            <a:avLst/>
          </a:prstGeom>
        </p:spPr>
      </p:pic>
      <p:sp>
        <p:nvSpPr>
          <p:cNvPr id="4" name="TextBox 3">
            <a:extLst>
              <a:ext uri="{FF2B5EF4-FFF2-40B4-BE49-F238E27FC236}">
                <a16:creationId xmlns:a16="http://schemas.microsoft.com/office/drawing/2014/main" id="{ACEA914C-EEF5-1D8E-DC25-03AC29A81C56}"/>
              </a:ext>
            </a:extLst>
          </p:cNvPr>
          <p:cNvSpPr txBox="1"/>
          <p:nvPr/>
        </p:nvSpPr>
        <p:spPr>
          <a:xfrm>
            <a:off x="6546273" y="3636818"/>
            <a:ext cx="2389909" cy="646331"/>
          </a:xfrm>
          <a:prstGeom prst="rect">
            <a:avLst/>
          </a:prstGeom>
          <a:noFill/>
        </p:spPr>
        <p:txBody>
          <a:bodyPr wrap="square" rtlCol="0">
            <a:spAutoFit/>
          </a:bodyPr>
          <a:lstStyle/>
          <a:p>
            <a:r>
              <a:rPr lang="en-US" dirty="0"/>
              <a:t>(Oak Health Foundation,2024)</a:t>
            </a:r>
          </a:p>
        </p:txBody>
      </p:sp>
    </p:spTree>
    <p:extLst>
      <p:ext uri="{BB962C8B-B14F-4D97-AF65-F5344CB8AC3E}">
        <p14:creationId xmlns:p14="http://schemas.microsoft.com/office/powerpoint/2010/main" val="721869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room with beds and plants&#10;&#10;Description automatically generated">
            <a:extLst>
              <a:ext uri="{FF2B5EF4-FFF2-40B4-BE49-F238E27FC236}">
                <a16:creationId xmlns:a16="http://schemas.microsoft.com/office/drawing/2014/main" id="{623A2EF0-69EA-393C-5CDE-605EC8DA50B1}"/>
              </a:ext>
            </a:extLst>
          </p:cNvPr>
          <p:cNvPicPr>
            <a:picLocks noChangeAspect="1"/>
          </p:cNvPicPr>
          <p:nvPr/>
        </p:nvPicPr>
        <p:blipFill>
          <a:blip r:embed="rId2"/>
          <a:stretch>
            <a:fillRect/>
          </a:stretch>
        </p:blipFill>
        <p:spPr>
          <a:xfrm>
            <a:off x="0" y="-31864"/>
            <a:ext cx="12191999" cy="6889864"/>
          </a:xfrm>
          <a:prstGeom prst="rect">
            <a:avLst/>
          </a:prstGeom>
        </p:spPr>
      </p:pic>
      <p:sp>
        <p:nvSpPr>
          <p:cNvPr id="2" name="Title 1">
            <a:extLst>
              <a:ext uri="{FF2B5EF4-FFF2-40B4-BE49-F238E27FC236}">
                <a16:creationId xmlns:a16="http://schemas.microsoft.com/office/drawing/2014/main" id="{E7046B1D-B88D-25BA-ECAC-7B131C817770}"/>
              </a:ext>
            </a:extLst>
          </p:cNvPr>
          <p:cNvSpPr>
            <a:spLocks noGrp="1"/>
          </p:cNvSpPr>
          <p:nvPr>
            <p:ph type="title"/>
          </p:nvPr>
        </p:nvSpPr>
        <p:spPr/>
        <p:txBody>
          <a:bodyPr vert="horz" lIns="91440" tIns="45720" rIns="91440" bIns="45720" rtlCol="0" anchor="b">
            <a:normAutofit fontScale="90000"/>
          </a:bodyPr>
          <a:lstStyle/>
          <a:p>
            <a:r>
              <a:rPr lang="en-US" sz="6000" dirty="0"/>
              <a:t>Mental Health Service-Introduction</a:t>
            </a:r>
          </a:p>
        </p:txBody>
      </p:sp>
      <p:graphicFrame>
        <p:nvGraphicFramePr>
          <p:cNvPr id="10" name="Content Placeholder 5">
            <a:extLst>
              <a:ext uri="{FF2B5EF4-FFF2-40B4-BE49-F238E27FC236}">
                <a16:creationId xmlns:a16="http://schemas.microsoft.com/office/drawing/2014/main" id="{DA2A9884-CEFA-3822-0878-F081B2D1608B}"/>
              </a:ext>
            </a:extLst>
          </p:cNvPr>
          <p:cNvGraphicFramePr>
            <a:graphicFrameLocks noGrp="1"/>
          </p:cNvGraphicFramePr>
          <p:nvPr>
            <p:ph idx="1"/>
          </p:nvPr>
        </p:nvGraphicFramePr>
        <p:xfrm>
          <a:off x="777242" y="1825625"/>
          <a:ext cx="1063751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5204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ACC8B7-61B2-6055-1395-E549E44A5F80}"/>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F813DD5-078F-31EC-817E-F92CDD54E8C9}"/>
              </a:ext>
            </a:extLst>
          </p:cNvPr>
          <p:cNvSpPr>
            <a:spLocks noGrp="1"/>
          </p:cNvSpPr>
          <p:nvPr>
            <p:ph type="title"/>
          </p:nvPr>
        </p:nvSpPr>
        <p:spPr>
          <a:xfrm>
            <a:off x="135082" y="1"/>
            <a:ext cx="11279678" cy="893617"/>
          </a:xfrm>
        </p:spPr>
        <p:txBody>
          <a:bodyPr/>
          <a:lstStyle/>
          <a:p>
            <a:r>
              <a:rPr lang="en-US" dirty="0">
                <a:solidFill>
                  <a:schemeClr val="bg1"/>
                </a:solidFill>
              </a:rPr>
              <a:t>Mental Health </a:t>
            </a:r>
          </a:p>
        </p:txBody>
      </p:sp>
      <p:graphicFrame>
        <p:nvGraphicFramePr>
          <p:cNvPr id="4" name="Content Placeholder 3">
            <a:extLst>
              <a:ext uri="{FF2B5EF4-FFF2-40B4-BE49-F238E27FC236}">
                <a16:creationId xmlns:a16="http://schemas.microsoft.com/office/drawing/2014/main" id="{B1F4FD8F-2242-C779-E2AF-890FD67CDA00}"/>
              </a:ext>
            </a:extLst>
          </p:cNvPr>
          <p:cNvGraphicFramePr>
            <a:graphicFrameLocks noGrp="1"/>
          </p:cNvGraphicFramePr>
          <p:nvPr>
            <p:ph idx="1"/>
            <p:extLst>
              <p:ext uri="{D42A27DB-BD31-4B8C-83A1-F6EECF244321}">
                <p14:modId xmlns:p14="http://schemas.microsoft.com/office/powerpoint/2010/main" val="1353038749"/>
              </p:ext>
            </p:extLst>
          </p:nvPr>
        </p:nvGraphicFramePr>
        <p:xfrm>
          <a:off x="207817" y="893619"/>
          <a:ext cx="11206307" cy="55799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Right Arrow 6">
            <a:extLst>
              <a:ext uri="{FF2B5EF4-FFF2-40B4-BE49-F238E27FC236}">
                <a16:creationId xmlns:a16="http://schemas.microsoft.com/office/drawing/2014/main" id="{5A91D64C-BA80-E83E-FA0D-B414CD0F69A5}"/>
              </a:ext>
            </a:extLst>
          </p:cNvPr>
          <p:cNvSpPr/>
          <p:nvPr/>
        </p:nvSpPr>
        <p:spPr>
          <a:xfrm rot="5400000">
            <a:off x="8958524" y="3025112"/>
            <a:ext cx="781595" cy="535337"/>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3EEF1D57-389D-4BAD-0072-E948202FC71D}"/>
              </a:ext>
            </a:extLst>
          </p:cNvPr>
          <p:cNvSpPr/>
          <p:nvPr/>
        </p:nvSpPr>
        <p:spPr>
          <a:xfrm rot="10800000">
            <a:off x="2928039" y="4751624"/>
            <a:ext cx="902525" cy="528782"/>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ysClr val="windowText" lastClr="000000"/>
              </a:solidFill>
            </a:endParaRPr>
          </a:p>
        </p:txBody>
      </p:sp>
      <p:sp>
        <p:nvSpPr>
          <p:cNvPr id="11" name="Right Arrow 10">
            <a:extLst>
              <a:ext uri="{FF2B5EF4-FFF2-40B4-BE49-F238E27FC236}">
                <a16:creationId xmlns:a16="http://schemas.microsoft.com/office/drawing/2014/main" id="{F6796966-B7A9-622C-5EDB-08CD355231FF}"/>
              </a:ext>
            </a:extLst>
          </p:cNvPr>
          <p:cNvSpPr/>
          <p:nvPr/>
        </p:nvSpPr>
        <p:spPr>
          <a:xfrm rot="10800000">
            <a:off x="6945451" y="5016015"/>
            <a:ext cx="902525" cy="528782"/>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ysClr val="windowText" lastClr="000000"/>
              </a:solidFill>
            </a:endParaRPr>
          </a:p>
        </p:txBody>
      </p:sp>
    </p:spTree>
    <p:extLst>
      <p:ext uri="{BB962C8B-B14F-4D97-AF65-F5344CB8AC3E}">
        <p14:creationId xmlns:p14="http://schemas.microsoft.com/office/powerpoint/2010/main" val="3873531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4" name="Rectangle 23">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25" name="Rectangle 24">
            <a:extLst>
              <a:ext uri="{FF2B5EF4-FFF2-40B4-BE49-F238E27FC236}">
                <a16:creationId xmlns:a16="http://schemas.microsoft.com/office/drawing/2014/main" id="{5DB84597-3185-4C7A-A2CB-6413E167E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26" name="Rectangle 25">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7" name="Rectangle 26">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 name="Title 3">
            <a:extLst>
              <a:ext uri="{FF2B5EF4-FFF2-40B4-BE49-F238E27FC236}">
                <a16:creationId xmlns:a16="http://schemas.microsoft.com/office/drawing/2014/main" id="{4C4E7665-9217-5E17-865B-DC7F100EB240}"/>
              </a:ext>
            </a:extLst>
          </p:cNvPr>
          <p:cNvSpPr>
            <a:spLocks noGrp="1"/>
          </p:cNvSpPr>
          <p:nvPr>
            <p:ph type="title"/>
          </p:nvPr>
        </p:nvSpPr>
        <p:spPr>
          <a:xfrm>
            <a:off x="0" y="124692"/>
            <a:ext cx="5236535" cy="1371599"/>
          </a:xfrm>
        </p:spPr>
        <p:txBody>
          <a:bodyPr vert="horz" lIns="91440" tIns="45720" rIns="91440" bIns="45720" rtlCol="0" anchor="b">
            <a:normAutofit/>
          </a:bodyPr>
          <a:lstStyle/>
          <a:p>
            <a:r>
              <a:rPr lang="en-US" sz="4400" dirty="0"/>
              <a:t>Treatments</a:t>
            </a:r>
          </a:p>
        </p:txBody>
      </p:sp>
      <p:sp>
        <p:nvSpPr>
          <p:cNvPr id="6" name="Text Placeholder 5">
            <a:extLst>
              <a:ext uri="{FF2B5EF4-FFF2-40B4-BE49-F238E27FC236}">
                <a16:creationId xmlns:a16="http://schemas.microsoft.com/office/drawing/2014/main" id="{A4F8F56E-0BF6-1857-A017-BB40A6465CE0}"/>
              </a:ext>
            </a:extLst>
          </p:cNvPr>
          <p:cNvSpPr>
            <a:spLocks noGrp="1"/>
          </p:cNvSpPr>
          <p:nvPr>
            <p:ph type="body" sz="half" idx="2"/>
          </p:nvPr>
        </p:nvSpPr>
        <p:spPr>
          <a:xfrm>
            <a:off x="777240" y="2786743"/>
            <a:ext cx="4459295" cy="3390220"/>
          </a:xfrm>
        </p:spPr>
        <p:txBody>
          <a:bodyPr vert="horz" lIns="91440" tIns="45720" rIns="91440" bIns="45720" rtlCol="0" anchor="t">
            <a:normAutofit/>
          </a:bodyPr>
          <a:lstStyle/>
          <a:p>
            <a:pPr indent="-228600">
              <a:buFont typeface="Arial" panose="020B0604020202020204" pitchFamily="34" charset="0"/>
              <a:buChar char="•"/>
            </a:pPr>
            <a:endParaRPr lang="en-US" dirty="0"/>
          </a:p>
        </p:txBody>
      </p:sp>
      <p:sp>
        <p:nvSpPr>
          <p:cNvPr id="22" name="Rectangle 21">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5">
            <a:extLst>
              <a:ext uri="{FF2B5EF4-FFF2-40B4-BE49-F238E27FC236}">
                <a16:creationId xmlns:a16="http://schemas.microsoft.com/office/drawing/2014/main" id="{F00F7A16-36E5-7BA8-00F9-791A56FC931D}"/>
              </a:ext>
            </a:extLst>
          </p:cNvPr>
          <p:cNvPicPr>
            <a:picLocks noGrp="1" noChangeAspect="1"/>
          </p:cNvPicPr>
          <p:nvPr>
            <p:ph type="pic" idx="1"/>
          </p:nvPr>
        </p:nvPicPr>
        <p:blipFill rotWithShape="1">
          <a:blip r:embed="rId2"/>
          <a:srcRect l="21926" r="17825" b="2"/>
          <a:stretch/>
        </p:blipFill>
        <p:spPr>
          <a:xfrm>
            <a:off x="5821119" y="493987"/>
            <a:ext cx="5888959" cy="5888959"/>
          </a:xfrm>
          <a:prstGeom prst="rect">
            <a:avLst/>
          </a:prstGeom>
        </p:spPr>
      </p:pic>
      <p:graphicFrame>
        <p:nvGraphicFramePr>
          <p:cNvPr id="8" name="Table 7">
            <a:extLst>
              <a:ext uri="{FF2B5EF4-FFF2-40B4-BE49-F238E27FC236}">
                <a16:creationId xmlns:a16="http://schemas.microsoft.com/office/drawing/2014/main" id="{CADD7D00-1C93-A3AE-6DCD-327DE706291D}"/>
              </a:ext>
            </a:extLst>
          </p:cNvPr>
          <p:cNvGraphicFramePr>
            <a:graphicFrameLocks noGrp="1"/>
          </p:cNvGraphicFramePr>
          <p:nvPr>
            <p:extLst>
              <p:ext uri="{D42A27DB-BD31-4B8C-83A1-F6EECF244321}">
                <p14:modId xmlns:p14="http://schemas.microsoft.com/office/powerpoint/2010/main" val="1498060731"/>
              </p:ext>
            </p:extLst>
          </p:nvPr>
        </p:nvGraphicFramePr>
        <p:xfrm>
          <a:off x="99613" y="2130136"/>
          <a:ext cx="5239584" cy="4603171"/>
        </p:xfrm>
        <a:graphic>
          <a:graphicData uri="http://schemas.openxmlformats.org/drawingml/2006/table">
            <a:tbl>
              <a:tblPr firstRow="1" bandRow="1">
                <a:tableStyleId>{9D7B26C5-4107-4FEC-AEDC-1716B250A1EF}</a:tableStyleId>
              </a:tblPr>
              <a:tblGrid>
                <a:gridCol w="2619792">
                  <a:extLst>
                    <a:ext uri="{9D8B030D-6E8A-4147-A177-3AD203B41FA5}">
                      <a16:colId xmlns:a16="http://schemas.microsoft.com/office/drawing/2014/main" val="1130516948"/>
                    </a:ext>
                  </a:extLst>
                </a:gridCol>
                <a:gridCol w="2619792">
                  <a:extLst>
                    <a:ext uri="{9D8B030D-6E8A-4147-A177-3AD203B41FA5}">
                      <a16:colId xmlns:a16="http://schemas.microsoft.com/office/drawing/2014/main" val="4239097362"/>
                    </a:ext>
                  </a:extLst>
                </a:gridCol>
              </a:tblGrid>
              <a:tr h="930844">
                <a:tc>
                  <a:txBody>
                    <a:bodyPr/>
                    <a:lstStyle/>
                    <a:p>
                      <a:r>
                        <a:rPr lang="en-US" sz="2500" b="1" u="sng" dirty="0">
                          <a:solidFill>
                            <a:schemeClr val="tx1"/>
                          </a:solidFill>
                        </a:rPr>
                        <a:t>Past Treatment</a:t>
                      </a:r>
                    </a:p>
                  </a:txBody>
                  <a:tcPr/>
                </a:tc>
                <a:tc>
                  <a:txBody>
                    <a:bodyPr/>
                    <a:lstStyle/>
                    <a:p>
                      <a:r>
                        <a:rPr lang="en-US" sz="2500" b="1" u="sng" dirty="0">
                          <a:solidFill>
                            <a:schemeClr val="tx1"/>
                          </a:solidFill>
                        </a:rPr>
                        <a:t>Current Treatment</a:t>
                      </a:r>
                    </a:p>
                  </a:txBody>
                  <a:tcPr/>
                </a:tc>
                <a:extLst>
                  <a:ext uri="{0D108BD9-81ED-4DB2-BD59-A6C34878D82A}">
                    <a16:rowId xmlns:a16="http://schemas.microsoft.com/office/drawing/2014/main" val="429750364"/>
                  </a:ext>
                </a:extLst>
              </a:tr>
              <a:tr h="997333">
                <a:tc>
                  <a:txBody>
                    <a:bodyPr/>
                    <a:lstStyle/>
                    <a:p>
                      <a:pPr marL="285750" indent="-285750">
                        <a:buFont typeface="Arial" panose="020B0604020202020204" pitchFamily="34" charset="0"/>
                        <a:buChar char="•"/>
                      </a:pPr>
                      <a:r>
                        <a:rPr lang="en-US" dirty="0"/>
                        <a:t>Exorcism</a:t>
                      </a:r>
                    </a:p>
                    <a:p>
                      <a:pPr marL="285750" indent="-285750">
                        <a:buFont typeface="Arial" panose="020B0604020202020204" pitchFamily="34" charset="0"/>
                        <a:buChar char="•"/>
                      </a:pPr>
                      <a:r>
                        <a:rPr lang="en-US" dirty="0"/>
                        <a:t>Patients being chained</a:t>
                      </a:r>
                    </a:p>
                  </a:txBody>
                  <a:tcPr/>
                </a:tc>
                <a:tc>
                  <a:txBody>
                    <a:bodyPr/>
                    <a:lstStyle/>
                    <a:p>
                      <a:pPr marL="285750" indent="-285750">
                        <a:buFont typeface="Arial" panose="020B0604020202020204" pitchFamily="34" charset="0"/>
                        <a:buChar char="•"/>
                      </a:pPr>
                      <a:r>
                        <a:rPr lang="en-US" dirty="0">
                          <a:solidFill>
                            <a:schemeClr val="tx1"/>
                          </a:solidFill>
                        </a:rPr>
                        <a:t>Group/Family Therapy</a:t>
                      </a:r>
                    </a:p>
                    <a:p>
                      <a:pPr marL="285750" indent="-285750">
                        <a:buFont typeface="Arial" panose="020B0604020202020204" pitchFamily="34" charset="0"/>
                        <a:buChar char="•"/>
                      </a:pPr>
                      <a:r>
                        <a:rPr lang="en-US" dirty="0">
                          <a:solidFill>
                            <a:schemeClr val="tx1"/>
                          </a:solidFill>
                        </a:rPr>
                        <a:t>Antipsychotic Drugs</a:t>
                      </a:r>
                    </a:p>
                  </a:txBody>
                  <a:tcPr/>
                </a:tc>
                <a:extLst>
                  <a:ext uri="{0D108BD9-81ED-4DB2-BD59-A6C34878D82A}">
                    <a16:rowId xmlns:a16="http://schemas.microsoft.com/office/drawing/2014/main" val="1557984445"/>
                  </a:ext>
                </a:extLst>
              </a:tr>
              <a:tr h="1296533">
                <a:tc>
                  <a:txBody>
                    <a:bodyPr/>
                    <a:lstStyle/>
                    <a:p>
                      <a:pPr marL="285750" indent="-285750">
                        <a:buFont typeface="Arial" panose="020B0604020202020204" pitchFamily="34" charset="0"/>
                        <a:buChar char="•"/>
                      </a:pPr>
                      <a:r>
                        <a:rPr lang="en-US" dirty="0"/>
                        <a:t>Patients being submerged in cold water</a:t>
                      </a:r>
                    </a:p>
                    <a:p>
                      <a:pPr marL="285750" indent="-285750">
                        <a:buFont typeface="Arial" panose="020B0604020202020204" pitchFamily="34" charset="0"/>
                        <a:buChar char="•"/>
                      </a:pPr>
                      <a:r>
                        <a:rPr lang="en-US" dirty="0"/>
                        <a:t>Electroshock</a:t>
                      </a:r>
                    </a:p>
                  </a:txBody>
                  <a:tcPr/>
                </a:tc>
                <a:tc>
                  <a:txBody>
                    <a:bodyPr/>
                    <a:lstStyle/>
                    <a:p>
                      <a:pPr marL="285750" indent="-285750">
                        <a:buFont typeface="Arial" panose="020B0604020202020204" pitchFamily="34" charset="0"/>
                        <a:buChar char="•"/>
                      </a:pPr>
                      <a:r>
                        <a:rPr lang="en-US" dirty="0">
                          <a:solidFill>
                            <a:schemeClr val="tx1"/>
                          </a:solidFill>
                        </a:rPr>
                        <a:t>Placed in psychiatric hospitals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solidFill>
                            <a:schemeClr val="tx1"/>
                          </a:solidFill>
                        </a:rPr>
                        <a:t>Electroshock (under anesthesia)</a:t>
                      </a:r>
                    </a:p>
                  </a:txBody>
                  <a:tcPr/>
                </a:tc>
                <a:extLst>
                  <a:ext uri="{0D108BD9-81ED-4DB2-BD59-A6C34878D82A}">
                    <a16:rowId xmlns:a16="http://schemas.microsoft.com/office/drawing/2014/main" val="2484691721"/>
                  </a:ext>
                </a:extLst>
              </a:tr>
              <a:tr h="698133">
                <a:tc>
                  <a:txBody>
                    <a:bodyPr/>
                    <a:lstStyle/>
                    <a:p>
                      <a:pPr marL="285750" indent="-285750">
                        <a:buFont typeface="Arial" panose="020B0604020202020204" pitchFamily="34" charset="0"/>
                        <a:buChar char="•"/>
                      </a:pPr>
                      <a:r>
                        <a:rPr lang="en-US" dirty="0"/>
                        <a:t>Lobotomy</a:t>
                      </a:r>
                    </a:p>
                    <a:p>
                      <a:pPr marL="285750" indent="-285750">
                        <a:buFont typeface="Arial" panose="020B0604020202020204" pitchFamily="34" charset="0"/>
                        <a:buChar char="•"/>
                      </a:pPr>
                      <a:r>
                        <a:rPr lang="en-US" dirty="0"/>
                        <a:t>Psychosurgery</a:t>
                      </a:r>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2111546930"/>
                  </a:ext>
                </a:extLst>
              </a:tr>
              <a:tr h="680328">
                <a:tc>
                  <a:txBody>
                    <a:bodyPr/>
                    <a:lstStyle/>
                    <a:p>
                      <a:pPr marL="285750" indent="-285750">
                        <a:buFont typeface="Arial" panose="020B0604020202020204" pitchFamily="34" charset="0"/>
                        <a:buChar char="•"/>
                      </a:pPr>
                      <a:r>
                        <a:rPr lang="en-US" dirty="0"/>
                        <a:t>Psychoanalysis</a:t>
                      </a:r>
                    </a:p>
                  </a:txBody>
                  <a:tcPr/>
                </a:tc>
                <a:tc>
                  <a:txBody>
                    <a:bodyPr/>
                    <a:lstStyle/>
                    <a:p>
                      <a:endParaRPr lang="en-US" dirty="0"/>
                    </a:p>
                  </a:txBody>
                  <a:tcPr/>
                </a:tc>
                <a:extLst>
                  <a:ext uri="{0D108BD9-81ED-4DB2-BD59-A6C34878D82A}">
                    <a16:rowId xmlns:a16="http://schemas.microsoft.com/office/drawing/2014/main" val="1220666223"/>
                  </a:ext>
                </a:extLst>
              </a:tr>
            </a:tbl>
          </a:graphicData>
        </a:graphic>
      </p:graphicFrame>
      <p:sp>
        <p:nvSpPr>
          <p:cNvPr id="9" name="TextBox 8">
            <a:extLst>
              <a:ext uri="{FF2B5EF4-FFF2-40B4-BE49-F238E27FC236}">
                <a16:creationId xmlns:a16="http://schemas.microsoft.com/office/drawing/2014/main" id="{684A660F-F4EC-3A04-5638-522B360BDD0F}"/>
              </a:ext>
            </a:extLst>
          </p:cNvPr>
          <p:cNvSpPr txBox="1"/>
          <p:nvPr/>
        </p:nvSpPr>
        <p:spPr>
          <a:xfrm>
            <a:off x="102661" y="1496291"/>
            <a:ext cx="5362957" cy="830997"/>
          </a:xfrm>
          <a:prstGeom prst="rect">
            <a:avLst/>
          </a:prstGeom>
          <a:noFill/>
        </p:spPr>
        <p:txBody>
          <a:bodyPr wrap="square" rtlCol="0">
            <a:spAutoFit/>
          </a:bodyPr>
          <a:lstStyle/>
          <a:p>
            <a:r>
              <a:rPr lang="en-US" sz="1500" dirty="0">
                <a:solidFill>
                  <a:srgbClr val="FFFFFF"/>
                </a:solidFill>
              </a:rPr>
              <a:t>There are different treatments for Mental Health which focuses on the neural, voluntary and involuntary;</a:t>
            </a:r>
          </a:p>
          <a:p>
            <a:endParaRPr lang="en-US" dirty="0"/>
          </a:p>
        </p:txBody>
      </p:sp>
      <p:sp>
        <p:nvSpPr>
          <p:cNvPr id="10" name="TextBox 9">
            <a:extLst>
              <a:ext uri="{FF2B5EF4-FFF2-40B4-BE49-F238E27FC236}">
                <a16:creationId xmlns:a16="http://schemas.microsoft.com/office/drawing/2014/main" id="{83BC619A-87AB-C351-3682-C229C10CF64B}"/>
              </a:ext>
            </a:extLst>
          </p:cNvPr>
          <p:cNvSpPr txBox="1"/>
          <p:nvPr/>
        </p:nvSpPr>
        <p:spPr>
          <a:xfrm>
            <a:off x="6244936" y="6504709"/>
            <a:ext cx="3958937" cy="646331"/>
          </a:xfrm>
          <a:prstGeom prst="rect">
            <a:avLst/>
          </a:prstGeom>
          <a:noFill/>
        </p:spPr>
        <p:txBody>
          <a:bodyPr wrap="square" rtlCol="0">
            <a:spAutoFit/>
          </a:bodyPr>
          <a:lstStyle/>
          <a:p>
            <a:r>
              <a:rPr lang="en-US" dirty="0"/>
              <a:t>(sunrise house,2014)</a:t>
            </a:r>
          </a:p>
          <a:p>
            <a:endParaRPr lang="en-US" dirty="0"/>
          </a:p>
        </p:txBody>
      </p:sp>
      <p:sp>
        <p:nvSpPr>
          <p:cNvPr id="15" name="TextBox 14">
            <a:extLst>
              <a:ext uri="{FF2B5EF4-FFF2-40B4-BE49-F238E27FC236}">
                <a16:creationId xmlns:a16="http://schemas.microsoft.com/office/drawing/2014/main" id="{FF51107E-0E5F-A3CB-B680-61006D4F5BD1}"/>
              </a:ext>
            </a:extLst>
          </p:cNvPr>
          <p:cNvSpPr txBox="1"/>
          <p:nvPr/>
        </p:nvSpPr>
        <p:spPr>
          <a:xfrm>
            <a:off x="8759536" y="6483928"/>
            <a:ext cx="1909575" cy="369332"/>
          </a:xfrm>
          <a:prstGeom prst="rect">
            <a:avLst/>
          </a:prstGeom>
          <a:noFill/>
        </p:spPr>
        <p:txBody>
          <a:bodyPr wrap="square" rtlCol="0">
            <a:spAutoFit/>
          </a:bodyPr>
          <a:lstStyle/>
          <a:p>
            <a:r>
              <a:rPr lang="en-US" dirty="0"/>
              <a:t>(pressbook, 2014)</a:t>
            </a:r>
          </a:p>
        </p:txBody>
      </p:sp>
    </p:spTree>
    <p:extLst>
      <p:ext uri="{BB962C8B-B14F-4D97-AF65-F5344CB8AC3E}">
        <p14:creationId xmlns:p14="http://schemas.microsoft.com/office/powerpoint/2010/main" val="1660220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2" name="Rectangle 71">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73" name="Rectangle 72">
            <a:extLst>
              <a:ext uri="{FF2B5EF4-FFF2-40B4-BE49-F238E27FC236}">
                <a16:creationId xmlns:a16="http://schemas.microsoft.com/office/drawing/2014/main" id="{326E4BE8-974E-4111-BA00-3C445D066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74" name="Rectangle 73">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5" name="Rectangle 74">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E465B903-F517-3B30-DB92-FCE980D3727A}"/>
              </a:ext>
            </a:extLst>
          </p:cNvPr>
          <p:cNvSpPr>
            <a:spLocks noGrp="1"/>
          </p:cNvSpPr>
          <p:nvPr>
            <p:ph type="title"/>
          </p:nvPr>
        </p:nvSpPr>
        <p:spPr>
          <a:xfrm>
            <a:off x="777240" y="777240"/>
            <a:ext cx="4114800" cy="1812537"/>
          </a:xfrm>
        </p:spPr>
        <p:txBody>
          <a:bodyPr vert="horz" lIns="91440" tIns="45720" rIns="91440" bIns="45720" rtlCol="0" anchor="b">
            <a:normAutofit/>
          </a:bodyPr>
          <a:lstStyle/>
          <a:p>
            <a:r>
              <a:rPr lang="en-US" sz="4400"/>
              <a:t>Statistics</a:t>
            </a:r>
          </a:p>
        </p:txBody>
      </p:sp>
      <p:sp>
        <p:nvSpPr>
          <p:cNvPr id="3" name="Content Placeholder 2">
            <a:extLst>
              <a:ext uri="{FF2B5EF4-FFF2-40B4-BE49-F238E27FC236}">
                <a16:creationId xmlns:a16="http://schemas.microsoft.com/office/drawing/2014/main" id="{F0308054-D45F-09C1-A606-F393713BB456}"/>
              </a:ext>
            </a:extLst>
          </p:cNvPr>
          <p:cNvSpPr>
            <a:spLocks noGrp="1"/>
          </p:cNvSpPr>
          <p:nvPr>
            <p:ph type="body" sz="half" idx="2"/>
          </p:nvPr>
        </p:nvSpPr>
        <p:spPr>
          <a:xfrm>
            <a:off x="777240" y="2786743"/>
            <a:ext cx="4114800" cy="3390220"/>
          </a:xfrm>
        </p:spPr>
        <p:txBody>
          <a:bodyPr vert="horz" lIns="91440" tIns="45720" rIns="91440" bIns="45720" rtlCol="0" anchor="t">
            <a:normAutofit/>
          </a:bodyPr>
          <a:lstStyle/>
          <a:p>
            <a:pPr indent="-228600">
              <a:buFont typeface="Arial" panose="020B0604020202020204" pitchFamily="34" charset="0"/>
              <a:buChar char="•"/>
            </a:pPr>
            <a:r>
              <a:rPr lang="en-US" sz="1700" dirty="0"/>
              <a:t>1 in 6 people have experienced common mental health issues such as anxiety</a:t>
            </a:r>
          </a:p>
          <a:p>
            <a:pPr indent="-228600">
              <a:buFont typeface="Arial" panose="020B0604020202020204" pitchFamily="34" charset="0"/>
              <a:buChar char="•"/>
            </a:pPr>
            <a:r>
              <a:rPr lang="en-US" sz="1700" b="0" i="0" u="none" strike="noStrike" dirty="0">
                <a:effectLst/>
              </a:rPr>
              <a:t>14.3% of deaths worldwide, or approximately 8 million deaths each year, are attributable to mental disorders</a:t>
            </a:r>
          </a:p>
          <a:p>
            <a:pPr indent="-228600">
              <a:buFont typeface="Arial" panose="020B0604020202020204" pitchFamily="34" charset="0"/>
              <a:buChar char="•"/>
            </a:pPr>
            <a:r>
              <a:rPr lang="en-US" sz="1700" b="0" i="0" u="none" strike="noStrike" dirty="0">
                <a:effectLst/>
              </a:rPr>
              <a:t>25% of people in England, approximately 14.1 million adults, say they feel lonely at least some of the time</a:t>
            </a:r>
          </a:p>
          <a:p>
            <a:pPr indent="-228600">
              <a:buFont typeface="Arial" panose="020B0604020202020204" pitchFamily="34" charset="0"/>
              <a:buChar char="•"/>
            </a:pPr>
            <a:r>
              <a:rPr lang="en-US" sz="1700" dirty="0"/>
              <a:t>61% of adults with mental health do not access treatment (priory,2024)</a:t>
            </a:r>
          </a:p>
          <a:p>
            <a:pPr indent="-228600">
              <a:buFont typeface="Arial" panose="020B0604020202020204" pitchFamily="34" charset="0"/>
              <a:buChar char="•"/>
            </a:pPr>
            <a:endParaRPr lang="en-US" sz="1700" dirty="0"/>
          </a:p>
        </p:txBody>
      </p:sp>
      <p:sp>
        <p:nvSpPr>
          <p:cNvPr id="76" name="Rectangle 75">
            <a:extLst>
              <a:ext uri="{FF2B5EF4-FFF2-40B4-BE49-F238E27FC236}">
                <a16:creationId xmlns:a16="http://schemas.microsoft.com/office/drawing/2014/main" id="{570263F1-450D-4A49-A435-B58A96D19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0"/>
            <a:ext cx="3429000" cy="3429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F6B7373-9B00-6A22-78B7-3681D577EC45}"/>
              </a:ext>
            </a:extLst>
          </p:cNvPr>
          <p:cNvPicPr>
            <a:picLocks noChangeAspect="1"/>
          </p:cNvPicPr>
          <p:nvPr/>
        </p:nvPicPr>
        <p:blipFill>
          <a:blip r:embed="rId2"/>
          <a:stretch>
            <a:fillRect/>
          </a:stretch>
        </p:blipFill>
        <p:spPr>
          <a:xfrm>
            <a:off x="5579420" y="582675"/>
            <a:ext cx="2934559" cy="2274282"/>
          </a:xfrm>
          <a:prstGeom prst="rect">
            <a:avLst/>
          </a:prstGeom>
        </p:spPr>
      </p:pic>
      <p:sp>
        <p:nvSpPr>
          <p:cNvPr id="77" name="Rectangle 76">
            <a:extLst>
              <a:ext uri="{FF2B5EF4-FFF2-40B4-BE49-F238E27FC236}">
                <a16:creationId xmlns:a16="http://schemas.microsoft.com/office/drawing/2014/main" id="{B561DE1A-F39F-46D4-BA9A-9DAB77A48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Graphic 77">
            <a:extLst>
              <a:ext uri="{FF2B5EF4-FFF2-40B4-BE49-F238E27FC236}">
                <a16:creationId xmlns:a16="http://schemas.microsoft.com/office/drawing/2014/main" id="{4D16EDE8-868C-43B5-B817-59CE5CEA0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69326" y="0"/>
            <a:ext cx="3424500" cy="3424500"/>
          </a:xfrm>
          <a:prstGeom prst="rect">
            <a:avLst/>
          </a:prstGeom>
        </p:spPr>
      </p:pic>
      <p:sp>
        <p:nvSpPr>
          <p:cNvPr id="79" name="Rectangle 78">
            <a:extLst>
              <a:ext uri="{FF2B5EF4-FFF2-40B4-BE49-F238E27FC236}">
                <a16:creationId xmlns:a16="http://schemas.microsoft.com/office/drawing/2014/main" id="{C6105A24-81C0-4B45-99A5-311F3B74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738068C-E5CA-A1A0-1A3F-92DE01245970}"/>
              </a:ext>
            </a:extLst>
          </p:cNvPr>
          <p:cNvPicPr>
            <a:picLocks noChangeAspect="1"/>
          </p:cNvPicPr>
          <p:nvPr/>
        </p:nvPicPr>
        <p:blipFill>
          <a:blip r:embed="rId5"/>
          <a:stretch>
            <a:fillRect/>
          </a:stretch>
        </p:blipFill>
        <p:spPr>
          <a:xfrm>
            <a:off x="5579420" y="4015124"/>
            <a:ext cx="2934559" cy="2244937"/>
          </a:xfrm>
          <a:prstGeom prst="rect">
            <a:avLst/>
          </a:prstGeom>
        </p:spPr>
      </p:pic>
      <p:sp>
        <p:nvSpPr>
          <p:cNvPr id="80" name="Rectangle 79">
            <a:extLst>
              <a:ext uri="{FF2B5EF4-FFF2-40B4-BE49-F238E27FC236}">
                <a16:creationId xmlns:a16="http://schemas.microsoft.com/office/drawing/2014/main" id="{C3B21356-601F-4761-B3FB-16E3D4A5C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 name="Graphic 80">
            <a:extLst>
              <a:ext uri="{FF2B5EF4-FFF2-40B4-BE49-F238E27FC236}">
                <a16:creationId xmlns:a16="http://schemas.microsoft.com/office/drawing/2014/main" id="{004EF464-0C9E-4D7E-B8B3-8652858192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67754" y="3424500"/>
            <a:ext cx="3429000" cy="3429000"/>
          </a:xfrm>
          <a:prstGeom prst="rect">
            <a:avLst/>
          </a:prstGeom>
        </p:spPr>
      </p:pic>
      <p:sp>
        <p:nvSpPr>
          <p:cNvPr id="7" name="TextBox 6">
            <a:extLst>
              <a:ext uri="{FF2B5EF4-FFF2-40B4-BE49-F238E27FC236}">
                <a16:creationId xmlns:a16="http://schemas.microsoft.com/office/drawing/2014/main" id="{CB941232-1D3D-A2EE-379F-0439F2F1F93D}"/>
              </a:ext>
            </a:extLst>
          </p:cNvPr>
          <p:cNvSpPr txBox="1"/>
          <p:nvPr/>
        </p:nvSpPr>
        <p:spPr>
          <a:xfrm>
            <a:off x="5579420" y="6473536"/>
            <a:ext cx="2328062" cy="369332"/>
          </a:xfrm>
          <a:prstGeom prst="rect">
            <a:avLst/>
          </a:prstGeom>
          <a:noFill/>
        </p:spPr>
        <p:txBody>
          <a:bodyPr wrap="square" rtlCol="0">
            <a:spAutoFit/>
          </a:bodyPr>
          <a:lstStyle/>
          <a:p>
            <a:r>
              <a:rPr lang="en-US" dirty="0"/>
              <a:t>(pressbook, 2014)</a:t>
            </a:r>
          </a:p>
        </p:txBody>
      </p:sp>
      <p:sp>
        <p:nvSpPr>
          <p:cNvPr id="8" name="TextBox 7">
            <a:extLst>
              <a:ext uri="{FF2B5EF4-FFF2-40B4-BE49-F238E27FC236}">
                <a16:creationId xmlns:a16="http://schemas.microsoft.com/office/drawing/2014/main" id="{A4FBD9E6-FFB2-0F68-B0BE-605E50EED28B}"/>
              </a:ext>
            </a:extLst>
          </p:cNvPr>
          <p:cNvSpPr txBox="1"/>
          <p:nvPr/>
        </p:nvSpPr>
        <p:spPr>
          <a:xfrm>
            <a:off x="5933209" y="2930236"/>
            <a:ext cx="1569027" cy="646331"/>
          </a:xfrm>
          <a:prstGeom prst="rect">
            <a:avLst/>
          </a:prstGeom>
          <a:noFill/>
        </p:spPr>
        <p:txBody>
          <a:bodyPr wrap="square" rtlCol="0">
            <a:spAutoFit/>
          </a:bodyPr>
          <a:lstStyle/>
          <a:p>
            <a:r>
              <a:rPr lang="en-US" sz="1800" dirty="0"/>
              <a:t>(priory,2024)</a:t>
            </a:r>
          </a:p>
          <a:p>
            <a:endParaRPr lang="en-US" dirty="0"/>
          </a:p>
        </p:txBody>
      </p:sp>
    </p:spTree>
    <p:extLst>
      <p:ext uri="{BB962C8B-B14F-4D97-AF65-F5344CB8AC3E}">
        <p14:creationId xmlns:p14="http://schemas.microsoft.com/office/powerpoint/2010/main" val="907995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14" name="Rectangle 13">
            <a:extLst>
              <a:ext uri="{FF2B5EF4-FFF2-40B4-BE49-F238E27FC236}">
                <a16:creationId xmlns:a16="http://schemas.microsoft.com/office/drawing/2014/main" id="{3CE74505-85B7-4C6D-8066-30E306CB8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16" name="Rectangle 15">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8" name="Rectangle 17">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540F07E5-60DC-34D2-84C6-1DD82F3B630D}"/>
              </a:ext>
            </a:extLst>
          </p:cNvPr>
          <p:cNvSpPr>
            <a:spLocks noGrp="1"/>
          </p:cNvSpPr>
          <p:nvPr>
            <p:ph type="title"/>
          </p:nvPr>
        </p:nvSpPr>
        <p:spPr>
          <a:xfrm>
            <a:off x="777240" y="777240"/>
            <a:ext cx="3948953" cy="1812537"/>
          </a:xfrm>
        </p:spPr>
        <p:txBody>
          <a:bodyPr vert="horz" lIns="91440" tIns="45720" rIns="91440" bIns="45720" rtlCol="0" anchor="b">
            <a:normAutofit/>
          </a:bodyPr>
          <a:lstStyle/>
          <a:p>
            <a:r>
              <a:rPr lang="en-US" sz="4400" dirty="0"/>
              <a:t>Conclusion</a:t>
            </a:r>
          </a:p>
        </p:txBody>
      </p:sp>
      <p:sp>
        <p:nvSpPr>
          <p:cNvPr id="3" name="Content Placeholder 2">
            <a:extLst>
              <a:ext uri="{FF2B5EF4-FFF2-40B4-BE49-F238E27FC236}">
                <a16:creationId xmlns:a16="http://schemas.microsoft.com/office/drawing/2014/main" id="{74B333ED-A11D-3054-B357-A4904F2D8A76}"/>
              </a:ext>
            </a:extLst>
          </p:cNvPr>
          <p:cNvSpPr>
            <a:spLocks noGrp="1"/>
          </p:cNvSpPr>
          <p:nvPr>
            <p:ph type="body" sz="half" idx="2"/>
          </p:nvPr>
        </p:nvSpPr>
        <p:spPr>
          <a:xfrm>
            <a:off x="777240" y="2786743"/>
            <a:ext cx="3948953" cy="3390220"/>
          </a:xfrm>
        </p:spPr>
        <p:txBody>
          <a:bodyPr vert="horz" lIns="91440" tIns="45720" rIns="91440" bIns="45720" rtlCol="0" anchor="t">
            <a:normAutofit fontScale="92500"/>
          </a:bodyPr>
          <a:lstStyle/>
          <a:p>
            <a:pPr indent="-228600">
              <a:buFont typeface="Arial" panose="020B0604020202020204" pitchFamily="34" charset="0"/>
              <a:buChar char="•"/>
            </a:pPr>
            <a:r>
              <a:rPr lang="en-US" dirty="0"/>
              <a:t>Over the 70 years in which the NHS has been introduced, it has undergone significant improvements, with increased recognition of its importance and investment in services. However, challenges such as long waiting times and stigma persist. Today, while strides have been made, there remains a pressing need for continued prioritization, funding, and </a:t>
            </a:r>
            <a:r>
              <a:rPr lang="en-US" dirty="0" err="1"/>
              <a:t>destigmatization</a:t>
            </a:r>
            <a:r>
              <a:rPr lang="en-US" dirty="0"/>
              <a:t> to ensure equitable access and quality care for all.</a:t>
            </a:r>
          </a:p>
        </p:txBody>
      </p:sp>
      <p:sp>
        <p:nvSpPr>
          <p:cNvPr id="20" name="Rectangle 19">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04C35FB-3B04-73B5-5652-0F0740191EF4}"/>
              </a:ext>
            </a:extLst>
          </p:cNvPr>
          <p:cNvPicPr>
            <a:picLocks noChangeAspect="1"/>
          </p:cNvPicPr>
          <p:nvPr/>
        </p:nvPicPr>
        <p:blipFill>
          <a:blip r:embed="rId3"/>
          <a:stretch>
            <a:fillRect/>
          </a:stretch>
        </p:blipFill>
        <p:spPr>
          <a:xfrm>
            <a:off x="5821119" y="1259552"/>
            <a:ext cx="5888959" cy="4357829"/>
          </a:xfrm>
          <a:prstGeom prst="rect">
            <a:avLst/>
          </a:prstGeom>
        </p:spPr>
      </p:pic>
      <p:sp>
        <p:nvSpPr>
          <p:cNvPr id="6" name="TextBox 5">
            <a:extLst>
              <a:ext uri="{FF2B5EF4-FFF2-40B4-BE49-F238E27FC236}">
                <a16:creationId xmlns:a16="http://schemas.microsoft.com/office/drawing/2014/main" id="{7B331012-A326-E6C6-5935-394C34EEF56F}"/>
              </a:ext>
            </a:extLst>
          </p:cNvPr>
          <p:cNvSpPr txBox="1"/>
          <p:nvPr/>
        </p:nvSpPr>
        <p:spPr>
          <a:xfrm>
            <a:off x="6172200" y="5860473"/>
            <a:ext cx="2639291" cy="369332"/>
          </a:xfrm>
          <a:prstGeom prst="rect">
            <a:avLst/>
          </a:prstGeom>
          <a:noFill/>
        </p:spPr>
        <p:txBody>
          <a:bodyPr wrap="square" rtlCol="0">
            <a:spAutoFit/>
          </a:bodyPr>
          <a:lstStyle/>
          <a:p>
            <a:r>
              <a:rPr lang="en-US" dirty="0" err="1"/>
              <a:t>Ucheck</a:t>
            </a:r>
            <a:r>
              <a:rPr lang="en-US" dirty="0"/>
              <a:t>, 2019</a:t>
            </a:r>
          </a:p>
        </p:txBody>
      </p:sp>
    </p:spTree>
    <p:extLst>
      <p:ext uri="{BB962C8B-B14F-4D97-AF65-F5344CB8AC3E}">
        <p14:creationId xmlns:p14="http://schemas.microsoft.com/office/powerpoint/2010/main" val="73850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BF4EE-27EB-2CAD-00E9-04EE0D2068DB}"/>
              </a:ext>
            </a:extLst>
          </p:cNvPr>
          <p:cNvSpPr>
            <a:spLocks noGrp="1"/>
          </p:cNvSpPr>
          <p:nvPr>
            <p:ph type="title"/>
          </p:nvPr>
        </p:nvSpPr>
        <p:spPr>
          <a:solidFill>
            <a:schemeClr val="tx1"/>
          </a:solidFill>
        </p:spPr>
        <p:txBody>
          <a:bodyPr/>
          <a:lstStyle/>
          <a:p>
            <a:r>
              <a:rPr lang="en-US" dirty="0">
                <a:solidFill>
                  <a:schemeClr val="bg1"/>
                </a:solidFill>
              </a:rPr>
              <a:t>Reference</a:t>
            </a:r>
          </a:p>
        </p:txBody>
      </p:sp>
      <p:sp>
        <p:nvSpPr>
          <p:cNvPr id="3" name="Content Placeholder 2">
            <a:extLst>
              <a:ext uri="{FF2B5EF4-FFF2-40B4-BE49-F238E27FC236}">
                <a16:creationId xmlns:a16="http://schemas.microsoft.com/office/drawing/2014/main" id="{E61377B7-CA60-49AF-3273-2B21F2B57AFE}"/>
              </a:ext>
            </a:extLst>
          </p:cNvPr>
          <p:cNvSpPr>
            <a:spLocks noGrp="1"/>
          </p:cNvSpPr>
          <p:nvPr>
            <p:ph idx="1"/>
          </p:nvPr>
        </p:nvSpPr>
        <p:spPr>
          <a:xfrm>
            <a:off x="777241" y="1905138"/>
            <a:ext cx="10637518" cy="4351338"/>
          </a:xfrm>
          <a:solidFill>
            <a:schemeClr val="tx1"/>
          </a:solidFill>
        </p:spPr>
        <p:txBody>
          <a:bodyPr>
            <a:normAutofit/>
          </a:bodyPr>
          <a:lstStyle/>
          <a:p>
            <a:pPr algn="l"/>
            <a:r>
              <a:rPr lang="en-GB" sz="1200" i="0" u="none" strike="noStrike" dirty="0">
                <a:solidFill>
                  <a:schemeClr val="bg1"/>
                </a:solidFill>
                <a:effectLst/>
              </a:rPr>
              <a:t>National Institute for Health and Care Excellence (2024) Mental health and the </a:t>
            </a:r>
            <a:r>
              <a:rPr lang="en-GB" sz="1200" i="0" u="none" strike="noStrike" dirty="0" err="1">
                <a:solidFill>
                  <a:schemeClr val="bg1"/>
                </a:solidFill>
                <a:effectLst/>
              </a:rPr>
              <a:t>NHS.What's</a:t>
            </a:r>
            <a:r>
              <a:rPr lang="en-GB" sz="1200" i="0" u="none" strike="noStrike" dirty="0">
                <a:solidFill>
                  <a:schemeClr val="bg1"/>
                </a:solidFill>
                <a:effectLst/>
              </a:rPr>
              <a:t> changed and what's to come?. Available at: </a:t>
            </a:r>
            <a:r>
              <a:rPr lang="en-GB" sz="1200" b="0" i="0" u="none" strike="noStrike" dirty="0">
                <a:solidFill>
                  <a:srgbClr val="20366F"/>
                </a:solidFill>
                <a:effectLst/>
                <a:hlinkClick r:id="rId2"/>
              </a:rPr>
              <a:t>https://indepth.nice.org.uk/mental-health-and-the-nhs/index.html</a:t>
            </a:r>
            <a:r>
              <a:rPr lang="en-GB" sz="1200" b="0" i="0" u="none" strike="noStrike" dirty="0">
                <a:solidFill>
                  <a:srgbClr val="333333"/>
                </a:solidFill>
                <a:effectLst/>
              </a:rPr>
              <a:t> (Accessed: 11/03/2024).</a:t>
            </a:r>
          </a:p>
          <a:p>
            <a:r>
              <a:rPr lang="en-GB" sz="1200" b="0" i="0" u="none" strike="noStrike" dirty="0">
                <a:solidFill>
                  <a:schemeClr val="bg1"/>
                </a:solidFill>
                <a:effectLst/>
              </a:rPr>
              <a:t>National Library of Medicine(2015) The History of Mental Health Services in Modern England: Practitioner Memories and the Direction of Future Research. Available at: </a:t>
            </a:r>
            <a:r>
              <a:rPr lang="en-GB" sz="1200" b="0" i="0" u="none" strike="noStrike" dirty="0">
                <a:solidFill>
                  <a:srgbClr val="20366F"/>
                </a:solidFill>
                <a:effectLst/>
                <a:hlinkClick r:id="rId3"/>
              </a:rPr>
              <a:t>https://www.google.com/url?q=https://www.ncbi.nlm.nih.gov/pmc/articles/PMC4595954/&amp;usg=AOvVaw1Gq8hlcc8rsndpsFoPEDmK</a:t>
            </a:r>
            <a:r>
              <a:rPr lang="en-GB" sz="1200" b="0" i="0" u="none" strike="noStrike" dirty="0">
                <a:solidFill>
                  <a:srgbClr val="333333"/>
                </a:solidFill>
                <a:effectLst/>
              </a:rPr>
              <a:t> (Accessed: 11/03/2024).</a:t>
            </a:r>
          </a:p>
          <a:p>
            <a:r>
              <a:rPr lang="en-GB" sz="1200" i="0" u="none" strike="noStrike" dirty="0">
                <a:solidFill>
                  <a:schemeClr val="bg1"/>
                </a:solidFill>
                <a:effectLst/>
              </a:rPr>
              <a:t>Pressbooks (2014) Mental Health Treatment: Past and Present. Available at</a:t>
            </a:r>
            <a:r>
              <a:rPr lang="en-GB" sz="1200" b="0" i="0" u="none" strike="noStrike" dirty="0">
                <a:solidFill>
                  <a:srgbClr val="333333"/>
                </a:solidFill>
                <a:effectLst/>
              </a:rPr>
              <a:t>: </a:t>
            </a:r>
            <a:r>
              <a:rPr lang="en-GB" sz="1200" b="0" i="0" u="none" strike="noStrike" dirty="0">
                <a:solidFill>
                  <a:srgbClr val="20366F"/>
                </a:solidFill>
                <a:effectLst/>
                <a:hlinkClick r:id="rId4"/>
              </a:rPr>
              <a:t>https://pressbooks-dev.oer.hawaii.edu/psychology/chapter/mental-health-treatment-past-and-present/</a:t>
            </a:r>
            <a:r>
              <a:rPr lang="en-GB" sz="1200" b="0" i="0" u="none" strike="noStrike" dirty="0">
                <a:solidFill>
                  <a:srgbClr val="333333"/>
                </a:solidFill>
                <a:effectLst/>
              </a:rPr>
              <a:t> (Accessed: 11/03/2024).</a:t>
            </a:r>
          </a:p>
          <a:p>
            <a:r>
              <a:rPr lang="en-GB" sz="1200" b="0" i="0" u="none" strike="noStrike" dirty="0">
                <a:solidFill>
                  <a:schemeClr val="bg1"/>
                </a:solidFill>
                <a:effectLst/>
              </a:rPr>
              <a:t>Priory (2024) Mental health statistics. Available at</a:t>
            </a:r>
            <a:r>
              <a:rPr lang="en-GB" sz="1200" b="0" i="0" u="none" strike="noStrike" dirty="0">
                <a:solidFill>
                  <a:srgbClr val="333333"/>
                </a:solidFill>
                <a:effectLst/>
              </a:rPr>
              <a:t>: </a:t>
            </a:r>
            <a:r>
              <a:rPr lang="en-GB" sz="1200" b="0" i="0" u="none" strike="noStrike" dirty="0">
                <a:solidFill>
                  <a:srgbClr val="20366F"/>
                </a:solidFill>
                <a:effectLst/>
                <a:hlinkClick r:id="rId5"/>
              </a:rPr>
              <a:t>https://www.priorygroup.com/mental-health/mental-health-statistics</a:t>
            </a:r>
            <a:r>
              <a:rPr lang="en-GB" sz="1200" b="0" i="0" u="none" strike="noStrike" dirty="0">
                <a:solidFill>
                  <a:srgbClr val="333333"/>
                </a:solidFill>
                <a:effectLst/>
              </a:rPr>
              <a:t> (Accessed: 11/03/2024).</a:t>
            </a:r>
          </a:p>
          <a:p>
            <a:r>
              <a:rPr lang="en-GB" sz="1200" b="0" i="0" u="none" strike="noStrike" dirty="0">
                <a:solidFill>
                  <a:schemeClr val="bg1"/>
                </a:solidFill>
                <a:effectLst/>
              </a:rPr>
              <a:t>Oak Health Foundation (2024) Debunking Top Myths about Mental Health: Part 1. Available at</a:t>
            </a:r>
            <a:r>
              <a:rPr lang="en-GB" sz="1200" b="0" i="0" u="none" strike="noStrike" dirty="0">
                <a:solidFill>
                  <a:srgbClr val="333333"/>
                </a:solidFill>
                <a:effectLst/>
              </a:rPr>
              <a:t>: </a:t>
            </a:r>
            <a:r>
              <a:rPr lang="en-GB" sz="1200" b="0" i="0" u="none" strike="noStrike" dirty="0">
                <a:solidFill>
                  <a:srgbClr val="20366F"/>
                </a:solidFill>
                <a:effectLst/>
                <a:hlinkClick r:id="rId6"/>
              </a:rPr>
              <a:t>https://www.oakhealthfoundation.org/debunking-top-myths-about-mental-health-part-1/</a:t>
            </a:r>
            <a:r>
              <a:rPr lang="en-GB" sz="1200" b="0" i="0" u="none" strike="noStrike" dirty="0">
                <a:solidFill>
                  <a:srgbClr val="333333"/>
                </a:solidFill>
                <a:effectLst/>
              </a:rPr>
              <a:t> (Accessed: 11/03/2024).</a:t>
            </a:r>
          </a:p>
          <a:p>
            <a:pPr algn="l"/>
            <a:r>
              <a:rPr lang="en-GB" sz="1200" i="0" u="none" strike="noStrike" dirty="0">
                <a:solidFill>
                  <a:schemeClr val="bg1"/>
                </a:solidFill>
                <a:effectLst/>
              </a:rPr>
              <a:t>Sunrise House Treatment Centre (2022) History &amp; Timeline of Mental Health and Addiction Treatment. Available at: </a:t>
            </a:r>
            <a:r>
              <a:rPr lang="en-GB" sz="1200" b="0" i="0" u="none" strike="noStrike" dirty="0">
                <a:solidFill>
                  <a:srgbClr val="20366F"/>
                </a:solidFill>
                <a:effectLst/>
                <a:hlinkClick r:id="rId7"/>
              </a:rPr>
              <a:t>https://sunrisehouse.com/addiction-info/history-evolution-mental-health-treatment/</a:t>
            </a:r>
            <a:r>
              <a:rPr lang="en-GB" sz="1200" b="0" i="0" u="none" strike="noStrike" dirty="0">
                <a:solidFill>
                  <a:srgbClr val="333333"/>
                </a:solidFill>
                <a:effectLst/>
              </a:rPr>
              <a:t> (Accessed: 11/03/2024).</a:t>
            </a:r>
          </a:p>
          <a:p>
            <a:pPr fontAlgn="base"/>
            <a:r>
              <a:rPr lang="en-GB" sz="1200" b="0" i="0" u="none" strike="noStrike" dirty="0" err="1">
                <a:solidFill>
                  <a:srgbClr val="333333"/>
                </a:solidFill>
                <a:effectLst/>
              </a:rPr>
              <a:t>uCheck</a:t>
            </a:r>
            <a:r>
              <a:rPr lang="en-GB" sz="1200" b="0" i="0" u="none" strike="noStrike" dirty="0">
                <a:solidFill>
                  <a:srgbClr val="333333"/>
                </a:solidFill>
                <a:effectLst/>
              </a:rPr>
              <a:t> (2019) </a:t>
            </a:r>
            <a:r>
              <a:rPr lang="en-GB" sz="1200" i="0" u="none" strike="noStrike" dirty="0">
                <a:solidFill>
                  <a:schemeClr val="bg1"/>
                </a:solidFill>
                <a:effectLst/>
              </a:rPr>
              <a:t>Promoting Positive Mental Health At Work</a:t>
            </a:r>
            <a:r>
              <a:rPr lang="en-GB" sz="1200" i="0" u="none" strike="noStrike" dirty="0">
                <a:solidFill>
                  <a:srgbClr val="333333"/>
                </a:solidFill>
                <a:effectLst/>
              </a:rPr>
              <a:t>. </a:t>
            </a:r>
            <a:r>
              <a:rPr lang="en-GB" sz="1200" b="0" i="0" u="none" strike="noStrike" dirty="0">
                <a:solidFill>
                  <a:srgbClr val="333333"/>
                </a:solidFill>
                <a:effectLst/>
              </a:rPr>
              <a:t>Available at: </a:t>
            </a:r>
            <a:r>
              <a:rPr lang="en-GB" sz="1200" b="0" i="0" u="none" strike="noStrike" dirty="0">
                <a:solidFill>
                  <a:srgbClr val="20366F"/>
                </a:solidFill>
                <a:effectLst/>
                <a:hlinkClick r:id="rId8"/>
              </a:rPr>
              <a:t>https://www.ucheck.co.uk/blogs/positive-mental-health-at-work/</a:t>
            </a:r>
            <a:r>
              <a:rPr lang="en-GB" sz="1200" b="0" i="0" u="none" strike="noStrike" dirty="0">
                <a:solidFill>
                  <a:srgbClr val="333333"/>
                </a:solidFill>
                <a:effectLst/>
              </a:rPr>
              <a:t> (Accessed: 11/03/2024).</a:t>
            </a:r>
          </a:p>
          <a:p>
            <a:pPr fontAlgn="base"/>
            <a:r>
              <a:rPr lang="en-GB" sz="1200" b="0" i="0" u="none" strike="noStrike" dirty="0">
                <a:solidFill>
                  <a:schemeClr val="bg1"/>
                </a:solidFill>
                <a:effectLst/>
              </a:rPr>
              <a:t>World Health Organization (2022) </a:t>
            </a:r>
            <a:r>
              <a:rPr lang="en-GB" sz="1200" b="0" i="1" u="none" strike="noStrike" dirty="0">
                <a:solidFill>
                  <a:schemeClr val="bg1"/>
                </a:solidFill>
                <a:effectLst/>
              </a:rPr>
              <a:t>Mental Health</a:t>
            </a:r>
            <a:r>
              <a:rPr lang="en-GB" sz="1200" b="0" i="0" u="none" strike="noStrike" dirty="0">
                <a:solidFill>
                  <a:schemeClr val="bg1"/>
                </a:solidFill>
                <a:effectLst/>
              </a:rPr>
              <a:t>. Available at: </a:t>
            </a:r>
            <a:r>
              <a:rPr lang="en-GB" sz="1200" b="0" i="0" u="none" strike="noStrike" dirty="0">
                <a:solidFill>
                  <a:srgbClr val="20366F"/>
                </a:solidFill>
                <a:effectLst/>
                <a:hlinkClick r:id="rId9"/>
              </a:rPr>
              <a:t>https://www.who.int/news-room/fact-sheets/detail/mental-health-strengthening-our-response</a:t>
            </a:r>
            <a:r>
              <a:rPr lang="en-GB" sz="1200" b="0" i="0" u="none" strike="noStrike" dirty="0">
                <a:solidFill>
                  <a:srgbClr val="333333"/>
                </a:solidFill>
                <a:effectLst/>
              </a:rPr>
              <a:t> (Accessed: 11/03/2024).</a:t>
            </a:r>
          </a:p>
          <a:p>
            <a:pPr fontAlgn="base"/>
            <a:endParaRPr lang="en-GB" sz="1200" b="0" i="0" u="none" strike="noStrike" dirty="0">
              <a:solidFill>
                <a:srgbClr val="333333"/>
              </a:solidFill>
              <a:effectLst/>
            </a:endParaRPr>
          </a:p>
          <a:p>
            <a:pPr algn="l" fontAlgn="base"/>
            <a:endParaRPr lang="en-US" sz="1200" dirty="0"/>
          </a:p>
        </p:txBody>
      </p:sp>
    </p:spTree>
    <p:extLst>
      <p:ext uri="{BB962C8B-B14F-4D97-AF65-F5344CB8AC3E}">
        <p14:creationId xmlns:p14="http://schemas.microsoft.com/office/powerpoint/2010/main" val="2495424665"/>
      </p:ext>
    </p:extLst>
  </p:cSld>
  <p:clrMapOvr>
    <a:masterClrMapping/>
  </p:clrMapOvr>
</p:sld>
</file>

<file path=ppt/theme/theme1.xml><?xml version="1.0" encoding="utf-8"?>
<a:theme xmlns:a="http://schemas.openxmlformats.org/drawingml/2006/main" name="CelebrationVTI">
  <a:themeElements>
    <a:clrScheme name="Custom 25">
      <a:dk1>
        <a:sysClr val="windowText" lastClr="000000"/>
      </a:dk1>
      <a:lt1>
        <a:sysClr val="window" lastClr="FFFFFF"/>
      </a:lt1>
      <a:dk2>
        <a:srgbClr val="420023"/>
      </a:dk2>
      <a:lt2>
        <a:srgbClr val="FDFBF9"/>
      </a:lt2>
      <a:accent1>
        <a:srgbClr val="91274F"/>
      </a:accent1>
      <a:accent2>
        <a:srgbClr val="97446E"/>
      </a:accent2>
      <a:accent3>
        <a:srgbClr val="24BEEE"/>
      </a:accent3>
      <a:accent4>
        <a:srgbClr val="A52B3A"/>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515</TotalTime>
  <Words>1030</Words>
  <Application>Microsoft Macintosh PowerPoint</Application>
  <PresentationFormat>Widescreen</PresentationFormat>
  <Paragraphs>54</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Calibri</vt:lpstr>
      <vt:lpstr>Gill Sans Nova</vt:lpstr>
      <vt:lpstr>CelebrationVTI</vt:lpstr>
      <vt:lpstr>LCHS4003 INTRODUCTION TO HEALTH AND SOCIAL CARE</vt:lpstr>
      <vt:lpstr>Mental Health Service-Introduction</vt:lpstr>
      <vt:lpstr>Mental Health </vt:lpstr>
      <vt:lpstr>Treatments</vt:lpstr>
      <vt:lpstr>Statistics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dc:title>
  <dc:creator>Venisha Henry-Munda (2316686)</dc:creator>
  <cp:lastModifiedBy>Venisha Henry-Munda (2316686)</cp:lastModifiedBy>
  <cp:revision>1</cp:revision>
  <dcterms:created xsi:type="dcterms:W3CDTF">2024-03-04T10:25:11Z</dcterms:created>
  <dcterms:modified xsi:type="dcterms:W3CDTF">2024-03-11T19:43:23Z</dcterms:modified>
</cp:coreProperties>
</file>