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265" r:id="rId3"/>
    <p:sldId id="259" r:id="rId4"/>
    <p:sldId id="263" r:id="rId5"/>
    <p:sldId id="267" r:id="rId6"/>
    <p:sldId id="268" r:id="rId7"/>
    <p:sldId id="262"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670DCF-48B9-4A16-B457-ED761920956E}" v="42" dt="2021-11-21T23:57:57.6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38" autoAdjust="0"/>
    <p:restoredTop sz="94660"/>
  </p:normalViewPr>
  <p:slideViewPr>
    <p:cSldViewPr snapToGrid="0">
      <p:cViewPr>
        <p:scale>
          <a:sx n="71" d="100"/>
          <a:sy n="71" d="100"/>
        </p:scale>
        <p:origin x="72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bi" userId="a7841281fbbfbc62" providerId="LiveId" clId="{46670DCF-48B9-4A16-B457-ED761920956E}"/>
    <pc:docChg chg="undo custSel addSld delSld modSld sldOrd">
      <pc:chgData name="nazia bi" userId="a7841281fbbfbc62" providerId="LiveId" clId="{46670DCF-48B9-4A16-B457-ED761920956E}" dt="2021-11-22T00:15:45.440" v="3235" actId="255"/>
      <pc:docMkLst>
        <pc:docMk/>
      </pc:docMkLst>
      <pc:sldChg chg="modSp mod">
        <pc:chgData name="nazia bi" userId="a7841281fbbfbc62" providerId="LiveId" clId="{46670DCF-48B9-4A16-B457-ED761920956E}" dt="2021-11-20T21:58:51.985" v="934" actId="1076"/>
        <pc:sldMkLst>
          <pc:docMk/>
          <pc:sldMk cId="4043737824" sldId="257"/>
        </pc:sldMkLst>
        <pc:spChg chg="mod">
          <ac:chgData name="nazia bi" userId="a7841281fbbfbc62" providerId="LiveId" clId="{46670DCF-48B9-4A16-B457-ED761920956E}" dt="2021-11-20T21:58:51.985" v="934" actId="1076"/>
          <ac:spMkLst>
            <pc:docMk/>
            <pc:sldMk cId="4043737824" sldId="257"/>
            <ac:spMk id="2" creationId="{78FD68DA-43BA-4508-8DE2-BA9BB7B2FA5B}"/>
          </ac:spMkLst>
        </pc:spChg>
      </pc:sldChg>
      <pc:sldChg chg="delSp modSp mod modClrScheme chgLayout">
        <pc:chgData name="nazia bi" userId="a7841281fbbfbc62" providerId="LiveId" clId="{46670DCF-48B9-4A16-B457-ED761920956E}" dt="2021-11-21T09:50:35.839" v="2510" actId="113"/>
        <pc:sldMkLst>
          <pc:docMk/>
          <pc:sldMk cId="1499034374" sldId="259"/>
        </pc:sldMkLst>
        <pc:spChg chg="del">
          <ac:chgData name="nazia bi" userId="a7841281fbbfbc62" providerId="LiveId" clId="{46670DCF-48B9-4A16-B457-ED761920956E}" dt="2021-11-08T20:44:05.118" v="0" actId="478"/>
          <ac:spMkLst>
            <pc:docMk/>
            <pc:sldMk cId="1499034374" sldId="259"/>
            <ac:spMk id="4" creationId="{2A85F491-76FF-4EEB-8397-92093AE69B63}"/>
          </ac:spMkLst>
        </pc:spChg>
        <pc:spChg chg="mod ord">
          <ac:chgData name="nazia bi" userId="a7841281fbbfbc62" providerId="LiveId" clId="{46670DCF-48B9-4A16-B457-ED761920956E}" dt="2021-11-21T09:03:17.110" v="1506" actId="700"/>
          <ac:spMkLst>
            <pc:docMk/>
            <pc:sldMk cId="1499034374" sldId="259"/>
            <ac:spMk id="7" creationId="{5F31ACED-7722-4DC4-8391-4F8BC7E03224}"/>
          </ac:spMkLst>
        </pc:spChg>
        <pc:spChg chg="mod ord">
          <ac:chgData name="nazia bi" userId="a7841281fbbfbc62" providerId="LiveId" clId="{46670DCF-48B9-4A16-B457-ED761920956E}" dt="2021-11-21T09:50:35.839" v="2510" actId="113"/>
          <ac:spMkLst>
            <pc:docMk/>
            <pc:sldMk cId="1499034374" sldId="259"/>
            <ac:spMk id="15" creationId="{C350BE3E-B4EF-45AB-8829-F624E6FF7546}"/>
          </ac:spMkLst>
        </pc:spChg>
      </pc:sldChg>
      <pc:sldChg chg="addSp modSp del mod">
        <pc:chgData name="nazia bi" userId="a7841281fbbfbc62" providerId="LiveId" clId="{46670DCF-48B9-4A16-B457-ED761920956E}" dt="2021-11-20T21:54:03.676" v="847" actId="2696"/>
        <pc:sldMkLst>
          <pc:docMk/>
          <pc:sldMk cId="70351765" sldId="260"/>
        </pc:sldMkLst>
        <pc:spChg chg="add">
          <ac:chgData name="nazia bi" userId="a7841281fbbfbc62" providerId="LiveId" clId="{46670DCF-48B9-4A16-B457-ED761920956E}" dt="2021-11-20T21:25:26.959" v="797"/>
          <ac:spMkLst>
            <pc:docMk/>
            <pc:sldMk cId="70351765" sldId="260"/>
            <ac:spMk id="2" creationId="{B7DE162E-6122-473F-AD0D-1FADF46C9017}"/>
          </ac:spMkLst>
        </pc:spChg>
        <pc:spChg chg="add">
          <ac:chgData name="nazia bi" userId="a7841281fbbfbc62" providerId="LiveId" clId="{46670DCF-48B9-4A16-B457-ED761920956E}" dt="2021-11-20T21:25:26.959" v="797"/>
          <ac:spMkLst>
            <pc:docMk/>
            <pc:sldMk cId="70351765" sldId="260"/>
            <ac:spMk id="3" creationId="{5F90CCAC-E3BE-42CE-8A1E-4B10546A9F53}"/>
          </ac:spMkLst>
        </pc:spChg>
        <pc:spChg chg="add">
          <ac:chgData name="nazia bi" userId="a7841281fbbfbc62" providerId="LiveId" clId="{46670DCF-48B9-4A16-B457-ED761920956E}" dt="2021-11-20T21:25:26.959" v="797"/>
          <ac:spMkLst>
            <pc:docMk/>
            <pc:sldMk cId="70351765" sldId="260"/>
            <ac:spMk id="4" creationId="{A40DA350-4AAE-4A8F-BC00-E824524F20CA}"/>
          </ac:spMkLst>
        </pc:spChg>
        <pc:spChg chg="add mod">
          <ac:chgData name="nazia bi" userId="a7841281fbbfbc62" providerId="LiveId" clId="{46670DCF-48B9-4A16-B457-ED761920956E}" dt="2021-11-20T21:27:18.766" v="809" actId="1076"/>
          <ac:spMkLst>
            <pc:docMk/>
            <pc:sldMk cId="70351765" sldId="260"/>
            <ac:spMk id="5" creationId="{97597E7E-AA72-4F0D-A157-3E4A4A5EF93F}"/>
          </ac:spMkLst>
        </pc:spChg>
        <pc:spChg chg="add">
          <ac:chgData name="nazia bi" userId="a7841281fbbfbc62" providerId="LiveId" clId="{46670DCF-48B9-4A16-B457-ED761920956E}" dt="2021-11-20T21:25:26.959" v="797"/>
          <ac:spMkLst>
            <pc:docMk/>
            <pc:sldMk cId="70351765" sldId="260"/>
            <ac:spMk id="7" creationId="{C80D7E04-8B1A-4B38-AEEE-6CE8D991BB93}"/>
          </ac:spMkLst>
        </pc:spChg>
        <pc:spChg chg="add">
          <ac:chgData name="nazia bi" userId="a7841281fbbfbc62" providerId="LiveId" clId="{46670DCF-48B9-4A16-B457-ED761920956E}" dt="2021-11-20T21:25:26.959" v="797"/>
          <ac:spMkLst>
            <pc:docMk/>
            <pc:sldMk cId="70351765" sldId="260"/>
            <ac:spMk id="8" creationId="{74932E58-23E9-4A43-964A-731ABBE2B187}"/>
          </ac:spMkLst>
        </pc:spChg>
        <pc:spChg chg="add">
          <ac:chgData name="nazia bi" userId="a7841281fbbfbc62" providerId="LiveId" clId="{46670DCF-48B9-4A16-B457-ED761920956E}" dt="2021-11-20T21:25:26.959" v="797"/>
          <ac:spMkLst>
            <pc:docMk/>
            <pc:sldMk cId="70351765" sldId="260"/>
            <ac:spMk id="9" creationId="{D5AD96EE-491A-4E4F-8188-2B70E138FF66}"/>
          </ac:spMkLst>
        </pc:spChg>
        <pc:spChg chg="add">
          <ac:chgData name="nazia bi" userId="a7841281fbbfbc62" providerId="LiveId" clId="{46670DCF-48B9-4A16-B457-ED761920956E}" dt="2021-11-20T21:25:26.959" v="797"/>
          <ac:spMkLst>
            <pc:docMk/>
            <pc:sldMk cId="70351765" sldId="260"/>
            <ac:spMk id="10" creationId="{259D2BCF-67D9-4472-AA7A-92BE4B883259}"/>
          </ac:spMkLst>
        </pc:spChg>
        <pc:spChg chg="mod">
          <ac:chgData name="nazia bi" userId="a7841281fbbfbc62" providerId="LiveId" clId="{46670DCF-48B9-4A16-B457-ED761920956E}" dt="2021-11-20T21:26:34.955" v="806" actId="20577"/>
          <ac:spMkLst>
            <pc:docMk/>
            <pc:sldMk cId="70351765" sldId="260"/>
            <ac:spMk id="11" creationId="{6CEA791D-DB2A-4AE4-9180-85ED25989B28}"/>
          </ac:spMkLst>
        </pc:spChg>
        <pc:spChg chg="add">
          <ac:chgData name="nazia bi" userId="a7841281fbbfbc62" providerId="LiveId" clId="{46670DCF-48B9-4A16-B457-ED761920956E}" dt="2021-11-20T21:25:26.959" v="797"/>
          <ac:spMkLst>
            <pc:docMk/>
            <pc:sldMk cId="70351765" sldId="260"/>
            <ac:spMk id="12" creationId="{A48A4D79-CA8C-47ED-9879-E235B69CBE7E}"/>
          </ac:spMkLst>
        </pc:spChg>
        <pc:spChg chg="add mod">
          <ac:chgData name="nazia bi" userId="a7841281fbbfbc62" providerId="LiveId" clId="{46670DCF-48B9-4A16-B457-ED761920956E}" dt="2021-11-20T21:26:35.236" v="807" actId="1076"/>
          <ac:spMkLst>
            <pc:docMk/>
            <pc:sldMk cId="70351765" sldId="260"/>
            <ac:spMk id="13" creationId="{C70FE89C-A5EB-4E0E-A2E5-2B86A51B35DB}"/>
          </ac:spMkLst>
        </pc:spChg>
        <pc:spChg chg="add">
          <ac:chgData name="nazia bi" userId="a7841281fbbfbc62" providerId="LiveId" clId="{46670DCF-48B9-4A16-B457-ED761920956E}" dt="2021-11-20T21:25:26.959" v="797"/>
          <ac:spMkLst>
            <pc:docMk/>
            <pc:sldMk cId="70351765" sldId="260"/>
            <ac:spMk id="14" creationId="{AAB9DA17-3A08-4A07-86D4-860C8E08310E}"/>
          </ac:spMkLst>
        </pc:spChg>
        <pc:spChg chg="add">
          <ac:chgData name="nazia bi" userId="a7841281fbbfbc62" providerId="LiveId" clId="{46670DCF-48B9-4A16-B457-ED761920956E}" dt="2021-11-20T21:25:26.959" v="797"/>
          <ac:spMkLst>
            <pc:docMk/>
            <pc:sldMk cId="70351765" sldId="260"/>
            <ac:spMk id="15" creationId="{DC855C36-8659-43B1-884D-148EAA260C60}"/>
          </ac:spMkLst>
        </pc:spChg>
        <pc:spChg chg="add">
          <ac:chgData name="nazia bi" userId="a7841281fbbfbc62" providerId="LiveId" clId="{46670DCF-48B9-4A16-B457-ED761920956E}" dt="2021-11-20T21:25:26.959" v="797"/>
          <ac:spMkLst>
            <pc:docMk/>
            <pc:sldMk cId="70351765" sldId="260"/>
            <ac:spMk id="16" creationId="{B1C7453F-78F1-43DC-B860-88276CA421E5}"/>
          </ac:spMkLst>
        </pc:spChg>
        <pc:spChg chg="add">
          <ac:chgData name="nazia bi" userId="a7841281fbbfbc62" providerId="LiveId" clId="{46670DCF-48B9-4A16-B457-ED761920956E}" dt="2021-11-20T21:25:26.959" v="797"/>
          <ac:spMkLst>
            <pc:docMk/>
            <pc:sldMk cId="70351765" sldId="260"/>
            <ac:spMk id="17" creationId="{13AE79DB-9417-4060-AD44-396BBD87ECB4}"/>
          </ac:spMkLst>
        </pc:spChg>
        <pc:spChg chg="add">
          <ac:chgData name="nazia bi" userId="a7841281fbbfbc62" providerId="LiveId" clId="{46670DCF-48B9-4A16-B457-ED761920956E}" dt="2021-11-20T21:25:26.959" v="797"/>
          <ac:spMkLst>
            <pc:docMk/>
            <pc:sldMk cId="70351765" sldId="260"/>
            <ac:spMk id="18" creationId="{4FD58E3A-3EFE-47A4-93CA-DADA2C8EACE1}"/>
          </ac:spMkLst>
        </pc:spChg>
        <pc:spChg chg="add">
          <ac:chgData name="nazia bi" userId="a7841281fbbfbc62" providerId="LiveId" clId="{46670DCF-48B9-4A16-B457-ED761920956E}" dt="2021-11-20T21:25:26.959" v="797"/>
          <ac:spMkLst>
            <pc:docMk/>
            <pc:sldMk cId="70351765" sldId="260"/>
            <ac:spMk id="19" creationId="{DE57D2BC-4898-4EA0-BABE-6D3D78BA2BBB}"/>
          </ac:spMkLst>
        </pc:spChg>
        <pc:spChg chg="add">
          <ac:chgData name="nazia bi" userId="a7841281fbbfbc62" providerId="LiveId" clId="{46670DCF-48B9-4A16-B457-ED761920956E}" dt="2021-11-20T21:25:26.959" v="797"/>
          <ac:spMkLst>
            <pc:docMk/>
            <pc:sldMk cId="70351765" sldId="260"/>
            <ac:spMk id="20" creationId="{C3F1280D-56BC-42EF-8B3C-297874A00035}"/>
          </ac:spMkLst>
        </pc:spChg>
        <pc:spChg chg="add">
          <ac:chgData name="nazia bi" userId="a7841281fbbfbc62" providerId="LiveId" clId="{46670DCF-48B9-4A16-B457-ED761920956E}" dt="2021-11-20T21:25:26.959" v="797"/>
          <ac:spMkLst>
            <pc:docMk/>
            <pc:sldMk cId="70351765" sldId="260"/>
            <ac:spMk id="21" creationId="{ACF03502-D68F-48D6-821E-E7D936F8AD2C}"/>
          </ac:spMkLst>
        </pc:spChg>
        <pc:spChg chg="add">
          <ac:chgData name="nazia bi" userId="a7841281fbbfbc62" providerId="LiveId" clId="{46670DCF-48B9-4A16-B457-ED761920956E}" dt="2021-11-20T21:25:26.959" v="797"/>
          <ac:spMkLst>
            <pc:docMk/>
            <pc:sldMk cId="70351765" sldId="260"/>
            <ac:spMk id="22" creationId="{3280A3AF-D730-4B31-970D-DC7B5F79B1D7}"/>
          </ac:spMkLst>
        </pc:spChg>
        <pc:spChg chg="add">
          <ac:chgData name="nazia bi" userId="a7841281fbbfbc62" providerId="LiveId" clId="{46670DCF-48B9-4A16-B457-ED761920956E}" dt="2021-11-20T21:25:26.959" v="797"/>
          <ac:spMkLst>
            <pc:docMk/>
            <pc:sldMk cId="70351765" sldId="260"/>
            <ac:spMk id="23" creationId="{A2BDAFF1-B938-45E5-9B52-34678D7895EF}"/>
          </ac:spMkLst>
        </pc:spChg>
        <pc:spChg chg="add">
          <ac:chgData name="nazia bi" userId="a7841281fbbfbc62" providerId="LiveId" clId="{46670DCF-48B9-4A16-B457-ED761920956E}" dt="2021-11-20T21:25:26.959" v="797"/>
          <ac:spMkLst>
            <pc:docMk/>
            <pc:sldMk cId="70351765" sldId="260"/>
            <ac:spMk id="24" creationId="{23DF75B9-D709-455A-B910-AD68728F8F19}"/>
          </ac:spMkLst>
        </pc:spChg>
        <pc:spChg chg="add">
          <ac:chgData name="nazia bi" userId="a7841281fbbfbc62" providerId="LiveId" clId="{46670DCF-48B9-4A16-B457-ED761920956E}" dt="2021-11-20T21:25:26.959" v="797"/>
          <ac:spMkLst>
            <pc:docMk/>
            <pc:sldMk cId="70351765" sldId="260"/>
            <ac:spMk id="25" creationId="{121437D4-3F80-4D8A-818A-3D21CF92DDE9}"/>
          </ac:spMkLst>
        </pc:spChg>
        <pc:spChg chg="add">
          <ac:chgData name="nazia bi" userId="a7841281fbbfbc62" providerId="LiveId" clId="{46670DCF-48B9-4A16-B457-ED761920956E}" dt="2021-11-20T21:25:26.959" v="797"/>
          <ac:spMkLst>
            <pc:docMk/>
            <pc:sldMk cId="70351765" sldId="260"/>
            <ac:spMk id="26" creationId="{33AF6383-1773-40BD-8711-CD2F18EC7A60}"/>
          </ac:spMkLst>
        </pc:spChg>
        <pc:spChg chg="add">
          <ac:chgData name="nazia bi" userId="a7841281fbbfbc62" providerId="LiveId" clId="{46670DCF-48B9-4A16-B457-ED761920956E}" dt="2021-11-20T21:25:26.959" v="797"/>
          <ac:spMkLst>
            <pc:docMk/>
            <pc:sldMk cId="70351765" sldId="260"/>
            <ac:spMk id="27" creationId="{44F10EE0-C698-4A62-8674-0ED896D49A23}"/>
          </ac:spMkLst>
        </pc:spChg>
        <pc:spChg chg="add">
          <ac:chgData name="nazia bi" userId="a7841281fbbfbc62" providerId="LiveId" clId="{46670DCF-48B9-4A16-B457-ED761920956E}" dt="2021-11-20T21:25:26.959" v="797"/>
          <ac:spMkLst>
            <pc:docMk/>
            <pc:sldMk cId="70351765" sldId="260"/>
            <ac:spMk id="28" creationId="{36AE86D3-10D0-45EB-9747-87BA67F9FD0C}"/>
          </ac:spMkLst>
        </pc:spChg>
        <pc:spChg chg="add">
          <ac:chgData name="nazia bi" userId="a7841281fbbfbc62" providerId="LiveId" clId="{46670DCF-48B9-4A16-B457-ED761920956E}" dt="2021-11-20T21:25:26.959" v="797"/>
          <ac:spMkLst>
            <pc:docMk/>
            <pc:sldMk cId="70351765" sldId="260"/>
            <ac:spMk id="29" creationId="{842924F6-8E3B-4EDE-BE2B-CF473003ACB8}"/>
          </ac:spMkLst>
        </pc:spChg>
        <pc:spChg chg="add">
          <ac:chgData name="nazia bi" userId="a7841281fbbfbc62" providerId="LiveId" clId="{46670DCF-48B9-4A16-B457-ED761920956E}" dt="2021-11-20T21:25:26.959" v="797"/>
          <ac:spMkLst>
            <pc:docMk/>
            <pc:sldMk cId="70351765" sldId="260"/>
            <ac:spMk id="30" creationId="{DD3BD33F-6FA0-46B1-A035-FF0252740C89}"/>
          </ac:spMkLst>
        </pc:spChg>
        <pc:spChg chg="add">
          <ac:chgData name="nazia bi" userId="a7841281fbbfbc62" providerId="LiveId" clId="{46670DCF-48B9-4A16-B457-ED761920956E}" dt="2021-11-20T21:25:26.959" v="797"/>
          <ac:spMkLst>
            <pc:docMk/>
            <pc:sldMk cId="70351765" sldId="260"/>
            <ac:spMk id="31" creationId="{85E38963-5CA9-4EE5-A35C-BBD3C1EFA4F6}"/>
          </ac:spMkLst>
        </pc:spChg>
        <pc:spChg chg="add">
          <ac:chgData name="nazia bi" userId="a7841281fbbfbc62" providerId="LiveId" clId="{46670DCF-48B9-4A16-B457-ED761920956E}" dt="2021-11-20T21:25:26.959" v="797"/>
          <ac:spMkLst>
            <pc:docMk/>
            <pc:sldMk cId="70351765" sldId="260"/>
            <ac:spMk id="32" creationId="{78AAC0F3-9FAF-4C9F-B023-6E84B193F2F0}"/>
          </ac:spMkLst>
        </pc:spChg>
        <pc:spChg chg="add">
          <ac:chgData name="nazia bi" userId="a7841281fbbfbc62" providerId="LiveId" clId="{46670DCF-48B9-4A16-B457-ED761920956E}" dt="2021-11-20T21:25:26.959" v="797"/>
          <ac:spMkLst>
            <pc:docMk/>
            <pc:sldMk cId="70351765" sldId="260"/>
            <ac:spMk id="33" creationId="{CCE05F93-8EE6-426D-AB6E-9FBF47F31B21}"/>
          </ac:spMkLst>
        </pc:spChg>
        <pc:spChg chg="add">
          <ac:chgData name="nazia bi" userId="a7841281fbbfbc62" providerId="LiveId" clId="{46670DCF-48B9-4A16-B457-ED761920956E}" dt="2021-11-20T21:25:26.959" v="797"/>
          <ac:spMkLst>
            <pc:docMk/>
            <pc:sldMk cId="70351765" sldId="260"/>
            <ac:spMk id="34" creationId="{0680BB18-1F6E-42AF-AEE5-7C1A4715C604}"/>
          </ac:spMkLst>
        </pc:spChg>
        <pc:spChg chg="add">
          <ac:chgData name="nazia bi" userId="a7841281fbbfbc62" providerId="LiveId" clId="{46670DCF-48B9-4A16-B457-ED761920956E}" dt="2021-11-20T21:25:26.959" v="797"/>
          <ac:spMkLst>
            <pc:docMk/>
            <pc:sldMk cId="70351765" sldId="260"/>
            <ac:spMk id="35" creationId="{0B2C6C79-562E-454F-9343-63A5E0D6FBE4}"/>
          </ac:spMkLst>
        </pc:spChg>
        <pc:spChg chg="add">
          <ac:chgData name="nazia bi" userId="a7841281fbbfbc62" providerId="LiveId" clId="{46670DCF-48B9-4A16-B457-ED761920956E}" dt="2021-11-20T21:25:26.959" v="797"/>
          <ac:spMkLst>
            <pc:docMk/>
            <pc:sldMk cId="70351765" sldId="260"/>
            <ac:spMk id="36" creationId="{9282E6D8-199F-45AD-855F-1B1034C1F3E0}"/>
          </ac:spMkLst>
        </pc:spChg>
        <pc:spChg chg="add">
          <ac:chgData name="nazia bi" userId="a7841281fbbfbc62" providerId="LiveId" clId="{46670DCF-48B9-4A16-B457-ED761920956E}" dt="2021-11-20T21:25:26.959" v="797"/>
          <ac:spMkLst>
            <pc:docMk/>
            <pc:sldMk cId="70351765" sldId="260"/>
            <ac:spMk id="37" creationId="{FE5CEC52-3CF1-4E12-A1BE-CA50A31C56EB}"/>
          </ac:spMkLst>
        </pc:spChg>
        <pc:spChg chg="add">
          <ac:chgData name="nazia bi" userId="a7841281fbbfbc62" providerId="LiveId" clId="{46670DCF-48B9-4A16-B457-ED761920956E}" dt="2021-11-20T21:25:26.959" v="797"/>
          <ac:spMkLst>
            <pc:docMk/>
            <pc:sldMk cId="70351765" sldId="260"/>
            <ac:spMk id="38" creationId="{D2DDB063-5B73-4E68-A5ED-693017360815}"/>
          </ac:spMkLst>
        </pc:spChg>
        <pc:spChg chg="add">
          <ac:chgData name="nazia bi" userId="a7841281fbbfbc62" providerId="LiveId" clId="{46670DCF-48B9-4A16-B457-ED761920956E}" dt="2021-11-20T21:25:26.959" v="797"/>
          <ac:spMkLst>
            <pc:docMk/>
            <pc:sldMk cId="70351765" sldId="260"/>
            <ac:spMk id="39" creationId="{DE175596-1BA8-44CE-BA0D-05E60A415EA5}"/>
          </ac:spMkLst>
        </pc:spChg>
        <pc:spChg chg="add">
          <ac:chgData name="nazia bi" userId="a7841281fbbfbc62" providerId="LiveId" clId="{46670DCF-48B9-4A16-B457-ED761920956E}" dt="2021-11-20T21:25:26.959" v="797"/>
          <ac:spMkLst>
            <pc:docMk/>
            <pc:sldMk cId="70351765" sldId="260"/>
            <ac:spMk id="40" creationId="{0B0DE531-CFAA-4CD8-821E-C80A9C3CCA63}"/>
          </ac:spMkLst>
        </pc:spChg>
        <pc:spChg chg="add">
          <ac:chgData name="nazia bi" userId="a7841281fbbfbc62" providerId="LiveId" clId="{46670DCF-48B9-4A16-B457-ED761920956E}" dt="2021-11-20T21:25:26.959" v="797"/>
          <ac:spMkLst>
            <pc:docMk/>
            <pc:sldMk cId="70351765" sldId="260"/>
            <ac:spMk id="41" creationId="{BE8E2127-17A4-43CA-90F6-AB9DF22F1CF1}"/>
          </ac:spMkLst>
        </pc:spChg>
        <pc:spChg chg="add">
          <ac:chgData name="nazia bi" userId="a7841281fbbfbc62" providerId="LiveId" clId="{46670DCF-48B9-4A16-B457-ED761920956E}" dt="2021-11-20T21:25:26.959" v="797"/>
          <ac:spMkLst>
            <pc:docMk/>
            <pc:sldMk cId="70351765" sldId="260"/>
            <ac:spMk id="42" creationId="{57ABE5A9-FE4E-416D-8DC0-7FBFC5B448F9}"/>
          </ac:spMkLst>
        </pc:spChg>
        <pc:spChg chg="add">
          <ac:chgData name="nazia bi" userId="a7841281fbbfbc62" providerId="LiveId" clId="{46670DCF-48B9-4A16-B457-ED761920956E}" dt="2021-11-20T21:25:26.959" v="797"/>
          <ac:spMkLst>
            <pc:docMk/>
            <pc:sldMk cId="70351765" sldId="260"/>
            <ac:spMk id="43" creationId="{C7FAB9E5-ED66-4549-B094-EE959C8C288B}"/>
          </ac:spMkLst>
        </pc:spChg>
        <pc:spChg chg="add">
          <ac:chgData name="nazia bi" userId="a7841281fbbfbc62" providerId="LiveId" clId="{46670DCF-48B9-4A16-B457-ED761920956E}" dt="2021-11-20T21:25:26.959" v="797"/>
          <ac:spMkLst>
            <pc:docMk/>
            <pc:sldMk cId="70351765" sldId="260"/>
            <ac:spMk id="44" creationId="{FDB359AC-DC09-4587-9E7A-DB18F2EDC841}"/>
          </ac:spMkLst>
        </pc:spChg>
        <pc:spChg chg="add">
          <ac:chgData name="nazia bi" userId="a7841281fbbfbc62" providerId="LiveId" clId="{46670DCF-48B9-4A16-B457-ED761920956E}" dt="2021-11-20T21:25:26.959" v="797"/>
          <ac:spMkLst>
            <pc:docMk/>
            <pc:sldMk cId="70351765" sldId="260"/>
            <ac:spMk id="45" creationId="{05E6150E-3BFF-432F-B829-FB37ABBF7D74}"/>
          </ac:spMkLst>
        </pc:spChg>
        <pc:spChg chg="add">
          <ac:chgData name="nazia bi" userId="a7841281fbbfbc62" providerId="LiveId" clId="{46670DCF-48B9-4A16-B457-ED761920956E}" dt="2021-11-20T21:25:26.959" v="797"/>
          <ac:spMkLst>
            <pc:docMk/>
            <pc:sldMk cId="70351765" sldId="260"/>
            <ac:spMk id="46" creationId="{8E621636-8707-43E9-9991-D17BB4D51A6D}"/>
          </ac:spMkLst>
        </pc:spChg>
        <pc:spChg chg="add">
          <ac:chgData name="nazia bi" userId="a7841281fbbfbc62" providerId="LiveId" clId="{46670DCF-48B9-4A16-B457-ED761920956E}" dt="2021-11-20T21:25:26.959" v="797"/>
          <ac:spMkLst>
            <pc:docMk/>
            <pc:sldMk cId="70351765" sldId="260"/>
            <ac:spMk id="47" creationId="{2FF60CDF-A133-460D-AF68-9495ACB43FC4}"/>
          </ac:spMkLst>
        </pc:spChg>
        <pc:spChg chg="add">
          <ac:chgData name="nazia bi" userId="a7841281fbbfbc62" providerId="LiveId" clId="{46670DCF-48B9-4A16-B457-ED761920956E}" dt="2021-11-20T21:25:26.959" v="797"/>
          <ac:spMkLst>
            <pc:docMk/>
            <pc:sldMk cId="70351765" sldId="260"/>
            <ac:spMk id="48" creationId="{745F7D34-658A-4B51-A823-47B126E70D93}"/>
          </ac:spMkLst>
        </pc:spChg>
      </pc:sldChg>
      <pc:sldChg chg="addSp delSp modSp del mod">
        <pc:chgData name="nazia bi" userId="a7841281fbbfbc62" providerId="LiveId" clId="{46670DCF-48B9-4A16-B457-ED761920956E}" dt="2021-11-20T21:53:59.151" v="846" actId="2696"/>
        <pc:sldMkLst>
          <pc:docMk/>
          <pc:sldMk cId="2155794148" sldId="261"/>
        </pc:sldMkLst>
        <pc:spChg chg="mod">
          <ac:chgData name="nazia bi" userId="a7841281fbbfbc62" providerId="LiveId" clId="{46670DCF-48B9-4A16-B457-ED761920956E}" dt="2021-11-20T21:53:01.838" v="841" actId="14100"/>
          <ac:spMkLst>
            <pc:docMk/>
            <pc:sldMk cId="2155794148" sldId="261"/>
            <ac:spMk id="2" creationId="{03EB8C59-0C31-4C23-9C52-0996E5D31F56}"/>
          </ac:spMkLst>
        </pc:spChg>
        <pc:spChg chg="del">
          <ac:chgData name="nazia bi" userId="a7841281fbbfbc62" providerId="LiveId" clId="{46670DCF-48B9-4A16-B457-ED761920956E}" dt="2021-11-08T21:36:14.889" v="112" actId="3680"/>
          <ac:spMkLst>
            <pc:docMk/>
            <pc:sldMk cId="2155794148" sldId="261"/>
            <ac:spMk id="3" creationId="{A3D8F6DD-11FD-4094-B80B-824250A8321D}"/>
          </ac:spMkLst>
        </pc:spChg>
        <pc:spChg chg="add del mod">
          <ac:chgData name="nazia bi" userId="a7841281fbbfbc62" providerId="LiveId" clId="{46670DCF-48B9-4A16-B457-ED761920956E}" dt="2021-11-08T22:21:45.494" v="683"/>
          <ac:spMkLst>
            <pc:docMk/>
            <pc:sldMk cId="2155794148" sldId="261"/>
            <ac:spMk id="6" creationId="{8F00DB14-03FB-4751-ACAC-59FCFA16A152}"/>
          </ac:spMkLst>
        </pc:spChg>
        <pc:graphicFrameChg chg="add del mod ord modGraphic">
          <ac:chgData name="nazia bi" userId="a7841281fbbfbc62" providerId="LiveId" clId="{46670DCF-48B9-4A16-B457-ED761920956E}" dt="2021-11-08T22:21:40.254" v="682" actId="478"/>
          <ac:graphicFrameMkLst>
            <pc:docMk/>
            <pc:sldMk cId="2155794148" sldId="261"/>
            <ac:graphicFrameMk id="4" creationId="{A51B7785-975B-43A9-B33E-74720B2ECF45}"/>
          </ac:graphicFrameMkLst>
        </pc:graphicFrameChg>
        <pc:picChg chg="add mod">
          <ac:chgData name="nazia bi" userId="a7841281fbbfbc62" providerId="LiveId" clId="{46670DCF-48B9-4A16-B457-ED761920956E}" dt="2021-11-08T22:24:18.750" v="686" actId="1076"/>
          <ac:picMkLst>
            <pc:docMk/>
            <pc:sldMk cId="2155794148" sldId="261"/>
            <ac:picMk id="1026" creationId="{E557B613-56AC-4E7D-B9BD-1C97431F0F14}"/>
          </ac:picMkLst>
        </pc:picChg>
      </pc:sldChg>
      <pc:sldChg chg="modSp mod">
        <pc:chgData name="nazia bi" userId="a7841281fbbfbc62" providerId="LiveId" clId="{46670DCF-48B9-4A16-B457-ED761920956E}" dt="2021-11-21T23:36:52.905" v="2910" actId="207"/>
        <pc:sldMkLst>
          <pc:docMk/>
          <pc:sldMk cId="65269489" sldId="262"/>
        </pc:sldMkLst>
        <pc:spChg chg="mod">
          <ac:chgData name="nazia bi" userId="a7841281fbbfbc62" providerId="LiveId" clId="{46670DCF-48B9-4A16-B457-ED761920956E}" dt="2021-11-08T21:50:06.045" v="500" actId="20577"/>
          <ac:spMkLst>
            <pc:docMk/>
            <pc:sldMk cId="65269489" sldId="262"/>
            <ac:spMk id="2" creationId="{468AE7FF-4B47-42E2-8A2A-84CE0A2EF5C2}"/>
          </ac:spMkLst>
        </pc:spChg>
        <pc:spChg chg="mod">
          <ac:chgData name="nazia bi" userId="a7841281fbbfbc62" providerId="LiveId" clId="{46670DCF-48B9-4A16-B457-ED761920956E}" dt="2021-11-21T23:36:52.905" v="2910" actId="207"/>
          <ac:spMkLst>
            <pc:docMk/>
            <pc:sldMk cId="65269489" sldId="262"/>
            <ac:spMk id="3" creationId="{5D26044C-DD26-49C9-80E0-B435BD8FD248}"/>
          </ac:spMkLst>
        </pc:spChg>
      </pc:sldChg>
      <pc:sldChg chg="addSp delSp modSp new mod modClrScheme chgLayout">
        <pc:chgData name="nazia bi" userId="a7841281fbbfbc62" providerId="LiveId" clId="{46670DCF-48B9-4A16-B457-ED761920956E}" dt="2021-11-21T23:48:38.363" v="2968" actId="14100"/>
        <pc:sldMkLst>
          <pc:docMk/>
          <pc:sldMk cId="583724775" sldId="263"/>
        </pc:sldMkLst>
        <pc:spChg chg="del">
          <ac:chgData name="nazia bi" userId="a7841281fbbfbc62" providerId="LiveId" clId="{46670DCF-48B9-4A16-B457-ED761920956E}" dt="2021-11-20T21:25:45.340" v="799" actId="700"/>
          <ac:spMkLst>
            <pc:docMk/>
            <pc:sldMk cId="583724775" sldId="263"/>
            <ac:spMk id="2" creationId="{727279D3-DC90-4D59-9718-498CA74ED182}"/>
          </ac:spMkLst>
        </pc:spChg>
        <pc:spChg chg="del">
          <ac:chgData name="nazia bi" userId="a7841281fbbfbc62" providerId="LiveId" clId="{46670DCF-48B9-4A16-B457-ED761920956E}" dt="2021-11-20T21:25:45.340" v="799" actId="700"/>
          <ac:spMkLst>
            <pc:docMk/>
            <pc:sldMk cId="583724775" sldId="263"/>
            <ac:spMk id="3" creationId="{78FF41B2-F407-42D6-AA40-25764B3683BA}"/>
          </ac:spMkLst>
        </pc:spChg>
        <pc:spChg chg="del">
          <ac:chgData name="nazia bi" userId="a7841281fbbfbc62" providerId="LiveId" clId="{46670DCF-48B9-4A16-B457-ED761920956E}" dt="2021-11-20T21:25:45.340" v="799" actId="700"/>
          <ac:spMkLst>
            <pc:docMk/>
            <pc:sldMk cId="583724775" sldId="263"/>
            <ac:spMk id="4" creationId="{4AB5B589-B83E-459C-977A-72D96EA922FF}"/>
          </ac:spMkLst>
        </pc:spChg>
        <pc:spChg chg="add del mod">
          <ac:chgData name="nazia bi" userId="a7841281fbbfbc62" providerId="LiveId" clId="{46670DCF-48B9-4A16-B457-ED761920956E}" dt="2021-11-21T23:42:11.618" v="2915" actId="478"/>
          <ac:spMkLst>
            <pc:docMk/>
            <pc:sldMk cId="583724775" sldId="263"/>
            <ac:spMk id="6" creationId="{891114E4-D1E2-45DC-8C2E-200B9DA060E0}"/>
          </ac:spMkLst>
        </pc:spChg>
        <pc:spChg chg="add mod">
          <ac:chgData name="nazia bi" userId="a7841281fbbfbc62" providerId="LiveId" clId="{46670DCF-48B9-4A16-B457-ED761920956E}" dt="2021-11-21T23:48:35.006" v="2967" actId="1076"/>
          <ac:spMkLst>
            <pc:docMk/>
            <pc:sldMk cId="583724775" sldId="263"/>
            <ac:spMk id="8" creationId="{E6DF3E59-D37B-4C38-9482-A5771889FFFF}"/>
          </ac:spMkLst>
        </pc:spChg>
        <pc:spChg chg="add del">
          <ac:chgData name="nazia bi" userId="a7841281fbbfbc62" providerId="LiveId" clId="{46670DCF-48B9-4A16-B457-ED761920956E}" dt="2021-11-20T21:51:22.076" v="831"/>
          <ac:spMkLst>
            <pc:docMk/>
            <pc:sldMk cId="583724775" sldId="263"/>
            <ac:spMk id="9" creationId="{FEFC0DD2-1377-4CAC-935B-1604529A91C1}"/>
          </ac:spMkLst>
        </pc:spChg>
        <pc:spChg chg="add del">
          <ac:chgData name="nazia bi" userId="a7841281fbbfbc62" providerId="LiveId" clId="{46670DCF-48B9-4A16-B457-ED761920956E}" dt="2021-11-20T21:51:22.076" v="831"/>
          <ac:spMkLst>
            <pc:docMk/>
            <pc:sldMk cId="583724775" sldId="263"/>
            <ac:spMk id="10" creationId="{1AF2C5DF-9F74-4614-B92F-A93E7058E9B2}"/>
          </ac:spMkLst>
        </pc:spChg>
        <pc:spChg chg="add del">
          <ac:chgData name="nazia bi" userId="a7841281fbbfbc62" providerId="LiveId" clId="{46670DCF-48B9-4A16-B457-ED761920956E}" dt="2021-11-20T21:51:22.076" v="831"/>
          <ac:spMkLst>
            <pc:docMk/>
            <pc:sldMk cId="583724775" sldId="263"/>
            <ac:spMk id="11" creationId="{BA5BB1FE-4C8C-4B77-A6E6-2AC423696852}"/>
          </ac:spMkLst>
        </pc:spChg>
        <pc:spChg chg="add del">
          <ac:chgData name="nazia bi" userId="a7841281fbbfbc62" providerId="LiveId" clId="{46670DCF-48B9-4A16-B457-ED761920956E}" dt="2021-11-20T21:51:22.076" v="831"/>
          <ac:spMkLst>
            <pc:docMk/>
            <pc:sldMk cId="583724775" sldId="263"/>
            <ac:spMk id="12" creationId="{D128318A-81BD-4BBB-B224-A39678CB95FE}"/>
          </ac:spMkLst>
        </pc:spChg>
        <pc:spChg chg="add del">
          <ac:chgData name="nazia bi" userId="a7841281fbbfbc62" providerId="LiveId" clId="{46670DCF-48B9-4A16-B457-ED761920956E}" dt="2021-11-20T21:51:22.076" v="831"/>
          <ac:spMkLst>
            <pc:docMk/>
            <pc:sldMk cId="583724775" sldId="263"/>
            <ac:spMk id="13" creationId="{31205303-D441-4EE0-A964-82F288026638}"/>
          </ac:spMkLst>
        </pc:spChg>
        <pc:spChg chg="add del">
          <ac:chgData name="nazia bi" userId="a7841281fbbfbc62" providerId="LiveId" clId="{46670DCF-48B9-4A16-B457-ED761920956E}" dt="2021-11-20T21:51:22.076" v="831"/>
          <ac:spMkLst>
            <pc:docMk/>
            <pc:sldMk cId="583724775" sldId="263"/>
            <ac:spMk id="14" creationId="{A83C2974-7D3A-4AAF-ACF5-11A5F9162248}"/>
          </ac:spMkLst>
        </pc:spChg>
        <pc:spChg chg="add del">
          <ac:chgData name="nazia bi" userId="a7841281fbbfbc62" providerId="LiveId" clId="{46670DCF-48B9-4A16-B457-ED761920956E}" dt="2021-11-20T21:51:22.076" v="831"/>
          <ac:spMkLst>
            <pc:docMk/>
            <pc:sldMk cId="583724775" sldId="263"/>
            <ac:spMk id="15" creationId="{6393199E-5B79-419C-B3D4-4C4065DA2125}"/>
          </ac:spMkLst>
        </pc:spChg>
        <pc:spChg chg="add del">
          <ac:chgData name="nazia bi" userId="a7841281fbbfbc62" providerId="LiveId" clId="{46670DCF-48B9-4A16-B457-ED761920956E}" dt="2021-11-20T21:51:22.076" v="831"/>
          <ac:spMkLst>
            <pc:docMk/>
            <pc:sldMk cId="583724775" sldId="263"/>
            <ac:spMk id="16" creationId="{4AF4B3AA-CEB1-4716-BFA7-AC5CBD82DAF6}"/>
          </ac:spMkLst>
        </pc:spChg>
        <pc:spChg chg="add del">
          <ac:chgData name="nazia bi" userId="a7841281fbbfbc62" providerId="LiveId" clId="{46670DCF-48B9-4A16-B457-ED761920956E}" dt="2021-11-20T21:51:22.076" v="831"/>
          <ac:spMkLst>
            <pc:docMk/>
            <pc:sldMk cId="583724775" sldId="263"/>
            <ac:spMk id="17" creationId="{5897A680-1426-4EF5-B006-119100C1D5FB}"/>
          </ac:spMkLst>
        </pc:spChg>
        <pc:spChg chg="add del">
          <ac:chgData name="nazia bi" userId="a7841281fbbfbc62" providerId="LiveId" clId="{46670DCF-48B9-4A16-B457-ED761920956E}" dt="2021-11-20T21:51:22.076" v="831"/>
          <ac:spMkLst>
            <pc:docMk/>
            <pc:sldMk cId="583724775" sldId="263"/>
            <ac:spMk id="18" creationId="{3DEE8CE2-C9E8-4907-AFE2-B662834E7C97}"/>
          </ac:spMkLst>
        </pc:spChg>
        <pc:spChg chg="add del">
          <ac:chgData name="nazia bi" userId="a7841281fbbfbc62" providerId="LiveId" clId="{46670DCF-48B9-4A16-B457-ED761920956E}" dt="2021-11-20T21:51:22.076" v="831"/>
          <ac:spMkLst>
            <pc:docMk/>
            <pc:sldMk cId="583724775" sldId="263"/>
            <ac:spMk id="19" creationId="{F65C46E0-1493-4853-B8FC-7EB9F4820721}"/>
          </ac:spMkLst>
        </pc:spChg>
        <pc:spChg chg="add del mod">
          <ac:chgData name="nazia bi" userId="a7841281fbbfbc62" providerId="LiveId" clId="{46670DCF-48B9-4A16-B457-ED761920956E}" dt="2021-11-20T21:51:22.076" v="831"/>
          <ac:spMkLst>
            <pc:docMk/>
            <pc:sldMk cId="583724775" sldId="263"/>
            <ac:spMk id="20" creationId="{11E8CAEB-2C7C-42DC-97C1-5491A2532800}"/>
          </ac:spMkLst>
        </pc:spChg>
        <pc:spChg chg="add del">
          <ac:chgData name="nazia bi" userId="a7841281fbbfbc62" providerId="LiveId" clId="{46670DCF-48B9-4A16-B457-ED761920956E}" dt="2021-11-20T21:51:22.076" v="831"/>
          <ac:spMkLst>
            <pc:docMk/>
            <pc:sldMk cId="583724775" sldId="263"/>
            <ac:spMk id="21" creationId="{AC454A08-7648-435A-AAB9-6676098A4CB8}"/>
          </ac:spMkLst>
        </pc:spChg>
        <pc:spChg chg="add del">
          <ac:chgData name="nazia bi" userId="a7841281fbbfbc62" providerId="LiveId" clId="{46670DCF-48B9-4A16-B457-ED761920956E}" dt="2021-11-20T21:51:22.076" v="831"/>
          <ac:spMkLst>
            <pc:docMk/>
            <pc:sldMk cId="583724775" sldId="263"/>
            <ac:spMk id="22" creationId="{15AA8033-3B8D-4293-AA51-BB6993EB8214}"/>
          </ac:spMkLst>
        </pc:spChg>
        <pc:spChg chg="add del">
          <ac:chgData name="nazia bi" userId="a7841281fbbfbc62" providerId="LiveId" clId="{46670DCF-48B9-4A16-B457-ED761920956E}" dt="2021-11-20T21:51:22.076" v="831"/>
          <ac:spMkLst>
            <pc:docMk/>
            <pc:sldMk cId="583724775" sldId="263"/>
            <ac:spMk id="23" creationId="{10A454E7-EDD1-481A-B572-0C361CE5FE0B}"/>
          </ac:spMkLst>
        </pc:spChg>
        <pc:spChg chg="add del">
          <ac:chgData name="nazia bi" userId="a7841281fbbfbc62" providerId="LiveId" clId="{46670DCF-48B9-4A16-B457-ED761920956E}" dt="2021-11-20T21:51:22.076" v="831"/>
          <ac:spMkLst>
            <pc:docMk/>
            <pc:sldMk cId="583724775" sldId="263"/>
            <ac:spMk id="24" creationId="{38479FB3-D0D4-4FD7-9717-CE8B6C510022}"/>
          </ac:spMkLst>
        </pc:spChg>
        <pc:spChg chg="add del">
          <ac:chgData name="nazia bi" userId="a7841281fbbfbc62" providerId="LiveId" clId="{46670DCF-48B9-4A16-B457-ED761920956E}" dt="2021-11-20T21:51:22.076" v="831"/>
          <ac:spMkLst>
            <pc:docMk/>
            <pc:sldMk cId="583724775" sldId="263"/>
            <ac:spMk id="25" creationId="{6D8494EF-E6CF-4BFC-90F5-2B9F90CCDEEB}"/>
          </ac:spMkLst>
        </pc:spChg>
        <pc:spChg chg="add del">
          <ac:chgData name="nazia bi" userId="a7841281fbbfbc62" providerId="LiveId" clId="{46670DCF-48B9-4A16-B457-ED761920956E}" dt="2021-11-20T21:51:22.076" v="831"/>
          <ac:spMkLst>
            <pc:docMk/>
            <pc:sldMk cId="583724775" sldId="263"/>
            <ac:spMk id="26" creationId="{08F7118D-1BFF-4341-8FD6-35EA8A922B23}"/>
          </ac:spMkLst>
        </pc:spChg>
        <pc:spChg chg="add del">
          <ac:chgData name="nazia bi" userId="a7841281fbbfbc62" providerId="LiveId" clId="{46670DCF-48B9-4A16-B457-ED761920956E}" dt="2021-11-20T21:51:22.076" v="831"/>
          <ac:spMkLst>
            <pc:docMk/>
            <pc:sldMk cId="583724775" sldId="263"/>
            <ac:spMk id="27" creationId="{50C82CC0-F1AD-4479-8F4E-A300760ADF9B}"/>
          </ac:spMkLst>
        </pc:spChg>
        <pc:spChg chg="add del">
          <ac:chgData name="nazia bi" userId="a7841281fbbfbc62" providerId="LiveId" clId="{46670DCF-48B9-4A16-B457-ED761920956E}" dt="2021-11-20T21:51:22.076" v="831"/>
          <ac:spMkLst>
            <pc:docMk/>
            <pc:sldMk cId="583724775" sldId="263"/>
            <ac:spMk id="28" creationId="{1244FECA-1C7F-40FB-8BE2-3596B223EFB1}"/>
          </ac:spMkLst>
        </pc:spChg>
        <pc:spChg chg="add del">
          <ac:chgData name="nazia bi" userId="a7841281fbbfbc62" providerId="LiveId" clId="{46670DCF-48B9-4A16-B457-ED761920956E}" dt="2021-11-20T21:51:22.076" v="831"/>
          <ac:spMkLst>
            <pc:docMk/>
            <pc:sldMk cId="583724775" sldId="263"/>
            <ac:spMk id="29" creationId="{9408D032-4410-4A8A-846E-4BB9F9C9C7B9}"/>
          </ac:spMkLst>
        </pc:spChg>
        <pc:spChg chg="add del">
          <ac:chgData name="nazia bi" userId="a7841281fbbfbc62" providerId="LiveId" clId="{46670DCF-48B9-4A16-B457-ED761920956E}" dt="2021-11-20T21:51:22.076" v="831"/>
          <ac:spMkLst>
            <pc:docMk/>
            <pc:sldMk cId="583724775" sldId="263"/>
            <ac:spMk id="30" creationId="{E6D52D2F-C60A-4A94-B6B7-09DEE92466F0}"/>
          </ac:spMkLst>
        </pc:spChg>
        <pc:spChg chg="add del">
          <ac:chgData name="nazia bi" userId="a7841281fbbfbc62" providerId="LiveId" clId="{46670DCF-48B9-4A16-B457-ED761920956E}" dt="2021-11-20T21:51:22.076" v="831"/>
          <ac:spMkLst>
            <pc:docMk/>
            <pc:sldMk cId="583724775" sldId="263"/>
            <ac:spMk id="31" creationId="{879F6698-B674-4816-A79F-F897034C67EF}"/>
          </ac:spMkLst>
        </pc:spChg>
        <pc:spChg chg="add del">
          <ac:chgData name="nazia bi" userId="a7841281fbbfbc62" providerId="LiveId" clId="{46670DCF-48B9-4A16-B457-ED761920956E}" dt="2021-11-20T21:51:22.076" v="831"/>
          <ac:spMkLst>
            <pc:docMk/>
            <pc:sldMk cId="583724775" sldId="263"/>
            <ac:spMk id="32" creationId="{DF23A394-56F5-4A57-989D-25F07749F1D0}"/>
          </ac:spMkLst>
        </pc:spChg>
        <pc:spChg chg="add del">
          <ac:chgData name="nazia bi" userId="a7841281fbbfbc62" providerId="LiveId" clId="{46670DCF-48B9-4A16-B457-ED761920956E}" dt="2021-11-20T21:51:22.076" v="831"/>
          <ac:spMkLst>
            <pc:docMk/>
            <pc:sldMk cId="583724775" sldId="263"/>
            <ac:spMk id="33" creationId="{8A8CE46F-D90B-48C4-8D08-A357EFB45CC6}"/>
          </ac:spMkLst>
        </pc:spChg>
        <pc:spChg chg="add del">
          <ac:chgData name="nazia bi" userId="a7841281fbbfbc62" providerId="LiveId" clId="{46670DCF-48B9-4A16-B457-ED761920956E}" dt="2021-11-20T21:51:22.076" v="831"/>
          <ac:spMkLst>
            <pc:docMk/>
            <pc:sldMk cId="583724775" sldId="263"/>
            <ac:spMk id="34" creationId="{84486185-E3D9-4201-BDB3-E8EB3D480D05}"/>
          </ac:spMkLst>
        </pc:spChg>
        <pc:spChg chg="add del">
          <ac:chgData name="nazia bi" userId="a7841281fbbfbc62" providerId="LiveId" clId="{46670DCF-48B9-4A16-B457-ED761920956E}" dt="2021-11-20T21:51:22.076" v="831"/>
          <ac:spMkLst>
            <pc:docMk/>
            <pc:sldMk cId="583724775" sldId="263"/>
            <ac:spMk id="35" creationId="{A7ADB193-E263-454B-BC83-6B1263759CF2}"/>
          </ac:spMkLst>
        </pc:spChg>
        <pc:spChg chg="add del">
          <ac:chgData name="nazia bi" userId="a7841281fbbfbc62" providerId="LiveId" clId="{46670DCF-48B9-4A16-B457-ED761920956E}" dt="2021-11-20T21:51:22.076" v="831"/>
          <ac:spMkLst>
            <pc:docMk/>
            <pc:sldMk cId="583724775" sldId="263"/>
            <ac:spMk id="36" creationId="{8A09750B-0F40-46A6-B6B0-23596814B2B3}"/>
          </ac:spMkLst>
        </pc:spChg>
        <pc:spChg chg="add del">
          <ac:chgData name="nazia bi" userId="a7841281fbbfbc62" providerId="LiveId" clId="{46670DCF-48B9-4A16-B457-ED761920956E}" dt="2021-11-20T21:51:22.076" v="831"/>
          <ac:spMkLst>
            <pc:docMk/>
            <pc:sldMk cId="583724775" sldId="263"/>
            <ac:spMk id="37" creationId="{01919490-7325-4898-8950-4D0EC1A59A2C}"/>
          </ac:spMkLst>
        </pc:spChg>
        <pc:spChg chg="add del">
          <ac:chgData name="nazia bi" userId="a7841281fbbfbc62" providerId="LiveId" clId="{46670DCF-48B9-4A16-B457-ED761920956E}" dt="2021-11-20T21:51:22.076" v="831"/>
          <ac:spMkLst>
            <pc:docMk/>
            <pc:sldMk cId="583724775" sldId="263"/>
            <ac:spMk id="38" creationId="{243602F4-BD22-4909-B4C3-49B44C7574E9}"/>
          </ac:spMkLst>
        </pc:spChg>
        <pc:spChg chg="add del">
          <ac:chgData name="nazia bi" userId="a7841281fbbfbc62" providerId="LiveId" clId="{46670DCF-48B9-4A16-B457-ED761920956E}" dt="2021-11-20T21:51:22.076" v="831"/>
          <ac:spMkLst>
            <pc:docMk/>
            <pc:sldMk cId="583724775" sldId="263"/>
            <ac:spMk id="39" creationId="{CEB29087-571D-4386-B9E8-77C79E841C40}"/>
          </ac:spMkLst>
        </pc:spChg>
        <pc:spChg chg="add del">
          <ac:chgData name="nazia bi" userId="a7841281fbbfbc62" providerId="LiveId" clId="{46670DCF-48B9-4A16-B457-ED761920956E}" dt="2021-11-20T21:51:22.076" v="831"/>
          <ac:spMkLst>
            <pc:docMk/>
            <pc:sldMk cId="583724775" sldId="263"/>
            <ac:spMk id="40" creationId="{088A50A4-E9E9-4010-B76B-160570256BB9}"/>
          </ac:spMkLst>
        </pc:spChg>
        <pc:spChg chg="add del">
          <ac:chgData name="nazia bi" userId="a7841281fbbfbc62" providerId="LiveId" clId="{46670DCF-48B9-4A16-B457-ED761920956E}" dt="2021-11-20T21:51:22.076" v="831"/>
          <ac:spMkLst>
            <pc:docMk/>
            <pc:sldMk cId="583724775" sldId="263"/>
            <ac:spMk id="41" creationId="{5B445DF6-C0E8-4F25-B030-ED43ED0313FE}"/>
          </ac:spMkLst>
        </pc:spChg>
        <pc:spChg chg="add del mod">
          <ac:chgData name="nazia bi" userId="a7841281fbbfbc62" providerId="LiveId" clId="{46670DCF-48B9-4A16-B457-ED761920956E}" dt="2021-11-20T21:51:22.076" v="831"/>
          <ac:spMkLst>
            <pc:docMk/>
            <pc:sldMk cId="583724775" sldId="263"/>
            <ac:spMk id="42" creationId="{6EB6B937-26EA-459D-8BDE-1C410A785E7B}"/>
          </ac:spMkLst>
        </pc:spChg>
        <pc:spChg chg="add del mod">
          <ac:chgData name="nazia bi" userId="a7841281fbbfbc62" providerId="LiveId" clId="{46670DCF-48B9-4A16-B457-ED761920956E}" dt="2021-11-20T21:51:22.076" v="831"/>
          <ac:spMkLst>
            <pc:docMk/>
            <pc:sldMk cId="583724775" sldId="263"/>
            <ac:spMk id="43" creationId="{FC340604-A737-4330-BBFA-FEF05BCE6061}"/>
          </ac:spMkLst>
        </pc:spChg>
        <pc:spChg chg="add del">
          <ac:chgData name="nazia bi" userId="a7841281fbbfbc62" providerId="LiveId" clId="{46670DCF-48B9-4A16-B457-ED761920956E}" dt="2021-11-20T21:51:22.076" v="831"/>
          <ac:spMkLst>
            <pc:docMk/>
            <pc:sldMk cId="583724775" sldId="263"/>
            <ac:spMk id="44" creationId="{6BA0E99D-D771-445F-A35E-D5FB9BA5AAE1}"/>
          </ac:spMkLst>
        </pc:spChg>
        <pc:spChg chg="add del">
          <ac:chgData name="nazia bi" userId="a7841281fbbfbc62" providerId="LiveId" clId="{46670DCF-48B9-4A16-B457-ED761920956E}" dt="2021-11-20T21:51:22.076" v="831"/>
          <ac:spMkLst>
            <pc:docMk/>
            <pc:sldMk cId="583724775" sldId="263"/>
            <ac:spMk id="45" creationId="{09BF334C-6821-4FDA-B7B6-D4AF6A90A460}"/>
          </ac:spMkLst>
        </pc:spChg>
        <pc:spChg chg="add del">
          <ac:chgData name="nazia bi" userId="a7841281fbbfbc62" providerId="LiveId" clId="{46670DCF-48B9-4A16-B457-ED761920956E}" dt="2021-11-20T21:51:22.076" v="831"/>
          <ac:spMkLst>
            <pc:docMk/>
            <pc:sldMk cId="583724775" sldId="263"/>
            <ac:spMk id="46" creationId="{CF0B73EE-E1AD-41A2-B836-D32B380DB0B9}"/>
          </ac:spMkLst>
        </pc:spChg>
        <pc:spChg chg="add del">
          <ac:chgData name="nazia bi" userId="a7841281fbbfbc62" providerId="LiveId" clId="{46670DCF-48B9-4A16-B457-ED761920956E}" dt="2021-11-20T21:51:22.076" v="831"/>
          <ac:spMkLst>
            <pc:docMk/>
            <pc:sldMk cId="583724775" sldId="263"/>
            <ac:spMk id="47" creationId="{1FD4C36C-8F7B-4501-9035-1530DF19D98E}"/>
          </ac:spMkLst>
        </pc:spChg>
        <pc:spChg chg="add del">
          <ac:chgData name="nazia bi" userId="a7841281fbbfbc62" providerId="LiveId" clId="{46670DCF-48B9-4A16-B457-ED761920956E}" dt="2021-11-20T21:51:22.076" v="831"/>
          <ac:spMkLst>
            <pc:docMk/>
            <pc:sldMk cId="583724775" sldId="263"/>
            <ac:spMk id="48" creationId="{AD3E019C-FDD0-4C1F-991F-16526114457B}"/>
          </ac:spMkLst>
        </pc:spChg>
        <pc:spChg chg="add del">
          <ac:chgData name="nazia bi" userId="a7841281fbbfbc62" providerId="LiveId" clId="{46670DCF-48B9-4A16-B457-ED761920956E}" dt="2021-11-20T21:51:22.076" v="831"/>
          <ac:spMkLst>
            <pc:docMk/>
            <pc:sldMk cId="583724775" sldId="263"/>
            <ac:spMk id="49" creationId="{E6636535-2C45-4FAD-AF6C-92541B83E74A}"/>
          </ac:spMkLst>
        </pc:spChg>
        <pc:spChg chg="add del">
          <ac:chgData name="nazia bi" userId="a7841281fbbfbc62" providerId="LiveId" clId="{46670DCF-48B9-4A16-B457-ED761920956E}" dt="2021-11-20T21:51:22.076" v="831"/>
          <ac:spMkLst>
            <pc:docMk/>
            <pc:sldMk cId="583724775" sldId="263"/>
            <ac:spMk id="50" creationId="{F851D86D-598E-4A8A-B797-7F42F1B49860}"/>
          </ac:spMkLst>
        </pc:spChg>
        <pc:spChg chg="add del">
          <ac:chgData name="nazia bi" userId="a7841281fbbfbc62" providerId="LiveId" clId="{46670DCF-48B9-4A16-B457-ED761920956E}" dt="2021-11-20T21:51:22.076" v="831"/>
          <ac:spMkLst>
            <pc:docMk/>
            <pc:sldMk cId="583724775" sldId="263"/>
            <ac:spMk id="51" creationId="{5FE31F08-9ED8-4865-BCC3-3750E2565B78}"/>
          </ac:spMkLst>
        </pc:spChg>
        <pc:spChg chg="add del">
          <ac:chgData name="nazia bi" userId="a7841281fbbfbc62" providerId="LiveId" clId="{46670DCF-48B9-4A16-B457-ED761920956E}" dt="2021-11-20T21:51:22.076" v="831"/>
          <ac:spMkLst>
            <pc:docMk/>
            <pc:sldMk cId="583724775" sldId="263"/>
            <ac:spMk id="52" creationId="{9386F4ED-89D2-4A6A-AEA5-BC9AF39EFC47}"/>
          </ac:spMkLst>
        </pc:spChg>
        <pc:spChg chg="add del">
          <ac:chgData name="nazia bi" userId="a7841281fbbfbc62" providerId="LiveId" clId="{46670DCF-48B9-4A16-B457-ED761920956E}" dt="2021-11-20T21:51:22.076" v="831"/>
          <ac:spMkLst>
            <pc:docMk/>
            <pc:sldMk cId="583724775" sldId="263"/>
            <ac:spMk id="53" creationId="{E1C8D029-C1FD-40CD-B3B0-8E52DAE8FB1D}"/>
          </ac:spMkLst>
        </pc:spChg>
        <pc:spChg chg="add del mod">
          <ac:chgData name="nazia bi" userId="a7841281fbbfbc62" providerId="LiveId" clId="{46670DCF-48B9-4A16-B457-ED761920956E}" dt="2021-11-21T08:55:28.860" v="1502"/>
          <ac:spMkLst>
            <pc:docMk/>
            <pc:sldMk cId="583724775" sldId="263"/>
            <ac:spMk id="54" creationId="{000CC3D1-6974-4762-B83F-EFD465118E74}"/>
          </ac:spMkLst>
        </pc:spChg>
        <pc:picChg chg="add del mod">
          <ac:chgData name="nazia bi" userId="a7841281fbbfbc62" providerId="LiveId" clId="{46670DCF-48B9-4A16-B457-ED761920956E}" dt="2021-11-21T23:48:30.933" v="2966" actId="478"/>
          <ac:picMkLst>
            <pc:docMk/>
            <pc:sldMk cId="583724775" sldId="263"/>
            <ac:picMk id="3" creationId="{0901E887-A574-403E-8EE8-2655723EBB5D}"/>
          </ac:picMkLst>
        </pc:picChg>
        <pc:picChg chg="add mod">
          <ac:chgData name="nazia bi" userId="a7841281fbbfbc62" providerId="LiveId" clId="{46670DCF-48B9-4A16-B457-ED761920956E}" dt="2021-11-21T23:48:38.363" v="2968" actId="14100"/>
          <ac:picMkLst>
            <pc:docMk/>
            <pc:sldMk cId="583724775" sldId="263"/>
            <ac:picMk id="5" creationId="{AA3CA7B2-D71A-4E20-9FCE-A635527ECC53}"/>
          </ac:picMkLst>
        </pc:picChg>
        <pc:picChg chg="add del mod">
          <ac:chgData name="nazia bi" userId="a7841281fbbfbc62" providerId="LiveId" clId="{46670DCF-48B9-4A16-B457-ED761920956E}" dt="2021-11-21T23:29:32.457" v="2902" actId="478"/>
          <ac:picMkLst>
            <pc:docMk/>
            <pc:sldMk cId="583724775" sldId="263"/>
            <ac:picMk id="3141" creationId="{86A639DF-01FB-441E-8F3A-68620184697B}"/>
          </ac:picMkLst>
        </pc:picChg>
      </pc:sldChg>
      <pc:sldChg chg="del">
        <pc:chgData name="nazia bi" userId="a7841281fbbfbc62" providerId="LiveId" clId="{46670DCF-48B9-4A16-B457-ED761920956E}" dt="2021-11-08T21:49:33.310" v="498" actId="2696"/>
        <pc:sldMkLst>
          <pc:docMk/>
          <pc:sldMk cId="3327483251" sldId="263"/>
        </pc:sldMkLst>
      </pc:sldChg>
      <pc:sldChg chg="addSp delSp modSp new del mod modClrScheme chgLayout">
        <pc:chgData name="nazia bi" userId="a7841281fbbfbc62" providerId="LiveId" clId="{46670DCF-48B9-4A16-B457-ED761920956E}" dt="2021-11-21T23:29:17.739" v="2901" actId="2696"/>
        <pc:sldMkLst>
          <pc:docMk/>
          <pc:sldMk cId="2591114709" sldId="264"/>
        </pc:sldMkLst>
        <pc:spChg chg="del">
          <ac:chgData name="nazia bi" userId="a7841281fbbfbc62" providerId="LiveId" clId="{46670DCF-48B9-4A16-B457-ED761920956E}" dt="2021-11-20T21:52:46.122" v="840" actId="26606"/>
          <ac:spMkLst>
            <pc:docMk/>
            <pc:sldMk cId="2591114709" sldId="264"/>
            <ac:spMk id="2" creationId="{5A2A119B-792F-41C1-BB8C-9A39F2499E73}"/>
          </ac:spMkLst>
        </pc:spChg>
        <pc:spChg chg="del">
          <ac:chgData name="nazia bi" userId="a7841281fbbfbc62" providerId="LiveId" clId="{46670DCF-48B9-4A16-B457-ED761920956E}" dt="2021-11-20T21:52:46.122" v="840" actId="26606"/>
          <ac:spMkLst>
            <pc:docMk/>
            <pc:sldMk cId="2591114709" sldId="264"/>
            <ac:spMk id="3" creationId="{3E40F25A-EA3A-4164-A9EC-37F275CDBC20}"/>
          </ac:spMkLst>
        </pc:spChg>
        <pc:spChg chg="add mod">
          <ac:chgData name="nazia bi" userId="a7841281fbbfbc62" providerId="LiveId" clId="{46670DCF-48B9-4A16-B457-ED761920956E}" dt="2021-11-21T23:14:15.196" v="2528" actId="14100"/>
          <ac:spMkLst>
            <pc:docMk/>
            <pc:sldMk cId="2591114709" sldId="264"/>
            <ac:spMk id="5" creationId="{6C04297B-1F18-4CEE-919D-E19AE650E06B}"/>
          </ac:spMkLst>
        </pc:spChg>
        <pc:spChg chg="add del mod">
          <ac:chgData name="nazia bi" userId="a7841281fbbfbc62" providerId="LiveId" clId="{46670DCF-48B9-4A16-B457-ED761920956E}" dt="2021-11-21T23:13:56.016" v="2523" actId="26606"/>
          <ac:spMkLst>
            <pc:docMk/>
            <pc:sldMk cId="2591114709" sldId="264"/>
            <ac:spMk id="71" creationId="{35BC52DC-8248-469C-A41A-04BC323B953D}"/>
          </ac:spMkLst>
        </pc:spChg>
        <pc:spChg chg="add del mod">
          <ac:chgData name="nazia bi" userId="a7841281fbbfbc62" providerId="LiveId" clId="{46670DCF-48B9-4A16-B457-ED761920956E}" dt="2021-11-21T23:14:04.654" v="2525" actId="26606"/>
          <ac:spMkLst>
            <pc:docMk/>
            <pc:sldMk cId="2591114709" sldId="264"/>
            <ac:spMk id="1028" creationId="{9019DA15-6FF1-441D-B1D3-239C8260E5BE}"/>
          </ac:spMkLst>
        </pc:spChg>
        <pc:spChg chg="add mod">
          <ac:chgData name="nazia bi" userId="a7841281fbbfbc62" providerId="LiveId" clId="{46670DCF-48B9-4A16-B457-ED761920956E}" dt="2021-11-21T23:15:24.716" v="2610" actId="1076"/>
          <ac:spMkLst>
            <pc:docMk/>
            <pc:sldMk cId="2591114709" sldId="264"/>
            <ac:spMk id="1030" creationId="{BD09AF34-EBC8-4C2D-AAAB-36EE99EDD35A}"/>
          </ac:spMkLst>
        </pc:spChg>
        <pc:picChg chg="add mod">
          <ac:chgData name="nazia bi" userId="a7841281fbbfbc62" providerId="LiveId" clId="{46670DCF-48B9-4A16-B457-ED761920956E}" dt="2021-11-21T23:14:04.685" v="2526" actId="26606"/>
          <ac:picMkLst>
            <pc:docMk/>
            <pc:sldMk cId="2591114709" sldId="264"/>
            <ac:picMk id="1026" creationId="{1FFE287D-A526-42F3-A26A-C2DD6D8E66A6}"/>
          </ac:picMkLst>
        </pc:picChg>
      </pc:sldChg>
      <pc:sldChg chg="addSp delSp modSp new mod ord modClrScheme chgLayout">
        <pc:chgData name="nazia bi" userId="a7841281fbbfbc62" providerId="LiveId" clId="{46670DCF-48B9-4A16-B457-ED761920956E}" dt="2021-11-21T09:48:34.354" v="2419" actId="255"/>
        <pc:sldMkLst>
          <pc:docMk/>
          <pc:sldMk cId="2661686465" sldId="265"/>
        </pc:sldMkLst>
        <pc:spChg chg="del mod ord">
          <ac:chgData name="nazia bi" userId="a7841281fbbfbc62" providerId="LiveId" clId="{46670DCF-48B9-4A16-B457-ED761920956E}" dt="2021-11-21T09:07:41.282" v="1557" actId="700"/>
          <ac:spMkLst>
            <pc:docMk/>
            <pc:sldMk cId="2661686465" sldId="265"/>
            <ac:spMk id="2" creationId="{B719E695-01A2-4EA5-A421-61F7AB55ADB4}"/>
          </ac:spMkLst>
        </pc:spChg>
        <pc:spChg chg="add del mod">
          <ac:chgData name="nazia bi" userId="a7841281fbbfbc62" providerId="LiveId" clId="{46670DCF-48B9-4A16-B457-ED761920956E}" dt="2021-11-21T09:44:25.549" v="2253" actId="478"/>
          <ac:spMkLst>
            <pc:docMk/>
            <pc:sldMk cId="2661686465" sldId="265"/>
            <ac:spMk id="4" creationId="{3F97AE65-7BC9-4D16-9BA1-8261C223ED7B}"/>
          </ac:spMkLst>
        </pc:spChg>
        <pc:spChg chg="add mod ord">
          <ac:chgData name="nazia bi" userId="a7841281fbbfbc62" providerId="LiveId" clId="{46670DCF-48B9-4A16-B457-ED761920956E}" dt="2021-11-21T09:07:49.762" v="1571" actId="5793"/>
          <ac:spMkLst>
            <pc:docMk/>
            <pc:sldMk cId="2661686465" sldId="265"/>
            <ac:spMk id="5" creationId="{075E22B6-3E81-4286-9D67-7EFCA82D7470}"/>
          </ac:spMkLst>
        </pc:spChg>
        <pc:spChg chg="add mod ord">
          <ac:chgData name="nazia bi" userId="a7841281fbbfbc62" providerId="LiveId" clId="{46670DCF-48B9-4A16-B457-ED761920956E}" dt="2021-11-21T09:48:34.354" v="2419" actId="255"/>
          <ac:spMkLst>
            <pc:docMk/>
            <pc:sldMk cId="2661686465" sldId="265"/>
            <ac:spMk id="6" creationId="{A52A15A7-D826-4E8F-91D3-3DBFA6797F76}"/>
          </ac:spMkLst>
        </pc:spChg>
      </pc:sldChg>
      <pc:sldChg chg="addSp delSp modSp new mod modClrScheme chgLayout">
        <pc:chgData name="nazia bi" userId="a7841281fbbfbc62" providerId="LiveId" clId="{46670DCF-48B9-4A16-B457-ED761920956E}" dt="2021-11-22T00:05:49.120" v="3075" actId="20577"/>
        <pc:sldMkLst>
          <pc:docMk/>
          <pc:sldMk cId="1162040182" sldId="266"/>
        </pc:sldMkLst>
        <pc:spChg chg="del">
          <ac:chgData name="nazia bi" userId="a7841281fbbfbc62" providerId="LiveId" clId="{46670DCF-48B9-4A16-B457-ED761920956E}" dt="2021-11-21T09:18:47.128" v="1896" actId="700"/>
          <ac:spMkLst>
            <pc:docMk/>
            <pc:sldMk cId="1162040182" sldId="266"/>
            <ac:spMk id="2" creationId="{31D27157-D440-41D9-9A8A-90DFD63956EE}"/>
          </ac:spMkLst>
        </pc:spChg>
        <pc:spChg chg="add del mod">
          <ac:chgData name="nazia bi" userId="a7841281fbbfbc62" providerId="LiveId" clId="{46670DCF-48B9-4A16-B457-ED761920956E}" dt="2021-11-21T09:25:35.919" v="1898" actId="700"/>
          <ac:spMkLst>
            <pc:docMk/>
            <pc:sldMk cId="1162040182" sldId="266"/>
            <ac:spMk id="2" creationId="{FBC015DE-D008-483B-806A-6264BC9058E8}"/>
          </ac:spMkLst>
        </pc:spChg>
        <pc:spChg chg="add del mod">
          <ac:chgData name="nazia bi" userId="a7841281fbbfbc62" providerId="LiveId" clId="{46670DCF-48B9-4A16-B457-ED761920956E}" dt="2021-11-21T09:25:35.919" v="1898" actId="700"/>
          <ac:spMkLst>
            <pc:docMk/>
            <pc:sldMk cId="1162040182" sldId="266"/>
            <ac:spMk id="3" creationId="{569C5A34-D84B-4AB1-905A-FA2E751BCC95}"/>
          </ac:spMkLst>
        </pc:spChg>
        <pc:spChg chg="del">
          <ac:chgData name="nazia bi" userId="a7841281fbbfbc62" providerId="LiveId" clId="{46670DCF-48B9-4A16-B457-ED761920956E}" dt="2021-11-21T09:18:47.128" v="1896" actId="700"/>
          <ac:spMkLst>
            <pc:docMk/>
            <pc:sldMk cId="1162040182" sldId="266"/>
            <ac:spMk id="3" creationId="{C350211B-870E-40BB-9784-47CE4BB02823}"/>
          </ac:spMkLst>
        </pc:spChg>
        <pc:spChg chg="add mod">
          <ac:chgData name="nazia bi" userId="a7841281fbbfbc62" providerId="LiveId" clId="{46670DCF-48B9-4A16-B457-ED761920956E}" dt="2021-11-22T00:05:49.120" v="3075" actId="20577"/>
          <ac:spMkLst>
            <pc:docMk/>
            <pc:sldMk cId="1162040182" sldId="266"/>
            <ac:spMk id="5" creationId="{113E71B9-7679-44ED-B972-C73B6F784925}"/>
          </ac:spMkLst>
        </pc:spChg>
      </pc:sldChg>
      <pc:sldChg chg="addSp delSp modSp new mod modClrScheme chgLayout">
        <pc:chgData name="nazia bi" userId="a7841281fbbfbc62" providerId="LiveId" clId="{46670DCF-48B9-4A16-B457-ED761920956E}" dt="2021-11-21T23:57:57.619" v="3051" actId="1076"/>
        <pc:sldMkLst>
          <pc:docMk/>
          <pc:sldMk cId="2851213083" sldId="267"/>
        </pc:sldMkLst>
        <pc:spChg chg="del">
          <ac:chgData name="nazia bi" userId="a7841281fbbfbc62" providerId="LiveId" clId="{46670DCF-48B9-4A16-B457-ED761920956E}" dt="2021-11-21T23:14:30.510" v="2530" actId="700"/>
          <ac:spMkLst>
            <pc:docMk/>
            <pc:sldMk cId="2851213083" sldId="267"/>
            <ac:spMk id="2" creationId="{107F9A8F-0752-41C2-BC68-47E2C049376F}"/>
          </ac:spMkLst>
        </pc:spChg>
        <pc:spChg chg="del">
          <ac:chgData name="nazia bi" userId="a7841281fbbfbc62" providerId="LiveId" clId="{46670DCF-48B9-4A16-B457-ED761920956E}" dt="2021-11-21T23:14:30.510" v="2530" actId="700"/>
          <ac:spMkLst>
            <pc:docMk/>
            <pc:sldMk cId="2851213083" sldId="267"/>
            <ac:spMk id="3" creationId="{846FAA76-ADB3-4636-A0D7-B439AEDD981D}"/>
          </ac:spMkLst>
        </pc:spChg>
        <pc:spChg chg="del">
          <ac:chgData name="nazia bi" userId="a7841281fbbfbc62" providerId="LiveId" clId="{46670DCF-48B9-4A16-B457-ED761920956E}" dt="2021-11-21T23:14:30.510" v="2530" actId="700"/>
          <ac:spMkLst>
            <pc:docMk/>
            <pc:sldMk cId="2851213083" sldId="267"/>
            <ac:spMk id="4" creationId="{859C5CB5-90E5-4602-B412-478C5207BB14}"/>
          </ac:spMkLst>
        </pc:spChg>
        <pc:spChg chg="add mod">
          <ac:chgData name="nazia bi" userId="a7841281fbbfbc62" providerId="LiveId" clId="{46670DCF-48B9-4A16-B457-ED761920956E}" dt="2021-11-21T23:15:46.191" v="2614" actId="255"/>
          <ac:spMkLst>
            <pc:docMk/>
            <pc:sldMk cId="2851213083" sldId="267"/>
            <ac:spMk id="6" creationId="{3013F669-7E44-42DA-A40A-AC28056969F1}"/>
          </ac:spMkLst>
        </pc:spChg>
        <pc:spChg chg="add mod">
          <ac:chgData name="nazia bi" userId="a7841281fbbfbc62" providerId="LiveId" clId="{46670DCF-48B9-4A16-B457-ED761920956E}" dt="2021-11-21T23:28:47.002" v="2900" actId="20577"/>
          <ac:spMkLst>
            <pc:docMk/>
            <pc:sldMk cId="2851213083" sldId="267"/>
            <ac:spMk id="7" creationId="{5B6F0104-7564-4AAC-A376-3C246113EA2C}"/>
          </ac:spMkLst>
        </pc:spChg>
        <pc:spChg chg="add del mod">
          <ac:chgData name="nazia bi" userId="a7841281fbbfbc62" providerId="LiveId" clId="{46670DCF-48B9-4A16-B457-ED761920956E}" dt="2021-11-21T23:23:54.632" v="2814" actId="478"/>
          <ac:spMkLst>
            <pc:docMk/>
            <pc:sldMk cId="2851213083" sldId="267"/>
            <ac:spMk id="9" creationId="{56E8069F-5F2A-48EF-BCC1-6546D9D1E5C0}"/>
          </ac:spMkLst>
        </pc:spChg>
        <pc:spChg chg="add mod">
          <ac:chgData name="nazia bi" userId="a7841281fbbfbc62" providerId="LiveId" clId="{46670DCF-48B9-4A16-B457-ED761920956E}" dt="2021-11-21T23:49:40.246" v="2970" actId="255"/>
          <ac:spMkLst>
            <pc:docMk/>
            <pc:sldMk cId="2851213083" sldId="267"/>
            <ac:spMk id="10" creationId="{BF75125E-0987-445D-A640-77D1CBC6DED0}"/>
          </ac:spMkLst>
        </pc:spChg>
        <pc:spChg chg="add mod">
          <ac:chgData name="nazia bi" userId="a7841281fbbfbc62" providerId="LiveId" clId="{46670DCF-48B9-4A16-B457-ED761920956E}" dt="2021-11-21T23:38:56.890" v="2913" actId="1076"/>
          <ac:spMkLst>
            <pc:docMk/>
            <pc:sldMk cId="2851213083" sldId="267"/>
            <ac:spMk id="11" creationId="{3FB2BCAB-8DBC-4E3A-9999-78BD6CB537A4}"/>
          </ac:spMkLst>
        </pc:spChg>
        <pc:spChg chg="add mod">
          <ac:chgData name="nazia bi" userId="a7841281fbbfbc62" providerId="LiveId" clId="{46670DCF-48B9-4A16-B457-ED761920956E}" dt="2021-11-21T23:57:43.320" v="3050" actId="20577"/>
          <ac:spMkLst>
            <pc:docMk/>
            <pc:sldMk cId="2851213083" sldId="267"/>
            <ac:spMk id="12" creationId="{FDB52EF5-2E9B-48F0-B63D-024381751012}"/>
          </ac:spMkLst>
        </pc:spChg>
        <pc:spChg chg="add del mod">
          <ac:chgData name="nazia bi" userId="a7841281fbbfbc62" providerId="LiveId" clId="{46670DCF-48B9-4A16-B457-ED761920956E}" dt="2021-11-21T23:28:27.608" v="2899" actId="20577"/>
          <ac:spMkLst>
            <pc:docMk/>
            <pc:sldMk cId="2851213083" sldId="267"/>
            <ac:spMk id="13" creationId="{AF737F50-BA83-40CB-838F-A58E8B8D2FB5}"/>
          </ac:spMkLst>
        </pc:spChg>
        <pc:picChg chg="add mod">
          <ac:chgData name="nazia bi" userId="a7841281fbbfbc62" providerId="LiveId" clId="{46670DCF-48B9-4A16-B457-ED761920956E}" dt="2021-11-21T23:57:57.619" v="3051" actId="1076"/>
          <ac:picMkLst>
            <pc:docMk/>
            <pc:sldMk cId="2851213083" sldId="267"/>
            <ac:picMk id="8" creationId="{647D36DE-EFC6-4FDA-9916-AADB954E35EE}"/>
          </ac:picMkLst>
        </pc:picChg>
      </pc:sldChg>
      <pc:sldChg chg="addSp modSp new mod">
        <pc:chgData name="nazia bi" userId="a7841281fbbfbc62" providerId="LiveId" clId="{46670DCF-48B9-4A16-B457-ED761920956E}" dt="2021-11-22T00:15:45.440" v="3235" actId="255"/>
        <pc:sldMkLst>
          <pc:docMk/>
          <pc:sldMk cId="65574741" sldId="268"/>
        </pc:sldMkLst>
        <pc:spChg chg="add mod">
          <ac:chgData name="nazia bi" userId="a7841281fbbfbc62" providerId="LiveId" clId="{46670DCF-48B9-4A16-B457-ED761920956E}" dt="2021-11-22T00:15:45.440" v="3235" actId="255"/>
          <ac:spMkLst>
            <pc:docMk/>
            <pc:sldMk cId="65574741" sldId="268"/>
            <ac:spMk id="3" creationId="{D0702F25-46FE-44B7-8A1A-03CF53409C7A}"/>
          </ac:spMkLst>
        </pc:spChg>
        <pc:spChg chg="add mod">
          <ac:chgData name="nazia bi" userId="a7841281fbbfbc62" providerId="LiveId" clId="{46670DCF-48B9-4A16-B457-ED761920956E}" dt="2021-11-22T00:03:39.842" v="3069" actId="115"/>
          <ac:spMkLst>
            <pc:docMk/>
            <pc:sldMk cId="65574741" sldId="268"/>
            <ac:spMk id="5" creationId="{4FD93B6C-0AF1-487C-8EB2-13145E27375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11/21/2021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11/21/2021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11/21/2021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11/21/2021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11/21/2021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11/21/2021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11/21/2021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11/21/2021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11/21/2021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11/21/2021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11/21/2021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11/21/2021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justworks.com/blog/10-ways-reduce-workplace-stress#10-set-an-exampl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4755706" y="1851716"/>
            <a:ext cx="7163503" cy="2052943"/>
          </a:xfrm>
        </p:spPr>
        <p:txBody>
          <a:bodyPr>
            <a:normAutofit fontScale="90000"/>
          </a:bodyPr>
          <a:lstStyle/>
          <a:p>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Stress in the UK</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         </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Task 1</a:t>
            </a:r>
            <a:endParaRPr lang="en-US"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dirty="0">
                <a:solidFill>
                  <a:schemeClr val="tx1">
                    <a:lumMod val="85000"/>
                    <a:lumOff val="15000"/>
                  </a:schemeClr>
                </a:solidFill>
              </a:rPr>
              <a:t>BY TASSADAQ HUSSAIN</a:t>
            </a:r>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75E22B6-3E81-4286-9D67-7EFCA82D7470}"/>
              </a:ext>
            </a:extLst>
          </p:cNvPr>
          <p:cNvSpPr>
            <a:spLocks noGrp="1"/>
          </p:cNvSpPr>
          <p:nvPr>
            <p:ph type="title"/>
          </p:nvPr>
        </p:nvSpPr>
        <p:spPr/>
        <p:txBody>
          <a:bodyPr/>
          <a:lstStyle/>
          <a:p>
            <a:r>
              <a:rPr lang="en-GB" dirty="0"/>
              <a:t>Introduction </a:t>
            </a:r>
          </a:p>
        </p:txBody>
      </p:sp>
      <p:sp>
        <p:nvSpPr>
          <p:cNvPr id="6" name="Content Placeholder 5">
            <a:extLst>
              <a:ext uri="{FF2B5EF4-FFF2-40B4-BE49-F238E27FC236}">
                <a16:creationId xmlns:a16="http://schemas.microsoft.com/office/drawing/2014/main" id="{A52A15A7-D826-4E8F-91D3-3DBFA6797F76}"/>
              </a:ext>
            </a:extLst>
          </p:cNvPr>
          <p:cNvSpPr>
            <a:spLocks noGrp="1"/>
          </p:cNvSpPr>
          <p:nvPr>
            <p:ph idx="1"/>
          </p:nvPr>
        </p:nvSpPr>
        <p:spPr>
          <a:xfrm>
            <a:off x="1097280" y="2108201"/>
            <a:ext cx="10458616" cy="3760891"/>
          </a:xfrm>
        </p:spPr>
        <p:txBody>
          <a:bodyPr>
            <a:normAutofit/>
          </a:bodyPr>
          <a:lstStyle/>
          <a:p>
            <a:r>
              <a:rPr lang="en-GB" sz="1600" dirty="0">
                <a:latin typeface="Arial" panose="020B0604020202020204" pitchFamily="34" charset="0"/>
                <a:cs typeface="Arial" panose="020B0604020202020204" pitchFamily="34" charset="0"/>
              </a:rPr>
              <a:t>This presentation will look at the stress in the UK and how it has impacted on the employees. This case study clearly shows that issues around work related stress need to find a solution to the problem. According to Lazarus, stress occurs when a person believes that "demands surpass the individual's ability to mobilise personal and societal resources." The 'transactional model of stress and coping' is what it's termed.</a:t>
            </a:r>
            <a:r>
              <a:rPr lang="en-GB" sz="1600" b="0" i="0" dirty="0">
                <a:solidFill>
                  <a:srgbClr val="000000"/>
                </a:solidFill>
                <a:effectLst/>
                <a:latin typeface="Arial" panose="020B0604020202020204" pitchFamily="34" charset="0"/>
                <a:cs typeface="Arial" panose="020B0604020202020204" pitchFamily="34" charset="0"/>
              </a:rPr>
              <a:t> (Lazarus’ Theory, 2021). In the current times there is always pressure </a:t>
            </a:r>
            <a:r>
              <a:rPr lang="en-GB" sz="1600" dirty="0">
                <a:solidFill>
                  <a:srgbClr val="000000"/>
                </a:solidFill>
                <a:latin typeface="Arial" panose="020B0604020202020204" pitchFamily="34" charset="0"/>
                <a:cs typeface="Arial" panose="020B0604020202020204" pitchFamily="34" charset="0"/>
              </a:rPr>
              <a:t>on individuals to perform  well as it is very competitive in the workplace.</a:t>
            </a:r>
          </a:p>
          <a:p>
            <a:r>
              <a:rPr lang="en-GB" sz="1600" dirty="0">
                <a:latin typeface="Arial" panose="020B0604020202020204" pitchFamily="34" charset="0"/>
                <a:cs typeface="Arial" panose="020B0604020202020204" pitchFamily="34" charset="0"/>
              </a:rPr>
              <a:t>According to Herbert Simon, decision-making is critical for an organization's success. To avoid the organization's goal being defeated, decisions must be made correctly and in a timely way. The importance of both components of the decision-making process cannot be overstated.</a:t>
            </a:r>
            <a:r>
              <a:rPr lang="en-GB" sz="1600" b="0" i="0" dirty="0">
                <a:solidFill>
                  <a:srgbClr val="000000"/>
                </a:solidFill>
                <a:effectLst/>
                <a:latin typeface="Arial" panose="020B0604020202020204" pitchFamily="34" charset="0"/>
                <a:cs typeface="Arial" panose="020B0604020202020204" pitchFamily="34" charset="0"/>
              </a:rPr>
              <a:t> (Kura, 2021)</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8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C350BE3E-B4EF-45AB-8829-F624E6FF7546}"/>
              </a:ext>
            </a:extLst>
          </p:cNvPr>
          <p:cNvSpPr>
            <a:spLocks noGrp="1"/>
          </p:cNvSpPr>
          <p:nvPr>
            <p:ph type="title"/>
          </p:nvPr>
        </p:nvSpPr>
        <p:spPr>
          <a:xfrm>
            <a:off x="1036320" y="670143"/>
            <a:ext cx="10058400" cy="1450757"/>
          </a:xfrm>
        </p:spPr>
        <p:txBody>
          <a:bodyPr>
            <a:normAutofit/>
          </a:bodyPr>
          <a:lstStyle/>
          <a:p>
            <a:r>
              <a:rPr lang="en-GB" sz="1800" b="1" dirty="0">
                <a:latin typeface="Arial" panose="020B0604020202020204" pitchFamily="34" charset="0"/>
                <a:cs typeface="Arial" panose="020B0604020202020204" pitchFamily="34" charset="0"/>
              </a:rPr>
              <a:t>The nature of the complicated challenge and its influence on people and their organisations.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endParaRPr lang="en-US" sz="1800"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5F31ACED-7722-4DC4-8391-4F8BC7E03224}"/>
              </a:ext>
            </a:extLst>
          </p:cNvPr>
          <p:cNvSpPr>
            <a:spLocks noGrp="1"/>
          </p:cNvSpPr>
          <p:nvPr>
            <p:ph sz="half" idx="1"/>
          </p:nvPr>
        </p:nvSpPr>
        <p:spPr>
          <a:xfrm>
            <a:off x="1097279" y="2120900"/>
            <a:ext cx="9498149" cy="4066957"/>
          </a:xfrm>
        </p:spPr>
        <p:txBody>
          <a:bodyPr>
            <a:normAutofit/>
          </a:bodyPr>
          <a:lstStyle/>
          <a:p>
            <a:pPr marL="0" indent="0">
              <a:buNone/>
            </a:pPr>
            <a:r>
              <a:rPr lang="en-GB" dirty="0"/>
              <a:t>*. Work-related stress is the most common type of stress in the UK, according to nearly four-fifths of poll respondents in 2020.</a:t>
            </a:r>
          </a:p>
          <a:p>
            <a:pPr marL="0" indent="0">
              <a:buNone/>
            </a:pPr>
            <a:r>
              <a:rPr lang="en-GB" dirty="0"/>
              <a:t>*The majority of the British population suffers from financial stress on a regular basis.</a:t>
            </a:r>
          </a:p>
          <a:p>
            <a:pPr marL="0" indent="0">
              <a:buNone/>
            </a:pPr>
            <a:r>
              <a:rPr lang="en-GB" dirty="0"/>
              <a:t>*Customer services had the highest reported levels of stress in the UK, potentially because to the high exposure to customers who may be furious and agitated themselves.</a:t>
            </a:r>
          </a:p>
          <a:p>
            <a:pPr marL="0" indent="0">
              <a:buNone/>
            </a:pPr>
            <a:r>
              <a:rPr lang="en-GB" dirty="0"/>
              <a:t>*Senior executive jobs and sales divisions were high-pressure work settings.</a:t>
            </a:r>
          </a:p>
          <a:p>
            <a:pPr marL="0" indent="0">
              <a:buNone/>
            </a:pPr>
            <a:r>
              <a:rPr lang="en-GB" dirty="0"/>
              <a:t>*Family stress</a:t>
            </a:r>
          </a:p>
          <a:p>
            <a:pPr marL="0" indent="0">
              <a:buNone/>
            </a:pPr>
            <a:r>
              <a:rPr lang="en-GB" dirty="0"/>
              <a:t>*Health stress </a:t>
            </a:r>
          </a:p>
          <a:p>
            <a:pPr marL="0" indent="0">
              <a:buNone/>
            </a:pPr>
            <a:r>
              <a:rPr lang="en-GB" dirty="0"/>
              <a:t>*Relationship stress</a:t>
            </a:r>
          </a:p>
          <a:p>
            <a:pPr marL="0" indent="0">
              <a:buNone/>
            </a:pPr>
            <a:endParaRPr lang="en-GB" dirty="0"/>
          </a:p>
        </p:txBody>
      </p:sp>
    </p:spTree>
    <p:extLst>
      <p:ext uri="{BB962C8B-B14F-4D97-AF65-F5344CB8AC3E}">
        <p14:creationId xmlns:p14="http://schemas.microsoft.com/office/powerpoint/2010/main" val="1499034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6DF3E59-D37B-4C38-9482-A5771889FFFF}"/>
              </a:ext>
            </a:extLst>
          </p:cNvPr>
          <p:cNvSpPr txBox="1"/>
          <p:nvPr/>
        </p:nvSpPr>
        <p:spPr>
          <a:xfrm>
            <a:off x="332547" y="212416"/>
            <a:ext cx="11742057" cy="461665"/>
          </a:xfrm>
          <a:prstGeom prst="rect">
            <a:avLst/>
          </a:prstGeom>
          <a:noFill/>
        </p:spPr>
        <p:txBody>
          <a:bodyPr wrap="square">
            <a:spAutoFit/>
          </a:bodyPr>
          <a:lstStyle/>
          <a:p>
            <a:r>
              <a:rPr lang="en-GB" altLang="en-US" sz="2400" u="sng" dirty="0">
                <a:solidFill>
                  <a:schemeClr val="tx1">
                    <a:lumMod val="85000"/>
                    <a:lumOff val="15000"/>
                  </a:schemeClr>
                </a:solidFill>
                <a:latin typeface="Arial" panose="020B0604020202020204" pitchFamily="34" charset="0"/>
                <a:cs typeface="Arial" panose="020B0604020202020204" pitchFamily="34" charset="0"/>
              </a:rPr>
              <a:t>Fishbone Diagram</a:t>
            </a:r>
          </a:p>
        </p:txBody>
      </p:sp>
      <p:pic>
        <p:nvPicPr>
          <p:cNvPr id="5" name="Picture 4" descr="Diagram&#10;&#10;Description automatically generated">
            <a:extLst>
              <a:ext uri="{FF2B5EF4-FFF2-40B4-BE49-F238E27FC236}">
                <a16:creationId xmlns:a16="http://schemas.microsoft.com/office/drawing/2014/main" id="{AA3CA7B2-D71A-4E20-9FCE-A635527ECC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882" y="939587"/>
            <a:ext cx="9728855" cy="4802307"/>
          </a:xfrm>
          <a:prstGeom prst="rect">
            <a:avLst/>
          </a:prstGeom>
        </p:spPr>
      </p:pic>
    </p:spTree>
    <p:extLst>
      <p:ext uri="{BB962C8B-B14F-4D97-AF65-F5344CB8AC3E}">
        <p14:creationId xmlns:p14="http://schemas.microsoft.com/office/powerpoint/2010/main" val="58372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013F669-7E44-42DA-A40A-AC28056969F1}"/>
              </a:ext>
            </a:extLst>
          </p:cNvPr>
          <p:cNvSpPr txBox="1"/>
          <p:nvPr/>
        </p:nvSpPr>
        <p:spPr>
          <a:xfrm>
            <a:off x="957978" y="333809"/>
            <a:ext cx="8109159" cy="369332"/>
          </a:xfrm>
          <a:prstGeom prst="rect">
            <a:avLst/>
          </a:prstGeom>
          <a:noFill/>
        </p:spPr>
        <p:txBody>
          <a:bodyPr wrap="square">
            <a:spAutoFit/>
          </a:bodyPr>
          <a:lstStyle/>
          <a:p>
            <a:pPr>
              <a:lnSpc>
                <a:spcPct val="90000"/>
              </a:lnSpc>
              <a:spcBef>
                <a:spcPct val="0"/>
              </a:spcBef>
              <a:spcAft>
                <a:spcPts val="600"/>
              </a:spcAft>
            </a:pPr>
            <a:r>
              <a:rPr lang="en-US" sz="2000" u="sng" spc="-50" dirty="0">
                <a:solidFill>
                  <a:schemeClr val="tx1">
                    <a:lumMod val="75000"/>
                    <a:lumOff val="25000"/>
                  </a:schemeClr>
                </a:solidFill>
                <a:latin typeface="Arial" panose="020B0604020202020204" pitchFamily="34" charset="0"/>
                <a:ea typeface="+mj-ea"/>
                <a:cs typeface="Arial" panose="020B0604020202020204" pitchFamily="34" charset="0"/>
              </a:rPr>
              <a:t>S</a:t>
            </a:r>
            <a:r>
              <a:rPr lang="en-US" sz="2000" i="0" u="sng" kern="1200" spc="-50" baseline="0" dirty="0">
                <a:solidFill>
                  <a:schemeClr val="tx1">
                    <a:lumMod val="75000"/>
                    <a:lumOff val="25000"/>
                  </a:schemeClr>
                </a:solidFill>
                <a:latin typeface="Arial" panose="020B0604020202020204" pitchFamily="34" charset="0"/>
                <a:ea typeface="+mj-ea"/>
                <a:cs typeface="Arial" panose="020B0604020202020204" pitchFamily="34" charset="0"/>
              </a:rPr>
              <a:t>wot analysis </a:t>
            </a:r>
          </a:p>
        </p:txBody>
      </p:sp>
      <p:sp>
        <p:nvSpPr>
          <p:cNvPr id="7" name="Content Placeholder 2">
            <a:extLst>
              <a:ext uri="{FF2B5EF4-FFF2-40B4-BE49-F238E27FC236}">
                <a16:creationId xmlns:a16="http://schemas.microsoft.com/office/drawing/2014/main" id="{5B6F0104-7564-4AAC-A376-3C246113EA2C}"/>
              </a:ext>
            </a:extLst>
          </p:cNvPr>
          <p:cNvSpPr txBox="1">
            <a:spLocks/>
          </p:cNvSpPr>
          <p:nvPr/>
        </p:nvSpPr>
        <p:spPr>
          <a:xfrm>
            <a:off x="7329777" y="1540439"/>
            <a:ext cx="3474720" cy="2971148"/>
          </a:xfrm>
          <a:prstGeom prst="rect">
            <a:avLst/>
          </a:prstGeom>
        </p:spPr>
        <p:txBody>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US" dirty="0"/>
          </a:p>
        </p:txBody>
      </p:sp>
      <p:pic>
        <p:nvPicPr>
          <p:cNvPr id="8" name="Picture 2" descr="See the source image">
            <a:extLst>
              <a:ext uri="{FF2B5EF4-FFF2-40B4-BE49-F238E27FC236}">
                <a16:creationId xmlns:a16="http://schemas.microsoft.com/office/drawing/2014/main" id="{647D36DE-EFC6-4FDA-9916-AADB954E35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4907" y="1461849"/>
            <a:ext cx="6734870" cy="385571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F75125E-0987-445D-A640-77D1CBC6DED0}"/>
              </a:ext>
            </a:extLst>
          </p:cNvPr>
          <p:cNvSpPr txBox="1"/>
          <p:nvPr/>
        </p:nvSpPr>
        <p:spPr>
          <a:xfrm>
            <a:off x="4208920" y="2299447"/>
            <a:ext cx="3027634" cy="523220"/>
          </a:xfrm>
          <a:prstGeom prst="rect">
            <a:avLst/>
          </a:prstGeom>
          <a:noFill/>
        </p:spPr>
        <p:txBody>
          <a:bodyPr wrap="square" rtlCol="0">
            <a:spAutoFit/>
          </a:bodyPr>
          <a:lstStyle/>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No support for staff members</a:t>
            </a: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Work overload</a:t>
            </a:r>
          </a:p>
        </p:txBody>
      </p:sp>
      <p:sp>
        <p:nvSpPr>
          <p:cNvPr id="11" name="TextBox 10">
            <a:extLst>
              <a:ext uri="{FF2B5EF4-FFF2-40B4-BE49-F238E27FC236}">
                <a16:creationId xmlns:a16="http://schemas.microsoft.com/office/drawing/2014/main" id="{3FB2BCAB-8DBC-4E3A-9999-78BD6CB537A4}"/>
              </a:ext>
            </a:extLst>
          </p:cNvPr>
          <p:cNvSpPr txBox="1"/>
          <p:nvPr/>
        </p:nvSpPr>
        <p:spPr>
          <a:xfrm>
            <a:off x="3962342" y="3865256"/>
            <a:ext cx="2934987" cy="646331"/>
          </a:xfrm>
          <a:prstGeom prst="rect">
            <a:avLst/>
          </a:prstGeom>
          <a:noFill/>
        </p:spPr>
        <p:txBody>
          <a:bodyPr wrap="square" rtlCol="0">
            <a:spAutoFit/>
          </a:bodyPr>
          <a:lstStyle/>
          <a:p>
            <a:pPr marL="285750" indent="-285750">
              <a:buFont typeface="Arial" panose="020B0604020202020204" pitchFamily="34" charset="0"/>
              <a:buChar char="•"/>
            </a:pPr>
            <a:r>
              <a:rPr lang="en-GB" dirty="0"/>
              <a:t>Staff are under pressure</a:t>
            </a:r>
          </a:p>
          <a:p>
            <a:pPr marL="285750" indent="-285750">
              <a:buFont typeface="Arial" panose="020B0604020202020204" pitchFamily="34" charset="0"/>
              <a:buChar char="•"/>
            </a:pPr>
            <a:r>
              <a:rPr lang="en-GB" dirty="0"/>
              <a:t>Mental health issues</a:t>
            </a:r>
          </a:p>
        </p:txBody>
      </p:sp>
      <p:sp>
        <p:nvSpPr>
          <p:cNvPr id="12" name="TextBox 11">
            <a:extLst>
              <a:ext uri="{FF2B5EF4-FFF2-40B4-BE49-F238E27FC236}">
                <a16:creationId xmlns:a16="http://schemas.microsoft.com/office/drawing/2014/main" id="{FDB52EF5-2E9B-48F0-B63D-024381751012}"/>
              </a:ext>
            </a:extLst>
          </p:cNvPr>
          <p:cNvSpPr txBox="1"/>
          <p:nvPr/>
        </p:nvSpPr>
        <p:spPr>
          <a:xfrm>
            <a:off x="594907" y="2299447"/>
            <a:ext cx="2820646" cy="646331"/>
          </a:xfrm>
          <a:prstGeom prst="rect">
            <a:avLst/>
          </a:prstGeom>
          <a:noFill/>
        </p:spPr>
        <p:txBody>
          <a:bodyPr wrap="square" rtlCol="0">
            <a:spAutoFit/>
          </a:bodyPr>
          <a:lstStyle/>
          <a:p>
            <a:pPr marL="285750" indent="-285750">
              <a:buFont typeface="Arial" panose="020B0604020202020204" pitchFamily="34" charset="0"/>
              <a:buChar char="•"/>
            </a:pPr>
            <a:r>
              <a:rPr lang="en-GB" dirty="0"/>
              <a:t>Experienced staff</a:t>
            </a:r>
          </a:p>
          <a:p>
            <a:pPr marL="285750" indent="-285750">
              <a:buFont typeface="Arial" panose="020B0604020202020204" pitchFamily="34" charset="0"/>
              <a:buChar char="•"/>
            </a:pPr>
            <a:r>
              <a:rPr lang="en-GB" dirty="0"/>
              <a:t> Long running company</a:t>
            </a:r>
          </a:p>
        </p:txBody>
      </p:sp>
      <p:sp>
        <p:nvSpPr>
          <p:cNvPr id="13" name="TextBox 12">
            <a:extLst>
              <a:ext uri="{FF2B5EF4-FFF2-40B4-BE49-F238E27FC236}">
                <a16:creationId xmlns:a16="http://schemas.microsoft.com/office/drawing/2014/main" id="{AF737F50-BA83-40CB-838F-A58E8B8D2FB5}"/>
              </a:ext>
            </a:extLst>
          </p:cNvPr>
          <p:cNvSpPr txBox="1"/>
          <p:nvPr/>
        </p:nvSpPr>
        <p:spPr>
          <a:xfrm>
            <a:off x="688130" y="3979846"/>
            <a:ext cx="2565152" cy="646331"/>
          </a:xfrm>
          <a:prstGeom prst="rect">
            <a:avLst/>
          </a:prstGeom>
          <a:noFill/>
        </p:spPr>
        <p:txBody>
          <a:bodyPr wrap="square" rtlCol="0">
            <a:spAutoFit/>
          </a:bodyPr>
          <a:lstStyle/>
          <a:p>
            <a:pPr marL="285750" indent="-285750">
              <a:buFont typeface="Arial" panose="020B0604020202020204" pitchFamily="34" charset="0"/>
              <a:buChar char="•"/>
            </a:pPr>
            <a:r>
              <a:rPr lang="en-GB" dirty="0"/>
              <a:t>Training</a:t>
            </a:r>
          </a:p>
          <a:p>
            <a:pPr marL="285750" indent="-285750">
              <a:buFont typeface="Arial" panose="020B0604020202020204" pitchFamily="34" charset="0"/>
              <a:buChar char="•"/>
            </a:pPr>
            <a:r>
              <a:rPr lang="en-GB" dirty="0"/>
              <a:t>Additional staff</a:t>
            </a:r>
          </a:p>
        </p:txBody>
      </p:sp>
    </p:spTree>
    <p:extLst>
      <p:ext uri="{BB962C8B-B14F-4D97-AF65-F5344CB8AC3E}">
        <p14:creationId xmlns:p14="http://schemas.microsoft.com/office/powerpoint/2010/main" val="2851213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702F25-46FE-44B7-8A1A-03CF53409C7A}"/>
              </a:ext>
            </a:extLst>
          </p:cNvPr>
          <p:cNvSpPr txBox="1"/>
          <p:nvPr/>
        </p:nvSpPr>
        <p:spPr>
          <a:xfrm>
            <a:off x="1153085" y="1308011"/>
            <a:ext cx="8434667" cy="4154984"/>
          </a:xfrm>
          <a:prstGeom prst="rect">
            <a:avLst/>
          </a:prstGeom>
          <a:noFill/>
        </p:spPr>
        <p:txBody>
          <a:bodyPr wrap="square">
            <a:spAutoFit/>
          </a:bodyPr>
          <a:lstStyle/>
          <a:p>
            <a:pPr marL="285750" indent="-285750" algn="l" fontAlgn="base">
              <a:buFont typeface="Arial" panose="020B0604020202020204" pitchFamily="34" charset="0"/>
              <a:buChar char="•"/>
            </a:pPr>
            <a:r>
              <a:rPr lang="en-GB" sz="2400" dirty="0">
                <a:solidFill>
                  <a:srgbClr val="000000"/>
                </a:solidFill>
                <a:latin typeface="Oately"/>
              </a:rPr>
              <a:t> Encourage open discussion.</a:t>
            </a:r>
          </a:p>
          <a:p>
            <a:pPr marL="285750" indent="-285750" algn="l" fontAlgn="base">
              <a:buFont typeface="Arial" panose="020B0604020202020204" pitchFamily="34" charset="0"/>
              <a:buChar char="•"/>
            </a:pPr>
            <a:r>
              <a:rPr lang="en-GB" sz="2400" dirty="0">
                <a:solidFill>
                  <a:srgbClr val="000000"/>
                </a:solidFill>
                <a:latin typeface="Oately"/>
              </a:rPr>
              <a:t> Provide Emotional and Physical Health Benefits.</a:t>
            </a:r>
          </a:p>
          <a:p>
            <a:pPr marL="285750" indent="-285750" algn="l" fontAlgn="base">
              <a:buFont typeface="Arial" panose="020B0604020202020204" pitchFamily="34" charset="0"/>
              <a:buChar char="•"/>
            </a:pPr>
            <a:r>
              <a:rPr lang="en-GB" sz="2400" dirty="0">
                <a:solidFill>
                  <a:srgbClr val="000000"/>
                </a:solidFill>
                <a:latin typeface="Oately"/>
              </a:rPr>
              <a:t> Incorporate Meditation Classes.</a:t>
            </a:r>
          </a:p>
          <a:p>
            <a:pPr marL="285750" indent="-285750" algn="l" fontAlgn="base">
              <a:buFont typeface="Arial" panose="020B0604020202020204" pitchFamily="34" charset="0"/>
              <a:buChar char="•"/>
            </a:pPr>
            <a:r>
              <a:rPr lang="en-GB" sz="2400" dirty="0">
                <a:solidFill>
                  <a:srgbClr val="000000"/>
                </a:solidFill>
                <a:latin typeface="Oately"/>
              </a:rPr>
              <a:t> Provide paid holiday entitlement.</a:t>
            </a:r>
          </a:p>
          <a:p>
            <a:pPr marL="285750" indent="-285750" algn="l" fontAlgn="base">
              <a:buFont typeface="Arial" panose="020B0604020202020204" pitchFamily="34" charset="0"/>
              <a:buChar char="•"/>
            </a:pPr>
            <a:r>
              <a:rPr lang="en-GB" sz="2400" i="0" strike="noStrike" dirty="0">
                <a:solidFill>
                  <a:srgbClr val="000000"/>
                </a:solidFill>
                <a:effectLst/>
                <a:latin typeface="Arial" panose="020B0604020202020204" pitchFamily="34" charset="0"/>
                <a:cs typeface="Arial" panose="020B0604020202020204" pitchFamily="34" charset="0"/>
              </a:rPr>
              <a:t> Employees should be encouraged to take breaks.</a:t>
            </a:r>
          </a:p>
          <a:p>
            <a:pPr marL="457200" indent="-457200" algn="l" fontAlgn="base">
              <a:buFont typeface="Arial" panose="020B0604020202020204" pitchFamily="34" charset="0"/>
              <a:buChar char="•"/>
            </a:pPr>
            <a:r>
              <a:rPr lang="en-GB" sz="2400" i="0" strike="noStrike" dirty="0">
                <a:solidFill>
                  <a:srgbClr val="000000"/>
                </a:solidFill>
                <a:effectLst/>
                <a:latin typeface="Arial" panose="020B0604020202020204" pitchFamily="34" charset="0"/>
                <a:cs typeface="Arial" panose="020B0604020202020204" pitchFamily="34" charset="0"/>
              </a:rPr>
              <a:t>Go on company outings with the teams. </a:t>
            </a:r>
          </a:p>
          <a:p>
            <a:pPr marL="457200" indent="-457200" algn="l" fontAlgn="base">
              <a:buFont typeface="Arial" panose="020B0604020202020204" pitchFamily="34" charset="0"/>
              <a:buChar char="•"/>
            </a:pPr>
            <a:r>
              <a:rPr lang="en-GB" sz="2400" i="0" strike="noStrike" dirty="0">
                <a:solidFill>
                  <a:srgbClr val="000000"/>
                </a:solidFill>
                <a:effectLst/>
                <a:latin typeface="Arial" panose="020B0604020202020204" pitchFamily="34" charset="0"/>
                <a:cs typeface="Arial" panose="020B0604020202020204" pitchFamily="34" charset="0"/>
              </a:rPr>
              <a:t>Consider flexible Work Schedules. </a:t>
            </a:r>
          </a:p>
          <a:p>
            <a:pPr marL="457200" indent="-457200" algn="l" fontAlgn="base">
              <a:buFont typeface="Arial" panose="020B0604020202020204" pitchFamily="34" charset="0"/>
              <a:buChar char="•"/>
            </a:pPr>
            <a:r>
              <a:rPr lang="en-GB" sz="2400" i="0" strike="noStrike" dirty="0">
                <a:solidFill>
                  <a:srgbClr val="000000"/>
                </a:solidFill>
                <a:effectLst/>
                <a:latin typeface="Arial" panose="020B0604020202020204" pitchFamily="34" charset="0"/>
                <a:cs typeface="Arial" panose="020B0604020202020204" pitchFamily="34" charset="0"/>
              </a:rPr>
              <a:t>Bring Some diversions into the Office.</a:t>
            </a:r>
          </a:p>
          <a:p>
            <a:pPr marL="457200" indent="-457200" algn="l" fontAlgn="base">
              <a:buFont typeface="Arial" panose="020B0604020202020204" pitchFamily="34" charset="0"/>
              <a:buChar char="•"/>
            </a:pPr>
            <a:r>
              <a:rPr lang="en-GB" sz="2400" i="0" strike="noStrike" dirty="0">
                <a:solidFill>
                  <a:srgbClr val="000000"/>
                </a:solidFill>
                <a:effectLst/>
                <a:latin typeface="Arial" panose="020B0604020202020204" pitchFamily="34" charset="0"/>
                <a:cs typeface="Arial" panose="020B0604020202020204" pitchFamily="34" charset="0"/>
              </a:rPr>
              <a:t>Be aware of your company's paid and unpaid leave policies.</a:t>
            </a:r>
          </a:p>
          <a:p>
            <a:pPr marL="457200" indent="-457200" algn="l" fontAlgn="base">
              <a:buFont typeface="Arial" panose="020B0604020202020204" pitchFamily="34" charset="0"/>
              <a:buChar char="•"/>
            </a:pPr>
            <a:r>
              <a:rPr lang="en-GB" sz="2400" i="0" strike="noStrike" dirty="0">
                <a:solidFill>
                  <a:srgbClr val="000000"/>
                </a:solidFill>
                <a:effectLst/>
                <a:latin typeface="Arial" panose="020B0604020202020204" pitchFamily="34" charset="0"/>
                <a:cs typeface="Arial" panose="020B0604020202020204" pitchFamily="34" charset="0"/>
              </a:rPr>
              <a:t>Lead by example. </a:t>
            </a:r>
            <a:r>
              <a:rPr lang="en-GB" sz="1200" b="0" i="0" dirty="0">
                <a:solidFill>
                  <a:srgbClr val="000000"/>
                </a:solidFill>
                <a:effectLst/>
                <a:latin typeface="Open Sans" panose="020B0606030504020204" pitchFamily="34" charset="0"/>
              </a:rPr>
              <a:t>(10 Ways to Reduce Workplace Stress | </a:t>
            </a:r>
            <a:r>
              <a:rPr lang="en-GB" sz="1200" b="0" i="0" dirty="0" err="1">
                <a:solidFill>
                  <a:srgbClr val="000000"/>
                </a:solidFill>
                <a:effectLst/>
                <a:latin typeface="Open Sans" panose="020B0606030504020204" pitchFamily="34" charset="0"/>
              </a:rPr>
              <a:t>Justworks</a:t>
            </a:r>
            <a:r>
              <a:rPr lang="en-GB" sz="1200" b="0" i="0" dirty="0">
                <a:solidFill>
                  <a:srgbClr val="000000"/>
                </a:solidFill>
                <a:effectLst/>
                <a:latin typeface="Open Sans" panose="020B0606030504020204" pitchFamily="34" charset="0"/>
              </a:rPr>
              <a:t>, 2021)</a:t>
            </a:r>
            <a:r>
              <a:rPr lang="en-GB" sz="1200" i="0" strike="noStrike" dirty="0">
                <a:solidFill>
                  <a:srgbClr val="000000"/>
                </a:solidFill>
                <a:effectLst/>
                <a:latin typeface="Arial" panose="020B0604020202020204" pitchFamily="34" charset="0"/>
                <a:cs typeface="Arial" panose="020B0604020202020204" pitchFamily="34" charset="0"/>
              </a:rPr>
              <a:t>  </a:t>
            </a:r>
            <a:endParaRPr lang="en-GB" sz="1200" i="0" strike="noStrike" dirty="0">
              <a:solidFill>
                <a:srgbClr val="000000"/>
              </a:solidFill>
              <a:effectLst/>
              <a:latin typeface="Arial" panose="020B0604020202020204" pitchFamily="34" charset="0"/>
              <a:cs typeface="Arial" panose="020B0604020202020204" pitchFamily="34" charset="0"/>
              <a:hlinkClick r:id="rId2"/>
            </a:endParaRPr>
          </a:p>
        </p:txBody>
      </p:sp>
      <p:sp>
        <p:nvSpPr>
          <p:cNvPr id="5" name="TextBox 4">
            <a:extLst>
              <a:ext uri="{FF2B5EF4-FFF2-40B4-BE49-F238E27FC236}">
                <a16:creationId xmlns:a16="http://schemas.microsoft.com/office/drawing/2014/main" id="{4FD93B6C-0AF1-487C-8EB2-13145E273757}"/>
              </a:ext>
            </a:extLst>
          </p:cNvPr>
          <p:cNvSpPr txBox="1"/>
          <p:nvPr/>
        </p:nvSpPr>
        <p:spPr>
          <a:xfrm>
            <a:off x="1354791" y="662499"/>
            <a:ext cx="6098240" cy="461665"/>
          </a:xfrm>
          <a:prstGeom prst="rect">
            <a:avLst/>
          </a:prstGeom>
          <a:noFill/>
        </p:spPr>
        <p:txBody>
          <a:bodyPr wrap="square">
            <a:spAutoFit/>
          </a:bodyPr>
          <a:lstStyle/>
          <a:p>
            <a:pPr algn="l" fontAlgn="base"/>
            <a:r>
              <a:rPr lang="en-GB" sz="2400" b="1" i="0" u="sng" dirty="0">
                <a:solidFill>
                  <a:srgbClr val="5E6167"/>
                </a:solidFill>
                <a:effectLst/>
                <a:latin typeface="Arial" panose="020B0604020202020204" pitchFamily="34" charset="0"/>
                <a:cs typeface="Arial" panose="020B0604020202020204" pitchFamily="34" charset="0"/>
              </a:rPr>
              <a:t>Ways To Reduce Stress at Work</a:t>
            </a:r>
          </a:p>
        </p:txBody>
      </p:sp>
    </p:spTree>
    <p:extLst>
      <p:ext uri="{BB962C8B-B14F-4D97-AF65-F5344CB8AC3E}">
        <p14:creationId xmlns:p14="http://schemas.microsoft.com/office/powerpoint/2010/main" val="65574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AE7FF-4B47-42E2-8A2A-84CE0A2EF5C2}"/>
              </a:ext>
            </a:extLst>
          </p:cNvPr>
          <p:cNvSpPr>
            <a:spLocks noGrp="1"/>
          </p:cNvSpPr>
          <p:nvPr>
            <p:ph type="title"/>
          </p:nvPr>
        </p:nvSpPr>
        <p:spPr/>
        <p:txBody>
          <a:bodyPr>
            <a:normAutofit/>
          </a:bodyPr>
          <a:lstStyle/>
          <a:p>
            <a:r>
              <a:rPr lang="en-GB" sz="2200" dirty="0">
                <a:latin typeface="Arial" panose="020B0604020202020204" pitchFamily="34" charset="0"/>
                <a:cs typeface="Arial" panose="020B0604020202020204" pitchFamily="34" charset="0"/>
              </a:rPr>
              <a:t>An evaluation of alternative solutions to work-related stress with an aim of choosing the most appropriate solution among these alternatives</a:t>
            </a:r>
            <a:endParaRPr lang="en-GB" dirty="0"/>
          </a:p>
        </p:txBody>
      </p:sp>
      <p:sp>
        <p:nvSpPr>
          <p:cNvPr id="3" name="Content Placeholder 2">
            <a:extLst>
              <a:ext uri="{FF2B5EF4-FFF2-40B4-BE49-F238E27FC236}">
                <a16:creationId xmlns:a16="http://schemas.microsoft.com/office/drawing/2014/main" id="{5D26044C-DD26-49C9-80E0-B435BD8FD248}"/>
              </a:ext>
            </a:extLst>
          </p:cNvPr>
          <p:cNvSpPr>
            <a:spLocks noGrp="1"/>
          </p:cNvSpPr>
          <p:nvPr>
            <p:ph idx="1"/>
          </p:nvPr>
        </p:nvSpPr>
        <p:spPr>
          <a:xfrm>
            <a:off x="638629" y="2108201"/>
            <a:ext cx="11087206" cy="3760891"/>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The solution to work  should be for employers to  match employee skills and expertise to demands. Employees, for example, may get worried if they believe they lack the expertise or time to fulfil tight deadlines. Providing preparation, training, and support can help to relieve stress and strain. If in a environment that’s very busy they should</a:t>
            </a:r>
            <a:r>
              <a:rPr lang="en-GB" sz="1800" dirty="0">
                <a:latin typeface="Arial" panose="020B0604020202020204" pitchFamily="34" charset="0"/>
                <a:cs typeface="Arial" panose="020B0604020202020204" pitchFamily="34" charset="0"/>
              </a:rPr>
              <a:t> </a:t>
            </a:r>
            <a:r>
              <a:rPr lang="en-GB" sz="1800" dirty="0">
                <a:solidFill>
                  <a:schemeClr val="tx1">
                    <a:lumMod val="85000"/>
                    <a:lumOff val="15000"/>
                  </a:schemeClr>
                </a:solidFill>
                <a:latin typeface="Arial" panose="020B0604020202020204" pitchFamily="34" charset="0"/>
                <a:cs typeface="Arial" panose="020B0604020202020204" pitchFamily="34" charset="0"/>
              </a:rPr>
              <a:t>hire more staff members to control the high volume of calls/unhappy customers. Also there should be mentoring for staff members who need support and have regular meetings to address any issues.  Then there is the decision-making process that assists company managers in identifying solutions to challenges by examining the many possibilities available and picking the best one. By make things easier ,each phase of the decision-making process, these decision-making approaches will help you speed up the process.</a:t>
            </a:r>
          </a:p>
        </p:txBody>
      </p:sp>
    </p:spTree>
    <p:extLst>
      <p:ext uri="{BB962C8B-B14F-4D97-AF65-F5344CB8AC3E}">
        <p14:creationId xmlns:p14="http://schemas.microsoft.com/office/powerpoint/2010/main" val="65269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3E71B9-7679-44ED-B972-C73B6F784925}"/>
              </a:ext>
            </a:extLst>
          </p:cNvPr>
          <p:cNvSpPr txBox="1"/>
          <p:nvPr/>
        </p:nvSpPr>
        <p:spPr>
          <a:xfrm>
            <a:off x="344555" y="299686"/>
            <a:ext cx="11012557" cy="5355312"/>
          </a:xfrm>
          <a:prstGeom prst="rect">
            <a:avLst/>
          </a:prstGeom>
          <a:noFill/>
        </p:spPr>
        <p:txBody>
          <a:bodyPr wrap="square">
            <a:spAutoFit/>
          </a:bodyPr>
          <a:lstStyle/>
          <a:p>
            <a:r>
              <a:rPr lang="en-GB" u="sng" dirty="0">
                <a:latin typeface="Arial" panose="020B0604020202020204" pitchFamily="34" charset="0"/>
                <a:cs typeface="Arial" panose="020B0604020202020204" pitchFamily="34" charset="0"/>
              </a:rPr>
              <a:t>References</a:t>
            </a:r>
          </a:p>
          <a:p>
            <a:endParaRPr lang="en-GB" b="0" i="0" u="sng" dirty="0">
              <a:solidFill>
                <a:srgbClr val="000000"/>
              </a:solidFill>
              <a:effectLst/>
              <a:latin typeface="Arial" panose="020B0604020202020204" pitchFamily="34" charset="0"/>
              <a:cs typeface="Arial" panose="020B0604020202020204" pitchFamily="34" charset="0"/>
            </a:endParaRPr>
          </a:p>
          <a:p>
            <a:r>
              <a:rPr lang="en-GB" b="0" i="0" dirty="0" err="1">
                <a:solidFill>
                  <a:srgbClr val="000000"/>
                </a:solidFill>
                <a:effectLst/>
                <a:latin typeface="Open Sans" panose="020B0606030504020204" pitchFamily="34" charset="0"/>
              </a:rPr>
              <a:t>Justworks</a:t>
            </a:r>
            <a:r>
              <a:rPr lang="en-GB" b="0" i="0" dirty="0">
                <a:solidFill>
                  <a:srgbClr val="000000"/>
                </a:solidFill>
                <a:effectLst/>
                <a:latin typeface="Open Sans" panose="020B0606030504020204" pitchFamily="34" charset="0"/>
              </a:rPr>
              <a:t>. 2021. </a:t>
            </a:r>
            <a:r>
              <a:rPr lang="en-GB" b="0" i="1" dirty="0">
                <a:solidFill>
                  <a:srgbClr val="000000"/>
                </a:solidFill>
                <a:effectLst/>
                <a:latin typeface="Open Sans" panose="020B0606030504020204" pitchFamily="34" charset="0"/>
              </a:rPr>
              <a:t>10 Ways to Reduce Workplace Stress | </a:t>
            </a:r>
            <a:r>
              <a:rPr lang="en-GB" b="0" i="1" dirty="0" err="1">
                <a:solidFill>
                  <a:srgbClr val="000000"/>
                </a:solidFill>
                <a:effectLst/>
                <a:latin typeface="Open Sans" panose="020B0606030504020204" pitchFamily="34" charset="0"/>
              </a:rPr>
              <a:t>Justworks</a:t>
            </a:r>
            <a:r>
              <a:rPr lang="en-GB" b="0" i="0" dirty="0">
                <a:solidFill>
                  <a:srgbClr val="000000"/>
                </a:solidFill>
                <a:effectLst/>
                <a:latin typeface="Open Sans" panose="020B0606030504020204" pitchFamily="34" charset="0"/>
              </a:rPr>
              <a:t>. [online] Available at: &lt;https://justworks.com/blog/10-ways-reduce-workplace-stress#1-encourage-open-communication&gt; [Accessed 22 November 2021].</a:t>
            </a:r>
            <a:endParaRPr lang="en-GB" u="sng" dirty="0">
              <a:solidFill>
                <a:srgbClr val="000000"/>
              </a:solidFill>
              <a:latin typeface="Arial" panose="020B0604020202020204" pitchFamily="34" charset="0"/>
              <a:cs typeface="Arial" panose="020B0604020202020204" pitchFamily="34" charset="0"/>
            </a:endParaRPr>
          </a:p>
          <a:p>
            <a:endParaRPr lang="en-GB" b="0" i="0" u="sng" dirty="0">
              <a:solidFill>
                <a:srgbClr val="000000"/>
              </a:solidFill>
              <a:effectLst/>
              <a:latin typeface="Arial" panose="020B0604020202020204" pitchFamily="34" charset="0"/>
              <a:cs typeface="Arial" panose="020B0604020202020204" pitchFamily="34" charset="0"/>
            </a:endParaRPr>
          </a:p>
          <a:p>
            <a:endParaRPr lang="en-GB" u="sng" dirty="0">
              <a:solidFill>
                <a:srgbClr val="000000"/>
              </a:solidFill>
              <a:latin typeface="Open Sans" panose="020B0606030504020204" pitchFamily="34" charset="0"/>
              <a:cs typeface="Arial" panose="020B0604020202020204" pitchFamily="34" charset="0"/>
            </a:endParaRPr>
          </a:p>
          <a:p>
            <a:r>
              <a:rPr lang="en-GB" b="0" i="0" dirty="0">
                <a:solidFill>
                  <a:srgbClr val="000000"/>
                </a:solidFill>
                <a:effectLst/>
                <a:latin typeface="Open Sans" panose="020B0606030504020204" pitchFamily="34" charset="0"/>
              </a:rPr>
              <a:t>Kura, S., 2021. </a:t>
            </a:r>
            <a:r>
              <a:rPr lang="en-GB" b="0" i="1" dirty="0">
                <a:solidFill>
                  <a:srgbClr val="000000"/>
                </a:solidFill>
                <a:effectLst/>
                <a:latin typeface="Open Sans" panose="020B0606030504020204" pitchFamily="34" charset="0"/>
              </a:rPr>
              <a:t>Decision Making Theory: Process, Models and Stages</a:t>
            </a:r>
            <a:r>
              <a:rPr lang="en-GB" b="0" i="0" dirty="0">
                <a:solidFill>
                  <a:srgbClr val="000000"/>
                </a:solidFill>
                <a:effectLst/>
                <a:latin typeface="Open Sans" panose="020B0606030504020204" pitchFamily="34" charset="0"/>
              </a:rPr>
              <a:t>. [online] Sociology Group: Sociology and Other Social Sciences Blog. Available at: &lt;https://www.sociologygroup.com/decision-making-theory-process-models-and-stages/&gt; [Accessed 21 November 2021].</a:t>
            </a: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r>
              <a:rPr lang="en-GB" b="0" i="0" dirty="0">
                <a:solidFill>
                  <a:srgbClr val="000000"/>
                </a:solidFill>
                <a:effectLst/>
                <a:latin typeface="Open Sans" panose="020B0606030504020204" pitchFamily="34" charset="0"/>
              </a:rPr>
              <a:t>The Dark World Of Stress. 2021. </a:t>
            </a:r>
            <a:r>
              <a:rPr lang="en-GB" b="0" i="1" dirty="0">
                <a:solidFill>
                  <a:srgbClr val="000000"/>
                </a:solidFill>
                <a:effectLst/>
                <a:latin typeface="Open Sans" panose="020B0606030504020204" pitchFamily="34" charset="0"/>
              </a:rPr>
              <a:t>Lazarus' Theory</a:t>
            </a:r>
            <a:r>
              <a:rPr lang="en-GB" b="0" i="0" dirty="0">
                <a:solidFill>
                  <a:srgbClr val="000000"/>
                </a:solidFill>
                <a:effectLst/>
                <a:latin typeface="Open Sans" panose="020B0606030504020204" pitchFamily="34" charset="0"/>
              </a:rPr>
              <a:t>. [online] Available at: &lt;https://blackswanstress.weebly.com/lazarus-theory.html&gt; [Accessed 21 November 2021].</a:t>
            </a: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a:p>
        </p:txBody>
      </p:sp>
    </p:spTree>
    <p:extLst>
      <p:ext uri="{BB962C8B-B14F-4D97-AF65-F5344CB8AC3E}">
        <p14:creationId xmlns:p14="http://schemas.microsoft.com/office/powerpoint/2010/main" val="1162040182"/>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{0E011C2A-23DF-443B-B85D-769C57D4019C}tf56160789_win32</Template>
  <TotalTime>0</TotalTime>
  <Words>688</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Bookman Old Style</vt:lpstr>
      <vt:lpstr>Calibri</vt:lpstr>
      <vt:lpstr>Franklin Gothic Book</vt:lpstr>
      <vt:lpstr>Oately</vt:lpstr>
      <vt:lpstr>Open Sans</vt:lpstr>
      <vt:lpstr>1_RetrospectVTI</vt:lpstr>
      <vt:lpstr>       Stress in the UK                          Task 1</vt:lpstr>
      <vt:lpstr>Introduction </vt:lpstr>
      <vt:lpstr>The nature of the complicated challenge and its influence on people and their organisations.   </vt:lpstr>
      <vt:lpstr>PowerPoint Presentation</vt:lpstr>
      <vt:lpstr>PowerPoint Presentation</vt:lpstr>
      <vt:lpstr>PowerPoint Presentation</vt:lpstr>
      <vt:lpstr>An evaluation of alternative solutions to work-related stress with an aim of choosing the most appropriate solution among these alternatives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in the UK - statistics &amp; facts</dc:title>
  <dc:creator>nazia bi</dc:creator>
  <cp:lastModifiedBy>nazia bi</cp:lastModifiedBy>
  <cp:revision>1</cp:revision>
  <dcterms:created xsi:type="dcterms:W3CDTF">2021-11-08T16:53:19Z</dcterms:created>
  <dcterms:modified xsi:type="dcterms:W3CDTF">2021-11-22T00:16:04Z</dcterms:modified>
</cp:coreProperties>
</file>