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sldIdLst>
    <p:sldId id="256" r:id="rId2"/>
    <p:sldId id="257" r:id="rId3"/>
    <p:sldId id="258" r:id="rId4"/>
    <p:sldId id="260" r:id="rId5"/>
    <p:sldId id="259"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38425A-E59A-B331-CFAF-0CCE1207535E}" v="91" dt="2021-03-19T18:58:13.071"/>
    <p1510:client id="{D78B0193-F09F-4408-A5DF-4AE0F5B314CB}" v="3782" dt="2021-03-19T15:26:08.2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cey Last (2004423)" userId="S::2004423@student.uwtsd.ac.uk::87fc2fae-2ae4-413e-8afe-a86d5fac074f" providerId="AD" clId="Web-{B538425A-E59A-B331-CFAF-0CCE1207535E}"/>
    <pc:docChg chg="modSld">
      <pc:chgData name="Stacey Last (2004423)" userId="S::2004423@student.uwtsd.ac.uk::87fc2fae-2ae4-413e-8afe-a86d5fac074f" providerId="AD" clId="Web-{B538425A-E59A-B331-CFAF-0CCE1207535E}" dt="2021-03-19T18:58:09.289" v="72" actId="20577"/>
      <pc:docMkLst>
        <pc:docMk/>
      </pc:docMkLst>
      <pc:sldChg chg="modSp">
        <pc:chgData name="Stacey Last (2004423)" userId="S::2004423@student.uwtsd.ac.uk::87fc2fae-2ae4-413e-8afe-a86d5fac074f" providerId="AD" clId="Web-{B538425A-E59A-B331-CFAF-0CCE1207535E}" dt="2021-03-19T18:10:12.859" v="41" actId="20577"/>
        <pc:sldMkLst>
          <pc:docMk/>
          <pc:sldMk cId="3811218227" sldId="257"/>
        </pc:sldMkLst>
        <pc:spChg chg="mod">
          <ac:chgData name="Stacey Last (2004423)" userId="S::2004423@student.uwtsd.ac.uk::87fc2fae-2ae4-413e-8afe-a86d5fac074f" providerId="AD" clId="Web-{B538425A-E59A-B331-CFAF-0CCE1207535E}" dt="2021-03-19T18:09:14.968" v="37" actId="14100"/>
          <ac:spMkLst>
            <pc:docMk/>
            <pc:sldMk cId="3811218227" sldId="257"/>
            <ac:spMk id="3" creationId="{4AED65E4-153D-4550-808D-1696B8BB2BC4}"/>
          </ac:spMkLst>
        </pc:spChg>
        <pc:spChg chg="mod">
          <ac:chgData name="Stacey Last (2004423)" userId="S::2004423@student.uwtsd.ac.uk::87fc2fae-2ae4-413e-8afe-a86d5fac074f" providerId="AD" clId="Web-{B538425A-E59A-B331-CFAF-0CCE1207535E}" dt="2021-03-19T18:10:12.859" v="41" actId="20577"/>
          <ac:spMkLst>
            <pc:docMk/>
            <pc:sldMk cId="3811218227" sldId="257"/>
            <ac:spMk id="4" creationId="{CCC776F5-6046-4A3D-B64D-657A3D5CE2C5}"/>
          </ac:spMkLst>
        </pc:spChg>
      </pc:sldChg>
      <pc:sldChg chg="modSp">
        <pc:chgData name="Stacey Last (2004423)" userId="S::2004423@student.uwtsd.ac.uk::87fc2fae-2ae4-413e-8afe-a86d5fac074f" providerId="AD" clId="Web-{B538425A-E59A-B331-CFAF-0CCE1207535E}" dt="2021-03-19T18:12:03.721" v="50" actId="20577"/>
        <pc:sldMkLst>
          <pc:docMk/>
          <pc:sldMk cId="3803669146" sldId="258"/>
        </pc:sldMkLst>
        <pc:spChg chg="mod">
          <ac:chgData name="Stacey Last (2004423)" userId="S::2004423@student.uwtsd.ac.uk::87fc2fae-2ae4-413e-8afe-a86d5fac074f" providerId="AD" clId="Web-{B538425A-E59A-B331-CFAF-0CCE1207535E}" dt="2021-03-19T18:12:03.721" v="50" actId="20577"/>
          <ac:spMkLst>
            <pc:docMk/>
            <pc:sldMk cId="3803669146" sldId="258"/>
            <ac:spMk id="4" creationId="{C7247EC8-3AAF-4499-BEED-622302A6CDD9}"/>
          </ac:spMkLst>
        </pc:spChg>
      </pc:sldChg>
      <pc:sldChg chg="modSp">
        <pc:chgData name="Stacey Last (2004423)" userId="S::2004423@student.uwtsd.ac.uk::87fc2fae-2ae4-413e-8afe-a86d5fac074f" providerId="AD" clId="Web-{B538425A-E59A-B331-CFAF-0CCE1207535E}" dt="2021-03-19T18:16:26.932" v="61" actId="20577"/>
        <pc:sldMkLst>
          <pc:docMk/>
          <pc:sldMk cId="3207728570" sldId="260"/>
        </pc:sldMkLst>
        <pc:spChg chg="mod">
          <ac:chgData name="Stacey Last (2004423)" userId="S::2004423@student.uwtsd.ac.uk::87fc2fae-2ae4-413e-8afe-a86d5fac074f" providerId="AD" clId="Web-{B538425A-E59A-B331-CFAF-0CCE1207535E}" dt="2021-03-19T18:14:32.539" v="56" actId="20577"/>
          <ac:spMkLst>
            <pc:docMk/>
            <pc:sldMk cId="3207728570" sldId="260"/>
            <ac:spMk id="3" creationId="{37F57344-06F2-4471-AE29-21D283F46CB2}"/>
          </ac:spMkLst>
        </pc:spChg>
        <pc:spChg chg="mod">
          <ac:chgData name="Stacey Last (2004423)" userId="S::2004423@student.uwtsd.ac.uk::87fc2fae-2ae4-413e-8afe-a86d5fac074f" providerId="AD" clId="Web-{B538425A-E59A-B331-CFAF-0CCE1207535E}" dt="2021-03-19T18:16:26.932" v="61" actId="20577"/>
          <ac:spMkLst>
            <pc:docMk/>
            <pc:sldMk cId="3207728570" sldId="260"/>
            <ac:spMk id="4" creationId="{124F9783-D824-4C62-93A1-88718A6E72B5}"/>
          </ac:spMkLst>
        </pc:spChg>
      </pc:sldChg>
      <pc:sldChg chg="modSp">
        <pc:chgData name="Stacey Last (2004423)" userId="S::2004423@student.uwtsd.ac.uk::87fc2fae-2ae4-413e-8afe-a86d5fac074f" providerId="AD" clId="Web-{B538425A-E59A-B331-CFAF-0CCE1207535E}" dt="2021-03-19T18:58:09.289" v="72" actId="20577"/>
        <pc:sldMkLst>
          <pc:docMk/>
          <pc:sldMk cId="2034227308" sldId="261"/>
        </pc:sldMkLst>
        <pc:spChg chg="mod">
          <ac:chgData name="Stacey Last (2004423)" userId="S::2004423@student.uwtsd.ac.uk::87fc2fae-2ae4-413e-8afe-a86d5fac074f" providerId="AD" clId="Web-{B538425A-E59A-B331-CFAF-0CCE1207535E}" dt="2021-03-19T18:58:09.289" v="72" actId="20577"/>
          <ac:spMkLst>
            <pc:docMk/>
            <pc:sldMk cId="2034227308" sldId="261"/>
            <ac:spMk id="2" creationId="{02857F13-91EF-4432-A2AD-546F8B431632}"/>
          </ac:spMkLst>
        </pc:spChg>
      </pc:sldChg>
    </pc:docChg>
  </pc:docChgLst>
  <pc:docChgLst>
    <pc:chgData clId="Web-{D78B0193-F09F-4408-A5DF-4AE0F5B314CB}"/>
    <pc:docChg chg="modSld">
      <pc:chgData name="" userId="" providerId="" clId="Web-{D78B0193-F09F-4408-A5DF-4AE0F5B314CB}" dt="2021-03-17T20:29:13.251" v="19" actId="20577"/>
      <pc:docMkLst>
        <pc:docMk/>
      </pc:docMkLst>
      <pc:sldChg chg="modSp">
        <pc:chgData name="" userId="" providerId="" clId="Web-{D78B0193-F09F-4408-A5DF-4AE0F5B314CB}" dt="2021-03-17T20:29:13.251" v="19" actId="20577"/>
        <pc:sldMkLst>
          <pc:docMk/>
          <pc:sldMk cId="109857222" sldId="256"/>
        </pc:sldMkLst>
        <pc:spChg chg="mod">
          <ac:chgData name="" userId="" providerId="" clId="Web-{D78B0193-F09F-4408-A5DF-4AE0F5B314CB}" dt="2021-03-17T20:29:03.063" v="8" actId="20577"/>
          <ac:spMkLst>
            <pc:docMk/>
            <pc:sldMk cId="109857222" sldId="256"/>
            <ac:spMk id="2" creationId="{00000000-0000-0000-0000-000000000000}"/>
          </ac:spMkLst>
        </pc:spChg>
        <pc:spChg chg="mod">
          <ac:chgData name="" userId="" providerId="" clId="Web-{D78B0193-F09F-4408-A5DF-4AE0F5B314CB}" dt="2021-03-17T20:29:13.251" v="19" actId="20577"/>
          <ac:spMkLst>
            <pc:docMk/>
            <pc:sldMk cId="109857222" sldId="256"/>
            <ac:spMk id="3" creationId="{00000000-0000-0000-0000-000000000000}"/>
          </ac:spMkLst>
        </pc:spChg>
      </pc:sldChg>
    </pc:docChg>
  </pc:docChgLst>
  <pc:docChgLst>
    <pc:chgData name="Stacey Last (2004423)" userId="S::2004423@student.uwtsd.ac.uk::87fc2fae-2ae4-413e-8afe-a86d5fac074f" providerId="AD" clId="Web-{D78B0193-F09F-4408-A5DF-4AE0F5B314CB}"/>
    <pc:docChg chg="addSld modSld addMainMaster delMainMaster">
      <pc:chgData name="Stacey Last (2004423)" userId="S::2004423@student.uwtsd.ac.uk::87fc2fae-2ae4-413e-8afe-a86d5fac074f" providerId="AD" clId="Web-{D78B0193-F09F-4408-A5DF-4AE0F5B314CB}" dt="2021-03-19T15:26:08.220" v="1934" actId="20577"/>
      <pc:docMkLst>
        <pc:docMk/>
      </pc:docMkLst>
      <pc:sldChg chg="addSp delSp modSp mod setBg modClrScheme addAnim setClrOvrMap delDesignElem chgLayout">
        <pc:chgData name="Stacey Last (2004423)" userId="S::2004423@student.uwtsd.ac.uk::87fc2fae-2ae4-413e-8afe-a86d5fac074f" providerId="AD" clId="Web-{D78B0193-F09F-4408-A5DF-4AE0F5B314CB}" dt="2021-03-19T13:19:10.953" v="1199"/>
        <pc:sldMkLst>
          <pc:docMk/>
          <pc:sldMk cId="109857222" sldId="256"/>
        </pc:sldMkLst>
        <pc:spChg chg="mod ord">
          <ac:chgData name="Stacey Last (2004423)" userId="S::2004423@student.uwtsd.ac.uk::87fc2fae-2ae4-413e-8afe-a86d5fac074f" providerId="AD" clId="Web-{D78B0193-F09F-4408-A5DF-4AE0F5B314CB}" dt="2021-03-19T13:19:10.953" v="1199"/>
          <ac:spMkLst>
            <pc:docMk/>
            <pc:sldMk cId="109857222" sldId="256"/>
            <ac:spMk id="2" creationId="{00000000-0000-0000-0000-000000000000}"/>
          </ac:spMkLst>
        </pc:spChg>
        <pc:spChg chg="mod ord">
          <ac:chgData name="Stacey Last (2004423)" userId="S::2004423@student.uwtsd.ac.uk::87fc2fae-2ae4-413e-8afe-a86d5fac074f" providerId="AD" clId="Web-{D78B0193-F09F-4408-A5DF-4AE0F5B314CB}" dt="2021-03-19T13:19:10.953" v="1199"/>
          <ac:spMkLst>
            <pc:docMk/>
            <pc:sldMk cId="109857222" sldId="256"/>
            <ac:spMk id="3" creationId="{00000000-0000-0000-0000-000000000000}"/>
          </ac:spMkLst>
        </pc:spChg>
        <pc:spChg chg="add mod ord">
          <ac:chgData name="Stacey Last (2004423)" userId="S::2004423@student.uwtsd.ac.uk::87fc2fae-2ae4-413e-8afe-a86d5fac074f" providerId="AD" clId="Web-{D78B0193-F09F-4408-A5DF-4AE0F5B314CB}" dt="2021-03-19T13:19:10.953" v="1199"/>
          <ac:spMkLst>
            <pc:docMk/>
            <pc:sldMk cId="109857222" sldId="256"/>
            <ac:spMk id="5" creationId="{93CB58C3-8B5A-4C59-A1ED-4E32D560D35B}"/>
          </ac:spMkLst>
        </pc:spChg>
        <pc:spChg chg="add">
          <ac:chgData name="Stacey Last (2004423)" userId="S::2004423@student.uwtsd.ac.uk::87fc2fae-2ae4-413e-8afe-a86d5fac074f" providerId="AD" clId="Web-{D78B0193-F09F-4408-A5DF-4AE0F5B314CB}" dt="2021-03-17T20:31:22.650" v="20"/>
          <ac:spMkLst>
            <pc:docMk/>
            <pc:sldMk cId="109857222" sldId="256"/>
            <ac:spMk id="9" creationId="{CFA5B9DB-0BF9-4260-A97B-936524F9668F}"/>
          </ac:spMkLst>
        </pc:spChg>
        <pc:spChg chg="add del">
          <ac:chgData name="Stacey Last (2004423)" userId="S::2004423@student.uwtsd.ac.uk::87fc2fae-2ae4-413e-8afe-a86d5fac074f" providerId="AD" clId="Web-{D78B0193-F09F-4408-A5DF-4AE0F5B314CB}" dt="2021-03-19T13:15:02.290" v="1176"/>
          <ac:spMkLst>
            <pc:docMk/>
            <pc:sldMk cId="109857222" sldId="256"/>
            <ac:spMk id="10" creationId="{823AC064-BC96-4F32-8AE1-B2FD38754823}"/>
          </ac:spMkLst>
        </pc:spChg>
        <pc:spChg chg="add">
          <ac:chgData name="Stacey Last (2004423)" userId="S::2004423@student.uwtsd.ac.uk::87fc2fae-2ae4-413e-8afe-a86d5fac074f" providerId="AD" clId="Web-{D78B0193-F09F-4408-A5DF-4AE0F5B314CB}" dt="2021-03-17T20:31:22.650" v="20"/>
          <ac:spMkLst>
            <pc:docMk/>
            <pc:sldMk cId="109857222" sldId="256"/>
            <ac:spMk id="11" creationId="{59824785-89B4-4433-955A-F2C847B1534D}"/>
          </ac:spMkLst>
        </pc:spChg>
        <pc:spChg chg="add">
          <ac:chgData name="Stacey Last (2004423)" userId="S::2004423@student.uwtsd.ac.uk::87fc2fae-2ae4-413e-8afe-a86d5fac074f" providerId="AD" clId="Web-{D78B0193-F09F-4408-A5DF-4AE0F5B314CB}" dt="2021-03-17T20:31:22.650" v="20"/>
          <ac:spMkLst>
            <pc:docMk/>
            <pc:sldMk cId="109857222" sldId="256"/>
            <ac:spMk id="13" creationId="{CB2E64D6-3AEB-4AFF-9475-E210F85E0AA7}"/>
          </ac:spMkLst>
        </pc:spChg>
        <pc:spChg chg="add del">
          <ac:chgData name="Stacey Last (2004423)" userId="S::2004423@student.uwtsd.ac.uk::87fc2fae-2ae4-413e-8afe-a86d5fac074f" providerId="AD" clId="Web-{D78B0193-F09F-4408-A5DF-4AE0F5B314CB}" dt="2021-03-19T13:17:36.997" v="1193"/>
          <ac:spMkLst>
            <pc:docMk/>
            <pc:sldMk cId="109857222" sldId="256"/>
            <ac:spMk id="14" creationId="{27F7FCF9-9DC8-4809-ABA1-9E838A2C2940}"/>
          </ac:spMkLst>
        </pc:spChg>
        <pc:spChg chg="add">
          <ac:chgData name="Stacey Last (2004423)" userId="S::2004423@student.uwtsd.ac.uk::87fc2fae-2ae4-413e-8afe-a86d5fac074f" providerId="AD" clId="Web-{D78B0193-F09F-4408-A5DF-4AE0F5B314CB}" dt="2021-03-19T13:19:10.953" v="1199"/>
          <ac:spMkLst>
            <pc:docMk/>
            <pc:sldMk cId="109857222" sldId="256"/>
            <ac:spMk id="15" creationId="{C885E190-58DD-42DD-A4A8-401E15C92A52}"/>
          </ac:spMkLst>
        </pc:spChg>
        <pc:spChg chg="add del">
          <ac:chgData name="Stacey Last (2004423)" userId="S::2004423@student.uwtsd.ac.uk::87fc2fae-2ae4-413e-8afe-a86d5fac074f" providerId="AD" clId="Web-{D78B0193-F09F-4408-A5DF-4AE0F5B314CB}" dt="2021-03-19T13:17:36.997" v="1193"/>
          <ac:spMkLst>
            <pc:docMk/>
            <pc:sldMk cId="109857222" sldId="256"/>
            <ac:spMk id="16" creationId="{DCDABCB5-7B43-4F1E-A92D-40B7FC42C004}"/>
          </ac:spMkLst>
        </pc:spChg>
        <pc:spChg chg="add del">
          <ac:chgData name="Stacey Last (2004423)" userId="S::2004423@student.uwtsd.ac.uk::87fc2fae-2ae4-413e-8afe-a86d5fac074f" providerId="AD" clId="Web-{D78B0193-F09F-4408-A5DF-4AE0F5B314CB}" dt="2021-03-19T13:17:36.997" v="1193"/>
          <ac:spMkLst>
            <pc:docMk/>
            <pc:sldMk cId="109857222" sldId="256"/>
            <ac:spMk id="18" creationId="{9068540E-7885-4861-BD0F-315690043ED8}"/>
          </ac:spMkLst>
        </pc:spChg>
        <pc:spChg chg="add del">
          <ac:chgData name="Stacey Last (2004423)" userId="S::2004423@student.uwtsd.ac.uk::87fc2fae-2ae4-413e-8afe-a86d5fac074f" providerId="AD" clId="Web-{D78B0193-F09F-4408-A5DF-4AE0F5B314CB}" dt="2021-03-19T13:17:36.997" v="1193"/>
          <ac:spMkLst>
            <pc:docMk/>
            <pc:sldMk cId="109857222" sldId="256"/>
            <ac:spMk id="20" creationId="{803A8740-FDD5-4A54-851E-CEC119ED8A1F}"/>
          </ac:spMkLst>
        </pc:spChg>
        <pc:picChg chg="add mod">
          <ac:chgData name="Stacey Last (2004423)" userId="S::2004423@student.uwtsd.ac.uk::87fc2fae-2ae4-413e-8afe-a86d5fac074f" providerId="AD" clId="Web-{D78B0193-F09F-4408-A5DF-4AE0F5B314CB}" dt="2021-03-19T13:19:10.953" v="1199"/>
          <ac:picMkLst>
            <pc:docMk/>
            <pc:sldMk cId="109857222" sldId="256"/>
            <ac:picMk id="4" creationId="{1ABDF5BA-7BE3-4F88-8830-19E6CE6FF2E7}"/>
          </ac:picMkLst>
        </pc:picChg>
        <pc:picChg chg="add">
          <ac:chgData name="Stacey Last (2004423)" userId="S::2004423@student.uwtsd.ac.uk::87fc2fae-2ae4-413e-8afe-a86d5fac074f" providerId="AD" clId="Web-{D78B0193-F09F-4408-A5DF-4AE0F5B314CB}" dt="2021-03-17T20:31:22.650" v="20"/>
          <ac:picMkLst>
            <pc:docMk/>
            <pc:sldMk cId="109857222" sldId="256"/>
            <ac:picMk id="4" creationId="{8B997B62-0B10-4CBC-AE7E-B3B460AC95CE}"/>
          </ac:picMkLst>
        </pc:picChg>
        <pc:picChg chg="add del">
          <ac:chgData name="Stacey Last (2004423)" userId="S::2004423@student.uwtsd.ac.uk::87fc2fae-2ae4-413e-8afe-a86d5fac074f" providerId="AD" clId="Web-{D78B0193-F09F-4408-A5DF-4AE0F5B314CB}" dt="2021-03-19T13:17:36.997" v="1193"/>
          <ac:picMkLst>
            <pc:docMk/>
            <pc:sldMk cId="109857222" sldId="256"/>
            <ac:picMk id="7" creationId="{97E95E2F-46AB-4CC1-B3EC-E895B8364993}"/>
          </ac:picMkLst>
        </pc:picChg>
        <pc:picChg chg="add del">
          <ac:chgData name="Stacey Last (2004423)" userId="S::2004423@student.uwtsd.ac.uk::87fc2fae-2ae4-413e-8afe-a86d5fac074f" providerId="AD" clId="Web-{D78B0193-F09F-4408-A5DF-4AE0F5B314CB}" dt="2021-03-19T13:17:36.997" v="1193"/>
          <ac:picMkLst>
            <pc:docMk/>
            <pc:sldMk cId="109857222" sldId="256"/>
            <ac:picMk id="8" creationId="{948DAB23-6C4D-4138-8D67-DC09574BC896}"/>
          </ac:picMkLst>
        </pc:picChg>
        <pc:cxnChg chg="add del">
          <ac:chgData name="Stacey Last (2004423)" userId="S::2004423@student.uwtsd.ac.uk::87fc2fae-2ae4-413e-8afe-a86d5fac074f" providerId="AD" clId="Web-{D78B0193-F09F-4408-A5DF-4AE0F5B314CB}" dt="2021-03-19T13:15:02.290" v="1176"/>
          <ac:cxnSpMkLst>
            <pc:docMk/>
            <pc:sldMk cId="109857222" sldId="256"/>
            <ac:cxnSpMk id="12" creationId="{7E7C77BC-7138-40B1-A15B-20F57A494629}"/>
          </ac:cxnSpMkLst>
        </pc:cxnChg>
      </pc:sldChg>
      <pc:sldChg chg="addSp delSp modSp new mod modClrScheme chgLayout">
        <pc:chgData name="Stacey Last (2004423)" userId="S::2004423@student.uwtsd.ac.uk::87fc2fae-2ae4-413e-8afe-a86d5fac074f" providerId="AD" clId="Web-{D78B0193-F09F-4408-A5DF-4AE0F5B314CB}" dt="2021-03-19T13:57:44.180" v="1486" actId="1076"/>
        <pc:sldMkLst>
          <pc:docMk/>
          <pc:sldMk cId="3811218227" sldId="257"/>
        </pc:sldMkLst>
        <pc:spChg chg="mod ord">
          <ac:chgData name="Stacey Last (2004423)" userId="S::2004423@student.uwtsd.ac.uk::87fc2fae-2ae4-413e-8afe-a86d5fac074f" providerId="AD" clId="Web-{D78B0193-F09F-4408-A5DF-4AE0F5B314CB}" dt="2021-03-19T13:57:18.898" v="1485" actId="20577"/>
          <ac:spMkLst>
            <pc:docMk/>
            <pc:sldMk cId="3811218227" sldId="257"/>
            <ac:spMk id="2" creationId="{FB032651-BAB5-4CBB-B06C-CD6C3C88C1DE}"/>
          </ac:spMkLst>
        </pc:spChg>
        <pc:spChg chg="mod ord">
          <ac:chgData name="Stacey Last (2004423)" userId="S::2004423@student.uwtsd.ac.uk::87fc2fae-2ae4-413e-8afe-a86d5fac074f" providerId="AD" clId="Web-{D78B0193-F09F-4408-A5DF-4AE0F5B314CB}" dt="2021-03-19T13:57:44.180" v="1486" actId="1076"/>
          <ac:spMkLst>
            <pc:docMk/>
            <pc:sldMk cId="3811218227" sldId="257"/>
            <ac:spMk id="3" creationId="{4AED65E4-153D-4550-808D-1696B8BB2BC4}"/>
          </ac:spMkLst>
        </pc:spChg>
        <pc:spChg chg="del mod">
          <ac:chgData name="Stacey Last (2004423)" userId="S::2004423@student.uwtsd.ac.uk::87fc2fae-2ae4-413e-8afe-a86d5fac074f" providerId="AD" clId="Web-{D78B0193-F09F-4408-A5DF-4AE0F5B314CB}" dt="2021-03-17T21:25:55.965" v="32"/>
          <ac:spMkLst>
            <pc:docMk/>
            <pc:sldMk cId="3811218227" sldId="257"/>
            <ac:spMk id="4" creationId="{C5CE19EA-BBDA-4DD7-8718-33B3C56A0D47}"/>
          </ac:spMkLst>
        </pc:spChg>
        <pc:spChg chg="add mod">
          <ac:chgData name="Stacey Last (2004423)" userId="S::2004423@student.uwtsd.ac.uk::87fc2fae-2ae4-413e-8afe-a86d5fac074f" providerId="AD" clId="Web-{D78B0193-F09F-4408-A5DF-4AE0F5B314CB}" dt="2021-03-18T14:31:28.806" v="506" actId="20577"/>
          <ac:spMkLst>
            <pc:docMk/>
            <pc:sldMk cId="3811218227" sldId="257"/>
            <ac:spMk id="4" creationId="{CCC776F5-6046-4A3D-B64D-657A3D5CE2C5}"/>
          </ac:spMkLst>
        </pc:spChg>
        <pc:spChg chg="add mod">
          <ac:chgData name="Stacey Last (2004423)" userId="S::2004423@student.uwtsd.ac.uk::87fc2fae-2ae4-413e-8afe-a86d5fac074f" providerId="AD" clId="Web-{D78B0193-F09F-4408-A5DF-4AE0F5B314CB}" dt="2021-03-18T14:20:27.606" v="473" actId="1076"/>
          <ac:spMkLst>
            <pc:docMk/>
            <pc:sldMk cId="3811218227" sldId="257"/>
            <ac:spMk id="5" creationId="{F8BF3A1B-481A-4E94-8FA6-A9B02FF77CF2}"/>
          </ac:spMkLst>
        </pc:spChg>
      </pc:sldChg>
      <pc:sldChg chg="addSp delSp modSp new mod modClrScheme chgLayout">
        <pc:chgData name="Stacey Last (2004423)" userId="S::2004423@student.uwtsd.ac.uk::87fc2fae-2ae4-413e-8afe-a86d5fac074f" providerId="AD" clId="Web-{D78B0193-F09F-4408-A5DF-4AE0F5B314CB}" dt="2021-03-19T14:00:06.824" v="1489" actId="20577"/>
        <pc:sldMkLst>
          <pc:docMk/>
          <pc:sldMk cId="3803669146" sldId="258"/>
        </pc:sldMkLst>
        <pc:spChg chg="mod ord">
          <ac:chgData name="Stacey Last (2004423)" userId="S::2004423@student.uwtsd.ac.uk::87fc2fae-2ae4-413e-8afe-a86d5fac074f" providerId="AD" clId="Web-{D78B0193-F09F-4408-A5DF-4AE0F5B314CB}" dt="2021-03-19T13:17:36.997" v="1193"/>
          <ac:spMkLst>
            <pc:docMk/>
            <pc:sldMk cId="3803669146" sldId="258"/>
            <ac:spMk id="2" creationId="{1F4DD24D-55FB-4FC6-A4FB-B7E57F7FD7D2}"/>
          </ac:spMkLst>
        </pc:spChg>
        <pc:spChg chg="del mod">
          <ac:chgData name="Stacey Last (2004423)" userId="S::2004423@student.uwtsd.ac.uk::87fc2fae-2ae4-413e-8afe-a86d5fac074f" providerId="AD" clId="Web-{D78B0193-F09F-4408-A5DF-4AE0F5B314CB}" dt="2021-03-19T13:10:30.362" v="1144"/>
          <ac:spMkLst>
            <pc:docMk/>
            <pc:sldMk cId="3803669146" sldId="258"/>
            <ac:spMk id="3" creationId="{BB9F8203-11AE-46D4-934F-348D31B9117C}"/>
          </ac:spMkLst>
        </pc:spChg>
        <pc:spChg chg="mod ord">
          <ac:chgData name="Stacey Last (2004423)" userId="S::2004423@student.uwtsd.ac.uk::87fc2fae-2ae4-413e-8afe-a86d5fac074f" providerId="AD" clId="Web-{D78B0193-F09F-4408-A5DF-4AE0F5B314CB}" dt="2021-03-19T14:00:06.824" v="1489" actId="20577"/>
          <ac:spMkLst>
            <pc:docMk/>
            <pc:sldMk cId="3803669146" sldId="258"/>
            <ac:spMk id="4" creationId="{C7247EC8-3AAF-4499-BEED-622302A6CDD9}"/>
          </ac:spMkLst>
        </pc:spChg>
        <pc:spChg chg="add del mod">
          <ac:chgData name="Stacey Last (2004423)" userId="S::2004423@student.uwtsd.ac.uk::87fc2fae-2ae4-413e-8afe-a86d5fac074f" providerId="AD" clId="Web-{D78B0193-F09F-4408-A5DF-4AE0F5B314CB}" dt="2021-03-19T13:13:06.288" v="1157"/>
          <ac:spMkLst>
            <pc:docMk/>
            <pc:sldMk cId="3803669146" sldId="258"/>
            <ac:spMk id="5" creationId="{DF23D2F1-A1B3-4F29-8655-013F7858A026}"/>
          </ac:spMkLst>
        </pc:spChg>
        <pc:spChg chg="add del mod">
          <ac:chgData name="Stacey Last (2004423)" userId="S::2004423@student.uwtsd.ac.uk::87fc2fae-2ae4-413e-8afe-a86d5fac074f" providerId="AD" clId="Web-{D78B0193-F09F-4408-A5DF-4AE0F5B314CB}" dt="2021-03-19T13:13:08.475" v="1158"/>
          <ac:spMkLst>
            <pc:docMk/>
            <pc:sldMk cId="3803669146" sldId="258"/>
            <ac:spMk id="8" creationId="{FD3C5068-3BCE-45FE-81BE-34732FA4CD4E}"/>
          </ac:spMkLst>
        </pc:spChg>
        <pc:spChg chg="add del mod">
          <ac:chgData name="Stacey Last (2004423)" userId="S::2004423@student.uwtsd.ac.uk::87fc2fae-2ae4-413e-8afe-a86d5fac074f" providerId="AD" clId="Web-{D78B0193-F09F-4408-A5DF-4AE0F5B314CB}" dt="2021-03-19T13:14:31.227" v="1172"/>
          <ac:spMkLst>
            <pc:docMk/>
            <pc:sldMk cId="3803669146" sldId="258"/>
            <ac:spMk id="29" creationId="{2DD4A37F-6031-4A66-B426-48B58F0D1140}"/>
          </ac:spMkLst>
        </pc:spChg>
        <pc:picChg chg="add del mod ord">
          <ac:chgData name="Stacey Last (2004423)" userId="S::2004423@student.uwtsd.ac.uk::87fc2fae-2ae4-413e-8afe-a86d5fac074f" providerId="AD" clId="Web-{D78B0193-F09F-4408-A5DF-4AE0F5B314CB}" dt="2021-03-19T13:13:49.992" v="1165"/>
          <ac:picMkLst>
            <pc:docMk/>
            <pc:sldMk cId="3803669146" sldId="258"/>
            <ac:picMk id="25" creationId="{D3CD797F-6E97-47A1-97EF-85EF5B719B77}"/>
          </ac:picMkLst>
        </pc:picChg>
        <pc:picChg chg="add del mod">
          <ac:chgData name="Stacey Last (2004423)" userId="S::2004423@student.uwtsd.ac.uk::87fc2fae-2ae4-413e-8afe-a86d5fac074f" providerId="AD" clId="Web-{D78B0193-F09F-4408-A5DF-4AE0F5B314CB}" dt="2021-03-19T13:13:03.600" v="1156"/>
          <ac:picMkLst>
            <pc:docMk/>
            <pc:sldMk cId="3803669146" sldId="258"/>
            <ac:picMk id="26" creationId="{B5EAE300-E3BF-4A82-9E4E-99648A7FEB7F}"/>
          </ac:picMkLst>
        </pc:picChg>
        <pc:picChg chg="add mod">
          <ac:chgData name="Stacey Last (2004423)" userId="S::2004423@student.uwtsd.ac.uk::87fc2fae-2ae4-413e-8afe-a86d5fac074f" providerId="AD" clId="Web-{D78B0193-F09F-4408-A5DF-4AE0F5B314CB}" dt="2021-03-19T13:16:48.902" v="1190" actId="1076"/>
          <ac:picMkLst>
            <pc:docMk/>
            <pc:sldMk cId="3803669146" sldId="258"/>
            <ac:picMk id="27" creationId="{6717B919-5ED9-443F-BC93-A96EEB3E7D7E}"/>
          </ac:picMkLst>
        </pc:picChg>
        <pc:inkChg chg="add del">
          <ac:chgData name="Stacey Last (2004423)" userId="S::2004423@student.uwtsd.ac.uk::87fc2fae-2ae4-413e-8afe-a86d5fac074f" providerId="AD" clId="Web-{D78B0193-F09F-4408-A5DF-4AE0F5B314CB}" dt="2021-03-19T13:11:03.910" v="1148"/>
          <ac:inkMkLst>
            <pc:docMk/>
            <pc:sldMk cId="3803669146" sldId="258"/>
            <ac:inkMk id="6" creationId="{F16C529B-ADEF-4E37-A41C-DF6B4D7C0EF0}"/>
          </ac:inkMkLst>
        </pc:inkChg>
        <pc:inkChg chg="add del">
          <ac:chgData name="Stacey Last (2004423)" userId="S::2004423@student.uwtsd.ac.uk::87fc2fae-2ae4-413e-8afe-a86d5fac074f" providerId="AD" clId="Web-{D78B0193-F09F-4408-A5DF-4AE0F5B314CB}" dt="2021-03-19T13:11:07.097" v="1149"/>
          <ac:inkMkLst>
            <pc:docMk/>
            <pc:sldMk cId="3803669146" sldId="258"/>
            <ac:inkMk id="7" creationId="{109C9D8B-4BFF-4663-927F-4B0FD4059F86}"/>
          </ac:inkMkLst>
        </pc:inkChg>
        <pc:inkChg chg="add">
          <ac:chgData name="Stacey Last (2004423)" userId="S::2004423@student.uwtsd.ac.uk::87fc2fae-2ae4-413e-8afe-a86d5fac074f" providerId="AD" clId="Web-{D78B0193-F09F-4408-A5DF-4AE0F5B314CB}" dt="2021-03-18T19:30:58.685" v="560"/>
          <ac:inkMkLst>
            <pc:docMk/>
            <pc:sldMk cId="3803669146" sldId="258"/>
            <ac:inkMk id="9" creationId="{A894533B-149E-4010-9D69-5D6E5B0C7BE2}"/>
          </ac:inkMkLst>
        </pc:inkChg>
        <pc:inkChg chg="add del mod">
          <ac:chgData name="Stacey Last (2004423)" userId="S::2004423@student.uwtsd.ac.uk::87fc2fae-2ae4-413e-8afe-a86d5fac074f" providerId="AD" clId="Web-{D78B0193-F09F-4408-A5DF-4AE0F5B314CB}" dt="2021-03-18T14:54:03.019" v="553"/>
          <ac:inkMkLst>
            <pc:docMk/>
            <pc:sldMk cId="3803669146" sldId="258"/>
            <ac:inkMk id="9" creationId="{CCE09E9B-A636-4591-A0A2-1D59868DCF06}"/>
          </ac:inkMkLst>
        </pc:inkChg>
        <pc:inkChg chg="add">
          <ac:chgData name="Stacey Last (2004423)" userId="S::2004423@student.uwtsd.ac.uk::87fc2fae-2ae4-413e-8afe-a86d5fac074f" providerId="AD" clId="Web-{D78B0193-F09F-4408-A5DF-4AE0F5B314CB}" dt="2021-03-18T19:30:59.748" v="561"/>
          <ac:inkMkLst>
            <pc:docMk/>
            <pc:sldMk cId="3803669146" sldId="258"/>
            <ac:inkMk id="10" creationId="{4183D853-4108-467D-8511-2B3F7E8A9B59}"/>
          </ac:inkMkLst>
        </pc:inkChg>
        <pc:inkChg chg="add del">
          <ac:chgData name="Stacey Last (2004423)" userId="S::2004423@student.uwtsd.ac.uk::87fc2fae-2ae4-413e-8afe-a86d5fac074f" providerId="AD" clId="Web-{D78B0193-F09F-4408-A5DF-4AE0F5B314CB}" dt="2021-03-18T14:54:21.457" v="556"/>
          <ac:inkMkLst>
            <pc:docMk/>
            <pc:sldMk cId="3803669146" sldId="258"/>
            <ac:inkMk id="10" creationId="{FCD39EF2-9652-4484-BE2E-AC015505163D}"/>
          </ac:inkMkLst>
        </pc:inkChg>
        <pc:inkChg chg="add del">
          <ac:chgData name="Stacey Last (2004423)" userId="S::2004423@student.uwtsd.ac.uk::87fc2fae-2ae4-413e-8afe-a86d5fac074f" providerId="AD" clId="Web-{D78B0193-F09F-4408-A5DF-4AE0F5B314CB}" dt="2021-03-18T14:54:24.848" v="558"/>
          <ac:inkMkLst>
            <pc:docMk/>
            <pc:sldMk cId="3803669146" sldId="258"/>
            <ac:inkMk id="11" creationId="{86162753-2DD5-42B1-895D-72FBEF1A554F}"/>
          </ac:inkMkLst>
        </pc:inkChg>
        <pc:inkChg chg="add">
          <ac:chgData name="Stacey Last (2004423)" userId="S::2004423@student.uwtsd.ac.uk::87fc2fae-2ae4-413e-8afe-a86d5fac074f" providerId="AD" clId="Web-{D78B0193-F09F-4408-A5DF-4AE0F5B314CB}" dt="2021-03-18T19:31:00.435" v="562"/>
          <ac:inkMkLst>
            <pc:docMk/>
            <pc:sldMk cId="3803669146" sldId="258"/>
            <ac:inkMk id="11" creationId="{C2C5EA4D-4D3B-4970-AFFF-E07A79B44BBE}"/>
          </ac:inkMkLst>
        </pc:inkChg>
        <pc:inkChg chg="add del">
          <ac:chgData name="Stacey Last (2004423)" userId="S::2004423@student.uwtsd.ac.uk::87fc2fae-2ae4-413e-8afe-a86d5fac074f" providerId="AD" clId="Web-{D78B0193-F09F-4408-A5DF-4AE0F5B314CB}" dt="2021-03-18T14:54:24.848" v="557"/>
          <ac:inkMkLst>
            <pc:docMk/>
            <pc:sldMk cId="3803669146" sldId="258"/>
            <ac:inkMk id="12" creationId="{8AFD65D9-BB99-49C9-970C-79F474F5F2B6}"/>
          </ac:inkMkLst>
        </pc:inkChg>
        <pc:inkChg chg="add">
          <ac:chgData name="Stacey Last (2004423)" userId="S::2004423@student.uwtsd.ac.uk::87fc2fae-2ae4-413e-8afe-a86d5fac074f" providerId="AD" clId="Web-{D78B0193-F09F-4408-A5DF-4AE0F5B314CB}" dt="2021-03-18T19:31:00.841" v="563"/>
          <ac:inkMkLst>
            <pc:docMk/>
            <pc:sldMk cId="3803669146" sldId="258"/>
            <ac:inkMk id="12" creationId="{A02D7D6D-6BFB-4DBB-8312-44FACB23D02B}"/>
          </ac:inkMkLst>
        </pc:inkChg>
        <pc:inkChg chg="add del">
          <ac:chgData name="Stacey Last (2004423)" userId="S::2004423@student.uwtsd.ac.uk::87fc2fae-2ae4-413e-8afe-a86d5fac074f" providerId="AD" clId="Web-{D78B0193-F09F-4408-A5DF-4AE0F5B314CB}" dt="2021-03-18T14:54:18.066" v="555"/>
          <ac:inkMkLst>
            <pc:docMk/>
            <pc:sldMk cId="3803669146" sldId="258"/>
            <ac:inkMk id="13" creationId="{67486D8E-0F48-4DA2-ACB4-896ADD6EC331}"/>
          </ac:inkMkLst>
        </pc:inkChg>
        <pc:inkChg chg="add">
          <ac:chgData name="Stacey Last (2004423)" userId="S::2004423@student.uwtsd.ac.uk::87fc2fae-2ae4-413e-8afe-a86d5fac074f" providerId="AD" clId="Web-{D78B0193-F09F-4408-A5DF-4AE0F5B314CB}" dt="2021-03-18T19:31:02.107" v="564"/>
          <ac:inkMkLst>
            <pc:docMk/>
            <pc:sldMk cId="3803669146" sldId="258"/>
            <ac:inkMk id="13" creationId="{D3009E7A-DA17-4536-9CC9-6D736FF2D72F}"/>
          </ac:inkMkLst>
        </pc:inkChg>
        <pc:inkChg chg="add del">
          <ac:chgData name="Stacey Last (2004423)" userId="S::2004423@student.uwtsd.ac.uk::87fc2fae-2ae4-413e-8afe-a86d5fac074f" providerId="AD" clId="Web-{D78B0193-F09F-4408-A5DF-4AE0F5B314CB}" dt="2021-03-18T14:54:18.066" v="554"/>
          <ac:inkMkLst>
            <pc:docMk/>
            <pc:sldMk cId="3803669146" sldId="258"/>
            <ac:inkMk id="14" creationId="{9B82FB92-4451-4DD0-A879-1EADFA64AF15}"/>
          </ac:inkMkLst>
        </pc:inkChg>
        <pc:inkChg chg="add">
          <ac:chgData name="Stacey Last (2004423)" userId="S::2004423@student.uwtsd.ac.uk::87fc2fae-2ae4-413e-8afe-a86d5fac074f" providerId="AD" clId="Web-{D78B0193-F09F-4408-A5DF-4AE0F5B314CB}" dt="2021-03-18T19:31:02.123" v="565"/>
          <ac:inkMkLst>
            <pc:docMk/>
            <pc:sldMk cId="3803669146" sldId="258"/>
            <ac:inkMk id="14" creationId="{BAB592ED-2551-4AEF-B92E-167D250E7423}"/>
          </ac:inkMkLst>
        </pc:inkChg>
        <pc:inkChg chg="add del">
          <ac:chgData name="Stacey Last (2004423)" userId="S::2004423@student.uwtsd.ac.uk::87fc2fae-2ae4-413e-8afe-a86d5fac074f" providerId="AD" clId="Web-{D78B0193-F09F-4408-A5DF-4AE0F5B314CB}" dt="2021-03-19T13:11:09.082" v="1150"/>
          <ac:inkMkLst>
            <pc:docMk/>
            <pc:sldMk cId="3803669146" sldId="258"/>
            <ac:inkMk id="15" creationId="{C16C79C9-96A9-493C-8793-08011CD09A83}"/>
          </ac:inkMkLst>
        </pc:inkChg>
        <pc:inkChg chg="add">
          <ac:chgData name="Stacey Last (2004423)" userId="S::2004423@student.uwtsd.ac.uk::87fc2fae-2ae4-413e-8afe-a86d5fac074f" providerId="AD" clId="Web-{D78B0193-F09F-4408-A5DF-4AE0F5B314CB}" dt="2021-03-18T19:31:03.591" v="566"/>
          <ac:inkMkLst>
            <pc:docMk/>
            <pc:sldMk cId="3803669146" sldId="258"/>
            <ac:inkMk id="16" creationId="{A1AA5620-C532-49C9-BEBD-794D70392823}"/>
          </ac:inkMkLst>
        </pc:inkChg>
        <pc:inkChg chg="add">
          <ac:chgData name="Stacey Last (2004423)" userId="S::2004423@student.uwtsd.ac.uk::87fc2fae-2ae4-413e-8afe-a86d5fac074f" providerId="AD" clId="Web-{D78B0193-F09F-4408-A5DF-4AE0F5B314CB}" dt="2021-03-18T19:31:03.607" v="567"/>
          <ac:inkMkLst>
            <pc:docMk/>
            <pc:sldMk cId="3803669146" sldId="258"/>
            <ac:inkMk id="17" creationId="{2751999C-C756-4BCD-8659-48745C2D9377}"/>
          </ac:inkMkLst>
        </pc:inkChg>
        <pc:inkChg chg="add">
          <ac:chgData name="Stacey Last (2004423)" userId="S::2004423@student.uwtsd.ac.uk::87fc2fae-2ae4-413e-8afe-a86d5fac074f" providerId="AD" clId="Web-{D78B0193-F09F-4408-A5DF-4AE0F5B314CB}" dt="2021-03-18T19:31:03.607" v="568"/>
          <ac:inkMkLst>
            <pc:docMk/>
            <pc:sldMk cId="3803669146" sldId="258"/>
            <ac:inkMk id="18" creationId="{6AAE42F8-2914-4BA5-862C-A352420B07CC}"/>
          </ac:inkMkLst>
        </pc:inkChg>
        <pc:inkChg chg="add">
          <ac:chgData name="Stacey Last (2004423)" userId="S::2004423@student.uwtsd.ac.uk::87fc2fae-2ae4-413e-8afe-a86d5fac074f" providerId="AD" clId="Web-{D78B0193-F09F-4408-A5DF-4AE0F5B314CB}" dt="2021-03-18T19:31:04.341" v="569"/>
          <ac:inkMkLst>
            <pc:docMk/>
            <pc:sldMk cId="3803669146" sldId="258"/>
            <ac:inkMk id="19" creationId="{1F549D81-6564-4FEC-8422-5C423648EB97}"/>
          </ac:inkMkLst>
        </pc:inkChg>
        <pc:inkChg chg="add">
          <ac:chgData name="Stacey Last (2004423)" userId="S::2004423@student.uwtsd.ac.uk::87fc2fae-2ae4-413e-8afe-a86d5fac074f" providerId="AD" clId="Web-{D78B0193-F09F-4408-A5DF-4AE0F5B314CB}" dt="2021-03-18T19:31:04.341" v="570"/>
          <ac:inkMkLst>
            <pc:docMk/>
            <pc:sldMk cId="3803669146" sldId="258"/>
            <ac:inkMk id="20" creationId="{39948EAE-01DA-4432-A1D6-4FF447DC71D0}"/>
          </ac:inkMkLst>
        </pc:inkChg>
        <pc:inkChg chg="add">
          <ac:chgData name="Stacey Last (2004423)" userId="S::2004423@student.uwtsd.ac.uk::87fc2fae-2ae4-413e-8afe-a86d5fac074f" providerId="AD" clId="Web-{D78B0193-F09F-4408-A5DF-4AE0F5B314CB}" dt="2021-03-18T19:31:06.310" v="571"/>
          <ac:inkMkLst>
            <pc:docMk/>
            <pc:sldMk cId="3803669146" sldId="258"/>
            <ac:inkMk id="21" creationId="{7F127D15-8605-4D2C-874D-3AE2F767BD0D}"/>
          </ac:inkMkLst>
        </pc:inkChg>
        <pc:inkChg chg="add">
          <ac:chgData name="Stacey Last (2004423)" userId="S::2004423@student.uwtsd.ac.uk::87fc2fae-2ae4-413e-8afe-a86d5fac074f" providerId="AD" clId="Web-{D78B0193-F09F-4408-A5DF-4AE0F5B314CB}" dt="2021-03-18T19:31:06.310" v="572"/>
          <ac:inkMkLst>
            <pc:docMk/>
            <pc:sldMk cId="3803669146" sldId="258"/>
            <ac:inkMk id="22" creationId="{589F4B44-4CEE-43A6-8216-DA942031C6B6}"/>
          </ac:inkMkLst>
        </pc:inkChg>
        <pc:inkChg chg="add">
          <ac:chgData name="Stacey Last (2004423)" userId="S::2004423@student.uwtsd.ac.uk::87fc2fae-2ae4-413e-8afe-a86d5fac074f" providerId="AD" clId="Web-{D78B0193-F09F-4408-A5DF-4AE0F5B314CB}" dt="2021-03-18T19:31:07.842" v="573"/>
          <ac:inkMkLst>
            <pc:docMk/>
            <pc:sldMk cId="3803669146" sldId="258"/>
            <ac:inkMk id="23" creationId="{E46502AE-6C6F-4212-ABA7-5842649F122F}"/>
          </ac:inkMkLst>
        </pc:inkChg>
        <pc:inkChg chg="add">
          <ac:chgData name="Stacey Last (2004423)" userId="S::2004423@student.uwtsd.ac.uk::87fc2fae-2ae4-413e-8afe-a86d5fac074f" providerId="AD" clId="Web-{D78B0193-F09F-4408-A5DF-4AE0F5B314CB}" dt="2021-03-18T19:31:07.842" v="574"/>
          <ac:inkMkLst>
            <pc:docMk/>
            <pc:sldMk cId="3803669146" sldId="258"/>
            <ac:inkMk id="24" creationId="{6C4CCE2B-3873-4C8A-9FFD-8329D2BBB658}"/>
          </ac:inkMkLst>
        </pc:inkChg>
      </pc:sldChg>
      <pc:sldChg chg="addSp delSp modSp new mod setBg modClrScheme setClrOvrMap delDesignElem chgLayout">
        <pc:chgData name="Stacey Last (2004423)" userId="S::2004423@student.uwtsd.ac.uk::87fc2fae-2ae4-413e-8afe-a86d5fac074f" providerId="AD" clId="Web-{D78B0193-F09F-4408-A5DF-4AE0F5B314CB}" dt="2021-03-19T14:35:13.785" v="1785"/>
        <pc:sldMkLst>
          <pc:docMk/>
          <pc:sldMk cId="4177871520" sldId="259"/>
        </pc:sldMkLst>
        <pc:spChg chg="mod ord">
          <ac:chgData name="Stacey Last (2004423)" userId="S::2004423@student.uwtsd.ac.uk::87fc2fae-2ae4-413e-8afe-a86d5fac074f" providerId="AD" clId="Web-{D78B0193-F09F-4408-A5DF-4AE0F5B314CB}" dt="2021-03-19T14:35:13.785" v="1785"/>
          <ac:spMkLst>
            <pc:docMk/>
            <pc:sldMk cId="4177871520" sldId="259"/>
            <ac:spMk id="2" creationId="{0C1B0CA7-8E35-4E52-9D77-5CE6B3E19BE9}"/>
          </ac:spMkLst>
        </pc:spChg>
        <pc:spChg chg="mod ord">
          <ac:chgData name="Stacey Last (2004423)" userId="S::2004423@student.uwtsd.ac.uk::87fc2fae-2ae4-413e-8afe-a86d5fac074f" providerId="AD" clId="Web-{D78B0193-F09F-4408-A5DF-4AE0F5B314CB}" dt="2021-03-19T14:35:13.785" v="1785"/>
          <ac:spMkLst>
            <pc:docMk/>
            <pc:sldMk cId="4177871520" sldId="259"/>
            <ac:spMk id="3" creationId="{F05D24D6-0147-4C20-B5FC-5C10794B7AC3}"/>
          </ac:spMkLst>
        </pc:spChg>
        <pc:spChg chg="add del">
          <ac:chgData name="Stacey Last (2004423)" userId="S::2004423@student.uwtsd.ac.uk::87fc2fae-2ae4-413e-8afe-a86d5fac074f" providerId="AD" clId="Web-{D78B0193-F09F-4408-A5DF-4AE0F5B314CB}" dt="2021-03-19T14:31:16.623" v="1778"/>
          <ac:spMkLst>
            <pc:docMk/>
            <pc:sldMk cId="4177871520" sldId="259"/>
            <ac:spMk id="5" creationId="{74CD14DB-BB81-479F-A1FC-1C75640E9F84}"/>
          </ac:spMkLst>
        </pc:spChg>
        <pc:spChg chg="add del">
          <ac:chgData name="Stacey Last (2004423)" userId="S::2004423@student.uwtsd.ac.uk::87fc2fae-2ae4-413e-8afe-a86d5fac074f" providerId="AD" clId="Web-{D78B0193-F09F-4408-A5DF-4AE0F5B314CB}" dt="2021-03-19T14:31:16.623" v="1778"/>
          <ac:spMkLst>
            <pc:docMk/>
            <pc:sldMk cId="4177871520" sldId="259"/>
            <ac:spMk id="6" creationId="{C943A91B-7CA7-4592-A975-73B1BF8C4C74}"/>
          </ac:spMkLst>
        </pc:spChg>
        <pc:spChg chg="add del">
          <ac:chgData name="Stacey Last (2004423)" userId="S::2004423@student.uwtsd.ac.uk::87fc2fae-2ae4-413e-8afe-a86d5fac074f" providerId="AD" clId="Web-{D78B0193-F09F-4408-A5DF-4AE0F5B314CB}" dt="2021-03-19T14:31:16.623" v="1778"/>
          <ac:spMkLst>
            <pc:docMk/>
            <pc:sldMk cId="4177871520" sldId="259"/>
            <ac:spMk id="7" creationId="{EC471314-E46A-414B-8D91-74880E84F187}"/>
          </ac:spMkLst>
        </pc:spChg>
        <pc:spChg chg="add del">
          <ac:chgData name="Stacey Last (2004423)" userId="S::2004423@student.uwtsd.ac.uk::87fc2fae-2ae4-413e-8afe-a86d5fac074f" providerId="AD" clId="Web-{D78B0193-F09F-4408-A5DF-4AE0F5B314CB}" dt="2021-03-18T19:46:25.704" v="914"/>
          <ac:spMkLst>
            <pc:docMk/>
            <pc:sldMk cId="4177871520" sldId="259"/>
            <ac:spMk id="8" creationId="{5A0118C5-4F8D-4CF4-BADD-53FEACC6C42A}"/>
          </ac:spMkLst>
        </pc:spChg>
        <pc:spChg chg="add del">
          <ac:chgData name="Stacey Last (2004423)" userId="S::2004423@student.uwtsd.ac.uk::87fc2fae-2ae4-413e-8afe-a86d5fac074f" providerId="AD" clId="Web-{D78B0193-F09F-4408-A5DF-4AE0F5B314CB}" dt="2021-03-19T14:31:16.623" v="1778"/>
          <ac:spMkLst>
            <pc:docMk/>
            <pc:sldMk cId="4177871520" sldId="259"/>
            <ac:spMk id="9" creationId="{6A681326-1C9D-44A3-A627-3871BDAE4127}"/>
          </ac:spMkLst>
        </pc:spChg>
        <pc:spChg chg="add del">
          <ac:chgData name="Stacey Last (2004423)" userId="S::2004423@student.uwtsd.ac.uk::87fc2fae-2ae4-413e-8afe-a86d5fac074f" providerId="AD" clId="Web-{D78B0193-F09F-4408-A5DF-4AE0F5B314CB}" dt="2021-03-18T19:46:25.704" v="914"/>
          <ac:spMkLst>
            <pc:docMk/>
            <pc:sldMk cId="4177871520" sldId="259"/>
            <ac:spMk id="10" creationId="{4E0A5C5C-2A95-428E-9F6A-0D29EBD57C9F}"/>
          </ac:spMkLst>
        </pc:spChg>
        <pc:spChg chg="add del">
          <ac:chgData name="Stacey Last (2004423)" userId="S::2004423@student.uwtsd.ac.uk::87fc2fae-2ae4-413e-8afe-a86d5fac074f" providerId="AD" clId="Web-{D78B0193-F09F-4408-A5DF-4AE0F5B314CB}" dt="2021-03-19T14:35:13.785" v="1785"/>
          <ac:spMkLst>
            <pc:docMk/>
            <pc:sldMk cId="4177871520" sldId="259"/>
            <ac:spMk id="11" creationId="{052BEFF1-896C-45B1-B02C-96A6A1BC389A}"/>
          </ac:spMkLst>
        </pc:spChg>
        <pc:spChg chg="add del">
          <ac:chgData name="Stacey Last (2004423)" userId="S::2004423@student.uwtsd.ac.uk::87fc2fae-2ae4-413e-8afe-a86d5fac074f" providerId="AD" clId="Web-{D78B0193-F09F-4408-A5DF-4AE0F5B314CB}" dt="2021-03-18T19:46:25.704" v="914"/>
          <ac:spMkLst>
            <pc:docMk/>
            <pc:sldMk cId="4177871520" sldId="259"/>
            <ac:spMk id="12" creationId="{1056F38F-7C4E-461D-8709-7D0024AE1F79}"/>
          </ac:spMkLst>
        </pc:spChg>
        <pc:spChg chg="add del">
          <ac:chgData name="Stacey Last (2004423)" userId="S::2004423@student.uwtsd.ac.uk::87fc2fae-2ae4-413e-8afe-a86d5fac074f" providerId="AD" clId="Web-{D78B0193-F09F-4408-A5DF-4AE0F5B314CB}" dt="2021-03-19T14:35:13.785" v="1785"/>
          <ac:spMkLst>
            <pc:docMk/>
            <pc:sldMk cId="4177871520" sldId="259"/>
            <ac:spMk id="13" creationId="{BB237A14-61B1-4C00-A670-5D8D68A8668E}"/>
          </ac:spMkLst>
        </pc:spChg>
        <pc:spChg chg="add del">
          <ac:chgData name="Stacey Last (2004423)" userId="S::2004423@student.uwtsd.ac.uk::87fc2fae-2ae4-413e-8afe-a86d5fac074f" providerId="AD" clId="Web-{D78B0193-F09F-4408-A5DF-4AE0F5B314CB}" dt="2021-03-18T19:46:25.704" v="914"/>
          <ac:spMkLst>
            <pc:docMk/>
            <pc:sldMk cId="4177871520" sldId="259"/>
            <ac:spMk id="14" creationId="{C7278469-3C3C-49CE-AEEE-E176A4900B78}"/>
          </ac:spMkLst>
        </pc:spChg>
        <pc:spChg chg="add del">
          <ac:chgData name="Stacey Last (2004423)" userId="S::2004423@student.uwtsd.ac.uk::87fc2fae-2ae4-413e-8afe-a86d5fac074f" providerId="AD" clId="Web-{D78B0193-F09F-4408-A5DF-4AE0F5B314CB}" dt="2021-03-19T14:35:13.785" v="1785"/>
          <ac:spMkLst>
            <pc:docMk/>
            <pc:sldMk cId="4177871520" sldId="259"/>
            <ac:spMk id="15" creationId="{8598F259-6F54-47A3-8D13-1603D786A328}"/>
          </ac:spMkLst>
        </pc:spChg>
        <pc:spChg chg="add del">
          <ac:chgData name="Stacey Last (2004423)" userId="S::2004423@student.uwtsd.ac.uk::87fc2fae-2ae4-413e-8afe-a86d5fac074f" providerId="AD" clId="Web-{D78B0193-F09F-4408-A5DF-4AE0F5B314CB}" dt="2021-03-19T14:35:13.785" v="1785"/>
          <ac:spMkLst>
            <pc:docMk/>
            <pc:sldMk cId="4177871520" sldId="259"/>
            <ac:spMk id="17" creationId="{0BA768A8-4FED-4ED8-9E46-6BE72188ECD2}"/>
          </ac:spMkLst>
        </pc:spChg>
        <pc:spChg chg="add">
          <ac:chgData name="Stacey Last (2004423)" userId="S::2004423@student.uwtsd.ac.uk::87fc2fae-2ae4-413e-8afe-a86d5fac074f" providerId="AD" clId="Web-{D78B0193-F09F-4408-A5DF-4AE0F5B314CB}" dt="2021-03-19T14:35:13.785" v="1785"/>
          <ac:spMkLst>
            <pc:docMk/>
            <pc:sldMk cId="4177871520" sldId="259"/>
            <ac:spMk id="19" creationId="{29787B81-C7DF-412B-A405-EF4454012DEE}"/>
          </ac:spMkLst>
        </pc:spChg>
        <pc:spChg chg="add del">
          <ac:chgData name="Stacey Last (2004423)" userId="S::2004423@student.uwtsd.ac.uk::87fc2fae-2ae4-413e-8afe-a86d5fac074f" providerId="AD" clId="Web-{D78B0193-F09F-4408-A5DF-4AE0F5B314CB}" dt="2021-03-18T19:46:25.704" v="914"/>
          <ac:spMkLst>
            <pc:docMk/>
            <pc:sldMk cId="4177871520" sldId="259"/>
            <ac:spMk id="20" creationId="{4C6598AB-1C17-4D54-951C-A082D94ACB7A}"/>
          </ac:spMkLst>
        </pc:spChg>
        <pc:spChg chg="add del">
          <ac:chgData name="Stacey Last (2004423)" userId="S::2004423@student.uwtsd.ac.uk::87fc2fae-2ae4-413e-8afe-a86d5fac074f" providerId="AD" clId="Web-{D78B0193-F09F-4408-A5DF-4AE0F5B314CB}" dt="2021-03-18T19:46:25.704" v="914"/>
          <ac:spMkLst>
            <pc:docMk/>
            <pc:sldMk cId="4177871520" sldId="259"/>
            <ac:spMk id="22" creationId="{C83B66D7-137D-4AC1-B172-53D60F08BEB5}"/>
          </ac:spMkLst>
        </pc:spChg>
        <pc:spChg chg="add del">
          <ac:chgData name="Stacey Last (2004423)" userId="S::2004423@student.uwtsd.ac.uk::87fc2fae-2ae4-413e-8afe-a86d5fac074f" providerId="AD" clId="Web-{D78B0193-F09F-4408-A5DF-4AE0F5B314CB}" dt="2021-03-18T19:46:25.704" v="914"/>
          <ac:spMkLst>
            <pc:docMk/>
            <pc:sldMk cId="4177871520" sldId="259"/>
            <ac:spMk id="24" creationId="{F6B92503-6984-4D15-8B98-8718709B785D}"/>
          </ac:spMkLst>
        </pc:spChg>
        <pc:spChg chg="add del">
          <ac:chgData name="Stacey Last (2004423)" userId="S::2004423@student.uwtsd.ac.uk::87fc2fae-2ae4-413e-8afe-a86d5fac074f" providerId="AD" clId="Web-{D78B0193-F09F-4408-A5DF-4AE0F5B314CB}" dt="2021-03-18T19:46:25.704" v="914"/>
          <ac:spMkLst>
            <pc:docMk/>
            <pc:sldMk cId="4177871520" sldId="259"/>
            <ac:spMk id="26" creationId="{08DDF938-524E-4C18-A47D-C00627832366}"/>
          </ac:spMkLst>
        </pc:spChg>
        <pc:spChg chg="add del">
          <ac:chgData name="Stacey Last (2004423)" userId="S::2004423@student.uwtsd.ac.uk::87fc2fae-2ae4-413e-8afe-a86d5fac074f" providerId="AD" clId="Web-{D78B0193-F09F-4408-A5DF-4AE0F5B314CB}" dt="2021-03-18T19:46:25.689" v="913"/>
          <ac:spMkLst>
            <pc:docMk/>
            <pc:sldMk cId="4177871520" sldId="259"/>
            <ac:spMk id="35" creationId="{09588DA8-065E-4F6F-8EFD-43104AB2E0CF}"/>
          </ac:spMkLst>
        </pc:spChg>
        <pc:spChg chg="add del">
          <ac:chgData name="Stacey Last (2004423)" userId="S::2004423@student.uwtsd.ac.uk::87fc2fae-2ae4-413e-8afe-a86d5fac074f" providerId="AD" clId="Web-{D78B0193-F09F-4408-A5DF-4AE0F5B314CB}" dt="2021-03-18T19:46:25.689" v="913"/>
          <ac:spMkLst>
            <pc:docMk/>
            <pc:sldMk cId="4177871520" sldId="259"/>
            <ac:spMk id="36" creationId="{C4285719-470E-454C-AF62-8323075F1F5B}"/>
          </ac:spMkLst>
        </pc:spChg>
        <pc:spChg chg="add del">
          <ac:chgData name="Stacey Last (2004423)" userId="S::2004423@student.uwtsd.ac.uk::87fc2fae-2ae4-413e-8afe-a86d5fac074f" providerId="AD" clId="Web-{D78B0193-F09F-4408-A5DF-4AE0F5B314CB}" dt="2021-03-18T19:46:25.689" v="913"/>
          <ac:spMkLst>
            <pc:docMk/>
            <pc:sldMk cId="4177871520" sldId="259"/>
            <ac:spMk id="37" creationId="{CD9FE4EF-C4D8-49A0-B2FF-81D8DB7D8A24}"/>
          </ac:spMkLst>
        </pc:spChg>
        <pc:spChg chg="add del">
          <ac:chgData name="Stacey Last (2004423)" userId="S::2004423@student.uwtsd.ac.uk::87fc2fae-2ae4-413e-8afe-a86d5fac074f" providerId="AD" clId="Web-{D78B0193-F09F-4408-A5DF-4AE0F5B314CB}" dt="2021-03-18T19:46:19.657" v="911"/>
          <ac:spMkLst>
            <pc:docMk/>
            <pc:sldMk cId="4177871520" sldId="259"/>
            <ac:spMk id="38" creationId="{E8A8EAB8-D2FF-444D-B34B-7D32F106AD0E}"/>
          </ac:spMkLst>
        </pc:spChg>
        <pc:spChg chg="add del">
          <ac:chgData name="Stacey Last (2004423)" userId="S::2004423@student.uwtsd.ac.uk::87fc2fae-2ae4-413e-8afe-a86d5fac074f" providerId="AD" clId="Web-{D78B0193-F09F-4408-A5DF-4AE0F5B314CB}" dt="2021-03-19T13:15:02.290" v="1176"/>
          <ac:spMkLst>
            <pc:docMk/>
            <pc:sldMk cId="4177871520" sldId="259"/>
            <ac:spMk id="39" creationId="{429917F3-0560-4C6F-B265-458B218C4B87}"/>
          </ac:spMkLst>
        </pc:spChg>
        <pc:spChg chg="add del">
          <ac:chgData name="Stacey Last (2004423)" userId="S::2004423@student.uwtsd.ac.uk::87fc2fae-2ae4-413e-8afe-a86d5fac074f" providerId="AD" clId="Web-{D78B0193-F09F-4408-A5DF-4AE0F5B314CB}" dt="2021-03-18T19:46:25.689" v="913"/>
          <ac:spMkLst>
            <pc:docMk/>
            <pc:sldMk cId="4177871520" sldId="259"/>
            <ac:spMk id="44" creationId="{4300840D-0A0B-4512-BACA-B439D5B9C57C}"/>
          </ac:spMkLst>
        </pc:spChg>
        <pc:spChg chg="add del">
          <ac:chgData name="Stacey Last (2004423)" userId="S::2004423@student.uwtsd.ac.uk::87fc2fae-2ae4-413e-8afe-a86d5fac074f" providerId="AD" clId="Web-{D78B0193-F09F-4408-A5DF-4AE0F5B314CB}" dt="2021-03-18T19:46:25.689" v="913"/>
          <ac:spMkLst>
            <pc:docMk/>
            <pc:sldMk cId="4177871520" sldId="259"/>
            <ac:spMk id="46" creationId="{D2B78728-A580-49A7-84F9-6EF6F583ADE0}"/>
          </ac:spMkLst>
        </pc:spChg>
        <pc:spChg chg="add del">
          <ac:chgData name="Stacey Last (2004423)" userId="S::2004423@student.uwtsd.ac.uk::87fc2fae-2ae4-413e-8afe-a86d5fac074f" providerId="AD" clId="Web-{D78B0193-F09F-4408-A5DF-4AE0F5B314CB}" dt="2021-03-18T19:46:25.689" v="913"/>
          <ac:spMkLst>
            <pc:docMk/>
            <pc:sldMk cId="4177871520" sldId="259"/>
            <ac:spMk id="48" creationId="{38FAA1A1-D861-433F-88FA-1E9D6FD31D11}"/>
          </ac:spMkLst>
        </pc:spChg>
        <pc:spChg chg="add del">
          <ac:chgData name="Stacey Last (2004423)" userId="S::2004423@student.uwtsd.ac.uk::87fc2fae-2ae4-413e-8afe-a86d5fac074f" providerId="AD" clId="Web-{D78B0193-F09F-4408-A5DF-4AE0F5B314CB}" dt="2021-03-18T19:46:25.689" v="913"/>
          <ac:spMkLst>
            <pc:docMk/>
            <pc:sldMk cId="4177871520" sldId="259"/>
            <ac:spMk id="50" creationId="{8D71EDA1-87BF-4D5D-AB79-F346FD19278A}"/>
          </ac:spMkLst>
        </pc:spChg>
        <pc:grpChg chg="add del">
          <ac:chgData name="Stacey Last (2004423)" userId="S::2004423@student.uwtsd.ac.uk::87fc2fae-2ae4-413e-8afe-a86d5fac074f" providerId="AD" clId="Web-{D78B0193-F09F-4408-A5DF-4AE0F5B314CB}" dt="2021-03-18T19:46:25.704" v="914"/>
          <ac:grpSpMkLst>
            <pc:docMk/>
            <pc:sldMk cId="4177871520" sldId="259"/>
            <ac:grpSpMk id="16" creationId="{93DC754C-7E09-422D-A8BB-AF632E90DFA2}"/>
          </ac:grpSpMkLst>
        </pc:grpChg>
        <pc:grpChg chg="add del">
          <ac:chgData name="Stacey Last (2004423)" userId="S::2004423@student.uwtsd.ac.uk::87fc2fae-2ae4-413e-8afe-a86d5fac074f" providerId="AD" clId="Web-{D78B0193-F09F-4408-A5DF-4AE0F5B314CB}" dt="2021-03-18T19:46:25.704" v="914"/>
          <ac:grpSpMkLst>
            <pc:docMk/>
            <pc:sldMk cId="4177871520" sldId="259"/>
            <ac:grpSpMk id="28" creationId="{3773FAF5-C452-4455-9411-D6AF5EBD4CA9}"/>
          </ac:grpSpMkLst>
        </pc:grpChg>
        <pc:grpChg chg="add del">
          <ac:chgData name="Stacey Last (2004423)" userId="S::2004423@student.uwtsd.ac.uk::87fc2fae-2ae4-413e-8afe-a86d5fac074f" providerId="AD" clId="Web-{D78B0193-F09F-4408-A5DF-4AE0F5B314CB}" dt="2021-03-19T13:15:02.290" v="1176"/>
          <ac:grpSpMkLst>
            <pc:docMk/>
            <pc:sldMk cId="4177871520" sldId="259"/>
            <ac:grpSpMk id="43" creationId="{AA39BAE7-7EB8-4E22-BCBB-F00F514DB7EA}"/>
          </ac:grpSpMkLst>
        </pc:grpChg>
        <pc:picChg chg="add mod ord">
          <ac:chgData name="Stacey Last (2004423)" userId="S::2004423@student.uwtsd.ac.uk::87fc2fae-2ae4-413e-8afe-a86d5fac074f" providerId="AD" clId="Web-{D78B0193-F09F-4408-A5DF-4AE0F5B314CB}" dt="2021-03-19T14:35:13.785" v="1785"/>
          <ac:picMkLst>
            <pc:docMk/>
            <pc:sldMk cId="4177871520" sldId="259"/>
            <ac:picMk id="4" creationId="{909E6728-8FB7-41FD-8FE3-7B3BF2ABE97F}"/>
          </ac:picMkLst>
        </pc:picChg>
        <pc:cxnChg chg="add del">
          <ac:chgData name="Stacey Last (2004423)" userId="S::2004423@student.uwtsd.ac.uk::87fc2fae-2ae4-413e-8afe-a86d5fac074f" providerId="AD" clId="Web-{D78B0193-F09F-4408-A5DF-4AE0F5B314CB}" dt="2021-03-18T19:46:19.657" v="911"/>
          <ac:cxnSpMkLst>
            <pc:docMk/>
            <pc:sldMk cId="4177871520" sldId="259"/>
            <ac:cxnSpMk id="40" creationId="{067633D1-6EE6-4118-B9F0-B363477BEE7A}"/>
          </ac:cxnSpMkLst>
        </pc:cxnChg>
        <pc:cxnChg chg="add del">
          <ac:chgData name="Stacey Last (2004423)" userId="S::2004423@student.uwtsd.ac.uk::87fc2fae-2ae4-413e-8afe-a86d5fac074f" providerId="AD" clId="Web-{D78B0193-F09F-4408-A5DF-4AE0F5B314CB}" dt="2021-03-18T19:46:19.657" v="911"/>
          <ac:cxnSpMkLst>
            <pc:docMk/>
            <pc:sldMk cId="4177871520" sldId="259"/>
            <ac:cxnSpMk id="42" creationId="{4AD7FFC6-42A9-49CB-B5E9-B3F6B038331B}"/>
          </ac:cxnSpMkLst>
        </pc:cxnChg>
      </pc:sldChg>
      <pc:sldChg chg="addSp delSp modSp new mod modClrScheme chgLayout">
        <pc:chgData name="Stacey Last (2004423)" userId="S::2004423@student.uwtsd.ac.uk::87fc2fae-2ae4-413e-8afe-a86d5fac074f" providerId="AD" clId="Web-{D78B0193-F09F-4408-A5DF-4AE0F5B314CB}" dt="2021-03-19T14:41:27.795" v="1892" actId="20577"/>
        <pc:sldMkLst>
          <pc:docMk/>
          <pc:sldMk cId="3207728570" sldId="260"/>
        </pc:sldMkLst>
        <pc:spChg chg="mod ord">
          <ac:chgData name="Stacey Last (2004423)" userId="S::2004423@student.uwtsd.ac.uk::87fc2fae-2ae4-413e-8afe-a86d5fac074f" providerId="AD" clId="Web-{D78B0193-F09F-4408-A5DF-4AE0F5B314CB}" dt="2021-03-19T13:17:57.154" v="1196" actId="1076"/>
          <ac:spMkLst>
            <pc:docMk/>
            <pc:sldMk cId="3207728570" sldId="260"/>
            <ac:spMk id="2" creationId="{0824DE2F-D710-416C-9D29-2BF56BE0055C}"/>
          </ac:spMkLst>
        </pc:spChg>
        <pc:spChg chg="mod ord">
          <ac:chgData name="Stacey Last (2004423)" userId="S::2004423@student.uwtsd.ac.uk::87fc2fae-2ae4-413e-8afe-a86d5fac074f" providerId="AD" clId="Web-{D78B0193-F09F-4408-A5DF-4AE0F5B314CB}" dt="2021-03-19T14:41:27.795" v="1892" actId="20577"/>
          <ac:spMkLst>
            <pc:docMk/>
            <pc:sldMk cId="3207728570" sldId="260"/>
            <ac:spMk id="3" creationId="{37F57344-06F2-4471-AE29-21D283F46CB2}"/>
          </ac:spMkLst>
        </pc:spChg>
        <pc:spChg chg="mod ord">
          <ac:chgData name="Stacey Last (2004423)" userId="S::2004423@student.uwtsd.ac.uk::87fc2fae-2ae4-413e-8afe-a86d5fac074f" providerId="AD" clId="Web-{D78B0193-F09F-4408-A5DF-4AE0F5B314CB}" dt="2021-03-19T14:29:48.808" v="1776" actId="14100"/>
          <ac:spMkLst>
            <pc:docMk/>
            <pc:sldMk cId="3207728570" sldId="260"/>
            <ac:spMk id="4" creationId="{124F9783-D824-4C62-93A1-88718A6E72B5}"/>
          </ac:spMkLst>
        </pc:spChg>
        <pc:spChg chg="add mod">
          <ac:chgData name="Stacey Last (2004423)" userId="S::2004423@student.uwtsd.ac.uk::87fc2fae-2ae4-413e-8afe-a86d5fac074f" providerId="AD" clId="Web-{D78B0193-F09F-4408-A5DF-4AE0F5B314CB}" dt="2021-03-19T14:29:27.042" v="1771" actId="1076"/>
          <ac:spMkLst>
            <pc:docMk/>
            <pc:sldMk cId="3207728570" sldId="260"/>
            <ac:spMk id="5" creationId="{0DE30114-A136-4A62-B44D-67944F6392F6}"/>
          </ac:spMkLst>
        </pc:spChg>
        <pc:picChg chg="add del mod">
          <ac:chgData name="Stacey Last (2004423)" userId="S::2004423@student.uwtsd.ac.uk::87fc2fae-2ae4-413e-8afe-a86d5fac074f" providerId="AD" clId="Web-{D78B0193-F09F-4408-A5DF-4AE0F5B314CB}" dt="2021-03-19T13:10:23.862" v="1143"/>
          <ac:picMkLst>
            <pc:docMk/>
            <pc:sldMk cId="3207728570" sldId="260"/>
            <ac:picMk id="6" creationId="{56670017-65D9-408E-93AA-0D61DBED3C7B}"/>
          </ac:picMkLst>
        </pc:picChg>
        <pc:picChg chg="add mod">
          <ac:chgData name="Stacey Last (2004423)" userId="S::2004423@student.uwtsd.ac.uk::87fc2fae-2ae4-413e-8afe-a86d5fac074f" providerId="AD" clId="Web-{D78B0193-F09F-4408-A5DF-4AE0F5B314CB}" dt="2021-03-19T13:18:08.014" v="1198" actId="1076"/>
          <ac:picMkLst>
            <pc:docMk/>
            <pc:sldMk cId="3207728570" sldId="260"/>
            <ac:picMk id="7" creationId="{690617A3-46B9-4D9E-B8BA-A39ACF517433}"/>
          </ac:picMkLst>
        </pc:picChg>
      </pc:sldChg>
      <pc:sldChg chg="addSp modSp new">
        <pc:chgData name="Stacey Last (2004423)" userId="S::2004423@student.uwtsd.ac.uk::87fc2fae-2ae4-413e-8afe-a86d5fac074f" providerId="AD" clId="Web-{D78B0193-F09F-4408-A5DF-4AE0F5B314CB}" dt="2021-03-19T15:26:08.220" v="1934" actId="20577"/>
        <pc:sldMkLst>
          <pc:docMk/>
          <pc:sldMk cId="2034227308" sldId="261"/>
        </pc:sldMkLst>
        <pc:spChg chg="add mod">
          <ac:chgData name="Stacey Last (2004423)" userId="S::2004423@student.uwtsd.ac.uk::87fc2fae-2ae4-413e-8afe-a86d5fac074f" providerId="AD" clId="Web-{D78B0193-F09F-4408-A5DF-4AE0F5B314CB}" dt="2021-03-19T15:26:08.220" v="1934" actId="20577"/>
          <ac:spMkLst>
            <pc:docMk/>
            <pc:sldMk cId="2034227308" sldId="261"/>
            <ac:spMk id="2" creationId="{02857F13-91EF-4432-A2AD-546F8B431632}"/>
          </ac:spMkLst>
        </pc:spChg>
      </pc:sldChg>
      <pc:sldMasterChg chg="del delSldLayout">
        <pc:chgData name="Stacey Last (2004423)" userId="S::2004423@student.uwtsd.ac.uk::87fc2fae-2ae4-413e-8afe-a86d5fac074f" providerId="AD" clId="Web-{D78B0193-F09F-4408-A5DF-4AE0F5B314CB}" dt="2021-03-19T13:15:02.290" v="1176"/>
        <pc:sldMasterMkLst>
          <pc:docMk/>
          <pc:sldMasterMk cId="2460954070" sldId="2147483660"/>
        </pc:sldMasterMkLst>
        <pc:sldLayoutChg chg="del">
          <pc:chgData name="Stacey Last (2004423)" userId="S::2004423@student.uwtsd.ac.uk::87fc2fae-2ae4-413e-8afe-a86d5fac074f" providerId="AD" clId="Web-{D78B0193-F09F-4408-A5DF-4AE0F5B314CB}" dt="2021-03-19T13:15:02.290" v="1176"/>
          <pc:sldLayoutMkLst>
            <pc:docMk/>
            <pc:sldMasterMk cId="2460954070" sldId="2147483660"/>
            <pc:sldLayoutMk cId="2385387890" sldId="2147483661"/>
          </pc:sldLayoutMkLst>
        </pc:sldLayoutChg>
        <pc:sldLayoutChg chg="del">
          <pc:chgData name="Stacey Last (2004423)" userId="S::2004423@student.uwtsd.ac.uk::87fc2fae-2ae4-413e-8afe-a86d5fac074f" providerId="AD" clId="Web-{D78B0193-F09F-4408-A5DF-4AE0F5B314CB}" dt="2021-03-19T13:15:02.290" v="1176"/>
          <pc:sldLayoutMkLst>
            <pc:docMk/>
            <pc:sldMasterMk cId="2460954070" sldId="2147483660"/>
            <pc:sldLayoutMk cId="949138452" sldId="2147483662"/>
          </pc:sldLayoutMkLst>
        </pc:sldLayoutChg>
        <pc:sldLayoutChg chg="del">
          <pc:chgData name="Stacey Last (2004423)" userId="S::2004423@student.uwtsd.ac.uk::87fc2fae-2ae4-413e-8afe-a86d5fac074f" providerId="AD" clId="Web-{D78B0193-F09F-4408-A5DF-4AE0F5B314CB}" dt="2021-03-19T13:15:02.290" v="1176"/>
          <pc:sldLayoutMkLst>
            <pc:docMk/>
            <pc:sldMasterMk cId="2460954070" sldId="2147483660"/>
            <pc:sldLayoutMk cId="2591524520" sldId="2147483663"/>
          </pc:sldLayoutMkLst>
        </pc:sldLayoutChg>
        <pc:sldLayoutChg chg="del">
          <pc:chgData name="Stacey Last (2004423)" userId="S::2004423@student.uwtsd.ac.uk::87fc2fae-2ae4-413e-8afe-a86d5fac074f" providerId="AD" clId="Web-{D78B0193-F09F-4408-A5DF-4AE0F5B314CB}" dt="2021-03-19T13:15:02.290" v="1176"/>
          <pc:sldLayoutMkLst>
            <pc:docMk/>
            <pc:sldMasterMk cId="2460954070" sldId="2147483660"/>
            <pc:sldLayoutMk cId="1203092039" sldId="2147483664"/>
          </pc:sldLayoutMkLst>
        </pc:sldLayoutChg>
        <pc:sldLayoutChg chg="del">
          <pc:chgData name="Stacey Last (2004423)" userId="S::2004423@student.uwtsd.ac.uk::87fc2fae-2ae4-413e-8afe-a86d5fac074f" providerId="AD" clId="Web-{D78B0193-F09F-4408-A5DF-4AE0F5B314CB}" dt="2021-03-19T13:15:02.290" v="1176"/>
          <pc:sldLayoutMkLst>
            <pc:docMk/>
            <pc:sldMasterMk cId="2460954070" sldId="2147483660"/>
            <pc:sldLayoutMk cId="3733172339" sldId="2147483665"/>
          </pc:sldLayoutMkLst>
        </pc:sldLayoutChg>
        <pc:sldLayoutChg chg="del">
          <pc:chgData name="Stacey Last (2004423)" userId="S::2004423@student.uwtsd.ac.uk::87fc2fae-2ae4-413e-8afe-a86d5fac074f" providerId="AD" clId="Web-{D78B0193-F09F-4408-A5DF-4AE0F5B314CB}" dt="2021-03-19T13:15:02.290" v="1176"/>
          <pc:sldLayoutMkLst>
            <pc:docMk/>
            <pc:sldMasterMk cId="2460954070" sldId="2147483660"/>
            <pc:sldLayoutMk cId="3210312558" sldId="2147483666"/>
          </pc:sldLayoutMkLst>
        </pc:sldLayoutChg>
        <pc:sldLayoutChg chg="del">
          <pc:chgData name="Stacey Last (2004423)" userId="S::2004423@student.uwtsd.ac.uk::87fc2fae-2ae4-413e-8afe-a86d5fac074f" providerId="AD" clId="Web-{D78B0193-F09F-4408-A5DF-4AE0F5B314CB}" dt="2021-03-19T13:15:02.290" v="1176"/>
          <pc:sldLayoutMkLst>
            <pc:docMk/>
            <pc:sldMasterMk cId="2460954070" sldId="2147483660"/>
            <pc:sldLayoutMk cId="3146388984" sldId="2147483667"/>
          </pc:sldLayoutMkLst>
        </pc:sldLayoutChg>
        <pc:sldLayoutChg chg="del">
          <pc:chgData name="Stacey Last (2004423)" userId="S::2004423@student.uwtsd.ac.uk::87fc2fae-2ae4-413e-8afe-a86d5fac074f" providerId="AD" clId="Web-{D78B0193-F09F-4408-A5DF-4AE0F5B314CB}" dt="2021-03-19T13:15:02.290" v="1176"/>
          <pc:sldLayoutMkLst>
            <pc:docMk/>
            <pc:sldMasterMk cId="2460954070" sldId="2147483660"/>
            <pc:sldLayoutMk cId="3171841454" sldId="2147483668"/>
          </pc:sldLayoutMkLst>
        </pc:sldLayoutChg>
        <pc:sldLayoutChg chg="del">
          <pc:chgData name="Stacey Last (2004423)" userId="S::2004423@student.uwtsd.ac.uk::87fc2fae-2ae4-413e-8afe-a86d5fac074f" providerId="AD" clId="Web-{D78B0193-F09F-4408-A5DF-4AE0F5B314CB}" dt="2021-03-19T13:15:02.290" v="1176"/>
          <pc:sldLayoutMkLst>
            <pc:docMk/>
            <pc:sldMasterMk cId="2460954070" sldId="2147483660"/>
            <pc:sldLayoutMk cId="1718958274" sldId="2147483669"/>
          </pc:sldLayoutMkLst>
        </pc:sldLayoutChg>
        <pc:sldLayoutChg chg="del">
          <pc:chgData name="Stacey Last (2004423)" userId="S::2004423@student.uwtsd.ac.uk::87fc2fae-2ae4-413e-8afe-a86d5fac074f" providerId="AD" clId="Web-{D78B0193-F09F-4408-A5DF-4AE0F5B314CB}" dt="2021-03-19T13:15:02.290" v="1176"/>
          <pc:sldLayoutMkLst>
            <pc:docMk/>
            <pc:sldMasterMk cId="2460954070" sldId="2147483660"/>
            <pc:sldLayoutMk cId="2202905451" sldId="2147483670"/>
          </pc:sldLayoutMkLst>
        </pc:sldLayoutChg>
        <pc:sldLayoutChg chg="del">
          <pc:chgData name="Stacey Last (2004423)" userId="S::2004423@student.uwtsd.ac.uk::87fc2fae-2ae4-413e-8afe-a86d5fac074f" providerId="AD" clId="Web-{D78B0193-F09F-4408-A5DF-4AE0F5B314CB}" dt="2021-03-19T13:15:02.290" v="1176"/>
          <pc:sldLayoutMkLst>
            <pc:docMk/>
            <pc:sldMasterMk cId="2460954070" sldId="2147483660"/>
            <pc:sldLayoutMk cId="3479445657" sldId="2147483671"/>
          </pc:sldLayoutMkLst>
        </pc:sldLayoutChg>
      </pc:sldMasterChg>
      <pc:sldMasterChg chg="add del addSldLayout delSldLayout modSldLayout">
        <pc:chgData name="Stacey Last (2004423)" userId="S::2004423@student.uwtsd.ac.uk::87fc2fae-2ae4-413e-8afe-a86d5fac074f" providerId="AD" clId="Web-{D78B0193-F09F-4408-A5DF-4AE0F5B314CB}" dt="2021-03-19T13:15:34.244" v="1183"/>
        <pc:sldMasterMkLst>
          <pc:docMk/>
          <pc:sldMasterMk cId="679262423" sldId="2147483672"/>
        </pc:sldMasterMkLst>
        <pc:sldLayoutChg chg="add del mod replId">
          <pc:chgData name="Stacey Last (2004423)" userId="S::2004423@student.uwtsd.ac.uk::87fc2fae-2ae4-413e-8afe-a86d5fac074f" providerId="AD" clId="Web-{D78B0193-F09F-4408-A5DF-4AE0F5B314CB}" dt="2021-03-19T13:15:34.244" v="1183"/>
          <pc:sldLayoutMkLst>
            <pc:docMk/>
            <pc:sldMasterMk cId="679262423" sldId="2147483672"/>
            <pc:sldLayoutMk cId="1437076428" sldId="2147483673"/>
          </pc:sldLayoutMkLst>
        </pc:sldLayoutChg>
        <pc:sldLayoutChg chg="add del mod replId">
          <pc:chgData name="Stacey Last (2004423)" userId="S::2004423@student.uwtsd.ac.uk::87fc2fae-2ae4-413e-8afe-a86d5fac074f" providerId="AD" clId="Web-{D78B0193-F09F-4408-A5DF-4AE0F5B314CB}" dt="2021-03-19T13:15:34.244" v="1183"/>
          <pc:sldLayoutMkLst>
            <pc:docMk/>
            <pc:sldMasterMk cId="679262423" sldId="2147483672"/>
            <pc:sldLayoutMk cId="368629535" sldId="2147483674"/>
          </pc:sldLayoutMkLst>
        </pc:sldLayoutChg>
        <pc:sldLayoutChg chg="add del mod replId">
          <pc:chgData name="Stacey Last (2004423)" userId="S::2004423@student.uwtsd.ac.uk::87fc2fae-2ae4-413e-8afe-a86d5fac074f" providerId="AD" clId="Web-{D78B0193-F09F-4408-A5DF-4AE0F5B314CB}" dt="2021-03-19T13:15:34.244" v="1183"/>
          <pc:sldLayoutMkLst>
            <pc:docMk/>
            <pc:sldMasterMk cId="679262423" sldId="2147483672"/>
            <pc:sldLayoutMk cId="4100517669" sldId="2147483675"/>
          </pc:sldLayoutMkLst>
        </pc:sldLayoutChg>
        <pc:sldLayoutChg chg="add del mod replId">
          <pc:chgData name="Stacey Last (2004423)" userId="S::2004423@student.uwtsd.ac.uk::87fc2fae-2ae4-413e-8afe-a86d5fac074f" providerId="AD" clId="Web-{D78B0193-F09F-4408-A5DF-4AE0F5B314CB}" dt="2021-03-19T13:15:34.244" v="1183"/>
          <pc:sldLayoutMkLst>
            <pc:docMk/>
            <pc:sldMasterMk cId="679262423" sldId="2147483672"/>
            <pc:sldLayoutMk cId="3162132446" sldId="2147483676"/>
          </pc:sldLayoutMkLst>
        </pc:sldLayoutChg>
        <pc:sldLayoutChg chg="add del mod replId">
          <pc:chgData name="Stacey Last (2004423)" userId="S::2004423@student.uwtsd.ac.uk::87fc2fae-2ae4-413e-8afe-a86d5fac074f" providerId="AD" clId="Web-{D78B0193-F09F-4408-A5DF-4AE0F5B314CB}" dt="2021-03-19T13:15:34.244" v="1183"/>
          <pc:sldLayoutMkLst>
            <pc:docMk/>
            <pc:sldMasterMk cId="679262423" sldId="2147483672"/>
            <pc:sldLayoutMk cId="369998320" sldId="2147483677"/>
          </pc:sldLayoutMkLst>
        </pc:sldLayoutChg>
        <pc:sldLayoutChg chg="add del mod replId">
          <pc:chgData name="Stacey Last (2004423)" userId="S::2004423@student.uwtsd.ac.uk::87fc2fae-2ae4-413e-8afe-a86d5fac074f" providerId="AD" clId="Web-{D78B0193-F09F-4408-A5DF-4AE0F5B314CB}" dt="2021-03-19T13:15:34.244" v="1183"/>
          <pc:sldLayoutMkLst>
            <pc:docMk/>
            <pc:sldMasterMk cId="679262423" sldId="2147483672"/>
            <pc:sldLayoutMk cId="3062391110" sldId="2147483678"/>
          </pc:sldLayoutMkLst>
        </pc:sldLayoutChg>
        <pc:sldLayoutChg chg="add del mod replId">
          <pc:chgData name="Stacey Last (2004423)" userId="S::2004423@student.uwtsd.ac.uk::87fc2fae-2ae4-413e-8afe-a86d5fac074f" providerId="AD" clId="Web-{D78B0193-F09F-4408-A5DF-4AE0F5B314CB}" dt="2021-03-19T13:15:34.244" v="1183"/>
          <pc:sldLayoutMkLst>
            <pc:docMk/>
            <pc:sldMasterMk cId="679262423" sldId="2147483672"/>
            <pc:sldLayoutMk cId="3014341282" sldId="2147483679"/>
          </pc:sldLayoutMkLst>
        </pc:sldLayoutChg>
        <pc:sldLayoutChg chg="add del mod replId">
          <pc:chgData name="Stacey Last (2004423)" userId="S::2004423@student.uwtsd.ac.uk::87fc2fae-2ae4-413e-8afe-a86d5fac074f" providerId="AD" clId="Web-{D78B0193-F09F-4408-A5DF-4AE0F5B314CB}" dt="2021-03-19T13:15:34.244" v="1183"/>
          <pc:sldLayoutMkLst>
            <pc:docMk/>
            <pc:sldMasterMk cId="679262423" sldId="2147483672"/>
            <pc:sldLayoutMk cId="244797514" sldId="2147483680"/>
          </pc:sldLayoutMkLst>
        </pc:sldLayoutChg>
        <pc:sldLayoutChg chg="add del mod replId">
          <pc:chgData name="Stacey Last (2004423)" userId="S::2004423@student.uwtsd.ac.uk::87fc2fae-2ae4-413e-8afe-a86d5fac074f" providerId="AD" clId="Web-{D78B0193-F09F-4408-A5DF-4AE0F5B314CB}" dt="2021-03-19T13:15:34.244" v="1183"/>
          <pc:sldLayoutMkLst>
            <pc:docMk/>
            <pc:sldMasterMk cId="679262423" sldId="2147483672"/>
            <pc:sldLayoutMk cId="3877303626" sldId="2147483681"/>
          </pc:sldLayoutMkLst>
        </pc:sldLayoutChg>
        <pc:sldLayoutChg chg="add del mod replId">
          <pc:chgData name="Stacey Last (2004423)" userId="S::2004423@student.uwtsd.ac.uk::87fc2fae-2ae4-413e-8afe-a86d5fac074f" providerId="AD" clId="Web-{D78B0193-F09F-4408-A5DF-4AE0F5B314CB}" dt="2021-03-19T13:15:34.244" v="1183"/>
          <pc:sldLayoutMkLst>
            <pc:docMk/>
            <pc:sldMasterMk cId="679262423" sldId="2147483672"/>
            <pc:sldLayoutMk cId="1229880259" sldId="2147483682"/>
          </pc:sldLayoutMkLst>
        </pc:sldLayoutChg>
        <pc:sldLayoutChg chg="add del mod replId">
          <pc:chgData name="Stacey Last (2004423)" userId="S::2004423@student.uwtsd.ac.uk::87fc2fae-2ae4-413e-8afe-a86d5fac074f" providerId="AD" clId="Web-{D78B0193-F09F-4408-A5DF-4AE0F5B314CB}" dt="2021-03-19T13:15:34.244" v="1183"/>
          <pc:sldLayoutMkLst>
            <pc:docMk/>
            <pc:sldMasterMk cId="679262423" sldId="2147483672"/>
            <pc:sldLayoutMk cId="1229366205" sldId="2147483683"/>
          </pc:sldLayoutMkLst>
        </pc:sldLayoutChg>
        <pc:sldLayoutChg chg="add del mod replId">
          <pc:chgData name="Stacey Last (2004423)" userId="S::2004423@student.uwtsd.ac.uk::87fc2fae-2ae4-413e-8afe-a86d5fac074f" providerId="AD" clId="Web-{D78B0193-F09F-4408-A5DF-4AE0F5B314CB}" dt="2021-03-19T13:15:34.244" v="1183"/>
          <pc:sldLayoutMkLst>
            <pc:docMk/>
            <pc:sldMasterMk cId="679262423" sldId="2147483672"/>
            <pc:sldLayoutMk cId="4111681485" sldId="2147483684"/>
          </pc:sldLayoutMkLst>
        </pc:sldLayoutChg>
        <pc:sldLayoutChg chg="add del mod replId">
          <pc:chgData name="Stacey Last (2004423)" userId="S::2004423@student.uwtsd.ac.uk::87fc2fae-2ae4-413e-8afe-a86d5fac074f" providerId="AD" clId="Web-{D78B0193-F09F-4408-A5DF-4AE0F5B314CB}" dt="2021-03-19T13:15:34.244" v="1183"/>
          <pc:sldLayoutMkLst>
            <pc:docMk/>
            <pc:sldMasterMk cId="679262423" sldId="2147483672"/>
            <pc:sldLayoutMk cId="3362367748" sldId="2147483685"/>
          </pc:sldLayoutMkLst>
        </pc:sldLayoutChg>
        <pc:sldLayoutChg chg="add del mod replId">
          <pc:chgData name="Stacey Last (2004423)" userId="S::2004423@student.uwtsd.ac.uk::87fc2fae-2ae4-413e-8afe-a86d5fac074f" providerId="AD" clId="Web-{D78B0193-F09F-4408-A5DF-4AE0F5B314CB}" dt="2021-03-19T13:15:34.244" v="1183"/>
          <pc:sldLayoutMkLst>
            <pc:docMk/>
            <pc:sldMasterMk cId="679262423" sldId="2147483672"/>
            <pc:sldLayoutMk cId="2860485025" sldId="2147483686"/>
          </pc:sldLayoutMkLst>
        </pc:sldLayoutChg>
        <pc:sldLayoutChg chg="add del mod replId">
          <pc:chgData name="Stacey Last (2004423)" userId="S::2004423@student.uwtsd.ac.uk::87fc2fae-2ae4-413e-8afe-a86d5fac074f" providerId="AD" clId="Web-{D78B0193-F09F-4408-A5DF-4AE0F5B314CB}" dt="2021-03-19T13:15:34.244" v="1183"/>
          <pc:sldLayoutMkLst>
            <pc:docMk/>
            <pc:sldMasterMk cId="679262423" sldId="2147483672"/>
            <pc:sldLayoutMk cId="4132315780" sldId="2147483687"/>
          </pc:sldLayoutMkLst>
        </pc:sldLayoutChg>
        <pc:sldLayoutChg chg="add del mod replId">
          <pc:chgData name="Stacey Last (2004423)" userId="S::2004423@student.uwtsd.ac.uk::87fc2fae-2ae4-413e-8afe-a86d5fac074f" providerId="AD" clId="Web-{D78B0193-F09F-4408-A5DF-4AE0F5B314CB}" dt="2021-03-19T13:15:34.244" v="1183"/>
          <pc:sldLayoutMkLst>
            <pc:docMk/>
            <pc:sldMasterMk cId="679262423" sldId="2147483672"/>
            <pc:sldLayoutMk cId="3198832406" sldId="2147483688"/>
          </pc:sldLayoutMkLst>
        </pc:sldLayoutChg>
        <pc:sldLayoutChg chg="add del mod replId">
          <pc:chgData name="Stacey Last (2004423)" userId="S::2004423@student.uwtsd.ac.uk::87fc2fae-2ae4-413e-8afe-a86d5fac074f" providerId="AD" clId="Web-{D78B0193-F09F-4408-A5DF-4AE0F5B314CB}" dt="2021-03-19T13:15:34.244" v="1183"/>
          <pc:sldLayoutMkLst>
            <pc:docMk/>
            <pc:sldMasterMk cId="679262423" sldId="2147483672"/>
            <pc:sldLayoutMk cId="1930034861" sldId="2147483689"/>
          </pc:sldLayoutMkLst>
        </pc:sldLayoutChg>
      </pc:sldMasterChg>
      <pc:sldMasterChg chg="add del addSldLayout delSldLayout modSldLayout">
        <pc:chgData name="Stacey Last (2004423)" userId="S::2004423@student.uwtsd.ac.uk::87fc2fae-2ae4-413e-8afe-a86d5fac074f" providerId="AD" clId="Web-{D78B0193-F09F-4408-A5DF-4AE0F5B314CB}" dt="2021-03-19T13:15:39.729" v="1184"/>
        <pc:sldMasterMkLst>
          <pc:docMk/>
          <pc:sldMasterMk cId="357923771" sldId="2147483690"/>
        </pc:sldMasterMkLst>
        <pc:sldLayoutChg chg="add del mod replId">
          <pc:chgData name="Stacey Last (2004423)" userId="S::2004423@student.uwtsd.ac.uk::87fc2fae-2ae4-413e-8afe-a86d5fac074f" providerId="AD" clId="Web-{D78B0193-F09F-4408-A5DF-4AE0F5B314CB}" dt="2021-03-19T13:15:39.729" v="1184"/>
          <pc:sldLayoutMkLst>
            <pc:docMk/>
            <pc:sldMasterMk cId="357923771" sldId="2147483690"/>
            <pc:sldLayoutMk cId="3657177469" sldId="2147483691"/>
          </pc:sldLayoutMkLst>
        </pc:sldLayoutChg>
        <pc:sldLayoutChg chg="add del mod replId">
          <pc:chgData name="Stacey Last (2004423)" userId="S::2004423@student.uwtsd.ac.uk::87fc2fae-2ae4-413e-8afe-a86d5fac074f" providerId="AD" clId="Web-{D78B0193-F09F-4408-A5DF-4AE0F5B314CB}" dt="2021-03-19T13:15:39.729" v="1184"/>
          <pc:sldLayoutMkLst>
            <pc:docMk/>
            <pc:sldMasterMk cId="357923771" sldId="2147483690"/>
            <pc:sldLayoutMk cId="1432544713" sldId="2147483692"/>
          </pc:sldLayoutMkLst>
        </pc:sldLayoutChg>
        <pc:sldLayoutChg chg="add del mod replId">
          <pc:chgData name="Stacey Last (2004423)" userId="S::2004423@student.uwtsd.ac.uk::87fc2fae-2ae4-413e-8afe-a86d5fac074f" providerId="AD" clId="Web-{D78B0193-F09F-4408-A5DF-4AE0F5B314CB}" dt="2021-03-19T13:15:39.729" v="1184"/>
          <pc:sldLayoutMkLst>
            <pc:docMk/>
            <pc:sldMasterMk cId="357923771" sldId="2147483690"/>
            <pc:sldLayoutMk cId="868376702" sldId="2147483693"/>
          </pc:sldLayoutMkLst>
        </pc:sldLayoutChg>
        <pc:sldLayoutChg chg="add del mod replId">
          <pc:chgData name="Stacey Last (2004423)" userId="S::2004423@student.uwtsd.ac.uk::87fc2fae-2ae4-413e-8afe-a86d5fac074f" providerId="AD" clId="Web-{D78B0193-F09F-4408-A5DF-4AE0F5B314CB}" dt="2021-03-19T13:15:39.729" v="1184"/>
          <pc:sldLayoutMkLst>
            <pc:docMk/>
            <pc:sldMasterMk cId="357923771" sldId="2147483690"/>
            <pc:sldLayoutMk cId="3945422341" sldId="2147483694"/>
          </pc:sldLayoutMkLst>
        </pc:sldLayoutChg>
        <pc:sldLayoutChg chg="add del mod replId">
          <pc:chgData name="Stacey Last (2004423)" userId="S::2004423@student.uwtsd.ac.uk::87fc2fae-2ae4-413e-8afe-a86d5fac074f" providerId="AD" clId="Web-{D78B0193-F09F-4408-A5DF-4AE0F5B314CB}" dt="2021-03-19T13:15:39.729" v="1184"/>
          <pc:sldLayoutMkLst>
            <pc:docMk/>
            <pc:sldMasterMk cId="357923771" sldId="2147483690"/>
            <pc:sldLayoutMk cId="957158800" sldId="2147483695"/>
          </pc:sldLayoutMkLst>
        </pc:sldLayoutChg>
        <pc:sldLayoutChg chg="add del mod replId">
          <pc:chgData name="Stacey Last (2004423)" userId="S::2004423@student.uwtsd.ac.uk::87fc2fae-2ae4-413e-8afe-a86d5fac074f" providerId="AD" clId="Web-{D78B0193-F09F-4408-A5DF-4AE0F5B314CB}" dt="2021-03-19T13:15:39.729" v="1184"/>
          <pc:sldLayoutMkLst>
            <pc:docMk/>
            <pc:sldMasterMk cId="357923771" sldId="2147483690"/>
            <pc:sldLayoutMk cId="2357445702" sldId="2147483696"/>
          </pc:sldLayoutMkLst>
        </pc:sldLayoutChg>
        <pc:sldLayoutChg chg="add del mod replId">
          <pc:chgData name="Stacey Last (2004423)" userId="S::2004423@student.uwtsd.ac.uk::87fc2fae-2ae4-413e-8afe-a86d5fac074f" providerId="AD" clId="Web-{D78B0193-F09F-4408-A5DF-4AE0F5B314CB}" dt="2021-03-19T13:15:39.729" v="1184"/>
          <pc:sldLayoutMkLst>
            <pc:docMk/>
            <pc:sldMasterMk cId="357923771" sldId="2147483690"/>
            <pc:sldLayoutMk cId="77637578" sldId="2147483697"/>
          </pc:sldLayoutMkLst>
        </pc:sldLayoutChg>
        <pc:sldLayoutChg chg="add del mod replId">
          <pc:chgData name="Stacey Last (2004423)" userId="S::2004423@student.uwtsd.ac.uk::87fc2fae-2ae4-413e-8afe-a86d5fac074f" providerId="AD" clId="Web-{D78B0193-F09F-4408-A5DF-4AE0F5B314CB}" dt="2021-03-19T13:15:39.729" v="1184"/>
          <pc:sldLayoutMkLst>
            <pc:docMk/>
            <pc:sldMasterMk cId="357923771" sldId="2147483690"/>
            <pc:sldLayoutMk cId="122739556" sldId="2147483698"/>
          </pc:sldLayoutMkLst>
        </pc:sldLayoutChg>
        <pc:sldLayoutChg chg="add del mod replId">
          <pc:chgData name="Stacey Last (2004423)" userId="S::2004423@student.uwtsd.ac.uk::87fc2fae-2ae4-413e-8afe-a86d5fac074f" providerId="AD" clId="Web-{D78B0193-F09F-4408-A5DF-4AE0F5B314CB}" dt="2021-03-19T13:15:39.729" v="1184"/>
          <pc:sldLayoutMkLst>
            <pc:docMk/>
            <pc:sldMasterMk cId="357923771" sldId="2147483690"/>
            <pc:sldLayoutMk cId="1940318612" sldId="2147483699"/>
          </pc:sldLayoutMkLst>
        </pc:sldLayoutChg>
        <pc:sldLayoutChg chg="add del mod replId">
          <pc:chgData name="Stacey Last (2004423)" userId="S::2004423@student.uwtsd.ac.uk::87fc2fae-2ae4-413e-8afe-a86d5fac074f" providerId="AD" clId="Web-{D78B0193-F09F-4408-A5DF-4AE0F5B314CB}" dt="2021-03-19T13:15:39.729" v="1184"/>
          <pc:sldLayoutMkLst>
            <pc:docMk/>
            <pc:sldMasterMk cId="357923771" sldId="2147483690"/>
            <pc:sldLayoutMk cId="4147176664" sldId="2147483700"/>
          </pc:sldLayoutMkLst>
        </pc:sldLayoutChg>
        <pc:sldLayoutChg chg="add del mod replId">
          <pc:chgData name="Stacey Last (2004423)" userId="S::2004423@student.uwtsd.ac.uk::87fc2fae-2ae4-413e-8afe-a86d5fac074f" providerId="AD" clId="Web-{D78B0193-F09F-4408-A5DF-4AE0F5B314CB}" dt="2021-03-19T13:15:39.729" v="1184"/>
          <pc:sldLayoutMkLst>
            <pc:docMk/>
            <pc:sldMasterMk cId="357923771" sldId="2147483690"/>
            <pc:sldLayoutMk cId="1699078060" sldId="2147483701"/>
          </pc:sldLayoutMkLst>
        </pc:sldLayoutChg>
      </pc:sldMasterChg>
      <pc:sldMasterChg chg="add del addSldLayout delSldLayout modSldLayout">
        <pc:chgData name="Stacey Last (2004423)" userId="S::2004423@student.uwtsd.ac.uk::87fc2fae-2ae4-413e-8afe-a86d5fac074f" providerId="AD" clId="Web-{D78B0193-F09F-4408-A5DF-4AE0F5B314CB}" dt="2021-03-19T13:17:36.997" v="1193"/>
        <pc:sldMasterMkLst>
          <pc:docMk/>
          <pc:sldMasterMk cId="934450068" sldId="2147483702"/>
        </pc:sldMasterMkLst>
        <pc:sldLayoutChg chg="add del mod replId">
          <pc:chgData name="Stacey Last (2004423)" userId="S::2004423@student.uwtsd.ac.uk::87fc2fae-2ae4-413e-8afe-a86d5fac074f" providerId="AD" clId="Web-{D78B0193-F09F-4408-A5DF-4AE0F5B314CB}" dt="2021-03-19T13:17:36.997" v="1193"/>
          <pc:sldLayoutMkLst>
            <pc:docMk/>
            <pc:sldMasterMk cId="934450068" sldId="2147483702"/>
            <pc:sldLayoutMk cId="2574786565" sldId="2147483703"/>
          </pc:sldLayoutMkLst>
        </pc:sldLayoutChg>
        <pc:sldLayoutChg chg="add del mod replId">
          <pc:chgData name="Stacey Last (2004423)" userId="S::2004423@student.uwtsd.ac.uk::87fc2fae-2ae4-413e-8afe-a86d5fac074f" providerId="AD" clId="Web-{D78B0193-F09F-4408-A5DF-4AE0F5B314CB}" dt="2021-03-19T13:17:36.997" v="1193"/>
          <pc:sldLayoutMkLst>
            <pc:docMk/>
            <pc:sldMasterMk cId="934450068" sldId="2147483702"/>
            <pc:sldLayoutMk cId="4168130001" sldId="2147483704"/>
          </pc:sldLayoutMkLst>
        </pc:sldLayoutChg>
        <pc:sldLayoutChg chg="add del mod replId">
          <pc:chgData name="Stacey Last (2004423)" userId="S::2004423@student.uwtsd.ac.uk::87fc2fae-2ae4-413e-8afe-a86d5fac074f" providerId="AD" clId="Web-{D78B0193-F09F-4408-A5DF-4AE0F5B314CB}" dt="2021-03-19T13:17:36.997" v="1193"/>
          <pc:sldLayoutMkLst>
            <pc:docMk/>
            <pc:sldMasterMk cId="934450068" sldId="2147483702"/>
            <pc:sldLayoutMk cId="3846357529" sldId="2147483705"/>
          </pc:sldLayoutMkLst>
        </pc:sldLayoutChg>
        <pc:sldLayoutChg chg="add del mod replId">
          <pc:chgData name="Stacey Last (2004423)" userId="S::2004423@student.uwtsd.ac.uk::87fc2fae-2ae4-413e-8afe-a86d5fac074f" providerId="AD" clId="Web-{D78B0193-F09F-4408-A5DF-4AE0F5B314CB}" dt="2021-03-19T13:17:36.997" v="1193"/>
          <pc:sldLayoutMkLst>
            <pc:docMk/>
            <pc:sldMasterMk cId="934450068" sldId="2147483702"/>
            <pc:sldLayoutMk cId="1608058658" sldId="2147483706"/>
          </pc:sldLayoutMkLst>
        </pc:sldLayoutChg>
        <pc:sldLayoutChg chg="add del mod replId">
          <pc:chgData name="Stacey Last (2004423)" userId="S::2004423@student.uwtsd.ac.uk::87fc2fae-2ae4-413e-8afe-a86d5fac074f" providerId="AD" clId="Web-{D78B0193-F09F-4408-A5DF-4AE0F5B314CB}" dt="2021-03-19T13:17:36.997" v="1193"/>
          <pc:sldLayoutMkLst>
            <pc:docMk/>
            <pc:sldMasterMk cId="934450068" sldId="2147483702"/>
            <pc:sldLayoutMk cId="464317915" sldId="2147483707"/>
          </pc:sldLayoutMkLst>
        </pc:sldLayoutChg>
        <pc:sldLayoutChg chg="add del mod replId">
          <pc:chgData name="Stacey Last (2004423)" userId="S::2004423@student.uwtsd.ac.uk::87fc2fae-2ae4-413e-8afe-a86d5fac074f" providerId="AD" clId="Web-{D78B0193-F09F-4408-A5DF-4AE0F5B314CB}" dt="2021-03-19T13:17:36.997" v="1193"/>
          <pc:sldLayoutMkLst>
            <pc:docMk/>
            <pc:sldMasterMk cId="934450068" sldId="2147483702"/>
            <pc:sldLayoutMk cId="2600738653" sldId="2147483708"/>
          </pc:sldLayoutMkLst>
        </pc:sldLayoutChg>
        <pc:sldLayoutChg chg="add del mod replId">
          <pc:chgData name="Stacey Last (2004423)" userId="S::2004423@student.uwtsd.ac.uk::87fc2fae-2ae4-413e-8afe-a86d5fac074f" providerId="AD" clId="Web-{D78B0193-F09F-4408-A5DF-4AE0F5B314CB}" dt="2021-03-19T13:17:36.997" v="1193"/>
          <pc:sldLayoutMkLst>
            <pc:docMk/>
            <pc:sldMasterMk cId="934450068" sldId="2147483702"/>
            <pc:sldLayoutMk cId="3553499920" sldId="2147483709"/>
          </pc:sldLayoutMkLst>
        </pc:sldLayoutChg>
        <pc:sldLayoutChg chg="add del mod replId">
          <pc:chgData name="Stacey Last (2004423)" userId="S::2004423@student.uwtsd.ac.uk::87fc2fae-2ae4-413e-8afe-a86d5fac074f" providerId="AD" clId="Web-{D78B0193-F09F-4408-A5DF-4AE0F5B314CB}" dt="2021-03-19T13:17:36.997" v="1193"/>
          <pc:sldLayoutMkLst>
            <pc:docMk/>
            <pc:sldMasterMk cId="934450068" sldId="2147483702"/>
            <pc:sldLayoutMk cId="3614676739" sldId="2147483710"/>
          </pc:sldLayoutMkLst>
        </pc:sldLayoutChg>
        <pc:sldLayoutChg chg="add del mod replId">
          <pc:chgData name="Stacey Last (2004423)" userId="S::2004423@student.uwtsd.ac.uk::87fc2fae-2ae4-413e-8afe-a86d5fac074f" providerId="AD" clId="Web-{D78B0193-F09F-4408-A5DF-4AE0F5B314CB}" dt="2021-03-19T13:17:36.997" v="1193"/>
          <pc:sldLayoutMkLst>
            <pc:docMk/>
            <pc:sldMasterMk cId="934450068" sldId="2147483702"/>
            <pc:sldLayoutMk cId="2334266664" sldId="2147483711"/>
          </pc:sldLayoutMkLst>
        </pc:sldLayoutChg>
        <pc:sldLayoutChg chg="add del mod replId">
          <pc:chgData name="Stacey Last (2004423)" userId="S::2004423@student.uwtsd.ac.uk::87fc2fae-2ae4-413e-8afe-a86d5fac074f" providerId="AD" clId="Web-{D78B0193-F09F-4408-A5DF-4AE0F5B314CB}" dt="2021-03-19T13:17:36.997" v="1193"/>
          <pc:sldLayoutMkLst>
            <pc:docMk/>
            <pc:sldMasterMk cId="934450068" sldId="2147483702"/>
            <pc:sldLayoutMk cId="4061796672" sldId="2147483712"/>
          </pc:sldLayoutMkLst>
        </pc:sldLayoutChg>
        <pc:sldLayoutChg chg="add del mod replId">
          <pc:chgData name="Stacey Last (2004423)" userId="S::2004423@student.uwtsd.ac.uk::87fc2fae-2ae4-413e-8afe-a86d5fac074f" providerId="AD" clId="Web-{D78B0193-F09F-4408-A5DF-4AE0F5B314CB}" dt="2021-03-19T13:17:36.997" v="1193"/>
          <pc:sldLayoutMkLst>
            <pc:docMk/>
            <pc:sldMasterMk cId="934450068" sldId="2147483702"/>
            <pc:sldLayoutMk cId="3195890697" sldId="2147483713"/>
          </pc:sldLayoutMkLst>
        </pc:sldLayoutChg>
      </pc:sldMasterChg>
      <pc:sldMasterChg chg="add addSldLayout modSldLayout">
        <pc:chgData name="Stacey Last (2004423)" userId="S::2004423@student.uwtsd.ac.uk::87fc2fae-2ae4-413e-8afe-a86d5fac074f" providerId="AD" clId="Web-{D78B0193-F09F-4408-A5DF-4AE0F5B314CB}" dt="2021-03-19T13:17:36.997" v="1193"/>
        <pc:sldMasterMkLst>
          <pc:docMk/>
          <pc:sldMasterMk cId="2175218665" sldId="2147483714"/>
        </pc:sldMasterMkLst>
        <pc:sldLayoutChg chg="add mod replId">
          <pc:chgData name="Stacey Last (2004423)" userId="S::2004423@student.uwtsd.ac.uk::87fc2fae-2ae4-413e-8afe-a86d5fac074f" providerId="AD" clId="Web-{D78B0193-F09F-4408-A5DF-4AE0F5B314CB}" dt="2021-03-19T13:17:36.997" v="1193"/>
          <pc:sldLayoutMkLst>
            <pc:docMk/>
            <pc:sldMasterMk cId="2175218665" sldId="2147483714"/>
            <pc:sldLayoutMk cId="1116228881" sldId="2147483715"/>
          </pc:sldLayoutMkLst>
        </pc:sldLayoutChg>
        <pc:sldLayoutChg chg="add mod replId">
          <pc:chgData name="Stacey Last (2004423)" userId="S::2004423@student.uwtsd.ac.uk::87fc2fae-2ae4-413e-8afe-a86d5fac074f" providerId="AD" clId="Web-{D78B0193-F09F-4408-A5DF-4AE0F5B314CB}" dt="2021-03-19T13:17:36.997" v="1193"/>
          <pc:sldLayoutMkLst>
            <pc:docMk/>
            <pc:sldMasterMk cId="2175218665" sldId="2147483714"/>
            <pc:sldLayoutMk cId="1858939703" sldId="2147483716"/>
          </pc:sldLayoutMkLst>
        </pc:sldLayoutChg>
        <pc:sldLayoutChg chg="add mod replId">
          <pc:chgData name="Stacey Last (2004423)" userId="S::2004423@student.uwtsd.ac.uk::87fc2fae-2ae4-413e-8afe-a86d5fac074f" providerId="AD" clId="Web-{D78B0193-F09F-4408-A5DF-4AE0F5B314CB}" dt="2021-03-19T13:17:36.997" v="1193"/>
          <pc:sldLayoutMkLst>
            <pc:docMk/>
            <pc:sldMasterMk cId="2175218665" sldId="2147483714"/>
            <pc:sldLayoutMk cId="3494354944" sldId="2147483717"/>
          </pc:sldLayoutMkLst>
        </pc:sldLayoutChg>
        <pc:sldLayoutChg chg="add mod replId">
          <pc:chgData name="Stacey Last (2004423)" userId="S::2004423@student.uwtsd.ac.uk::87fc2fae-2ae4-413e-8afe-a86d5fac074f" providerId="AD" clId="Web-{D78B0193-F09F-4408-A5DF-4AE0F5B314CB}" dt="2021-03-19T13:17:36.997" v="1193"/>
          <pc:sldLayoutMkLst>
            <pc:docMk/>
            <pc:sldMasterMk cId="2175218665" sldId="2147483714"/>
            <pc:sldLayoutMk cId="3598109827" sldId="2147483718"/>
          </pc:sldLayoutMkLst>
        </pc:sldLayoutChg>
        <pc:sldLayoutChg chg="add mod replId">
          <pc:chgData name="Stacey Last (2004423)" userId="S::2004423@student.uwtsd.ac.uk::87fc2fae-2ae4-413e-8afe-a86d5fac074f" providerId="AD" clId="Web-{D78B0193-F09F-4408-A5DF-4AE0F5B314CB}" dt="2021-03-19T13:17:36.997" v="1193"/>
          <pc:sldLayoutMkLst>
            <pc:docMk/>
            <pc:sldMasterMk cId="2175218665" sldId="2147483714"/>
            <pc:sldLayoutMk cId="3616198195" sldId="2147483719"/>
          </pc:sldLayoutMkLst>
        </pc:sldLayoutChg>
        <pc:sldLayoutChg chg="add mod replId">
          <pc:chgData name="Stacey Last (2004423)" userId="S::2004423@student.uwtsd.ac.uk::87fc2fae-2ae4-413e-8afe-a86d5fac074f" providerId="AD" clId="Web-{D78B0193-F09F-4408-A5DF-4AE0F5B314CB}" dt="2021-03-19T13:17:36.997" v="1193"/>
          <pc:sldLayoutMkLst>
            <pc:docMk/>
            <pc:sldMasterMk cId="2175218665" sldId="2147483714"/>
            <pc:sldLayoutMk cId="4128915769" sldId="2147483720"/>
          </pc:sldLayoutMkLst>
        </pc:sldLayoutChg>
        <pc:sldLayoutChg chg="add mod replId">
          <pc:chgData name="Stacey Last (2004423)" userId="S::2004423@student.uwtsd.ac.uk::87fc2fae-2ae4-413e-8afe-a86d5fac074f" providerId="AD" clId="Web-{D78B0193-F09F-4408-A5DF-4AE0F5B314CB}" dt="2021-03-19T13:17:36.997" v="1193"/>
          <pc:sldLayoutMkLst>
            <pc:docMk/>
            <pc:sldMasterMk cId="2175218665" sldId="2147483714"/>
            <pc:sldLayoutMk cId="2160244729" sldId="2147483721"/>
          </pc:sldLayoutMkLst>
        </pc:sldLayoutChg>
        <pc:sldLayoutChg chg="add mod replId">
          <pc:chgData name="Stacey Last (2004423)" userId="S::2004423@student.uwtsd.ac.uk::87fc2fae-2ae4-413e-8afe-a86d5fac074f" providerId="AD" clId="Web-{D78B0193-F09F-4408-A5DF-4AE0F5B314CB}" dt="2021-03-19T13:17:36.997" v="1193"/>
          <pc:sldLayoutMkLst>
            <pc:docMk/>
            <pc:sldMasterMk cId="2175218665" sldId="2147483714"/>
            <pc:sldLayoutMk cId="3024844535" sldId="2147483722"/>
          </pc:sldLayoutMkLst>
        </pc:sldLayoutChg>
        <pc:sldLayoutChg chg="add mod replId">
          <pc:chgData name="Stacey Last (2004423)" userId="S::2004423@student.uwtsd.ac.uk::87fc2fae-2ae4-413e-8afe-a86d5fac074f" providerId="AD" clId="Web-{D78B0193-F09F-4408-A5DF-4AE0F5B314CB}" dt="2021-03-19T13:17:36.997" v="1193"/>
          <pc:sldLayoutMkLst>
            <pc:docMk/>
            <pc:sldMasterMk cId="2175218665" sldId="2147483714"/>
            <pc:sldLayoutMk cId="1921881032" sldId="2147483723"/>
          </pc:sldLayoutMkLst>
        </pc:sldLayoutChg>
        <pc:sldLayoutChg chg="add mod replId">
          <pc:chgData name="Stacey Last (2004423)" userId="S::2004423@student.uwtsd.ac.uk::87fc2fae-2ae4-413e-8afe-a86d5fac074f" providerId="AD" clId="Web-{D78B0193-F09F-4408-A5DF-4AE0F5B314CB}" dt="2021-03-19T13:17:36.997" v="1193"/>
          <pc:sldLayoutMkLst>
            <pc:docMk/>
            <pc:sldMasterMk cId="2175218665" sldId="2147483714"/>
            <pc:sldLayoutMk cId="4118926355" sldId="2147483724"/>
          </pc:sldLayoutMkLst>
        </pc:sldLayoutChg>
        <pc:sldLayoutChg chg="add mod replId">
          <pc:chgData name="Stacey Last (2004423)" userId="S::2004423@student.uwtsd.ac.uk::87fc2fae-2ae4-413e-8afe-a86d5fac074f" providerId="AD" clId="Web-{D78B0193-F09F-4408-A5DF-4AE0F5B314CB}" dt="2021-03-19T13:17:36.997" v="1193"/>
          <pc:sldLayoutMkLst>
            <pc:docMk/>
            <pc:sldMasterMk cId="2175218665" sldId="2147483714"/>
            <pc:sldLayoutMk cId="1619166277" sldId="2147483725"/>
          </pc:sldLayoutMkLst>
        </pc:sldLayoutChg>
        <pc:sldLayoutChg chg="add mod replId">
          <pc:chgData name="Stacey Last (2004423)" userId="S::2004423@student.uwtsd.ac.uk::87fc2fae-2ae4-413e-8afe-a86d5fac074f" providerId="AD" clId="Web-{D78B0193-F09F-4408-A5DF-4AE0F5B314CB}" dt="2021-03-19T13:17:36.997" v="1193"/>
          <pc:sldLayoutMkLst>
            <pc:docMk/>
            <pc:sldMasterMk cId="2175218665" sldId="2147483714"/>
            <pc:sldLayoutMk cId="3720651477" sldId="2147483726"/>
          </pc:sldLayoutMkLst>
        </pc:sldLayoutChg>
        <pc:sldLayoutChg chg="add mod replId">
          <pc:chgData name="Stacey Last (2004423)" userId="S::2004423@student.uwtsd.ac.uk::87fc2fae-2ae4-413e-8afe-a86d5fac074f" providerId="AD" clId="Web-{D78B0193-F09F-4408-A5DF-4AE0F5B314CB}" dt="2021-03-19T13:17:36.997" v="1193"/>
          <pc:sldLayoutMkLst>
            <pc:docMk/>
            <pc:sldMasterMk cId="2175218665" sldId="2147483714"/>
            <pc:sldLayoutMk cId="4237367746" sldId="2147483727"/>
          </pc:sldLayoutMkLst>
        </pc:sldLayoutChg>
        <pc:sldLayoutChg chg="add mod replId">
          <pc:chgData name="Stacey Last (2004423)" userId="S::2004423@student.uwtsd.ac.uk::87fc2fae-2ae4-413e-8afe-a86d5fac074f" providerId="AD" clId="Web-{D78B0193-F09F-4408-A5DF-4AE0F5B314CB}" dt="2021-03-19T13:17:36.997" v="1193"/>
          <pc:sldLayoutMkLst>
            <pc:docMk/>
            <pc:sldMasterMk cId="2175218665" sldId="2147483714"/>
            <pc:sldLayoutMk cId="2010241611" sldId="2147483728"/>
          </pc:sldLayoutMkLst>
        </pc:sldLayoutChg>
        <pc:sldLayoutChg chg="add mod replId">
          <pc:chgData name="Stacey Last (2004423)" userId="S::2004423@student.uwtsd.ac.uk::87fc2fae-2ae4-413e-8afe-a86d5fac074f" providerId="AD" clId="Web-{D78B0193-F09F-4408-A5DF-4AE0F5B314CB}" dt="2021-03-19T13:17:36.997" v="1193"/>
          <pc:sldLayoutMkLst>
            <pc:docMk/>
            <pc:sldMasterMk cId="2175218665" sldId="2147483714"/>
            <pc:sldLayoutMk cId="2300798143" sldId="2147483729"/>
          </pc:sldLayoutMkLst>
        </pc:sldLayoutChg>
        <pc:sldLayoutChg chg="add mod replId">
          <pc:chgData name="Stacey Last (2004423)" userId="S::2004423@student.uwtsd.ac.uk::87fc2fae-2ae4-413e-8afe-a86d5fac074f" providerId="AD" clId="Web-{D78B0193-F09F-4408-A5DF-4AE0F5B314CB}" dt="2021-03-19T13:17:36.997" v="1193"/>
          <pc:sldLayoutMkLst>
            <pc:docMk/>
            <pc:sldMasterMk cId="2175218665" sldId="2147483714"/>
            <pc:sldLayoutMk cId="1158299983" sldId="2147483730"/>
          </pc:sldLayoutMkLst>
        </pc:sldLayoutChg>
        <pc:sldLayoutChg chg="add mod replId">
          <pc:chgData name="Stacey Last (2004423)" userId="S::2004423@student.uwtsd.ac.uk::87fc2fae-2ae4-413e-8afe-a86d5fac074f" providerId="AD" clId="Web-{D78B0193-F09F-4408-A5DF-4AE0F5B314CB}" dt="2021-03-19T13:17:36.997" v="1193"/>
          <pc:sldLayoutMkLst>
            <pc:docMk/>
            <pc:sldMasterMk cId="2175218665" sldId="2147483714"/>
            <pc:sldLayoutMk cId="3466364967" sldId="2147483731"/>
          </pc:sldLayoutMkLst>
        </pc:sldLayoutChg>
      </pc:sldMasterChg>
      <pc:sldMasterChg chg="add addSldLayout">
        <pc:chgData name="Stacey Last (2004423)" userId="S::2004423@student.uwtsd.ac.uk::87fc2fae-2ae4-413e-8afe-a86d5fac074f" providerId="AD" clId="Web-{D78B0193-F09F-4408-A5DF-4AE0F5B314CB}" dt="2021-03-17T20:31:22.650" v="20"/>
        <pc:sldMasterMkLst>
          <pc:docMk/>
          <pc:sldMasterMk cId="3032787738" sldId="2147483738"/>
        </pc:sldMasterMkLst>
        <pc:sldLayoutChg chg="add">
          <pc:chgData name="Stacey Last (2004423)" userId="S::2004423@student.uwtsd.ac.uk::87fc2fae-2ae4-413e-8afe-a86d5fac074f" providerId="AD" clId="Web-{D78B0193-F09F-4408-A5DF-4AE0F5B314CB}" dt="2021-03-17T20:31:22.650" v="20"/>
          <pc:sldLayoutMkLst>
            <pc:docMk/>
            <pc:sldMasterMk cId="3032787738" sldId="2147483738"/>
            <pc:sldLayoutMk cId="1112152390" sldId="2147483727"/>
          </pc:sldLayoutMkLst>
        </pc:sldLayoutChg>
        <pc:sldLayoutChg chg="add">
          <pc:chgData name="Stacey Last (2004423)" userId="S::2004423@student.uwtsd.ac.uk::87fc2fae-2ae4-413e-8afe-a86d5fac074f" providerId="AD" clId="Web-{D78B0193-F09F-4408-A5DF-4AE0F5B314CB}" dt="2021-03-17T20:31:22.650" v="20"/>
          <pc:sldLayoutMkLst>
            <pc:docMk/>
            <pc:sldMasterMk cId="3032787738" sldId="2147483738"/>
            <pc:sldLayoutMk cId="3448525019" sldId="2147483728"/>
          </pc:sldLayoutMkLst>
        </pc:sldLayoutChg>
        <pc:sldLayoutChg chg="add">
          <pc:chgData name="Stacey Last (2004423)" userId="S::2004423@student.uwtsd.ac.uk::87fc2fae-2ae4-413e-8afe-a86d5fac074f" providerId="AD" clId="Web-{D78B0193-F09F-4408-A5DF-4AE0F5B314CB}" dt="2021-03-17T20:31:22.650" v="20"/>
          <pc:sldLayoutMkLst>
            <pc:docMk/>
            <pc:sldMasterMk cId="3032787738" sldId="2147483738"/>
            <pc:sldLayoutMk cId="3812152622" sldId="2147483729"/>
          </pc:sldLayoutMkLst>
        </pc:sldLayoutChg>
        <pc:sldLayoutChg chg="add">
          <pc:chgData name="Stacey Last (2004423)" userId="S::2004423@student.uwtsd.ac.uk::87fc2fae-2ae4-413e-8afe-a86d5fac074f" providerId="AD" clId="Web-{D78B0193-F09F-4408-A5DF-4AE0F5B314CB}" dt="2021-03-17T20:31:22.650" v="20"/>
          <pc:sldLayoutMkLst>
            <pc:docMk/>
            <pc:sldMasterMk cId="3032787738" sldId="2147483738"/>
            <pc:sldLayoutMk cId="590263948" sldId="2147483730"/>
          </pc:sldLayoutMkLst>
        </pc:sldLayoutChg>
        <pc:sldLayoutChg chg="add">
          <pc:chgData name="Stacey Last (2004423)" userId="S::2004423@student.uwtsd.ac.uk::87fc2fae-2ae4-413e-8afe-a86d5fac074f" providerId="AD" clId="Web-{D78B0193-F09F-4408-A5DF-4AE0F5B314CB}" dt="2021-03-17T20:31:22.650" v="20"/>
          <pc:sldLayoutMkLst>
            <pc:docMk/>
            <pc:sldMasterMk cId="3032787738" sldId="2147483738"/>
            <pc:sldLayoutMk cId="3753907050" sldId="2147483731"/>
          </pc:sldLayoutMkLst>
        </pc:sldLayoutChg>
        <pc:sldLayoutChg chg="add">
          <pc:chgData name="Stacey Last (2004423)" userId="S::2004423@student.uwtsd.ac.uk::87fc2fae-2ae4-413e-8afe-a86d5fac074f" providerId="AD" clId="Web-{D78B0193-F09F-4408-A5DF-4AE0F5B314CB}" dt="2021-03-17T20:31:22.650" v="20"/>
          <pc:sldLayoutMkLst>
            <pc:docMk/>
            <pc:sldMasterMk cId="3032787738" sldId="2147483738"/>
            <pc:sldLayoutMk cId="103082831" sldId="2147483732"/>
          </pc:sldLayoutMkLst>
        </pc:sldLayoutChg>
        <pc:sldLayoutChg chg="add">
          <pc:chgData name="Stacey Last (2004423)" userId="S::2004423@student.uwtsd.ac.uk::87fc2fae-2ae4-413e-8afe-a86d5fac074f" providerId="AD" clId="Web-{D78B0193-F09F-4408-A5DF-4AE0F5B314CB}" dt="2021-03-17T20:31:22.650" v="20"/>
          <pc:sldLayoutMkLst>
            <pc:docMk/>
            <pc:sldMasterMk cId="3032787738" sldId="2147483738"/>
            <pc:sldLayoutMk cId="824978690" sldId="2147483733"/>
          </pc:sldLayoutMkLst>
        </pc:sldLayoutChg>
        <pc:sldLayoutChg chg="add">
          <pc:chgData name="Stacey Last (2004423)" userId="S::2004423@student.uwtsd.ac.uk::87fc2fae-2ae4-413e-8afe-a86d5fac074f" providerId="AD" clId="Web-{D78B0193-F09F-4408-A5DF-4AE0F5B314CB}" dt="2021-03-17T20:31:22.650" v="20"/>
          <pc:sldLayoutMkLst>
            <pc:docMk/>
            <pc:sldMasterMk cId="3032787738" sldId="2147483738"/>
            <pc:sldLayoutMk cId="1071858272" sldId="2147483734"/>
          </pc:sldLayoutMkLst>
        </pc:sldLayoutChg>
        <pc:sldLayoutChg chg="add">
          <pc:chgData name="Stacey Last (2004423)" userId="S::2004423@student.uwtsd.ac.uk::87fc2fae-2ae4-413e-8afe-a86d5fac074f" providerId="AD" clId="Web-{D78B0193-F09F-4408-A5DF-4AE0F5B314CB}" dt="2021-03-17T20:31:22.650" v="20"/>
          <pc:sldLayoutMkLst>
            <pc:docMk/>
            <pc:sldMasterMk cId="3032787738" sldId="2147483738"/>
            <pc:sldLayoutMk cId="1955559870" sldId="2147483735"/>
          </pc:sldLayoutMkLst>
        </pc:sldLayoutChg>
        <pc:sldLayoutChg chg="add">
          <pc:chgData name="Stacey Last (2004423)" userId="S::2004423@student.uwtsd.ac.uk::87fc2fae-2ae4-413e-8afe-a86d5fac074f" providerId="AD" clId="Web-{D78B0193-F09F-4408-A5DF-4AE0F5B314CB}" dt="2021-03-17T20:31:22.650" v="20"/>
          <pc:sldLayoutMkLst>
            <pc:docMk/>
            <pc:sldMasterMk cId="3032787738" sldId="2147483738"/>
            <pc:sldLayoutMk cId="666791408" sldId="2147483736"/>
          </pc:sldLayoutMkLst>
        </pc:sldLayoutChg>
        <pc:sldLayoutChg chg="add">
          <pc:chgData name="Stacey Last (2004423)" userId="S::2004423@student.uwtsd.ac.uk::87fc2fae-2ae4-413e-8afe-a86d5fac074f" providerId="AD" clId="Web-{D78B0193-F09F-4408-A5DF-4AE0F5B314CB}" dt="2021-03-17T20:31:22.650" v="20"/>
          <pc:sldLayoutMkLst>
            <pc:docMk/>
            <pc:sldMasterMk cId="3032787738" sldId="2147483738"/>
            <pc:sldLayoutMk cId="419142341" sldId="2147483737"/>
          </pc:sldLayoutMkLst>
        </pc:sldLayoutChg>
      </pc:sldMaster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19T12:16:09.348"/>
    </inkml:context>
    <inkml:brush xml:id="br0">
      <inkml:brushProperty name="width" value="0.1" units="cm"/>
      <inkml:brushProperty name="height" value="0.1" units="cm"/>
    </inkml:brush>
  </inkml:definitions>
  <inkml:trace contextRef="#ctx0" brushRef="#br0">8925 9109 16383 0 0,'0'0'-16383'0'0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19T12:16:09.349"/>
    </inkml:context>
    <inkml:brush xml:id="br0">
      <inkml:brushProperty name="width" value="0.1" units="cm"/>
      <inkml:brushProperty name="height" value="0.1" units="cm"/>
    </inkml:brush>
  </inkml:definitions>
  <inkml:trace contextRef="#ctx0" brushRef="#br0">8322 9163 16383 0 0,'0'0'-16383'0'0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19T12:16:09.350"/>
    </inkml:context>
    <inkml:brush xml:id="br0">
      <inkml:brushProperty name="width" value="0.1" units="cm"/>
      <inkml:brushProperty name="height" value="0.1" units="cm"/>
    </inkml:brush>
  </inkml:definitions>
  <inkml:trace contextRef="#ctx0" brushRef="#br0">8322 9163 16383 0 0,'0'0'-16383'0'0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19T12:16:09.351"/>
    </inkml:context>
    <inkml:brush xml:id="br0">
      <inkml:brushProperty name="width" value="0.1" units="cm"/>
      <inkml:brushProperty name="height" value="0.1" units="cm"/>
    </inkml:brush>
  </inkml:definitions>
  <inkml:trace contextRef="#ctx0" brushRef="#br0">8322 9163 16383 0 0,'0'0'-16383'0'0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19T12:16:09.352"/>
    </inkml:context>
    <inkml:brush xml:id="br0">
      <inkml:brushProperty name="width" value="0.1" units="cm"/>
      <inkml:brushProperty name="height" value="0.1" units="cm"/>
    </inkml:brush>
  </inkml:definitions>
  <inkml:trace contextRef="#ctx0" brushRef="#br0">7167 8697 16383 0 0,'0'0'-16383'0'0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19T12:16:09.353"/>
    </inkml:context>
    <inkml:brush xml:id="br0">
      <inkml:brushProperty name="width" value="0.1" units="cm"/>
      <inkml:brushProperty name="height" value="0.1" units="cm"/>
    </inkml:brush>
  </inkml:definitions>
  <inkml:trace contextRef="#ctx0" brushRef="#br0">7167 8697 16383 0 0,'0'0'-16383'0'0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19T12:16:09.354"/>
    </inkml:context>
    <inkml:brush xml:id="br0">
      <inkml:brushProperty name="width" value="0.1" units="cm"/>
      <inkml:brushProperty name="height" value="0.1" units="cm"/>
    </inkml:brush>
  </inkml:definitions>
  <inkml:trace contextRef="#ctx0" brushRef="#br0">8412 9540 16383 0 0,'0'0'-16383'0'0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19T12:16:09.355"/>
    </inkml:context>
    <inkml:brush xml:id="br0">
      <inkml:brushProperty name="width" value="0.1" units="cm"/>
      <inkml:brushProperty name="height" value="0.1" units="cm"/>
    </inkml:brush>
  </inkml:definitions>
  <inkml:trace contextRef="#ctx0" brushRef="#br0">8412 9540 16383 0 0,'0'0'-16383'0'0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19T12:16:09.364"/>
    </inkml:context>
    <inkml:brush xml:id="br0">
      <inkml:brushProperty name="width" value="0.1" units="cm"/>
      <inkml:brushProperty name="height" value="0.1" units="cm"/>
    </inkml:brush>
  </inkml:definitions>
  <inkml:trace contextRef="#ctx0" brushRef="#br0">8412 9540 16383 0 0,'0'0'-16383'0'0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19T12:16:09.365"/>
    </inkml:context>
    <inkml:brush xml:id="br0">
      <inkml:brushProperty name="width" value="0.1" units="cm"/>
      <inkml:brushProperty name="height" value="0.1" units="cm"/>
    </inkml:brush>
  </inkml:definitions>
  <inkml:trace contextRef="#ctx0" brushRef="#br0">8412 9540 16383 0 0,'0'0'-16383'0'0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19T12:16:09.366"/>
    </inkml:context>
    <inkml:brush xml:id="br0">
      <inkml:brushProperty name="width" value="0.1" units="cm"/>
      <inkml:brushProperty name="height" value="0.1" units="cm"/>
    </inkml:brush>
  </inkml:definitions>
  <inkml:trace contextRef="#ctx0" brushRef="#br0">8412 9540 16383 0 0,'0'0'-16383'0'0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19T12:16:09.367"/>
    </inkml:context>
    <inkml:brush xml:id="br0">
      <inkml:brushProperty name="width" value="0.1" units="cm"/>
      <inkml:brushProperty name="height" value="0.1" units="cm"/>
    </inkml:brush>
  </inkml:definitions>
  <inkml:trace contextRef="#ctx0" brushRef="#br0">5241 3560 16383 0 0,'0'0'-16383'0'0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19T12:16:09.368"/>
    </inkml:context>
    <inkml:brush xml:id="br0">
      <inkml:brushProperty name="width" value="0.1" units="cm"/>
      <inkml:brushProperty name="height" value="0.1" units="cm"/>
    </inkml:brush>
  </inkml:definitions>
  <inkml:trace contextRef="#ctx0" brushRef="#br0">5241 3560 16383 0 0,'0'0'-16383'0'0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19T12:16:09.369"/>
    </inkml:context>
    <inkml:brush xml:id="br0">
      <inkml:brushProperty name="width" value="0.1" units="cm"/>
      <inkml:brushProperty name="height" value="0.1" units="cm"/>
    </inkml:brush>
  </inkml:definitions>
  <inkml:trace contextRef="#ctx0" brushRef="#br0">6266 2500 16383 0 0,'0'0'-16383'0'0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19T12:16:09.370"/>
    </inkml:context>
    <inkml:brush xml:id="br0">
      <inkml:brushProperty name="width" value="0.1" units="cm"/>
      <inkml:brushProperty name="height" value="0.1" units="cm"/>
    </inkml:brush>
  </inkml:definitions>
  <inkml:trace contextRef="#ctx0" brushRef="#br0">6266 2500 16383 0 0,'0'0'-16383'0'0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3/19/2021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1162288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3/19/2021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8589397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3/19/2021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4943549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3/19/2021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981098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3/19/2021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161981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3/19/2021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1289157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3/19/2021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1602447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3/19/2021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0248445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9218810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1189263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6191662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7206514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373677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3/19/2021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0102416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3/19/2021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007981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3/19/2021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1582999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3/19/2021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4663649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3/19/2021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2175218665"/>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s://creativecommons.org/licenses/by-nc/3.0/" TargetMode="External"/><Relationship Id="rId4" Type="http://schemas.openxmlformats.org/officeDocument/2006/relationships/hyperlink" Target="http://pngimg.com/download/17973"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3" Type="http://schemas.openxmlformats.org/officeDocument/2006/relationships/customXml" Target="../ink/ink5.xml"/><Relationship Id="rId18" Type="http://schemas.openxmlformats.org/officeDocument/2006/relationships/customXml" Target="../ink/ink10.xml"/><Relationship Id="rId21" Type="http://schemas.openxmlformats.org/officeDocument/2006/relationships/customXml" Target="../ink/ink13.xml"/><Relationship Id="rId12" Type="http://schemas.openxmlformats.org/officeDocument/2006/relationships/customXml" Target="../ink/ink4.xml"/><Relationship Id="rId17" Type="http://schemas.openxmlformats.org/officeDocument/2006/relationships/customXml" Target="../ink/ink9.xml"/><Relationship Id="rId2" Type="http://schemas.openxmlformats.org/officeDocument/2006/relationships/customXml" Target="../ink/ink1.xml"/><Relationship Id="rId16" Type="http://schemas.openxmlformats.org/officeDocument/2006/relationships/customXml" Target="../ink/ink8.xml"/><Relationship Id="rId20" Type="http://schemas.openxmlformats.org/officeDocument/2006/relationships/customXml" Target="../ink/ink12.xml"/><Relationship Id="rId1" Type="http://schemas.openxmlformats.org/officeDocument/2006/relationships/slideLayout" Target="../slideLayouts/slideLayout8.xml"/><Relationship Id="rId11" Type="http://schemas.openxmlformats.org/officeDocument/2006/relationships/customXml" Target="../ink/ink3.xml"/><Relationship Id="rId24" Type="http://schemas.openxmlformats.org/officeDocument/2006/relationships/image" Target="../media/image7.png"/><Relationship Id="rId15" Type="http://schemas.openxmlformats.org/officeDocument/2006/relationships/customXml" Target="../ink/ink7.xml"/><Relationship Id="rId23" Type="http://schemas.openxmlformats.org/officeDocument/2006/relationships/customXml" Target="../ink/ink15.xml"/><Relationship Id="rId10" Type="http://schemas.openxmlformats.org/officeDocument/2006/relationships/customXml" Target="../ink/ink2.xml"/><Relationship Id="rId19" Type="http://schemas.openxmlformats.org/officeDocument/2006/relationships/customXml" Target="../ink/ink11.xml"/><Relationship Id="rId9" Type="http://schemas.openxmlformats.org/officeDocument/2006/relationships/image" Target="../media/image50.png"/><Relationship Id="rId14" Type="http://schemas.openxmlformats.org/officeDocument/2006/relationships/customXml" Target="../ink/ink6.xml"/><Relationship Id="rId22" Type="http://schemas.openxmlformats.org/officeDocument/2006/relationships/customXml" Target="../ink/ink14.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1ABDF5BA-7BE3-4F88-8830-19E6CE6FF2E7}"/>
              </a:ext>
            </a:extLst>
          </p:cNvPr>
          <p:cNvPicPr>
            <a:picLocks noChangeAspect="1"/>
          </p:cNvPicPr>
          <p:nvPr/>
        </p:nvPicPr>
        <p:blipFill rotWithShape="1">
          <a:blip r:embed="rId3">
            <a:duotone>
              <a:prstClr val="black"/>
              <a:schemeClr val="accent5">
                <a:tint val="45000"/>
                <a:satMod val="400000"/>
              </a:schemeClr>
            </a:duotone>
            <a:alphaModFix amt="25000"/>
            <a:extLst>
              <a:ext uri="{837473B0-CC2E-450A-ABE3-18F120FF3D39}">
                <a1611:picAttrSrcUrl xmlns:a1611="http://schemas.microsoft.com/office/drawing/2016/11/main" r:id="rId4"/>
              </a:ext>
            </a:extLst>
          </a:blip>
          <a:srcRect l="2687" r="27534" b="-1"/>
          <a:stretch/>
        </p:blipFill>
        <p:spPr>
          <a:xfrm>
            <a:off x="20" y="227"/>
            <a:ext cx="12191675" cy="6858000"/>
          </a:xfrm>
          <a:prstGeom prst="rect">
            <a:avLst/>
          </a:prstGeom>
        </p:spPr>
      </p:pic>
      <p:sp>
        <p:nvSpPr>
          <p:cNvPr id="2" name="Title 1"/>
          <p:cNvSpPr>
            <a:spLocks noGrp="1"/>
          </p:cNvSpPr>
          <p:nvPr>
            <p:ph type="ctrTitle"/>
          </p:nvPr>
        </p:nvSpPr>
        <p:spPr>
          <a:xfrm>
            <a:off x="1154955" y="1447800"/>
            <a:ext cx="8825658" cy="3329581"/>
          </a:xfrm>
        </p:spPr>
        <p:txBody>
          <a:bodyPr>
            <a:normAutofit/>
          </a:bodyPr>
          <a:lstStyle/>
          <a:p>
            <a:r>
              <a:rPr lang="en-GB">
                <a:cs typeface="Calibri Light"/>
              </a:rPr>
              <a:t>Language and development</a:t>
            </a:r>
            <a:endParaRPr lang="en-GB"/>
          </a:p>
        </p:txBody>
      </p:sp>
      <p:sp>
        <p:nvSpPr>
          <p:cNvPr id="3" name="Subtitle 2"/>
          <p:cNvSpPr>
            <a:spLocks noGrp="1"/>
          </p:cNvSpPr>
          <p:nvPr>
            <p:ph type="subTitle" idx="1"/>
          </p:nvPr>
        </p:nvSpPr>
        <p:spPr>
          <a:xfrm>
            <a:off x="1154955" y="4777380"/>
            <a:ext cx="8825658" cy="861420"/>
          </a:xfrm>
        </p:spPr>
        <p:txBody>
          <a:bodyPr vert="horz" lIns="91440" tIns="45720" rIns="91440" bIns="45720" rtlCol="0">
            <a:normAutofit/>
          </a:bodyPr>
          <a:lstStyle/>
          <a:p>
            <a:r>
              <a:rPr lang="en-GB">
                <a:cs typeface="Calibri"/>
              </a:rPr>
              <a:t>Why language and development are important in early years.</a:t>
            </a:r>
            <a:endParaRPr lang="en-GB"/>
          </a:p>
        </p:txBody>
      </p:sp>
      <p:sp>
        <p:nvSpPr>
          <p:cNvPr id="15" name="Rectangle 9">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93CB58C3-8B5A-4C59-A1ED-4E32D560D35B}"/>
              </a:ext>
            </a:extLst>
          </p:cNvPr>
          <p:cNvSpPr txBox="1"/>
          <p:nvPr/>
        </p:nvSpPr>
        <p:spPr>
          <a:xfrm>
            <a:off x="9461765" y="6657945"/>
            <a:ext cx="2730235" cy="200055"/>
          </a:xfrm>
          <a:prstGeom prst="rect">
            <a:avLst/>
          </a:prstGeom>
          <a:solidFill>
            <a:srgbClr val="000000"/>
          </a:solidFill>
          <a:ln>
            <a:noFill/>
          </a:ln>
        </p:spPr>
        <p:txBody>
          <a:bodyPr wrap="none" anchor="ctr">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32651-BAB5-4CBB-B06C-CD6C3C88C1DE}"/>
              </a:ext>
            </a:extLst>
          </p:cNvPr>
          <p:cNvSpPr>
            <a:spLocks noGrp="1"/>
          </p:cNvSpPr>
          <p:nvPr>
            <p:ph type="title"/>
          </p:nvPr>
        </p:nvSpPr>
        <p:spPr>
          <a:xfrm>
            <a:off x="263105" y="178220"/>
            <a:ext cx="10429336" cy="894243"/>
          </a:xfrm>
        </p:spPr>
        <p:txBody>
          <a:bodyPr/>
          <a:lstStyle/>
          <a:p>
            <a:r>
              <a:rPr lang="en-GB" sz="2400">
                <a:cs typeface="Calibri Light"/>
              </a:rPr>
              <a:t>Children and their development</a:t>
            </a:r>
            <a:endParaRPr lang="en-GB" sz="2400" dirty="0">
              <a:cs typeface="Calibri Light"/>
            </a:endParaRPr>
          </a:p>
        </p:txBody>
      </p:sp>
      <p:sp>
        <p:nvSpPr>
          <p:cNvPr id="3" name="Content Placeholder 2">
            <a:extLst>
              <a:ext uri="{FF2B5EF4-FFF2-40B4-BE49-F238E27FC236}">
                <a16:creationId xmlns:a16="http://schemas.microsoft.com/office/drawing/2014/main" id="{4AED65E4-153D-4550-808D-1696B8BB2BC4}"/>
              </a:ext>
            </a:extLst>
          </p:cNvPr>
          <p:cNvSpPr>
            <a:spLocks noGrp="1"/>
          </p:cNvSpPr>
          <p:nvPr>
            <p:ph sz="half" idx="1"/>
          </p:nvPr>
        </p:nvSpPr>
        <p:spPr>
          <a:xfrm>
            <a:off x="421257" y="876719"/>
            <a:ext cx="5670430" cy="5904092"/>
          </a:xfrm>
        </p:spPr>
        <p:txBody>
          <a:bodyPr vert="horz" lIns="91440" tIns="45720" rIns="91440" bIns="45720" rtlCol="0" anchor="t">
            <a:noAutofit/>
          </a:bodyPr>
          <a:lstStyle/>
          <a:p>
            <a:r>
              <a:rPr lang="en-GB" sz="1600" dirty="0">
                <a:ea typeface="+mn-lt"/>
                <a:cs typeface="+mn-lt"/>
              </a:rPr>
              <a:t>Language is a complex system of symbolic communication, a foundation that is described to be laid before we even reach the verbal stage as children. It is said if we all have the same understanding of what a word means then communication can take place. </a:t>
            </a:r>
            <a:endParaRPr lang="en-US" sz="1600" dirty="0">
              <a:ea typeface="+mn-lt"/>
              <a:cs typeface="+mn-lt"/>
            </a:endParaRPr>
          </a:p>
          <a:p>
            <a:r>
              <a:rPr lang="en-GB" sz="1600" dirty="0">
                <a:ea typeface="+mn-lt"/>
                <a:cs typeface="+mn-lt"/>
              </a:rPr>
              <a:t>When babies are born, we can interpret their emotion by their facial expression or vocality such as crying, screaming, giggling so therefore have some idea what their need is. </a:t>
            </a:r>
            <a:endParaRPr lang="en-US" sz="1600" dirty="0">
              <a:cs typeface="Calibri"/>
            </a:endParaRPr>
          </a:p>
          <a:p>
            <a:r>
              <a:rPr lang="en-GB" sz="1600" dirty="0">
                <a:ea typeface="+mn-lt"/>
                <a:cs typeface="+mn-lt"/>
              </a:rPr>
              <a:t>Physical and mental health, educational and occupational attainment, the development of social relationships and family well-being all sustain their roots in early childhood.</a:t>
            </a:r>
          </a:p>
          <a:p>
            <a:r>
              <a:rPr lang="en-GB" sz="1600" dirty="0">
                <a:ea typeface="+mn-lt"/>
                <a:cs typeface="+mn-lt"/>
              </a:rPr>
              <a:t> It is important that any child has access to education as this is essential in promoting social and language development in children (Howes et al 2008). It is important that early childhood educators have necessary experience in delivering language and development to ensure early detection of difficulties that a child may be suffering with regarding speech or development.</a:t>
            </a:r>
            <a:endParaRPr lang="en-GB" sz="1600" dirty="0">
              <a:cs typeface="Calibri"/>
            </a:endParaRPr>
          </a:p>
        </p:txBody>
      </p:sp>
      <p:sp>
        <p:nvSpPr>
          <p:cNvPr id="5" name="Cloud 4">
            <a:extLst>
              <a:ext uri="{FF2B5EF4-FFF2-40B4-BE49-F238E27FC236}">
                <a16:creationId xmlns:a16="http://schemas.microsoft.com/office/drawing/2014/main" id="{F8BF3A1B-481A-4E94-8FA6-A9B02FF77CF2}"/>
              </a:ext>
            </a:extLst>
          </p:cNvPr>
          <p:cNvSpPr/>
          <p:nvPr/>
        </p:nvSpPr>
        <p:spPr>
          <a:xfrm>
            <a:off x="6918384" y="484517"/>
            <a:ext cx="3292414" cy="1337093"/>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What age should my child start talking?</a:t>
            </a:r>
            <a:endParaRPr lang="en-GB"/>
          </a:p>
        </p:txBody>
      </p:sp>
      <p:sp>
        <p:nvSpPr>
          <p:cNvPr id="4" name="TextBox 3">
            <a:extLst>
              <a:ext uri="{FF2B5EF4-FFF2-40B4-BE49-F238E27FC236}">
                <a16:creationId xmlns:a16="http://schemas.microsoft.com/office/drawing/2014/main" id="{CCC776F5-6046-4A3D-B64D-657A3D5CE2C5}"/>
              </a:ext>
            </a:extLst>
          </p:cNvPr>
          <p:cNvSpPr txBox="1"/>
          <p:nvPr/>
        </p:nvSpPr>
        <p:spPr>
          <a:xfrm>
            <a:off x="6622211" y="1877684"/>
            <a:ext cx="4353464"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solidFill>
                  <a:srgbClr val="FF0000"/>
                </a:solidFill>
              </a:rPr>
              <a:t>Parents</a:t>
            </a:r>
            <a:r>
              <a:rPr lang="en-GB" sz="1600" dirty="0">
                <a:ea typeface="+mn-lt"/>
                <a:cs typeface="+mn-lt"/>
              </a:rPr>
              <a:t> are the number one influencer when It comes to a child's language and speech development or any kind of development, as they are the sole people that the children are around most of the time. John Bowlby (1969) suggested that being close to the mother showed a particularly interesting purpose for research as whenever an infant would cry, the mother would tend to the infant restoring the infants emotional state while being in proximity, this being important for the child's mental wellbeing and development</a:t>
            </a:r>
            <a:r>
              <a:rPr lang="en-GB" sz="1600" dirty="0">
                <a:solidFill>
                  <a:srgbClr val="FF0000"/>
                </a:solidFill>
                <a:ea typeface="+mn-lt"/>
                <a:cs typeface="+mn-lt"/>
              </a:rPr>
              <a:t>. The parents have the most significant role to play in the early stage of a child's language and development.</a:t>
            </a:r>
          </a:p>
        </p:txBody>
      </p:sp>
    </p:spTree>
    <p:extLst>
      <p:ext uri="{BB962C8B-B14F-4D97-AF65-F5344CB8AC3E}">
        <p14:creationId xmlns:p14="http://schemas.microsoft.com/office/powerpoint/2010/main" val="38112182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DD24D-55FB-4FC6-A4FB-B7E57F7FD7D2}"/>
              </a:ext>
            </a:extLst>
          </p:cNvPr>
          <p:cNvSpPr>
            <a:spLocks noGrp="1"/>
          </p:cNvSpPr>
          <p:nvPr>
            <p:ph type="title"/>
          </p:nvPr>
        </p:nvSpPr>
        <p:spPr>
          <a:xfrm>
            <a:off x="854165" y="600973"/>
            <a:ext cx="3932237" cy="651295"/>
          </a:xfrm>
        </p:spPr>
        <p:txBody>
          <a:bodyPr/>
          <a:lstStyle/>
          <a:p>
            <a:r>
              <a:rPr lang="en-GB">
                <a:solidFill>
                  <a:srgbClr val="FF0000"/>
                </a:solidFill>
                <a:latin typeface="Britannic Bold"/>
                <a:cs typeface="Calibri Light"/>
              </a:rPr>
              <a:t>The important stuff </a:t>
            </a:r>
            <a:endParaRPr lang="en-GB" dirty="0">
              <a:solidFill>
                <a:srgbClr val="FF0000"/>
              </a:solidFill>
              <a:latin typeface="Britannic Bold"/>
              <a:cs typeface="Calibri Light"/>
            </a:endParaRPr>
          </a:p>
        </p:txBody>
      </p:sp>
      <p:sp>
        <p:nvSpPr>
          <p:cNvPr id="4" name="Text Placeholder 3">
            <a:extLst>
              <a:ext uri="{FF2B5EF4-FFF2-40B4-BE49-F238E27FC236}">
                <a16:creationId xmlns:a16="http://schemas.microsoft.com/office/drawing/2014/main" id="{C7247EC8-3AAF-4499-BEED-622302A6CDD9}"/>
              </a:ext>
            </a:extLst>
          </p:cNvPr>
          <p:cNvSpPr>
            <a:spLocks noGrp="1"/>
          </p:cNvSpPr>
          <p:nvPr>
            <p:ph type="body" sz="half" idx="2"/>
          </p:nvPr>
        </p:nvSpPr>
        <p:spPr>
          <a:xfrm>
            <a:off x="681638" y="1640456"/>
            <a:ext cx="4277292" cy="5134304"/>
          </a:xfrm>
        </p:spPr>
        <p:txBody>
          <a:bodyPr vert="horz" lIns="91440" tIns="45720" rIns="91440" bIns="45720" rtlCol="0" anchor="t">
            <a:noAutofit/>
          </a:bodyPr>
          <a:lstStyle/>
          <a:p>
            <a:r>
              <a:rPr lang="en-GB" dirty="0">
                <a:cs typeface="Calibri"/>
              </a:rPr>
              <a:t>Learning theory- This theory argues that language is another form of behaviour that we learn from birth. Influenced by different environments around us. From birth a child is influenced by language.</a:t>
            </a:r>
          </a:p>
          <a:p>
            <a:r>
              <a:rPr lang="en-GB" dirty="0">
                <a:cs typeface="Calibri"/>
              </a:rPr>
              <a:t>Native theorists believe we are  already born with somewhat innate ability to learn and develop skills effortlessly.</a:t>
            </a:r>
          </a:p>
          <a:p>
            <a:r>
              <a:rPr lang="en-GB" dirty="0">
                <a:cs typeface="Calibri"/>
              </a:rPr>
              <a:t>Jean Piaget believed there was nothing special about language and developing and that language develops along with cognitive maturation and age.  Chomsky on the other hand does not believe that learning solely alone accounts for all the different language development.</a:t>
            </a:r>
          </a:p>
          <a:p>
            <a:r>
              <a:rPr lang="en-GB" dirty="0">
                <a:cs typeface="Calibri"/>
              </a:rPr>
              <a:t>Social theorists advocate the need for positive regard and how important it is for the process of language for a child's development. They believe language is learned through a process of gradually shaping sounds to form a word associated with a meaning.</a:t>
            </a:r>
          </a:p>
        </p:txBody>
      </p:sp>
      <mc:AlternateContent xmlns:mc="http://schemas.openxmlformats.org/markup-compatibility/2006" xmlns:p14="http://schemas.microsoft.com/office/powerpoint/2010/main">
        <mc:Choice Requires="p14">
          <p:contentPart p14:bwMode="auto" r:id="rId2">
            <p14:nvContentPartPr>
              <p14:cNvPr id="9" name="Ink 8">
                <a:extLst>
                  <a:ext uri="{FF2B5EF4-FFF2-40B4-BE49-F238E27FC236}">
                    <a16:creationId xmlns:a16="http://schemas.microsoft.com/office/drawing/2014/main" id="{A894533B-149E-4010-9D69-5D6E5B0C7BE2}"/>
                  </a:ext>
                </a:extLst>
              </p14:cNvPr>
              <p14:cNvContentPartPr/>
              <p14:nvPr/>
            </p14:nvContentPartPr>
            <p14:xfrm>
              <a:off x="2995303" y="4834699"/>
              <a:ext cx="19050" cy="19050"/>
            </p14:xfrm>
          </p:contentPart>
        </mc:Choice>
        <mc:Fallback xmlns="">
          <p:pic>
            <p:nvPicPr>
              <p:cNvPr id="9" name="Ink 8">
                <a:extLst>
                  <a:ext uri="{FF2B5EF4-FFF2-40B4-BE49-F238E27FC236}">
                    <a16:creationId xmlns:a16="http://schemas.microsoft.com/office/drawing/2014/main" id="{A894533B-149E-4010-9D69-5D6E5B0C7BE2}"/>
                  </a:ext>
                </a:extLst>
              </p:cNvPr>
              <p:cNvPicPr/>
              <p:nvPr/>
            </p:nvPicPr>
            <p:blipFill>
              <a:blip r:embed="rId9"/>
              <a:stretch>
                <a:fillRect/>
              </a:stretch>
            </p:blipFill>
            <p:spPr>
              <a:xfrm>
                <a:off x="2042803" y="3901249"/>
                <a:ext cx="1905000" cy="1905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0" name="Ink 9">
                <a:extLst>
                  <a:ext uri="{FF2B5EF4-FFF2-40B4-BE49-F238E27FC236}">
                    <a16:creationId xmlns:a16="http://schemas.microsoft.com/office/drawing/2014/main" id="{4183D853-4108-467D-8511-2B3F7E8A9B59}"/>
                  </a:ext>
                </a:extLst>
              </p14:cNvPr>
              <p14:cNvContentPartPr/>
              <p14:nvPr/>
            </p14:nvContentPartPr>
            <p14:xfrm>
              <a:off x="2667711" y="4864106"/>
              <a:ext cx="19050" cy="19050"/>
            </p14:xfrm>
          </p:contentPart>
        </mc:Choice>
        <mc:Fallback xmlns="">
          <p:pic>
            <p:nvPicPr>
              <p:cNvPr id="10" name="Ink 9">
                <a:extLst>
                  <a:ext uri="{FF2B5EF4-FFF2-40B4-BE49-F238E27FC236}">
                    <a16:creationId xmlns:a16="http://schemas.microsoft.com/office/drawing/2014/main" id="{4183D853-4108-467D-8511-2B3F7E8A9B59}"/>
                  </a:ext>
                </a:extLst>
              </p:cNvPr>
              <p:cNvPicPr/>
              <p:nvPr/>
            </p:nvPicPr>
            <p:blipFill>
              <a:blip r:embed="rId9"/>
              <a:stretch>
                <a:fillRect/>
              </a:stretch>
            </p:blipFill>
            <p:spPr>
              <a:xfrm>
                <a:off x="1715211" y="3930656"/>
                <a:ext cx="1905000" cy="19050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1" name="Ink 10">
                <a:extLst>
                  <a:ext uri="{FF2B5EF4-FFF2-40B4-BE49-F238E27FC236}">
                    <a16:creationId xmlns:a16="http://schemas.microsoft.com/office/drawing/2014/main" id="{C2C5EA4D-4D3B-4970-AFFF-E07A79B44BBE}"/>
                  </a:ext>
                </a:extLst>
              </p14:cNvPr>
              <p14:cNvContentPartPr/>
              <p14:nvPr/>
            </p14:nvContentPartPr>
            <p14:xfrm>
              <a:off x="2667711" y="4864106"/>
              <a:ext cx="19050" cy="19050"/>
            </p14:xfrm>
          </p:contentPart>
        </mc:Choice>
        <mc:Fallback xmlns="">
          <p:pic>
            <p:nvPicPr>
              <p:cNvPr id="11" name="Ink 10">
                <a:extLst>
                  <a:ext uri="{FF2B5EF4-FFF2-40B4-BE49-F238E27FC236}">
                    <a16:creationId xmlns:a16="http://schemas.microsoft.com/office/drawing/2014/main" id="{C2C5EA4D-4D3B-4970-AFFF-E07A79B44BBE}"/>
                  </a:ext>
                </a:extLst>
              </p:cNvPr>
              <p:cNvPicPr/>
              <p:nvPr/>
            </p:nvPicPr>
            <p:blipFill>
              <a:blip r:embed="rId9"/>
              <a:stretch>
                <a:fillRect/>
              </a:stretch>
            </p:blipFill>
            <p:spPr>
              <a:xfrm>
                <a:off x="1715211" y="3930656"/>
                <a:ext cx="1905000" cy="19050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2" name="Ink 11">
                <a:extLst>
                  <a:ext uri="{FF2B5EF4-FFF2-40B4-BE49-F238E27FC236}">
                    <a16:creationId xmlns:a16="http://schemas.microsoft.com/office/drawing/2014/main" id="{A02D7D6D-6BFB-4DBB-8312-44FACB23D02B}"/>
                  </a:ext>
                </a:extLst>
              </p14:cNvPr>
              <p14:cNvContentPartPr/>
              <p14:nvPr/>
            </p14:nvContentPartPr>
            <p14:xfrm>
              <a:off x="2667711" y="4864106"/>
              <a:ext cx="19050" cy="19050"/>
            </p14:xfrm>
          </p:contentPart>
        </mc:Choice>
        <mc:Fallback xmlns="">
          <p:pic>
            <p:nvPicPr>
              <p:cNvPr id="12" name="Ink 11">
                <a:extLst>
                  <a:ext uri="{FF2B5EF4-FFF2-40B4-BE49-F238E27FC236}">
                    <a16:creationId xmlns:a16="http://schemas.microsoft.com/office/drawing/2014/main" id="{A02D7D6D-6BFB-4DBB-8312-44FACB23D02B}"/>
                  </a:ext>
                </a:extLst>
              </p:cNvPr>
              <p:cNvPicPr/>
              <p:nvPr/>
            </p:nvPicPr>
            <p:blipFill>
              <a:blip r:embed="rId9"/>
              <a:stretch>
                <a:fillRect/>
              </a:stretch>
            </p:blipFill>
            <p:spPr>
              <a:xfrm>
                <a:off x="1715211" y="3930656"/>
                <a:ext cx="1905000" cy="190500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3" name="Ink 12">
                <a:extLst>
                  <a:ext uri="{FF2B5EF4-FFF2-40B4-BE49-F238E27FC236}">
                    <a16:creationId xmlns:a16="http://schemas.microsoft.com/office/drawing/2014/main" id="{D3009E7A-DA17-4536-9CC9-6D736FF2D72F}"/>
                  </a:ext>
                </a:extLst>
              </p14:cNvPr>
              <p14:cNvContentPartPr/>
              <p14:nvPr/>
            </p14:nvContentPartPr>
            <p14:xfrm>
              <a:off x="2039649" y="4610777"/>
              <a:ext cx="19050" cy="19050"/>
            </p14:xfrm>
          </p:contentPart>
        </mc:Choice>
        <mc:Fallback xmlns="">
          <p:pic>
            <p:nvPicPr>
              <p:cNvPr id="13" name="Ink 12">
                <a:extLst>
                  <a:ext uri="{FF2B5EF4-FFF2-40B4-BE49-F238E27FC236}">
                    <a16:creationId xmlns:a16="http://schemas.microsoft.com/office/drawing/2014/main" id="{D3009E7A-DA17-4536-9CC9-6D736FF2D72F}"/>
                  </a:ext>
                </a:extLst>
              </p:cNvPr>
              <p:cNvPicPr/>
              <p:nvPr/>
            </p:nvPicPr>
            <p:blipFill>
              <a:blip r:embed="rId9"/>
              <a:stretch>
                <a:fillRect/>
              </a:stretch>
            </p:blipFill>
            <p:spPr>
              <a:xfrm>
                <a:off x="1106199" y="3677327"/>
                <a:ext cx="1905000" cy="19050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4" name="Ink 13">
                <a:extLst>
                  <a:ext uri="{FF2B5EF4-FFF2-40B4-BE49-F238E27FC236}">
                    <a16:creationId xmlns:a16="http://schemas.microsoft.com/office/drawing/2014/main" id="{BAB592ED-2551-4AEF-B92E-167D250E7423}"/>
                  </a:ext>
                </a:extLst>
              </p14:cNvPr>
              <p14:cNvContentPartPr/>
              <p14:nvPr/>
            </p14:nvContentPartPr>
            <p14:xfrm>
              <a:off x="2039649" y="4610777"/>
              <a:ext cx="19050" cy="19050"/>
            </p14:xfrm>
          </p:contentPart>
        </mc:Choice>
        <mc:Fallback xmlns="">
          <p:pic>
            <p:nvPicPr>
              <p:cNvPr id="14" name="Ink 13">
                <a:extLst>
                  <a:ext uri="{FF2B5EF4-FFF2-40B4-BE49-F238E27FC236}">
                    <a16:creationId xmlns:a16="http://schemas.microsoft.com/office/drawing/2014/main" id="{BAB592ED-2551-4AEF-B92E-167D250E7423}"/>
                  </a:ext>
                </a:extLst>
              </p:cNvPr>
              <p:cNvPicPr/>
              <p:nvPr/>
            </p:nvPicPr>
            <p:blipFill>
              <a:blip r:embed="rId9"/>
              <a:stretch>
                <a:fillRect/>
              </a:stretch>
            </p:blipFill>
            <p:spPr>
              <a:xfrm>
                <a:off x="1106199" y="3677327"/>
                <a:ext cx="1905000" cy="19050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6" name="Ink 15">
                <a:extLst>
                  <a:ext uri="{FF2B5EF4-FFF2-40B4-BE49-F238E27FC236}">
                    <a16:creationId xmlns:a16="http://schemas.microsoft.com/office/drawing/2014/main" id="{A1AA5620-C532-49C9-BEBD-794D70392823}"/>
                  </a:ext>
                </a:extLst>
              </p14:cNvPr>
              <p14:cNvContentPartPr/>
              <p14:nvPr/>
            </p14:nvContentPartPr>
            <p14:xfrm>
              <a:off x="2716280" y="5069078"/>
              <a:ext cx="19050" cy="19050"/>
            </p14:xfrm>
          </p:contentPart>
        </mc:Choice>
        <mc:Fallback xmlns="">
          <p:pic>
            <p:nvPicPr>
              <p:cNvPr id="16" name="Ink 15">
                <a:extLst>
                  <a:ext uri="{FF2B5EF4-FFF2-40B4-BE49-F238E27FC236}">
                    <a16:creationId xmlns:a16="http://schemas.microsoft.com/office/drawing/2014/main" id="{A1AA5620-C532-49C9-BEBD-794D70392823}"/>
                  </a:ext>
                </a:extLst>
              </p:cNvPr>
              <p:cNvPicPr/>
              <p:nvPr/>
            </p:nvPicPr>
            <p:blipFill>
              <a:blip r:embed="rId9"/>
              <a:stretch>
                <a:fillRect/>
              </a:stretch>
            </p:blipFill>
            <p:spPr>
              <a:xfrm>
                <a:off x="1782830" y="4116578"/>
                <a:ext cx="1905000" cy="190500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7" name="Ink 16">
                <a:extLst>
                  <a:ext uri="{FF2B5EF4-FFF2-40B4-BE49-F238E27FC236}">
                    <a16:creationId xmlns:a16="http://schemas.microsoft.com/office/drawing/2014/main" id="{2751999C-C756-4BCD-8659-48745C2D9377}"/>
                  </a:ext>
                </a:extLst>
              </p14:cNvPr>
              <p14:cNvContentPartPr/>
              <p14:nvPr/>
            </p14:nvContentPartPr>
            <p14:xfrm>
              <a:off x="2716280" y="5069078"/>
              <a:ext cx="19050" cy="19050"/>
            </p14:xfrm>
          </p:contentPart>
        </mc:Choice>
        <mc:Fallback xmlns="">
          <p:pic>
            <p:nvPicPr>
              <p:cNvPr id="17" name="Ink 16">
                <a:extLst>
                  <a:ext uri="{FF2B5EF4-FFF2-40B4-BE49-F238E27FC236}">
                    <a16:creationId xmlns:a16="http://schemas.microsoft.com/office/drawing/2014/main" id="{2751999C-C756-4BCD-8659-48745C2D9377}"/>
                  </a:ext>
                </a:extLst>
              </p:cNvPr>
              <p:cNvPicPr/>
              <p:nvPr/>
            </p:nvPicPr>
            <p:blipFill>
              <a:blip r:embed="rId9"/>
              <a:stretch>
                <a:fillRect/>
              </a:stretch>
            </p:blipFill>
            <p:spPr>
              <a:xfrm>
                <a:off x="1782830" y="4116578"/>
                <a:ext cx="1905000" cy="19050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8" name="Ink 17">
                <a:extLst>
                  <a:ext uri="{FF2B5EF4-FFF2-40B4-BE49-F238E27FC236}">
                    <a16:creationId xmlns:a16="http://schemas.microsoft.com/office/drawing/2014/main" id="{6AAE42F8-2914-4BA5-862C-A352420B07CC}"/>
                  </a:ext>
                </a:extLst>
              </p14:cNvPr>
              <p14:cNvContentPartPr/>
              <p14:nvPr/>
            </p14:nvContentPartPr>
            <p14:xfrm>
              <a:off x="2716280" y="5069078"/>
              <a:ext cx="19050" cy="19050"/>
            </p14:xfrm>
          </p:contentPart>
        </mc:Choice>
        <mc:Fallback xmlns="">
          <p:pic>
            <p:nvPicPr>
              <p:cNvPr id="18" name="Ink 17">
                <a:extLst>
                  <a:ext uri="{FF2B5EF4-FFF2-40B4-BE49-F238E27FC236}">
                    <a16:creationId xmlns:a16="http://schemas.microsoft.com/office/drawing/2014/main" id="{6AAE42F8-2914-4BA5-862C-A352420B07CC}"/>
                  </a:ext>
                </a:extLst>
              </p:cNvPr>
              <p:cNvPicPr/>
              <p:nvPr/>
            </p:nvPicPr>
            <p:blipFill>
              <a:blip r:embed="rId9"/>
              <a:stretch>
                <a:fillRect/>
              </a:stretch>
            </p:blipFill>
            <p:spPr>
              <a:xfrm>
                <a:off x="1782830" y="4116578"/>
                <a:ext cx="1905000" cy="19050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19" name="Ink 18">
                <a:extLst>
                  <a:ext uri="{FF2B5EF4-FFF2-40B4-BE49-F238E27FC236}">
                    <a16:creationId xmlns:a16="http://schemas.microsoft.com/office/drawing/2014/main" id="{1F549D81-6564-4FEC-8422-5C423648EB97}"/>
                  </a:ext>
                </a:extLst>
              </p14:cNvPr>
              <p14:cNvContentPartPr/>
              <p14:nvPr/>
            </p14:nvContentPartPr>
            <p14:xfrm>
              <a:off x="2716280" y="5069078"/>
              <a:ext cx="19050" cy="19050"/>
            </p14:xfrm>
          </p:contentPart>
        </mc:Choice>
        <mc:Fallback xmlns="">
          <p:pic>
            <p:nvPicPr>
              <p:cNvPr id="19" name="Ink 18">
                <a:extLst>
                  <a:ext uri="{FF2B5EF4-FFF2-40B4-BE49-F238E27FC236}">
                    <a16:creationId xmlns:a16="http://schemas.microsoft.com/office/drawing/2014/main" id="{1F549D81-6564-4FEC-8422-5C423648EB97}"/>
                  </a:ext>
                </a:extLst>
              </p:cNvPr>
              <p:cNvPicPr/>
              <p:nvPr/>
            </p:nvPicPr>
            <p:blipFill>
              <a:blip r:embed="rId9"/>
              <a:stretch>
                <a:fillRect/>
              </a:stretch>
            </p:blipFill>
            <p:spPr>
              <a:xfrm>
                <a:off x="1782830" y="4116578"/>
                <a:ext cx="1905000" cy="190500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20" name="Ink 19">
                <a:extLst>
                  <a:ext uri="{FF2B5EF4-FFF2-40B4-BE49-F238E27FC236}">
                    <a16:creationId xmlns:a16="http://schemas.microsoft.com/office/drawing/2014/main" id="{39948EAE-01DA-4432-A1D6-4FF447DC71D0}"/>
                  </a:ext>
                </a:extLst>
              </p14:cNvPr>
              <p14:cNvContentPartPr/>
              <p14:nvPr/>
            </p14:nvContentPartPr>
            <p14:xfrm>
              <a:off x="2716280" y="5069078"/>
              <a:ext cx="19050" cy="19050"/>
            </p14:xfrm>
          </p:contentPart>
        </mc:Choice>
        <mc:Fallback xmlns="">
          <p:pic>
            <p:nvPicPr>
              <p:cNvPr id="20" name="Ink 19">
                <a:extLst>
                  <a:ext uri="{FF2B5EF4-FFF2-40B4-BE49-F238E27FC236}">
                    <a16:creationId xmlns:a16="http://schemas.microsoft.com/office/drawing/2014/main" id="{39948EAE-01DA-4432-A1D6-4FF447DC71D0}"/>
                  </a:ext>
                </a:extLst>
              </p:cNvPr>
              <p:cNvPicPr/>
              <p:nvPr/>
            </p:nvPicPr>
            <p:blipFill>
              <a:blip r:embed="rId9"/>
              <a:stretch>
                <a:fillRect/>
              </a:stretch>
            </p:blipFill>
            <p:spPr>
              <a:xfrm>
                <a:off x="1782830" y="4116578"/>
                <a:ext cx="1905000" cy="190500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21" name="Ink 20">
                <a:extLst>
                  <a:ext uri="{FF2B5EF4-FFF2-40B4-BE49-F238E27FC236}">
                    <a16:creationId xmlns:a16="http://schemas.microsoft.com/office/drawing/2014/main" id="{7F127D15-8605-4D2C-874D-3AE2F767BD0D}"/>
                  </a:ext>
                </a:extLst>
              </p14:cNvPr>
              <p14:cNvContentPartPr/>
              <p14:nvPr/>
            </p14:nvContentPartPr>
            <p14:xfrm>
              <a:off x="993212" y="1819435"/>
              <a:ext cx="19050" cy="19050"/>
            </p14:xfrm>
          </p:contentPart>
        </mc:Choice>
        <mc:Fallback xmlns="">
          <p:pic>
            <p:nvPicPr>
              <p:cNvPr id="21" name="Ink 20">
                <a:extLst>
                  <a:ext uri="{FF2B5EF4-FFF2-40B4-BE49-F238E27FC236}">
                    <a16:creationId xmlns:a16="http://schemas.microsoft.com/office/drawing/2014/main" id="{7F127D15-8605-4D2C-874D-3AE2F767BD0D}"/>
                  </a:ext>
                </a:extLst>
              </p:cNvPr>
              <p:cNvPicPr/>
              <p:nvPr/>
            </p:nvPicPr>
            <p:blipFill>
              <a:blip r:embed="rId9"/>
              <a:stretch>
                <a:fillRect/>
              </a:stretch>
            </p:blipFill>
            <p:spPr>
              <a:xfrm>
                <a:off x="59762" y="885985"/>
                <a:ext cx="1905000" cy="190500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22" name="Ink 21">
                <a:extLst>
                  <a:ext uri="{FF2B5EF4-FFF2-40B4-BE49-F238E27FC236}">
                    <a16:creationId xmlns:a16="http://schemas.microsoft.com/office/drawing/2014/main" id="{589F4B44-4CEE-43A6-8216-DA942031C6B6}"/>
                  </a:ext>
                </a:extLst>
              </p14:cNvPr>
              <p14:cNvContentPartPr/>
              <p14:nvPr/>
            </p14:nvContentPartPr>
            <p14:xfrm>
              <a:off x="993212" y="1819435"/>
              <a:ext cx="19050" cy="19050"/>
            </p14:xfrm>
          </p:contentPart>
        </mc:Choice>
        <mc:Fallback xmlns="">
          <p:pic>
            <p:nvPicPr>
              <p:cNvPr id="22" name="Ink 21">
                <a:extLst>
                  <a:ext uri="{FF2B5EF4-FFF2-40B4-BE49-F238E27FC236}">
                    <a16:creationId xmlns:a16="http://schemas.microsoft.com/office/drawing/2014/main" id="{589F4B44-4CEE-43A6-8216-DA942031C6B6}"/>
                  </a:ext>
                </a:extLst>
              </p:cNvPr>
              <p:cNvPicPr/>
              <p:nvPr/>
            </p:nvPicPr>
            <p:blipFill>
              <a:blip r:embed="rId9"/>
              <a:stretch>
                <a:fillRect/>
              </a:stretch>
            </p:blipFill>
            <p:spPr>
              <a:xfrm>
                <a:off x="59762" y="885985"/>
                <a:ext cx="1905000" cy="190500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23" name="Ink 22">
                <a:extLst>
                  <a:ext uri="{FF2B5EF4-FFF2-40B4-BE49-F238E27FC236}">
                    <a16:creationId xmlns:a16="http://schemas.microsoft.com/office/drawing/2014/main" id="{E46502AE-6C6F-4212-ABA7-5842649F122F}"/>
                  </a:ext>
                </a:extLst>
              </p14:cNvPr>
              <p14:cNvContentPartPr/>
              <p14:nvPr/>
            </p14:nvContentPartPr>
            <p14:xfrm>
              <a:off x="1550119" y="1243557"/>
              <a:ext cx="19050" cy="19050"/>
            </p14:xfrm>
          </p:contentPart>
        </mc:Choice>
        <mc:Fallback xmlns="">
          <p:pic>
            <p:nvPicPr>
              <p:cNvPr id="23" name="Ink 22">
                <a:extLst>
                  <a:ext uri="{FF2B5EF4-FFF2-40B4-BE49-F238E27FC236}">
                    <a16:creationId xmlns:a16="http://schemas.microsoft.com/office/drawing/2014/main" id="{E46502AE-6C6F-4212-ABA7-5842649F122F}"/>
                  </a:ext>
                </a:extLst>
              </p:cNvPr>
              <p:cNvPicPr/>
              <p:nvPr/>
            </p:nvPicPr>
            <p:blipFill>
              <a:blip r:embed="rId9"/>
              <a:stretch>
                <a:fillRect/>
              </a:stretch>
            </p:blipFill>
            <p:spPr>
              <a:xfrm>
                <a:off x="616669" y="291057"/>
                <a:ext cx="1905000" cy="190500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24" name="Ink 23">
                <a:extLst>
                  <a:ext uri="{FF2B5EF4-FFF2-40B4-BE49-F238E27FC236}">
                    <a16:creationId xmlns:a16="http://schemas.microsoft.com/office/drawing/2014/main" id="{6C4CCE2B-3873-4C8A-9FFD-8329D2BBB658}"/>
                  </a:ext>
                </a:extLst>
              </p14:cNvPr>
              <p14:cNvContentPartPr/>
              <p14:nvPr/>
            </p14:nvContentPartPr>
            <p14:xfrm>
              <a:off x="1550119" y="1243557"/>
              <a:ext cx="19050" cy="19050"/>
            </p14:xfrm>
          </p:contentPart>
        </mc:Choice>
        <mc:Fallback xmlns="">
          <p:pic>
            <p:nvPicPr>
              <p:cNvPr id="24" name="Ink 23">
                <a:extLst>
                  <a:ext uri="{FF2B5EF4-FFF2-40B4-BE49-F238E27FC236}">
                    <a16:creationId xmlns:a16="http://schemas.microsoft.com/office/drawing/2014/main" id="{6C4CCE2B-3873-4C8A-9FFD-8329D2BBB658}"/>
                  </a:ext>
                </a:extLst>
              </p:cNvPr>
              <p:cNvPicPr/>
              <p:nvPr/>
            </p:nvPicPr>
            <p:blipFill>
              <a:blip r:embed="rId9"/>
              <a:stretch>
                <a:fillRect/>
              </a:stretch>
            </p:blipFill>
            <p:spPr>
              <a:xfrm>
                <a:off x="616669" y="291057"/>
                <a:ext cx="1905000" cy="1905000"/>
              </a:xfrm>
              <a:prstGeom prst="rect">
                <a:avLst/>
              </a:prstGeom>
            </p:spPr>
          </p:pic>
        </mc:Fallback>
      </mc:AlternateContent>
      <p:pic>
        <p:nvPicPr>
          <p:cNvPr id="27" name="Picture 27" descr="Diagram&#10;&#10;Description automatically generated">
            <a:extLst>
              <a:ext uri="{FF2B5EF4-FFF2-40B4-BE49-F238E27FC236}">
                <a16:creationId xmlns:a16="http://schemas.microsoft.com/office/drawing/2014/main" id="{6717B919-5ED9-443F-BC93-A96EEB3E7D7E}"/>
              </a:ext>
            </a:extLst>
          </p:cNvPr>
          <p:cNvPicPr>
            <a:picLocks noChangeAspect="1"/>
          </p:cNvPicPr>
          <p:nvPr/>
        </p:nvPicPr>
        <p:blipFill>
          <a:blip r:embed="rId24"/>
          <a:stretch>
            <a:fillRect/>
          </a:stretch>
        </p:blipFill>
        <p:spPr>
          <a:xfrm>
            <a:off x="5716438" y="1641682"/>
            <a:ext cx="5172972" cy="4020335"/>
          </a:xfrm>
          <a:prstGeom prst="rect">
            <a:avLst/>
          </a:prstGeom>
        </p:spPr>
      </p:pic>
    </p:spTree>
    <p:extLst>
      <p:ext uri="{BB962C8B-B14F-4D97-AF65-F5344CB8AC3E}">
        <p14:creationId xmlns:p14="http://schemas.microsoft.com/office/powerpoint/2010/main" val="38036691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4DE2F-D710-416C-9D29-2BF56BE0055C}"/>
              </a:ext>
            </a:extLst>
          </p:cNvPr>
          <p:cNvSpPr>
            <a:spLocks noGrp="1"/>
          </p:cNvSpPr>
          <p:nvPr>
            <p:ph type="title"/>
          </p:nvPr>
        </p:nvSpPr>
        <p:spPr>
          <a:xfrm>
            <a:off x="580996" y="140897"/>
            <a:ext cx="4018501" cy="852578"/>
          </a:xfrm>
        </p:spPr>
        <p:txBody>
          <a:bodyPr/>
          <a:lstStyle/>
          <a:p>
            <a:r>
              <a:rPr lang="en-GB">
                <a:solidFill>
                  <a:srgbClr val="FF0000"/>
                </a:solidFill>
                <a:cs typeface="Calibri Light"/>
              </a:rPr>
              <a:t>Be in the know!</a:t>
            </a:r>
            <a:endParaRPr lang="en-GB">
              <a:solidFill>
                <a:srgbClr val="FF0000"/>
              </a:solidFill>
            </a:endParaRPr>
          </a:p>
        </p:txBody>
      </p:sp>
      <p:sp>
        <p:nvSpPr>
          <p:cNvPr id="3" name="Content Placeholder 2">
            <a:extLst>
              <a:ext uri="{FF2B5EF4-FFF2-40B4-BE49-F238E27FC236}">
                <a16:creationId xmlns:a16="http://schemas.microsoft.com/office/drawing/2014/main" id="{37F57344-06F2-4471-AE29-21D283F46CB2}"/>
              </a:ext>
            </a:extLst>
          </p:cNvPr>
          <p:cNvSpPr>
            <a:spLocks noGrp="1"/>
          </p:cNvSpPr>
          <p:nvPr>
            <p:ph idx="1"/>
          </p:nvPr>
        </p:nvSpPr>
        <p:spPr>
          <a:xfrm>
            <a:off x="5441980" y="987425"/>
            <a:ext cx="5913408" cy="2702644"/>
          </a:xfrm>
        </p:spPr>
        <p:txBody>
          <a:bodyPr vert="horz" lIns="91440" tIns="45720" rIns="91440" bIns="45720" rtlCol="0" anchor="t">
            <a:normAutofit fontScale="85000" lnSpcReduction="10000"/>
          </a:bodyPr>
          <a:lstStyle/>
          <a:p>
            <a:pPr marL="0" indent="0">
              <a:buNone/>
            </a:pPr>
            <a:r>
              <a:rPr lang="en-GB" sz="1800" dirty="0">
                <a:cs typeface="Calibri"/>
              </a:rPr>
              <a:t>Difficulties or abnormalities in a </a:t>
            </a:r>
            <a:r>
              <a:rPr lang="en-GB" sz="1800" dirty="0" err="1">
                <a:cs typeface="Calibri"/>
              </a:rPr>
              <a:t>childs</a:t>
            </a:r>
            <a:r>
              <a:rPr lang="en-GB" sz="1800" dirty="0">
                <a:cs typeface="Calibri"/>
              </a:rPr>
              <a:t> </a:t>
            </a:r>
            <a:r>
              <a:rPr lang="en-GB" sz="1800" dirty="0" err="1">
                <a:cs typeface="Calibri"/>
              </a:rPr>
              <a:t>develoment</a:t>
            </a:r>
            <a:r>
              <a:rPr lang="en-GB" sz="1800" dirty="0">
                <a:cs typeface="Calibri"/>
              </a:rPr>
              <a:t> can occur for more than one reason. </a:t>
            </a:r>
            <a:endParaRPr lang="en-US" sz="1800" dirty="0">
              <a:cs typeface="Calibri"/>
            </a:endParaRPr>
          </a:p>
          <a:p>
            <a:pPr marL="0" indent="0">
              <a:buNone/>
            </a:pPr>
            <a:r>
              <a:rPr lang="en-GB" sz="1800" dirty="0">
                <a:cs typeface="Calibri"/>
              </a:rPr>
              <a:t>Brain injury or being born with a brain abnormality or not fully functioning growth of a </a:t>
            </a:r>
            <a:r>
              <a:rPr lang="en-GB" sz="1800" dirty="0" err="1">
                <a:cs typeface="Calibri"/>
              </a:rPr>
              <a:t>childs</a:t>
            </a:r>
            <a:r>
              <a:rPr lang="en-GB" sz="1800" dirty="0">
                <a:cs typeface="Calibri"/>
              </a:rPr>
              <a:t> brain can all produce risk of being late developing and hitting certain milestones.</a:t>
            </a:r>
          </a:p>
          <a:p>
            <a:pPr marL="0" indent="0">
              <a:buNone/>
            </a:pPr>
            <a:r>
              <a:rPr lang="en-GB" sz="1800" dirty="0">
                <a:cs typeface="Calibri"/>
              </a:rPr>
              <a:t>Learning and development is located on the left side of the brain's hemisphere. This is called the </a:t>
            </a:r>
            <a:r>
              <a:rPr lang="en-GB" sz="1800" dirty="0" err="1">
                <a:cs typeface="Calibri"/>
              </a:rPr>
              <a:t>wernicke's</a:t>
            </a:r>
            <a:r>
              <a:rPr lang="en-GB" sz="1800" dirty="0">
                <a:cs typeface="Calibri"/>
              </a:rPr>
              <a:t> area. Named after the neurologist Carl </a:t>
            </a:r>
            <a:r>
              <a:rPr lang="en-GB" sz="1800" dirty="0" err="1">
                <a:cs typeface="Calibri"/>
              </a:rPr>
              <a:t>wernicke</a:t>
            </a:r>
            <a:r>
              <a:rPr lang="en-GB" sz="1800" dirty="0">
                <a:cs typeface="Calibri"/>
              </a:rPr>
              <a:t>. Damage to this area of the brain limits the individual to produce speech that has the same kind of sound but doesn't associate the same kind of meaning.</a:t>
            </a:r>
          </a:p>
          <a:p>
            <a:pPr marL="0" indent="0">
              <a:buNone/>
            </a:pPr>
            <a:endParaRPr lang="en-GB" sz="1800" dirty="0">
              <a:cs typeface="Calibri"/>
            </a:endParaRPr>
          </a:p>
        </p:txBody>
      </p:sp>
      <p:sp>
        <p:nvSpPr>
          <p:cNvPr id="4" name="Text Placeholder 3">
            <a:extLst>
              <a:ext uri="{FF2B5EF4-FFF2-40B4-BE49-F238E27FC236}">
                <a16:creationId xmlns:a16="http://schemas.microsoft.com/office/drawing/2014/main" id="{124F9783-D824-4C62-93A1-88718A6E72B5}"/>
              </a:ext>
            </a:extLst>
          </p:cNvPr>
          <p:cNvSpPr>
            <a:spLocks noGrp="1"/>
          </p:cNvSpPr>
          <p:nvPr>
            <p:ph type="body" sz="half" idx="2"/>
          </p:nvPr>
        </p:nvSpPr>
        <p:spPr>
          <a:xfrm>
            <a:off x="651746" y="1245846"/>
            <a:ext cx="3401063" cy="3772617"/>
          </a:xfrm>
        </p:spPr>
        <p:txBody>
          <a:bodyPr vert="horz" lIns="91440" tIns="45720" rIns="91440" bIns="45720" rtlCol="0" anchor="t">
            <a:normAutofit fontScale="77500" lnSpcReduction="20000"/>
          </a:bodyPr>
          <a:lstStyle/>
          <a:p>
            <a:r>
              <a:rPr lang="en-GB" sz="1800" dirty="0">
                <a:cs typeface="Calibri"/>
              </a:rPr>
              <a:t>various stages of language and development of a typical child are expected to be showed and picked upon when these stages are not met or are being displayed to have some difficulties.</a:t>
            </a:r>
          </a:p>
          <a:p>
            <a:r>
              <a:rPr lang="en-GB" sz="1800" dirty="0">
                <a:cs typeface="Calibri"/>
              </a:rPr>
              <a:t> If difficulties are not spotted early on then the child may have difficulties later in life with language and development, even developing relationships and social situations. </a:t>
            </a:r>
            <a:endParaRPr lang="en-GB" sz="1800">
              <a:ea typeface="+mn-lt"/>
              <a:cs typeface="+mn-lt"/>
            </a:endParaRPr>
          </a:p>
          <a:p>
            <a:r>
              <a:rPr lang="en-GB" sz="1800" dirty="0">
                <a:cs typeface="Calibri"/>
              </a:rPr>
              <a:t>Supporting </a:t>
            </a:r>
            <a:r>
              <a:rPr lang="en-GB" sz="1800">
                <a:cs typeface="Calibri"/>
              </a:rPr>
              <a:t>children's</a:t>
            </a:r>
            <a:r>
              <a:rPr lang="en-GB" sz="1800" dirty="0">
                <a:cs typeface="Calibri"/>
              </a:rPr>
              <a:t> development is imperative, especially for the millions of children who face adversity or belong to disadvantaged families.</a:t>
            </a:r>
          </a:p>
          <a:p>
            <a:r>
              <a:rPr lang="en-GB" sz="1800" dirty="0">
                <a:cs typeface="Calibri"/>
              </a:rPr>
              <a:t>Adverse exposures in early childhood increase risks for poor social, cognitive and health out –comes.</a:t>
            </a:r>
          </a:p>
          <a:p>
            <a:endParaRPr lang="en-GB" dirty="0">
              <a:cs typeface="Calibri"/>
            </a:endParaRPr>
          </a:p>
        </p:txBody>
      </p:sp>
      <p:sp>
        <p:nvSpPr>
          <p:cNvPr id="5" name="Cloud 4">
            <a:extLst>
              <a:ext uri="{FF2B5EF4-FFF2-40B4-BE49-F238E27FC236}">
                <a16:creationId xmlns:a16="http://schemas.microsoft.com/office/drawing/2014/main" id="{0DE30114-A136-4A62-B44D-67944F6392F6}"/>
              </a:ext>
            </a:extLst>
          </p:cNvPr>
          <p:cNvSpPr/>
          <p:nvPr/>
        </p:nvSpPr>
        <p:spPr>
          <a:xfrm>
            <a:off x="1915064" y="4783347"/>
            <a:ext cx="3752488" cy="1696526"/>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cs typeface="Calibri"/>
              </a:rPr>
              <a:t>Is my child hitting the </a:t>
            </a:r>
            <a:r>
              <a:rPr lang="en-GB">
                <a:cs typeface="Calibri"/>
              </a:rPr>
              <a:t>correct </a:t>
            </a:r>
            <a:r>
              <a:rPr lang="en-GB" dirty="0">
                <a:cs typeface="Calibri"/>
              </a:rPr>
              <a:t>milestones?</a:t>
            </a:r>
            <a:endParaRPr lang="en-GB" dirty="0"/>
          </a:p>
        </p:txBody>
      </p:sp>
      <p:pic>
        <p:nvPicPr>
          <p:cNvPr id="7" name="Picture 7" descr="Diagram&#10;&#10;Description automatically generated">
            <a:extLst>
              <a:ext uri="{FF2B5EF4-FFF2-40B4-BE49-F238E27FC236}">
                <a16:creationId xmlns:a16="http://schemas.microsoft.com/office/drawing/2014/main" id="{690617A3-46B9-4D9E-B8BA-A39ACF517433}"/>
              </a:ext>
            </a:extLst>
          </p:cNvPr>
          <p:cNvPicPr>
            <a:picLocks noChangeAspect="1"/>
          </p:cNvPicPr>
          <p:nvPr/>
        </p:nvPicPr>
        <p:blipFill>
          <a:blip r:embed="rId2"/>
          <a:stretch>
            <a:fillRect/>
          </a:stretch>
        </p:blipFill>
        <p:spPr>
          <a:xfrm>
            <a:off x="6090249" y="3695488"/>
            <a:ext cx="4137803" cy="2630043"/>
          </a:xfrm>
          <a:prstGeom prst="rect">
            <a:avLst/>
          </a:prstGeom>
        </p:spPr>
      </p:pic>
    </p:spTree>
    <p:extLst>
      <p:ext uri="{BB962C8B-B14F-4D97-AF65-F5344CB8AC3E}">
        <p14:creationId xmlns:p14="http://schemas.microsoft.com/office/powerpoint/2010/main" val="32077285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21">
            <a:extLst>
              <a:ext uri="{FF2B5EF4-FFF2-40B4-BE49-F238E27FC236}">
                <a16:creationId xmlns:a16="http://schemas.microsoft.com/office/drawing/2014/main" id="{29787B81-C7DF-412B-A405-EF4454012D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7" descr="Free Images : furniture, japan, toy, kids, toddler, take ...">
            <a:extLst>
              <a:ext uri="{FF2B5EF4-FFF2-40B4-BE49-F238E27FC236}">
                <a16:creationId xmlns:a16="http://schemas.microsoft.com/office/drawing/2014/main" id="{909E6728-8FB7-41FD-8FE3-7B3BF2ABE97F}"/>
              </a:ext>
            </a:extLst>
          </p:cNvPr>
          <p:cNvPicPr>
            <a:picLocks noChangeAspect="1"/>
          </p:cNvPicPr>
          <p:nvPr/>
        </p:nvPicPr>
        <p:blipFill rotWithShape="1">
          <a:blip r:embed="rId2">
            <a:alphaModFix amt="35000"/>
          </a:blip>
          <a:srcRect t="6910" b="8820"/>
          <a:stretch/>
        </p:blipFill>
        <p:spPr>
          <a:xfrm>
            <a:off x="20" y="-1"/>
            <a:ext cx="12191980" cy="6858000"/>
          </a:xfrm>
          <a:prstGeom prst="rect">
            <a:avLst/>
          </a:prstGeom>
        </p:spPr>
      </p:pic>
      <p:sp>
        <p:nvSpPr>
          <p:cNvPr id="2" name="Title 1">
            <a:extLst>
              <a:ext uri="{FF2B5EF4-FFF2-40B4-BE49-F238E27FC236}">
                <a16:creationId xmlns:a16="http://schemas.microsoft.com/office/drawing/2014/main" id="{0C1B0CA7-8E35-4E52-9D77-5CE6B3E19BE9}"/>
              </a:ext>
            </a:extLst>
          </p:cNvPr>
          <p:cNvSpPr>
            <a:spLocks noGrp="1"/>
          </p:cNvSpPr>
          <p:nvPr>
            <p:ph type="title"/>
          </p:nvPr>
        </p:nvSpPr>
        <p:spPr>
          <a:xfrm>
            <a:off x="646111" y="452718"/>
            <a:ext cx="9404723" cy="1400530"/>
          </a:xfrm>
        </p:spPr>
        <p:txBody>
          <a:bodyPr>
            <a:normAutofit/>
          </a:bodyPr>
          <a:lstStyle/>
          <a:p>
            <a:r>
              <a:rPr lang="en-GB" b="1">
                <a:cs typeface="Calibri Light"/>
              </a:rPr>
              <a:t>Interventions</a:t>
            </a:r>
            <a:endParaRPr lang="en-GB" b="1"/>
          </a:p>
        </p:txBody>
      </p:sp>
      <p:sp>
        <p:nvSpPr>
          <p:cNvPr id="3" name="Content Placeholder 2">
            <a:extLst>
              <a:ext uri="{FF2B5EF4-FFF2-40B4-BE49-F238E27FC236}">
                <a16:creationId xmlns:a16="http://schemas.microsoft.com/office/drawing/2014/main" id="{F05D24D6-0147-4C20-B5FC-5C10794B7AC3}"/>
              </a:ext>
            </a:extLst>
          </p:cNvPr>
          <p:cNvSpPr>
            <a:spLocks noGrp="1"/>
          </p:cNvSpPr>
          <p:nvPr>
            <p:ph idx="1"/>
          </p:nvPr>
        </p:nvSpPr>
        <p:spPr>
          <a:xfrm>
            <a:off x="1103312" y="2052918"/>
            <a:ext cx="8946541" cy="4195481"/>
          </a:xfrm>
        </p:spPr>
        <p:txBody>
          <a:bodyPr vert="horz" lIns="91440" tIns="45720" rIns="91440" bIns="45720" rtlCol="0">
            <a:normAutofit/>
          </a:bodyPr>
          <a:lstStyle/>
          <a:p>
            <a:pPr marL="0" indent="0">
              <a:lnSpc>
                <a:spcPct val="90000"/>
              </a:lnSpc>
              <a:buNone/>
            </a:pPr>
            <a:r>
              <a:rPr lang="en-GB" sz="1400">
                <a:ea typeface="+mn-lt"/>
                <a:cs typeface="+mn-lt"/>
              </a:rPr>
              <a:t>Many interventions over the years have been used to help improve children's understanding of language and development. Having a strategy in place can help sustainable development. Early years play and development, speech therapy, parent/teacher interaction have all proved to be effective.</a:t>
            </a:r>
            <a:endParaRPr lang="en-US" sz="1400">
              <a:cs typeface="Calibri"/>
            </a:endParaRPr>
          </a:p>
          <a:p>
            <a:pPr>
              <a:lnSpc>
                <a:spcPct val="90000"/>
              </a:lnSpc>
            </a:pPr>
            <a:r>
              <a:rPr lang="en-GB" sz="1400">
                <a:cs typeface="Calibri"/>
              </a:rPr>
              <a:t>Communicate with your child.</a:t>
            </a:r>
          </a:p>
          <a:p>
            <a:pPr>
              <a:lnSpc>
                <a:spcPct val="90000"/>
              </a:lnSpc>
            </a:pPr>
            <a:r>
              <a:rPr lang="en-GB" sz="1400">
                <a:cs typeface="Calibri"/>
              </a:rPr>
              <a:t>Smiling, facial expressions.</a:t>
            </a:r>
          </a:p>
          <a:p>
            <a:pPr>
              <a:lnSpc>
                <a:spcPct val="90000"/>
              </a:lnSpc>
            </a:pPr>
            <a:r>
              <a:rPr lang="en-GB" sz="1400">
                <a:cs typeface="Calibri"/>
              </a:rPr>
              <a:t>Take them to play group.</a:t>
            </a:r>
          </a:p>
          <a:p>
            <a:pPr>
              <a:lnSpc>
                <a:spcPct val="90000"/>
              </a:lnSpc>
            </a:pPr>
            <a:r>
              <a:rPr lang="en-GB" sz="1400">
                <a:cs typeface="Calibri"/>
              </a:rPr>
              <a:t>Let them interact with other children.</a:t>
            </a:r>
          </a:p>
          <a:p>
            <a:pPr>
              <a:lnSpc>
                <a:spcPct val="90000"/>
              </a:lnSpc>
            </a:pPr>
            <a:r>
              <a:rPr lang="en-GB" sz="1400">
                <a:cs typeface="Calibri"/>
              </a:rPr>
              <a:t>Education. </a:t>
            </a:r>
          </a:p>
          <a:p>
            <a:pPr marL="0" indent="0">
              <a:lnSpc>
                <a:spcPct val="90000"/>
              </a:lnSpc>
              <a:buClr>
                <a:srgbClr val="8AD0D6"/>
              </a:buClr>
              <a:buNone/>
            </a:pPr>
            <a:r>
              <a:rPr lang="en-GB" sz="1400">
                <a:cs typeface="Calibri"/>
              </a:rPr>
              <a:t>Children of families that show encouragemnet and stability have been shown to thrive with their development.</a:t>
            </a:r>
          </a:p>
          <a:p>
            <a:pPr marL="0" indent="0">
              <a:lnSpc>
                <a:spcPct val="90000"/>
              </a:lnSpc>
              <a:buNone/>
            </a:pPr>
            <a:r>
              <a:rPr lang="en-GB" sz="1400">
                <a:cs typeface="Calibri"/>
              </a:rPr>
              <a:t>Interventions implemented through health, nutrition and education sectors  are effective art improving early childhood development.</a:t>
            </a:r>
          </a:p>
          <a:p>
            <a:pPr marL="0" indent="0">
              <a:lnSpc>
                <a:spcPct val="90000"/>
              </a:lnSpc>
              <a:buNone/>
            </a:pPr>
            <a:r>
              <a:rPr lang="en-GB" sz="1400">
                <a:cs typeface="Calibri"/>
              </a:rPr>
              <a:t>The benefits of early intervention include better development, improved mental health and academic ability throughout childhood.</a:t>
            </a:r>
          </a:p>
          <a:p>
            <a:pPr>
              <a:lnSpc>
                <a:spcPct val="90000"/>
              </a:lnSpc>
            </a:pPr>
            <a:endParaRPr lang="en-GB" sz="1400">
              <a:cs typeface="Calibri"/>
            </a:endParaRPr>
          </a:p>
        </p:txBody>
      </p:sp>
    </p:spTree>
    <p:extLst>
      <p:ext uri="{BB962C8B-B14F-4D97-AF65-F5344CB8AC3E}">
        <p14:creationId xmlns:p14="http://schemas.microsoft.com/office/powerpoint/2010/main" val="417787152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2857F13-91EF-4432-A2AD-546F8B431632}"/>
              </a:ext>
            </a:extLst>
          </p:cNvPr>
          <p:cNvSpPr txBox="1"/>
          <p:nvPr/>
        </p:nvSpPr>
        <p:spPr>
          <a:xfrm>
            <a:off x="741872" y="1115683"/>
            <a:ext cx="9931878"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References</a:t>
            </a:r>
            <a:endParaRPr lang="en-US"/>
          </a:p>
          <a:p>
            <a:r>
              <a:rPr lang="en-GB">
                <a:ea typeface="+mn-lt"/>
                <a:cs typeface="+mn-lt"/>
              </a:rPr>
              <a:t>Effective interventions and strategies for improving early child development. British medical journal. (2015), vol.351.</a:t>
            </a:r>
            <a:endParaRPr lang="en-GB"/>
          </a:p>
          <a:p>
            <a:endParaRPr lang="en-GB" dirty="0"/>
          </a:p>
          <a:p>
            <a:r>
              <a:rPr lang="en-GB"/>
              <a:t>Impacts</a:t>
            </a:r>
            <a:r>
              <a:rPr lang="en-GB">
                <a:ea typeface="+mn-lt"/>
                <a:cs typeface="+mn-lt"/>
              </a:rPr>
              <a:t> of an in-service education program on promoting language </a:t>
            </a:r>
            <a:r>
              <a:rPr lang="en-GB" dirty="0">
                <a:ea typeface="+mn-lt"/>
                <a:cs typeface="+mn-lt"/>
              </a:rPr>
              <a:t>development in </a:t>
            </a:r>
            <a:r>
              <a:rPr lang="en-GB">
                <a:ea typeface="+mn-lt"/>
                <a:cs typeface="+mn-lt"/>
              </a:rPr>
              <a:t>young children: A pilot study with early childhood educators, Child Language Teaching and Therapy, (2015), Vol. 31(1) 37–51.</a:t>
            </a:r>
            <a:endParaRPr lang="en-GB" dirty="0"/>
          </a:p>
          <a:p>
            <a:endParaRPr lang="en-GB" dirty="0"/>
          </a:p>
          <a:p>
            <a:r>
              <a:rPr lang="en-GB"/>
              <a:t>Developmental psychology, cognitive and linguistic. </a:t>
            </a:r>
            <a:endParaRPr lang="en-GB" dirty="0"/>
          </a:p>
        </p:txBody>
      </p:sp>
    </p:spTree>
    <p:extLst>
      <p:ext uri="{BB962C8B-B14F-4D97-AF65-F5344CB8AC3E}">
        <p14:creationId xmlns:p14="http://schemas.microsoft.com/office/powerpoint/2010/main" val="203422730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Ion</vt:lpstr>
      <vt:lpstr>Language and development</vt:lpstr>
      <vt:lpstr>Children and their development</vt:lpstr>
      <vt:lpstr>The important stuff </vt:lpstr>
      <vt:lpstr>Be in the know!</vt:lpstr>
      <vt:lpstr>Interventions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Languag</dc:title>
  <dc:creator/>
  <cp:lastModifiedBy/>
  <cp:revision>448</cp:revision>
  <dcterms:created xsi:type="dcterms:W3CDTF">2021-03-17T20:28:48Z</dcterms:created>
  <dcterms:modified xsi:type="dcterms:W3CDTF">2021-03-19T18:58:19Z</dcterms:modified>
</cp:coreProperties>
</file>