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60"/>
  </p:notesMasterIdLst>
  <p:sldIdLst>
    <p:sldId id="719" r:id="rId24"/>
    <p:sldId id="301" r:id="rId25"/>
    <p:sldId id="302" r:id="rId26"/>
    <p:sldId id="835" r:id="rId27"/>
    <p:sldId id="895" r:id="rId28"/>
    <p:sldId id="897" r:id="rId29"/>
    <p:sldId id="898" r:id="rId30"/>
    <p:sldId id="899" r:id="rId31"/>
    <p:sldId id="900" r:id="rId32"/>
    <p:sldId id="903" r:id="rId33"/>
    <p:sldId id="901" r:id="rId34"/>
    <p:sldId id="922" r:id="rId35"/>
    <p:sldId id="904" r:id="rId36"/>
    <p:sldId id="905" r:id="rId37"/>
    <p:sldId id="907" r:id="rId38"/>
    <p:sldId id="908" r:id="rId39"/>
    <p:sldId id="909" r:id="rId40"/>
    <p:sldId id="914" r:id="rId41"/>
    <p:sldId id="911" r:id="rId42"/>
    <p:sldId id="923" r:id="rId43"/>
    <p:sldId id="912" r:id="rId44"/>
    <p:sldId id="916" r:id="rId45"/>
    <p:sldId id="917" r:id="rId46"/>
    <p:sldId id="918" r:id="rId47"/>
    <p:sldId id="919" r:id="rId48"/>
    <p:sldId id="920" r:id="rId49"/>
    <p:sldId id="921" r:id="rId50"/>
    <p:sldId id="924" r:id="rId51"/>
    <p:sldId id="925" r:id="rId52"/>
    <p:sldId id="926" r:id="rId53"/>
    <p:sldId id="927" r:id="rId54"/>
    <p:sldId id="928" r:id="rId55"/>
    <p:sldId id="929" r:id="rId56"/>
    <p:sldId id="930" r:id="rId57"/>
    <p:sldId id="931" r:id="rId58"/>
    <p:sldId id="721" r:id="rId5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B991FC-E517-4F82-91C2-50F6E5383F3D}" v="4064" dt="2023-02-16T01:28:19.8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782"/>
    <p:restoredTop sz="92628" autoAdjust="0"/>
  </p:normalViewPr>
  <p:slideViewPr>
    <p:cSldViewPr snapToGrid="0">
      <p:cViewPr varScale="1">
        <p:scale>
          <a:sx n="50" d="100"/>
          <a:sy n="50" d="100"/>
        </p:scale>
        <p:origin x="51" y="7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66" Type="http://schemas.microsoft.com/office/2015/10/relationships/revisionInfo" Target="revisionInfo.xml"/><Relationship Id="rId5" Type="http://schemas.openxmlformats.org/officeDocument/2006/relationships/slideMaster" Target="slideMasters/slideMaster2.xml"/><Relationship Id="rId61" Type="http://schemas.openxmlformats.org/officeDocument/2006/relationships/presProps" Target="presProp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notesMaster" Target="notesMasters/notesMaster1.xml"/><Relationship Id="rId65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CB991FC-E517-4F82-91C2-50F6E5383F3D}"/>
    <pc:docChg chg="undo custSel addSld delSld modSld sldOrd">
      <pc:chgData name="Stalin Jacob Wilson Packia Dhas" userId="050d7d71-3621-4503-95e8-1c9a9d962492" providerId="ADAL" clId="{3CB991FC-E517-4F82-91C2-50F6E5383F3D}" dt="2023-02-16T01:30:17.284" v="8478" actId="47"/>
      <pc:docMkLst>
        <pc:docMk/>
      </pc:docMkLst>
      <pc:sldChg chg="modSp mod">
        <pc:chgData name="Stalin Jacob Wilson Packia Dhas" userId="050d7d71-3621-4503-95e8-1c9a9d962492" providerId="ADAL" clId="{3CB991FC-E517-4F82-91C2-50F6E5383F3D}" dt="2023-02-15T10:13:39.538" v="6575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3CB991FC-E517-4F82-91C2-50F6E5383F3D}" dt="2023-02-15T10:13:39.538" v="6575" actId="20577"/>
          <ac:spMkLst>
            <pc:docMk/>
            <pc:sldMk cId="3657130640" sldId="301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3CB991FC-E517-4F82-91C2-50F6E5383F3D}" dt="2023-02-13T14:25:45.084" v="3" actId="20577"/>
          <ac:spMkLst>
            <pc:docMk/>
            <pc:sldMk cId="3657130640" sldId="301"/>
            <ac:spMk id="4" creationId="{7E2EBC05-CB4F-406D-2F45-D8D94E4ABFE4}"/>
          </ac:spMkLst>
        </pc:spChg>
      </pc:sldChg>
      <pc:sldChg chg="modSp mod">
        <pc:chgData name="Stalin Jacob Wilson Packia Dhas" userId="050d7d71-3621-4503-95e8-1c9a9d962492" providerId="ADAL" clId="{3CB991FC-E517-4F82-91C2-50F6E5383F3D}" dt="2023-02-15T10:14:27.158" v="6671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3CB991FC-E517-4F82-91C2-50F6E5383F3D}" dt="2023-02-15T10:14:27.158" v="6671" actId="20577"/>
          <ac:spMkLst>
            <pc:docMk/>
            <pc:sldMk cId="3192266062" sldId="302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3CB991FC-E517-4F82-91C2-50F6E5383F3D}" dt="2023-02-13T14:25:40.906" v="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3CB991FC-E517-4F82-91C2-50F6E5383F3D}" dt="2023-02-13T14:25:40.906" v="1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3CB991FC-E517-4F82-91C2-50F6E5383F3D}" dt="2023-02-15T12:04:36.201" v="6924" actId="207"/>
        <pc:sldMkLst>
          <pc:docMk/>
          <pc:sldMk cId="1619884069" sldId="835"/>
        </pc:sldMkLst>
        <pc:spChg chg="mod">
          <ac:chgData name="Stalin Jacob Wilson Packia Dhas" userId="050d7d71-3621-4503-95e8-1c9a9d962492" providerId="ADAL" clId="{3CB991FC-E517-4F82-91C2-50F6E5383F3D}" dt="2023-02-13T14:42:15.523" v="38" actId="20577"/>
          <ac:spMkLst>
            <pc:docMk/>
            <pc:sldMk cId="1619884069" sldId="83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3CB991FC-E517-4F82-91C2-50F6E5383F3D}" dt="2023-02-15T12:04:36.201" v="6924" actId="207"/>
          <ac:spMkLst>
            <pc:docMk/>
            <pc:sldMk cId="1619884069" sldId="835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3CB991FC-E517-4F82-91C2-50F6E5383F3D}" dt="2023-02-15T06:20:46.791" v="3822" actId="47"/>
        <pc:sldMkLst>
          <pc:docMk/>
          <pc:sldMk cId="2044261802" sldId="856"/>
        </pc:sldMkLst>
      </pc:sldChg>
      <pc:sldChg chg="del">
        <pc:chgData name="Stalin Jacob Wilson Packia Dhas" userId="050d7d71-3621-4503-95e8-1c9a9d962492" providerId="ADAL" clId="{3CB991FC-E517-4F82-91C2-50F6E5383F3D}" dt="2023-02-15T06:20:47.039" v="3823" actId="47"/>
        <pc:sldMkLst>
          <pc:docMk/>
          <pc:sldMk cId="956131132" sldId="857"/>
        </pc:sldMkLst>
      </pc:sldChg>
      <pc:sldChg chg="del">
        <pc:chgData name="Stalin Jacob Wilson Packia Dhas" userId="050d7d71-3621-4503-95e8-1c9a9d962492" providerId="ADAL" clId="{3CB991FC-E517-4F82-91C2-50F6E5383F3D}" dt="2023-02-15T06:20:47.509" v="3824" actId="47"/>
        <pc:sldMkLst>
          <pc:docMk/>
          <pc:sldMk cId="817593235" sldId="859"/>
        </pc:sldMkLst>
      </pc:sldChg>
      <pc:sldChg chg="del">
        <pc:chgData name="Stalin Jacob Wilson Packia Dhas" userId="050d7d71-3621-4503-95e8-1c9a9d962492" providerId="ADAL" clId="{3CB991FC-E517-4F82-91C2-50F6E5383F3D}" dt="2023-02-15T06:20:47.886" v="3825" actId="47"/>
        <pc:sldMkLst>
          <pc:docMk/>
          <pc:sldMk cId="791363870" sldId="860"/>
        </pc:sldMkLst>
      </pc:sldChg>
      <pc:sldChg chg="del">
        <pc:chgData name="Stalin Jacob Wilson Packia Dhas" userId="050d7d71-3621-4503-95e8-1c9a9d962492" providerId="ADAL" clId="{3CB991FC-E517-4F82-91C2-50F6E5383F3D}" dt="2023-02-15T06:20:48.092" v="3826" actId="47"/>
        <pc:sldMkLst>
          <pc:docMk/>
          <pc:sldMk cId="2698721407" sldId="861"/>
        </pc:sldMkLst>
      </pc:sldChg>
      <pc:sldChg chg="del">
        <pc:chgData name="Stalin Jacob Wilson Packia Dhas" userId="050d7d71-3621-4503-95e8-1c9a9d962492" providerId="ADAL" clId="{3CB991FC-E517-4F82-91C2-50F6E5383F3D}" dt="2023-02-15T06:20:48.161" v="3827" actId="47"/>
        <pc:sldMkLst>
          <pc:docMk/>
          <pc:sldMk cId="1774910389" sldId="863"/>
        </pc:sldMkLst>
      </pc:sldChg>
      <pc:sldChg chg="del">
        <pc:chgData name="Stalin Jacob Wilson Packia Dhas" userId="050d7d71-3621-4503-95e8-1c9a9d962492" providerId="ADAL" clId="{3CB991FC-E517-4F82-91C2-50F6E5383F3D}" dt="2023-02-15T06:20:48.478" v="3828" actId="47"/>
        <pc:sldMkLst>
          <pc:docMk/>
          <pc:sldMk cId="101549740" sldId="864"/>
        </pc:sldMkLst>
      </pc:sldChg>
      <pc:sldChg chg="del">
        <pc:chgData name="Stalin Jacob Wilson Packia Dhas" userId="050d7d71-3621-4503-95e8-1c9a9d962492" providerId="ADAL" clId="{3CB991FC-E517-4F82-91C2-50F6E5383F3D}" dt="2023-02-15T06:20:48.571" v="3829" actId="47"/>
        <pc:sldMkLst>
          <pc:docMk/>
          <pc:sldMk cId="2713095098" sldId="865"/>
        </pc:sldMkLst>
      </pc:sldChg>
      <pc:sldChg chg="del">
        <pc:chgData name="Stalin Jacob Wilson Packia Dhas" userId="050d7d71-3621-4503-95e8-1c9a9d962492" providerId="ADAL" clId="{3CB991FC-E517-4F82-91C2-50F6E5383F3D}" dt="2023-02-15T06:20:48.955" v="3830" actId="47"/>
        <pc:sldMkLst>
          <pc:docMk/>
          <pc:sldMk cId="3789385240" sldId="866"/>
        </pc:sldMkLst>
      </pc:sldChg>
      <pc:sldChg chg="del">
        <pc:chgData name="Stalin Jacob Wilson Packia Dhas" userId="050d7d71-3621-4503-95e8-1c9a9d962492" providerId="ADAL" clId="{3CB991FC-E517-4F82-91C2-50F6E5383F3D}" dt="2023-02-15T06:20:49.155" v="3831" actId="47"/>
        <pc:sldMkLst>
          <pc:docMk/>
          <pc:sldMk cId="1743846001" sldId="867"/>
        </pc:sldMkLst>
      </pc:sldChg>
      <pc:sldChg chg="del">
        <pc:chgData name="Stalin Jacob Wilson Packia Dhas" userId="050d7d71-3621-4503-95e8-1c9a9d962492" providerId="ADAL" clId="{3CB991FC-E517-4F82-91C2-50F6E5383F3D}" dt="2023-02-15T06:20:50.844" v="3838" actId="47"/>
        <pc:sldMkLst>
          <pc:docMk/>
          <pc:sldMk cId="898814773" sldId="868"/>
        </pc:sldMkLst>
      </pc:sldChg>
      <pc:sldChg chg="del">
        <pc:chgData name="Stalin Jacob Wilson Packia Dhas" userId="050d7d71-3621-4503-95e8-1c9a9d962492" providerId="ADAL" clId="{3CB991FC-E517-4F82-91C2-50F6E5383F3D}" dt="2023-02-15T06:20:49.171" v="3832" actId="47"/>
        <pc:sldMkLst>
          <pc:docMk/>
          <pc:sldMk cId="3065513014" sldId="870"/>
        </pc:sldMkLst>
      </pc:sldChg>
      <pc:sldChg chg="del">
        <pc:chgData name="Stalin Jacob Wilson Packia Dhas" userId="050d7d71-3621-4503-95e8-1c9a9d962492" providerId="ADAL" clId="{3CB991FC-E517-4F82-91C2-50F6E5383F3D}" dt="2023-02-15T06:20:49.403" v="3833" actId="47"/>
        <pc:sldMkLst>
          <pc:docMk/>
          <pc:sldMk cId="3212021270" sldId="871"/>
        </pc:sldMkLst>
      </pc:sldChg>
      <pc:sldChg chg="del">
        <pc:chgData name="Stalin Jacob Wilson Packia Dhas" userId="050d7d71-3621-4503-95e8-1c9a9d962492" providerId="ADAL" clId="{3CB991FC-E517-4F82-91C2-50F6E5383F3D}" dt="2023-02-15T06:20:49.735" v="3834" actId="47"/>
        <pc:sldMkLst>
          <pc:docMk/>
          <pc:sldMk cId="1158449475" sldId="872"/>
        </pc:sldMkLst>
      </pc:sldChg>
      <pc:sldChg chg="del">
        <pc:chgData name="Stalin Jacob Wilson Packia Dhas" userId="050d7d71-3621-4503-95e8-1c9a9d962492" providerId="ADAL" clId="{3CB991FC-E517-4F82-91C2-50F6E5383F3D}" dt="2023-02-15T06:20:49.988" v="3835" actId="47"/>
        <pc:sldMkLst>
          <pc:docMk/>
          <pc:sldMk cId="2892818298" sldId="873"/>
        </pc:sldMkLst>
      </pc:sldChg>
      <pc:sldChg chg="del">
        <pc:chgData name="Stalin Jacob Wilson Packia Dhas" userId="050d7d71-3621-4503-95e8-1c9a9d962492" providerId="ADAL" clId="{3CB991FC-E517-4F82-91C2-50F6E5383F3D}" dt="2023-02-15T06:20:50.421" v="3836" actId="47"/>
        <pc:sldMkLst>
          <pc:docMk/>
          <pc:sldMk cId="3393443560" sldId="874"/>
        </pc:sldMkLst>
      </pc:sldChg>
      <pc:sldChg chg="del">
        <pc:chgData name="Stalin Jacob Wilson Packia Dhas" userId="050d7d71-3621-4503-95e8-1c9a9d962492" providerId="ADAL" clId="{3CB991FC-E517-4F82-91C2-50F6E5383F3D}" dt="2023-02-15T06:20:50.822" v="3837" actId="47"/>
        <pc:sldMkLst>
          <pc:docMk/>
          <pc:sldMk cId="346068559" sldId="875"/>
        </pc:sldMkLst>
      </pc:sldChg>
      <pc:sldChg chg="del">
        <pc:chgData name="Stalin Jacob Wilson Packia Dhas" userId="050d7d71-3621-4503-95e8-1c9a9d962492" providerId="ADAL" clId="{3CB991FC-E517-4F82-91C2-50F6E5383F3D}" dt="2023-02-15T06:20:50.884" v="3840" actId="47"/>
        <pc:sldMkLst>
          <pc:docMk/>
          <pc:sldMk cId="438726060" sldId="878"/>
        </pc:sldMkLst>
      </pc:sldChg>
      <pc:sldChg chg="del">
        <pc:chgData name="Stalin Jacob Wilson Packia Dhas" userId="050d7d71-3621-4503-95e8-1c9a9d962492" providerId="ADAL" clId="{3CB991FC-E517-4F82-91C2-50F6E5383F3D}" dt="2023-02-15T06:20:50.860" v="3839" actId="47"/>
        <pc:sldMkLst>
          <pc:docMk/>
          <pc:sldMk cId="3554395939" sldId="879"/>
        </pc:sldMkLst>
      </pc:sldChg>
      <pc:sldChg chg="del">
        <pc:chgData name="Stalin Jacob Wilson Packia Dhas" userId="050d7d71-3621-4503-95e8-1c9a9d962492" providerId="ADAL" clId="{3CB991FC-E517-4F82-91C2-50F6E5383F3D}" dt="2023-02-15T06:20:51.261" v="3842" actId="47"/>
        <pc:sldMkLst>
          <pc:docMk/>
          <pc:sldMk cId="1992370079" sldId="880"/>
        </pc:sldMkLst>
      </pc:sldChg>
      <pc:sldChg chg="del">
        <pc:chgData name="Stalin Jacob Wilson Packia Dhas" userId="050d7d71-3621-4503-95e8-1c9a9d962492" providerId="ADAL" clId="{3CB991FC-E517-4F82-91C2-50F6E5383F3D}" dt="2023-02-15T06:20:50.991" v="3841" actId="47"/>
        <pc:sldMkLst>
          <pc:docMk/>
          <pc:sldMk cId="3591848603" sldId="881"/>
        </pc:sldMkLst>
      </pc:sldChg>
      <pc:sldChg chg="del">
        <pc:chgData name="Stalin Jacob Wilson Packia Dhas" userId="050d7d71-3621-4503-95e8-1c9a9d962492" providerId="ADAL" clId="{3CB991FC-E517-4F82-91C2-50F6E5383F3D}" dt="2023-02-15T06:20:51.292" v="3843" actId="47"/>
        <pc:sldMkLst>
          <pc:docMk/>
          <pc:sldMk cId="4038426660" sldId="882"/>
        </pc:sldMkLst>
      </pc:sldChg>
      <pc:sldChg chg="del">
        <pc:chgData name="Stalin Jacob Wilson Packia Dhas" userId="050d7d71-3621-4503-95e8-1c9a9d962492" providerId="ADAL" clId="{3CB991FC-E517-4F82-91C2-50F6E5383F3D}" dt="2023-02-15T06:20:51.408" v="3844" actId="47"/>
        <pc:sldMkLst>
          <pc:docMk/>
          <pc:sldMk cId="755170279" sldId="883"/>
        </pc:sldMkLst>
      </pc:sldChg>
      <pc:sldChg chg="del">
        <pc:chgData name="Stalin Jacob Wilson Packia Dhas" userId="050d7d71-3621-4503-95e8-1c9a9d962492" providerId="ADAL" clId="{3CB991FC-E517-4F82-91C2-50F6E5383F3D}" dt="2023-02-15T06:20:51.809" v="3845" actId="47"/>
        <pc:sldMkLst>
          <pc:docMk/>
          <pc:sldMk cId="364671700" sldId="884"/>
        </pc:sldMkLst>
      </pc:sldChg>
      <pc:sldChg chg="del">
        <pc:chgData name="Stalin Jacob Wilson Packia Dhas" userId="050d7d71-3621-4503-95e8-1c9a9d962492" providerId="ADAL" clId="{3CB991FC-E517-4F82-91C2-50F6E5383F3D}" dt="2023-02-15T06:20:52.527" v="3846" actId="47"/>
        <pc:sldMkLst>
          <pc:docMk/>
          <pc:sldMk cId="643005457" sldId="885"/>
        </pc:sldMkLst>
      </pc:sldChg>
      <pc:sldChg chg="del">
        <pc:chgData name="Stalin Jacob Wilson Packia Dhas" userId="050d7d71-3621-4503-95e8-1c9a9d962492" providerId="ADAL" clId="{3CB991FC-E517-4F82-91C2-50F6E5383F3D}" dt="2023-02-15T06:20:53.129" v="3847" actId="47"/>
        <pc:sldMkLst>
          <pc:docMk/>
          <pc:sldMk cId="2157767140" sldId="886"/>
        </pc:sldMkLst>
      </pc:sldChg>
      <pc:sldChg chg="del">
        <pc:chgData name="Stalin Jacob Wilson Packia Dhas" userId="050d7d71-3621-4503-95e8-1c9a9d962492" providerId="ADAL" clId="{3CB991FC-E517-4F82-91C2-50F6E5383F3D}" dt="2023-02-15T06:20:53.414" v="3848" actId="47"/>
        <pc:sldMkLst>
          <pc:docMk/>
          <pc:sldMk cId="2023940649" sldId="887"/>
        </pc:sldMkLst>
      </pc:sldChg>
      <pc:sldChg chg="del">
        <pc:chgData name="Stalin Jacob Wilson Packia Dhas" userId="050d7d71-3621-4503-95e8-1c9a9d962492" providerId="ADAL" clId="{3CB991FC-E517-4F82-91C2-50F6E5383F3D}" dt="2023-02-15T06:20:53.821" v="3849" actId="47"/>
        <pc:sldMkLst>
          <pc:docMk/>
          <pc:sldMk cId="4240833969" sldId="888"/>
        </pc:sldMkLst>
      </pc:sldChg>
      <pc:sldChg chg="del">
        <pc:chgData name="Stalin Jacob Wilson Packia Dhas" userId="050d7d71-3621-4503-95e8-1c9a9d962492" providerId="ADAL" clId="{3CB991FC-E517-4F82-91C2-50F6E5383F3D}" dt="2023-02-15T06:20:54.306" v="3850" actId="47"/>
        <pc:sldMkLst>
          <pc:docMk/>
          <pc:sldMk cId="1030145782" sldId="889"/>
        </pc:sldMkLst>
      </pc:sldChg>
      <pc:sldChg chg="del">
        <pc:chgData name="Stalin Jacob Wilson Packia Dhas" userId="050d7d71-3621-4503-95e8-1c9a9d962492" providerId="ADAL" clId="{3CB991FC-E517-4F82-91C2-50F6E5383F3D}" dt="2023-02-15T06:21:00.131" v="3851" actId="47"/>
        <pc:sldMkLst>
          <pc:docMk/>
          <pc:sldMk cId="371414185" sldId="890"/>
        </pc:sldMkLst>
      </pc:sldChg>
      <pc:sldChg chg="del">
        <pc:chgData name="Stalin Jacob Wilson Packia Dhas" userId="050d7d71-3621-4503-95e8-1c9a9d962492" providerId="ADAL" clId="{3CB991FC-E517-4F82-91C2-50F6E5383F3D}" dt="2023-02-15T06:21:02.340" v="3852" actId="47"/>
        <pc:sldMkLst>
          <pc:docMk/>
          <pc:sldMk cId="3897792250" sldId="892"/>
        </pc:sldMkLst>
      </pc:sldChg>
      <pc:sldChg chg="del">
        <pc:chgData name="Stalin Jacob Wilson Packia Dhas" userId="050d7d71-3621-4503-95e8-1c9a9d962492" providerId="ADAL" clId="{3CB991FC-E517-4F82-91C2-50F6E5383F3D}" dt="2023-02-15T06:21:07.625" v="3854" actId="47"/>
        <pc:sldMkLst>
          <pc:docMk/>
          <pc:sldMk cId="2468101510" sldId="893"/>
        </pc:sldMkLst>
      </pc:sldChg>
      <pc:sldChg chg="del">
        <pc:chgData name="Stalin Jacob Wilson Packia Dhas" userId="050d7d71-3621-4503-95e8-1c9a9d962492" providerId="ADAL" clId="{3CB991FC-E517-4F82-91C2-50F6E5383F3D}" dt="2023-02-15T06:21:05.288" v="3853" actId="47"/>
        <pc:sldMkLst>
          <pc:docMk/>
          <pc:sldMk cId="1791421922" sldId="894"/>
        </pc:sldMkLst>
      </pc:sldChg>
      <pc:sldChg chg="addSp modSp add mod">
        <pc:chgData name="Stalin Jacob Wilson Packia Dhas" userId="050d7d71-3621-4503-95e8-1c9a9d962492" providerId="ADAL" clId="{3CB991FC-E517-4F82-91C2-50F6E5383F3D}" dt="2023-02-15T10:23:08.194" v="6715" actId="1076"/>
        <pc:sldMkLst>
          <pc:docMk/>
          <pc:sldMk cId="834850705" sldId="895"/>
        </pc:sldMkLst>
        <pc:spChg chg="mod">
          <ac:chgData name="Stalin Jacob Wilson Packia Dhas" userId="050d7d71-3621-4503-95e8-1c9a9d962492" providerId="ADAL" clId="{3CB991FC-E517-4F82-91C2-50F6E5383F3D}" dt="2023-02-15T10:23:00.594" v="6712" actId="120"/>
          <ac:spMkLst>
            <pc:docMk/>
            <pc:sldMk cId="834850705" sldId="895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3CB991FC-E517-4F82-91C2-50F6E5383F3D}" dt="2023-02-15T10:23:08.194" v="6715" actId="1076"/>
          <ac:picMkLst>
            <pc:docMk/>
            <pc:sldMk cId="834850705" sldId="895"/>
            <ac:picMk id="4" creationId="{3F19805E-19BF-0A7C-4D92-D1AB93DB15ED}"/>
          </ac:picMkLst>
        </pc:picChg>
      </pc:sldChg>
      <pc:sldChg chg="addSp delSp modSp add del mod">
        <pc:chgData name="Stalin Jacob Wilson Packia Dhas" userId="050d7d71-3621-4503-95e8-1c9a9d962492" providerId="ADAL" clId="{3CB991FC-E517-4F82-91C2-50F6E5383F3D}" dt="2023-02-15T10:23:36.257" v="6716" actId="47"/>
        <pc:sldMkLst>
          <pc:docMk/>
          <pc:sldMk cId="3922764819" sldId="896"/>
        </pc:sldMkLst>
        <pc:spChg chg="mod">
          <ac:chgData name="Stalin Jacob Wilson Packia Dhas" userId="050d7d71-3621-4503-95e8-1c9a9d962492" providerId="ADAL" clId="{3CB991FC-E517-4F82-91C2-50F6E5383F3D}" dt="2023-02-14T22:05:26.868" v="960" actId="20577"/>
          <ac:spMkLst>
            <pc:docMk/>
            <pc:sldMk cId="3922764819" sldId="896"/>
            <ac:spMk id="3" creationId="{00000000-0000-0000-0000-000000000000}"/>
          </ac:spMkLst>
        </pc:spChg>
        <pc:picChg chg="add del mod">
          <ac:chgData name="Stalin Jacob Wilson Packia Dhas" userId="050d7d71-3621-4503-95e8-1c9a9d962492" providerId="ADAL" clId="{3CB991FC-E517-4F82-91C2-50F6E5383F3D}" dt="2023-02-14T22:10:29.441" v="962" actId="478"/>
          <ac:picMkLst>
            <pc:docMk/>
            <pc:sldMk cId="3922764819" sldId="896"/>
            <ac:picMk id="5" creationId="{F9ECDCC1-1FF1-EC22-CE82-579BAAEE6E33}"/>
          </ac:picMkLst>
        </pc:picChg>
        <pc:picChg chg="add mod">
          <ac:chgData name="Stalin Jacob Wilson Packia Dhas" userId="050d7d71-3621-4503-95e8-1c9a9d962492" providerId="ADAL" clId="{3CB991FC-E517-4F82-91C2-50F6E5383F3D}" dt="2023-02-14T22:10:34.325" v="965" actId="1076"/>
          <ac:picMkLst>
            <pc:docMk/>
            <pc:sldMk cId="3922764819" sldId="896"/>
            <ac:picMk id="9" creationId="{2E3095AA-A3F4-E4DC-CC2A-C9C9B52F51FD}"/>
          </ac:picMkLst>
        </pc:picChg>
      </pc:sldChg>
      <pc:sldChg chg="addSp delSp modSp add mod">
        <pc:chgData name="Stalin Jacob Wilson Packia Dhas" userId="050d7d71-3621-4503-95e8-1c9a9d962492" providerId="ADAL" clId="{3CB991FC-E517-4F82-91C2-50F6E5383F3D}" dt="2023-02-15T10:26:18.815" v="6725" actId="27636"/>
        <pc:sldMkLst>
          <pc:docMk/>
          <pc:sldMk cId="1445916603" sldId="897"/>
        </pc:sldMkLst>
        <pc:spChg chg="mod">
          <ac:chgData name="Stalin Jacob Wilson Packia Dhas" userId="050d7d71-3621-4503-95e8-1c9a9d962492" providerId="ADAL" clId="{3CB991FC-E517-4F82-91C2-50F6E5383F3D}" dt="2023-02-15T10:26:18.815" v="6725" actId="27636"/>
          <ac:spMkLst>
            <pc:docMk/>
            <pc:sldMk cId="1445916603" sldId="897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3CB991FC-E517-4F82-91C2-50F6E5383F3D}" dt="2023-02-14T22:23:11.029" v="1342" actId="1076"/>
          <ac:picMkLst>
            <pc:docMk/>
            <pc:sldMk cId="1445916603" sldId="897"/>
            <ac:picMk id="5" creationId="{300F3D99-8867-848C-4FC3-472942E2E4DD}"/>
          </ac:picMkLst>
        </pc:picChg>
        <pc:picChg chg="del">
          <ac:chgData name="Stalin Jacob Wilson Packia Dhas" userId="050d7d71-3621-4503-95e8-1c9a9d962492" providerId="ADAL" clId="{3CB991FC-E517-4F82-91C2-50F6E5383F3D}" dt="2023-02-14T22:10:41.262" v="967" actId="478"/>
          <ac:picMkLst>
            <pc:docMk/>
            <pc:sldMk cId="1445916603" sldId="897"/>
            <ac:picMk id="9" creationId="{2E3095AA-A3F4-E4DC-CC2A-C9C9B52F51FD}"/>
          </ac:picMkLst>
        </pc:picChg>
      </pc:sldChg>
      <pc:sldChg chg="addSp delSp modSp add mod">
        <pc:chgData name="Stalin Jacob Wilson Packia Dhas" userId="050d7d71-3621-4503-95e8-1c9a9d962492" providerId="ADAL" clId="{3CB991FC-E517-4F82-91C2-50F6E5383F3D}" dt="2023-02-15T10:30:49.922" v="6759" actId="113"/>
        <pc:sldMkLst>
          <pc:docMk/>
          <pc:sldMk cId="2771043667" sldId="898"/>
        </pc:sldMkLst>
        <pc:spChg chg="mod">
          <ac:chgData name="Stalin Jacob Wilson Packia Dhas" userId="050d7d71-3621-4503-95e8-1c9a9d962492" providerId="ADAL" clId="{3CB991FC-E517-4F82-91C2-50F6E5383F3D}" dt="2023-02-15T10:30:49.922" v="6759" actId="113"/>
          <ac:spMkLst>
            <pc:docMk/>
            <pc:sldMk cId="2771043667" sldId="898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3CB991FC-E517-4F82-91C2-50F6E5383F3D}" dt="2023-02-15T10:28:41.410" v="6739" actId="1076"/>
          <ac:picMkLst>
            <pc:docMk/>
            <pc:sldMk cId="2771043667" sldId="898"/>
            <ac:picMk id="4" creationId="{CEAFF831-2BDB-D657-0D19-EBE7F80B9E86}"/>
          </ac:picMkLst>
        </pc:picChg>
        <pc:picChg chg="del">
          <ac:chgData name="Stalin Jacob Wilson Packia Dhas" userId="050d7d71-3621-4503-95e8-1c9a9d962492" providerId="ADAL" clId="{3CB991FC-E517-4F82-91C2-50F6E5383F3D}" dt="2023-02-14T22:23:27.229" v="1345" actId="478"/>
          <ac:picMkLst>
            <pc:docMk/>
            <pc:sldMk cId="2771043667" sldId="898"/>
            <ac:picMk id="5" creationId="{300F3D99-8867-848C-4FC3-472942E2E4DD}"/>
          </ac:picMkLst>
        </pc:picChg>
      </pc:sldChg>
      <pc:sldChg chg="addSp delSp modSp add mod">
        <pc:chgData name="Stalin Jacob Wilson Packia Dhas" userId="050d7d71-3621-4503-95e8-1c9a9d962492" providerId="ADAL" clId="{3CB991FC-E517-4F82-91C2-50F6E5383F3D}" dt="2023-02-15T21:23:23.412" v="6928" actId="20577"/>
        <pc:sldMkLst>
          <pc:docMk/>
          <pc:sldMk cId="30525708" sldId="899"/>
        </pc:sldMkLst>
        <pc:spChg chg="mod">
          <ac:chgData name="Stalin Jacob Wilson Packia Dhas" userId="050d7d71-3621-4503-95e8-1c9a9d962492" providerId="ADAL" clId="{3CB991FC-E517-4F82-91C2-50F6E5383F3D}" dt="2023-02-15T21:23:23.412" v="6928" actId="20577"/>
          <ac:spMkLst>
            <pc:docMk/>
            <pc:sldMk cId="30525708" sldId="899"/>
            <ac:spMk id="3" creationId="{00000000-0000-0000-0000-000000000000}"/>
          </ac:spMkLst>
        </pc:spChg>
        <pc:picChg chg="add del">
          <ac:chgData name="Stalin Jacob Wilson Packia Dhas" userId="050d7d71-3621-4503-95e8-1c9a9d962492" providerId="ADAL" clId="{3CB991FC-E517-4F82-91C2-50F6E5383F3D}" dt="2023-02-14T22:39:23.539" v="1521" actId="22"/>
          <ac:picMkLst>
            <pc:docMk/>
            <pc:sldMk cId="30525708" sldId="899"/>
            <ac:picMk id="5" creationId="{C658DF9C-7DEF-E9F7-AB2E-EA0DE5FA6603}"/>
          </ac:picMkLst>
        </pc:picChg>
        <pc:picChg chg="add del mod">
          <ac:chgData name="Stalin Jacob Wilson Packia Dhas" userId="050d7d71-3621-4503-95e8-1c9a9d962492" providerId="ADAL" clId="{3CB991FC-E517-4F82-91C2-50F6E5383F3D}" dt="2023-02-15T10:28:36.674" v="6737" actId="21"/>
          <ac:picMkLst>
            <pc:docMk/>
            <pc:sldMk cId="30525708" sldId="899"/>
            <ac:picMk id="9" creationId="{27761F18-BAE4-E991-3112-5CED238C6506}"/>
          </ac:picMkLst>
        </pc:picChg>
      </pc:sldChg>
      <pc:sldChg chg="addSp delSp modSp add mod">
        <pc:chgData name="Stalin Jacob Wilson Packia Dhas" userId="050d7d71-3621-4503-95e8-1c9a9d962492" providerId="ADAL" clId="{3CB991FC-E517-4F82-91C2-50F6E5383F3D}" dt="2023-02-15T10:49:09.086" v="6905" actId="113"/>
        <pc:sldMkLst>
          <pc:docMk/>
          <pc:sldMk cId="3703114412" sldId="900"/>
        </pc:sldMkLst>
        <pc:spChg chg="mod">
          <ac:chgData name="Stalin Jacob Wilson Packia Dhas" userId="050d7d71-3621-4503-95e8-1c9a9d962492" providerId="ADAL" clId="{3CB991FC-E517-4F82-91C2-50F6E5383F3D}" dt="2023-02-15T10:49:09.086" v="6905" actId="113"/>
          <ac:spMkLst>
            <pc:docMk/>
            <pc:sldMk cId="3703114412" sldId="900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3CB991FC-E517-4F82-91C2-50F6E5383F3D}" dt="2023-02-15T10:33:54.425" v="6787" actId="1076"/>
          <ac:picMkLst>
            <pc:docMk/>
            <pc:sldMk cId="3703114412" sldId="900"/>
            <ac:picMk id="4" creationId="{562A026B-D0D7-6649-2EDA-642DF14C61C3}"/>
          </ac:picMkLst>
        </pc:picChg>
        <pc:picChg chg="del">
          <ac:chgData name="Stalin Jacob Wilson Packia Dhas" userId="050d7d71-3621-4503-95e8-1c9a9d962492" providerId="ADAL" clId="{3CB991FC-E517-4F82-91C2-50F6E5383F3D}" dt="2023-02-14T22:39:52.700" v="1526" actId="478"/>
          <ac:picMkLst>
            <pc:docMk/>
            <pc:sldMk cId="3703114412" sldId="900"/>
            <ac:picMk id="9" creationId="{27761F18-BAE4-E991-3112-5CED238C6506}"/>
          </ac:picMkLst>
        </pc:picChg>
      </pc:sldChg>
      <pc:sldChg chg="modSp add mod">
        <pc:chgData name="Stalin Jacob Wilson Packia Dhas" userId="050d7d71-3621-4503-95e8-1c9a9d962492" providerId="ADAL" clId="{3CB991FC-E517-4F82-91C2-50F6E5383F3D}" dt="2023-02-15T10:37:55.899" v="6811" actId="113"/>
        <pc:sldMkLst>
          <pc:docMk/>
          <pc:sldMk cId="3254865838" sldId="901"/>
        </pc:sldMkLst>
        <pc:spChg chg="mod">
          <ac:chgData name="Stalin Jacob Wilson Packia Dhas" userId="050d7d71-3621-4503-95e8-1c9a9d962492" providerId="ADAL" clId="{3CB991FC-E517-4F82-91C2-50F6E5383F3D}" dt="2023-02-15T10:37:55.899" v="6811" actId="113"/>
          <ac:spMkLst>
            <pc:docMk/>
            <pc:sldMk cId="3254865838" sldId="901"/>
            <ac:spMk id="3" creationId="{00000000-0000-0000-0000-000000000000}"/>
          </ac:spMkLst>
        </pc:spChg>
      </pc:sldChg>
      <pc:sldChg chg="addSp modSp add del mod">
        <pc:chgData name="Stalin Jacob Wilson Packia Dhas" userId="050d7d71-3621-4503-95e8-1c9a9d962492" providerId="ADAL" clId="{3CB991FC-E517-4F82-91C2-50F6E5383F3D}" dt="2023-02-15T10:40:59.604" v="6832" actId="47"/>
        <pc:sldMkLst>
          <pc:docMk/>
          <pc:sldMk cId="910046083" sldId="902"/>
        </pc:sldMkLst>
        <pc:spChg chg="mod">
          <ac:chgData name="Stalin Jacob Wilson Packia Dhas" userId="050d7d71-3621-4503-95e8-1c9a9d962492" providerId="ADAL" clId="{3CB991FC-E517-4F82-91C2-50F6E5383F3D}" dt="2023-02-14T23:35:10.172" v="2805" actId="27636"/>
          <ac:spMkLst>
            <pc:docMk/>
            <pc:sldMk cId="910046083" sldId="902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3CB991FC-E517-4F82-91C2-50F6E5383F3D}" dt="2023-02-14T23:36:03.876" v="2807" actId="1076"/>
          <ac:picMkLst>
            <pc:docMk/>
            <pc:sldMk cId="910046083" sldId="902"/>
            <ac:picMk id="5" creationId="{EF6D2DC9-CCE5-349E-FE15-09CBA7A50700}"/>
          </ac:picMkLst>
        </pc:picChg>
      </pc:sldChg>
      <pc:sldChg chg="addSp delSp modSp add mod">
        <pc:chgData name="Stalin Jacob Wilson Packia Dhas" userId="050d7d71-3621-4503-95e8-1c9a9d962492" providerId="ADAL" clId="{3CB991FC-E517-4F82-91C2-50F6E5383F3D}" dt="2023-02-15T10:36:14.424" v="6802" actId="113"/>
        <pc:sldMkLst>
          <pc:docMk/>
          <pc:sldMk cId="3918264873" sldId="903"/>
        </pc:sldMkLst>
        <pc:spChg chg="mod">
          <ac:chgData name="Stalin Jacob Wilson Packia Dhas" userId="050d7d71-3621-4503-95e8-1c9a9d962492" providerId="ADAL" clId="{3CB991FC-E517-4F82-91C2-50F6E5383F3D}" dt="2023-02-15T10:36:14.424" v="6802" actId="113"/>
          <ac:spMkLst>
            <pc:docMk/>
            <pc:sldMk cId="3918264873" sldId="903"/>
            <ac:spMk id="3" creationId="{00000000-0000-0000-0000-000000000000}"/>
          </ac:spMkLst>
        </pc:spChg>
        <pc:picChg chg="add del mod">
          <ac:chgData name="Stalin Jacob Wilson Packia Dhas" userId="050d7d71-3621-4503-95e8-1c9a9d962492" providerId="ADAL" clId="{3CB991FC-E517-4F82-91C2-50F6E5383F3D}" dt="2023-02-15T10:33:41.041" v="6780" actId="478"/>
          <ac:picMkLst>
            <pc:docMk/>
            <pc:sldMk cId="3918264873" sldId="903"/>
            <ac:picMk id="5" creationId="{28BA4105-3841-6B62-E8C0-428203667C40}"/>
          </ac:picMkLst>
        </pc:picChg>
      </pc:sldChg>
      <pc:sldChg chg="modSp add mod">
        <pc:chgData name="Stalin Jacob Wilson Packia Dhas" userId="050d7d71-3621-4503-95e8-1c9a9d962492" providerId="ADAL" clId="{3CB991FC-E517-4F82-91C2-50F6E5383F3D}" dt="2023-02-15T00:07:50.038" v="2879" actId="20577"/>
        <pc:sldMkLst>
          <pc:docMk/>
          <pc:sldMk cId="2930562310" sldId="904"/>
        </pc:sldMkLst>
        <pc:spChg chg="mod">
          <ac:chgData name="Stalin Jacob Wilson Packia Dhas" userId="050d7d71-3621-4503-95e8-1c9a9d962492" providerId="ADAL" clId="{3CB991FC-E517-4F82-91C2-50F6E5383F3D}" dt="2023-02-15T00:07:50.038" v="2879" actId="20577"/>
          <ac:spMkLst>
            <pc:docMk/>
            <pc:sldMk cId="2930562310" sldId="904"/>
            <ac:spMk id="3" creationId="{00000000-0000-0000-0000-000000000000}"/>
          </ac:spMkLst>
        </pc:spChg>
      </pc:sldChg>
      <pc:sldChg chg="addSp modSp add mod">
        <pc:chgData name="Stalin Jacob Wilson Packia Dhas" userId="050d7d71-3621-4503-95e8-1c9a9d962492" providerId="ADAL" clId="{3CB991FC-E517-4F82-91C2-50F6E5383F3D}" dt="2023-02-15T10:44:07.478" v="6863" actId="1076"/>
        <pc:sldMkLst>
          <pc:docMk/>
          <pc:sldMk cId="1063573898" sldId="905"/>
        </pc:sldMkLst>
        <pc:spChg chg="mod">
          <ac:chgData name="Stalin Jacob Wilson Packia Dhas" userId="050d7d71-3621-4503-95e8-1c9a9d962492" providerId="ADAL" clId="{3CB991FC-E517-4F82-91C2-50F6E5383F3D}" dt="2023-02-15T00:36:28.906" v="2891" actId="20577"/>
          <ac:spMkLst>
            <pc:docMk/>
            <pc:sldMk cId="1063573898" sldId="90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3CB991FC-E517-4F82-91C2-50F6E5383F3D}" dt="2023-02-15T10:43:52.843" v="6859" actId="113"/>
          <ac:spMkLst>
            <pc:docMk/>
            <pc:sldMk cId="1063573898" sldId="905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3CB991FC-E517-4F82-91C2-50F6E5383F3D}" dt="2023-02-15T10:44:07.478" v="6863" actId="1076"/>
          <ac:picMkLst>
            <pc:docMk/>
            <pc:sldMk cId="1063573898" sldId="905"/>
            <ac:picMk id="4" creationId="{48E3E397-7DD1-E82D-9464-4F5B7F80299A}"/>
          </ac:picMkLst>
        </pc:picChg>
      </pc:sldChg>
      <pc:sldChg chg="addSp delSp modSp add del mod">
        <pc:chgData name="Stalin Jacob Wilson Packia Dhas" userId="050d7d71-3621-4503-95e8-1c9a9d962492" providerId="ADAL" clId="{3CB991FC-E517-4F82-91C2-50F6E5383F3D}" dt="2023-02-15T10:44:10.703" v="6864" actId="47"/>
        <pc:sldMkLst>
          <pc:docMk/>
          <pc:sldMk cId="2161636781" sldId="906"/>
        </pc:sldMkLst>
        <pc:spChg chg="mod">
          <ac:chgData name="Stalin Jacob Wilson Packia Dhas" userId="050d7d71-3621-4503-95e8-1c9a9d962492" providerId="ADAL" clId="{3CB991FC-E517-4F82-91C2-50F6E5383F3D}" dt="2023-02-15T01:00:24.161" v="3419" actId="20577"/>
          <ac:spMkLst>
            <pc:docMk/>
            <pc:sldMk cId="2161636781" sldId="906"/>
            <ac:spMk id="3" creationId="{00000000-0000-0000-0000-000000000000}"/>
          </ac:spMkLst>
        </pc:spChg>
        <pc:picChg chg="add del mod">
          <ac:chgData name="Stalin Jacob Wilson Packia Dhas" userId="050d7d71-3621-4503-95e8-1c9a9d962492" providerId="ADAL" clId="{3CB991FC-E517-4F82-91C2-50F6E5383F3D}" dt="2023-02-15T01:00:20.937" v="3418" actId="478"/>
          <ac:picMkLst>
            <pc:docMk/>
            <pc:sldMk cId="2161636781" sldId="906"/>
            <ac:picMk id="5" creationId="{05469A71-DE1D-3138-D33A-BE0F9B113D6C}"/>
          </ac:picMkLst>
        </pc:picChg>
        <pc:picChg chg="add del mod">
          <ac:chgData name="Stalin Jacob Wilson Packia Dhas" userId="050d7d71-3621-4503-95e8-1c9a9d962492" providerId="ADAL" clId="{3CB991FC-E517-4F82-91C2-50F6E5383F3D}" dt="2023-02-15T10:44:01.104" v="6861" actId="21"/>
          <ac:picMkLst>
            <pc:docMk/>
            <pc:sldMk cId="2161636781" sldId="906"/>
            <ac:picMk id="9" creationId="{6F76B560-1EBA-839F-9801-BC812C5C1DBC}"/>
          </ac:picMkLst>
        </pc:picChg>
      </pc:sldChg>
      <pc:sldChg chg="addSp delSp modSp add mod">
        <pc:chgData name="Stalin Jacob Wilson Packia Dhas" userId="050d7d71-3621-4503-95e8-1c9a9d962492" providerId="ADAL" clId="{3CB991FC-E517-4F82-91C2-50F6E5383F3D}" dt="2023-02-15T10:45:58.374" v="6880" actId="113"/>
        <pc:sldMkLst>
          <pc:docMk/>
          <pc:sldMk cId="1199367062" sldId="907"/>
        </pc:sldMkLst>
        <pc:spChg chg="mod">
          <ac:chgData name="Stalin Jacob Wilson Packia Dhas" userId="050d7d71-3621-4503-95e8-1c9a9d962492" providerId="ADAL" clId="{3CB991FC-E517-4F82-91C2-50F6E5383F3D}" dt="2023-02-15T10:45:58.374" v="6880" actId="113"/>
          <ac:spMkLst>
            <pc:docMk/>
            <pc:sldMk cId="1199367062" sldId="907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3CB991FC-E517-4F82-91C2-50F6E5383F3D}" dt="2023-02-15T06:22:51.755" v="3864" actId="1076"/>
          <ac:picMkLst>
            <pc:docMk/>
            <pc:sldMk cId="1199367062" sldId="907"/>
            <ac:picMk id="4" creationId="{BF936A91-FCE4-386B-F811-D5161A1FF45F}"/>
          </ac:picMkLst>
        </pc:picChg>
        <pc:picChg chg="del">
          <ac:chgData name="Stalin Jacob Wilson Packia Dhas" userId="050d7d71-3621-4503-95e8-1c9a9d962492" providerId="ADAL" clId="{3CB991FC-E517-4F82-91C2-50F6E5383F3D}" dt="2023-02-15T01:00:46.067" v="3423" actId="478"/>
          <ac:picMkLst>
            <pc:docMk/>
            <pc:sldMk cId="1199367062" sldId="907"/>
            <ac:picMk id="9" creationId="{6F76B560-1EBA-839F-9801-BC812C5C1DBC}"/>
          </ac:picMkLst>
        </pc:picChg>
      </pc:sldChg>
      <pc:sldChg chg="addSp delSp modSp add mod">
        <pc:chgData name="Stalin Jacob Wilson Packia Dhas" userId="050d7d71-3621-4503-95e8-1c9a9d962492" providerId="ADAL" clId="{3CB991FC-E517-4F82-91C2-50F6E5383F3D}" dt="2023-02-15T10:47:10.508" v="6888" actId="113"/>
        <pc:sldMkLst>
          <pc:docMk/>
          <pc:sldMk cId="2969375116" sldId="908"/>
        </pc:sldMkLst>
        <pc:spChg chg="mod">
          <ac:chgData name="Stalin Jacob Wilson Packia Dhas" userId="050d7d71-3621-4503-95e8-1c9a9d962492" providerId="ADAL" clId="{3CB991FC-E517-4F82-91C2-50F6E5383F3D}" dt="2023-02-15T10:47:10.508" v="6888" actId="113"/>
          <ac:spMkLst>
            <pc:docMk/>
            <pc:sldMk cId="2969375116" sldId="908"/>
            <ac:spMk id="3" creationId="{00000000-0000-0000-0000-000000000000}"/>
          </ac:spMkLst>
        </pc:spChg>
        <pc:picChg chg="add del mod">
          <ac:chgData name="Stalin Jacob Wilson Packia Dhas" userId="050d7d71-3621-4503-95e8-1c9a9d962492" providerId="ADAL" clId="{3CB991FC-E517-4F82-91C2-50F6E5383F3D}" dt="2023-02-15T06:22:41.150" v="3860" actId="21"/>
          <ac:picMkLst>
            <pc:docMk/>
            <pc:sldMk cId="2969375116" sldId="908"/>
            <ac:picMk id="5" creationId="{106D3746-4506-1EC2-B8D5-F4722C8A0A11}"/>
          </ac:picMkLst>
        </pc:picChg>
      </pc:sldChg>
      <pc:sldChg chg="modSp add mod">
        <pc:chgData name="Stalin Jacob Wilson Packia Dhas" userId="050d7d71-3621-4503-95e8-1c9a9d962492" providerId="ADAL" clId="{3CB991FC-E517-4F82-91C2-50F6E5383F3D}" dt="2023-02-15T10:48:05.631" v="6897" actId="113"/>
        <pc:sldMkLst>
          <pc:docMk/>
          <pc:sldMk cId="2451102269" sldId="909"/>
        </pc:sldMkLst>
        <pc:spChg chg="mod">
          <ac:chgData name="Stalin Jacob Wilson Packia Dhas" userId="050d7d71-3621-4503-95e8-1c9a9d962492" providerId="ADAL" clId="{3CB991FC-E517-4F82-91C2-50F6E5383F3D}" dt="2023-02-15T06:31:27.504" v="4127" actId="20577"/>
          <ac:spMkLst>
            <pc:docMk/>
            <pc:sldMk cId="2451102269" sldId="909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3CB991FC-E517-4F82-91C2-50F6E5383F3D}" dt="2023-02-15T10:48:05.631" v="6897" actId="113"/>
          <ac:spMkLst>
            <pc:docMk/>
            <pc:sldMk cId="2451102269" sldId="909"/>
            <ac:spMk id="3" creationId="{00000000-0000-0000-0000-000000000000}"/>
          </ac:spMkLst>
        </pc:spChg>
      </pc:sldChg>
      <pc:sldChg chg="add del">
        <pc:chgData name="Stalin Jacob Wilson Packia Dhas" userId="050d7d71-3621-4503-95e8-1c9a9d962492" providerId="ADAL" clId="{3CB991FC-E517-4F82-91C2-50F6E5383F3D}" dt="2023-02-15T07:02:42.186" v="4515" actId="47"/>
        <pc:sldMkLst>
          <pc:docMk/>
          <pc:sldMk cId="2216512439" sldId="910"/>
        </pc:sldMkLst>
      </pc:sldChg>
      <pc:sldChg chg="modSp add mod">
        <pc:chgData name="Stalin Jacob Wilson Packia Dhas" userId="050d7d71-3621-4503-95e8-1c9a9d962492" providerId="ADAL" clId="{3CB991FC-E517-4F82-91C2-50F6E5383F3D}" dt="2023-02-15T12:39:14.974" v="6927" actId="20577"/>
        <pc:sldMkLst>
          <pc:docMk/>
          <pc:sldMk cId="2827677451" sldId="911"/>
        </pc:sldMkLst>
        <pc:spChg chg="mod">
          <ac:chgData name="Stalin Jacob Wilson Packia Dhas" userId="050d7d71-3621-4503-95e8-1c9a9d962492" providerId="ADAL" clId="{3CB991FC-E517-4F82-91C2-50F6E5383F3D}" dt="2023-02-15T06:39:33.353" v="4436" actId="20577"/>
          <ac:spMkLst>
            <pc:docMk/>
            <pc:sldMk cId="2827677451" sldId="91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3CB991FC-E517-4F82-91C2-50F6E5383F3D}" dt="2023-02-15T12:39:14.974" v="6927" actId="20577"/>
          <ac:spMkLst>
            <pc:docMk/>
            <pc:sldMk cId="2827677451" sldId="911"/>
            <ac:spMk id="3" creationId="{00000000-0000-0000-0000-000000000000}"/>
          </ac:spMkLst>
        </pc:spChg>
      </pc:sldChg>
      <pc:sldChg chg="add del">
        <pc:chgData name="Stalin Jacob Wilson Packia Dhas" userId="050d7d71-3621-4503-95e8-1c9a9d962492" providerId="ADAL" clId="{3CB991FC-E517-4F82-91C2-50F6E5383F3D}" dt="2023-02-15T06:39:51.906" v="4441"/>
        <pc:sldMkLst>
          <pc:docMk/>
          <pc:sldMk cId="3709384176" sldId="912"/>
        </pc:sldMkLst>
      </pc:sldChg>
      <pc:sldChg chg="modSp add mod">
        <pc:chgData name="Stalin Jacob Wilson Packia Dhas" userId="050d7d71-3621-4503-95e8-1c9a9d962492" providerId="ADAL" clId="{3CB991FC-E517-4F82-91C2-50F6E5383F3D}" dt="2023-02-15T07:05:04.928" v="4556" actId="20577"/>
        <pc:sldMkLst>
          <pc:docMk/>
          <pc:sldMk cId="4275652288" sldId="912"/>
        </pc:sldMkLst>
        <pc:spChg chg="mod">
          <ac:chgData name="Stalin Jacob Wilson Packia Dhas" userId="050d7d71-3621-4503-95e8-1c9a9d962492" providerId="ADAL" clId="{3CB991FC-E517-4F82-91C2-50F6E5383F3D}" dt="2023-02-15T07:05:04.928" v="4556" actId="20577"/>
          <ac:spMkLst>
            <pc:docMk/>
            <pc:sldMk cId="4275652288" sldId="912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3CB991FC-E517-4F82-91C2-50F6E5383F3D}" dt="2023-02-15T07:04:37.551" v="4554"/>
          <ac:spMkLst>
            <pc:docMk/>
            <pc:sldMk cId="4275652288" sldId="912"/>
            <ac:spMk id="3" creationId="{00000000-0000-0000-0000-000000000000}"/>
          </ac:spMkLst>
        </pc:spChg>
      </pc:sldChg>
      <pc:sldChg chg="addSp modSp add del mod">
        <pc:chgData name="Stalin Jacob Wilson Packia Dhas" userId="050d7d71-3621-4503-95e8-1c9a9d962492" providerId="ADAL" clId="{3CB991FC-E517-4F82-91C2-50F6E5383F3D}" dt="2023-02-15T10:50:21.866" v="6917" actId="47"/>
        <pc:sldMkLst>
          <pc:docMk/>
          <pc:sldMk cId="361872279" sldId="913"/>
        </pc:sldMkLst>
        <pc:spChg chg="mod">
          <ac:chgData name="Stalin Jacob Wilson Packia Dhas" userId="050d7d71-3621-4503-95e8-1c9a9d962492" providerId="ADAL" clId="{3CB991FC-E517-4F82-91C2-50F6E5383F3D}" dt="2023-02-15T07:05:54.295" v="4559" actId="27636"/>
          <ac:spMkLst>
            <pc:docMk/>
            <pc:sldMk cId="361872279" sldId="913"/>
            <ac:spMk id="3" creationId="{00000000-0000-0000-0000-000000000000}"/>
          </ac:spMkLst>
        </pc:spChg>
        <pc:picChg chg="add">
          <ac:chgData name="Stalin Jacob Wilson Packia Dhas" userId="050d7d71-3621-4503-95e8-1c9a9d962492" providerId="ADAL" clId="{3CB991FC-E517-4F82-91C2-50F6E5383F3D}" dt="2023-02-15T07:05:54.604" v="4560" actId="22"/>
          <ac:picMkLst>
            <pc:docMk/>
            <pc:sldMk cId="361872279" sldId="913"/>
            <ac:picMk id="5" creationId="{0192B364-926C-0E69-9BDE-48C06F15CAD2}"/>
          </ac:picMkLst>
        </pc:picChg>
      </pc:sldChg>
      <pc:sldChg chg="addSp modSp add mod">
        <pc:chgData name="Stalin Jacob Wilson Packia Dhas" userId="050d7d71-3621-4503-95e8-1c9a9d962492" providerId="ADAL" clId="{3CB991FC-E517-4F82-91C2-50F6E5383F3D}" dt="2023-02-15T07:06:46.886" v="4566" actId="1076"/>
        <pc:sldMkLst>
          <pc:docMk/>
          <pc:sldMk cId="2179891357" sldId="914"/>
        </pc:sldMkLst>
        <pc:spChg chg="mod">
          <ac:chgData name="Stalin Jacob Wilson Packia Dhas" userId="050d7d71-3621-4503-95e8-1c9a9d962492" providerId="ADAL" clId="{3CB991FC-E517-4F82-91C2-50F6E5383F3D}" dt="2023-02-15T07:06:40.820" v="4563" actId="27636"/>
          <ac:spMkLst>
            <pc:docMk/>
            <pc:sldMk cId="2179891357" sldId="914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3CB991FC-E517-4F82-91C2-50F6E5383F3D}" dt="2023-02-15T07:06:46.886" v="4566" actId="1076"/>
          <ac:picMkLst>
            <pc:docMk/>
            <pc:sldMk cId="2179891357" sldId="914"/>
            <ac:picMk id="5" creationId="{CF1D8EC8-E3ED-5A42-D6F5-B7566E9C70E5}"/>
          </ac:picMkLst>
        </pc:picChg>
      </pc:sldChg>
      <pc:sldChg chg="modSp add del mod">
        <pc:chgData name="Stalin Jacob Wilson Packia Dhas" userId="050d7d71-3621-4503-95e8-1c9a9d962492" providerId="ADAL" clId="{3CB991FC-E517-4F82-91C2-50F6E5383F3D}" dt="2023-02-15T10:50:37.777" v="6918" actId="47"/>
        <pc:sldMkLst>
          <pc:docMk/>
          <pc:sldMk cId="2770413822" sldId="915"/>
        </pc:sldMkLst>
        <pc:spChg chg="mod">
          <ac:chgData name="Stalin Jacob Wilson Packia Dhas" userId="050d7d71-3621-4503-95e8-1c9a9d962492" providerId="ADAL" clId="{3CB991FC-E517-4F82-91C2-50F6E5383F3D}" dt="2023-02-15T09:24:49.179" v="4597" actId="27636"/>
          <ac:spMkLst>
            <pc:docMk/>
            <pc:sldMk cId="2770413822" sldId="91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3CB991FC-E517-4F82-91C2-50F6E5383F3D}" dt="2023-02-15T09:24:30.646" v="4594" actId="20577"/>
          <ac:spMkLst>
            <pc:docMk/>
            <pc:sldMk cId="2770413822" sldId="915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3CB991FC-E517-4F82-91C2-50F6E5383F3D}" dt="2023-02-15T09:27:58.197" v="4824" actId="20577"/>
        <pc:sldMkLst>
          <pc:docMk/>
          <pc:sldMk cId="2976714808" sldId="916"/>
        </pc:sldMkLst>
        <pc:spChg chg="mod">
          <ac:chgData name="Stalin Jacob Wilson Packia Dhas" userId="050d7d71-3621-4503-95e8-1c9a9d962492" providerId="ADAL" clId="{3CB991FC-E517-4F82-91C2-50F6E5383F3D}" dt="2023-02-15T09:27:58.197" v="4824" actId="20577"/>
          <ac:spMkLst>
            <pc:docMk/>
            <pc:sldMk cId="2976714808" sldId="916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3CB991FC-E517-4F82-91C2-50F6E5383F3D}" dt="2023-02-15T22:45:41.657" v="7001" actId="20577"/>
        <pc:sldMkLst>
          <pc:docMk/>
          <pc:sldMk cId="829222027" sldId="917"/>
        </pc:sldMkLst>
        <pc:spChg chg="mod">
          <ac:chgData name="Stalin Jacob Wilson Packia Dhas" userId="050d7d71-3621-4503-95e8-1c9a9d962492" providerId="ADAL" clId="{3CB991FC-E517-4F82-91C2-50F6E5383F3D}" dt="2023-02-15T22:45:41.657" v="7001" actId="20577"/>
          <ac:spMkLst>
            <pc:docMk/>
            <pc:sldMk cId="829222027" sldId="917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3CB991FC-E517-4F82-91C2-50F6E5383F3D}" dt="2023-02-15T09:47:01.708" v="5770" actId="20577"/>
        <pc:sldMkLst>
          <pc:docMk/>
          <pc:sldMk cId="3189711313" sldId="918"/>
        </pc:sldMkLst>
        <pc:spChg chg="mod">
          <ac:chgData name="Stalin Jacob Wilson Packia Dhas" userId="050d7d71-3621-4503-95e8-1c9a9d962492" providerId="ADAL" clId="{3CB991FC-E517-4F82-91C2-50F6E5383F3D}" dt="2023-02-15T09:47:01.708" v="5770" actId="20577"/>
          <ac:spMkLst>
            <pc:docMk/>
            <pc:sldMk cId="3189711313" sldId="918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3CB991FC-E517-4F82-91C2-50F6E5383F3D}" dt="2023-02-15T09:54:23.046" v="6011" actId="5793"/>
        <pc:sldMkLst>
          <pc:docMk/>
          <pc:sldMk cId="2452959978" sldId="919"/>
        </pc:sldMkLst>
        <pc:spChg chg="mod">
          <ac:chgData name="Stalin Jacob Wilson Packia Dhas" userId="050d7d71-3621-4503-95e8-1c9a9d962492" providerId="ADAL" clId="{3CB991FC-E517-4F82-91C2-50F6E5383F3D}" dt="2023-02-15T09:54:23.046" v="6011" actId="5793"/>
          <ac:spMkLst>
            <pc:docMk/>
            <pc:sldMk cId="2452959978" sldId="919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3CB991FC-E517-4F82-91C2-50F6E5383F3D}" dt="2023-02-15T10:08:11.547" v="6468" actId="27636"/>
        <pc:sldMkLst>
          <pc:docMk/>
          <pc:sldMk cId="3903953931" sldId="920"/>
        </pc:sldMkLst>
        <pc:spChg chg="mod">
          <ac:chgData name="Stalin Jacob Wilson Packia Dhas" userId="050d7d71-3621-4503-95e8-1c9a9d962492" providerId="ADAL" clId="{3CB991FC-E517-4F82-91C2-50F6E5383F3D}" dt="2023-02-15T10:08:11.547" v="6468" actId="27636"/>
          <ac:spMkLst>
            <pc:docMk/>
            <pc:sldMk cId="3903953931" sldId="920"/>
            <ac:spMk id="3" creationId="{00000000-0000-0000-0000-000000000000}"/>
          </ac:spMkLst>
        </pc:spChg>
      </pc:sldChg>
      <pc:sldChg chg="addSp delSp modSp add mod">
        <pc:chgData name="Stalin Jacob Wilson Packia Dhas" userId="050d7d71-3621-4503-95e8-1c9a9d962492" providerId="ADAL" clId="{3CB991FC-E517-4F82-91C2-50F6E5383F3D}" dt="2023-02-16T00:32:45.340" v="7205" actId="27636"/>
        <pc:sldMkLst>
          <pc:docMk/>
          <pc:sldMk cId="769646004" sldId="921"/>
        </pc:sldMkLst>
        <pc:spChg chg="del mod">
          <ac:chgData name="Stalin Jacob Wilson Packia Dhas" userId="050d7d71-3621-4503-95e8-1c9a9d962492" providerId="ADAL" clId="{3CB991FC-E517-4F82-91C2-50F6E5383F3D}" dt="2023-02-15T10:08:55.866" v="6472" actId="22"/>
          <ac:spMkLst>
            <pc:docMk/>
            <pc:sldMk cId="769646004" sldId="921"/>
            <ac:spMk id="3" creationId="{00000000-0000-0000-0000-000000000000}"/>
          </ac:spMkLst>
        </pc:spChg>
        <pc:spChg chg="add mod">
          <ac:chgData name="Stalin Jacob Wilson Packia Dhas" userId="050d7d71-3621-4503-95e8-1c9a9d962492" providerId="ADAL" clId="{3CB991FC-E517-4F82-91C2-50F6E5383F3D}" dt="2023-02-16T00:32:45.340" v="7205" actId="27636"/>
          <ac:spMkLst>
            <pc:docMk/>
            <pc:sldMk cId="769646004" sldId="921"/>
            <ac:spMk id="9" creationId="{31435D4E-1FCD-4AAF-1C5A-C028DF8DB1CC}"/>
          </ac:spMkLst>
        </pc:spChg>
        <pc:picChg chg="add del mod ord">
          <ac:chgData name="Stalin Jacob Wilson Packia Dhas" userId="050d7d71-3621-4503-95e8-1c9a9d962492" providerId="ADAL" clId="{3CB991FC-E517-4F82-91C2-50F6E5383F3D}" dt="2023-02-15T10:12:20.503" v="6474" actId="478"/>
          <ac:picMkLst>
            <pc:docMk/>
            <pc:sldMk cId="769646004" sldId="921"/>
            <ac:picMk id="5" creationId="{80C0F39E-BEE0-0A1F-ECAE-B34767C2B3A3}"/>
          </ac:picMkLst>
        </pc:picChg>
        <pc:picChg chg="add del mod">
          <ac:chgData name="Stalin Jacob Wilson Packia Dhas" userId="050d7d71-3621-4503-95e8-1c9a9d962492" providerId="ADAL" clId="{3CB991FC-E517-4F82-91C2-50F6E5383F3D}" dt="2023-02-16T00:32:39.112" v="7203" actId="478"/>
          <ac:picMkLst>
            <pc:docMk/>
            <pc:sldMk cId="769646004" sldId="921"/>
            <ac:picMk id="11" creationId="{E57C26AF-943B-6346-93EC-9614B03E3199}"/>
          </ac:picMkLst>
        </pc:picChg>
      </pc:sldChg>
      <pc:sldChg chg="addSp modSp add mod">
        <pc:chgData name="Stalin Jacob Wilson Packia Dhas" userId="050d7d71-3621-4503-95e8-1c9a9d962492" providerId="ADAL" clId="{3CB991FC-E517-4F82-91C2-50F6E5383F3D}" dt="2023-02-15T10:39:19.820" v="6831" actId="27636"/>
        <pc:sldMkLst>
          <pc:docMk/>
          <pc:sldMk cId="3925895749" sldId="922"/>
        </pc:sldMkLst>
        <pc:spChg chg="mod">
          <ac:chgData name="Stalin Jacob Wilson Packia Dhas" userId="050d7d71-3621-4503-95e8-1c9a9d962492" providerId="ADAL" clId="{3CB991FC-E517-4F82-91C2-50F6E5383F3D}" dt="2023-02-15T10:39:19.820" v="6831" actId="27636"/>
          <ac:spMkLst>
            <pc:docMk/>
            <pc:sldMk cId="3925895749" sldId="922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3CB991FC-E517-4F82-91C2-50F6E5383F3D}" dt="2023-02-15T10:39:01.364" v="6824" actId="1076"/>
          <ac:picMkLst>
            <pc:docMk/>
            <pc:sldMk cId="3925895749" sldId="922"/>
            <ac:picMk id="4" creationId="{67501D97-3063-9ED6-ECBF-983FB4599EBE}"/>
          </ac:picMkLst>
        </pc:picChg>
      </pc:sldChg>
      <pc:sldChg chg="addSp modSp add mod">
        <pc:chgData name="Stalin Jacob Wilson Packia Dhas" userId="050d7d71-3621-4503-95e8-1c9a9d962492" providerId="ADAL" clId="{3CB991FC-E517-4F82-91C2-50F6E5383F3D}" dt="2023-02-15T10:50:19.811" v="6916" actId="1076"/>
        <pc:sldMkLst>
          <pc:docMk/>
          <pc:sldMk cId="3469769613" sldId="923"/>
        </pc:sldMkLst>
        <pc:spChg chg="mod">
          <ac:chgData name="Stalin Jacob Wilson Packia Dhas" userId="050d7d71-3621-4503-95e8-1c9a9d962492" providerId="ADAL" clId="{3CB991FC-E517-4F82-91C2-50F6E5383F3D}" dt="2023-02-15T10:50:09.331" v="6913" actId="27636"/>
          <ac:spMkLst>
            <pc:docMk/>
            <pc:sldMk cId="3469769613" sldId="923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3CB991FC-E517-4F82-91C2-50F6E5383F3D}" dt="2023-02-15T10:50:19.811" v="6916" actId="1076"/>
          <ac:picMkLst>
            <pc:docMk/>
            <pc:sldMk cId="3469769613" sldId="923"/>
            <ac:picMk id="4" creationId="{0F375016-FCC2-CB6D-47A8-19C13779CB84}"/>
          </ac:picMkLst>
        </pc:picChg>
      </pc:sldChg>
      <pc:sldChg chg="modSp add mod">
        <pc:chgData name="Stalin Jacob Wilson Packia Dhas" userId="050d7d71-3621-4503-95e8-1c9a9d962492" providerId="ADAL" clId="{3CB991FC-E517-4F82-91C2-50F6E5383F3D}" dt="2023-02-16T00:37:53.424" v="7448" actId="5793"/>
        <pc:sldMkLst>
          <pc:docMk/>
          <pc:sldMk cId="2753178873" sldId="924"/>
        </pc:sldMkLst>
        <pc:spChg chg="mod">
          <ac:chgData name="Stalin Jacob Wilson Packia Dhas" userId="050d7d71-3621-4503-95e8-1c9a9d962492" providerId="ADAL" clId="{3CB991FC-E517-4F82-91C2-50F6E5383F3D}" dt="2023-02-16T00:35:36.269" v="7230" actId="20577"/>
          <ac:spMkLst>
            <pc:docMk/>
            <pc:sldMk cId="2753178873" sldId="924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3CB991FC-E517-4F82-91C2-50F6E5383F3D}" dt="2023-02-16T00:37:53.424" v="7448" actId="5793"/>
          <ac:spMkLst>
            <pc:docMk/>
            <pc:sldMk cId="2753178873" sldId="924"/>
            <ac:spMk id="9" creationId="{31435D4E-1FCD-4AAF-1C5A-C028DF8DB1CC}"/>
          </ac:spMkLst>
        </pc:spChg>
      </pc:sldChg>
      <pc:sldChg chg="modSp add mod">
        <pc:chgData name="Stalin Jacob Wilson Packia Dhas" userId="050d7d71-3621-4503-95e8-1c9a9d962492" providerId="ADAL" clId="{3CB991FC-E517-4F82-91C2-50F6E5383F3D}" dt="2023-02-16T00:48:24.691" v="7762" actId="27636"/>
        <pc:sldMkLst>
          <pc:docMk/>
          <pc:sldMk cId="3834791302" sldId="925"/>
        </pc:sldMkLst>
        <pc:spChg chg="mod">
          <ac:chgData name="Stalin Jacob Wilson Packia Dhas" userId="050d7d71-3621-4503-95e8-1c9a9d962492" providerId="ADAL" clId="{3CB991FC-E517-4F82-91C2-50F6E5383F3D}" dt="2023-02-16T00:48:24.691" v="7762" actId="27636"/>
          <ac:spMkLst>
            <pc:docMk/>
            <pc:sldMk cId="3834791302" sldId="925"/>
            <ac:spMk id="9" creationId="{31435D4E-1FCD-4AAF-1C5A-C028DF8DB1CC}"/>
          </ac:spMkLst>
        </pc:spChg>
      </pc:sldChg>
      <pc:sldChg chg="modSp add mod">
        <pc:chgData name="Stalin Jacob Wilson Packia Dhas" userId="050d7d71-3621-4503-95e8-1c9a9d962492" providerId="ADAL" clId="{3CB991FC-E517-4F82-91C2-50F6E5383F3D}" dt="2023-02-16T00:50:05.863" v="7867" actId="113"/>
        <pc:sldMkLst>
          <pc:docMk/>
          <pc:sldMk cId="2560913083" sldId="926"/>
        </pc:sldMkLst>
        <pc:spChg chg="mod">
          <ac:chgData name="Stalin Jacob Wilson Packia Dhas" userId="050d7d71-3621-4503-95e8-1c9a9d962492" providerId="ADAL" clId="{3CB991FC-E517-4F82-91C2-50F6E5383F3D}" dt="2023-02-16T00:50:05.863" v="7867" actId="113"/>
          <ac:spMkLst>
            <pc:docMk/>
            <pc:sldMk cId="2560913083" sldId="926"/>
            <ac:spMk id="9" creationId="{31435D4E-1FCD-4AAF-1C5A-C028DF8DB1CC}"/>
          </ac:spMkLst>
        </pc:spChg>
      </pc:sldChg>
      <pc:sldChg chg="modSp add mod ord">
        <pc:chgData name="Stalin Jacob Wilson Packia Dhas" userId="050d7d71-3621-4503-95e8-1c9a9d962492" providerId="ADAL" clId="{3CB991FC-E517-4F82-91C2-50F6E5383F3D}" dt="2023-02-16T00:55:38.910" v="7985" actId="27636"/>
        <pc:sldMkLst>
          <pc:docMk/>
          <pc:sldMk cId="1116544165" sldId="927"/>
        </pc:sldMkLst>
        <pc:spChg chg="mod">
          <ac:chgData name="Stalin Jacob Wilson Packia Dhas" userId="050d7d71-3621-4503-95e8-1c9a9d962492" providerId="ADAL" clId="{3CB991FC-E517-4F82-91C2-50F6E5383F3D}" dt="2023-02-16T00:55:38.910" v="7985" actId="27636"/>
          <ac:spMkLst>
            <pc:docMk/>
            <pc:sldMk cId="1116544165" sldId="927"/>
            <ac:spMk id="9" creationId="{31435D4E-1FCD-4AAF-1C5A-C028DF8DB1CC}"/>
          </ac:spMkLst>
        </pc:spChg>
      </pc:sldChg>
      <pc:sldChg chg="addSp modSp add mod">
        <pc:chgData name="Stalin Jacob Wilson Packia Dhas" userId="050d7d71-3621-4503-95e8-1c9a9d962492" providerId="ADAL" clId="{3CB991FC-E517-4F82-91C2-50F6E5383F3D}" dt="2023-02-16T01:15:12.802" v="8222" actId="20577"/>
        <pc:sldMkLst>
          <pc:docMk/>
          <pc:sldMk cId="1971472692" sldId="928"/>
        </pc:sldMkLst>
        <pc:spChg chg="mod">
          <ac:chgData name="Stalin Jacob Wilson Packia Dhas" userId="050d7d71-3621-4503-95e8-1c9a9d962492" providerId="ADAL" clId="{3CB991FC-E517-4F82-91C2-50F6E5383F3D}" dt="2023-02-16T01:04:34.357" v="8011" actId="20577"/>
          <ac:spMkLst>
            <pc:docMk/>
            <pc:sldMk cId="1971472692" sldId="92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3CB991FC-E517-4F82-91C2-50F6E5383F3D}" dt="2023-02-16T01:15:12.802" v="8222" actId="20577"/>
          <ac:spMkLst>
            <pc:docMk/>
            <pc:sldMk cId="1971472692" sldId="928"/>
            <ac:spMk id="9" creationId="{31435D4E-1FCD-4AAF-1C5A-C028DF8DB1CC}"/>
          </ac:spMkLst>
        </pc:spChg>
        <pc:graphicFrameChg chg="add mod modGraphic">
          <ac:chgData name="Stalin Jacob Wilson Packia Dhas" userId="050d7d71-3621-4503-95e8-1c9a9d962492" providerId="ADAL" clId="{3CB991FC-E517-4F82-91C2-50F6E5383F3D}" dt="2023-02-16T01:10:34.996" v="8148" actId="1076"/>
          <ac:graphicFrameMkLst>
            <pc:docMk/>
            <pc:sldMk cId="1971472692" sldId="928"/>
            <ac:graphicFrameMk id="3" creationId="{6DC62904-F90F-4ADA-7A31-A804A48A1AD1}"/>
          </ac:graphicFrameMkLst>
        </pc:graphicFrameChg>
      </pc:sldChg>
      <pc:sldChg chg="delSp modSp add mod">
        <pc:chgData name="Stalin Jacob Wilson Packia Dhas" userId="050d7d71-3621-4503-95e8-1c9a9d962492" providerId="ADAL" clId="{3CB991FC-E517-4F82-91C2-50F6E5383F3D}" dt="2023-02-16T01:17:05.332" v="8272" actId="20577"/>
        <pc:sldMkLst>
          <pc:docMk/>
          <pc:sldMk cId="3303552240" sldId="929"/>
        </pc:sldMkLst>
        <pc:spChg chg="mod">
          <ac:chgData name="Stalin Jacob Wilson Packia Dhas" userId="050d7d71-3621-4503-95e8-1c9a9d962492" providerId="ADAL" clId="{3CB991FC-E517-4F82-91C2-50F6E5383F3D}" dt="2023-02-16T01:17:05.332" v="8272" actId="20577"/>
          <ac:spMkLst>
            <pc:docMk/>
            <pc:sldMk cId="3303552240" sldId="929"/>
            <ac:spMk id="9" creationId="{31435D4E-1FCD-4AAF-1C5A-C028DF8DB1CC}"/>
          </ac:spMkLst>
        </pc:spChg>
        <pc:graphicFrameChg chg="del modGraphic">
          <ac:chgData name="Stalin Jacob Wilson Packia Dhas" userId="050d7d71-3621-4503-95e8-1c9a9d962492" providerId="ADAL" clId="{3CB991FC-E517-4F82-91C2-50F6E5383F3D}" dt="2023-02-16T01:16:09.304" v="8256" actId="478"/>
          <ac:graphicFrameMkLst>
            <pc:docMk/>
            <pc:sldMk cId="3303552240" sldId="929"/>
            <ac:graphicFrameMk id="3" creationId="{6DC62904-F90F-4ADA-7A31-A804A48A1AD1}"/>
          </ac:graphicFrameMkLst>
        </pc:graphicFrameChg>
      </pc:sldChg>
      <pc:sldChg chg="addSp modSp add mod">
        <pc:chgData name="Stalin Jacob Wilson Packia Dhas" userId="050d7d71-3621-4503-95e8-1c9a9d962492" providerId="ADAL" clId="{3CB991FC-E517-4F82-91C2-50F6E5383F3D}" dt="2023-02-16T01:25:33.901" v="8424" actId="20577"/>
        <pc:sldMkLst>
          <pc:docMk/>
          <pc:sldMk cId="854982547" sldId="930"/>
        </pc:sldMkLst>
        <pc:spChg chg="mod">
          <ac:chgData name="Stalin Jacob Wilson Packia Dhas" userId="050d7d71-3621-4503-95e8-1c9a9d962492" providerId="ADAL" clId="{3CB991FC-E517-4F82-91C2-50F6E5383F3D}" dt="2023-02-16T01:24:27.795" v="8418"/>
          <ac:spMkLst>
            <pc:docMk/>
            <pc:sldMk cId="854982547" sldId="930"/>
            <ac:spMk id="9" creationId="{31435D4E-1FCD-4AAF-1C5A-C028DF8DB1CC}"/>
          </ac:spMkLst>
        </pc:spChg>
        <pc:graphicFrameChg chg="add mod modGraphic">
          <ac:chgData name="Stalin Jacob Wilson Packia Dhas" userId="050d7d71-3621-4503-95e8-1c9a9d962492" providerId="ADAL" clId="{3CB991FC-E517-4F82-91C2-50F6E5383F3D}" dt="2023-02-16T01:25:33.901" v="8424" actId="20577"/>
          <ac:graphicFrameMkLst>
            <pc:docMk/>
            <pc:sldMk cId="854982547" sldId="930"/>
            <ac:graphicFrameMk id="3" creationId="{4F7D2EF0-EC72-667A-AD7F-5044F2B03CBC}"/>
          </ac:graphicFrameMkLst>
        </pc:graphicFrameChg>
      </pc:sldChg>
      <pc:sldChg chg="delSp modSp add mod">
        <pc:chgData name="Stalin Jacob Wilson Packia Dhas" userId="050d7d71-3621-4503-95e8-1c9a9d962492" providerId="ADAL" clId="{3CB991FC-E517-4F82-91C2-50F6E5383F3D}" dt="2023-02-16T01:28:37.585" v="8465" actId="6549"/>
        <pc:sldMkLst>
          <pc:docMk/>
          <pc:sldMk cId="3437784474" sldId="931"/>
        </pc:sldMkLst>
        <pc:spChg chg="mod">
          <ac:chgData name="Stalin Jacob Wilson Packia Dhas" userId="050d7d71-3621-4503-95e8-1c9a9d962492" providerId="ADAL" clId="{3CB991FC-E517-4F82-91C2-50F6E5383F3D}" dt="2023-02-16T01:28:37.585" v="8465" actId="6549"/>
          <ac:spMkLst>
            <pc:docMk/>
            <pc:sldMk cId="3437784474" sldId="931"/>
            <ac:spMk id="9" creationId="{31435D4E-1FCD-4AAF-1C5A-C028DF8DB1CC}"/>
          </ac:spMkLst>
        </pc:spChg>
        <pc:graphicFrameChg chg="del">
          <ac:chgData name="Stalin Jacob Wilson Packia Dhas" userId="050d7d71-3621-4503-95e8-1c9a9d962492" providerId="ADAL" clId="{3CB991FC-E517-4F82-91C2-50F6E5383F3D}" dt="2023-02-16T01:28:35.108" v="8461" actId="478"/>
          <ac:graphicFrameMkLst>
            <pc:docMk/>
            <pc:sldMk cId="3437784474" sldId="931"/>
            <ac:graphicFrameMk id="3" creationId="{4F7D2EF0-EC72-667A-AD7F-5044F2B03CBC}"/>
          </ac:graphicFrameMkLst>
        </pc:graphicFrameChg>
      </pc:sldChg>
      <pc:sldChg chg="modSp add del mod">
        <pc:chgData name="Stalin Jacob Wilson Packia Dhas" userId="050d7d71-3621-4503-95e8-1c9a9d962492" providerId="ADAL" clId="{3CB991FC-E517-4F82-91C2-50F6E5383F3D}" dt="2023-02-16T01:30:17.284" v="8478" actId="47"/>
        <pc:sldMkLst>
          <pc:docMk/>
          <pc:sldMk cId="2705236317" sldId="932"/>
        </pc:sldMkLst>
        <pc:spChg chg="mod">
          <ac:chgData name="Stalin Jacob Wilson Packia Dhas" userId="050d7d71-3621-4503-95e8-1c9a9d962492" providerId="ADAL" clId="{3CB991FC-E517-4F82-91C2-50F6E5383F3D}" dt="2023-02-16T01:29:55.931" v="8477" actId="20577"/>
          <ac:spMkLst>
            <pc:docMk/>
            <pc:sldMk cId="2705236317" sldId="932"/>
            <ac:spMk id="9" creationId="{31435D4E-1FCD-4AAF-1C5A-C028DF8DB1C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9017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99577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18770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13579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35671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91398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80376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99363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23606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25097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393021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25760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36543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014511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648756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57574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228967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468344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629657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257661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961093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900430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889726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174178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056052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895326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342950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445280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650818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84379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292341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207897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4232483-838D-4574-A3FF-7559E0D2C5BA}" type="datetime1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- 7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4EF97-2C4D-4FD9-8813-1679741F6C4E}" type="datetime1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- 7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AEDC48D-8858-4791-B0B9-DF9C060DE472}" type="datetime1">
              <a:rPr lang="en-GB" smtClean="0"/>
              <a:t>15/02/2023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- 7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1B26A3B-4498-48C0-B26C-A070AD594BDF}" type="datetime1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- 7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89225-60F2-4186-9775-4CD4BB7A58DC}" type="datetime1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- 7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D4B0E1C-AD64-4C50-A4E0-A6FC79DAD1CB}" type="datetime1">
              <a:rPr lang="en-GB" smtClean="0"/>
              <a:t>15/02/2023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- 7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3810026-4810-4AD1-A593-4576C973F07C}" type="datetime1">
              <a:rPr lang="en-GB" noProof="0" smtClean="0"/>
              <a:t>15/02/2023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- 7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1F243A5-FB4E-4852-9A98-EB3BC5DE3220}" type="datetime1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- 7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FC670-1D6E-453C-AE24-847FEC28F46B}" type="datetime1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- 7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1662614-F32D-45A4-B62D-D97DD50234EC}" type="datetime1">
              <a:rPr lang="en-GB" smtClean="0"/>
              <a:t>15/02/2023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- 7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BA9CD1B-0467-4E20-A9D6-2EFB6E3E258F}" type="datetime1">
              <a:rPr lang="en-GB" noProof="0" smtClean="0"/>
              <a:t>15/02/2023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- 7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3288AE1-3D8C-4599-AF1B-15F37620BFCC}" type="datetime1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- 7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58562-0D0C-4F1F-B191-D750049281EB}" type="datetime1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- 7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0340EC2-D9D9-441B-8934-5F77F6FAD38B}" type="datetime1">
              <a:rPr lang="en-GB" smtClean="0"/>
              <a:t>15/02/2023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- 7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D3658-6825-4E40-83E1-94177E8CBF6D}" type="datetime1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- 7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30B3F87-CFC9-40FC-AE11-116F0CF63C64}" type="datetime1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- 7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BBDF0-1A1A-4F88-8251-E5F4926C8753}" type="datetime1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- 7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A614398-B927-4C32-B881-E4E97788C1EF}" type="datetime1">
              <a:rPr lang="en-GB" smtClean="0"/>
              <a:t>15/02/2023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- 7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3249E08-32F8-4FD9-A18E-351A22BB1AD6}" type="datetime1">
              <a:rPr lang="en-GB" noProof="0" smtClean="0"/>
              <a:t>15/02/2023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- 7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B5F3AF5-F63C-48C6-A17D-B97966CD80AA}" type="datetime1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- 7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5FA1E-67C9-422C-BD44-82F0325260CE}" type="datetime1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- 7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D7D534C-4B0A-4429-8670-8C955693A9B0}" type="datetime1">
              <a:rPr lang="en-GB" smtClean="0"/>
              <a:t>15/02/2023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- 7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A148B54-D1F7-483B-9C36-3EC2E944677B}" type="datetime1">
              <a:rPr lang="en-GB" noProof="0" smtClean="0"/>
              <a:t>15/02/2023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- 7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CBDBCC9-9886-4D3B-BA90-852148A9294B}" type="datetime1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- 7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1F11D-204F-47AF-AB93-1B0CF03DCBDE}" type="datetime1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- 7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4989F1A-2D14-49E0-BCAF-3EEEE81D11E6}" type="datetime1">
              <a:rPr lang="en-GB" smtClean="0"/>
              <a:t>15/02/2023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- 7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03059DC-49D6-457D-BBB9-A99A94A47A68}" type="datetime1">
              <a:rPr lang="en-GB" noProof="0" smtClean="0"/>
              <a:t>15/02/2023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- 7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4A6D02A-CF22-407C-B0D7-91401AE6CEA4}" type="datetime1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- 7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CAA24-5FD3-46C7-8F8A-B427C30ACEA8}" type="datetime1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- 7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437EDC2-2BD8-4656-A0B3-7F5359B6CC42}" type="datetime1">
              <a:rPr lang="en-GB" smtClean="0"/>
              <a:t>15/02/2023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- 7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DB22377-89A0-4218-A6E8-335BFD7607B8}" type="datetime1">
              <a:rPr lang="en-GB" noProof="0" smtClean="0"/>
              <a:t>15/02/2023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- 7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3821D76-6042-4EE6-8231-282ACD4DBC3C}" type="datetime1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- 7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2A228-8D6D-4FC7-BB65-6B503A15F645}" type="datetime1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- 7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6450A68-0DED-4B8A-9749-7D9D460E0EC6}" type="datetime1">
              <a:rPr lang="en-GB" smtClean="0"/>
              <a:t>15/02/2023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- 7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F95F46A-794C-4451-A3B0-E6CBE13A4DA4}" type="datetime1">
              <a:rPr lang="en-GB" noProof="0" smtClean="0"/>
              <a:t>15/02/2023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- 7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0317A9B-8EB4-42C3-BB90-D83BABD883AC}" type="datetime1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- 7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D3333-90FE-4CDC-81A1-51B27F7A1B26}" type="datetime1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- 7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267126D-68F6-4FCF-A256-437710702F17}" type="datetime1">
              <a:rPr lang="en-GB" smtClean="0"/>
              <a:t>15/02/2023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- 7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5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6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66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- 7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4423" y="1413794"/>
            <a:ext cx="10780808" cy="5230549"/>
          </a:xfrm>
        </p:spPr>
        <p:txBody>
          <a:bodyPr>
            <a:normAutofit/>
          </a:bodyPr>
          <a:lstStyle/>
          <a:p>
            <a:pPr marL="660400" indent="-571500"/>
            <a:r>
              <a:rPr lang="en-GB" sz="3200" dirty="0"/>
              <a:t>Cylindrical co-ordinate system</a:t>
            </a:r>
          </a:p>
          <a:p>
            <a:pPr marL="660400" indent="-571500"/>
            <a:r>
              <a:rPr lang="en-GB" sz="3200" dirty="0"/>
              <a:t>Spherical co-ordinate System</a:t>
            </a:r>
          </a:p>
          <a:p>
            <a:pPr marL="660400" indent="-571500"/>
            <a:r>
              <a:rPr lang="en-GB" sz="3200" dirty="0"/>
              <a:t>Vector multiplication</a:t>
            </a:r>
          </a:p>
          <a:p>
            <a:pPr marL="1117600" lvl="1" indent="-571500"/>
            <a:r>
              <a:rPr lang="en-GB" sz="2800" dirty="0"/>
              <a:t>Dot product</a:t>
            </a:r>
          </a:p>
          <a:p>
            <a:pPr marL="1117600" lvl="1" indent="-571500"/>
            <a:r>
              <a:rPr lang="en-GB" sz="2800" dirty="0"/>
              <a:t>Cross product</a:t>
            </a:r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- 7 / Electromagnetic Radiation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Describe cylindrical and spherical co-ordinate systems.</a:t>
            </a:r>
          </a:p>
          <a:p>
            <a:pPr marL="514350"/>
            <a:r>
              <a:rPr lang="en-IN" sz="3200" dirty="0"/>
              <a:t>Demonstrate the ability to apply vector algebra in cylindrical and spherical co-ordinates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Lecture - 7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Cylindrical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239627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The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circular cylindrical co-ordinate </a:t>
                </a:r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is the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three dimensional version of polar co-ordinate.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The surfaces used to define the </a:t>
                </a:r>
                <a:r>
                  <a:rPr lang="en-GB" b="1" dirty="0">
                    <a:solidFill>
                      <a:schemeClr val="tx1"/>
                    </a:solidFill>
                  </a:rPr>
                  <a:t>cylindrical co-ordinate system </a:t>
                </a:r>
                <a:r>
                  <a:rPr lang="en-GB" dirty="0">
                    <a:solidFill>
                      <a:schemeClr val="tx1"/>
                    </a:solidFill>
                  </a:rPr>
                  <a:t>are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1" dirty="0">
                    <a:solidFill>
                      <a:schemeClr val="tx1"/>
                    </a:solidFill>
                  </a:rPr>
                  <a:t>Plane of constant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𝒛</m:t>
                    </m:r>
                  </m:oMath>
                </a14:m>
                <a:r>
                  <a:rPr lang="en-GB" b="1" dirty="0">
                    <a:solidFill>
                      <a:schemeClr val="tx1"/>
                    </a:solidFill>
                  </a:rPr>
                  <a:t> </a:t>
                </a:r>
                <a:r>
                  <a:rPr lang="en-GB" dirty="0">
                    <a:solidFill>
                      <a:schemeClr val="tx1"/>
                    </a:solidFill>
                  </a:rPr>
                  <a:t>which is </a:t>
                </a:r>
                <a:r>
                  <a:rPr lang="en-GB" b="1" dirty="0">
                    <a:solidFill>
                      <a:schemeClr val="tx1"/>
                    </a:solidFill>
                  </a:rPr>
                  <a:t>parallel to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𝒙𝒚</m:t>
                    </m:r>
                  </m:oMath>
                </a14:m>
                <a:r>
                  <a:rPr lang="en-GB" b="1" dirty="0">
                    <a:solidFill>
                      <a:schemeClr val="tx1"/>
                    </a:solidFill>
                  </a:rPr>
                  <a:t> plane.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>
                    <a:solidFill>
                      <a:schemeClr val="tx1"/>
                    </a:solidFill>
                  </a:rPr>
                  <a:t>A </a:t>
                </a:r>
                <a:r>
                  <a:rPr lang="en-GB" b="1" dirty="0">
                    <a:solidFill>
                      <a:schemeClr val="tx1"/>
                    </a:solidFill>
                  </a:rPr>
                  <a:t>cylinder of radius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𝒓</m:t>
                    </m:r>
                  </m:oMath>
                </a14:m>
                <a:r>
                  <a:rPr lang="en-GB" b="1" dirty="0">
                    <a:solidFill>
                      <a:schemeClr val="tx1"/>
                    </a:solidFill>
                  </a:rPr>
                  <a:t> </a:t>
                </a:r>
                <a:r>
                  <a:rPr lang="en-GB" dirty="0">
                    <a:solidFill>
                      <a:schemeClr val="tx1"/>
                    </a:solidFill>
                  </a:rPr>
                  <a:t>with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𝒛</m:t>
                    </m:r>
                  </m:oMath>
                </a14:m>
                <a:r>
                  <a:rPr lang="en-GB" b="1" dirty="0">
                    <a:solidFill>
                      <a:schemeClr val="tx1"/>
                    </a:solidFill>
                  </a:rPr>
                  <a:t> axis as the axis of the cylinder.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>
                    <a:solidFill>
                      <a:schemeClr val="tx1"/>
                    </a:solidFill>
                  </a:rPr>
                  <a:t>A </a:t>
                </a:r>
                <a:r>
                  <a:rPr lang="en-GB" b="1" dirty="0">
                    <a:solidFill>
                      <a:schemeClr val="tx1"/>
                    </a:solidFill>
                  </a:rPr>
                  <a:t>half plane perpendicular to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𝒙𝒚</m:t>
                    </m:r>
                    <m:r>
                      <a:rPr lang="en-GB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>
                    <a:solidFill>
                      <a:schemeClr val="tx1"/>
                    </a:solidFill>
                  </a:rPr>
                  <a:t>plane </a:t>
                </a:r>
                <a:r>
                  <a:rPr lang="en-GB" dirty="0">
                    <a:solidFill>
                      <a:schemeClr val="tx1"/>
                    </a:solidFill>
                  </a:rPr>
                  <a:t>and </a:t>
                </a:r>
                <a:r>
                  <a:rPr lang="en-GB" b="1" dirty="0">
                    <a:solidFill>
                      <a:schemeClr val="tx1"/>
                    </a:solidFill>
                  </a:rPr>
                  <a:t>at an angle </a:t>
                </a:r>
                <a14:m>
                  <m:oMath xmlns:m="http://schemas.openxmlformats.org/officeDocument/2006/math">
                    <m:r>
                      <a:rPr lang="el-GR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𝝋</m:t>
                    </m:r>
                  </m:oMath>
                </a14:m>
                <a:r>
                  <a:rPr lang="en-GB" b="1" dirty="0">
                    <a:solidFill>
                      <a:schemeClr val="tx1"/>
                    </a:solidFill>
                  </a:rPr>
                  <a:t> </a:t>
                </a:r>
                <a:r>
                  <a:rPr lang="en-GB" dirty="0">
                    <a:solidFill>
                      <a:schemeClr val="tx1"/>
                    </a:solidFill>
                  </a:rPr>
                  <a:t>with respect to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𝒙𝒛</m:t>
                    </m:r>
                  </m:oMath>
                </a14:m>
                <a:r>
                  <a:rPr lang="en-GB" b="1" dirty="0">
                    <a:solidFill>
                      <a:schemeClr val="tx1"/>
                    </a:solidFill>
                  </a:rPr>
                  <a:t> plane</a:t>
                </a:r>
                <a:r>
                  <a:rPr lang="en-GB" dirty="0">
                    <a:solidFill>
                      <a:schemeClr val="tx1"/>
                    </a:solidFill>
                  </a:rPr>
                  <a:t>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</a:rPr>
                  <a:t> </a:t>
                </a: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239627" cy="5256224"/>
              </a:xfrm>
              <a:blipFill>
                <a:blip r:embed="rId3"/>
                <a:stretch>
                  <a:fillRect l="-1085" t="-116" r="-1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9884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Cylindrical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5" y="1329968"/>
                <a:ext cx="10835106" cy="4191219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i="0" dirty="0">
                    <a:effectLst/>
                  </a:rPr>
                  <a:t>The</a:t>
                </a:r>
                <a:r>
                  <a:rPr lang="en-GB" b="1" i="0" dirty="0">
                    <a:effectLst/>
                  </a:rPr>
                  <a:t> Point P </a:t>
                </a:r>
                <a:r>
                  <a:rPr lang="en-GB" i="0" dirty="0">
                    <a:effectLst/>
                  </a:rPr>
                  <a:t>in the Co-ordinate system has</a:t>
                </a:r>
                <a:r>
                  <a:rPr lang="en-GB" b="1" i="0" dirty="0">
                    <a:effectLst/>
                  </a:rPr>
                  <a:t> three co-ordinates </a:t>
                </a: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𝒓</m:t>
                    </m:r>
                  </m:oMath>
                </a14:m>
                <a:r>
                  <a:rPr lang="en-GB" b="1" i="0" dirty="0">
                    <a:effectLst/>
                  </a:rPr>
                  <a:t>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b="1" i="0" dirty="0">
                    <a:effectLst/>
                  </a:rPr>
                  <a:t>,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𝒁</m:t>
                    </m:r>
                  </m:oMath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𝒓</m:t>
                    </m:r>
                  </m:oMath>
                </a14:m>
                <a:r>
                  <a:rPr lang="en-GB" b="1" i="0" dirty="0">
                    <a:effectLst/>
                  </a:rPr>
                  <a:t>- Constant </a:t>
                </a:r>
                <a:r>
                  <a:rPr lang="en-GB" i="0" dirty="0">
                    <a:effectLst/>
                  </a:rPr>
                  <a:t>which is a </a:t>
                </a:r>
                <a:r>
                  <a:rPr lang="en-GB" b="1" i="0" dirty="0">
                    <a:effectLst/>
                  </a:rPr>
                  <a:t>circular cylinder </a:t>
                </a:r>
                <a:r>
                  <a:rPr lang="en-GB" dirty="0"/>
                  <a:t>with</a:t>
                </a:r>
                <a:r>
                  <a:rPr lang="en-GB" b="1" dirty="0"/>
                  <a:t> Z axis as its axis.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Φ</m:t>
                    </m:r>
                  </m:oMath>
                </a14:m>
                <a:r>
                  <a:rPr lang="en-GB" b="1" i="0" dirty="0">
                    <a:effectLst/>
                  </a:rPr>
                  <a:t> – Constant plane </a:t>
                </a:r>
                <a:r>
                  <a:rPr lang="en-GB" i="0" dirty="0">
                    <a:effectLst/>
                  </a:rPr>
                  <a:t>which is a </a:t>
                </a:r>
                <a:r>
                  <a:rPr lang="en-GB" b="1" i="0" dirty="0">
                    <a:effectLst/>
                  </a:rPr>
                  <a:t>vertical plane perpendicular </a:t>
                </a:r>
                <a:r>
                  <a:rPr lang="en-GB" i="0" dirty="0">
                    <a:effectLst/>
                  </a:rPr>
                  <a:t>to</a:t>
                </a:r>
                <a:r>
                  <a:rPr lang="en-GB" b="1" i="0" dirty="0">
                    <a:effectLst/>
                  </a:rPr>
                  <a:t>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𝑿𝒀</m:t>
                    </m:r>
                  </m:oMath>
                </a14:m>
                <a:r>
                  <a:rPr lang="en-GB" b="1" i="0" dirty="0">
                    <a:effectLst/>
                  </a:rPr>
                  <a:t> plane </a:t>
                </a:r>
                <a:r>
                  <a:rPr lang="en-GB" i="0" dirty="0">
                    <a:effectLst/>
                  </a:rPr>
                  <a:t>making angle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Φ</m:t>
                    </m:r>
                  </m:oMath>
                </a14:m>
                <a:r>
                  <a:rPr lang="en-GB" b="1" i="0" dirty="0">
                    <a:effectLst/>
                  </a:rPr>
                  <a:t> with </a:t>
                </a:r>
                <a:r>
                  <a:rPr lang="en-GB" i="0" dirty="0">
                    <a:effectLst/>
                  </a:rPr>
                  <a:t>respect </a:t>
                </a:r>
                <a:r>
                  <a:rPr lang="en-GB" dirty="0"/>
                  <a:t>t</a:t>
                </a:r>
                <a:r>
                  <a:rPr lang="en-GB" i="0" dirty="0">
                    <a:effectLst/>
                  </a:rPr>
                  <a:t>o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𝑿𝒁</m:t>
                    </m:r>
                  </m:oMath>
                </a14:m>
                <a:r>
                  <a:rPr lang="en-GB" b="1" i="0" dirty="0">
                    <a:effectLst/>
                  </a:rPr>
                  <a:t> plane.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𝒁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b="1" dirty="0"/>
                  <a:t> Constant plane parallel to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𝑿𝒀</m:t>
                    </m:r>
                  </m:oMath>
                </a14:m>
                <a:r>
                  <a:rPr lang="en-GB" b="1" dirty="0"/>
                  <a:t> plane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i="0" dirty="0">
                    <a:effectLst/>
                  </a:rPr>
                  <a:t>The range of the variables are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𝒓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≤∞</m:t>
                      </m:r>
                    </m:oMath>
                  </m:oMathPara>
                </a14:m>
                <a:endParaRPr lang="en-GB" b="1" i="0" dirty="0">
                  <a:effectLst/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</m:t>
                      </m:r>
                      <m:r>
                        <m:rPr>
                          <m:sty m:val="p"/>
                        </m:rPr>
                        <a:rPr lang="el-GR" b="1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ϕ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𝟐</m:t>
                      </m:r>
                      <m:r>
                        <m:rPr>
                          <m:sty m:val="p"/>
                        </m:rPr>
                        <a:rPr lang="el-GR" b="1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π</m:t>
                      </m:r>
                    </m:oMath>
                  </m:oMathPara>
                </a14:m>
                <a:endParaRPr lang="en-GB" b="1" i="0" dirty="0"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r>
                        <a:rPr lang="en-GB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∞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𝒁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≤∞</m:t>
                      </m:r>
                    </m:oMath>
                  </m:oMathPara>
                </a14:m>
                <a:endParaRPr lang="en-GB" b="1" i="0" dirty="0">
                  <a:effectLst/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5" y="1329968"/>
                <a:ext cx="10835106" cy="4191219"/>
              </a:xfrm>
              <a:blipFill>
                <a:blip r:embed="rId3"/>
                <a:stretch>
                  <a:fillRect l="-844" t="-1163" r="-101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19805E-19BF-0A7C-4D92-D1AB93DB15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7418" y="3175552"/>
            <a:ext cx="5954403" cy="2430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8507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Cylindrical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13084" y="1329968"/>
                <a:ext cx="5741280" cy="5256224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en-GB" b="1" i="0" dirty="0">
                    <a:effectLst/>
                  </a:rPr>
                  <a:t>The intersection </a:t>
                </a:r>
                <a:r>
                  <a:rPr lang="en-GB" i="0" dirty="0">
                    <a:effectLst/>
                  </a:rPr>
                  <a:t>of</a:t>
                </a:r>
                <a:r>
                  <a:rPr lang="en-GB" b="1" i="0" dirty="0">
                    <a:effectLst/>
                  </a:rPr>
                  <a:t> any two surface out </a:t>
                </a:r>
                <a:r>
                  <a:rPr lang="en-GB" i="0" dirty="0">
                    <a:effectLst/>
                  </a:rPr>
                  <a:t>of the </a:t>
                </a:r>
                <a:r>
                  <a:rPr lang="en-GB" b="1" i="0" dirty="0">
                    <a:effectLst/>
                  </a:rPr>
                  <a:t>above three surfaces is either a </a:t>
                </a:r>
                <a:r>
                  <a:rPr lang="en-GB" b="1" i="1" dirty="0">
                    <a:effectLst/>
                  </a:rPr>
                  <a:t>line or a circle </a:t>
                </a:r>
                <a:r>
                  <a:rPr lang="en-GB" b="1" i="0" dirty="0">
                    <a:effectLst/>
                  </a:rPr>
                  <a:t>and intersection of three </a:t>
                </a:r>
                <a:r>
                  <a:rPr lang="en-GB" i="0" dirty="0">
                    <a:effectLst/>
                  </a:rPr>
                  <a:t>defines a </a:t>
                </a:r>
                <a:r>
                  <a:rPr lang="en-GB" b="1" i="0" dirty="0">
                    <a:effectLst/>
                  </a:rPr>
                  <a:t>point P.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The intersection of </a:t>
                </a:r>
                <a:r>
                  <a:rPr lang="en-GB" b="1" dirty="0"/>
                  <a:t>Z =Constant and r=Constant is a circle. The intersection of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1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b="1" i="0" dirty="0">
                    <a:effectLst/>
                  </a:rPr>
                  <a:t>= constant and r=constant is a line.</a:t>
                </a: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13084" y="1329968"/>
                <a:ext cx="5741280" cy="5256224"/>
              </a:xfrm>
              <a:blipFill>
                <a:blip r:embed="rId3"/>
                <a:stretch>
                  <a:fillRect l="-1911" t="-116" r="-25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0F3D99-8867-848C-4FC3-472942E2E4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4363" y="2139180"/>
            <a:ext cx="5970186" cy="3189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9166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Cylindrical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7003571" cy="5256224"/>
              </a:xfrm>
            </p:spPr>
            <p:txBody>
              <a:bodyPr>
                <a:normAutofit/>
              </a:bodyPr>
              <a:lstStyle/>
              <a:p>
                <a:pPr marL="0" indent="0" algn="l">
                  <a:buNone/>
                </a:pPr>
                <a:r>
                  <a:rPr lang="en-GB" b="1" i="0" dirty="0">
                    <a:effectLst/>
                    <a:latin typeface="-apple-system"/>
                  </a:rPr>
                  <a:t>Base Vector:</a:t>
                </a:r>
              </a:p>
              <a:p>
                <a:pPr algn="l">
                  <a:buFont typeface="Arial" panose="020B0604020202020204" pitchFamily="34" charset="0"/>
                  <a:buChar char="•"/>
                </a:pPr>
                <a:r>
                  <a:rPr lang="en-GB" b="0" i="0" dirty="0">
                    <a:effectLst/>
                    <a:latin typeface="-apple-system"/>
                  </a:rPr>
                  <a:t>The unit vector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𝒓</m:t>
                        </m:r>
                      </m:sub>
                    </m:sSub>
                  </m:oMath>
                </a14:m>
                <a:r>
                  <a:rPr lang="en-GB" b="0" i="0" dirty="0">
                    <a:effectLst/>
                    <a:latin typeface="-apple-system"/>
                  </a:rPr>
                  <a:t>lies in the </a:t>
                </a:r>
                <a:r>
                  <a:rPr lang="en-GB" b="1" i="0" dirty="0">
                    <a:effectLst/>
                    <a:latin typeface="-apple-system"/>
                  </a:rPr>
                  <a:t>plane parallel </a:t>
                </a:r>
                <a:r>
                  <a:rPr lang="en-GB" b="0" i="0" dirty="0">
                    <a:effectLst/>
                    <a:latin typeface="-apple-system"/>
                  </a:rPr>
                  <a:t>to the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𝑿𝒀</m:t>
                    </m:r>
                  </m:oMath>
                </a14:m>
                <a:r>
                  <a:rPr lang="en-GB" b="1" i="0" dirty="0">
                    <a:effectLst/>
                    <a:latin typeface="-apple-system"/>
                  </a:rPr>
                  <a:t> plane </a:t>
                </a:r>
                <a:r>
                  <a:rPr lang="en-GB" b="0" i="0" dirty="0">
                    <a:effectLst/>
                    <a:latin typeface="-apple-system"/>
                  </a:rPr>
                  <a:t>and is </a:t>
                </a:r>
                <a:r>
                  <a:rPr lang="en-GB" b="1" i="0" dirty="0">
                    <a:effectLst/>
                    <a:latin typeface="-apple-system"/>
                  </a:rPr>
                  <a:t>perpendicular</a:t>
                </a:r>
                <a:r>
                  <a:rPr lang="en-GB" b="0" i="0" dirty="0">
                    <a:effectLst/>
                    <a:latin typeface="-apple-system"/>
                  </a:rPr>
                  <a:t> to the </a:t>
                </a:r>
                <a:r>
                  <a:rPr lang="en-GB" b="1" i="0" dirty="0">
                    <a:effectLst/>
                    <a:latin typeface="-apple-system"/>
                  </a:rPr>
                  <a:t>surface of the cylinder </a:t>
                </a:r>
                <a:r>
                  <a:rPr lang="en-GB" b="0" i="0" dirty="0">
                    <a:effectLst/>
                    <a:latin typeface="-apple-system"/>
                  </a:rPr>
                  <a:t>at a given point. </a:t>
                </a:r>
              </a:p>
              <a:p>
                <a:r>
                  <a:rPr lang="en-GB" b="0" i="0" dirty="0">
                    <a:effectLst/>
                    <a:latin typeface="-apple-system"/>
                  </a:rPr>
                  <a:t>The </a:t>
                </a:r>
                <a:r>
                  <a:rPr lang="en-GB" b="1" i="0" dirty="0">
                    <a:effectLst/>
                    <a:latin typeface="-apple-system"/>
                  </a:rPr>
                  <a:t>unit vector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l-GR" b="1" i="1" smtClean="0">
                            <a:effectLst/>
                            <a:latin typeface="Cambria Math" panose="02040503050406030204" pitchFamily="18" charset="0"/>
                          </a:rPr>
                          <m:t>𝝓</m:t>
                        </m:r>
                      </m:sub>
                    </m:sSub>
                  </m:oMath>
                </a14:m>
                <a:r>
                  <a:rPr lang="en-GB" b="0" i="0" dirty="0">
                    <a:effectLst/>
                    <a:latin typeface="-apple-system"/>
                  </a:rPr>
                  <a:t> lies in the </a:t>
                </a:r>
                <a:r>
                  <a:rPr lang="en-GB" b="1" i="0" dirty="0">
                    <a:effectLst/>
                    <a:latin typeface="-apple-system"/>
                  </a:rPr>
                  <a:t>plane parallel </a:t>
                </a:r>
                <a:r>
                  <a:rPr lang="en-GB" b="0" i="0" dirty="0">
                    <a:effectLst/>
                    <a:latin typeface="-apple-system"/>
                  </a:rPr>
                  <a:t>to the </a:t>
                </a:r>
                <a:r>
                  <a:rPr lang="en-GB" b="1" i="0" dirty="0">
                    <a:effectLst/>
                    <a:latin typeface="-apple-system"/>
                  </a:rPr>
                  <a:t>XY plane</a:t>
                </a:r>
                <a:r>
                  <a:rPr lang="en-GB" b="0" i="0" dirty="0">
                    <a:effectLst/>
                    <a:latin typeface="-apple-system"/>
                  </a:rPr>
                  <a:t>, but it is </a:t>
                </a:r>
                <a:r>
                  <a:rPr lang="en-GB" b="1" i="0" dirty="0">
                    <a:effectLst/>
                    <a:latin typeface="-apple-system"/>
                  </a:rPr>
                  <a:t>tangent to the cylinder</a:t>
                </a:r>
                <a:r>
                  <a:rPr lang="en-GB" b="0" i="0" dirty="0">
                    <a:effectLst/>
                    <a:latin typeface="-apple-system"/>
                  </a:rPr>
                  <a:t> and pointing in a direction of </a:t>
                </a:r>
                <a:r>
                  <a:rPr lang="en-GB" b="1" i="0" dirty="0">
                    <a:effectLst/>
                    <a:latin typeface="-apple-system"/>
                  </a:rPr>
                  <a:t>increasing </a:t>
                </a:r>
                <a14:m>
                  <m:oMath xmlns:m="http://schemas.openxmlformats.org/officeDocument/2006/math">
                    <m:r>
                      <a:rPr lang="el-GR" b="1" i="1">
                        <a:latin typeface="Cambria Math" panose="02040503050406030204" pitchFamily="18" charset="0"/>
                      </a:rPr>
                      <m:t>𝝓</m:t>
                    </m:r>
                    <m:r>
                      <a:rPr lang="el-GR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0" i="0" dirty="0">
                    <a:effectLst/>
                    <a:latin typeface="-apple-system"/>
                  </a:rPr>
                  <a:t>at the given point.</a:t>
                </a:r>
              </a:p>
              <a:p>
                <a:pPr algn="l">
                  <a:buFont typeface="Arial" panose="020B0604020202020204" pitchFamily="34" charset="0"/>
                  <a:buChar char="•"/>
                </a:pPr>
                <a:r>
                  <a:rPr lang="en-GB" b="0" i="0" dirty="0">
                    <a:effectLst/>
                    <a:latin typeface="-apple-system"/>
                  </a:rPr>
                  <a:t>The unit vector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𝒁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  <a:latin typeface="-apple-system"/>
                  </a:rPr>
                  <a:t> </a:t>
                </a:r>
                <a:r>
                  <a:rPr lang="en-GB" b="0" i="0" dirty="0">
                    <a:effectLst/>
                    <a:latin typeface="-apple-system"/>
                  </a:rPr>
                  <a:t>is parallel to </a:t>
                </a:r>
                <a:r>
                  <a:rPr lang="en-GB" b="1" i="0" dirty="0">
                    <a:effectLst/>
                    <a:latin typeface="-apple-system"/>
                  </a:rPr>
                  <a:t>z axis </a:t>
                </a:r>
                <a:r>
                  <a:rPr lang="en-GB" b="0" i="0" dirty="0">
                    <a:effectLst/>
                    <a:latin typeface="-apple-system"/>
                  </a:rPr>
                  <a:t>and </a:t>
                </a:r>
                <a:r>
                  <a:rPr lang="en-GB" b="1" i="0" dirty="0">
                    <a:effectLst/>
                    <a:latin typeface="-apple-system"/>
                  </a:rPr>
                  <a:t>directed towards increasing z.</a:t>
                </a:r>
              </a:p>
              <a:p>
                <a:endParaRPr lang="en-GB" dirty="0">
                  <a:latin typeface="-apple-system"/>
                </a:endParaRPr>
              </a:p>
              <a:p>
                <a:endParaRPr lang="en-GB" b="0" i="0" dirty="0">
                  <a:effectLst/>
                  <a:latin typeface="-apple-system"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7003571" cy="5256224"/>
              </a:xfrm>
              <a:blipFill>
                <a:blip r:embed="rId3"/>
                <a:stretch>
                  <a:fillRect l="-1741" t="-1856" r="-182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AFF831-2BDB-D657-0D19-EBE7F80B9E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69932" y="1526365"/>
            <a:ext cx="4326391" cy="4326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043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Cylindrical Co-ordinate system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/>
              </a:bodyPr>
              <a:lstStyle/>
              <a:p>
                <a:pPr marL="0" indent="0" algn="l">
                  <a:buNone/>
                </a:pPr>
                <a:r>
                  <a:rPr lang="en-GB" b="0" i="0" dirty="0">
                    <a:effectLst/>
                    <a:latin typeface="-apple-system"/>
                  </a:rPr>
                  <a:t>Hence the vector of point </a:t>
                </a:r>
                <a:r>
                  <a:rPr lang="en-GB" b="1" i="1" dirty="0">
                    <a:effectLst/>
                    <a:latin typeface="-apple-system"/>
                  </a:rPr>
                  <a:t>P</a:t>
                </a:r>
                <a:r>
                  <a:rPr lang="en-GB" b="0" i="0" dirty="0">
                    <a:effectLst/>
                    <a:latin typeface="-apple-system"/>
                  </a:rPr>
                  <a:t> can be represented as.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b="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effectLst/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</m:acc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effectLst/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b="0" i="1" smtClean="0">
                              <a:effectLst/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ϕ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ϕ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𝑍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𝑍</m:t>
                          </m:r>
                        </m:sub>
                      </m:sSub>
                    </m:oMath>
                  </m:oMathPara>
                </a14:m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en-GB" dirty="0">
                    <a:latin typeface="-apple-system"/>
                  </a:rPr>
                  <a:t> - is the radius r,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ϕ</m:t>
                        </m:r>
                      </m:sub>
                    </m:sSub>
                  </m:oMath>
                </a14:m>
                <a:r>
                  <a:rPr lang="en-GB" dirty="0">
                    <a:latin typeface="-apple-system"/>
                  </a:rPr>
                  <a:t> - is angle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𝑍</m:t>
                        </m:r>
                      </m:sub>
                    </m:sSub>
                  </m:oMath>
                </a14:m>
                <a:r>
                  <a:rPr lang="en-GB" dirty="0">
                    <a:latin typeface="-apple-system"/>
                  </a:rPr>
                  <a:t> - is z co-ordinate of Point P.</a:t>
                </a:r>
              </a:p>
              <a:p>
                <a:endParaRPr lang="en-GB" dirty="0">
                  <a:latin typeface="-apple-system"/>
                </a:endParaRPr>
              </a:p>
              <a:p>
                <a:endParaRPr lang="en-GB" b="0" i="0" dirty="0">
                  <a:effectLst/>
                  <a:latin typeface="-apple-system"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1098" t="-18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257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Cylindrical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08113" y="1329968"/>
                <a:ext cx="6127474" cy="5256224"/>
              </a:xfrm>
            </p:spPr>
            <p:txBody>
              <a:bodyPr>
                <a:normAutofit fontScale="92500"/>
              </a:bodyPr>
              <a:lstStyle/>
              <a:p>
                <a:pPr marL="0" indent="0">
                  <a:buNone/>
                </a:pPr>
                <a:r>
                  <a:rPr lang="en-GB" b="1" dirty="0">
                    <a:latin typeface="-apple-system"/>
                  </a:rPr>
                  <a:t>Differential element in cylindrical coordinate system</a:t>
                </a:r>
                <a:r>
                  <a:rPr lang="en-GB" dirty="0">
                    <a:latin typeface="-apple-system"/>
                  </a:rPr>
                  <a:t>:</a:t>
                </a:r>
              </a:p>
              <a:p>
                <a:pPr algn="l">
                  <a:buFont typeface="Arial" panose="020B0604020202020204" pitchFamily="34" charset="0"/>
                  <a:buChar char="•"/>
                </a:pPr>
                <a:r>
                  <a:rPr lang="en-GB" b="0" i="0" dirty="0">
                    <a:effectLst/>
                    <a:latin typeface="-apple-system"/>
                  </a:rPr>
                  <a:t>Considered a </a:t>
                </a:r>
                <a:r>
                  <a:rPr lang="en-GB" b="1" i="0" dirty="0">
                    <a:effectLst/>
                    <a:latin typeface="-apple-system"/>
                  </a:rPr>
                  <a:t>point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𝑷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,</m:t>
                    </m:r>
                    <m:r>
                      <a:rPr lang="el-GR" b="1" i="1" dirty="0" smtClean="0">
                        <a:effectLst/>
                        <a:latin typeface="Cambria Math" panose="02040503050406030204" pitchFamily="18" charset="0"/>
                      </a:rPr>
                      <m:t>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𝒛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i="0" dirty="0">
                    <a:effectLst/>
                    <a:latin typeface="-apple-system"/>
                  </a:rPr>
                  <a:t> </a:t>
                </a:r>
                <a:r>
                  <a:rPr lang="en-GB" b="0" i="0" dirty="0">
                    <a:effectLst/>
                    <a:latin typeface="-apple-system"/>
                  </a:rPr>
                  <a:t>in a cylindrical coordinate system.</a:t>
                </a:r>
              </a:p>
              <a:p>
                <a:pPr algn="l">
                  <a:buFont typeface="Arial" panose="020B0604020202020204" pitchFamily="34" charset="0"/>
                  <a:buChar char="•"/>
                </a:pPr>
                <a:r>
                  <a:rPr lang="en-GB" b="0" i="0" dirty="0">
                    <a:effectLst/>
                    <a:latin typeface="-apple-system"/>
                  </a:rPr>
                  <a:t>Let </a:t>
                </a:r>
                <a:r>
                  <a:rPr lang="en-GB" b="1" i="0" dirty="0">
                    <a:effectLst/>
                    <a:latin typeface="-apple-system"/>
                  </a:rPr>
                  <a:t>each coordinate is increased </a:t>
                </a:r>
                <a:r>
                  <a:rPr lang="en-GB" b="0" i="0" dirty="0">
                    <a:effectLst/>
                    <a:latin typeface="-apple-system"/>
                  </a:rPr>
                  <a:t>by the differential amount.</a:t>
                </a:r>
              </a:p>
              <a:p>
                <a:pPr algn="l">
                  <a:buFont typeface="Arial" panose="020B0604020202020204" pitchFamily="34" charset="0"/>
                  <a:buChar char="•"/>
                </a:pPr>
                <a:r>
                  <a:rPr lang="en-GB" b="0" i="0" dirty="0">
                    <a:effectLst/>
                    <a:latin typeface="-apple-system"/>
                  </a:rPr>
                  <a:t>The differential increments in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,</m:t>
                    </m:r>
                    <m:r>
                      <a:rPr lang="el-GR" b="1" i="1" dirty="0" smtClean="0">
                        <a:effectLst/>
                        <a:latin typeface="Cambria Math" panose="02040503050406030204" pitchFamily="18" charset="0"/>
                      </a:rPr>
                      <m:t>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𝒂𝒏𝒅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𝒛</m:t>
                    </m:r>
                  </m:oMath>
                </a14:m>
                <a:r>
                  <a:rPr lang="en-GB" b="1" i="0" dirty="0">
                    <a:effectLst/>
                    <a:latin typeface="-apple-system"/>
                  </a:rPr>
                  <a:t> </a:t>
                </a:r>
                <a:r>
                  <a:rPr lang="en-GB" b="0" i="0" dirty="0">
                    <a:effectLst/>
                    <a:latin typeface="-apple-system"/>
                  </a:rPr>
                  <a:t>are </a:t>
                </a: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𝒅𝒓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𝒅</m:t>
                    </m:r>
                    <m:r>
                      <a:rPr lang="el-GR" b="1" i="1" smtClean="0">
                        <a:effectLst/>
                        <a:latin typeface="Cambria Math" panose="02040503050406030204" pitchFamily="18" charset="0"/>
                      </a:rPr>
                      <m:t>𝝓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𝒂𝒏𝒅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𝒅𝒛</m:t>
                    </m:r>
                  </m:oMath>
                </a14:m>
                <a:r>
                  <a:rPr lang="en-GB" b="1" i="0" dirty="0">
                    <a:effectLst/>
                    <a:latin typeface="-apple-system"/>
                  </a:rPr>
                  <a:t> </a:t>
                </a:r>
                <a:r>
                  <a:rPr lang="en-GB" b="0" i="0" dirty="0">
                    <a:effectLst/>
                    <a:latin typeface="-apple-system"/>
                  </a:rPr>
                  <a:t>respectively.</a:t>
                </a:r>
              </a:p>
              <a:p>
                <a:r>
                  <a:rPr lang="en-GB" b="0" i="0" dirty="0">
                    <a:effectLst/>
                    <a:latin typeface="-apple-system"/>
                  </a:rPr>
                  <a:t>Now </a:t>
                </a:r>
                <a:r>
                  <a:rPr lang="en-GB" dirty="0">
                    <a:latin typeface="-apple-system"/>
                  </a:rPr>
                  <a:t>t</a:t>
                </a:r>
                <a:r>
                  <a:rPr lang="en-GB" b="0" i="0" dirty="0">
                    <a:effectLst/>
                    <a:latin typeface="-apple-system"/>
                  </a:rPr>
                  <a:t>here are two cylinders of radius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𝒓</m:t>
                    </m:r>
                  </m:oMath>
                </a14:m>
                <a:r>
                  <a:rPr lang="en-GB" b="1" i="0" dirty="0">
                    <a:effectLst/>
                    <a:latin typeface="-apple-system"/>
                  </a:rPr>
                  <a:t> and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𝒅𝒓</m:t>
                    </m:r>
                  </m:oMath>
                </a14:m>
                <a:r>
                  <a:rPr lang="en-GB" b="0" i="0" dirty="0">
                    <a:effectLst/>
                    <a:latin typeface="-apple-system"/>
                  </a:rPr>
                  <a:t>. There are two radial planes at the angle </a:t>
                </a:r>
                <a14:m>
                  <m:oMath xmlns:m="http://schemas.openxmlformats.org/officeDocument/2006/math">
                    <m:r>
                      <a:rPr lang="el-GR" b="1" i="1" dirty="0" smtClean="0">
                        <a:effectLst/>
                        <a:latin typeface="Cambria Math" panose="02040503050406030204" pitchFamily="18" charset="0"/>
                      </a:rPr>
                      <m:t>𝝓</m:t>
                    </m:r>
                    <m:r>
                      <a:rPr lang="el-GR" b="1" i="1" dirty="0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i="0" dirty="0">
                    <a:effectLst/>
                    <a:latin typeface="-apple-system"/>
                  </a:rPr>
                  <a:t> and </a:t>
                </a:r>
                <a14:m>
                  <m:oMath xmlns:m="http://schemas.openxmlformats.org/officeDocument/2006/math">
                    <m:r>
                      <a:rPr lang="el-GR" b="1" i="1" dirty="0">
                        <a:latin typeface="Cambria Math" panose="02040503050406030204" pitchFamily="18" charset="0"/>
                      </a:rPr>
                      <m:t>𝝓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𝒅</m:t>
                    </m:r>
                    <m:r>
                      <a:rPr lang="el-GR" b="1" i="1" dirty="0">
                        <a:latin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GB" b="0" i="0" dirty="0">
                    <a:effectLst/>
                    <a:latin typeface="-apple-system"/>
                  </a:rPr>
                  <a:t>. And there are two horizontal planes at the height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𝒛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𝒂𝒏𝒅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0" smtClean="0">
                        <a:effectLst/>
                        <a:latin typeface="Cambria Math" panose="02040503050406030204" pitchFamily="18" charset="0"/>
                      </a:rPr>
                      <m:t>𝐳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𝒅𝒛</m:t>
                    </m:r>
                  </m:oMath>
                </a14:m>
                <a:r>
                  <a:rPr lang="en-GB" b="1" i="0" dirty="0">
                    <a:effectLst/>
                    <a:latin typeface="-apple-system"/>
                  </a:rPr>
                  <a:t>.</a:t>
                </a:r>
              </a:p>
              <a:p>
                <a:endParaRPr lang="en-GB" b="0" i="0" dirty="0">
                  <a:effectLst/>
                  <a:latin typeface="-apple-system"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08113" y="1329968"/>
                <a:ext cx="6127474" cy="5256224"/>
              </a:xfrm>
              <a:blipFill>
                <a:blip r:embed="rId3"/>
                <a:stretch>
                  <a:fillRect l="-1791" t="-1740" r="-2886" b="-278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2A026B-D0D7-6649-2EDA-642DF14C61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9707" y="1509249"/>
            <a:ext cx="5914259" cy="4449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31144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Cylindrical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/>
              </a:bodyPr>
              <a:lstStyle/>
              <a:p>
                <a:pPr algn="l">
                  <a:buFont typeface="Arial" panose="020B0604020202020204" pitchFamily="34" charset="0"/>
                  <a:buChar char="•"/>
                </a:pPr>
                <a:r>
                  <a:rPr lang="en-GB" b="0" i="0" dirty="0">
                    <a:effectLst/>
                    <a:latin typeface="-apple-system"/>
                  </a:rPr>
                  <a:t>All these </a:t>
                </a:r>
                <a:r>
                  <a:rPr lang="en-GB" b="1" i="0" dirty="0">
                    <a:effectLst/>
                    <a:latin typeface="-apple-system"/>
                  </a:rPr>
                  <a:t>surface enclose a small volume.</a:t>
                </a:r>
              </a:p>
              <a:p>
                <a:pPr algn="l">
                  <a:buFont typeface="Arial" panose="020B0604020202020204" pitchFamily="34" charset="0"/>
                  <a:buChar char="•"/>
                </a:pPr>
                <a:r>
                  <a:rPr lang="en-GB" b="0" i="0" dirty="0">
                    <a:effectLst/>
                    <a:latin typeface="-apple-system"/>
                  </a:rPr>
                  <a:t>The </a:t>
                </a:r>
                <a:r>
                  <a:rPr lang="en-GB" b="1" i="0" dirty="0">
                    <a:effectLst/>
                    <a:latin typeface="-apple-system"/>
                  </a:rPr>
                  <a:t>differential length in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i="0" dirty="0">
                    <a:effectLst/>
                    <a:latin typeface="-apple-system"/>
                  </a:rPr>
                  <a:t>and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𝒛</m:t>
                    </m:r>
                  </m:oMath>
                </a14:m>
                <a:r>
                  <a:rPr lang="en-GB" b="1" i="0" dirty="0">
                    <a:effectLst/>
                    <a:latin typeface="-apple-system"/>
                  </a:rPr>
                  <a:t> </a:t>
                </a:r>
                <a:r>
                  <a:rPr lang="en-GB" b="0" i="0" dirty="0">
                    <a:effectLst/>
                    <a:latin typeface="-apple-system"/>
                  </a:rPr>
                  <a:t>directions are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𝒅𝒓</m:t>
                    </m:r>
                  </m:oMath>
                </a14:m>
                <a:r>
                  <a:rPr lang="en-GB" b="1" i="0" dirty="0">
                    <a:effectLst/>
                    <a:latin typeface="-apple-system"/>
                  </a:rPr>
                  <a:t> and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𝒅𝒛</m:t>
                    </m:r>
                  </m:oMath>
                </a14:m>
                <a:r>
                  <a:rPr lang="en-GB" b="1" i="0" dirty="0">
                    <a:effectLst/>
                    <a:latin typeface="-apple-system"/>
                  </a:rPr>
                  <a:t> </a:t>
                </a:r>
                <a:r>
                  <a:rPr lang="en-GB" b="0" i="0" dirty="0">
                    <a:effectLst/>
                    <a:latin typeface="-apple-system"/>
                  </a:rPr>
                  <a:t>respectively.</a:t>
                </a:r>
              </a:p>
              <a:p>
                <a:r>
                  <a:rPr lang="en-GB" b="0" i="0" dirty="0">
                    <a:effectLst/>
                    <a:latin typeface="-apple-system"/>
                  </a:rPr>
                  <a:t>In </a:t>
                </a:r>
                <a14:m>
                  <m:oMath xmlns:m="http://schemas.openxmlformats.org/officeDocument/2006/math">
                    <m:r>
                      <a:rPr lang="el-GR" b="1" i="1" dirty="0" smtClean="0">
                        <a:effectLst/>
                        <a:latin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GB" b="1" i="0" dirty="0">
                    <a:effectLst/>
                    <a:latin typeface="-apple-system"/>
                  </a:rPr>
                  <a:t> direction </a:t>
                </a:r>
                <a14:m>
                  <m:oMath xmlns:m="http://schemas.openxmlformats.org/officeDocument/2006/math">
                    <m:r>
                      <a:rPr lang="en-GB" b="1" i="0" dirty="0" smtClean="0">
                        <a:latin typeface="Cambria Math" panose="02040503050406030204" pitchFamily="18" charset="0"/>
                      </a:rPr>
                      <m:t>𝐝</m:t>
                    </m:r>
                    <m:r>
                      <a:rPr lang="el-GR" b="1" i="1" dirty="0">
                        <a:latin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GB" b="1" i="0" dirty="0">
                    <a:effectLst/>
                    <a:latin typeface="-apple-system"/>
                  </a:rPr>
                  <a:t> </a:t>
                </a:r>
                <a:r>
                  <a:rPr lang="en-GB" b="0" i="0" dirty="0">
                    <a:effectLst/>
                    <a:latin typeface="-apple-system"/>
                  </a:rPr>
                  <a:t>is the </a:t>
                </a:r>
                <a:r>
                  <a:rPr lang="en-GB" b="1" i="0" dirty="0">
                    <a:effectLst/>
                    <a:latin typeface="-apple-system"/>
                  </a:rPr>
                  <a:t>change in angle </a:t>
                </a:r>
                <a14:m>
                  <m:oMath xmlns:m="http://schemas.openxmlformats.org/officeDocument/2006/math">
                    <m:r>
                      <a:rPr lang="el-GR" b="1" i="1" dirty="0">
                        <a:latin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GB" b="1" i="0" dirty="0">
                    <a:effectLst/>
                    <a:latin typeface="-apple-system"/>
                  </a:rPr>
                  <a:t> </a:t>
                </a:r>
                <a:r>
                  <a:rPr lang="en-GB" b="0" i="0" dirty="0">
                    <a:effectLst/>
                    <a:latin typeface="-apple-system"/>
                  </a:rPr>
                  <a:t>and is </a:t>
                </a:r>
                <a:r>
                  <a:rPr lang="en-GB" b="1" i="0" dirty="0">
                    <a:effectLst/>
                    <a:latin typeface="-apple-system"/>
                  </a:rPr>
                  <a:t>not the differential length.</a:t>
                </a:r>
              </a:p>
              <a:p>
                <a:r>
                  <a:rPr lang="en-GB" b="0" i="0" dirty="0">
                    <a:effectLst/>
                    <a:latin typeface="-apple-system"/>
                  </a:rPr>
                  <a:t>Due to this change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dirty="0" smtClean="0">
                        <a:latin typeface="Cambria Math" panose="02040503050406030204" pitchFamily="18" charset="0"/>
                      </a:rPr>
                      <m:t>d</m:t>
                    </m:r>
                    <m:r>
                      <m:rPr>
                        <m:sty m:val="p"/>
                      </m:rPr>
                      <a:rPr lang="el-GR" i="1" dirty="0"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b="0" i="0" dirty="0">
                    <a:effectLst/>
                    <a:latin typeface="-apple-system"/>
                  </a:rPr>
                  <a:t> their exists a differential </a:t>
                </a:r>
                <a:r>
                  <a:rPr lang="en-GB" b="1" i="0" dirty="0">
                    <a:effectLst/>
                    <a:latin typeface="-apple-system"/>
                  </a:rPr>
                  <a:t>arc length in </a:t>
                </a:r>
                <a14:m>
                  <m:oMath xmlns:m="http://schemas.openxmlformats.org/officeDocument/2006/math">
                    <m:r>
                      <a:rPr lang="el-GR" b="1" i="1" dirty="0">
                        <a:latin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GB" b="1" dirty="0">
                    <a:latin typeface="-apple-system"/>
                  </a:rPr>
                  <a:t>.  </a:t>
                </a:r>
              </a:p>
              <a:p>
                <a:r>
                  <a:rPr lang="en-GB" dirty="0">
                    <a:latin typeface="-apple-system"/>
                  </a:rPr>
                  <a:t>This</a:t>
                </a:r>
                <a:r>
                  <a:rPr lang="en-GB" b="0" i="0" dirty="0">
                    <a:effectLst/>
                    <a:latin typeface="-apple-system"/>
                  </a:rPr>
                  <a:t> differential length, due to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dirty="0" smtClean="0">
                        <a:latin typeface="Cambria Math" panose="02040503050406030204" pitchFamily="18" charset="0"/>
                      </a:rPr>
                      <m:t>d</m:t>
                    </m:r>
                    <m:r>
                      <m:rPr>
                        <m:sty m:val="p"/>
                      </m:rPr>
                      <a:rPr lang="el-GR" i="1" dirty="0"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b="0" i="0" dirty="0">
                    <a:effectLst/>
                    <a:latin typeface="-apple-system"/>
                  </a:rPr>
                  <a:t>, in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 dirty="0"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b="0" i="0" dirty="0">
                    <a:effectLst/>
                    <a:latin typeface="-apple-system"/>
                  </a:rPr>
                  <a:t> direction is </a:t>
                </a:r>
                <a14:m>
                  <m:oMath xmlns:m="http://schemas.openxmlformats.org/officeDocument/2006/math">
                    <m:r>
                      <a:rPr lang="en-GB" b="1" i="0" dirty="0" smtClean="0">
                        <a:latin typeface="Cambria Math" panose="02040503050406030204" pitchFamily="18" charset="0"/>
                      </a:rPr>
                      <m:t>𝐫</m:t>
                    </m:r>
                    <m:r>
                      <a:rPr lang="en-GB" b="1" i="1" dirty="0">
                        <a:latin typeface="Cambria Math" panose="02040503050406030204" pitchFamily="18" charset="0"/>
                      </a:rPr>
                      <m:t>𝐝</m:t>
                    </m:r>
                    <m:r>
                      <a:rPr lang="el-GR" b="1" i="1" dirty="0">
                        <a:latin typeface="Cambria Math" panose="02040503050406030204" pitchFamily="18" charset="0"/>
                      </a:rPr>
                      <m:t>𝝓</m:t>
                    </m:r>
                  </m:oMath>
                </a14:m>
                <a:endParaRPr lang="en-GB" b="1" i="0" dirty="0">
                  <a:effectLst/>
                  <a:latin typeface="-apple-system"/>
                </a:endParaRPr>
              </a:p>
              <a:p>
                <a:pPr marL="0" indent="0">
                  <a:buNone/>
                </a:pPr>
                <a:br>
                  <a:rPr lang="en-GB" dirty="0"/>
                </a:br>
                <a:endParaRPr lang="en-GB" dirty="0">
                  <a:latin typeface="-apple-system"/>
                </a:endParaRPr>
              </a:p>
              <a:p>
                <a:endParaRPr lang="en-GB" b="0" i="0" dirty="0">
                  <a:effectLst/>
                  <a:latin typeface="-apple-system"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988" t="-18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82648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Cylindrical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The differential vector length in </a:t>
                </a:r>
                <a:r>
                  <a:rPr lang="en-GB" b="1" dirty="0"/>
                  <a:t>cylindrical co-ordinate </a:t>
                </a:r>
                <a:r>
                  <a:rPr lang="en-GB" dirty="0"/>
                  <a:t>system is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𝑑𝑙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𝑑𝑟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𝑟𝑑</m:t>
                      </m:r>
                      <m:r>
                        <m:rPr>
                          <m:sty m:val="p"/>
                        </m:rPr>
                        <a:rPr lang="el-GR" i="1" smtClean="0">
                          <a:latin typeface="Cambria Math" panose="02040503050406030204" pitchFamily="18" charset="0"/>
                        </a:rPr>
                        <m:t>ϕ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ϕ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𝑑𝑧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𝑧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>
                    <a:latin typeface="-apple-system"/>
                  </a:rPr>
                  <a:t>The </a:t>
                </a:r>
                <a:r>
                  <a:rPr lang="en-GB" b="1" dirty="0">
                    <a:latin typeface="-apple-system"/>
                  </a:rPr>
                  <a:t>magnitude of the differential length vector </a:t>
                </a:r>
                <a:r>
                  <a:rPr lang="en-GB" dirty="0">
                    <a:latin typeface="-apple-system"/>
                  </a:rPr>
                  <a:t>is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𝑑𝑙</m:t>
                              </m:r>
                            </m:e>
                          </m:acc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𝑑𝑟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𝑟𝑑</m:t>
                                  </m:r>
                                  <m:r>
                                    <a:rPr lang="el-GR" i="1">
                                      <a:latin typeface="Cambria Math" panose="02040503050406030204" pitchFamily="18" charset="0"/>
                                    </a:rPr>
                                    <m:t>𝜙</m:t>
                                  </m:r>
                                </m:e>
                              </m:d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𝑑𝑧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:r>
                  <a:rPr lang="en-GB" dirty="0">
                    <a:latin typeface="-apple-system"/>
                  </a:rPr>
                  <a:t>The differential volume of the differential element formed is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𝒅𝒗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𝒓𝒅𝒓𝒅</m:t>
                      </m:r>
                      <m:r>
                        <a:rPr lang="el-GR" b="1" i="1" smtClean="0">
                          <a:latin typeface="Cambria Math" panose="02040503050406030204" pitchFamily="18" charset="0"/>
                        </a:rPr>
                        <m:t>𝝓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𝒅𝒛</m:t>
                      </m:r>
                    </m:oMath>
                  </m:oMathPara>
                </a14:m>
                <a:endParaRPr lang="en-GB" b="1" dirty="0">
                  <a:latin typeface="-apple-system"/>
                </a:endParaRPr>
              </a:p>
              <a:p>
                <a:pPr marL="0" indent="0"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1098" t="-18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48658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Cylindrical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7"/>
                <a:ext cx="11102279" cy="3256941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b="0" i="0" dirty="0">
                    <a:effectLst/>
                    <a:latin typeface="-apple-system"/>
                  </a:rPr>
                  <a:t>Vector representation of these </a:t>
                </a:r>
                <a:r>
                  <a:rPr lang="en-GB" b="1" i="0" dirty="0">
                    <a:effectLst/>
                    <a:latin typeface="-apple-system"/>
                  </a:rPr>
                  <a:t>differential surface areas </a:t>
                </a:r>
                <a:r>
                  <a:rPr lang="en-GB" b="0" i="0" dirty="0">
                    <a:effectLst/>
                    <a:latin typeface="-apple-system"/>
                  </a:rPr>
                  <a:t>are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𝑑</m:t>
                    </m:r>
                    <m:sSub>
                      <m:sSubPr>
                        <m:ctrlP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en-GB" b="0" i="0" dirty="0">
                    <a:effectLst/>
                    <a:latin typeface="-apple-system"/>
                  </a:rPr>
                  <a:t> </a:t>
                </a:r>
                <a:r>
                  <a:rPr lang="en-GB" dirty="0">
                    <a:latin typeface="-apple-system"/>
                  </a:rPr>
                  <a:t>= Differential Vector surface area </a:t>
                </a:r>
                <a:r>
                  <a:rPr lang="en-GB" b="1" dirty="0">
                    <a:latin typeface="-apple-system"/>
                  </a:rPr>
                  <a:t>normal to r direction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𝒅</m:t>
                    </m:r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𝑺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𝒓</m:t>
                        </m:r>
                      </m:sub>
                    </m:sSub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</a:rPr>
                      <m:t>𝒓𝒅</m:t>
                    </m:r>
                    <m:r>
                      <a:rPr lang="el-GR" b="1" i="1">
                        <a:latin typeface="Cambria Math" panose="02040503050406030204" pitchFamily="18" charset="0"/>
                      </a:rPr>
                      <m:t>𝝓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𝒅𝒛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𝒓</m:t>
                        </m:r>
                      </m:sub>
                    </m:sSub>
                  </m:oMath>
                </a14:m>
                <a:endParaRPr lang="en-GB" b="1" i="0" dirty="0">
                  <a:effectLst/>
                  <a:latin typeface="-apple-system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𝑑</m:t>
                    </m:r>
                    <m:sSub>
                      <m:sSubPr>
                        <m:ctrlP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</m:acc>
                      </m:e>
                      <m:sub>
                        <m:r>
                          <m:rPr>
                            <m:sty m:val="p"/>
                          </m:rPr>
                          <a:rPr lang="el-GR" b="0" i="1" smtClean="0">
                            <a:effectLst/>
                            <a:latin typeface="Cambria Math" panose="02040503050406030204" pitchFamily="18" charset="0"/>
                          </a:rPr>
                          <m:t>ϕ</m:t>
                        </m:r>
                      </m:sub>
                    </m:sSub>
                  </m:oMath>
                </a14:m>
                <a:r>
                  <a:rPr lang="en-GB" b="0" i="0" dirty="0">
                    <a:effectLst/>
                    <a:latin typeface="-apple-system"/>
                  </a:rPr>
                  <a:t> </a:t>
                </a:r>
                <a:r>
                  <a:rPr lang="en-GB" dirty="0">
                    <a:latin typeface="-apple-system"/>
                  </a:rPr>
                  <a:t>= Differential Vector surface area </a:t>
                </a:r>
                <a:r>
                  <a:rPr lang="en-GB" b="1" dirty="0">
                    <a:latin typeface="-apple-system"/>
                  </a:rPr>
                  <a:t>normal to </a:t>
                </a:r>
                <a14:m>
                  <m:oMath xmlns:m="http://schemas.openxmlformats.org/officeDocument/2006/math">
                    <m:r>
                      <a:rPr lang="el-GR" b="1" i="1" dirty="0" smtClean="0">
                        <a:latin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GB" b="1" dirty="0">
                    <a:latin typeface="-apple-system"/>
                  </a:rPr>
                  <a:t> direction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𝒅</m:t>
                    </m:r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𝑺</m:t>
                            </m:r>
                          </m:e>
                        </m:acc>
                      </m:e>
                      <m:sub>
                        <m:r>
                          <a:rPr lang="el-GR" b="1" i="1">
                            <a:latin typeface="Cambria Math" panose="02040503050406030204" pitchFamily="18" charset="0"/>
                          </a:rPr>
                          <m:t>𝝓</m:t>
                        </m:r>
                      </m:sub>
                    </m:sSub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</a:rPr>
                      <m:t>𝒅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𝒓𝒅𝒛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l-GR" b="1" i="1">
                            <a:latin typeface="Cambria Math" panose="02040503050406030204" pitchFamily="18" charset="0"/>
                          </a:rPr>
                          <m:t>𝝓</m:t>
                        </m:r>
                      </m:sub>
                    </m:sSub>
                  </m:oMath>
                </a14:m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𝑑</m:t>
                    </m:r>
                    <m:sSub>
                      <m:sSubPr>
                        <m:ctrlP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𝑍</m:t>
                        </m:r>
                      </m:sub>
                    </m:sSub>
                  </m:oMath>
                </a14:m>
                <a:r>
                  <a:rPr lang="en-GB" b="0" i="0" dirty="0">
                    <a:effectLst/>
                    <a:latin typeface="-apple-system"/>
                  </a:rPr>
                  <a:t> </a:t>
                </a:r>
                <a:r>
                  <a:rPr lang="en-GB" dirty="0">
                    <a:latin typeface="-apple-system"/>
                  </a:rPr>
                  <a:t>= Differential Vector surface area </a:t>
                </a:r>
                <a:r>
                  <a:rPr lang="en-GB" b="1" dirty="0">
                    <a:latin typeface="-apple-system"/>
                  </a:rPr>
                  <a:t>normal to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𝒁</m:t>
                    </m:r>
                  </m:oMath>
                </a14:m>
                <a:r>
                  <a:rPr lang="en-GB" b="1" dirty="0">
                    <a:latin typeface="-apple-system"/>
                  </a:rPr>
                  <a:t> direction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𝒅</m:t>
                    </m:r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𝑺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𝒁</m:t>
                        </m:r>
                      </m:sub>
                    </m:sSub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𝐫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𝒅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𝒓𝒅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l-GR" b="1" i="1">
                            <a:latin typeface="Cambria Math" panose="02040503050406030204" pitchFamily="18" charset="0"/>
                          </a:rPr>
                          <m:t>𝝓</m:t>
                        </m:r>
                        <m:acc>
                          <m:accPr>
                            <m:chr m:val="̅"/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𝒁</m:t>
                        </m:r>
                      </m:sub>
                    </m:sSub>
                  </m:oMath>
                </a14:m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7"/>
                <a:ext cx="11102279" cy="3256941"/>
              </a:xfrm>
              <a:blipFill>
                <a:blip r:embed="rId3"/>
                <a:stretch>
                  <a:fillRect l="-988" t="-374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- 7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501D97-3063-9ED6-ECBF-983FB4599E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8330" y="4117360"/>
            <a:ext cx="7442219" cy="2709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8957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Cylindrical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Relation between Cartesian and Cylindrical System.</a:t>
                </a:r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𝑟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l-GR" i="1" dirty="0" smtClean="0">
                          <a:latin typeface="Cambria Math" panose="02040503050406030204" pitchFamily="18" charset="0"/>
                        </a:rPr>
                        <m:t>𝜙</m:t>
                      </m:r>
                      <m:r>
                        <a:rPr lang="en-GB" b="0" i="1" dirty="0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b="0" i="1" dirty="0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𝑡𝑎𝑛</m:t>
                          </m:r>
                        </m:e>
                        <m:sup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−1</m:t>
                          </m:r>
                        </m:sup>
                      </m:sSup>
                      <m:r>
                        <a:rPr lang="en-GB" b="0" i="1" dirty="0" smtClean="0">
                          <a:latin typeface="Cambria Math" panose="02040503050406030204" pitchFamily="18" charset="0"/>
                        </a:rPr>
                        <m:t>(</m:t>
                      </m:r>
                      <m:f>
                        <m:fPr>
                          <m:ctrlPr>
                            <a:rPr lang="en-GB" b="0" i="1" dirty="0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num>
                        <m:den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den>
                      </m:f>
                      <m:r>
                        <a:rPr lang="en-GB" b="0" i="1" dirty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𝑧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𝑧</m:t>
                      </m:r>
                    </m:oMath>
                  </m:oMathPara>
                </a14:m>
                <a:endParaRPr lang="en-GB" dirty="0">
                  <a:latin typeface="-apple-system"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1098" t="-18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05623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Spherical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9"/>
                <a:ext cx="11102279" cy="3033310"/>
              </a:xfrm>
            </p:spPr>
            <p:txBody>
              <a:bodyPr>
                <a:normAutofit fontScale="85000" lnSpcReduction="20000"/>
              </a:bodyPr>
              <a:lstStyle/>
              <a:p>
                <a:r>
                  <a:rPr lang="en-GB" b="1" dirty="0"/>
                  <a:t>The surface </a:t>
                </a:r>
                <a:r>
                  <a:rPr lang="en-GB" dirty="0"/>
                  <a:t>which is used to define the spherical co-ordinate system on the </a:t>
                </a:r>
                <a:r>
                  <a:rPr lang="en-GB" b="1" dirty="0"/>
                  <a:t>three cartesian axes are</a:t>
                </a:r>
              </a:p>
              <a:p>
                <a:r>
                  <a:rPr lang="en-GB" dirty="0">
                    <a:latin typeface="-apple-system"/>
                  </a:rPr>
                  <a:t>Sphere of </a:t>
                </a:r>
                <a:r>
                  <a:rPr lang="en-GB" b="1" dirty="0">
                    <a:latin typeface="-apple-system"/>
                  </a:rPr>
                  <a:t>radius r, origin at the centre of the sphere.</a:t>
                </a:r>
              </a:p>
              <a:p>
                <a:r>
                  <a:rPr lang="en-GB" b="1" dirty="0">
                    <a:latin typeface="-apple-system"/>
                  </a:rPr>
                  <a:t>A right circular cone with its apex at the origin and its axis as Z axis. Its half angle is </a:t>
                </a:r>
                <a:r>
                  <a:rPr lang="en-GB" b="1" dirty="0">
                    <a:latin typeface="-apple-system"/>
                    <a:ea typeface="Cambria Math" panose="02040503050406030204" pitchFamily="18" charset="0"/>
                  </a:rPr>
                  <a:t>ϴ. </a:t>
                </a:r>
              </a:p>
              <a:p>
                <a:r>
                  <a:rPr lang="en-GB" b="1" dirty="0">
                    <a:latin typeface="-apple-system"/>
                    <a:ea typeface="Cambria Math" panose="02040503050406030204" pitchFamily="18" charset="0"/>
                  </a:rPr>
                  <a:t>A half plane perpendicular to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𝒙𝒚</m:t>
                    </m:r>
                    <m:r>
                      <a:rPr lang="en-GB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𝒑𝒍𝒂𝒏𝒆</m:t>
                    </m:r>
                    <m:r>
                      <a:rPr lang="en-GB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>
                    <a:latin typeface="-apple-system"/>
                    <a:ea typeface="Cambria Math" panose="02040503050406030204" pitchFamily="18" charset="0"/>
                  </a:rPr>
                  <a:t>containing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𝒁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𝒂𝒙𝒊𝒔</m:t>
                    </m:r>
                  </m:oMath>
                </a14:m>
                <a:r>
                  <a:rPr lang="en-GB" b="1" dirty="0">
                    <a:latin typeface="-apple-system"/>
                    <a:ea typeface="Cambria Math" panose="02040503050406030204" pitchFamily="18" charset="0"/>
                  </a:rPr>
                  <a:t>, making an angle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GB" dirty="0">
                    <a:latin typeface="-apple-system"/>
                  </a:rPr>
                  <a:t> with the </a:t>
                </a:r>
                <a:r>
                  <a:rPr lang="en-GB" dirty="0" err="1">
                    <a:latin typeface="-apple-system"/>
                  </a:rPr>
                  <a:t>xz</a:t>
                </a:r>
                <a:r>
                  <a:rPr lang="en-GB" dirty="0">
                    <a:latin typeface="-apple-system"/>
                  </a:rPr>
                  <a:t> plane.</a:t>
                </a:r>
              </a:p>
              <a:p>
                <a:r>
                  <a:rPr lang="en-GB" dirty="0">
                    <a:latin typeface="-apple-system"/>
                  </a:rPr>
                  <a:t>Thus the three co-ordinates of a point P in the spherical co-ordinate systems are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b="1" i="0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𝚹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b="1" dirty="0">
                  <a:latin typeface="-apple-system"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9"/>
                <a:ext cx="11102279" cy="3033310"/>
              </a:xfrm>
              <a:blipFill>
                <a:blip r:embed="rId3"/>
                <a:stretch>
                  <a:fillRect l="-714" t="-46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8E3E397-7DD1-E82D-9464-4F5B7F8029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8699" y="4048040"/>
            <a:ext cx="6096000" cy="2778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5738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Spherical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6965707" cy="5256224"/>
              </a:xfrm>
            </p:spPr>
            <p:txBody>
              <a:bodyPr>
                <a:normAutofit fontScale="77500" lnSpcReduction="2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i="0" dirty="0">
                    <a:effectLst/>
                  </a:rPr>
                  <a:t>The range of the variables are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0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𝑟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≤∞</m:t>
                      </m:r>
                    </m:oMath>
                  </m:oMathPara>
                </a14:m>
                <a:endParaRPr lang="en-GB" i="0" dirty="0">
                  <a:effectLst/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0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</m:t>
                      </m:r>
                      <m:r>
                        <a:rPr lang="el-GR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≤2</m:t>
                      </m:r>
                      <m:r>
                        <a:rPr lang="el-GR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𝜋</m:t>
                      </m:r>
                    </m:oMath>
                  </m:oMathPara>
                </a14:m>
                <a:endParaRPr lang="en-GB" i="0" dirty="0"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0≤</m:t>
                      </m:r>
                      <m:r>
                        <a:rPr lang="el-GR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𝛳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</m:t>
                      </m:r>
                      <m:r>
                        <a:rPr lang="el-GR" b="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𝜋</m:t>
                      </m:r>
                    </m:oMath>
                  </m:oMathPara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  <a:ea typeface="Cambria Math" panose="02040503050406030204" pitchFamily="18" charset="0"/>
                  </a:rPr>
                  <a:t>The point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𝑷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(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 </m:t>
                    </m:r>
                    <m:r>
                      <a:rPr lang="el-GR" b="1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𝜭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</m:t>
                    </m:r>
                    <m:r>
                      <a:rPr lang="el-GR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b="1" i="0" dirty="0">
                    <a:effectLst/>
                    <a:ea typeface="Cambria Math" panose="02040503050406030204" pitchFamily="18" charset="0"/>
                  </a:rPr>
                  <a:t>can be represented in spherical co-ordinate system .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i="0" dirty="0">
                    <a:effectLst/>
                    <a:ea typeface="Cambria Math" panose="02040503050406030204" pitchFamily="18" charset="0"/>
                  </a:rPr>
                  <a:t>The </a:t>
                </a:r>
                <a:r>
                  <a:rPr lang="en-GB" b="1" i="0" dirty="0">
                    <a:effectLst/>
                    <a:ea typeface="Cambria Math" panose="02040503050406030204" pitchFamily="18" charset="0"/>
                  </a:rPr>
                  <a:t>point P</a:t>
                </a:r>
                <a:r>
                  <a:rPr lang="en-GB" i="0" dirty="0">
                    <a:effectLst/>
                    <a:ea typeface="Cambria Math" panose="02040503050406030204" pitchFamily="18" charset="0"/>
                  </a:rPr>
                  <a:t> can be represented as the </a:t>
                </a:r>
                <a:r>
                  <a:rPr lang="en-GB" b="1" i="0" dirty="0">
                    <a:effectLst/>
                    <a:ea typeface="Cambria Math" panose="02040503050406030204" pitchFamily="18" charset="0"/>
                  </a:rPr>
                  <a:t>intersection of three surfaces</a:t>
                </a:r>
                <a:r>
                  <a:rPr lang="en-GB" i="0" dirty="0">
                    <a:effectLst/>
                    <a:ea typeface="Cambria Math" panose="02040503050406030204" pitchFamily="18" charset="0"/>
                  </a:rPr>
                  <a:t> in </a:t>
                </a:r>
                <a:r>
                  <a:rPr lang="en-GB" b="1" i="0" dirty="0">
                    <a:effectLst/>
                    <a:ea typeface="Cambria Math" panose="02040503050406030204" pitchFamily="18" charset="0"/>
                  </a:rPr>
                  <a:t>spherical co-ordinates.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>
                    <a:ea typeface="Cambria Math" panose="02040503050406030204" pitchFamily="18" charset="0"/>
                  </a:rPr>
                  <a:t>r-</a:t>
                </a:r>
                <a:r>
                  <a:rPr lang="en-GB" dirty="0">
                    <a:ea typeface="Cambria Math" panose="02040503050406030204" pitchFamily="18" charset="0"/>
                  </a:rPr>
                  <a:t> Constant which is a </a:t>
                </a:r>
                <a:r>
                  <a:rPr lang="en-GB" b="1" dirty="0">
                    <a:ea typeface="Cambria Math" panose="02040503050406030204" pitchFamily="18" charset="0"/>
                  </a:rPr>
                  <a:t>sphere with centre as origin.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l-GR" b="1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𝜭</m:t>
                    </m:r>
                  </m:oMath>
                </a14:m>
                <a:r>
                  <a:rPr lang="en-GB" i="0" dirty="0">
                    <a:effectLst/>
                    <a:ea typeface="Cambria Math" panose="02040503050406030204" pitchFamily="18" charset="0"/>
                  </a:rPr>
                  <a:t> - Constant which is </a:t>
                </a:r>
                <a:r>
                  <a:rPr lang="en-GB" b="1" i="0" dirty="0">
                    <a:effectLst/>
                    <a:ea typeface="Cambria Math" panose="02040503050406030204" pitchFamily="18" charset="0"/>
                  </a:rPr>
                  <a:t>right circular cone </a:t>
                </a:r>
                <a:r>
                  <a:rPr lang="en-GB" i="0" dirty="0">
                    <a:effectLst/>
                    <a:ea typeface="Cambria Math" panose="02040503050406030204" pitchFamily="18" charset="0"/>
                  </a:rPr>
                  <a:t>with apex as origin and axis as Z axis.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l-GR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𝛷</m:t>
                    </m:r>
                  </m:oMath>
                </a14:m>
                <a:r>
                  <a:rPr lang="en-GB" i="0" dirty="0">
                    <a:effectLst/>
                    <a:ea typeface="Cambria Math" panose="02040503050406030204" pitchFamily="18" charset="0"/>
                  </a:rPr>
                  <a:t> –Constant is a </a:t>
                </a:r>
                <a:r>
                  <a:rPr lang="en-GB" b="1" i="0" dirty="0">
                    <a:effectLst/>
                    <a:ea typeface="Cambria Math" panose="02040503050406030204" pitchFamily="18" charset="0"/>
                  </a:rPr>
                  <a:t>plane perpendicular to </a:t>
                </a:r>
                <a:r>
                  <a:rPr lang="en-GB" b="1" i="0" dirty="0" err="1">
                    <a:effectLst/>
                    <a:ea typeface="Cambria Math" panose="02040503050406030204" pitchFamily="18" charset="0"/>
                  </a:rPr>
                  <a:t>xy</a:t>
                </a:r>
                <a:r>
                  <a:rPr lang="en-GB" b="1" i="0" dirty="0">
                    <a:effectLst/>
                    <a:ea typeface="Cambria Math" panose="02040503050406030204" pitchFamily="18" charset="0"/>
                  </a:rPr>
                  <a:t> plane</a:t>
                </a:r>
                <a:r>
                  <a:rPr lang="en-GB" i="0" dirty="0">
                    <a:effectLst/>
                    <a:ea typeface="Cambria Math" panose="02040503050406030204" pitchFamily="18" charset="0"/>
                  </a:rPr>
                  <a:t>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0" dirty="0">
                  <a:effectLst/>
                  <a:ea typeface="Cambria Math" panose="02040503050406030204" pitchFamily="18" charset="0"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6965707" cy="5256224"/>
              </a:xfrm>
              <a:blipFill>
                <a:blip r:embed="rId3"/>
                <a:stretch>
                  <a:fillRect l="-1137" t="-812" r="-148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936A91-FCE4-386B-F811-D5161A1FF4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16520" y="1777512"/>
            <a:ext cx="3524402" cy="3912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3670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Spherical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  <a:ea typeface="Cambria Math" panose="02040503050406030204" pitchFamily="18" charset="0"/>
                  </a:rPr>
                  <a:t>Base vector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  <a:ea typeface="Cambria Math" panose="02040503050406030204" pitchFamily="18" charset="0"/>
                  </a:rPr>
                  <a:t>It has three vectors in the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</m:t>
                    </m:r>
                    <m:r>
                      <a:rPr lang="en-GB" b="1" i="0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𝚹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𝒂𝒏𝒅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l-GR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i="0" dirty="0">
                    <a:effectLst/>
                    <a:ea typeface="Cambria Math" panose="02040503050406030204" pitchFamily="18" charset="0"/>
                  </a:rPr>
                  <a:t>directions denote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𝒓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  <a:ea typeface="Cambria Math" panose="02040503050406030204" pitchFamily="18" charset="0"/>
                  </a:rPr>
                  <a:t> 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m:rPr>
                            <m:nor/>
                          </m:rPr>
                          <a:rPr lang="en-GB" b="1" dirty="0">
                            <a:ea typeface="Cambria Math" panose="02040503050406030204" pitchFamily="18" charset="0"/>
                          </a:rPr>
                          <m:t>ϴ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 ,</m:t>
                    </m:r>
                  </m:oMath>
                </a14:m>
                <a:r>
                  <a:rPr lang="en-GB" b="1" i="0" dirty="0">
                    <a:effectLst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m:rPr>
                            <m:nor/>
                          </m:rPr>
                          <a:rPr lang="el-GR" b="1" dirty="0">
                            <a:ea typeface="Cambria Math" panose="02040503050406030204" pitchFamily="18" charset="0"/>
                          </a:rPr>
                          <m:t>ϕ</m:t>
                        </m:r>
                      </m:sub>
                    </m:sSub>
                  </m:oMath>
                </a14:m>
                <a:r>
                  <a:rPr lang="en-GB" b="1" dirty="0">
                    <a:ea typeface="Cambria Math" panose="02040503050406030204" pitchFamily="18" charset="0"/>
                  </a:rPr>
                  <a:t> . These vectors are mutually perpendicular to each other.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b="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effectLst/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</m:acc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effectLst/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b="0" i="1" smtClean="0">
                              <a:effectLst/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m:rPr>
                              <m:nor/>
                            </m:rPr>
                            <a:rPr lang="en-GB" b="1" dirty="0">
                              <a:ea typeface="Cambria Math" panose="02040503050406030204" pitchFamily="18" charset="0"/>
                            </a:rPr>
                            <m:t>ϴ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m:rPr>
                              <m:nor/>
                            </m:rPr>
                            <a:rPr lang="en-GB" b="1" dirty="0">
                              <a:ea typeface="Cambria Math" panose="02040503050406030204" pitchFamily="18" charset="0"/>
                            </a:rPr>
                            <m:t>ϴ</m:t>
                          </m:r>
                        </m:sub>
                      </m:sSub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ϕ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ϕ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𝑷</m:t>
                        </m:r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𝒓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- is the radius r,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𝑷</m:t>
                        </m:r>
                      </m:e>
                      <m:sub>
                        <m:r>
                          <a:rPr lang="el-GR" b="1" i="1">
                            <a:latin typeface="Cambria Math" panose="02040503050406030204" pitchFamily="18" charset="0"/>
                          </a:rPr>
                          <m:t>𝝓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𝑷</m:t>
                        </m:r>
                      </m:e>
                      <m:sub>
                        <m:r>
                          <m:rPr>
                            <m:nor/>
                          </m:rPr>
                          <a:rPr lang="en-GB" b="1" dirty="0">
                            <a:ea typeface="Cambria Math" panose="02040503050406030204" pitchFamily="18" charset="0"/>
                          </a:rPr>
                          <m:t>ϴ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are angle components of point P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0" dirty="0">
                  <a:effectLst/>
                  <a:ea typeface="Cambria Math" panose="02040503050406030204" pitchFamily="18" charset="0"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1098" t="-1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93751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Spherical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b="1" dirty="0"/>
                  <a:t>Differential element in spherical coordinate system:</a:t>
                </a:r>
              </a:p>
              <a:p>
                <a:pPr algn="l">
                  <a:buFont typeface="Arial" panose="020B0604020202020204" pitchFamily="34" charset="0"/>
                  <a:buChar char="•"/>
                </a:pPr>
                <a:r>
                  <a:rPr lang="en-GB" b="0" i="0" dirty="0">
                    <a:effectLst/>
                  </a:rPr>
                  <a:t>Considered a point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𝑷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,</m:t>
                    </m:r>
                    <m:r>
                      <a:rPr lang="el-GR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𝜭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</m:t>
                    </m:r>
                    <m:r>
                      <a:rPr lang="el-GR" b="1" i="1" dirty="0" smtClean="0">
                        <a:effectLst/>
                        <a:latin typeface="Cambria Math" panose="02040503050406030204" pitchFamily="18" charset="0"/>
                      </a:rPr>
                      <m:t>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i="0" dirty="0">
                    <a:effectLst/>
                  </a:rPr>
                  <a:t> </a:t>
                </a:r>
                <a:r>
                  <a:rPr lang="en-GB" b="0" i="0" dirty="0">
                    <a:effectLst/>
                  </a:rPr>
                  <a:t>in a spherical coordinate system.</a:t>
                </a:r>
              </a:p>
              <a:p>
                <a:pPr algn="l">
                  <a:buFont typeface="Arial" panose="020B0604020202020204" pitchFamily="34" charset="0"/>
                  <a:buChar char="•"/>
                </a:pPr>
                <a:r>
                  <a:rPr lang="en-GB" b="0" i="0" dirty="0">
                    <a:effectLst/>
                  </a:rPr>
                  <a:t>Let </a:t>
                </a:r>
                <a:r>
                  <a:rPr lang="en-GB" b="1" i="0" dirty="0">
                    <a:effectLst/>
                  </a:rPr>
                  <a:t>each coordinate is increased </a:t>
                </a:r>
                <a:r>
                  <a:rPr lang="en-GB" b="0" i="0" dirty="0">
                    <a:effectLst/>
                  </a:rPr>
                  <a:t>by the </a:t>
                </a:r>
                <a:r>
                  <a:rPr lang="en-GB" b="1" i="0" dirty="0">
                    <a:effectLst/>
                  </a:rPr>
                  <a:t>differential amount</a:t>
                </a:r>
                <a:r>
                  <a:rPr lang="en-GB" b="0" i="0" dirty="0">
                    <a:effectLst/>
                  </a:rPr>
                  <a:t>.</a:t>
                </a:r>
              </a:p>
              <a:p>
                <a:r>
                  <a:rPr lang="en-GB" b="0" i="0" dirty="0">
                    <a:effectLst/>
                  </a:rPr>
                  <a:t>The differential increments in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,</m:t>
                    </m:r>
                    <m:r>
                      <a:rPr lang="el-GR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𝜭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 </m:t>
                    </m:r>
                    <m:r>
                      <a:rPr lang="el-GR" b="1" i="1" dirty="0" smtClean="0">
                        <a:effectLst/>
                        <a:latin typeface="Cambria Math" panose="02040503050406030204" pitchFamily="18" charset="0"/>
                      </a:rPr>
                      <m:t>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i="0" dirty="0">
                    <a:effectLst/>
                  </a:rPr>
                  <a:t>are </a:t>
                </a: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𝒅𝒓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𝒅</m:t>
                    </m:r>
                    <m:r>
                      <a:rPr lang="el-GR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𝜭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𝒂𝒏𝒅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𝒅</m:t>
                    </m:r>
                    <m:r>
                      <a:rPr lang="el-GR" b="1" i="1" smtClean="0">
                        <a:effectLst/>
                        <a:latin typeface="Cambria Math" panose="02040503050406030204" pitchFamily="18" charset="0"/>
                      </a:rPr>
                      <m:t>𝝓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0" i="0" dirty="0">
                    <a:effectLst/>
                  </a:rPr>
                  <a:t>respectively.</a:t>
                </a:r>
              </a:p>
              <a:p>
                <a:r>
                  <a:rPr lang="en-GB" b="0" i="0" dirty="0">
                    <a:effectLst/>
                  </a:rPr>
                  <a:t>Now </a:t>
                </a:r>
                <a:r>
                  <a:rPr lang="en-GB" dirty="0"/>
                  <a:t>t</a:t>
                </a:r>
                <a:r>
                  <a:rPr lang="en-GB" b="0" i="0" dirty="0">
                    <a:effectLst/>
                  </a:rPr>
                  <a:t>here are two spheres of radius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𝒓</m:t>
                    </m:r>
                  </m:oMath>
                </a14:m>
                <a:r>
                  <a:rPr lang="en-GB" b="1" i="0" dirty="0">
                    <a:effectLst/>
                  </a:rPr>
                  <a:t> and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𝒅𝒓</m:t>
                    </m:r>
                  </m:oMath>
                </a14:m>
                <a:r>
                  <a:rPr lang="en-GB" b="0" i="0" dirty="0">
                    <a:effectLst/>
                  </a:rPr>
                  <a:t>. There are two cones with half angle </a:t>
                </a:r>
                <a14:m>
                  <m:oMath xmlns:m="http://schemas.openxmlformats.org/officeDocument/2006/math">
                    <m:r>
                      <a:rPr lang="el-GR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𝜭</m:t>
                    </m:r>
                    <m:r>
                      <a:rPr lang="el-GR" b="1" i="1" dirty="0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i="0" dirty="0">
                    <a:effectLst/>
                  </a:rPr>
                  <a:t> and </a:t>
                </a:r>
                <a14:m>
                  <m:oMath xmlns:m="http://schemas.openxmlformats.org/officeDocument/2006/math">
                    <m:r>
                      <a:rPr lang="el-GR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𝜭</m:t>
                    </m:r>
                    <m:r>
                      <a:rPr lang="el-GR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+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𝒅</m:t>
                    </m:r>
                    <m:r>
                      <a:rPr lang="el-GR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𝜭</m:t>
                    </m:r>
                  </m:oMath>
                </a14:m>
                <a:r>
                  <a:rPr lang="en-GB" b="0" i="0" dirty="0">
                    <a:effectLst/>
                  </a:rPr>
                  <a:t>. </a:t>
                </a:r>
                <a:r>
                  <a:rPr lang="en-GB" dirty="0"/>
                  <a:t>There are two planes at the angles </a:t>
                </a:r>
                <a14:m>
                  <m:oMath xmlns:m="http://schemas.openxmlformats.org/officeDocument/2006/math">
                    <m:r>
                      <a:rPr lang="el-GR" b="1" i="1" dirty="0">
                        <a:latin typeface="Cambria Math" panose="02040503050406030204" pitchFamily="18" charset="0"/>
                      </a:rPr>
                      <m:t>𝝓</m:t>
                    </m:r>
                    <m:r>
                      <a:rPr lang="el-GR" b="1" i="1" dirty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 and </a:t>
                </a:r>
                <a14:m>
                  <m:oMath xmlns:m="http://schemas.openxmlformats.org/officeDocument/2006/math">
                    <m:r>
                      <a:rPr lang="el-GR" b="1" i="1" dirty="0">
                        <a:latin typeface="Cambria Math" panose="02040503050406030204" pitchFamily="18" charset="0"/>
                      </a:rPr>
                      <m:t>𝝓</m:t>
                    </m:r>
                    <m:r>
                      <a:rPr lang="en-GB" b="1" i="1" dirty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dirty="0">
                        <a:latin typeface="Cambria Math" panose="02040503050406030204" pitchFamily="18" charset="0"/>
                      </a:rPr>
                      <m:t>𝒅</m:t>
                    </m:r>
                    <m:r>
                      <a:rPr lang="el-GR" b="1" i="1" dirty="0">
                        <a:latin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measured from XZ plane. </a:t>
                </a:r>
              </a:p>
              <a:p>
                <a:r>
                  <a:rPr lang="en-GB" b="0" i="0" dirty="0">
                    <a:effectLst/>
                  </a:rPr>
                  <a:t>The differential length in </a:t>
                </a:r>
                <a14:m>
                  <m:oMath xmlns:m="http://schemas.openxmlformats.org/officeDocument/2006/math">
                    <m:r>
                      <a:rPr lang="en-GB" b="0" i="1" dirty="0" smtClean="0">
                        <a:effectLst/>
                        <a:latin typeface="Cambria Math" panose="02040503050406030204" pitchFamily="18" charset="0"/>
                      </a:rPr>
                      <m:t>𝑟</m:t>
                    </m:r>
                    <m:r>
                      <a:rPr lang="en-GB" b="0" i="1" dirty="0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0" i="0" dirty="0">
                    <a:effectLst/>
                  </a:rPr>
                  <a:t>direction is </a:t>
                </a:r>
                <a:r>
                  <a:rPr lang="en-GB" b="0" i="0" dirty="0" err="1">
                    <a:effectLst/>
                  </a:rPr>
                  <a:t>dr.</a:t>
                </a:r>
                <a:r>
                  <a:rPr lang="en-GB" b="0" i="0" dirty="0">
                    <a:effectLst/>
                  </a:rPr>
                  <a:t>  </a:t>
                </a:r>
              </a:p>
              <a:p>
                <a:r>
                  <a:rPr lang="en-GB" dirty="0"/>
                  <a:t>The differential length in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 dirty="0"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dirty="0"/>
                  <a:t> direction is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𝑟𝑠𝑖𝑛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𝑑</m:t>
                    </m:r>
                    <m:r>
                      <m:rPr>
                        <m:sty m:val="p"/>
                      </m:rPr>
                      <a:rPr lang="el-GR" i="1" dirty="0"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endParaRPr lang="en-GB" b="0" i="0" dirty="0">
                  <a:effectLst/>
                </a:endParaRPr>
              </a:p>
              <a:p>
                <a:r>
                  <a:rPr lang="en-GB" dirty="0"/>
                  <a:t>The differential length in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ϴ</m:t>
                    </m:r>
                    <m:r>
                      <a:rPr lang="el-GR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direction is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𝑟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𝑑</m:t>
                    </m:r>
                    <m:r>
                      <m:rPr>
                        <m:sty m:val="p"/>
                      </m:rPr>
                      <a:rPr lang="el-GR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ϴ</m:t>
                    </m:r>
                  </m:oMath>
                </a14:m>
                <a:endParaRPr lang="en-GB" b="0" i="0" dirty="0">
                  <a:effectLst/>
                </a:endParaRPr>
              </a:p>
              <a:p>
                <a:pPr marL="0" indent="0">
                  <a:buNone/>
                </a:pPr>
                <a:br>
                  <a:rPr lang="en-GB" dirty="0"/>
                </a:br>
                <a:endParaRPr lang="en-GB" dirty="0">
                  <a:latin typeface="-apple-system"/>
                </a:endParaRPr>
              </a:p>
              <a:p>
                <a:endParaRPr lang="en-GB" b="0" i="0" dirty="0">
                  <a:effectLst/>
                  <a:latin typeface="-apple-system"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988" t="-232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11022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Spherical Co-ordinate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4" y="1329968"/>
            <a:ext cx="11102279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br>
              <a:rPr lang="en-GB" dirty="0"/>
            </a:br>
            <a:endParaRPr lang="en-GB" dirty="0">
              <a:latin typeface="-apple-system"/>
            </a:endParaRPr>
          </a:p>
          <a:p>
            <a:endParaRPr lang="en-GB" b="0" i="0" dirty="0">
              <a:effectLst/>
              <a:latin typeface="-apple-system"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1D8EC8-E3ED-5A42-D6F5-B7566E9C70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371" y="1409930"/>
            <a:ext cx="6375626" cy="4971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8913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Spherical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The differential vector length in spherical co-ordinate system is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𝑑𝑙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𝑑𝑟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𝑟𝑑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ϴ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m:rPr>
                              <m:sty m:val="p"/>
                            </m:rPr>
                            <a:rPr lang="el-GR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ϴ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𝑟𝑠𝑖𝑛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ϴ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𝑑</m:t>
                      </m:r>
                      <m:r>
                        <m:rPr>
                          <m:sty m:val="p"/>
                        </m:rPr>
                        <a:rPr lang="el-GR" i="1" smtClean="0">
                          <a:latin typeface="Cambria Math" panose="02040503050406030204" pitchFamily="18" charset="0"/>
                        </a:rPr>
                        <m:t>ϕ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ϕ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>
                    <a:latin typeface="-apple-system"/>
                  </a:rPr>
                  <a:t>The magnitude of the differential length vector is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𝑑𝑙</m:t>
                              </m:r>
                            </m:e>
                          </m:acc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𝑑𝑟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𝑟𝑑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el-GR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ϴ</m:t>
                                  </m:r>
                                </m:e>
                              </m:d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𝑟𝑠𝑖𝑛</m:t>
                              </m:r>
                              <m:r>
                                <m:rPr>
                                  <m:sty m:val="p"/>
                                </m:rPr>
                                <a:rPr lang="el-GR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ϴ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  <m:r>
                                <m:rPr>
                                  <m:sty m:val="p"/>
                                </m:rPr>
                                <a:rPr lang="el-GR" i="1">
                                  <a:latin typeface="Cambria Math" panose="02040503050406030204" pitchFamily="18" charset="0"/>
                                </a:rPr>
                                <m:t>ϕ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:r>
                  <a:rPr lang="en-GB" dirty="0">
                    <a:latin typeface="-apple-system"/>
                  </a:rPr>
                  <a:t>The differential volume of the differential element formed is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𝑑𝑣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𝑟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m:rPr>
                          <m:sty m:val="p"/>
                        </m:rPr>
                        <a:rPr lang="el-GR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ϴ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𝑑𝑟𝑑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 panose="02040503050406030204" pitchFamily="18" charset="0"/>
                        </a:rPr>
                        <m:t>ϕ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𝑑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1098" t="-18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76774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Spherical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2427023"/>
              </a:xfrm>
            </p:spPr>
            <p:txBody>
              <a:bodyPr>
                <a:normAutofit fontScale="70000" lnSpcReduction="20000"/>
              </a:bodyPr>
              <a:lstStyle/>
              <a:p>
                <a:pPr marL="0" indent="0">
                  <a:buNone/>
                </a:pPr>
                <a:r>
                  <a:rPr lang="en-GB" b="0" i="0" dirty="0">
                    <a:effectLst/>
                    <a:latin typeface="-apple-system"/>
                  </a:rPr>
                  <a:t>Vector representation of these differential surface areas are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𝑑</m:t>
                    </m:r>
                    <m:sSub>
                      <m:sSubPr>
                        <m:ctrlP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en-GB" b="0" i="0" dirty="0">
                    <a:effectLst/>
                    <a:latin typeface="-apple-system"/>
                  </a:rPr>
                  <a:t> </a:t>
                </a:r>
                <a:r>
                  <a:rPr lang="en-GB" dirty="0">
                    <a:latin typeface="-apple-system"/>
                  </a:rPr>
                  <a:t>= Differential Vector surface area normal to r direction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𝑑</m:t>
                    </m:r>
                    <m:sSub>
                      <m:sSubPr>
                        <m:ctrlP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𝑠𝑖𝑛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ϴ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𝑑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𝑑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endParaRPr lang="en-GB" b="0" i="0" dirty="0">
                  <a:effectLst/>
                  <a:latin typeface="-apple-system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𝑑</m:t>
                    </m:r>
                    <m:sSub>
                      <m:sSubPr>
                        <m:ctrlP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𝜃</m:t>
                        </m:r>
                      </m:sub>
                    </m:sSub>
                  </m:oMath>
                </a14:m>
                <a:r>
                  <a:rPr lang="en-GB" b="0" i="0" dirty="0">
                    <a:effectLst/>
                    <a:latin typeface="-apple-system"/>
                  </a:rPr>
                  <a:t> </a:t>
                </a:r>
                <a:r>
                  <a:rPr lang="en-GB" dirty="0">
                    <a:latin typeface="-apple-system"/>
                  </a:rPr>
                  <a:t>= Differential Vector surface area normal to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ϴ</m:t>
                    </m:r>
                    <m: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>
                    <a:latin typeface="-apple-system"/>
                  </a:rPr>
                  <a:t>direction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𝑑</m:t>
                    </m:r>
                    <m:sSub>
                      <m:sSubPr>
                        <m:ctrlP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𝜃</m:t>
                        </m:r>
                      </m:sub>
                    </m:sSub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r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ϴ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𝑑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𝑟𝑑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𝑑</m:t>
                    </m:r>
                    <m:sSub>
                      <m:sSubPr>
                        <m:ctrlP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</m:acc>
                      </m:e>
                      <m:sub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ϕ</m:t>
                        </m:r>
                        <m:r>
                          <m:rPr>
                            <m:nor/>
                          </m:rPr>
                          <a:rPr lang="en-GB" b="1" dirty="0"/>
                          <m:t> </m:t>
                        </m:r>
                      </m:sub>
                    </m:sSub>
                  </m:oMath>
                </a14:m>
                <a:r>
                  <a:rPr lang="en-GB" b="0" i="0" dirty="0">
                    <a:effectLst/>
                    <a:latin typeface="-apple-system"/>
                  </a:rPr>
                  <a:t> </a:t>
                </a:r>
                <a:r>
                  <a:rPr lang="en-GB" dirty="0">
                    <a:latin typeface="-apple-system"/>
                  </a:rPr>
                  <a:t>= Differential Vector surface area normal to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ϕ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>
                    <a:latin typeface="-apple-system"/>
                  </a:rPr>
                  <a:t>direction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𝑑</m:t>
                    </m:r>
                    <m:sSub>
                      <m:sSubPr>
                        <m:ctrlP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</m:acc>
                      </m:e>
                      <m:sub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ϕ</m:t>
                        </m:r>
                        <m:r>
                          <m:rPr>
                            <m:nor/>
                          </m:rPr>
                          <a:rPr lang="en-GB" b="1" dirty="0"/>
                          <m:t> </m:t>
                        </m:r>
                      </m:sub>
                    </m:sSub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r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𝑑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𝑟𝑑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ϴ</m:t>
                    </m:r>
                  </m:oMath>
                </a14:m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2427023"/>
              </a:xfrm>
              <a:blipFill>
                <a:blip r:embed="rId3"/>
                <a:stretch>
                  <a:fillRect l="-549" t="-4523" b="-175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375016-FCC2-CB6D-47A8-19C13779CB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9814" y="3478382"/>
            <a:ext cx="7900780" cy="3008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7696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Spherical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Relation between Cartesian and spherical System.</a:t>
                </a:r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𝑟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𝑧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b="0" i="1" dirty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ϴ</m:t>
                      </m:r>
                      <m:r>
                        <a:rPr lang="en-GB" b="0" i="1" dirty="0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b="0" i="1" dirty="0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𝑐𝑜𝑠</m:t>
                          </m:r>
                        </m:e>
                        <m:sup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−1</m:t>
                          </m:r>
                        </m:sup>
                      </m:sSup>
                      <m:r>
                        <a:rPr lang="en-GB" b="0" i="1" dirty="0" smtClean="0">
                          <a:latin typeface="Cambria Math" panose="02040503050406030204" pitchFamily="18" charset="0"/>
                        </a:rPr>
                        <m:t>(</m:t>
                      </m:r>
                      <m:f>
                        <m:fPr>
                          <m:ctrlPr>
                            <a:rPr lang="en-GB" b="0" i="1" dirty="0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𝑧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𝑦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𝑧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rad>
                        </m:den>
                      </m:f>
                      <m:r>
                        <a:rPr lang="en-GB" b="0" i="1" dirty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l-GR" i="1" dirty="0">
                          <a:latin typeface="Cambria Math" panose="02040503050406030204" pitchFamily="18" charset="0"/>
                        </a:rPr>
                        <m:t>𝜙</m:t>
                      </m:r>
                      <m:r>
                        <a:rPr lang="en-GB" i="1" dirty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i="1" dirty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 dirty="0">
                              <a:latin typeface="Cambria Math" panose="02040503050406030204" pitchFamily="18" charset="0"/>
                            </a:rPr>
                            <m:t>𝑡𝑎𝑛</m:t>
                          </m:r>
                        </m:e>
                        <m:sup>
                          <m:r>
                            <a:rPr lang="en-GB" i="1" dirty="0">
                              <a:latin typeface="Cambria Math" panose="02040503050406030204" pitchFamily="18" charset="0"/>
                            </a:rPr>
                            <m:t>−1</m:t>
                          </m:r>
                        </m:sup>
                      </m:sSup>
                      <m:r>
                        <a:rPr lang="en-GB" i="1" dirty="0">
                          <a:latin typeface="Cambria Math" panose="02040503050406030204" pitchFamily="18" charset="0"/>
                        </a:rPr>
                        <m:t>(</m:t>
                      </m:r>
                      <m:f>
                        <m:fPr>
                          <m:ctrlPr>
                            <a:rPr lang="en-GB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 dirty="0">
                              <a:latin typeface="Cambria Math" panose="02040503050406030204" pitchFamily="18" charset="0"/>
                            </a:rPr>
                            <m:t>𝑦</m:t>
                          </m:r>
                        </m:num>
                        <m:den>
                          <m:r>
                            <a:rPr lang="en-GB" i="1" dirty="0">
                              <a:latin typeface="Cambria Math" panose="02040503050406030204" pitchFamily="18" charset="0"/>
                            </a:rPr>
                            <m:t>𝑥</m:t>
                          </m:r>
                        </m:den>
                      </m:f>
                      <m:r>
                        <a:rPr lang="en-GB" i="1" dirty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dirty="0">
                  <a:latin typeface="-apple-system"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1098" t="-18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56522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 Multiplication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Consider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dirty="0">
                    <a:latin typeface="-apple-system"/>
                  </a:rPr>
                  <a:t> and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r>
                  <a:rPr lang="en-GB" dirty="0">
                    <a:latin typeface="-apple-system"/>
                  </a:rPr>
                  <a:t> , there are two types of products depending upon the result of the multiplication. These two types of products are</a:t>
                </a:r>
              </a:p>
              <a:p>
                <a:r>
                  <a:rPr lang="en-GB" dirty="0">
                    <a:latin typeface="-apple-system"/>
                  </a:rPr>
                  <a:t>Scalar or Dot Product</a:t>
                </a:r>
              </a:p>
              <a:p>
                <a:r>
                  <a:rPr lang="en-GB" dirty="0">
                    <a:latin typeface="-apple-system"/>
                  </a:rPr>
                  <a:t>Vector or Cross Product</a:t>
                </a:r>
              </a:p>
              <a:p>
                <a:pPr marL="0" indent="0">
                  <a:buNone/>
                </a:pPr>
                <a:endParaRPr lang="en-GB" dirty="0">
                  <a:latin typeface="-apple-system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1098" t="-18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67148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 Multiplication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b="1" dirty="0">
                    <a:latin typeface="-apple-system"/>
                  </a:rPr>
                  <a:t>Scalar or Dot Product</a:t>
                </a:r>
              </a:p>
              <a:p>
                <a:pPr marL="0" indent="0">
                  <a:buNone/>
                </a:pPr>
                <a:r>
                  <a:rPr lang="en-GB" dirty="0">
                    <a:latin typeface="-apple-system"/>
                  </a:rPr>
                  <a:t>The </a:t>
                </a:r>
                <a:r>
                  <a:rPr lang="en-GB" b="1" dirty="0">
                    <a:latin typeface="-apple-system"/>
                  </a:rPr>
                  <a:t>scalar or dot of the two vectors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b="1" dirty="0">
                    <a:latin typeface="-apple-system"/>
                  </a:rPr>
                  <a:t> and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r>
                  <a:rPr lang="en-GB" b="1" dirty="0">
                    <a:latin typeface="-apple-system"/>
                  </a:rPr>
                  <a:t>  </a:t>
                </a:r>
                <a:r>
                  <a:rPr lang="en-GB" dirty="0">
                    <a:latin typeface="-apple-system"/>
                  </a:rPr>
                  <a:t>is denoted as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dirty="0">
                    <a:latin typeface="-apple-system"/>
                  </a:rPr>
                  <a:t>.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r>
                  <a:rPr lang="en-GB" dirty="0">
                    <a:latin typeface="-apple-system"/>
                  </a:rPr>
                  <a:t> and defined as the </a:t>
                </a:r>
                <a:r>
                  <a:rPr lang="en-GB" b="1" dirty="0">
                    <a:latin typeface="-apple-system"/>
                  </a:rPr>
                  <a:t>product of the magnitude of A</a:t>
                </a:r>
                <a:r>
                  <a:rPr lang="en-GB" dirty="0">
                    <a:latin typeface="-apple-system"/>
                  </a:rPr>
                  <a:t>, the </a:t>
                </a:r>
                <a:r>
                  <a:rPr lang="en-GB" b="1" dirty="0">
                    <a:latin typeface="-apple-system"/>
                  </a:rPr>
                  <a:t>magnitude of B </a:t>
                </a:r>
                <a:r>
                  <a:rPr lang="en-GB" dirty="0">
                    <a:latin typeface="-apple-system"/>
                  </a:rPr>
                  <a:t>and the </a:t>
                </a:r>
                <a:r>
                  <a:rPr lang="en-GB" b="1" dirty="0">
                    <a:latin typeface="-apple-system"/>
                  </a:rPr>
                  <a:t>cosine of the smaller angle between them</a:t>
                </a:r>
                <a:r>
                  <a:rPr lang="en-GB" dirty="0">
                    <a:latin typeface="-apple-system"/>
                  </a:rPr>
                  <a:t>.</a:t>
                </a:r>
              </a:p>
              <a:p>
                <a:pPr marL="0" indent="0">
                  <a:buNone/>
                </a:pPr>
                <a:r>
                  <a:rPr lang="en-GB" dirty="0">
                    <a:latin typeface="-apple-system"/>
                  </a:rPr>
                  <a:t>It also can be defined as the product of magnitude of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r>
                  <a:rPr lang="en-GB" dirty="0">
                    <a:latin typeface="-apple-system"/>
                  </a:rPr>
                  <a:t> and the projection of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dirty="0">
                    <a:latin typeface="-apple-system"/>
                  </a:rPr>
                  <a:t> on to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r>
                  <a:rPr lang="en-GB" dirty="0">
                    <a:latin typeface="-apple-system"/>
                  </a:rPr>
                  <a:t>  and vice versa.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.</m:t>
                      </m:r>
                      <m:acc>
                        <m:accPr>
                          <m:chr m:val="̅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̅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</m:acc>
                        </m:e>
                      </m:d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̅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𝐵</m:t>
                              </m:r>
                            </m:e>
                          </m:acc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𝑐𝑜𝑠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𝐴𝐵</m:t>
                          </m:r>
                        </m:sub>
                      </m:sSub>
                    </m:oMath>
                  </m:oMathPara>
                </a14:m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:r>
                  <a:rPr lang="en-GB" dirty="0">
                    <a:latin typeface="-apple-system"/>
                  </a:rPr>
                  <a:t>The result of such a </a:t>
                </a:r>
                <a:r>
                  <a:rPr lang="en-GB" b="1" dirty="0">
                    <a:latin typeface="-apple-system"/>
                  </a:rPr>
                  <a:t>dot product is scalar, hence it is also called scalar product.</a:t>
                </a:r>
              </a:p>
              <a:p>
                <a:pPr marL="0" indent="0">
                  <a:buNone/>
                </a:pPr>
                <a:r>
                  <a:rPr lang="en-GB" dirty="0">
                    <a:latin typeface="-apple-system"/>
                  </a:rPr>
                  <a:t>The angle between the vectors is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𝐴𝐵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𝑐𝑜𝑠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−1</m:t>
                          </m:r>
                        </m:sup>
                      </m:sSup>
                      <m:d>
                        <m:d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acc>
                                <m:accPr>
                                  <m:chr m:val="̅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</m:acc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acc>
                                <m:accPr>
                                  <m:chr m:val="̅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𝐵</m:t>
                                  </m:r>
                                </m:e>
                              </m:acc>
                            </m:num>
                            <m:den>
                              <m:d>
                                <m:dPr>
                                  <m:begChr m:val="|"/>
                                  <m:endChr m:val="|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acc>
                                    <m:accPr>
                                      <m:chr m:val="̅"/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𝐴</m:t>
                                      </m:r>
                                    </m:e>
                                  </m:acc>
                                </m:e>
                              </m:d>
                              <m:d>
                                <m:dPr>
                                  <m:begChr m:val="|"/>
                                  <m:endChr m:val="|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acc>
                                    <m:accPr>
                                      <m:chr m:val="̅"/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𝐵</m:t>
                                      </m:r>
                                    </m:e>
                                  </m:acc>
                                </m:e>
                              </m:d>
                            </m:den>
                          </m:f>
                        </m:e>
                      </m:d>
                    </m:oMath>
                  </m:oMathPara>
                </a14:m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:endParaRPr lang="en-GB" dirty="0">
                  <a:latin typeface="-apple-system"/>
                </a:endParaRP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1098" t="-2552" r="-71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92220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 Multiplication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b="1" dirty="0">
                    <a:latin typeface="-apple-system"/>
                  </a:rPr>
                  <a:t>Properties of Dot Product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.</m:t>
                    </m:r>
                    <m:acc>
                      <m:accPr>
                        <m:chr m:val="̅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̅"/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</m:acc>
                      </m:e>
                    </m:d>
                    <m:d>
                      <m:dPr>
                        <m:begChr m:val="|"/>
                        <m:endChr m:val="|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̅"/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𝐵</m:t>
                            </m:r>
                          </m:e>
                        </m:acc>
                      </m:e>
                    </m:d>
                  </m:oMath>
                </a14:m>
                <a:r>
                  <a:rPr lang="en-GB" b="1" dirty="0">
                    <a:latin typeface="-apple-system"/>
                  </a:rPr>
                  <a:t>  - parallel vectors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.</m:t>
                    </m:r>
                    <m:acc>
                      <m:accPr>
                        <m:chr m:val="̅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b="1" dirty="0">
                    <a:latin typeface="-apple-system"/>
                  </a:rPr>
                  <a:t>  -  perpendicular vector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.</m:t>
                    </m:r>
                    <m:acc>
                      <m:accPr>
                        <m:chr m:val="̅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.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</m:oMath>
                </a14:m>
                <a:r>
                  <a:rPr lang="en-GB" b="1" dirty="0">
                    <a:latin typeface="-apple-system"/>
                  </a:rPr>
                  <a:t>  - Commutative law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.(</m:t>
                    </m:r>
                    <m:acc>
                      <m:accPr>
                        <m:chr m:val="̅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)=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.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>
                    <a:latin typeface="-apple-system"/>
                  </a:rPr>
                  <a:t>+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.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</m:acc>
                  </m:oMath>
                </a14:m>
                <a:r>
                  <a:rPr lang="en-GB" dirty="0">
                    <a:latin typeface="-apple-system"/>
                  </a:rPr>
                  <a:t> - </a:t>
                </a:r>
                <a:r>
                  <a:rPr lang="en-GB" b="1" dirty="0">
                    <a:latin typeface="-apple-system"/>
                  </a:rPr>
                  <a:t>Distributive law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</m:acc>
                      </m:e>
                    </m:d>
                    <m:d>
                      <m:dPr>
                        <m:begChr m:val="|"/>
                        <m:endChr m:val="|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</m:acc>
                      </m:e>
                    </m:d>
                  </m:oMath>
                </a14:m>
                <a:r>
                  <a:rPr lang="en-GB" b="1" dirty="0">
                    <a:latin typeface="-apple-system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𝑐𝑜𝑠</m:t>
                    </m:r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begChr m:val="|"/>
                            <m:endChr m:val="|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acc>
                              <m:accPr>
                                <m:chr m:val="̅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</m:acc>
                          </m:e>
                        </m:d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b="1" dirty="0">
                    <a:latin typeface="-apple-system"/>
                  </a:rPr>
                  <a:t> - Product of Vector itself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.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b="0" i="1">
                        <a:latin typeface="Cambria Math" panose="02040503050406030204" pitchFamily="18" charset="0"/>
                      </a:rPr>
                      <m:t>.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b="0" i="1">
                        <a:latin typeface="Cambria Math" panose="02040503050406030204" pitchFamily="18" charset="0"/>
                      </a:rPr>
                      <m:t>.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.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.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.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b="1" dirty="0">
                    <a:latin typeface="-apple-system"/>
                  </a:rPr>
                  <a:t>  - Dot product of different unit </a:t>
                </a:r>
                <a:r>
                  <a:rPr lang="en-GB" b="1" dirty="0" err="1">
                    <a:latin typeface="-apple-system"/>
                  </a:rPr>
                  <a:t>vectgor</a:t>
                </a:r>
                <a:r>
                  <a:rPr lang="en-GB" b="1" dirty="0">
                    <a:latin typeface="-apple-system"/>
                  </a:rPr>
                  <a:t> is zero. If they are perpendicular to each other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.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b="0" i="1">
                        <a:latin typeface="Cambria Math" panose="02040503050406030204" pitchFamily="18" charset="0"/>
                      </a:rPr>
                      <m:t>.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  <m:r>
                      <a:rPr lang="en-GB" b="0" i="1">
                        <a:latin typeface="Cambria Math" panose="02040503050406030204" pitchFamily="18" charset="0"/>
                      </a:rPr>
                      <m:t>.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=1</m:t>
                    </m:r>
                  </m:oMath>
                </a14:m>
                <a:r>
                  <a:rPr lang="en-GB" dirty="0">
                    <a:latin typeface="-apple-system"/>
                  </a:rPr>
                  <a:t> – </a:t>
                </a:r>
                <a:r>
                  <a:rPr lang="en-GB" b="1" dirty="0">
                    <a:latin typeface="-apple-system"/>
                  </a:rPr>
                  <a:t>any unit vector dotted  with itself</a:t>
                </a:r>
              </a:p>
              <a:p>
                <a:pPr marL="0" indent="0">
                  <a:buNone/>
                </a:pPr>
                <a:r>
                  <a:rPr lang="en-GB" b="1" dirty="0">
                    <a:latin typeface="-apple-system"/>
                    <a:ea typeface="Cambria Math" panose="02040503050406030204" pitchFamily="18" charset="0"/>
                  </a:rPr>
                  <a:t>ϴ=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𝑪𝒐𝒔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𝟏</m:t>
                        </m:r>
                      </m:sup>
                    </m:sSup>
                    <m:d>
                      <m:dPr>
                        <m:begChr m:val="{"/>
                        <m:endChr m:val="}"/>
                        <m:ctrlP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fPr>
                          <m:num>
                            <m:acc>
                              <m:accPr>
                                <m:chr m:val="̅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</m:acc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.</m:t>
                            </m:r>
                            <m:acc>
                              <m:accPr>
                                <m:chr m:val="̅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𝐵</m:t>
                                </m:r>
                              </m:e>
                            </m:acc>
                          </m:num>
                          <m:den>
                            <m:d>
                              <m:dPr>
                                <m:begChr m:val="|"/>
                                <m:endChr m:val="|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acc>
                                  <m:accPr>
                                    <m:chr m:val="̅"/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</m:acc>
                              </m:e>
                            </m:d>
                            <m:d>
                              <m:dPr>
                                <m:begChr m:val="|"/>
                                <m:endChr m:val="|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acc>
                                  <m:accPr>
                                    <m:chr m:val="̅"/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</m:acc>
                              </m:e>
                            </m:d>
                          </m:den>
                        </m:f>
                      </m:e>
                    </m:d>
                  </m:oMath>
                </a14:m>
                <a:r>
                  <a:rPr lang="en-GB" b="1" dirty="0">
                    <a:latin typeface="-apple-system"/>
                  </a:rPr>
                  <a:t> - to find angle between tow vectors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1098" t="-2552" r="-27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97113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 Multiplication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>
                    <a:latin typeface="-apple-system"/>
                  </a:rPr>
                  <a:t>Cross product of Vectors </a:t>
                </a:r>
              </a:p>
              <a:p>
                <a:pPr marL="0" indent="0">
                  <a:buNone/>
                </a:pPr>
                <a:r>
                  <a:rPr lang="en-GB" b="1" dirty="0">
                    <a:latin typeface="-apple-system"/>
                  </a:rPr>
                  <a:t>Consider the two vectors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𝑎𝑛𝑑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acc>
                      <m:accPr>
                        <m:chr m:val="̅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b="1" dirty="0">
                    <a:latin typeface="-apple-system"/>
                  </a:rPr>
                  <a:t> then the cross product is denoted as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 smtClean="0">
                        <a:latin typeface="Cambria Math" panose="02040503050406030204" pitchFamily="18" charset="0"/>
                      </a:rPr>
                      <m:t>×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endParaRPr lang="en-GB" b="1" dirty="0">
                  <a:latin typeface="-apple-system"/>
                </a:endParaRPr>
              </a:p>
              <a:p>
                <a:pPr marL="0" indent="0">
                  <a:buNone/>
                </a:pPr>
                <a:r>
                  <a:rPr lang="en-GB" b="1" dirty="0">
                    <a:latin typeface="-apple-system"/>
                  </a:rPr>
                  <a:t>The Cross product is expressed as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</m:acc>
                      <m:r>
                        <a:rPr lang="en-GB" i="1" smtClean="0">
                          <a:latin typeface="Cambria Math" panose="02040503050406030204" pitchFamily="18" charset="0"/>
                        </a:rPr>
                        <m:t>×</m:t>
                      </m:r>
                      <m:acc>
                        <m:accPr>
                          <m:chr m:val="̅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</m:acc>
                        </m:e>
                      </m:d>
                      <m:d>
                        <m:dPr>
                          <m:begChr m:val="|"/>
                          <m:endChr m:val="|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𝐵</m:t>
                              </m:r>
                            </m:e>
                          </m:acc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𝐴𝐵</m:t>
                          </m:r>
                        </m:sub>
                      </m:sSub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𝑁</m:t>
                          </m:r>
                        </m:sub>
                      </m:sSub>
                    </m:oMath>
                  </m:oMathPara>
                </a14:m>
                <a:endParaRPr lang="en-GB" b="1" dirty="0">
                  <a:latin typeface="-apple-system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1098" t="-18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29599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 Multiplication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en-GB" b="1" dirty="0">
                    <a:latin typeface="-apple-system"/>
                  </a:rPr>
                  <a:t>Properties of cross product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acc>
                      <m:accPr>
                        <m:chr m:val="̅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b="1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 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</m:oMath>
                </a14:m>
                <a:r>
                  <a:rPr lang="en-GB" b="1" dirty="0">
                    <a:latin typeface="-apple-system"/>
                  </a:rPr>
                  <a:t> - Commutative law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acc>
                      <m:accPr>
                        <m:chr m:val="̅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b="1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</m:oMath>
                </a14:m>
                <a:r>
                  <a:rPr lang="en-GB" b="1" dirty="0">
                    <a:latin typeface="-apple-system"/>
                  </a:rPr>
                  <a:t> - reversing the order, reverse its direction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(</m:t>
                    </m:r>
                    <m:acc>
                      <m:accPr>
                        <m:chr m:val="̅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  <m:r>
                      <a:rPr lang="en-GB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</m:t>
                    </m:r>
                    <m:r>
                      <a:rPr lang="en-GB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(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</m:acc>
                  </m:oMath>
                </a14:m>
                <a:r>
                  <a:rPr lang="en-GB" b="1" dirty="0">
                    <a:latin typeface="-apple-system"/>
                  </a:rPr>
                  <a:t> - Not associative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(</m:t>
                    </m:r>
                    <m:acc>
                      <m:accPr>
                        <m:chr m:val="̅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)=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>
                    <a:latin typeface="-apple-system"/>
                  </a:rPr>
                  <a:t>+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</m:acc>
                  </m:oMath>
                </a14:m>
                <a:r>
                  <a:rPr lang="en-GB" dirty="0">
                    <a:latin typeface="-apple-system"/>
                  </a:rPr>
                  <a:t> - </a:t>
                </a:r>
                <a:r>
                  <a:rPr lang="en-GB" b="1" dirty="0">
                    <a:latin typeface="-apple-system"/>
                  </a:rPr>
                  <a:t>Distributive law</a:t>
                </a:r>
              </a:p>
              <a:p>
                <a:pPr marL="0" indent="0">
                  <a:buNone/>
                </a:pPr>
                <a:r>
                  <a:rPr lang="en-GB" b="1" dirty="0">
                    <a:latin typeface="-apple-system"/>
                  </a:rPr>
                  <a:t>Two vectors are parallel, in the same direction, cross product of two vector is zero.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dirty="0"/>
                  <a:t> </a:t>
                </a:r>
                <a:r>
                  <a:rPr lang="en-GB" b="1" dirty="0">
                    <a:latin typeface="-apple-system"/>
                  </a:rPr>
                  <a:t>- Product of Vector itself</a:t>
                </a:r>
              </a:p>
              <a:p>
                <a:pPr marL="0" indent="0">
                  <a:buNone/>
                </a:pPr>
                <a:r>
                  <a:rPr lang="en-GB" b="1" dirty="0">
                    <a:latin typeface="-apple-system"/>
                  </a:rPr>
                  <a:t>Cross product of unit vector, when perpendicular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×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𝑧</m:t>
                          </m:r>
                        </m:sub>
                      </m:sSub>
                    </m:oMath>
                  </m:oMathPara>
                </a14:m>
                <a:endParaRPr lang="en-GB" b="0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×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𝑧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sub>
                      </m:sSub>
                    </m:oMath>
                  </m:oMathPara>
                </a14:m>
                <a:endParaRPr lang="en-GB" b="0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𝑧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×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sub>
                      </m:sSub>
                    </m:oMath>
                  </m:oMathPara>
                </a14:m>
                <a:endParaRPr lang="en-GB" b="0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b="0" i="1" dirty="0">
                    <a:latin typeface="Cambria Math" panose="02040503050406030204" pitchFamily="18" charset="0"/>
                  </a:rPr>
                  <a:t>If reversed the result is negative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.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b="0" i="1">
                        <a:latin typeface="Cambria Math" panose="02040503050406030204" pitchFamily="18" charset="0"/>
                      </a:rPr>
                      <m:t>.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  <m:r>
                      <a:rPr lang="en-GB" b="0" i="1">
                        <a:latin typeface="Cambria Math" panose="02040503050406030204" pitchFamily="18" charset="0"/>
                      </a:rPr>
                      <m:t>.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dirty="0">
                    <a:latin typeface="-apple-system"/>
                  </a:rPr>
                  <a:t> – </a:t>
                </a:r>
                <a:r>
                  <a:rPr lang="en-GB" b="1" dirty="0">
                    <a:latin typeface="-apple-system"/>
                  </a:rPr>
                  <a:t>any cross product of vector with itself is zero.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823" t="-266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39539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 Multiplication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31435D4E-1FCD-4AAF-1C5A-C028DF8DB1C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276639" y="1600200"/>
                <a:ext cx="10972800" cy="4681329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en-GB" dirty="0"/>
                  <a:t>If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/>
                  <a:t> are in cartesian system, then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×</m:t>
                      </m:r>
                      <m:acc>
                        <m:accPr>
                          <m:chr m:val="̅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𝑧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𝑧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𝑧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If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/>
                  <a:t> are in cylindrical system, then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×</m:t>
                      </m:r>
                      <m:acc>
                        <m:accPr>
                          <m:chr m:val="̅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𝑟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 smtClean="0">
                                        <a:latin typeface="Cambria Math" panose="02040503050406030204" pitchFamily="18" charset="0"/>
                                      </a:rPr>
                                      <m:t>ϕ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𝑧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𝑟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>
                                        <a:latin typeface="Cambria Math" panose="02040503050406030204" pitchFamily="18" charset="0"/>
                                      </a:rPr>
                                      <m:t>ϕ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𝑧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𝑟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>
                                        <a:latin typeface="Cambria Math" panose="02040503050406030204" pitchFamily="18" charset="0"/>
                                      </a:rPr>
                                      <m:t>ϕ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𝑧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If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/>
                  <a:t> are in Spherical system, then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×</m:t>
                      </m:r>
                      <m:acc>
                        <m:accPr>
                          <m:chr m:val="̅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𝑟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ϴ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>
                                        <a:latin typeface="Cambria Math" panose="02040503050406030204" pitchFamily="18" charset="0"/>
                                      </a:rPr>
                                      <m:t>ϕ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𝑟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ϴ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>
                                        <a:latin typeface="Cambria Math" panose="02040503050406030204" pitchFamily="18" charset="0"/>
                                      </a:rPr>
                                      <m:t>ϕ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𝑟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ϴ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>
                                        <a:latin typeface="Cambria Math" panose="02040503050406030204" pitchFamily="18" charset="0"/>
                                      </a:rPr>
                                      <m:t>ϕ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31435D4E-1FCD-4AAF-1C5A-C028DF8DB1C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76639" y="1600200"/>
                <a:ext cx="10972800" cy="4681329"/>
              </a:xfrm>
              <a:blipFill>
                <a:blip r:embed="rId3"/>
                <a:stretch>
                  <a:fillRect l="-1000" t="-33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696460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Product of three vectors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31435D4E-1FCD-4AAF-1C5A-C028DF8DB1C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276639" y="1600200"/>
                <a:ext cx="10972800" cy="468132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Let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</m:oMath>
                </a14:m>
                <a:r>
                  <a:rPr lang="en-GB" dirty="0"/>
                  <a:t>,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</m:acc>
                  </m:oMath>
                </a14:m>
                <a:r>
                  <a:rPr lang="en-GB" dirty="0"/>
                  <a:t> are the three given vectors. The product of these vectors are classified into two ways</a:t>
                </a:r>
              </a:p>
              <a:p>
                <a:pPr marL="514350" indent="-514350">
                  <a:buAutoNum type="arabicPeriod"/>
                </a:pPr>
                <a:r>
                  <a:rPr lang="en-GB" dirty="0"/>
                  <a:t>Scalar Triple product</a:t>
                </a:r>
              </a:p>
              <a:p>
                <a:pPr marL="514350" indent="-514350">
                  <a:buAutoNum type="arabicPeriod"/>
                </a:pPr>
                <a:r>
                  <a:rPr lang="en-GB" dirty="0"/>
                  <a:t>Vector triple product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31435D4E-1FCD-4AAF-1C5A-C028DF8DB1C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76639" y="1600200"/>
                <a:ext cx="10972800" cy="4681329"/>
              </a:xfrm>
              <a:blipFill>
                <a:blip r:embed="rId3"/>
                <a:stretch>
                  <a:fillRect l="-1167" t="-22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5317887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Product of three vectors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31435D4E-1FCD-4AAF-1C5A-C028DF8DB1C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276639" y="1485900"/>
                <a:ext cx="10972800" cy="5341006"/>
              </a:xfrm>
            </p:spPr>
            <p:txBody>
              <a:bodyPr>
                <a:normAutofit fontScale="92500"/>
              </a:bodyPr>
              <a:lstStyle/>
              <a:p>
                <a:pPr marL="0" indent="0">
                  <a:buNone/>
                </a:pPr>
                <a:r>
                  <a:rPr lang="en-GB" b="1" dirty="0"/>
                  <a:t>Scalar Triple product</a:t>
                </a:r>
              </a:p>
              <a:p>
                <a:pPr marL="0" indent="0">
                  <a:buNone/>
                </a:pPr>
                <a:r>
                  <a:rPr lang="en-GB" dirty="0"/>
                  <a:t>Scalar triple product of three vectors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</m:oMath>
                </a14:m>
                <a:r>
                  <a:rPr lang="en-GB" dirty="0"/>
                  <a:t>,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</m:acc>
                  </m:oMath>
                </a14:m>
                <a:r>
                  <a:rPr lang="en-GB" dirty="0"/>
                  <a:t> is mathematically defined as</a:t>
                </a:r>
              </a:p>
              <a:p>
                <a:pPr marL="0" indent="0">
                  <a:buNone/>
                </a:pPr>
                <a:r>
                  <a:rPr lang="en-GB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b="0" i="0" smtClean="0">
                        <a:latin typeface="Cambria Math" panose="02040503050406030204" pitchFamily="18" charset="0"/>
                      </a:rPr>
                      <m:t>.(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/>
                  <a:t>×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</m:acc>
                    <m:r>
                      <a:rPr lang="en-GB" b="0" i="0" smtClean="0">
                        <a:latin typeface="Cambria Math" panose="02040503050406030204" pitchFamily="18" charset="0"/>
                      </a:rPr>
                      <m:t>)=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/>
                  <a:t>.</a:t>
                </a:r>
                <a14:m>
                  <m:oMath xmlns:m="http://schemas.openxmlformats.org/officeDocument/2006/math">
                    <m:r>
                      <a:rPr lang="en-GB">
                        <a:latin typeface="Cambria Math" panose="02040503050406030204" pitchFamily="18" charset="0"/>
                      </a:rPr>
                      <m:t>(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</m:acc>
                  </m:oMath>
                </a14:m>
                <a:r>
                  <a:rPr lang="en-GB" dirty="0"/>
                  <a:t>×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>
                        <a:latin typeface="Cambria Math" panose="02040503050406030204" pitchFamily="18" charset="0"/>
                      </a:rPr>
                      <m:t>)=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</m:acc>
                    <m:r>
                      <m:rPr>
                        <m:nor/>
                      </m:rPr>
                      <a:rPr lang="en-GB" dirty="0"/>
                      <m:t>.</m:t>
                    </m:r>
                    <m:d>
                      <m:dPr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</m:acc>
                        <m:r>
                          <m:rPr>
                            <m:nor/>
                          </m:rPr>
                          <a:rPr lang="en-GB" dirty="0"/>
                          <m:t>× 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𝐵</m:t>
                            </m:r>
                          </m:e>
                        </m:acc>
                      </m:e>
                    </m:d>
                  </m:oMath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If,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Then the scalar triple product is obtained by the determinant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b="0" i="0" smtClean="0">
                        <a:latin typeface="Cambria Math" panose="02040503050406030204" pitchFamily="18" charset="0"/>
                      </a:rPr>
                      <m:t>.(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/>
                  <a:t>×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</m:acc>
                    <m:r>
                      <a:rPr lang="en-GB" b="0" i="0" smtClean="0">
                        <a:latin typeface="Cambria Math" panose="02040503050406030204" pitchFamily="18" charset="0"/>
                      </a:rPr>
                      <m:t>)=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3"/>
                                  <m:mcJc m:val="center"/>
                                </m:mcPr>
                              </m:mc>
                            </m:mcs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sub>
                              </m:sSub>
                            </m:e>
                            <m:e>
                              <m:sSub>
                                <m:sSub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𝑦</m:t>
                                  </m:r>
                                </m:sub>
                              </m:sSub>
                            </m:e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𝑧</m:t>
                                  </m:r>
                                </m:sub>
                              </m:sSub>
                            </m:e>
                          </m:mr>
                          <m:m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𝐵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sub>
                              </m:sSub>
                            </m:e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𝐵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𝑦</m:t>
                                  </m:r>
                                </m:sub>
                              </m:sSub>
                            </m:e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𝐵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𝑧</m:t>
                                  </m:r>
                                </m:sub>
                              </m:sSub>
                            </m:e>
                          </m:mr>
                          <m:mr>
                            <m:e>
                              <m:sSub>
                                <m:sSub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sub>
                              </m:sSub>
                            </m:e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𝑦</m:t>
                                  </m:r>
                                </m:sub>
                              </m:sSub>
                            </m:e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𝑧</m:t>
                                  </m:r>
                                </m:sub>
                              </m:sSub>
                            </m:e>
                          </m:mr>
                        </m:m>
                      </m:e>
                    </m:d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31435D4E-1FCD-4AAF-1C5A-C028DF8DB1C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76639" y="1485900"/>
                <a:ext cx="10972800" cy="5341006"/>
              </a:xfrm>
              <a:blipFill>
                <a:blip r:embed="rId3"/>
                <a:stretch>
                  <a:fillRect l="-1000" t="-171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3479130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Product of three vectors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31435D4E-1FCD-4AAF-1C5A-C028DF8DB1C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276639" y="1485900"/>
                <a:ext cx="10972800" cy="534100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Characteristics of the scalar product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b="0" i="0" smtClean="0">
                        <a:latin typeface="Cambria Math" panose="02040503050406030204" pitchFamily="18" charset="0"/>
                      </a:rPr>
                      <m:t>.(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/>
                  <a:t>×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</m:acc>
                    <m:r>
                      <a:rPr lang="en-GB" b="0" i="0" smtClean="0">
                        <a:latin typeface="Cambria Math" panose="02040503050406030204" pitchFamily="18" charset="0"/>
                      </a:rPr>
                      <m:t>)=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−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/>
                  <a:t>.</a:t>
                </a:r>
                <a14:m>
                  <m:oMath xmlns:m="http://schemas.openxmlformats.org/officeDocument/2006/math">
                    <m:r>
                      <a:rPr lang="en-GB">
                        <a:latin typeface="Cambria Math" panose="02040503050406030204" pitchFamily="18" charset="0"/>
                      </a:rPr>
                      <m:t>(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</m:oMath>
                </a14:m>
                <a:r>
                  <a:rPr lang="en-GB" dirty="0"/>
                  <a:t>×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</m:acc>
                    <m:r>
                      <a:rPr lang="en-GB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b="0" i="0" smtClean="0">
                        <a:latin typeface="Cambria Math" panose="02040503050406030204" pitchFamily="18" charset="0"/>
                      </a:rPr>
                      <m:t>.(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</m:oMath>
                </a14:m>
                <a:r>
                  <a:rPr lang="en-GB" dirty="0"/>
                  <a:t>×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</m:acc>
                    <m:r>
                      <a:rPr lang="en-GB" b="0" i="0" smtClean="0">
                        <a:latin typeface="Cambria Math" panose="02040503050406030204" pitchFamily="18" charset="0"/>
                      </a:rPr>
                      <m:t>)=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0</m:t>
                    </m:r>
                  </m:oMath>
                </a14:m>
                <a:endParaRPr lang="en-GB" b="0" dirty="0"/>
              </a:p>
              <a:p>
                <a:pPr marL="0" indent="0">
                  <a:buNone/>
                </a:pPr>
                <a:r>
                  <a:rPr lang="en-GB" dirty="0"/>
                  <a:t>The scalar triple product is distributive</a:t>
                </a:r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31435D4E-1FCD-4AAF-1C5A-C028DF8DB1C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76639" y="1485900"/>
                <a:ext cx="10972800" cy="5341006"/>
              </a:xfrm>
              <a:blipFill>
                <a:blip r:embed="rId3"/>
                <a:stretch>
                  <a:fillRect l="-1111" t="-19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6091308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Product of three vectors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31435D4E-1FCD-4AAF-1C5A-C028DF8DB1C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276639" y="1485900"/>
                <a:ext cx="10972800" cy="534100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Vector Triple product</a:t>
                </a:r>
              </a:p>
              <a:p>
                <a:pPr marL="0" indent="0">
                  <a:buNone/>
                </a:pPr>
                <a:r>
                  <a:rPr lang="en-GB" dirty="0"/>
                  <a:t>Vector triple product of three vectors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</m:oMath>
                </a14:m>
                <a:r>
                  <a:rPr lang="en-GB" dirty="0"/>
                  <a:t>,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</m:acc>
                  </m:oMath>
                </a14:m>
                <a:r>
                  <a:rPr lang="en-GB" dirty="0"/>
                  <a:t> is mathematically defined as</a:t>
                </a:r>
              </a:p>
              <a:p>
                <a:pPr marL="0" indent="0">
                  <a:buNone/>
                </a:pPr>
                <a:r>
                  <a:rPr lang="en-GB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m:rPr>
                        <m:nor/>
                      </m:rPr>
                      <a:rPr lang="en-GB" dirty="0"/>
                      <m:t>×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(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/>
                  <a:t>×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</m:acc>
                    <m:r>
                      <a:rPr lang="en-GB" b="0" i="0" smtClean="0">
                        <a:latin typeface="Cambria Math" panose="02040503050406030204" pitchFamily="18" charset="0"/>
                      </a:rPr>
                      <m:t>)=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b="0" i="0" smtClean="0">
                        <a:latin typeface="Cambria Math" panose="02040503050406030204" pitchFamily="18" charset="0"/>
                      </a:rPr>
                      <m:t>.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</m:acc>
                        <m:r>
                          <a:rPr lang="en-GB" b="0" i="0" smtClean="0">
                            <a:latin typeface="Cambria Math" panose="02040503050406030204" pitchFamily="18" charset="0"/>
                          </a:rPr>
                          <m:t>.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e>
                        </m:acc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</m:acc>
                    <m:r>
                      <m:rPr>
                        <m:nor/>
                      </m:rPr>
                      <a:rPr lang="en-GB" dirty="0"/>
                      <m:t>.</m:t>
                    </m:r>
                    <m:d>
                      <m:dPr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</m:acc>
                        <m:r>
                          <m:rPr>
                            <m:nor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m:rPr>
                            <m:nor/>
                          </m:rPr>
                          <a:rPr lang="en-GB" dirty="0"/>
                          <m:t> 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𝐵</m:t>
                            </m:r>
                          </m:e>
                        </m:acc>
                      </m:e>
                    </m:d>
                  </m:oMath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b="1" dirty="0"/>
                  <a:t>Characteristics of the vector product</a:t>
                </a:r>
              </a:p>
              <a:p>
                <a:pPr marL="0" indent="0">
                  <a:buNone/>
                </a:pPr>
                <a:r>
                  <a:rPr lang="en-GB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m:rPr>
                        <m:nor/>
                      </m:rPr>
                      <a:rPr lang="en-GB" dirty="0"/>
                      <m:t>×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(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</m:acc>
                  </m:oMath>
                </a14:m>
                <a:r>
                  <a:rPr lang="en-GB" dirty="0"/>
                  <a:t>×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b="0" i="0" smtClean="0">
                        <a:latin typeface="Cambria Math" panose="02040503050406030204" pitchFamily="18" charset="0"/>
                      </a:rPr>
                      <m:t>)=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</m:acc>
                    <m:r>
                      <a:rPr lang="en-GB" b="0" i="0" smtClean="0">
                        <a:latin typeface="Cambria Math" panose="02040503050406030204" pitchFamily="18" charset="0"/>
                      </a:rPr>
                      <m:t>.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𝐵</m:t>
                            </m:r>
                          </m:e>
                        </m:acc>
                        <m:r>
                          <a:rPr lang="en-GB" b="0" i="0" smtClean="0">
                            <a:latin typeface="Cambria Math" panose="02040503050406030204" pitchFamily="18" charset="0"/>
                          </a:rPr>
                          <m:t>.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</m:acc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m:rPr>
                        <m:nor/>
                      </m:rPr>
                      <a:rPr lang="en-GB" dirty="0"/>
                      <m:t>.</m:t>
                    </m:r>
                    <m:d>
                      <m:dPr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̅"/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𝐵</m:t>
                            </m:r>
                          </m:e>
                        </m:acc>
                        <m:r>
                          <m:rPr>
                            <m:nor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m:rPr>
                            <m:nor/>
                          </m:rPr>
                          <a:rPr lang="en-GB" dirty="0"/>
                          <m:t> 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e>
                        </m:acc>
                      </m:e>
                    </m:d>
                  </m:oMath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</m:acc>
                    <m:r>
                      <m:rPr>
                        <m:nor/>
                      </m:rPr>
                      <a:rPr lang="en-GB" dirty="0"/>
                      <m:t>×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(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</m:oMath>
                </a14:m>
                <a:r>
                  <a:rPr lang="en-GB" dirty="0"/>
                  <a:t>×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b="0" i="0" smtClean="0">
                        <a:latin typeface="Cambria Math" panose="02040503050406030204" pitchFamily="18" charset="0"/>
                      </a:rPr>
                      <m:t>)=</m:t>
                    </m:r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b="0" i="0" smtClean="0">
                        <a:latin typeface="Cambria Math" panose="02040503050406030204" pitchFamily="18" charset="0"/>
                      </a:rPr>
                      <m:t>.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e>
                        </m:acc>
                        <m:r>
                          <a:rPr lang="en-GB" b="0" i="0" smtClean="0">
                            <a:latin typeface="Cambria Math" panose="02040503050406030204" pitchFamily="18" charset="0"/>
                          </a:rPr>
                          <m:t>.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𝐵</m:t>
                            </m:r>
                          </m:e>
                        </m:acc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m:rPr>
                        <m:nor/>
                      </m:rPr>
                      <a:rPr lang="en-GB" dirty="0"/>
                      <m:t>.</m:t>
                    </m:r>
                    <m:d>
                      <m:dPr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̅"/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e>
                        </m:acc>
                        <m:r>
                          <m:rPr>
                            <m:nor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m:rPr>
                            <m:nor/>
                          </m:rPr>
                          <a:rPr lang="en-GB" dirty="0"/>
                          <m:t> 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</m:acc>
                      </m:e>
                    </m:d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31435D4E-1FCD-4AAF-1C5A-C028DF8DB1C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76639" y="1485900"/>
                <a:ext cx="10972800" cy="5341006"/>
              </a:xfrm>
              <a:blipFill>
                <a:blip r:embed="rId3"/>
                <a:stretch>
                  <a:fillRect l="-1111" t="-19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1654416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Transformation of Vectors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31435D4E-1FCD-4AAF-1C5A-C028DF8DB1C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276639" y="1485900"/>
                <a:ext cx="10972800" cy="534100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Cartesian to cylindrical coordinates.</a:t>
                </a:r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r>
                  <a:rPr lang="en-GB" b="1" dirty="0"/>
                  <a:t>In matrix Form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𝑟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 smtClean="0">
                                        <a:latin typeface="Cambria Math" panose="02040503050406030204" pitchFamily="18" charset="0"/>
                                      </a:rPr>
                                      <m:t>ϕ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𝑧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GB" b="0" i="1">
                                    <a:latin typeface="Cambria Math" panose="02040503050406030204" pitchFamily="18" charset="0"/>
                                  </a:rPr>
                                  <m:t>𝑐𝑜𝑠</m:t>
                                </m:r>
                                <m:r>
                                  <a:rPr lang="en-GB" b="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  <m:r>
                                  <m:rPr>
                                    <m:nor/>
                                  </m:rPr>
                                  <a:rPr lang="en-GB" dirty="0"/>
                                  <m:t> </m:t>
                                </m:r>
                              </m:e>
                              <m:e>
                                <m:r>
                                  <a:rPr lang="en-GB" b="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𝑠𝑖𝑛</m:t>
                                </m:r>
                                <m:r>
                                  <a:rPr lang="en-GB" b="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</m:e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a:rPr lang="en-GB" b="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𝑠𝑖𝑛</m:t>
                                </m:r>
                                <m:r>
                                  <a:rPr lang="en-GB" b="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  <m:r>
                                  <m:rPr>
                                    <m:nor/>
                                  </m:rPr>
                                  <a:rPr lang="en-GB" dirty="0"/>
                                  <m:t> </m:t>
                                </m:r>
                              </m:e>
                              <m:e>
                                <m:r>
                                  <a:rPr lang="en-GB" b="0" i="1">
                                    <a:latin typeface="Cambria Math" panose="02040503050406030204" pitchFamily="18" charset="0"/>
                                  </a:rPr>
                                  <m:t>𝑐𝑜𝑠</m:t>
                                </m:r>
                                <m:r>
                                  <a:rPr lang="en-GB" b="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</m:e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  <m:d>
                        <m:dPr>
                          <m:begChr m:val="["/>
                          <m:endChr m:val="]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𝑧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b="1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31435D4E-1FCD-4AAF-1C5A-C028DF8DB1C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76639" y="1485900"/>
                <a:ext cx="10972800" cy="5341006"/>
              </a:xfrm>
              <a:blipFill>
                <a:blip r:embed="rId3"/>
                <a:stretch>
                  <a:fillRect l="-1111" t="-19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3" name="Table 3">
                <a:extLst>
                  <a:ext uri="{FF2B5EF4-FFF2-40B4-BE49-F238E27FC236}">
                    <a16:creationId xmlns:a16="http://schemas.microsoft.com/office/drawing/2014/main" id="{6DC62904-F90F-4ADA-7A31-A804A48A1AD1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724208160"/>
                  </p:ext>
                </p:extLst>
              </p:nvPr>
            </p:nvGraphicFramePr>
            <p:xfrm>
              <a:off x="1818309" y="2028319"/>
              <a:ext cx="6595164" cy="1523048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648791">
                      <a:extLst>
                        <a:ext uri="{9D8B030D-6E8A-4147-A177-3AD203B41FA5}">
                          <a16:colId xmlns:a16="http://schemas.microsoft.com/office/drawing/2014/main" val="405232958"/>
                        </a:ext>
                      </a:extLst>
                    </a:gridCol>
                    <a:gridCol w="1648791">
                      <a:extLst>
                        <a:ext uri="{9D8B030D-6E8A-4147-A177-3AD203B41FA5}">
                          <a16:colId xmlns:a16="http://schemas.microsoft.com/office/drawing/2014/main" val="3605123923"/>
                        </a:ext>
                      </a:extLst>
                    </a:gridCol>
                    <a:gridCol w="1648791">
                      <a:extLst>
                        <a:ext uri="{9D8B030D-6E8A-4147-A177-3AD203B41FA5}">
                          <a16:colId xmlns:a16="http://schemas.microsoft.com/office/drawing/2014/main" val="3371822114"/>
                        </a:ext>
                      </a:extLst>
                    </a:gridCol>
                    <a:gridCol w="1648791">
                      <a:extLst>
                        <a:ext uri="{9D8B030D-6E8A-4147-A177-3AD203B41FA5}">
                          <a16:colId xmlns:a16="http://schemas.microsoft.com/office/drawing/2014/main" val="1201634745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Dot Product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b="1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b="1" i="1" smtClean="0">
                                            <a:latin typeface="Cambria Math" panose="02040503050406030204" pitchFamily="18" charset="0"/>
                                          </a:rPr>
                                          <m:t>𝒂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1" i="1" smtClean="0">
                                        <a:latin typeface="Cambria Math" panose="02040503050406030204" pitchFamily="18" charset="0"/>
                                      </a:rPr>
                                      <m:t>𝒓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b="1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b="1" i="1" smtClean="0">
                                            <a:latin typeface="Cambria Math" panose="02040503050406030204" pitchFamily="18" charset="0"/>
                                          </a:rPr>
                                          <m:t>𝒂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b="1" i="1" smtClean="0">
                                        <a:latin typeface="Cambria Math" panose="02040503050406030204" pitchFamily="18" charset="0"/>
                                      </a:rPr>
                                      <m:t>ϕ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b="1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b="1" i="1" smtClean="0">
                                            <a:latin typeface="Cambria Math" panose="02040503050406030204" pitchFamily="18" charset="0"/>
                                          </a:rPr>
                                          <m:t>𝒂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1" i="1" smtClean="0">
                                        <a:latin typeface="Cambria Math" panose="02040503050406030204" pitchFamily="18" charset="0"/>
                                      </a:rPr>
                                      <m:t>𝒛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0104646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b="1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b="1" i="1" smtClean="0">
                                            <a:latin typeface="Cambria Math" panose="02040503050406030204" pitchFamily="18" charset="0"/>
                                          </a:rPr>
                                          <m:t>𝒂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1" i="1" smtClean="0">
                                        <a:latin typeface="Cambria Math" panose="02040503050406030204" pitchFamily="18" charset="0"/>
                                      </a:rPr>
                                      <m:t>𝒙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𝑐𝑜𝑠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𝑠𝑖𝑛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90004764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b="1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b="1" i="1" smtClean="0">
                                            <a:latin typeface="Cambria Math" panose="02040503050406030204" pitchFamily="18" charset="0"/>
                                          </a:rPr>
                                          <m:t>𝒂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1" i="1" smtClean="0">
                                        <a:latin typeface="Cambria Math" panose="02040503050406030204" pitchFamily="18" charset="0"/>
                                      </a:rPr>
                                      <m:t>𝒚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𝑠𝑖𝑛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𝑐𝑜𝑠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823649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b="1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b="1" i="1" smtClean="0">
                                            <a:latin typeface="Cambria Math" panose="02040503050406030204" pitchFamily="18" charset="0"/>
                                          </a:rPr>
                                          <m:t>𝒂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1" i="1" smtClean="0">
                                        <a:latin typeface="Cambria Math" panose="02040503050406030204" pitchFamily="18" charset="0"/>
                                      </a:rPr>
                                      <m:t>𝒛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66734708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3" name="Table 3">
                <a:extLst>
                  <a:ext uri="{FF2B5EF4-FFF2-40B4-BE49-F238E27FC236}">
                    <a16:creationId xmlns:a16="http://schemas.microsoft.com/office/drawing/2014/main" id="{6DC62904-F90F-4ADA-7A31-A804A48A1AD1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724208160"/>
                  </p:ext>
                </p:extLst>
              </p:nvPr>
            </p:nvGraphicFramePr>
            <p:xfrm>
              <a:off x="1818309" y="2028319"/>
              <a:ext cx="6595164" cy="1523048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648791">
                      <a:extLst>
                        <a:ext uri="{9D8B030D-6E8A-4147-A177-3AD203B41FA5}">
                          <a16:colId xmlns:a16="http://schemas.microsoft.com/office/drawing/2014/main" val="405232958"/>
                        </a:ext>
                      </a:extLst>
                    </a:gridCol>
                    <a:gridCol w="1648791">
                      <a:extLst>
                        <a:ext uri="{9D8B030D-6E8A-4147-A177-3AD203B41FA5}">
                          <a16:colId xmlns:a16="http://schemas.microsoft.com/office/drawing/2014/main" val="3605123923"/>
                        </a:ext>
                      </a:extLst>
                    </a:gridCol>
                    <a:gridCol w="1648791">
                      <a:extLst>
                        <a:ext uri="{9D8B030D-6E8A-4147-A177-3AD203B41FA5}">
                          <a16:colId xmlns:a16="http://schemas.microsoft.com/office/drawing/2014/main" val="3371822114"/>
                        </a:ext>
                      </a:extLst>
                    </a:gridCol>
                    <a:gridCol w="1648791">
                      <a:extLst>
                        <a:ext uri="{9D8B030D-6E8A-4147-A177-3AD203B41FA5}">
                          <a16:colId xmlns:a16="http://schemas.microsoft.com/office/drawing/2014/main" val="1201634745"/>
                        </a:ext>
                      </a:extLst>
                    </a:gridCol>
                  </a:tblGrid>
                  <a:tr h="390398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Dot Product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100369" t="-7813" r="-201107" b="-3156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201111" t="-7813" r="-101852" b="-3156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300000" t="-7813" r="-1476" b="-315625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00104646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369" t="-113115" r="-301107" b="-2311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100369" t="-113115" r="-201107" b="-2311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201111" t="-113115" r="-101852" b="-2311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900047644"/>
                      </a:ext>
                    </a:extLst>
                  </a:tr>
                  <a:tr h="39097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369" t="-200000" r="-301107" b="-11692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100369" t="-200000" r="-201107" b="-11692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201111" t="-200000" r="-101852" b="-11692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823649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369" t="-319672" r="-301107" b="-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66734708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97147269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Transformation of Vectors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31435D4E-1FCD-4AAF-1C5A-C028DF8DB1C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276639" y="1485900"/>
                <a:ext cx="10972800" cy="534100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Cylindrical to cartesian coordinates.</a:t>
                </a:r>
              </a:p>
              <a:p>
                <a:pPr marL="0" indent="0">
                  <a:buNone/>
                </a:pPr>
                <a:r>
                  <a:rPr lang="en-GB" b="1" dirty="0"/>
                  <a:t>In matrix Form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𝑧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GB" b="0" i="1">
                                    <a:latin typeface="Cambria Math" panose="02040503050406030204" pitchFamily="18" charset="0"/>
                                  </a:rPr>
                                  <m:t>𝑐𝑜𝑠</m:t>
                                </m:r>
                                <m:r>
                                  <a:rPr lang="en-GB" b="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  <m:r>
                                  <m:rPr>
                                    <m:nor/>
                                  </m:rPr>
                                  <a:rPr lang="en-GB" dirty="0"/>
                                  <m:t> </m:t>
                                </m:r>
                              </m:e>
                              <m:e>
                                <m:r>
                                  <a:rPr lang="en-GB" b="0" i="1" dirty="0" smtClean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a:rPr lang="en-GB" b="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𝑠𝑖𝑛</m:t>
                                </m:r>
                                <m:r>
                                  <a:rPr lang="en-GB" b="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</m:e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GB" b="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𝑠𝑖𝑛</m:t>
                                </m:r>
                                <m:r>
                                  <a:rPr lang="en-GB" b="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  <m:r>
                                  <m:rPr>
                                    <m:nor/>
                                  </m:rPr>
                                  <a:rPr lang="en-GB" dirty="0"/>
                                  <m:t> </m:t>
                                </m:r>
                              </m:e>
                              <m:e>
                                <m:r>
                                  <a:rPr lang="en-GB" b="0" i="1">
                                    <a:latin typeface="Cambria Math" panose="02040503050406030204" pitchFamily="18" charset="0"/>
                                  </a:rPr>
                                  <m:t>𝑐𝑜𝑠</m:t>
                                </m:r>
                                <m:r>
                                  <a:rPr lang="en-GB" b="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</m:e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e>
                            </m:mr>
                          </m:m>
                        </m:e>
                      </m:d>
                      <m:d>
                        <m:dPr>
                          <m:begChr m:val="["/>
                          <m:endChr m:val="]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𝑟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𝜑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𝑧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b="1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31435D4E-1FCD-4AAF-1C5A-C028DF8DB1C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76639" y="1485900"/>
                <a:ext cx="10972800" cy="5341006"/>
              </a:xfrm>
              <a:blipFill>
                <a:blip r:embed="rId3"/>
                <a:stretch>
                  <a:fillRect l="-1111" t="-19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0355224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Transformation of Vectors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31435D4E-1FCD-4AAF-1C5A-C028DF8DB1C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276639" y="1485900"/>
                <a:ext cx="10972800" cy="534100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cartesian to Spherical coordinates.</a:t>
                </a:r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:r>
                  <a:rPr lang="en-GB" b="1" dirty="0"/>
                  <a:t>In matrix Form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𝑟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ϴ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 smtClean="0">
                                        <a:latin typeface="Cambria Math" panose="02040503050406030204" pitchFamily="18" charset="0"/>
                                      </a:rPr>
                                      <m:t>ϕ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𝑠𝑖𝑛</m:t>
                                </m:r>
                                <m:r>
                                  <m:rPr>
                                    <m:sty m:val="p"/>
                                  </m:rPr>
                                  <a:rPr lang="el-GR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ϴ</m:t>
                                </m:r>
                                <m:r>
                                  <a:rPr lang="en-GB" b="0" i="1">
                                    <a:latin typeface="Cambria Math" panose="02040503050406030204" pitchFamily="18" charset="0"/>
                                  </a:rPr>
                                  <m:t>𝑐𝑜𝑠</m:t>
                                </m:r>
                                <m:r>
                                  <a:rPr lang="en-GB" b="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  <m:r>
                                  <m:rPr>
                                    <m:nor/>
                                  </m:rPr>
                                  <a:rPr lang="en-GB" dirty="0"/>
                                  <m:t> </m:t>
                                </m:r>
                              </m:e>
                              <m:e>
                                <m:r>
                                  <a:rPr lang="en-GB" b="0" i="1" dirty="0" smtClean="0">
                                    <a:latin typeface="Cambria Math" panose="02040503050406030204" pitchFamily="18" charset="0"/>
                                  </a:rPr>
                                  <m:t>𝑠𝑖𝑛</m:t>
                                </m:r>
                                <m:r>
                                  <m:rPr>
                                    <m:sty m:val="p"/>
                                  </m:rPr>
                                  <a:rPr lang="el-GR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ϴ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𝑠𝑖𝑛</m:t>
                                </m:r>
                                <m:r>
                                  <a:rPr lang="en-GB" b="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</m: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𝑐𝑜𝑠</m:t>
                                </m:r>
                                <m:r>
                                  <m:rPr>
                                    <m:sty m:val="p"/>
                                  </m:rPr>
                                  <a:rPr lang="el-GR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ϴ</m:t>
                                </m:r>
                              </m:e>
                            </m:mr>
                            <m:m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𝑐𝑜𝑠</m:t>
                                </m:r>
                                <m:r>
                                  <m:rPr>
                                    <m:sty m:val="p"/>
                                  </m:rPr>
                                  <a:rPr lang="el-GR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ϴ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𝑐𝑜𝑠</m:t>
                                </m:r>
                                <m:r>
                                  <a:rPr lang="en-GB" b="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  <m:r>
                                  <m:rPr>
                                    <m:nor/>
                                  </m:rPr>
                                  <a:rPr lang="en-GB" dirty="0"/>
                                  <m:t> </m:t>
                                </m:r>
                              </m:e>
                              <m:e>
                                <m:r>
                                  <a:rPr lang="en-GB" b="0" i="1">
                                    <a:latin typeface="Cambria Math" panose="02040503050406030204" pitchFamily="18" charset="0"/>
                                  </a:rPr>
                                  <m:t>𝑐𝑜𝑠</m:t>
                                </m:r>
                                <m:r>
                                  <m:rPr>
                                    <m:sty m:val="p"/>
                                  </m:rPr>
                                  <a:rPr lang="el-GR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ϴ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𝑠𝑖𝑛</m:t>
                                </m:r>
                                <m:r>
                                  <a:rPr lang="en-GB" b="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</m: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𝑠𝑖𝑛</m:t>
                                </m:r>
                                <m:r>
                                  <m:rPr>
                                    <m:sty m:val="p"/>
                                  </m:rPr>
                                  <a:rPr lang="el-GR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ϴ</m:t>
                                </m:r>
                              </m:e>
                            </m:mr>
                            <m:m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𝑠𝑖𝑛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</m:e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𝑐𝑜𝑠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</m:e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</m:m>
                        </m:e>
                      </m:d>
                      <m:d>
                        <m:dPr>
                          <m:begChr m:val="["/>
                          <m:endChr m:val="]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𝑧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b="1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31435D4E-1FCD-4AAF-1C5A-C028DF8DB1C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76639" y="1485900"/>
                <a:ext cx="10972800" cy="5341006"/>
              </a:xfrm>
              <a:blipFill>
                <a:blip r:embed="rId3"/>
                <a:stretch>
                  <a:fillRect l="-1111" t="-19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3" name="Table 3">
                <a:extLst>
                  <a:ext uri="{FF2B5EF4-FFF2-40B4-BE49-F238E27FC236}">
                    <a16:creationId xmlns:a16="http://schemas.microsoft.com/office/drawing/2014/main" id="{4F7D2EF0-EC72-667A-AD7F-5044F2B03CBC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163338944"/>
                  </p:ext>
                </p:extLst>
              </p:nvPr>
            </p:nvGraphicFramePr>
            <p:xfrm>
              <a:off x="1818309" y="2028319"/>
              <a:ext cx="6595164" cy="1523048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648791">
                      <a:extLst>
                        <a:ext uri="{9D8B030D-6E8A-4147-A177-3AD203B41FA5}">
                          <a16:colId xmlns:a16="http://schemas.microsoft.com/office/drawing/2014/main" val="405232958"/>
                        </a:ext>
                      </a:extLst>
                    </a:gridCol>
                    <a:gridCol w="1648791">
                      <a:extLst>
                        <a:ext uri="{9D8B030D-6E8A-4147-A177-3AD203B41FA5}">
                          <a16:colId xmlns:a16="http://schemas.microsoft.com/office/drawing/2014/main" val="3605123923"/>
                        </a:ext>
                      </a:extLst>
                    </a:gridCol>
                    <a:gridCol w="1648791">
                      <a:extLst>
                        <a:ext uri="{9D8B030D-6E8A-4147-A177-3AD203B41FA5}">
                          <a16:colId xmlns:a16="http://schemas.microsoft.com/office/drawing/2014/main" val="3371822114"/>
                        </a:ext>
                      </a:extLst>
                    </a:gridCol>
                    <a:gridCol w="1648791">
                      <a:extLst>
                        <a:ext uri="{9D8B030D-6E8A-4147-A177-3AD203B41FA5}">
                          <a16:colId xmlns:a16="http://schemas.microsoft.com/office/drawing/2014/main" val="1201634745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Dot Product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b="1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b="1" i="1" smtClean="0">
                                            <a:latin typeface="Cambria Math" panose="02040503050406030204" pitchFamily="18" charset="0"/>
                                          </a:rPr>
                                          <m:t>𝒂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1" i="1" smtClean="0">
                                        <a:latin typeface="Cambria Math" panose="02040503050406030204" pitchFamily="18" charset="0"/>
                                      </a:rPr>
                                      <m:t>𝒓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b="1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b="1" i="1" smtClean="0">
                                            <a:latin typeface="Cambria Math" panose="02040503050406030204" pitchFamily="18" charset="0"/>
                                          </a:rPr>
                                          <m:t>𝒂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b="1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ϴ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b="1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b="1" i="1" smtClean="0">
                                            <a:latin typeface="Cambria Math" panose="02040503050406030204" pitchFamily="18" charset="0"/>
                                          </a:rPr>
                                          <m:t>𝒂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b="1" i="1" smtClean="0">
                                        <a:latin typeface="Cambria Math" panose="02040503050406030204" pitchFamily="18" charset="0"/>
                                      </a:rPr>
                                      <m:t>ϕ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0104646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b="1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b="1" i="1" smtClean="0">
                                            <a:latin typeface="Cambria Math" panose="02040503050406030204" pitchFamily="18" charset="0"/>
                                          </a:rPr>
                                          <m:t>𝒂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1" i="1" smtClean="0">
                                        <a:latin typeface="Cambria Math" panose="02040503050406030204" pitchFamily="18" charset="0"/>
                                      </a:rPr>
                                      <m:t>𝒙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brk m:alnAt="7"/>
                                  </m:rP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𝑠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𝑖𝑛</m:t>
                                </m:r>
                                <m:r>
                                  <m:rPr>
                                    <m:sty m:val="p"/>
                                  </m:rPr>
                                  <a:rPr lang="el-GR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ϴ</m:t>
                                </m:r>
                                <m:r>
                                  <a:rPr lang="en-GB" b="0" i="1">
                                    <a:latin typeface="Cambria Math" panose="02040503050406030204" pitchFamily="18" charset="0"/>
                                  </a:rPr>
                                  <m:t>𝑐𝑜𝑠</m:t>
                                </m:r>
                                <m:r>
                                  <a:rPr lang="en-GB" b="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𝑐𝑜𝑠</m:t>
                                </m:r>
                                <m:r>
                                  <m:rPr>
                                    <m:sty m:val="p"/>
                                  </m:rPr>
                                  <a:rPr lang="el-GR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ϴ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𝑐𝑜𝑠</m:t>
                                </m:r>
                                <m:r>
                                  <a:rPr lang="en-GB" b="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𝑠𝑖𝑛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90004764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b="1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b="1" i="1" smtClean="0">
                                            <a:latin typeface="Cambria Math" panose="02040503050406030204" pitchFamily="18" charset="0"/>
                                          </a:rPr>
                                          <m:t>𝒂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1" i="1" smtClean="0">
                                        <a:latin typeface="Cambria Math" panose="02040503050406030204" pitchFamily="18" charset="0"/>
                                      </a:rPr>
                                      <m:t>𝒚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dirty="0" smtClean="0">
                                    <a:latin typeface="Cambria Math" panose="02040503050406030204" pitchFamily="18" charset="0"/>
                                  </a:rPr>
                                  <m:t>𝑠𝑖𝑛</m:t>
                                </m:r>
                                <m:r>
                                  <m:rPr>
                                    <m:sty m:val="p"/>
                                  </m:rPr>
                                  <a:rPr lang="el-GR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ϴ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𝑠𝑖𝑛</m:t>
                                </m:r>
                                <m:r>
                                  <a:rPr lang="en-GB" b="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𝑐𝑜𝑠</m:t>
                                </m:r>
                                <m:r>
                                  <m:rPr>
                                    <m:sty m:val="p"/>
                                  </m:rPr>
                                  <a:rPr lang="el-GR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ϴ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𝑠𝑖𝑛</m:t>
                                </m:r>
                                <m:r>
                                  <a:rPr lang="en-GB" b="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𝑐𝑜𝑠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823649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b="1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b="1" i="1" smtClean="0">
                                            <a:latin typeface="Cambria Math" panose="02040503050406030204" pitchFamily="18" charset="0"/>
                                          </a:rPr>
                                          <m:t>𝒂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1" i="1" smtClean="0">
                                        <a:latin typeface="Cambria Math" panose="02040503050406030204" pitchFamily="18" charset="0"/>
                                      </a:rPr>
                                      <m:t>𝒛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𝑐𝑜𝑠</m:t>
                                </m:r>
                                <m:r>
                                  <m:rPr>
                                    <m:sty m:val="p"/>
                                  </m:rPr>
                                  <a:rPr lang="el-GR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ϴ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i="1" smtClean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a:rPr lang="en-GB" i="1" smtClean="0">
                                    <a:latin typeface="Cambria Math" panose="02040503050406030204" pitchFamily="18" charset="0"/>
                                  </a:rPr>
                                  <m:t>𝑠𝑖𝑛</m:t>
                                </m:r>
                                <m:r>
                                  <m:rPr>
                                    <m:sty m:val="p"/>
                                  </m:rPr>
                                  <a:rPr lang="el-GR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ϴ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66734708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3" name="Table 3">
                <a:extLst>
                  <a:ext uri="{FF2B5EF4-FFF2-40B4-BE49-F238E27FC236}">
                    <a16:creationId xmlns:a16="http://schemas.microsoft.com/office/drawing/2014/main" id="{4F7D2EF0-EC72-667A-AD7F-5044F2B03CBC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163338944"/>
                  </p:ext>
                </p:extLst>
              </p:nvPr>
            </p:nvGraphicFramePr>
            <p:xfrm>
              <a:off x="1818309" y="2028319"/>
              <a:ext cx="6595164" cy="1523048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648791">
                      <a:extLst>
                        <a:ext uri="{9D8B030D-6E8A-4147-A177-3AD203B41FA5}">
                          <a16:colId xmlns:a16="http://schemas.microsoft.com/office/drawing/2014/main" val="405232958"/>
                        </a:ext>
                      </a:extLst>
                    </a:gridCol>
                    <a:gridCol w="1648791">
                      <a:extLst>
                        <a:ext uri="{9D8B030D-6E8A-4147-A177-3AD203B41FA5}">
                          <a16:colId xmlns:a16="http://schemas.microsoft.com/office/drawing/2014/main" val="3605123923"/>
                        </a:ext>
                      </a:extLst>
                    </a:gridCol>
                    <a:gridCol w="1648791">
                      <a:extLst>
                        <a:ext uri="{9D8B030D-6E8A-4147-A177-3AD203B41FA5}">
                          <a16:colId xmlns:a16="http://schemas.microsoft.com/office/drawing/2014/main" val="3371822114"/>
                        </a:ext>
                      </a:extLst>
                    </a:gridCol>
                    <a:gridCol w="1648791">
                      <a:extLst>
                        <a:ext uri="{9D8B030D-6E8A-4147-A177-3AD203B41FA5}">
                          <a16:colId xmlns:a16="http://schemas.microsoft.com/office/drawing/2014/main" val="1201634745"/>
                        </a:ext>
                      </a:extLst>
                    </a:gridCol>
                  </a:tblGrid>
                  <a:tr h="390398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Dot Product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100369" t="-7813" r="-201107" b="-3156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201111" t="-7813" r="-101852" b="-3156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300000" t="-7813" r="-1476" b="-315625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00104646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369" t="-113115" r="-301107" b="-2311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100369" t="-113115" r="-201107" b="-2311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201111" t="-113115" r="-101852" b="-2311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300000" t="-113115" r="-1476" b="-231148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900047644"/>
                      </a:ext>
                    </a:extLst>
                  </a:tr>
                  <a:tr h="39097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369" t="-200000" r="-301107" b="-11692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100369" t="-200000" r="-201107" b="-11692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201111" t="-200000" r="-101852" b="-11692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300000" t="-200000" r="-1476" b="-116923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823649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369" t="-319672" r="-301107" b="-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100369" t="-319672" r="-201107" b="-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201111" t="-319672" r="-101852" b="-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66734708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85498254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Transformation of Vectors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35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31435D4E-1FCD-4AAF-1C5A-C028DF8DB1C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276639" y="1485900"/>
                <a:ext cx="10972800" cy="534100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Spherical to Cartesian coordinates.</a:t>
                </a:r>
              </a:p>
              <a:p>
                <a:pPr marL="0" indent="0">
                  <a:buNone/>
                </a:pPr>
                <a:r>
                  <a:rPr lang="en-GB" b="1" dirty="0"/>
                  <a:t>In matrix Form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𝑧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𝑠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𝑖𝑛</m:t>
                                </m:r>
                                <m:r>
                                  <m:rPr>
                                    <m:sty m:val="p"/>
                                  </m:rPr>
                                  <a:rPr lang="el-GR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ϴ</m:t>
                                </m:r>
                                <m:r>
                                  <a:rPr lang="en-GB" b="0" i="1">
                                    <a:latin typeface="Cambria Math" panose="02040503050406030204" pitchFamily="18" charset="0"/>
                                  </a:rPr>
                                  <m:t>𝑐𝑜𝑠</m:t>
                                </m:r>
                                <m:r>
                                  <a:rPr lang="en-GB" b="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  <m:r>
                                  <m:rPr>
                                    <m:nor/>
                                  </m:rPr>
                                  <a:rPr lang="en-GB" dirty="0"/>
                                  <m:t> </m:t>
                                </m:r>
                              </m: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𝑐𝑜𝑠</m:t>
                                </m:r>
                                <m:r>
                                  <m:rPr>
                                    <m:sty m:val="p"/>
                                  </m:rPr>
                                  <a:rPr lang="el-GR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ϴ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𝑐𝑜𝑠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</m: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𝑠𝑖𝑛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</m:e>
                            </m:mr>
                            <m:mr>
                              <m:e>
                                <m:r>
                                  <a:rPr lang="en-GB" i="1" dirty="0">
                                    <a:latin typeface="Cambria Math" panose="02040503050406030204" pitchFamily="18" charset="0"/>
                                  </a:rPr>
                                  <m:t>𝑠𝑖𝑛</m:t>
                                </m:r>
                                <m:r>
                                  <m:rPr>
                                    <m:sty m:val="p"/>
                                  </m:rPr>
                                  <a:rPr lang="el-GR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ϴ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𝑠𝑖𝑛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</m:e>
                              <m:e>
                                <m:r>
                                  <a:rPr lang="en-GB" b="0" i="1">
                                    <a:latin typeface="Cambria Math" panose="02040503050406030204" pitchFamily="18" charset="0"/>
                                  </a:rPr>
                                  <m:t>𝑐𝑜𝑠</m:t>
                                </m:r>
                                <m:r>
                                  <m:rPr>
                                    <m:sty m:val="p"/>
                                  </m:rPr>
                                  <a:rPr lang="el-GR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ϴ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𝑠𝑖𝑛</m:t>
                                </m:r>
                                <m:r>
                                  <a:rPr lang="en-GB" b="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</m: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𝑐𝑜𝑠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𝜑</m:t>
                                </m:r>
                              </m:e>
                            </m:mr>
                            <m:m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𝑐𝑜𝑠</m:t>
                                </m:r>
                                <m:r>
                                  <m:rPr>
                                    <m:sty m:val="p"/>
                                  </m:rPr>
                                  <a:rPr lang="el-GR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ϴ</m:t>
                                </m:r>
                              </m: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𝑠𝑖𝑛</m:t>
                                </m:r>
                                <m:r>
                                  <m:rPr>
                                    <m:sty m:val="p"/>
                                  </m:rPr>
                                  <a:rPr lang="el-GR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ϴ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 </m:t>
                                </m:r>
                              </m:e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</m:m>
                        </m:e>
                      </m:d>
                      <m:d>
                        <m:dPr>
                          <m:begChr m:val="["/>
                          <m:endChr m:val="]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𝑟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ϴ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>
                                        <a:latin typeface="Cambria Math" panose="02040503050406030204" pitchFamily="18" charset="0"/>
                                      </a:rPr>
                                      <m:t>ϕ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b="1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31435D4E-1FCD-4AAF-1C5A-C028DF8DB1C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76639" y="1485900"/>
                <a:ext cx="10972800" cy="5341006"/>
              </a:xfrm>
              <a:blipFill>
                <a:blip r:embed="rId3"/>
                <a:stretch>
                  <a:fillRect l="-1111" t="-19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3778447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- 7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2388</Words>
  <Application>Microsoft Office PowerPoint</Application>
  <PresentationFormat>Widescreen</PresentationFormat>
  <Paragraphs>430</Paragraphs>
  <Slides>36</Slides>
  <Notes>34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36</vt:i4>
      </vt:variant>
    </vt:vector>
  </HeadingPairs>
  <TitlesOfParts>
    <vt:vector size="61" baseType="lpstr">
      <vt:lpstr>-apple-system</vt:lpstr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Cylindrical Co-ordinate system</vt:lpstr>
      <vt:lpstr>Cylindrical Co-ordinate system</vt:lpstr>
      <vt:lpstr>Cylindrical Co-ordinate system</vt:lpstr>
      <vt:lpstr>Cylindrical Co-ordinate system</vt:lpstr>
      <vt:lpstr>Cylindrical Co-ordinate system</vt:lpstr>
      <vt:lpstr>Cylindrical Co-ordinate system</vt:lpstr>
      <vt:lpstr>Cylindrical Co-ordinate system</vt:lpstr>
      <vt:lpstr>Cylindrical Co-ordinate system</vt:lpstr>
      <vt:lpstr>Cylindrical Co-ordinate system</vt:lpstr>
      <vt:lpstr>Cylindrical Co-ordinate system</vt:lpstr>
      <vt:lpstr>Spherical Co-ordinate system</vt:lpstr>
      <vt:lpstr>Spherical Co-ordinate system</vt:lpstr>
      <vt:lpstr>Spherical Co-ordinate system</vt:lpstr>
      <vt:lpstr>Spherical Co-ordinate system</vt:lpstr>
      <vt:lpstr>Spherical Co-ordinate system</vt:lpstr>
      <vt:lpstr>Spherical Co-ordinate system</vt:lpstr>
      <vt:lpstr>Spherical Co-ordinate system</vt:lpstr>
      <vt:lpstr>Spherical Co-ordinate system</vt:lpstr>
      <vt:lpstr>Vector Multiplication</vt:lpstr>
      <vt:lpstr>Vector Multiplication</vt:lpstr>
      <vt:lpstr>Vector Multiplication</vt:lpstr>
      <vt:lpstr>Vector Multiplication</vt:lpstr>
      <vt:lpstr>Vector Multiplication</vt:lpstr>
      <vt:lpstr>Vector Multiplication</vt:lpstr>
      <vt:lpstr>Product of three vectors</vt:lpstr>
      <vt:lpstr>Product of three vectors</vt:lpstr>
      <vt:lpstr>Product of three vectors</vt:lpstr>
      <vt:lpstr>Product of three vectors</vt:lpstr>
      <vt:lpstr>Transformation of Vectors</vt:lpstr>
      <vt:lpstr>Transformation of Vectors</vt:lpstr>
      <vt:lpstr>Transformation of Vectors</vt:lpstr>
      <vt:lpstr>Transformation of Vectors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114</cp:revision>
  <dcterms:created xsi:type="dcterms:W3CDTF">2021-03-09T15:35:42Z</dcterms:created>
  <dcterms:modified xsi:type="dcterms:W3CDTF">2023-02-16T01:30:29Z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