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1" r:id="rId1"/>
  </p:sldMasterIdLst>
  <p:notesMasterIdLst>
    <p:notesMasterId r:id="rId17"/>
  </p:notesMasterIdLst>
  <p:sldIdLst>
    <p:sldId id="272" r:id="rId2"/>
    <p:sldId id="264" r:id="rId3"/>
    <p:sldId id="256" r:id="rId4"/>
    <p:sldId id="257" r:id="rId5"/>
    <p:sldId id="258" r:id="rId6"/>
    <p:sldId id="259" r:id="rId7"/>
    <p:sldId id="268" r:id="rId8"/>
    <p:sldId id="269" r:id="rId9"/>
    <p:sldId id="265" r:id="rId10"/>
    <p:sldId id="266" r:id="rId11"/>
    <p:sldId id="260" r:id="rId12"/>
    <p:sldId id="261" r:id="rId13"/>
    <p:sldId id="262" r:id="rId14"/>
    <p:sldId id="267"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AA78689-72F3-40B9-A946-9D433C02BFF4}" v="862" dt="2024-04-04T00:44:31.43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3447" autoAdjust="0"/>
  </p:normalViewPr>
  <p:slideViewPr>
    <p:cSldViewPr snapToGrid="0">
      <p:cViewPr>
        <p:scale>
          <a:sx n="58" d="100"/>
          <a:sy n="58" d="100"/>
        </p:scale>
        <p:origin x="988" y="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vinash Goud" userId="fcb88f725b39554b" providerId="LiveId" clId="{6AA78689-72F3-40B9-A946-9D433C02BFF4}"/>
    <pc:docChg chg="undo redo custSel addSld delSld modSld sldOrd">
      <pc:chgData name="Avinash Goud" userId="fcb88f725b39554b" providerId="LiveId" clId="{6AA78689-72F3-40B9-A946-9D433C02BFF4}" dt="2024-04-04T00:45:30.613" v="2962" actId="478"/>
      <pc:docMkLst>
        <pc:docMk/>
      </pc:docMkLst>
      <pc:sldChg chg="addSp delSp modSp mod ord setBg">
        <pc:chgData name="Avinash Goud" userId="fcb88f725b39554b" providerId="LiveId" clId="{6AA78689-72F3-40B9-A946-9D433C02BFF4}" dt="2024-04-04T00:18:30.634" v="2793" actId="14100"/>
        <pc:sldMkLst>
          <pc:docMk/>
          <pc:sldMk cId="3277467500" sldId="256"/>
        </pc:sldMkLst>
        <pc:spChg chg="mod">
          <ac:chgData name="Avinash Goud" userId="fcb88f725b39554b" providerId="LiveId" clId="{6AA78689-72F3-40B9-A946-9D433C02BFF4}" dt="2024-04-03T21:47:29.370" v="1981" actId="20577"/>
          <ac:spMkLst>
            <pc:docMk/>
            <pc:sldMk cId="3277467500" sldId="256"/>
            <ac:spMk id="2" creationId="{C18D7CEF-8761-F745-5578-2C82DAC8D840}"/>
          </ac:spMkLst>
        </pc:spChg>
        <pc:spChg chg="add del mod">
          <ac:chgData name="Avinash Goud" userId="fcb88f725b39554b" providerId="LiveId" clId="{6AA78689-72F3-40B9-A946-9D433C02BFF4}" dt="2024-04-03T23:33:33.872" v="2703" actId="207"/>
          <ac:spMkLst>
            <pc:docMk/>
            <pc:sldMk cId="3277467500" sldId="256"/>
            <ac:spMk id="3" creationId="{3CB4615B-5194-760F-75E6-C96CC18D1618}"/>
          </ac:spMkLst>
        </pc:spChg>
        <pc:spChg chg="add mod">
          <ac:chgData name="Avinash Goud" userId="fcb88f725b39554b" providerId="LiveId" clId="{6AA78689-72F3-40B9-A946-9D433C02BFF4}" dt="2024-04-03T21:49:48.722" v="1990" actId="20577"/>
          <ac:spMkLst>
            <pc:docMk/>
            <pc:sldMk cId="3277467500" sldId="256"/>
            <ac:spMk id="4" creationId="{41EB093D-F231-0F9E-DEF8-9AAC43A1CAB7}"/>
          </ac:spMkLst>
        </pc:spChg>
        <pc:spChg chg="add mod">
          <ac:chgData name="Avinash Goud" userId="fcb88f725b39554b" providerId="LiveId" clId="{6AA78689-72F3-40B9-A946-9D433C02BFF4}" dt="2024-04-04T00:18:30.634" v="2793" actId="14100"/>
          <ac:spMkLst>
            <pc:docMk/>
            <pc:sldMk cId="3277467500" sldId="256"/>
            <ac:spMk id="5" creationId="{7979C141-A295-DC83-8024-043F563FAD56}"/>
          </ac:spMkLst>
        </pc:spChg>
        <pc:spChg chg="add del mod">
          <ac:chgData name="Avinash Goud" userId="fcb88f725b39554b" providerId="LiveId" clId="{6AA78689-72F3-40B9-A946-9D433C02BFF4}" dt="2024-04-03T20:28:04.375" v="1882" actId="21"/>
          <ac:spMkLst>
            <pc:docMk/>
            <pc:sldMk cId="3277467500" sldId="256"/>
            <ac:spMk id="6" creationId="{E3BE04D6-2CE5-6D0C-E467-1B17B1C83C98}"/>
          </ac:spMkLst>
        </pc:spChg>
      </pc:sldChg>
      <pc:sldChg chg="addSp delSp modSp new mod ord">
        <pc:chgData name="Avinash Goud" userId="fcb88f725b39554b" providerId="LiveId" clId="{6AA78689-72F3-40B9-A946-9D433C02BFF4}" dt="2024-04-03T23:33:59.385" v="2704" actId="207"/>
        <pc:sldMkLst>
          <pc:docMk/>
          <pc:sldMk cId="4012805027" sldId="257"/>
        </pc:sldMkLst>
        <pc:spChg chg="mod">
          <ac:chgData name="Avinash Goud" userId="fcb88f725b39554b" providerId="LiveId" clId="{6AA78689-72F3-40B9-A946-9D433C02BFF4}" dt="2024-04-03T23:33:59.385" v="2704" actId="207"/>
          <ac:spMkLst>
            <pc:docMk/>
            <pc:sldMk cId="4012805027" sldId="257"/>
            <ac:spMk id="2" creationId="{33CDB025-A940-FF40-F0DB-FBF9BBF03C16}"/>
          </ac:spMkLst>
        </pc:spChg>
        <pc:spChg chg="add del mod">
          <ac:chgData name="Avinash Goud" userId="fcb88f725b39554b" providerId="LiveId" clId="{6AA78689-72F3-40B9-A946-9D433C02BFF4}" dt="2024-04-03T23:32:03.906" v="2694" actId="27636"/>
          <ac:spMkLst>
            <pc:docMk/>
            <pc:sldMk cId="4012805027" sldId="257"/>
            <ac:spMk id="3" creationId="{3D73F21E-5495-2ABB-B504-9A813C4775A5}"/>
          </ac:spMkLst>
        </pc:spChg>
        <pc:spChg chg="add del mod">
          <ac:chgData name="Avinash Goud" userId="fcb88f725b39554b" providerId="LiveId" clId="{6AA78689-72F3-40B9-A946-9D433C02BFF4}" dt="2024-04-03T21:40:31.334" v="1945"/>
          <ac:spMkLst>
            <pc:docMk/>
            <pc:sldMk cId="4012805027" sldId="257"/>
            <ac:spMk id="5" creationId="{446DB875-BCD3-7F01-1E9F-B229DF5C16F6}"/>
          </ac:spMkLst>
        </pc:spChg>
        <pc:spChg chg="add mod">
          <ac:chgData name="Avinash Goud" userId="fcb88f725b39554b" providerId="LiveId" clId="{6AA78689-72F3-40B9-A946-9D433C02BFF4}" dt="2024-04-03T18:44:09.838" v="1302"/>
          <ac:spMkLst>
            <pc:docMk/>
            <pc:sldMk cId="4012805027" sldId="257"/>
            <ac:spMk id="6" creationId="{446DB875-BCD3-7F01-1E9F-B229DF5C16F6}"/>
          </ac:spMkLst>
        </pc:spChg>
        <pc:spChg chg="add mod">
          <ac:chgData name="Avinash Goud" userId="fcb88f725b39554b" providerId="LiveId" clId="{6AA78689-72F3-40B9-A946-9D433C02BFF4}" dt="2024-04-03T18:45:19.850" v="1349" actId="1076"/>
          <ac:spMkLst>
            <pc:docMk/>
            <pc:sldMk cId="4012805027" sldId="257"/>
            <ac:spMk id="7" creationId="{457524B0-B2D3-9FE8-67F6-7B1E3D27DFDC}"/>
          </ac:spMkLst>
        </pc:spChg>
        <pc:spChg chg="add mod">
          <ac:chgData name="Avinash Goud" userId="fcb88f725b39554b" providerId="LiveId" clId="{6AA78689-72F3-40B9-A946-9D433C02BFF4}" dt="2024-04-03T18:45:11.364" v="1333"/>
          <ac:spMkLst>
            <pc:docMk/>
            <pc:sldMk cId="4012805027" sldId="257"/>
            <ac:spMk id="8" creationId="{3D73F21E-5495-2ABB-B504-9A813C4775A5}"/>
          </ac:spMkLst>
        </pc:spChg>
        <pc:spChg chg="add del mod">
          <ac:chgData name="Avinash Goud" userId="fcb88f725b39554b" providerId="LiveId" clId="{6AA78689-72F3-40B9-A946-9D433C02BFF4}" dt="2024-04-03T18:46:49.464" v="1395" actId="478"/>
          <ac:spMkLst>
            <pc:docMk/>
            <pc:sldMk cId="4012805027" sldId="257"/>
            <ac:spMk id="9" creationId="{95E9246C-E8BB-70BD-0390-E01AF9DE16DB}"/>
          </ac:spMkLst>
        </pc:spChg>
        <pc:spChg chg="add del mod">
          <ac:chgData name="Avinash Goud" userId="fcb88f725b39554b" providerId="LiveId" clId="{6AA78689-72F3-40B9-A946-9D433C02BFF4}" dt="2024-04-03T18:46:32.487" v="1390" actId="478"/>
          <ac:spMkLst>
            <pc:docMk/>
            <pc:sldMk cId="4012805027" sldId="257"/>
            <ac:spMk id="11" creationId="{BA5E778A-4CBE-2EF9-17BE-E8462FF8376C}"/>
          </ac:spMkLst>
        </pc:spChg>
        <pc:spChg chg="add mod">
          <ac:chgData name="Avinash Goud" userId="fcb88f725b39554b" providerId="LiveId" clId="{6AA78689-72F3-40B9-A946-9D433C02BFF4}" dt="2024-04-03T21:51:56.147" v="2006" actId="20577"/>
          <ac:spMkLst>
            <pc:docMk/>
            <pc:sldMk cId="4012805027" sldId="257"/>
            <ac:spMk id="13" creationId="{A0BC2136-E973-872E-09B2-B7FA3F946A2F}"/>
          </ac:spMkLst>
        </pc:spChg>
        <pc:spChg chg="add del">
          <ac:chgData name="Avinash Goud" userId="fcb88f725b39554b" providerId="LiveId" clId="{6AA78689-72F3-40B9-A946-9D433C02BFF4}" dt="2024-04-03T21:55:19.503" v="2029" actId="21"/>
          <ac:spMkLst>
            <pc:docMk/>
            <pc:sldMk cId="4012805027" sldId="257"/>
            <ac:spMk id="14" creationId="{8D3C4672-7FEA-E84E-7F87-B6EB7E3B739F}"/>
          </ac:spMkLst>
        </pc:spChg>
      </pc:sldChg>
      <pc:sldChg chg="addSp delSp modSp new mod">
        <pc:chgData name="Avinash Goud" userId="fcb88f725b39554b" providerId="LiveId" clId="{6AA78689-72F3-40B9-A946-9D433C02BFF4}" dt="2024-04-04T00:28:32.089" v="2930" actId="1076"/>
        <pc:sldMkLst>
          <pc:docMk/>
          <pc:sldMk cId="2094744168" sldId="258"/>
        </pc:sldMkLst>
        <pc:spChg chg="add del mod">
          <ac:chgData name="Avinash Goud" userId="fcb88f725b39554b" providerId="LiveId" clId="{6AA78689-72F3-40B9-A946-9D433C02BFF4}" dt="2024-04-03T22:34:35.454" v="2072" actId="21"/>
          <ac:spMkLst>
            <pc:docMk/>
            <pc:sldMk cId="2094744168" sldId="258"/>
            <ac:spMk id="2" creationId="{E31E2C4C-5737-0CC5-292C-CE8B43533A09}"/>
          </ac:spMkLst>
        </pc:spChg>
        <pc:spChg chg="add del mod">
          <ac:chgData name="Avinash Goud" userId="fcb88f725b39554b" providerId="LiveId" clId="{6AA78689-72F3-40B9-A946-9D433C02BFF4}" dt="2024-04-04T00:24:54.372" v="2822" actId="478"/>
          <ac:spMkLst>
            <pc:docMk/>
            <pc:sldMk cId="2094744168" sldId="258"/>
            <ac:spMk id="3" creationId="{4B2B5E04-12E2-BA64-266D-5C20E1544C67}"/>
          </ac:spMkLst>
        </pc:spChg>
        <pc:spChg chg="add del mod">
          <ac:chgData name="Avinash Goud" userId="fcb88f725b39554b" providerId="LiveId" clId="{6AA78689-72F3-40B9-A946-9D433C02BFF4}" dt="2024-04-03T15:48:38.248" v="397" actId="12084"/>
          <ac:spMkLst>
            <pc:docMk/>
            <pc:sldMk cId="2094744168" sldId="258"/>
            <ac:spMk id="4" creationId="{5C90E4DA-9910-734D-50F7-62CF9D4E8138}"/>
          </ac:spMkLst>
        </pc:spChg>
        <pc:spChg chg="add del mod">
          <ac:chgData name="Avinash Goud" userId="fcb88f725b39554b" providerId="LiveId" clId="{6AA78689-72F3-40B9-A946-9D433C02BFF4}" dt="2024-04-04T00:24:40.024" v="2818" actId="478"/>
          <ac:spMkLst>
            <pc:docMk/>
            <pc:sldMk cId="2094744168" sldId="258"/>
            <ac:spMk id="4" creationId="{CD503FE9-0F32-CAB0-45D4-D9FBD351717E}"/>
          </ac:spMkLst>
        </pc:spChg>
        <pc:spChg chg="add del mod">
          <ac:chgData name="Avinash Goud" userId="fcb88f725b39554b" providerId="LiveId" clId="{6AA78689-72F3-40B9-A946-9D433C02BFF4}" dt="2024-04-03T22:42:17.985" v="2098" actId="12084"/>
          <ac:spMkLst>
            <pc:docMk/>
            <pc:sldMk cId="2094744168" sldId="258"/>
            <ac:spMk id="6" creationId="{91575030-C872-31EB-773C-E85B213313BA}"/>
          </ac:spMkLst>
        </pc:spChg>
        <pc:spChg chg="add mod">
          <ac:chgData name="Avinash Goud" userId="fcb88f725b39554b" providerId="LiveId" clId="{6AA78689-72F3-40B9-A946-9D433C02BFF4}" dt="2024-04-04T00:28:32.089" v="2930" actId="1076"/>
          <ac:spMkLst>
            <pc:docMk/>
            <pc:sldMk cId="2094744168" sldId="258"/>
            <ac:spMk id="6" creationId="{BCF7C1DC-78EF-7B36-7398-F02B4B0A8ABA}"/>
          </ac:spMkLst>
        </pc:spChg>
        <pc:spChg chg="add del mod">
          <ac:chgData name="Avinash Goud" userId="fcb88f725b39554b" providerId="LiveId" clId="{6AA78689-72F3-40B9-A946-9D433C02BFF4}" dt="2024-04-03T22:27:52.176" v="2048" actId="478"/>
          <ac:spMkLst>
            <pc:docMk/>
            <pc:sldMk cId="2094744168" sldId="258"/>
            <ac:spMk id="8" creationId="{470C7C31-26B8-3E43-AE07-FCBDA0CE8788}"/>
          </ac:spMkLst>
        </pc:spChg>
        <pc:spChg chg="add del mod">
          <ac:chgData name="Avinash Goud" userId="fcb88f725b39554b" providerId="LiveId" clId="{6AA78689-72F3-40B9-A946-9D433C02BFF4}" dt="2024-04-03T22:45:36.479" v="2110" actId="12084"/>
          <ac:spMkLst>
            <pc:docMk/>
            <pc:sldMk cId="2094744168" sldId="258"/>
            <ac:spMk id="10" creationId="{F288CED7-C745-2AD3-2BB1-E774C12F6213}"/>
          </ac:spMkLst>
        </pc:spChg>
        <pc:spChg chg="add del mod">
          <ac:chgData name="Avinash Goud" userId="fcb88f725b39554b" providerId="LiveId" clId="{6AA78689-72F3-40B9-A946-9D433C02BFF4}" dt="2024-04-03T22:46:25.530" v="2114" actId="12084"/>
          <ac:spMkLst>
            <pc:docMk/>
            <pc:sldMk cId="2094744168" sldId="258"/>
            <ac:spMk id="12" creationId="{577E1D99-E4C6-486B-AA6C-2C58DEDEF05B}"/>
          </ac:spMkLst>
        </pc:spChg>
        <pc:graphicFrameChg chg="add del mod">
          <ac:chgData name="Avinash Goud" userId="fcb88f725b39554b" providerId="LiveId" clId="{6AA78689-72F3-40B9-A946-9D433C02BFF4}" dt="2024-04-03T22:40:41.604" v="2096" actId="11529"/>
          <ac:graphicFrameMkLst>
            <pc:docMk/>
            <pc:sldMk cId="2094744168" sldId="258"/>
            <ac:graphicFrameMk id="5" creationId="{9EB4B412-F53C-7BE8-0594-50635F7678FF}"/>
          </ac:graphicFrameMkLst>
        </pc:graphicFrameChg>
        <pc:graphicFrameChg chg="add mod">
          <ac:chgData name="Avinash Goud" userId="fcb88f725b39554b" providerId="LiveId" clId="{6AA78689-72F3-40B9-A946-9D433C02BFF4}" dt="2024-04-03T18:51:12.249" v="1422"/>
          <ac:graphicFrameMkLst>
            <pc:docMk/>
            <pc:sldMk cId="2094744168" sldId="258"/>
            <ac:graphicFrameMk id="6" creationId="{F4C7A90E-4431-00C2-0C0D-BC9D6A8F5F70}"/>
          </ac:graphicFrameMkLst>
        </pc:graphicFrameChg>
        <pc:graphicFrameChg chg="add del mod">
          <ac:chgData name="Avinash Goud" userId="fcb88f725b39554b" providerId="LiveId" clId="{6AA78689-72F3-40B9-A946-9D433C02BFF4}" dt="2024-04-03T22:44:51.350" v="2108" actId="11529"/>
          <ac:graphicFrameMkLst>
            <pc:docMk/>
            <pc:sldMk cId="2094744168" sldId="258"/>
            <ac:graphicFrameMk id="7" creationId="{5077B53E-DFBC-DF16-1F85-1A9D089E9BC5}"/>
          </ac:graphicFrameMkLst>
        </pc:graphicFrameChg>
        <pc:graphicFrameChg chg="add del mod">
          <ac:chgData name="Avinash Goud" userId="fcb88f725b39554b" providerId="LiveId" clId="{6AA78689-72F3-40B9-A946-9D433C02BFF4}" dt="2024-04-03T22:45:58.258" v="2111" actId="11529"/>
          <ac:graphicFrameMkLst>
            <pc:docMk/>
            <pc:sldMk cId="2094744168" sldId="258"/>
            <ac:graphicFrameMk id="11" creationId="{F14A1C6E-76CA-B435-3792-04F6812E9060}"/>
          </ac:graphicFrameMkLst>
        </pc:graphicFrameChg>
        <pc:graphicFrameChg chg="add mod">
          <ac:chgData name="Avinash Goud" userId="fcb88f725b39554b" providerId="LiveId" clId="{6AA78689-72F3-40B9-A946-9D433C02BFF4}" dt="2024-04-04T00:23:48.136" v="2798" actId="1076"/>
          <ac:graphicFrameMkLst>
            <pc:docMk/>
            <pc:sldMk cId="2094744168" sldId="258"/>
            <ac:graphicFrameMk id="13" creationId="{205978A4-94F6-5C42-F470-214C1ADD0978}"/>
          </ac:graphicFrameMkLst>
        </pc:graphicFrameChg>
        <pc:picChg chg="add del mod">
          <ac:chgData name="Avinash Goud" userId="fcb88f725b39554b" providerId="LiveId" clId="{6AA78689-72F3-40B9-A946-9D433C02BFF4}" dt="2024-04-03T22:44:56.796" v="2109" actId="478"/>
          <ac:picMkLst>
            <pc:docMk/>
            <pc:sldMk cId="2094744168" sldId="258"/>
            <ac:picMk id="9" creationId="{9860EC98-4F72-AA15-3D78-7B8F7322864C}"/>
          </ac:picMkLst>
        </pc:picChg>
      </pc:sldChg>
      <pc:sldChg chg="addSp delSp modSp new mod modShow">
        <pc:chgData name="Avinash Goud" userId="fcb88f725b39554b" providerId="LiveId" clId="{6AA78689-72F3-40B9-A946-9D433C02BFF4}" dt="2024-04-03T23:36:04.487" v="2714" actId="14100"/>
        <pc:sldMkLst>
          <pc:docMk/>
          <pc:sldMk cId="1769281528" sldId="259"/>
        </pc:sldMkLst>
        <pc:spChg chg="add del mod">
          <ac:chgData name="Avinash Goud" userId="fcb88f725b39554b" providerId="LiveId" clId="{6AA78689-72F3-40B9-A946-9D433C02BFF4}" dt="2024-04-03T22:48:01.845" v="2121" actId="12084"/>
          <ac:spMkLst>
            <pc:docMk/>
            <pc:sldMk cId="1769281528" sldId="259"/>
            <ac:spMk id="2" creationId="{29FCCF38-491D-B061-1F8A-47EFA36C4587}"/>
          </ac:spMkLst>
        </pc:spChg>
        <pc:spChg chg="del mod">
          <ac:chgData name="Avinash Goud" userId="fcb88f725b39554b" providerId="LiveId" clId="{6AA78689-72F3-40B9-A946-9D433C02BFF4}" dt="2024-04-03T17:46:19.458" v="913" actId="21"/>
          <ac:spMkLst>
            <pc:docMk/>
            <pc:sldMk cId="1769281528" sldId="259"/>
            <ac:spMk id="2" creationId="{BD177871-B59E-3904-53E3-39E5ABFC6CE0}"/>
          </ac:spMkLst>
        </pc:spChg>
        <pc:spChg chg="add del mod">
          <ac:chgData name="Avinash Goud" userId="fcb88f725b39554b" providerId="LiveId" clId="{6AA78689-72F3-40B9-A946-9D433C02BFF4}" dt="2024-04-03T16:06:38.830" v="576" actId="12084"/>
          <ac:spMkLst>
            <pc:docMk/>
            <pc:sldMk cId="1769281528" sldId="259"/>
            <ac:spMk id="3" creationId="{5D3986DB-52D3-BDC2-97F2-4F2812B0BAB4}"/>
          </ac:spMkLst>
        </pc:spChg>
        <pc:spChg chg="add del mod">
          <ac:chgData name="Avinash Goud" userId="fcb88f725b39554b" providerId="LiveId" clId="{6AA78689-72F3-40B9-A946-9D433C02BFF4}" dt="2024-04-03T16:06:45.426" v="578" actId="12084"/>
          <ac:spMkLst>
            <pc:docMk/>
            <pc:sldMk cId="1769281528" sldId="259"/>
            <ac:spMk id="6" creationId="{FBF6EA42-F266-2CB4-0AAB-09B8B734DD58}"/>
          </ac:spMkLst>
        </pc:spChg>
        <pc:spChg chg="add del mod">
          <ac:chgData name="Avinash Goud" userId="fcb88f725b39554b" providerId="LiveId" clId="{6AA78689-72F3-40B9-A946-9D433C02BFF4}" dt="2024-04-03T18:49:29.964" v="1400" actId="12084"/>
          <ac:spMkLst>
            <pc:docMk/>
            <pc:sldMk cId="1769281528" sldId="259"/>
            <ac:spMk id="11" creationId="{C543BA74-B426-7386-1A4B-571AB66F885A}"/>
          </ac:spMkLst>
        </pc:spChg>
        <pc:spChg chg="add del mod">
          <ac:chgData name="Avinash Goud" userId="fcb88f725b39554b" providerId="LiveId" clId="{6AA78689-72F3-40B9-A946-9D433C02BFF4}" dt="2024-04-03T18:57:51.144" v="1474" actId="21"/>
          <ac:spMkLst>
            <pc:docMk/>
            <pc:sldMk cId="1769281528" sldId="259"/>
            <ac:spMk id="13" creationId="{67F38574-7083-B1B5-A063-1268C6D7AD0F}"/>
          </ac:spMkLst>
        </pc:spChg>
        <pc:graphicFrameChg chg="add mod">
          <ac:chgData name="Avinash Goud" userId="fcb88f725b39554b" providerId="LiveId" clId="{6AA78689-72F3-40B9-A946-9D433C02BFF4}" dt="2024-04-03T23:36:04.487" v="2714" actId="14100"/>
          <ac:graphicFrameMkLst>
            <pc:docMk/>
            <pc:sldMk cId="1769281528" sldId="259"/>
            <ac:graphicFrameMk id="3" creationId="{5CB2B3FB-512A-F66E-A0C0-B28871976445}"/>
          </ac:graphicFrameMkLst>
        </pc:graphicFrameChg>
        <pc:graphicFrameChg chg="add mod">
          <ac:chgData name="Avinash Goud" userId="fcb88f725b39554b" providerId="LiveId" clId="{6AA78689-72F3-40B9-A946-9D433C02BFF4}" dt="2024-04-03T15:32:15.813" v="365" actId="12100"/>
          <ac:graphicFrameMkLst>
            <pc:docMk/>
            <pc:sldMk cId="1769281528" sldId="259"/>
            <ac:graphicFrameMk id="4" creationId="{3D8CF767-E564-BFA0-2314-50316E3FEE85}"/>
          </ac:graphicFrameMkLst>
        </pc:graphicFrameChg>
        <pc:graphicFrameChg chg="add del mod">
          <ac:chgData name="Avinash Goud" userId="fcb88f725b39554b" providerId="LiveId" clId="{6AA78689-72F3-40B9-A946-9D433C02BFF4}" dt="2024-04-03T16:09:40.845" v="592" actId="21"/>
          <ac:graphicFrameMkLst>
            <pc:docMk/>
            <pc:sldMk cId="1769281528" sldId="259"/>
            <ac:graphicFrameMk id="7" creationId="{926B8B09-168C-ED79-06B4-01B89F1CC027}"/>
          </ac:graphicFrameMkLst>
        </pc:graphicFrameChg>
        <pc:graphicFrameChg chg="add del mod">
          <ac:chgData name="Avinash Goud" userId="fcb88f725b39554b" providerId="LiveId" clId="{6AA78689-72F3-40B9-A946-9D433C02BFF4}" dt="2024-04-03T17:41:35.677" v="907" actId="21"/>
          <ac:graphicFrameMkLst>
            <pc:docMk/>
            <pc:sldMk cId="1769281528" sldId="259"/>
            <ac:graphicFrameMk id="8" creationId="{A4A120E2-12B4-3E7F-74A0-CCF0655F3F2A}"/>
          </ac:graphicFrameMkLst>
        </pc:graphicFrameChg>
        <pc:graphicFrameChg chg="add del mod">
          <ac:chgData name="Avinash Goud" userId="fcb88f725b39554b" providerId="LiveId" clId="{6AA78689-72F3-40B9-A946-9D433C02BFF4}" dt="2024-04-03T17:00:52.553" v="678" actId="21"/>
          <ac:graphicFrameMkLst>
            <pc:docMk/>
            <pc:sldMk cId="1769281528" sldId="259"/>
            <ac:graphicFrameMk id="9" creationId="{7AC17CC3-3468-5929-75E7-5489047DCEB2}"/>
          </ac:graphicFrameMkLst>
        </pc:graphicFrameChg>
        <pc:graphicFrameChg chg="add del mod">
          <ac:chgData name="Avinash Goud" userId="fcb88f725b39554b" providerId="LiveId" clId="{6AA78689-72F3-40B9-A946-9D433C02BFF4}" dt="2024-04-03T22:39:50.281" v="2094" actId="11529"/>
          <ac:graphicFrameMkLst>
            <pc:docMk/>
            <pc:sldMk cId="1769281528" sldId="259"/>
            <ac:graphicFrameMk id="14" creationId="{BB2BEFB9-E8DC-D7CF-03B7-DDEF8EA02C22}"/>
          </ac:graphicFrameMkLst>
        </pc:graphicFrameChg>
        <pc:graphicFrameChg chg="add del mod">
          <ac:chgData name="Avinash Goud" userId="fcb88f725b39554b" providerId="LiveId" clId="{6AA78689-72F3-40B9-A946-9D433C02BFF4}" dt="2024-04-03T18:53:02.237" v="1437" actId="21"/>
          <ac:graphicFrameMkLst>
            <pc:docMk/>
            <pc:sldMk cId="1769281528" sldId="259"/>
            <ac:graphicFrameMk id="15" creationId="{CAE9CB4D-6A30-B92C-16AC-247C14CBC85A}"/>
          </ac:graphicFrameMkLst>
        </pc:graphicFrameChg>
      </pc:sldChg>
      <pc:sldChg chg="addSp delSp modSp new mod">
        <pc:chgData name="Avinash Goud" userId="fcb88f725b39554b" providerId="LiveId" clId="{6AA78689-72F3-40B9-A946-9D433C02BFF4}" dt="2024-04-03T23:07:37.398" v="2267" actId="27636"/>
        <pc:sldMkLst>
          <pc:docMk/>
          <pc:sldMk cId="2644609746" sldId="260"/>
        </pc:sldMkLst>
        <pc:spChg chg="del mod">
          <ac:chgData name="Avinash Goud" userId="fcb88f725b39554b" providerId="LiveId" clId="{6AA78689-72F3-40B9-A946-9D433C02BFF4}" dt="2024-04-03T16:57:47.310" v="660" actId="12084"/>
          <ac:spMkLst>
            <pc:docMk/>
            <pc:sldMk cId="2644609746" sldId="260"/>
            <ac:spMk id="2" creationId="{CDA34216-1F12-BAFD-73B0-5BDAE51DDCB3}"/>
          </ac:spMkLst>
        </pc:spChg>
        <pc:spChg chg="add del mod">
          <ac:chgData name="Avinash Goud" userId="fcb88f725b39554b" providerId="LiveId" clId="{6AA78689-72F3-40B9-A946-9D433C02BFF4}" dt="2024-04-03T23:03:23.992" v="2195" actId="21"/>
          <ac:spMkLst>
            <pc:docMk/>
            <pc:sldMk cId="2644609746" sldId="260"/>
            <ac:spMk id="2" creationId="{E31E2C4C-5737-0CC5-292C-CE8B43533A09}"/>
          </ac:spMkLst>
        </pc:spChg>
        <pc:spChg chg="add mod">
          <ac:chgData name="Avinash Goud" userId="fcb88f725b39554b" providerId="LiveId" clId="{6AA78689-72F3-40B9-A946-9D433C02BFF4}" dt="2024-04-03T23:07:37.398" v="2267" actId="27636"/>
          <ac:spMkLst>
            <pc:docMk/>
            <pc:sldMk cId="2644609746" sldId="260"/>
            <ac:spMk id="4" creationId="{5E3B6879-87EF-8C15-625E-AB3F9A282A88}"/>
          </ac:spMkLst>
        </pc:spChg>
        <pc:spChg chg="add del">
          <ac:chgData name="Avinash Goud" userId="fcb88f725b39554b" providerId="LiveId" clId="{6AA78689-72F3-40B9-A946-9D433C02BFF4}" dt="2024-04-03T16:03:55.489" v="572" actId="22"/>
          <ac:spMkLst>
            <pc:docMk/>
            <pc:sldMk cId="2644609746" sldId="260"/>
            <ac:spMk id="4" creationId="{EABC415F-4C72-FCA8-131A-7F47C09B65C7}"/>
          </ac:spMkLst>
        </pc:spChg>
        <pc:spChg chg="add del mod">
          <ac:chgData name="Avinash Goud" userId="fcb88f725b39554b" providerId="LiveId" clId="{6AA78689-72F3-40B9-A946-9D433C02BFF4}" dt="2024-04-03T16:08:00.223" v="585" actId="21"/>
          <ac:spMkLst>
            <pc:docMk/>
            <pc:sldMk cId="2644609746" sldId="260"/>
            <ac:spMk id="5" creationId="{1A788062-AAB2-D428-306E-5D9193D9F024}"/>
          </ac:spMkLst>
        </pc:spChg>
        <pc:spChg chg="add mod">
          <ac:chgData name="Avinash Goud" userId="fcb88f725b39554b" providerId="LiveId" clId="{6AA78689-72F3-40B9-A946-9D433C02BFF4}" dt="2024-04-03T16:40:43.420" v="604"/>
          <ac:spMkLst>
            <pc:docMk/>
            <pc:sldMk cId="2644609746" sldId="260"/>
            <ac:spMk id="8" creationId="{E38FC645-ED92-89A1-6FAD-48103A93277F}"/>
          </ac:spMkLst>
        </pc:spChg>
        <pc:spChg chg="add mod">
          <ac:chgData name="Avinash Goud" userId="fcb88f725b39554b" providerId="LiveId" clId="{6AA78689-72F3-40B9-A946-9D433C02BFF4}" dt="2024-04-03T16:40:43.420" v="604"/>
          <ac:spMkLst>
            <pc:docMk/>
            <pc:sldMk cId="2644609746" sldId="260"/>
            <ac:spMk id="9" creationId="{DD10DE40-BD5D-43C3-91A4-6BCB8F2888DE}"/>
          </ac:spMkLst>
        </pc:spChg>
        <pc:spChg chg="add mod">
          <ac:chgData name="Avinash Goud" userId="fcb88f725b39554b" providerId="LiveId" clId="{6AA78689-72F3-40B9-A946-9D433C02BFF4}" dt="2024-04-03T23:07:33.009" v="2264" actId="1076"/>
          <ac:spMkLst>
            <pc:docMk/>
            <pc:sldMk cId="2644609746" sldId="260"/>
            <ac:spMk id="11" creationId="{9A194DAE-AB19-4E12-7342-5461A0AD1E76}"/>
          </ac:spMkLst>
        </pc:spChg>
        <pc:grpChg chg="add del mod">
          <ac:chgData name="Avinash Goud" userId="fcb88f725b39554b" providerId="LiveId" clId="{6AA78689-72F3-40B9-A946-9D433C02BFF4}" dt="2024-04-03T16:40:52.136" v="606" actId="21"/>
          <ac:grpSpMkLst>
            <pc:docMk/>
            <pc:sldMk cId="2644609746" sldId="260"/>
            <ac:grpSpMk id="7" creationId="{847A0F4B-F3F3-8436-B01A-9F1B3BCA2019}"/>
          </ac:grpSpMkLst>
        </pc:grpChg>
        <pc:graphicFrameChg chg="add del mod">
          <ac:chgData name="Avinash Goud" userId="fcb88f725b39554b" providerId="LiveId" clId="{6AA78689-72F3-40B9-A946-9D433C02BFF4}" dt="2024-04-03T16:40:46.860" v="605" actId="21"/>
          <ac:graphicFrameMkLst>
            <pc:docMk/>
            <pc:sldMk cId="2644609746" sldId="260"/>
            <ac:graphicFrameMk id="6" creationId="{C31AE741-AC28-599A-B06A-78922688EADB}"/>
          </ac:graphicFrameMkLst>
        </pc:graphicFrameChg>
        <pc:graphicFrameChg chg="add del mod">
          <ac:chgData name="Avinash Goud" userId="fcb88f725b39554b" providerId="LiveId" clId="{6AA78689-72F3-40B9-A946-9D433C02BFF4}" dt="2024-04-03T18:48:57.207" v="1399" actId="21"/>
          <ac:graphicFrameMkLst>
            <pc:docMk/>
            <pc:sldMk cId="2644609746" sldId="260"/>
            <ac:graphicFrameMk id="10" creationId="{CAE9CB4D-6A30-B92C-16AC-247C14CBC85A}"/>
          </ac:graphicFrameMkLst>
        </pc:graphicFrameChg>
      </pc:sldChg>
      <pc:sldChg chg="addSp delSp modSp new mod">
        <pc:chgData name="Avinash Goud" userId="fcb88f725b39554b" providerId="LiveId" clId="{6AA78689-72F3-40B9-A946-9D433C02BFF4}" dt="2024-04-03T23:22:40.797" v="2513" actId="14100"/>
        <pc:sldMkLst>
          <pc:docMk/>
          <pc:sldMk cId="3209140333" sldId="261"/>
        </pc:sldMkLst>
        <pc:spChg chg="del mod">
          <ac:chgData name="Avinash Goud" userId="fcb88f725b39554b" providerId="LiveId" clId="{6AA78689-72F3-40B9-A946-9D433C02BFF4}" dt="2024-04-03T18:56:30.249" v="1468" actId="21"/>
          <ac:spMkLst>
            <pc:docMk/>
            <pc:sldMk cId="3209140333" sldId="261"/>
            <ac:spMk id="2" creationId="{4D63FDA6-8763-9F53-5ABA-78B126DA5C02}"/>
          </ac:spMkLst>
        </pc:spChg>
        <pc:spChg chg="add mod">
          <ac:chgData name="Avinash Goud" userId="fcb88f725b39554b" providerId="LiveId" clId="{6AA78689-72F3-40B9-A946-9D433C02BFF4}" dt="2024-04-03T23:20:17.828" v="2491" actId="14100"/>
          <ac:spMkLst>
            <pc:docMk/>
            <pc:sldMk cId="3209140333" sldId="261"/>
            <ac:spMk id="2" creationId="{A6732487-8394-F6F3-744D-FBDE5E699069}"/>
          </ac:spMkLst>
        </pc:spChg>
        <pc:spChg chg="add del mod">
          <ac:chgData name="Avinash Goud" userId="fcb88f725b39554b" providerId="LiveId" clId="{6AA78689-72F3-40B9-A946-9D433C02BFF4}" dt="2024-04-03T23:22:40.797" v="2513" actId="14100"/>
          <ac:spMkLst>
            <pc:docMk/>
            <pc:sldMk cId="3209140333" sldId="261"/>
            <ac:spMk id="3" creationId="{01231CB1-B41D-8D18-97A7-23B75B39397C}"/>
          </ac:spMkLst>
        </pc:spChg>
        <pc:spChg chg="add del mod">
          <ac:chgData name="Avinash Goud" userId="fcb88f725b39554b" providerId="LiveId" clId="{6AA78689-72F3-40B9-A946-9D433C02BFF4}" dt="2024-04-03T23:19:44.709" v="2485"/>
          <ac:spMkLst>
            <pc:docMk/>
            <pc:sldMk cId="3209140333" sldId="261"/>
            <ac:spMk id="5" creationId="{A1022C7F-08D7-E03E-8CE0-607ECFA3E659}"/>
          </ac:spMkLst>
        </pc:spChg>
      </pc:sldChg>
      <pc:sldChg chg="addSp delSp modSp new mod ord">
        <pc:chgData name="Avinash Goud" userId="fcb88f725b39554b" providerId="LiveId" clId="{6AA78689-72F3-40B9-A946-9D433C02BFF4}" dt="2024-04-03T23:53:45.370" v="2779" actId="255"/>
        <pc:sldMkLst>
          <pc:docMk/>
          <pc:sldMk cId="4286640369" sldId="262"/>
        </pc:sldMkLst>
        <pc:spChg chg="mod">
          <ac:chgData name="Avinash Goud" userId="fcb88f725b39554b" providerId="LiveId" clId="{6AA78689-72F3-40B9-A946-9D433C02BFF4}" dt="2024-04-03T23:47:19.866" v="2718" actId="1076"/>
          <ac:spMkLst>
            <pc:docMk/>
            <pc:sldMk cId="4286640369" sldId="262"/>
            <ac:spMk id="2" creationId="{7ADA7F06-53A1-8927-D119-0BE89372C4DE}"/>
          </ac:spMkLst>
        </pc:spChg>
        <pc:spChg chg="add del">
          <ac:chgData name="Avinash Goud" userId="fcb88f725b39554b" providerId="LiveId" clId="{6AA78689-72F3-40B9-A946-9D433C02BFF4}" dt="2024-04-03T23:46:58.747" v="2716" actId="478"/>
          <ac:spMkLst>
            <pc:docMk/>
            <pc:sldMk cId="4286640369" sldId="262"/>
            <ac:spMk id="3" creationId="{66691562-0AD3-6599-0334-CB8005084661}"/>
          </ac:spMkLst>
        </pc:spChg>
        <pc:spChg chg="add">
          <ac:chgData name="Avinash Goud" userId="fcb88f725b39554b" providerId="LiveId" clId="{6AA78689-72F3-40B9-A946-9D433C02BFF4}" dt="2024-04-03T23:46:48.857" v="2715"/>
          <ac:spMkLst>
            <pc:docMk/>
            <pc:sldMk cId="4286640369" sldId="262"/>
            <ac:spMk id="4" creationId="{C2B4D8C3-62B8-60D5-3154-186F986A939B}"/>
          </ac:spMkLst>
        </pc:spChg>
        <pc:spChg chg="add">
          <ac:chgData name="Avinash Goud" userId="fcb88f725b39554b" providerId="LiveId" clId="{6AA78689-72F3-40B9-A946-9D433C02BFF4}" dt="2024-04-03T23:46:48.857" v="2715"/>
          <ac:spMkLst>
            <pc:docMk/>
            <pc:sldMk cId="4286640369" sldId="262"/>
            <ac:spMk id="5" creationId="{8C16D15A-F019-845A-B72D-656EFAE40C32}"/>
          </ac:spMkLst>
        </pc:spChg>
        <pc:spChg chg="add del mod">
          <ac:chgData name="Avinash Goud" userId="fcb88f725b39554b" providerId="LiveId" clId="{6AA78689-72F3-40B9-A946-9D433C02BFF4}" dt="2024-04-03T23:47:41.461" v="2723" actId="478"/>
          <ac:spMkLst>
            <pc:docMk/>
            <pc:sldMk cId="4286640369" sldId="262"/>
            <ac:spMk id="6" creationId="{26AECDEF-8057-1ACD-E8AB-E630BF82E066}"/>
          </ac:spMkLst>
        </pc:spChg>
        <pc:spChg chg="add del mod">
          <ac:chgData name="Avinash Goud" userId="fcb88f725b39554b" providerId="LiveId" clId="{6AA78689-72F3-40B9-A946-9D433C02BFF4}" dt="2024-04-03T23:47:41.461" v="2723" actId="478"/>
          <ac:spMkLst>
            <pc:docMk/>
            <pc:sldMk cId="4286640369" sldId="262"/>
            <ac:spMk id="7" creationId="{EE007690-25FE-36C0-7295-E0866A16163D}"/>
          </ac:spMkLst>
        </pc:spChg>
        <pc:spChg chg="add del mod">
          <ac:chgData name="Avinash Goud" userId="fcb88f725b39554b" providerId="LiveId" clId="{6AA78689-72F3-40B9-A946-9D433C02BFF4}" dt="2024-04-03T23:47:41.461" v="2723" actId="478"/>
          <ac:spMkLst>
            <pc:docMk/>
            <pc:sldMk cId="4286640369" sldId="262"/>
            <ac:spMk id="8" creationId="{968DEE26-4CEE-7AD4-6092-61F3E057CE07}"/>
          </ac:spMkLst>
        </pc:spChg>
        <pc:spChg chg="add mod">
          <ac:chgData name="Avinash Goud" userId="fcb88f725b39554b" providerId="LiveId" clId="{6AA78689-72F3-40B9-A946-9D433C02BFF4}" dt="2024-04-03T23:48:40.716" v="2729"/>
          <ac:spMkLst>
            <pc:docMk/>
            <pc:sldMk cId="4286640369" sldId="262"/>
            <ac:spMk id="9" creationId="{530819C4-7B8E-8445-038C-9CEF0EC63CF7}"/>
          </ac:spMkLst>
        </pc:spChg>
        <pc:spChg chg="add mod">
          <ac:chgData name="Avinash Goud" userId="fcb88f725b39554b" providerId="LiveId" clId="{6AA78689-72F3-40B9-A946-9D433C02BFF4}" dt="2024-04-03T23:48:40.716" v="2729"/>
          <ac:spMkLst>
            <pc:docMk/>
            <pc:sldMk cId="4286640369" sldId="262"/>
            <ac:spMk id="10" creationId="{F28669A4-3E0E-E085-F117-B175F0C88509}"/>
          </ac:spMkLst>
        </pc:spChg>
        <pc:spChg chg="add mod">
          <ac:chgData name="Avinash Goud" userId="fcb88f725b39554b" providerId="LiveId" clId="{6AA78689-72F3-40B9-A946-9D433C02BFF4}" dt="2024-04-03T23:48:40.716" v="2729"/>
          <ac:spMkLst>
            <pc:docMk/>
            <pc:sldMk cId="4286640369" sldId="262"/>
            <ac:spMk id="11" creationId="{CA8CEC57-0E3C-0B18-DB5B-5CF09517E231}"/>
          </ac:spMkLst>
        </pc:spChg>
        <pc:spChg chg="add del mod">
          <ac:chgData name="Avinash Goud" userId="fcb88f725b39554b" providerId="LiveId" clId="{6AA78689-72F3-40B9-A946-9D433C02BFF4}" dt="2024-04-03T23:49:06.270" v="2736" actId="478"/>
          <ac:spMkLst>
            <pc:docMk/>
            <pc:sldMk cId="4286640369" sldId="262"/>
            <ac:spMk id="12" creationId="{ED261FDF-18C9-A877-B3F2-094BD4273BEF}"/>
          </ac:spMkLst>
        </pc:spChg>
        <pc:spChg chg="add mod">
          <ac:chgData name="Avinash Goud" userId="fcb88f725b39554b" providerId="LiveId" clId="{6AA78689-72F3-40B9-A946-9D433C02BFF4}" dt="2024-04-03T23:48:53.313" v="2732"/>
          <ac:spMkLst>
            <pc:docMk/>
            <pc:sldMk cId="4286640369" sldId="262"/>
            <ac:spMk id="13" creationId="{5C26193C-8762-FD3B-2190-3C4DE07AD443}"/>
          </ac:spMkLst>
        </pc:spChg>
        <pc:spChg chg="add mod">
          <ac:chgData name="Avinash Goud" userId="fcb88f725b39554b" providerId="LiveId" clId="{6AA78689-72F3-40B9-A946-9D433C02BFF4}" dt="2024-04-03T23:48:53.313" v="2732"/>
          <ac:spMkLst>
            <pc:docMk/>
            <pc:sldMk cId="4286640369" sldId="262"/>
            <ac:spMk id="14" creationId="{005B5306-F381-78F9-EA49-9F85F3B97856}"/>
          </ac:spMkLst>
        </pc:spChg>
        <pc:spChg chg="add mod">
          <ac:chgData name="Avinash Goud" userId="fcb88f725b39554b" providerId="LiveId" clId="{6AA78689-72F3-40B9-A946-9D433C02BFF4}" dt="2024-04-03T23:48:53.313" v="2732"/>
          <ac:spMkLst>
            <pc:docMk/>
            <pc:sldMk cId="4286640369" sldId="262"/>
            <ac:spMk id="15" creationId="{4892DE95-6BAC-0A49-1FEC-58FAC7076DC3}"/>
          </ac:spMkLst>
        </pc:spChg>
        <pc:spChg chg="add del mod">
          <ac:chgData name="Avinash Goud" userId="fcb88f725b39554b" providerId="LiveId" clId="{6AA78689-72F3-40B9-A946-9D433C02BFF4}" dt="2024-04-03T23:49:06.270" v="2736" actId="478"/>
          <ac:spMkLst>
            <pc:docMk/>
            <pc:sldMk cId="4286640369" sldId="262"/>
            <ac:spMk id="16" creationId="{AAAEC30B-50F1-F5DA-2E61-033AB26104CC}"/>
          </ac:spMkLst>
        </pc:spChg>
        <pc:spChg chg="add del mod">
          <ac:chgData name="Avinash Goud" userId="fcb88f725b39554b" providerId="LiveId" clId="{6AA78689-72F3-40B9-A946-9D433C02BFF4}" dt="2024-04-03T23:49:06.270" v="2736" actId="478"/>
          <ac:spMkLst>
            <pc:docMk/>
            <pc:sldMk cId="4286640369" sldId="262"/>
            <ac:spMk id="17" creationId="{533E0775-66D6-C287-012A-F7064A6AC6AF}"/>
          </ac:spMkLst>
        </pc:spChg>
        <pc:spChg chg="add del mod">
          <ac:chgData name="Avinash Goud" userId="fcb88f725b39554b" providerId="LiveId" clId="{6AA78689-72F3-40B9-A946-9D433C02BFF4}" dt="2024-04-03T23:49:06.270" v="2736" actId="478"/>
          <ac:spMkLst>
            <pc:docMk/>
            <pc:sldMk cId="4286640369" sldId="262"/>
            <ac:spMk id="18" creationId="{9B0AD72C-19A5-E1F2-4B1B-FCD6348C855F}"/>
          </ac:spMkLst>
        </pc:spChg>
        <pc:spChg chg="add del mod">
          <ac:chgData name="Avinash Goud" userId="fcb88f725b39554b" providerId="LiveId" clId="{6AA78689-72F3-40B9-A946-9D433C02BFF4}" dt="2024-04-03T23:49:06.270" v="2736" actId="478"/>
          <ac:spMkLst>
            <pc:docMk/>
            <pc:sldMk cId="4286640369" sldId="262"/>
            <ac:spMk id="19" creationId="{E4954DA0-112D-114D-ECE5-C990696D5094}"/>
          </ac:spMkLst>
        </pc:spChg>
        <pc:spChg chg="add del mod">
          <ac:chgData name="Avinash Goud" userId="fcb88f725b39554b" providerId="LiveId" clId="{6AA78689-72F3-40B9-A946-9D433C02BFF4}" dt="2024-04-03T23:49:06.270" v="2736" actId="478"/>
          <ac:spMkLst>
            <pc:docMk/>
            <pc:sldMk cId="4286640369" sldId="262"/>
            <ac:spMk id="20" creationId="{1DF6E5F5-0000-A30A-9BC5-F193D0E7809C}"/>
          </ac:spMkLst>
        </pc:spChg>
        <pc:spChg chg="add del mod">
          <ac:chgData name="Avinash Goud" userId="fcb88f725b39554b" providerId="LiveId" clId="{6AA78689-72F3-40B9-A946-9D433C02BFF4}" dt="2024-04-03T23:49:06.270" v="2736" actId="478"/>
          <ac:spMkLst>
            <pc:docMk/>
            <pc:sldMk cId="4286640369" sldId="262"/>
            <ac:spMk id="21" creationId="{C4614B42-0AB9-B7C7-B37C-3FCCDC35BD6B}"/>
          </ac:spMkLst>
        </pc:spChg>
        <pc:spChg chg="add mod">
          <ac:chgData name="Avinash Goud" userId="fcb88f725b39554b" providerId="LiveId" clId="{6AA78689-72F3-40B9-A946-9D433C02BFF4}" dt="2024-04-03T23:53:45.370" v="2779" actId="255"/>
          <ac:spMkLst>
            <pc:docMk/>
            <pc:sldMk cId="4286640369" sldId="262"/>
            <ac:spMk id="22" creationId="{FF227979-880C-D867-5FE2-999B3EE88E74}"/>
          </ac:spMkLst>
        </pc:spChg>
        <pc:spChg chg="add mod">
          <ac:chgData name="Avinash Goud" userId="fcb88f725b39554b" providerId="LiveId" clId="{6AA78689-72F3-40B9-A946-9D433C02BFF4}" dt="2024-04-03T23:49:21.124" v="2739" actId="14100"/>
          <ac:spMkLst>
            <pc:docMk/>
            <pc:sldMk cId="4286640369" sldId="262"/>
            <ac:spMk id="23" creationId="{0357F9DE-5362-CBA8-95E2-149186F1FB97}"/>
          </ac:spMkLst>
        </pc:spChg>
        <pc:spChg chg="add del mod">
          <ac:chgData name="Avinash Goud" userId="fcb88f725b39554b" providerId="LiveId" clId="{6AA78689-72F3-40B9-A946-9D433C02BFF4}" dt="2024-04-03T23:49:37.389" v="2742" actId="478"/>
          <ac:spMkLst>
            <pc:docMk/>
            <pc:sldMk cId="4286640369" sldId="262"/>
            <ac:spMk id="24" creationId="{DF2B05F8-4552-A49E-6270-473867B50EDB}"/>
          </ac:spMkLst>
        </pc:spChg>
      </pc:sldChg>
      <pc:sldChg chg="addSp delSp modSp new del mod setBg">
        <pc:chgData name="Avinash Goud" userId="fcb88f725b39554b" providerId="LiveId" clId="{6AA78689-72F3-40B9-A946-9D433C02BFF4}" dt="2024-04-03T20:02:57.048" v="1856" actId="47"/>
        <pc:sldMkLst>
          <pc:docMk/>
          <pc:sldMk cId="860814215" sldId="263"/>
        </pc:sldMkLst>
        <pc:spChg chg="del mod">
          <ac:chgData name="Avinash Goud" userId="fcb88f725b39554b" providerId="LiveId" clId="{6AA78689-72F3-40B9-A946-9D433C02BFF4}" dt="2024-04-03T19:03:19.165" v="1527" actId="478"/>
          <ac:spMkLst>
            <pc:docMk/>
            <pc:sldMk cId="860814215" sldId="263"/>
            <ac:spMk id="2" creationId="{D692AA91-6FE9-5736-71E4-482D31DEF4E9}"/>
          </ac:spMkLst>
        </pc:spChg>
        <pc:spChg chg="mod">
          <ac:chgData name="Avinash Goud" userId="fcb88f725b39554b" providerId="LiveId" clId="{6AA78689-72F3-40B9-A946-9D433C02BFF4}" dt="2024-04-03T19:32:37.622" v="1702" actId="20577"/>
          <ac:spMkLst>
            <pc:docMk/>
            <pc:sldMk cId="860814215" sldId="263"/>
            <ac:spMk id="3" creationId="{709267F7-1771-7E11-0B6F-CCE1B835D9E7}"/>
          </ac:spMkLst>
        </pc:spChg>
        <pc:spChg chg="add del mod">
          <ac:chgData name="Avinash Goud" userId="fcb88f725b39554b" providerId="LiveId" clId="{6AA78689-72F3-40B9-A946-9D433C02BFF4}" dt="2024-04-03T19:31:21.661" v="1664" actId="21"/>
          <ac:spMkLst>
            <pc:docMk/>
            <pc:sldMk cId="860814215" sldId="263"/>
            <ac:spMk id="5" creationId="{89F5FCD3-CE21-BBEB-6423-5EA72328CDF6}"/>
          </ac:spMkLst>
        </pc:spChg>
        <pc:picChg chg="add mod">
          <ac:chgData name="Avinash Goud" userId="fcb88f725b39554b" providerId="LiveId" clId="{6AA78689-72F3-40B9-A946-9D433C02BFF4}" dt="2024-04-03T19:29:21.717" v="1655" actId="1076"/>
          <ac:picMkLst>
            <pc:docMk/>
            <pc:sldMk cId="860814215" sldId="263"/>
            <ac:picMk id="7" creationId="{B556E8D6-DE88-8216-DDC0-0304AB5162CE}"/>
          </ac:picMkLst>
        </pc:picChg>
        <pc:picChg chg="add mod">
          <ac:chgData name="Avinash Goud" userId="fcb88f725b39554b" providerId="LiveId" clId="{6AA78689-72F3-40B9-A946-9D433C02BFF4}" dt="2024-04-03T19:32:12.658" v="1671" actId="1076"/>
          <ac:picMkLst>
            <pc:docMk/>
            <pc:sldMk cId="860814215" sldId="263"/>
            <ac:picMk id="9" creationId="{F3645AE7-13E9-46F1-7325-443A275F3658}"/>
          </ac:picMkLst>
        </pc:picChg>
      </pc:sldChg>
      <pc:sldChg chg="addSp delSp modSp new mod ord">
        <pc:chgData name="Avinash Goud" userId="fcb88f725b39554b" providerId="LiveId" clId="{6AA78689-72F3-40B9-A946-9D433C02BFF4}" dt="2024-04-04T00:41:11.264" v="2958" actId="20577"/>
        <pc:sldMkLst>
          <pc:docMk/>
          <pc:sldMk cId="3262967458" sldId="264"/>
        </pc:sldMkLst>
        <pc:spChg chg="mod">
          <ac:chgData name="Avinash Goud" userId="fcb88f725b39554b" providerId="LiveId" clId="{6AA78689-72F3-40B9-A946-9D433C02BFF4}" dt="2024-04-03T19:59:58.402" v="1835" actId="14100"/>
          <ac:spMkLst>
            <pc:docMk/>
            <pc:sldMk cId="3262967458" sldId="264"/>
            <ac:spMk id="2" creationId="{C7190790-2850-84D0-DA6B-C04782941169}"/>
          </ac:spMkLst>
        </pc:spChg>
        <pc:spChg chg="add del mod">
          <ac:chgData name="Avinash Goud" userId="fcb88f725b39554b" providerId="LiveId" clId="{6AA78689-72F3-40B9-A946-9D433C02BFF4}" dt="2024-04-03T19:43:57.124" v="1732" actId="12084"/>
          <ac:spMkLst>
            <pc:docMk/>
            <pc:sldMk cId="3262967458" sldId="264"/>
            <ac:spMk id="3" creationId="{AB9D2E2F-8082-1B5E-E642-1E5B7051B7AE}"/>
          </ac:spMkLst>
        </pc:spChg>
        <pc:graphicFrameChg chg="add del mod">
          <ac:chgData name="Avinash Goud" userId="fcb88f725b39554b" providerId="LiveId" clId="{6AA78689-72F3-40B9-A946-9D433C02BFF4}" dt="2024-04-03T19:38:07.840" v="1712" actId="3680"/>
          <ac:graphicFrameMkLst>
            <pc:docMk/>
            <pc:sldMk cId="3262967458" sldId="264"/>
            <ac:graphicFrameMk id="4" creationId="{BDDD8534-9583-5D17-0EB1-671E21C804F4}"/>
          </ac:graphicFrameMkLst>
        </pc:graphicFrameChg>
        <pc:graphicFrameChg chg="add mod">
          <ac:chgData name="Avinash Goud" userId="fcb88f725b39554b" providerId="LiveId" clId="{6AA78689-72F3-40B9-A946-9D433C02BFF4}" dt="2024-04-03T19:38:49.853" v="1714" actId="12084"/>
          <ac:graphicFrameMkLst>
            <pc:docMk/>
            <pc:sldMk cId="3262967458" sldId="264"/>
            <ac:graphicFrameMk id="5" creationId="{2277BCD2-1512-0C02-26BF-0AB8635EFE5D}"/>
          </ac:graphicFrameMkLst>
        </pc:graphicFrameChg>
        <pc:graphicFrameChg chg="add del mod modGraphic">
          <ac:chgData name="Avinash Goud" userId="fcb88f725b39554b" providerId="LiveId" clId="{6AA78689-72F3-40B9-A946-9D433C02BFF4}" dt="2024-04-03T19:42:14.436" v="1720" actId="3680"/>
          <ac:graphicFrameMkLst>
            <pc:docMk/>
            <pc:sldMk cId="3262967458" sldId="264"/>
            <ac:graphicFrameMk id="6" creationId="{CD7E04BE-12B3-8AE8-2B5C-0FE1F7CC28BA}"/>
          </ac:graphicFrameMkLst>
        </pc:graphicFrameChg>
        <pc:graphicFrameChg chg="add mod">
          <ac:chgData name="Avinash Goud" userId="fcb88f725b39554b" providerId="LiveId" clId="{6AA78689-72F3-40B9-A946-9D433C02BFF4}" dt="2024-04-04T00:41:11.264" v="2958" actId="20577"/>
          <ac:graphicFrameMkLst>
            <pc:docMk/>
            <pc:sldMk cId="3262967458" sldId="264"/>
            <ac:graphicFrameMk id="7" creationId="{9FF0D09E-6A21-BD80-2B4A-AA7D07D8957F}"/>
          </ac:graphicFrameMkLst>
        </pc:graphicFrameChg>
      </pc:sldChg>
      <pc:sldChg chg="addSp delSp modSp new mod setBg">
        <pc:chgData name="Avinash Goud" userId="fcb88f725b39554b" providerId="LiveId" clId="{6AA78689-72F3-40B9-A946-9D433C02BFF4}" dt="2024-04-04T00:32:33.031" v="2955" actId="20577"/>
        <pc:sldMkLst>
          <pc:docMk/>
          <pc:sldMk cId="2583614692" sldId="265"/>
        </pc:sldMkLst>
        <pc:spChg chg="mod">
          <ac:chgData name="Avinash Goud" userId="fcb88f725b39554b" providerId="LiveId" clId="{6AA78689-72F3-40B9-A946-9D433C02BFF4}" dt="2024-04-04T00:32:33.031" v="2955" actId="20577"/>
          <ac:spMkLst>
            <pc:docMk/>
            <pc:sldMk cId="2583614692" sldId="265"/>
            <ac:spMk id="2" creationId="{E498A9E5-983C-6458-FD10-2AD8ED1B62F3}"/>
          </ac:spMkLst>
        </pc:spChg>
        <pc:spChg chg="add mod">
          <ac:chgData name="Avinash Goud" userId="fcb88f725b39554b" providerId="LiveId" clId="{6AA78689-72F3-40B9-A946-9D433C02BFF4}" dt="2024-04-04T00:30:45.069" v="2948" actId="20577"/>
          <ac:spMkLst>
            <pc:docMk/>
            <pc:sldMk cId="2583614692" sldId="265"/>
            <ac:spMk id="3" creationId="{43645EEF-D627-D0A3-E98A-3283241F5A0C}"/>
          </ac:spMkLst>
        </pc:spChg>
        <pc:spChg chg="add del mod">
          <ac:chgData name="Avinash Goud" userId="fcb88f725b39554b" providerId="LiveId" clId="{6AA78689-72F3-40B9-A946-9D433C02BFF4}" dt="2024-04-03T18:03:12.288" v="1005"/>
          <ac:spMkLst>
            <pc:docMk/>
            <pc:sldMk cId="2583614692" sldId="265"/>
            <ac:spMk id="4" creationId="{5B455E1A-47FB-CA26-523A-CADEAD46EDA6}"/>
          </ac:spMkLst>
        </pc:spChg>
        <pc:spChg chg="add del mod">
          <ac:chgData name="Avinash Goud" userId="fcb88f725b39554b" providerId="LiveId" clId="{6AA78689-72F3-40B9-A946-9D433C02BFF4}" dt="2024-04-03T18:32:49.301" v="1204" actId="21"/>
          <ac:spMkLst>
            <pc:docMk/>
            <pc:sldMk cId="2583614692" sldId="265"/>
            <ac:spMk id="5" creationId="{3785CD30-CF74-3E06-405D-3E04A561F107}"/>
          </ac:spMkLst>
        </pc:spChg>
        <pc:spChg chg="add del mod">
          <ac:chgData name="Avinash Goud" userId="fcb88f725b39554b" providerId="LiveId" clId="{6AA78689-72F3-40B9-A946-9D433C02BFF4}" dt="2024-04-03T18:57:23.127" v="1472" actId="21"/>
          <ac:spMkLst>
            <pc:docMk/>
            <pc:sldMk cId="2583614692" sldId="265"/>
            <ac:spMk id="6" creationId="{79384FB9-5AAC-5327-C646-599F03C106CC}"/>
          </ac:spMkLst>
        </pc:spChg>
        <pc:spChg chg="add del">
          <ac:chgData name="Avinash Goud" userId="fcb88f725b39554b" providerId="LiveId" clId="{6AA78689-72F3-40B9-A946-9D433C02BFF4}" dt="2024-04-03T18:29:01.295" v="1190" actId="11529"/>
          <ac:spMkLst>
            <pc:docMk/>
            <pc:sldMk cId="2583614692" sldId="265"/>
            <ac:spMk id="7" creationId="{5CFC0E01-62D6-8E20-49A4-29CC2FFC9E5F}"/>
          </ac:spMkLst>
        </pc:spChg>
        <pc:spChg chg="add">
          <ac:chgData name="Avinash Goud" userId="fcb88f725b39554b" providerId="LiveId" clId="{6AA78689-72F3-40B9-A946-9D433C02BFF4}" dt="2024-04-03T18:32:33.688" v="1201"/>
          <ac:spMkLst>
            <pc:docMk/>
            <pc:sldMk cId="2583614692" sldId="265"/>
            <ac:spMk id="8" creationId="{B3B3FAA9-983D-3E74-406A-5E0BBA538ECE}"/>
          </ac:spMkLst>
        </pc:spChg>
        <pc:spChg chg="add">
          <ac:chgData name="Avinash Goud" userId="fcb88f725b39554b" providerId="LiveId" clId="{6AA78689-72F3-40B9-A946-9D433C02BFF4}" dt="2024-04-03T18:32:33.688" v="1201"/>
          <ac:spMkLst>
            <pc:docMk/>
            <pc:sldMk cId="2583614692" sldId="265"/>
            <ac:spMk id="9" creationId="{9E570FD4-1F83-5230-7FF9-95AA49787F07}"/>
          </ac:spMkLst>
        </pc:spChg>
        <pc:spChg chg="add">
          <ac:chgData name="Avinash Goud" userId="fcb88f725b39554b" providerId="LiveId" clId="{6AA78689-72F3-40B9-A946-9D433C02BFF4}" dt="2024-04-03T18:32:33.688" v="1201"/>
          <ac:spMkLst>
            <pc:docMk/>
            <pc:sldMk cId="2583614692" sldId="265"/>
            <ac:spMk id="10" creationId="{F470A137-EB8A-7FD4-130E-B685C320DA83}"/>
          </ac:spMkLst>
        </pc:spChg>
        <pc:spChg chg="add">
          <ac:chgData name="Avinash Goud" userId="fcb88f725b39554b" providerId="LiveId" clId="{6AA78689-72F3-40B9-A946-9D433C02BFF4}" dt="2024-04-03T18:32:38.735" v="1203"/>
          <ac:spMkLst>
            <pc:docMk/>
            <pc:sldMk cId="2583614692" sldId="265"/>
            <ac:spMk id="11" creationId="{79D5CA13-9DD5-7A97-0046-B0EFD318E681}"/>
          </ac:spMkLst>
        </pc:spChg>
        <pc:spChg chg="add">
          <ac:chgData name="Avinash Goud" userId="fcb88f725b39554b" providerId="LiveId" clId="{6AA78689-72F3-40B9-A946-9D433C02BFF4}" dt="2024-04-03T18:32:38.735" v="1203"/>
          <ac:spMkLst>
            <pc:docMk/>
            <pc:sldMk cId="2583614692" sldId="265"/>
            <ac:spMk id="12" creationId="{DE4929B2-032C-924A-E0D0-0EC4298806E2}"/>
          </ac:spMkLst>
        </pc:spChg>
        <pc:spChg chg="add">
          <ac:chgData name="Avinash Goud" userId="fcb88f725b39554b" providerId="LiveId" clId="{6AA78689-72F3-40B9-A946-9D433C02BFF4}" dt="2024-04-03T18:32:38.735" v="1203"/>
          <ac:spMkLst>
            <pc:docMk/>
            <pc:sldMk cId="2583614692" sldId="265"/>
            <ac:spMk id="13" creationId="{AEEB202F-F0B2-65E0-5B76-F0DF03AD2DAC}"/>
          </ac:spMkLst>
        </pc:spChg>
        <pc:spChg chg="add mod">
          <ac:chgData name="Avinash Goud" userId="fcb88f725b39554b" providerId="LiveId" clId="{6AA78689-72F3-40B9-A946-9D433C02BFF4}" dt="2024-04-04T00:31:18.760" v="2950" actId="1076"/>
          <ac:spMkLst>
            <pc:docMk/>
            <pc:sldMk cId="2583614692" sldId="265"/>
            <ac:spMk id="14" creationId="{077A0E12-BC0E-77EA-5916-25116CC6A42E}"/>
          </ac:spMkLst>
        </pc:spChg>
        <pc:spChg chg="add mod">
          <ac:chgData name="Avinash Goud" userId="fcb88f725b39554b" providerId="LiveId" clId="{6AA78689-72F3-40B9-A946-9D433C02BFF4}" dt="2024-04-03T18:33:25.280" v="1229"/>
          <ac:spMkLst>
            <pc:docMk/>
            <pc:sldMk cId="2583614692" sldId="265"/>
            <ac:spMk id="15" creationId="{3785CD30-CF74-3E06-405D-3E04A561F107}"/>
          </ac:spMkLst>
        </pc:spChg>
        <pc:spChg chg="add del mod">
          <ac:chgData name="Avinash Goud" userId="fcb88f725b39554b" providerId="LiveId" clId="{6AA78689-72F3-40B9-A946-9D433C02BFF4}" dt="2024-04-03T18:33:33.997" v="1239" actId="478"/>
          <ac:spMkLst>
            <pc:docMk/>
            <pc:sldMk cId="2583614692" sldId="265"/>
            <ac:spMk id="16" creationId="{7B493D77-AFBE-D0D1-2767-A01A5A25B0DA}"/>
          </ac:spMkLst>
        </pc:spChg>
        <pc:graphicFrameChg chg="add mod">
          <ac:chgData name="Avinash Goud" userId="fcb88f725b39554b" providerId="LiveId" clId="{6AA78689-72F3-40B9-A946-9D433C02BFF4}" dt="2024-04-03T18:55:44.039" v="1460"/>
          <ac:graphicFrameMkLst>
            <pc:docMk/>
            <pc:sldMk cId="2583614692" sldId="265"/>
            <ac:graphicFrameMk id="17" creationId="{BB2BEFB9-E8DC-D7CF-03B7-DDEF8EA02C22}"/>
          </ac:graphicFrameMkLst>
        </pc:graphicFrameChg>
      </pc:sldChg>
      <pc:sldChg chg="addSp delSp modSp new mod">
        <pc:chgData name="Avinash Goud" userId="fcb88f725b39554b" providerId="LiveId" clId="{6AA78689-72F3-40B9-A946-9D433C02BFF4}" dt="2024-04-04T00:35:19.923" v="2956" actId="20577"/>
        <pc:sldMkLst>
          <pc:docMk/>
          <pc:sldMk cId="1462080427" sldId="266"/>
        </pc:sldMkLst>
        <pc:spChg chg="add mod">
          <ac:chgData name="Avinash Goud" userId="fcb88f725b39554b" providerId="LiveId" clId="{6AA78689-72F3-40B9-A946-9D433C02BFF4}" dt="2024-04-03T23:19:25.894" v="2484"/>
          <ac:spMkLst>
            <pc:docMk/>
            <pc:sldMk cId="1462080427" sldId="266"/>
            <ac:spMk id="2" creationId="{C18D1EDD-E4D7-4A9A-7E46-03153CD2973E}"/>
          </ac:spMkLst>
        </pc:spChg>
        <pc:spChg chg="del">
          <ac:chgData name="Avinash Goud" userId="fcb88f725b39554b" providerId="LiveId" clId="{6AA78689-72F3-40B9-A946-9D433C02BFF4}" dt="2024-04-03T18:11:33.927" v="1072" actId="21"/>
          <ac:spMkLst>
            <pc:docMk/>
            <pc:sldMk cId="1462080427" sldId="266"/>
            <ac:spMk id="2" creationId="{FFE2F40B-C526-B8BA-4666-59AB2B14B8CE}"/>
          </ac:spMkLst>
        </pc:spChg>
        <pc:spChg chg="add del mod">
          <ac:chgData name="Avinash Goud" userId="fcb88f725b39554b" providerId="LiveId" clId="{6AA78689-72F3-40B9-A946-9D433C02BFF4}" dt="2024-04-03T18:11:45.016" v="1075" actId="478"/>
          <ac:spMkLst>
            <pc:docMk/>
            <pc:sldMk cId="1462080427" sldId="266"/>
            <ac:spMk id="3" creationId="{FFE2F40B-C526-B8BA-4666-59AB2B14B8CE}"/>
          </ac:spMkLst>
        </pc:spChg>
        <pc:spChg chg="add del mod">
          <ac:chgData name="Avinash Goud" userId="fcb88f725b39554b" providerId="LiveId" clId="{6AA78689-72F3-40B9-A946-9D433C02BFF4}" dt="2024-04-04T00:35:19.923" v="2956" actId="20577"/>
          <ac:spMkLst>
            <pc:docMk/>
            <pc:sldMk cId="1462080427" sldId="266"/>
            <ac:spMk id="4" creationId="{496ED837-B517-3AB7-205D-AECC7E652638}"/>
          </ac:spMkLst>
        </pc:spChg>
        <pc:spChg chg="add del">
          <ac:chgData name="Avinash Goud" userId="fcb88f725b39554b" providerId="LiveId" clId="{6AA78689-72F3-40B9-A946-9D433C02BFF4}" dt="2024-04-03T18:20:04.402" v="1124" actId="22"/>
          <ac:spMkLst>
            <pc:docMk/>
            <pc:sldMk cId="1462080427" sldId="266"/>
            <ac:spMk id="6" creationId="{B0EC36D7-B5DA-94B2-0674-6FBDED2D5C9D}"/>
          </ac:spMkLst>
        </pc:spChg>
        <pc:spChg chg="add del mod">
          <ac:chgData name="Avinash Goud" userId="fcb88f725b39554b" providerId="LiveId" clId="{6AA78689-72F3-40B9-A946-9D433C02BFF4}" dt="2024-04-03T18:56:58.141" v="1471" actId="21"/>
          <ac:spMkLst>
            <pc:docMk/>
            <pc:sldMk cId="1462080427" sldId="266"/>
            <ac:spMk id="7" creationId="{F4B0D6BF-E5CB-B9DE-E3E9-F5B51964841E}"/>
          </ac:spMkLst>
        </pc:spChg>
      </pc:sldChg>
      <pc:sldChg chg="addSp modSp new mod">
        <pc:chgData name="Avinash Goud" userId="fcb88f725b39554b" providerId="LiveId" clId="{6AA78689-72F3-40B9-A946-9D433C02BFF4}" dt="2024-04-03T23:53:31.069" v="2778" actId="20577"/>
        <pc:sldMkLst>
          <pc:docMk/>
          <pc:sldMk cId="2148609168" sldId="267"/>
        </pc:sldMkLst>
        <pc:spChg chg="mod">
          <ac:chgData name="Avinash Goud" userId="fcb88f725b39554b" providerId="LiveId" clId="{6AA78689-72F3-40B9-A946-9D433C02BFF4}" dt="2024-04-03T23:53:31.069" v="2778" actId="20577"/>
          <ac:spMkLst>
            <pc:docMk/>
            <pc:sldMk cId="2148609168" sldId="267"/>
            <ac:spMk id="2" creationId="{539D5799-E9CB-A854-B333-B575197D34BC}"/>
          </ac:spMkLst>
        </pc:spChg>
        <pc:spChg chg="add mod">
          <ac:chgData name="Avinash Goud" userId="fcb88f725b39554b" providerId="LiveId" clId="{6AA78689-72F3-40B9-A946-9D433C02BFF4}" dt="2024-04-03T23:31:37.389" v="2692" actId="207"/>
          <ac:spMkLst>
            <pc:docMk/>
            <pc:sldMk cId="2148609168" sldId="267"/>
            <ac:spMk id="3" creationId="{84404A36-6631-C41E-8CE1-E4A9EC7911D3}"/>
          </ac:spMkLst>
        </pc:spChg>
      </pc:sldChg>
      <pc:sldChg chg="addSp delSp modSp new mod">
        <pc:chgData name="Avinash Goud" userId="fcb88f725b39554b" providerId="LiveId" clId="{6AA78689-72F3-40B9-A946-9D433C02BFF4}" dt="2024-04-03T23:19:14.283" v="2483" actId="1076"/>
        <pc:sldMkLst>
          <pc:docMk/>
          <pc:sldMk cId="908700196" sldId="268"/>
        </pc:sldMkLst>
        <pc:spChg chg="del">
          <ac:chgData name="Avinash Goud" userId="fcb88f725b39554b" providerId="LiveId" clId="{6AA78689-72F3-40B9-A946-9D433C02BFF4}" dt="2024-04-03T19:50:03.226" v="1752" actId="21"/>
          <ac:spMkLst>
            <pc:docMk/>
            <pc:sldMk cId="908700196" sldId="268"/>
            <ac:spMk id="2" creationId="{0B0264AA-ABE4-B74C-2D77-D18E2C5E520E}"/>
          </ac:spMkLst>
        </pc:spChg>
        <pc:spChg chg="add mod">
          <ac:chgData name="Avinash Goud" userId="fcb88f725b39554b" providerId="LiveId" clId="{6AA78689-72F3-40B9-A946-9D433C02BFF4}" dt="2024-04-03T23:19:14.283" v="2483" actId="1076"/>
          <ac:spMkLst>
            <pc:docMk/>
            <pc:sldMk cId="908700196" sldId="268"/>
            <ac:spMk id="2" creationId="{2EAD0D1D-52CC-3D4C-C9D6-AAC082396713}"/>
          </ac:spMkLst>
        </pc:spChg>
        <pc:spChg chg="add del mod">
          <ac:chgData name="Avinash Goud" userId="fcb88f725b39554b" providerId="LiveId" clId="{6AA78689-72F3-40B9-A946-9D433C02BFF4}" dt="2024-04-03T23:13:58.141" v="2432" actId="20577"/>
          <ac:spMkLst>
            <pc:docMk/>
            <pc:sldMk cId="908700196" sldId="268"/>
            <ac:spMk id="3" creationId="{E8546CF7-5CA5-9471-513A-4F3E132B8737}"/>
          </ac:spMkLst>
        </pc:spChg>
        <pc:spChg chg="add del mod">
          <ac:chgData name="Avinash Goud" userId="fcb88f725b39554b" providerId="LiveId" clId="{6AA78689-72F3-40B9-A946-9D433C02BFF4}" dt="2024-04-03T19:51:05.475" v="1783" actId="21"/>
          <ac:spMkLst>
            <pc:docMk/>
            <pc:sldMk cId="908700196" sldId="268"/>
            <ac:spMk id="4" creationId="{0B0264AA-ABE4-B74C-2D77-D18E2C5E520E}"/>
          </ac:spMkLst>
        </pc:spChg>
        <pc:spChg chg="add del mod">
          <ac:chgData name="Avinash Goud" userId="fcb88f725b39554b" providerId="LiveId" clId="{6AA78689-72F3-40B9-A946-9D433C02BFF4}" dt="2024-04-03T19:51:58.532" v="1807" actId="478"/>
          <ac:spMkLst>
            <pc:docMk/>
            <pc:sldMk cId="908700196" sldId="268"/>
            <ac:spMk id="5" creationId="{AC841B27-F18F-629F-EFEA-4240B365EEDE}"/>
          </ac:spMkLst>
        </pc:spChg>
        <pc:spChg chg="add del mod">
          <ac:chgData name="Avinash Goud" userId="fcb88f725b39554b" providerId="LiveId" clId="{6AA78689-72F3-40B9-A946-9D433C02BFF4}" dt="2024-04-03T22:27:44.550" v="2046" actId="14100"/>
          <ac:spMkLst>
            <pc:docMk/>
            <pc:sldMk cId="908700196" sldId="268"/>
            <ac:spMk id="14" creationId="{8D3C4672-7FEA-E84E-7F87-B6EB7E3B739F}"/>
          </ac:spMkLst>
        </pc:spChg>
      </pc:sldChg>
      <pc:sldChg chg="addSp modSp new mod">
        <pc:chgData name="Avinash Goud" userId="fcb88f725b39554b" providerId="LiveId" clId="{6AA78689-72F3-40B9-A946-9D433C02BFF4}" dt="2024-04-03T23:13:32.862" v="2426" actId="1076"/>
        <pc:sldMkLst>
          <pc:docMk/>
          <pc:sldMk cId="3718721157" sldId="269"/>
        </pc:sldMkLst>
        <pc:spChg chg="add mod">
          <ac:chgData name="Avinash Goud" userId="fcb88f725b39554b" providerId="LiveId" clId="{6AA78689-72F3-40B9-A946-9D433C02BFF4}" dt="2024-04-03T23:11:37.821" v="2357" actId="5793"/>
          <ac:spMkLst>
            <pc:docMk/>
            <pc:sldMk cId="3718721157" sldId="269"/>
            <ac:spMk id="2" creationId="{74E448A6-8DF7-A43A-FA95-1B362D064E12}"/>
          </ac:spMkLst>
        </pc:spChg>
        <pc:spChg chg="add mod">
          <ac:chgData name="Avinash Goud" userId="fcb88f725b39554b" providerId="LiveId" clId="{6AA78689-72F3-40B9-A946-9D433C02BFF4}" dt="2024-04-03T23:13:32.862" v="2426" actId="1076"/>
          <ac:spMkLst>
            <pc:docMk/>
            <pc:sldMk cId="3718721157" sldId="269"/>
            <ac:spMk id="3" creationId="{EDDDCA65-961E-AD14-84CF-BEE24D1D07B4}"/>
          </ac:spMkLst>
        </pc:spChg>
      </pc:sldChg>
      <pc:sldChg chg="addSp delSp modSp new mod">
        <pc:chgData name="Avinash Goud" userId="fcb88f725b39554b" providerId="LiveId" clId="{6AA78689-72F3-40B9-A946-9D433C02BFF4}" dt="2024-04-04T00:45:30.613" v="2962" actId="478"/>
        <pc:sldMkLst>
          <pc:docMk/>
          <pc:sldMk cId="1761164293" sldId="270"/>
        </pc:sldMkLst>
        <pc:spChg chg="add del mod topLvl">
          <ac:chgData name="Avinash Goud" userId="fcb88f725b39554b" providerId="LiveId" clId="{6AA78689-72F3-40B9-A946-9D433C02BFF4}" dt="2024-04-04T00:45:30.613" v="2962" actId="478"/>
          <ac:spMkLst>
            <pc:docMk/>
            <pc:sldMk cId="1761164293" sldId="270"/>
            <ac:spMk id="3" creationId="{6F5A3081-C33B-FAA2-416C-3BC2644C42EE}"/>
          </ac:spMkLst>
        </pc:spChg>
        <pc:spChg chg="add del mod topLvl">
          <ac:chgData name="Avinash Goud" userId="fcb88f725b39554b" providerId="LiveId" clId="{6AA78689-72F3-40B9-A946-9D433C02BFF4}" dt="2024-04-04T00:44:37.439" v="2961" actId="21"/>
          <ac:spMkLst>
            <pc:docMk/>
            <pc:sldMk cId="1761164293" sldId="270"/>
            <ac:spMk id="4" creationId="{A1DCEE2B-443F-5DD2-FD8C-712B4CF0904F}"/>
          </ac:spMkLst>
        </pc:spChg>
        <pc:grpChg chg="add del mod">
          <ac:chgData name="Avinash Goud" userId="fcb88f725b39554b" providerId="LiveId" clId="{6AA78689-72F3-40B9-A946-9D433C02BFF4}" dt="2024-04-04T00:44:37.439" v="2961" actId="21"/>
          <ac:grpSpMkLst>
            <pc:docMk/>
            <pc:sldMk cId="1761164293" sldId="270"/>
            <ac:grpSpMk id="2" creationId="{41214F30-BF7B-1A11-10B9-5FE3F4ED715F}"/>
          </ac:grpSpMkLst>
        </pc:grpChg>
      </pc:sldChg>
    </pc:docChg>
  </pc:docChgLst>
</pc:chgInfo>
</file>

<file path=ppt/diagrams/_rels/data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image" Target="../media/image3.JPG"/></Relationships>
</file>

<file path=ppt/diagrams/_rels/drawing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image" Target="../media/image3.JP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A2188C9-7478-4455-B372-7AD8E3E9CD7F}" type="doc">
      <dgm:prSet loTypeId="urn:microsoft.com/office/officeart/2005/8/layout/vList2" loCatId="list" qsTypeId="urn:microsoft.com/office/officeart/2005/8/quickstyle/simple2" qsCatId="simple" csTypeId="urn:microsoft.com/office/officeart/2005/8/colors/accent1_2" csCatId="accent1" phldr="1"/>
      <dgm:spPr/>
      <dgm:t>
        <a:bodyPr/>
        <a:lstStyle/>
        <a:p>
          <a:endParaRPr lang="en-IN"/>
        </a:p>
      </dgm:t>
    </dgm:pt>
    <dgm:pt modelId="{C98789B0-A4DB-4919-B2F2-61853A69B4F6}">
      <dgm:prSet/>
      <dgm:spPr/>
      <dgm:t>
        <a:bodyPr/>
        <a:lstStyle/>
        <a:p>
          <a:r>
            <a:rPr lang="en-US" b="0" i="0" dirty="0"/>
            <a:t> 2Introduction</a:t>
          </a:r>
          <a:endParaRPr lang="en-IN" dirty="0"/>
        </a:p>
      </dgm:t>
    </dgm:pt>
    <dgm:pt modelId="{4AAAE8A4-1B16-4249-BC5D-24DF9DDD85D3}" type="parTrans" cxnId="{3BDF3D2F-9805-47E2-9AF1-869CC2218CC4}">
      <dgm:prSet/>
      <dgm:spPr/>
      <dgm:t>
        <a:bodyPr/>
        <a:lstStyle/>
        <a:p>
          <a:endParaRPr lang="en-IN"/>
        </a:p>
      </dgm:t>
    </dgm:pt>
    <dgm:pt modelId="{B8E32EE8-E822-4895-9ADC-EDBD5A5BFBD0}" type="sibTrans" cxnId="{3BDF3D2F-9805-47E2-9AF1-869CC2218CC4}">
      <dgm:prSet/>
      <dgm:spPr/>
      <dgm:t>
        <a:bodyPr/>
        <a:lstStyle/>
        <a:p>
          <a:endParaRPr lang="en-IN"/>
        </a:p>
      </dgm:t>
    </dgm:pt>
    <dgm:pt modelId="{0AB049DD-9E83-4F4A-B646-E4CE1616D6BF}">
      <dgm:prSet/>
      <dgm:spPr/>
      <dgm:t>
        <a:bodyPr/>
        <a:lstStyle/>
        <a:p>
          <a:r>
            <a:rPr lang="en-US" b="0" i="0" dirty="0"/>
            <a:t>03 Importance of Technology in L&amp;D </a:t>
          </a:r>
          <a:endParaRPr lang="en-IN" dirty="0"/>
        </a:p>
      </dgm:t>
    </dgm:pt>
    <dgm:pt modelId="{1644369A-B4FC-4FD7-BB6E-50C226FFA473}" type="parTrans" cxnId="{22CF4D04-B821-464D-8267-F20CDA4A405B}">
      <dgm:prSet/>
      <dgm:spPr/>
      <dgm:t>
        <a:bodyPr/>
        <a:lstStyle/>
        <a:p>
          <a:endParaRPr lang="en-IN"/>
        </a:p>
      </dgm:t>
    </dgm:pt>
    <dgm:pt modelId="{1EE4FA09-7A83-4EA4-816A-B732A9047B4F}" type="sibTrans" cxnId="{22CF4D04-B821-464D-8267-F20CDA4A405B}">
      <dgm:prSet/>
      <dgm:spPr/>
      <dgm:t>
        <a:bodyPr/>
        <a:lstStyle/>
        <a:p>
          <a:endParaRPr lang="en-IN"/>
        </a:p>
      </dgm:t>
    </dgm:pt>
    <dgm:pt modelId="{BA6229EB-5869-4A7C-AD0A-7083906788B8}">
      <dgm:prSet/>
      <dgm:spPr/>
      <dgm:t>
        <a:bodyPr/>
        <a:lstStyle/>
        <a:p>
          <a:r>
            <a:rPr lang="en-US" b="0" i="0" dirty="0"/>
            <a:t>04-07 </a:t>
          </a:r>
          <a:r>
            <a:rPr lang="en-US" b="0" i="0" dirty="0" err="1"/>
            <a:t>Analyse</a:t>
          </a:r>
          <a:r>
            <a:rPr lang="en-US" b="0" i="0" dirty="0"/>
            <a:t> the benefits of technology-based training </a:t>
          </a:r>
          <a:r>
            <a:rPr lang="en-US" b="0" i="0" dirty="0" err="1"/>
            <a:t>programmes</a:t>
          </a:r>
          <a:r>
            <a:rPr lang="en-US" b="0" i="0" dirty="0"/>
            <a:t> for employees </a:t>
          </a:r>
          <a:endParaRPr lang="en-IN" dirty="0"/>
        </a:p>
      </dgm:t>
    </dgm:pt>
    <dgm:pt modelId="{D46B9A7B-26A4-4F68-9E95-1B9657E4266D}" type="parTrans" cxnId="{324DE491-E3AC-4FF5-8BD3-C66315E4C8C4}">
      <dgm:prSet/>
      <dgm:spPr/>
      <dgm:t>
        <a:bodyPr/>
        <a:lstStyle/>
        <a:p>
          <a:endParaRPr lang="en-IN"/>
        </a:p>
      </dgm:t>
    </dgm:pt>
    <dgm:pt modelId="{952C04DB-341A-44C3-ABC9-D9EB9945A35E}" type="sibTrans" cxnId="{324DE491-E3AC-4FF5-8BD3-C66315E4C8C4}">
      <dgm:prSet/>
      <dgm:spPr/>
      <dgm:t>
        <a:bodyPr/>
        <a:lstStyle/>
        <a:p>
          <a:endParaRPr lang="en-IN"/>
        </a:p>
      </dgm:t>
    </dgm:pt>
    <dgm:pt modelId="{2E45FB89-B507-499F-AADB-96C872732BF1}">
      <dgm:prSet/>
      <dgm:spPr/>
      <dgm:t>
        <a:bodyPr/>
        <a:lstStyle/>
        <a:p>
          <a:r>
            <a:rPr lang="en-US" b="0" i="0" dirty="0"/>
            <a:t>08 - 11 </a:t>
          </a:r>
          <a:r>
            <a:rPr lang="en-US" b="0" i="0" dirty="0" err="1"/>
            <a:t>Analyse</a:t>
          </a:r>
          <a:r>
            <a:rPr lang="en-US" b="0" i="0" dirty="0"/>
            <a:t> the benefits of technology-based training </a:t>
          </a:r>
          <a:r>
            <a:rPr lang="en-US" b="0" i="0" dirty="0" err="1"/>
            <a:t>programmes</a:t>
          </a:r>
          <a:r>
            <a:rPr lang="en-US" b="0" i="0" dirty="0"/>
            <a:t> for </a:t>
          </a:r>
          <a:r>
            <a:rPr lang="en-US" b="0" i="0" dirty="0" err="1"/>
            <a:t>employeers</a:t>
          </a:r>
          <a:endParaRPr lang="en-IN" dirty="0"/>
        </a:p>
      </dgm:t>
    </dgm:pt>
    <dgm:pt modelId="{45A94A20-F787-4DDD-8CF3-0B4A35FB614A}" type="parTrans" cxnId="{0625F17D-3B2C-4225-AE29-FBDB99FB7ADB}">
      <dgm:prSet/>
      <dgm:spPr/>
      <dgm:t>
        <a:bodyPr/>
        <a:lstStyle/>
        <a:p>
          <a:endParaRPr lang="en-IN"/>
        </a:p>
      </dgm:t>
    </dgm:pt>
    <dgm:pt modelId="{AFDD67C6-42B0-4E2B-B579-03CA2A6D0E78}" type="sibTrans" cxnId="{0625F17D-3B2C-4225-AE29-FBDB99FB7ADB}">
      <dgm:prSet/>
      <dgm:spPr/>
      <dgm:t>
        <a:bodyPr/>
        <a:lstStyle/>
        <a:p>
          <a:endParaRPr lang="en-IN"/>
        </a:p>
      </dgm:t>
    </dgm:pt>
    <dgm:pt modelId="{1D706CD6-BD5D-4088-8C4C-1E885AFDDF5F}">
      <dgm:prSet/>
      <dgm:spPr/>
      <dgm:t>
        <a:bodyPr/>
        <a:lstStyle/>
        <a:p>
          <a:r>
            <a:rPr lang="en-US" b="0" i="0" dirty="0"/>
            <a:t>12 -Conclusion</a:t>
          </a:r>
          <a:endParaRPr lang="en-IN" dirty="0"/>
        </a:p>
      </dgm:t>
    </dgm:pt>
    <dgm:pt modelId="{E365BF96-E98E-4874-A5D9-652AEE455E9E}" type="parTrans" cxnId="{6F1C8DBB-FE87-46D7-854C-99E643D832CB}">
      <dgm:prSet/>
      <dgm:spPr/>
      <dgm:t>
        <a:bodyPr/>
        <a:lstStyle/>
        <a:p>
          <a:endParaRPr lang="en-IN"/>
        </a:p>
      </dgm:t>
    </dgm:pt>
    <dgm:pt modelId="{6E107C16-F378-4521-B37F-80C38E1AA90F}" type="sibTrans" cxnId="{6F1C8DBB-FE87-46D7-854C-99E643D832CB}">
      <dgm:prSet/>
      <dgm:spPr/>
      <dgm:t>
        <a:bodyPr/>
        <a:lstStyle/>
        <a:p>
          <a:endParaRPr lang="en-IN"/>
        </a:p>
      </dgm:t>
    </dgm:pt>
    <dgm:pt modelId="{C7B6A167-5C99-477A-8EDD-C4A373545A41}">
      <dgm:prSet/>
      <dgm:spPr/>
      <dgm:t>
        <a:bodyPr/>
        <a:lstStyle/>
        <a:p>
          <a:r>
            <a:rPr lang="en-US" b="0" i="0" dirty="0"/>
            <a:t>13- References</a:t>
          </a:r>
          <a:endParaRPr lang="en-IN" dirty="0"/>
        </a:p>
      </dgm:t>
    </dgm:pt>
    <dgm:pt modelId="{5989367A-AB36-4835-A429-229D63488EF0}" type="parTrans" cxnId="{4D35CAF0-F7C0-4D37-B746-42E13590261B}">
      <dgm:prSet/>
      <dgm:spPr/>
      <dgm:t>
        <a:bodyPr/>
        <a:lstStyle/>
        <a:p>
          <a:endParaRPr lang="en-IN"/>
        </a:p>
      </dgm:t>
    </dgm:pt>
    <dgm:pt modelId="{5B7D37B0-50B5-48C4-B148-B8186A165C6B}" type="sibTrans" cxnId="{4D35CAF0-F7C0-4D37-B746-42E13590261B}">
      <dgm:prSet/>
      <dgm:spPr/>
      <dgm:t>
        <a:bodyPr/>
        <a:lstStyle/>
        <a:p>
          <a:endParaRPr lang="en-IN"/>
        </a:p>
      </dgm:t>
    </dgm:pt>
    <dgm:pt modelId="{832B3BDF-67DA-4878-96C8-4EA7783632CB}">
      <dgm:prSet/>
      <dgm:spPr/>
      <dgm:t>
        <a:bodyPr/>
        <a:lstStyle/>
        <a:p>
          <a:r>
            <a:rPr lang="en-US" b="0" i="0" dirty="0"/>
            <a:t>14 Question &amp; Answer</a:t>
          </a:r>
          <a:endParaRPr lang="en-IN" dirty="0"/>
        </a:p>
      </dgm:t>
    </dgm:pt>
    <dgm:pt modelId="{6C4A375F-0EB9-428B-A03E-8CB688613E71}" type="parTrans" cxnId="{E23EC7E3-6EB9-45B7-AE8C-E88F92BE4CBD}">
      <dgm:prSet/>
      <dgm:spPr/>
      <dgm:t>
        <a:bodyPr/>
        <a:lstStyle/>
        <a:p>
          <a:endParaRPr lang="en-IN"/>
        </a:p>
      </dgm:t>
    </dgm:pt>
    <dgm:pt modelId="{A3465CF0-9643-499A-8626-FE496A1AF702}" type="sibTrans" cxnId="{E23EC7E3-6EB9-45B7-AE8C-E88F92BE4CBD}">
      <dgm:prSet/>
      <dgm:spPr/>
      <dgm:t>
        <a:bodyPr/>
        <a:lstStyle/>
        <a:p>
          <a:endParaRPr lang="en-IN"/>
        </a:p>
      </dgm:t>
    </dgm:pt>
    <dgm:pt modelId="{AA4CDE2A-6592-4578-8EA4-383FE03F4A85}">
      <dgm:prSet/>
      <dgm:spPr/>
      <dgm:t>
        <a:bodyPr/>
        <a:lstStyle/>
        <a:p>
          <a:endParaRPr lang="en-IN" dirty="0"/>
        </a:p>
      </dgm:t>
    </dgm:pt>
    <dgm:pt modelId="{03FF752D-DFDD-455D-B60B-9406D5A3FC2F}" type="parTrans" cxnId="{EA657367-2869-4A50-804B-E03B1EFB80E5}">
      <dgm:prSet/>
      <dgm:spPr/>
      <dgm:t>
        <a:bodyPr/>
        <a:lstStyle/>
        <a:p>
          <a:endParaRPr lang="en-IN"/>
        </a:p>
      </dgm:t>
    </dgm:pt>
    <dgm:pt modelId="{99572E5C-3749-4251-B999-0BCDACD477DE}" type="sibTrans" cxnId="{EA657367-2869-4A50-804B-E03B1EFB80E5}">
      <dgm:prSet/>
      <dgm:spPr/>
      <dgm:t>
        <a:bodyPr/>
        <a:lstStyle/>
        <a:p>
          <a:endParaRPr lang="en-IN"/>
        </a:p>
      </dgm:t>
    </dgm:pt>
    <dgm:pt modelId="{252F431E-2EB2-4F9A-9CA3-C84214CF7EF3}" type="pres">
      <dgm:prSet presAssocID="{EA2188C9-7478-4455-B372-7AD8E3E9CD7F}" presName="linear" presStyleCnt="0">
        <dgm:presLayoutVars>
          <dgm:animLvl val="lvl"/>
          <dgm:resizeHandles val="exact"/>
        </dgm:presLayoutVars>
      </dgm:prSet>
      <dgm:spPr/>
    </dgm:pt>
    <dgm:pt modelId="{55E4154B-C444-4BED-9981-F7101462B5CF}" type="pres">
      <dgm:prSet presAssocID="{C98789B0-A4DB-4919-B2F2-61853A69B4F6}" presName="parentText" presStyleLbl="node1" presStyleIdx="0" presStyleCnt="8">
        <dgm:presLayoutVars>
          <dgm:chMax val="0"/>
          <dgm:bulletEnabled val="1"/>
        </dgm:presLayoutVars>
      </dgm:prSet>
      <dgm:spPr/>
    </dgm:pt>
    <dgm:pt modelId="{32D79C43-C8E4-4234-8A2B-0C4C526C8934}" type="pres">
      <dgm:prSet presAssocID="{B8E32EE8-E822-4895-9ADC-EDBD5A5BFBD0}" presName="spacer" presStyleCnt="0"/>
      <dgm:spPr/>
    </dgm:pt>
    <dgm:pt modelId="{EAEC2AE2-70F9-466B-B608-26C411851270}" type="pres">
      <dgm:prSet presAssocID="{0AB049DD-9E83-4F4A-B646-E4CE1616D6BF}" presName="parentText" presStyleLbl="node1" presStyleIdx="1" presStyleCnt="8">
        <dgm:presLayoutVars>
          <dgm:chMax val="0"/>
          <dgm:bulletEnabled val="1"/>
        </dgm:presLayoutVars>
      </dgm:prSet>
      <dgm:spPr/>
    </dgm:pt>
    <dgm:pt modelId="{4D11CD7B-5D8A-4459-8B2C-FAD4AA3ED283}" type="pres">
      <dgm:prSet presAssocID="{1EE4FA09-7A83-4EA4-816A-B732A9047B4F}" presName="spacer" presStyleCnt="0"/>
      <dgm:spPr/>
    </dgm:pt>
    <dgm:pt modelId="{B35F1EC2-B35C-469A-B439-E7EF6069E07B}" type="pres">
      <dgm:prSet presAssocID="{BA6229EB-5869-4A7C-AD0A-7083906788B8}" presName="parentText" presStyleLbl="node1" presStyleIdx="2" presStyleCnt="8">
        <dgm:presLayoutVars>
          <dgm:chMax val="0"/>
          <dgm:bulletEnabled val="1"/>
        </dgm:presLayoutVars>
      </dgm:prSet>
      <dgm:spPr/>
    </dgm:pt>
    <dgm:pt modelId="{8E20AC3C-BEDF-4806-8487-D6B6D48229ED}" type="pres">
      <dgm:prSet presAssocID="{952C04DB-341A-44C3-ABC9-D9EB9945A35E}" presName="spacer" presStyleCnt="0"/>
      <dgm:spPr/>
    </dgm:pt>
    <dgm:pt modelId="{1FB7C9B7-1B9E-4440-AAD0-3ADA8DC4E13B}" type="pres">
      <dgm:prSet presAssocID="{2E45FB89-B507-499F-AADB-96C872732BF1}" presName="parentText" presStyleLbl="node1" presStyleIdx="3" presStyleCnt="8">
        <dgm:presLayoutVars>
          <dgm:chMax val="0"/>
          <dgm:bulletEnabled val="1"/>
        </dgm:presLayoutVars>
      </dgm:prSet>
      <dgm:spPr/>
    </dgm:pt>
    <dgm:pt modelId="{867AEAA8-D04A-4880-8E4A-6E3231B2B839}" type="pres">
      <dgm:prSet presAssocID="{AFDD67C6-42B0-4E2B-B579-03CA2A6D0E78}" presName="spacer" presStyleCnt="0"/>
      <dgm:spPr/>
    </dgm:pt>
    <dgm:pt modelId="{621C7D52-43DE-4304-9BB3-C0F1AA99458C}" type="pres">
      <dgm:prSet presAssocID="{1D706CD6-BD5D-4088-8C4C-1E885AFDDF5F}" presName="parentText" presStyleLbl="node1" presStyleIdx="4" presStyleCnt="8">
        <dgm:presLayoutVars>
          <dgm:chMax val="0"/>
          <dgm:bulletEnabled val="1"/>
        </dgm:presLayoutVars>
      </dgm:prSet>
      <dgm:spPr/>
    </dgm:pt>
    <dgm:pt modelId="{950F1B7E-8B7B-4BB4-A934-EDF81691311F}" type="pres">
      <dgm:prSet presAssocID="{6E107C16-F378-4521-B37F-80C38E1AA90F}" presName="spacer" presStyleCnt="0"/>
      <dgm:spPr/>
    </dgm:pt>
    <dgm:pt modelId="{944644AE-6B85-43A3-BA6A-AEB225E9480F}" type="pres">
      <dgm:prSet presAssocID="{C7B6A167-5C99-477A-8EDD-C4A373545A41}" presName="parentText" presStyleLbl="node1" presStyleIdx="5" presStyleCnt="8">
        <dgm:presLayoutVars>
          <dgm:chMax val="0"/>
          <dgm:bulletEnabled val="1"/>
        </dgm:presLayoutVars>
      </dgm:prSet>
      <dgm:spPr/>
    </dgm:pt>
    <dgm:pt modelId="{A5BD39D0-24D0-49CD-817F-1A3835F32149}" type="pres">
      <dgm:prSet presAssocID="{5B7D37B0-50B5-48C4-B148-B8186A165C6B}" presName="spacer" presStyleCnt="0"/>
      <dgm:spPr/>
    </dgm:pt>
    <dgm:pt modelId="{54E9423B-A0C2-479F-B69E-50A1DD90D0A6}" type="pres">
      <dgm:prSet presAssocID="{832B3BDF-67DA-4878-96C8-4EA7783632CB}" presName="parentText" presStyleLbl="node1" presStyleIdx="6" presStyleCnt="8">
        <dgm:presLayoutVars>
          <dgm:chMax val="0"/>
          <dgm:bulletEnabled val="1"/>
        </dgm:presLayoutVars>
      </dgm:prSet>
      <dgm:spPr/>
    </dgm:pt>
    <dgm:pt modelId="{C87CD428-DC6F-463E-9FB3-C1744933A81C}" type="pres">
      <dgm:prSet presAssocID="{A3465CF0-9643-499A-8626-FE496A1AF702}" presName="spacer" presStyleCnt="0"/>
      <dgm:spPr/>
    </dgm:pt>
    <dgm:pt modelId="{9EF0E17C-2E0D-4A78-A724-0100A0D6C235}" type="pres">
      <dgm:prSet presAssocID="{AA4CDE2A-6592-4578-8EA4-383FE03F4A85}" presName="parentText" presStyleLbl="node1" presStyleIdx="7" presStyleCnt="8" custLinFactY="2383" custLinFactNeighborX="-1602" custLinFactNeighborY="100000">
        <dgm:presLayoutVars>
          <dgm:chMax val="0"/>
          <dgm:bulletEnabled val="1"/>
        </dgm:presLayoutVars>
      </dgm:prSet>
      <dgm:spPr/>
    </dgm:pt>
  </dgm:ptLst>
  <dgm:cxnLst>
    <dgm:cxn modelId="{22CF4D04-B821-464D-8267-F20CDA4A405B}" srcId="{EA2188C9-7478-4455-B372-7AD8E3E9CD7F}" destId="{0AB049DD-9E83-4F4A-B646-E4CE1616D6BF}" srcOrd="1" destOrd="0" parTransId="{1644369A-B4FC-4FD7-BB6E-50C226FFA473}" sibTransId="{1EE4FA09-7A83-4EA4-816A-B732A9047B4F}"/>
    <dgm:cxn modelId="{3BDF3D2F-9805-47E2-9AF1-869CC2218CC4}" srcId="{EA2188C9-7478-4455-B372-7AD8E3E9CD7F}" destId="{C98789B0-A4DB-4919-B2F2-61853A69B4F6}" srcOrd="0" destOrd="0" parTransId="{4AAAE8A4-1B16-4249-BC5D-24DF9DDD85D3}" sibTransId="{B8E32EE8-E822-4895-9ADC-EDBD5A5BFBD0}"/>
    <dgm:cxn modelId="{EA657367-2869-4A50-804B-E03B1EFB80E5}" srcId="{EA2188C9-7478-4455-B372-7AD8E3E9CD7F}" destId="{AA4CDE2A-6592-4578-8EA4-383FE03F4A85}" srcOrd="7" destOrd="0" parTransId="{03FF752D-DFDD-455D-B60B-9406D5A3FC2F}" sibTransId="{99572E5C-3749-4251-B999-0BCDACD477DE}"/>
    <dgm:cxn modelId="{E9B4DD49-7481-42E1-9F44-8E5D81260D09}" type="presOf" srcId="{EA2188C9-7478-4455-B372-7AD8E3E9CD7F}" destId="{252F431E-2EB2-4F9A-9CA3-C84214CF7EF3}" srcOrd="0" destOrd="0" presId="urn:microsoft.com/office/officeart/2005/8/layout/vList2"/>
    <dgm:cxn modelId="{ACFACF4A-C029-46CE-A26F-473B7A822C32}" type="presOf" srcId="{AA4CDE2A-6592-4578-8EA4-383FE03F4A85}" destId="{9EF0E17C-2E0D-4A78-A724-0100A0D6C235}" srcOrd="0" destOrd="0" presId="urn:microsoft.com/office/officeart/2005/8/layout/vList2"/>
    <dgm:cxn modelId="{7A51EA4C-0894-4187-A4A3-5824788071A4}" type="presOf" srcId="{2E45FB89-B507-499F-AADB-96C872732BF1}" destId="{1FB7C9B7-1B9E-4440-AAD0-3ADA8DC4E13B}" srcOrd="0" destOrd="0" presId="urn:microsoft.com/office/officeart/2005/8/layout/vList2"/>
    <dgm:cxn modelId="{0625F17D-3B2C-4225-AE29-FBDB99FB7ADB}" srcId="{EA2188C9-7478-4455-B372-7AD8E3E9CD7F}" destId="{2E45FB89-B507-499F-AADB-96C872732BF1}" srcOrd="3" destOrd="0" parTransId="{45A94A20-F787-4DDD-8CF3-0B4A35FB614A}" sibTransId="{AFDD67C6-42B0-4E2B-B579-03CA2A6D0E78}"/>
    <dgm:cxn modelId="{E6447F8B-6B81-4A4D-9B41-3180BF10AFA5}" type="presOf" srcId="{832B3BDF-67DA-4878-96C8-4EA7783632CB}" destId="{54E9423B-A0C2-479F-B69E-50A1DD90D0A6}" srcOrd="0" destOrd="0" presId="urn:microsoft.com/office/officeart/2005/8/layout/vList2"/>
    <dgm:cxn modelId="{324DE491-E3AC-4FF5-8BD3-C66315E4C8C4}" srcId="{EA2188C9-7478-4455-B372-7AD8E3E9CD7F}" destId="{BA6229EB-5869-4A7C-AD0A-7083906788B8}" srcOrd="2" destOrd="0" parTransId="{D46B9A7B-26A4-4F68-9E95-1B9657E4266D}" sibTransId="{952C04DB-341A-44C3-ABC9-D9EB9945A35E}"/>
    <dgm:cxn modelId="{42DCC39A-E66F-4C65-880B-10485CDEF73A}" type="presOf" srcId="{0AB049DD-9E83-4F4A-B646-E4CE1616D6BF}" destId="{EAEC2AE2-70F9-466B-B608-26C411851270}" srcOrd="0" destOrd="0" presId="urn:microsoft.com/office/officeart/2005/8/layout/vList2"/>
    <dgm:cxn modelId="{6F1C8DBB-FE87-46D7-854C-99E643D832CB}" srcId="{EA2188C9-7478-4455-B372-7AD8E3E9CD7F}" destId="{1D706CD6-BD5D-4088-8C4C-1E885AFDDF5F}" srcOrd="4" destOrd="0" parTransId="{E365BF96-E98E-4874-A5D9-652AEE455E9E}" sibTransId="{6E107C16-F378-4521-B37F-80C38E1AA90F}"/>
    <dgm:cxn modelId="{E23EC7E3-6EB9-45B7-AE8C-E88F92BE4CBD}" srcId="{EA2188C9-7478-4455-B372-7AD8E3E9CD7F}" destId="{832B3BDF-67DA-4878-96C8-4EA7783632CB}" srcOrd="6" destOrd="0" parTransId="{6C4A375F-0EB9-428B-A03E-8CB688613E71}" sibTransId="{A3465CF0-9643-499A-8626-FE496A1AF702}"/>
    <dgm:cxn modelId="{CFB0E6EA-8152-49F2-B171-708213D91DFD}" type="presOf" srcId="{1D706CD6-BD5D-4088-8C4C-1E885AFDDF5F}" destId="{621C7D52-43DE-4304-9BB3-C0F1AA99458C}" srcOrd="0" destOrd="0" presId="urn:microsoft.com/office/officeart/2005/8/layout/vList2"/>
    <dgm:cxn modelId="{4D35CAF0-F7C0-4D37-B746-42E13590261B}" srcId="{EA2188C9-7478-4455-B372-7AD8E3E9CD7F}" destId="{C7B6A167-5C99-477A-8EDD-C4A373545A41}" srcOrd="5" destOrd="0" parTransId="{5989367A-AB36-4835-A429-229D63488EF0}" sibTransId="{5B7D37B0-50B5-48C4-B148-B8186A165C6B}"/>
    <dgm:cxn modelId="{8CCAD9F2-ACA9-4F0B-A51A-78DE17E2C53D}" type="presOf" srcId="{C7B6A167-5C99-477A-8EDD-C4A373545A41}" destId="{944644AE-6B85-43A3-BA6A-AEB225E9480F}" srcOrd="0" destOrd="0" presId="urn:microsoft.com/office/officeart/2005/8/layout/vList2"/>
    <dgm:cxn modelId="{002B99F3-339C-4BA7-AD35-06EE7465CD2A}" type="presOf" srcId="{BA6229EB-5869-4A7C-AD0A-7083906788B8}" destId="{B35F1EC2-B35C-469A-B439-E7EF6069E07B}" srcOrd="0" destOrd="0" presId="urn:microsoft.com/office/officeart/2005/8/layout/vList2"/>
    <dgm:cxn modelId="{23C389FC-FE71-4D89-B2EE-49EEEFB3EA00}" type="presOf" srcId="{C98789B0-A4DB-4919-B2F2-61853A69B4F6}" destId="{55E4154B-C444-4BED-9981-F7101462B5CF}" srcOrd="0" destOrd="0" presId="urn:microsoft.com/office/officeart/2005/8/layout/vList2"/>
    <dgm:cxn modelId="{3369066D-48F5-45ED-926A-5A7A3B3C0301}" type="presParOf" srcId="{252F431E-2EB2-4F9A-9CA3-C84214CF7EF3}" destId="{55E4154B-C444-4BED-9981-F7101462B5CF}" srcOrd="0" destOrd="0" presId="urn:microsoft.com/office/officeart/2005/8/layout/vList2"/>
    <dgm:cxn modelId="{4793890D-3917-4406-95CA-6694B36D6DA5}" type="presParOf" srcId="{252F431E-2EB2-4F9A-9CA3-C84214CF7EF3}" destId="{32D79C43-C8E4-4234-8A2B-0C4C526C8934}" srcOrd="1" destOrd="0" presId="urn:microsoft.com/office/officeart/2005/8/layout/vList2"/>
    <dgm:cxn modelId="{F6ACE160-BDCA-4006-AA8A-849FDE4B53C1}" type="presParOf" srcId="{252F431E-2EB2-4F9A-9CA3-C84214CF7EF3}" destId="{EAEC2AE2-70F9-466B-B608-26C411851270}" srcOrd="2" destOrd="0" presId="urn:microsoft.com/office/officeart/2005/8/layout/vList2"/>
    <dgm:cxn modelId="{692B31FA-AD31-44E0-B01D-F187291CCCEA}" type="presParOf" srcId="{252F431E-2EB2-4F9A-9CA3-C84214CF7EF3}" destId="{4D11CD7B-5D8A-4459-8B2C-FAD4AA3ED283}" srcOrd="3" destOrd="0" presId="urn:microsoft.com/office/officeart/2005/8/layout/vList2"/>
    <dgm:cxn modelId="{1206074D-93B5-453E-ADE6-394231648806}" type="presParOf" srcId="{252F431E-2EB2-4F9A-9CA3-C84214CF7EF3}" destId="{B35F1EC2-B35C-469A-B439-E7EF6069E07B}" srcOrd="4" destOrd="0" presId="urn:microsoft.com/office/officeart/2005/8/layout/vList2"/>
    <dgm:cxn modelId="{25C041B1-A50C-4A9A-A32C-6D12212B9481}" type="presParOf" srcId="{252F431E-2EB2-4F9A-9CA3-C84214CF7EF3}" destId="{8E20AC3C-BEDF-4806-8487-D6B6D48229ED}" srcOrd="5" destOrd="0" presId="urn:microsoft.com/office/officeart/2005/8/layout/vList2"/>
    <dgm:cxn modelId="{E067EEE1-8BB8-4C09-94C0-20F53D276063}" type="presParOf" srcId="{252F431E-2EB2-4F9A-9CA3-C84214CF7EF3}" destId="{1FB7C9B7-1B9E-4440-AAD0-3ADA8DC4E13B}" srcOrd="6" destOrd="0" presId="urn:microsoft.com/office/officeart/2005/8/layout/vList2"/>
    <dgm:cxn modelId="{588D9349-A2E5-4792-B200-561F482B3F42}" type="presParOf" srcId="{252F431E-2EB2-4F9A-9CA3-C84214CF7EF3}" destId="{867AEAA8-D04A-4880-8E4A-6E3231B2B839}" srcOrd="7" destOrd="0" presId="urn:microsoft.com/office/officeart/2005/8/layout/vList2"/>
    <dgm:cxn modelId="{5AE7D2F9-B8EE-4CB9-9DF7-278BF8170AC1}" type="presParOf" srcId="{252F431E-2EB2-4F9A-9CA3-C84214CF7EF3}" destId="{621C7D52-43DE-4304-9BB3-C0F1AA99458C}" srcOrd="8" destOrd="0" presId="urn:microsoft.com/office/officeart/2005/8/layout/vList2"/>
    <dgm:cxn modelId="{092B2F98-0FA5-4FC4-9C50-223CD331541A}" type="presParOf" srcId="{252F431E-2EB2-4F9A-9CA3-C84214CF7EF3}" destId="{950F1B7E-8B7B-4BB4-A934-EDF81691311F}" srcOrd="9" destOrd="0" presId="urn:microsoft.com/office/officeart/2005/8/layout/vList2"/>
    <dgm:cxn modelId="{402E3A53-EB2C-4167-A506-20EE89A0D514}" type="presParOf" srcId="{252F431E-2EB2-4F9A-9CA3-C84214CF7EF3}" destId="{944644AE-6B85-43A3-BA6A-AEB225E9480F}" srcOrd="10" destOrd="0" presId="urn:microsoft.com/office/officeart/2005/8/layout/vList2"/>
    <dgm:cxn modelId="{FB58BA1C-A262-4A12-88F0-1A819EE64FEC}" type="presParOf" srcId="{252F431E-2EB2-4F9A-9CA3-C84214CF7EF3}" destId="{A5BD39D0-24D0-49CD-817F-1A3835F32149}" srcOrd="11" destOrd="0" presId="urn:microsoft.com/office/officeart/2005/8/layout/vList2"/>
    <dgm:cxn modelId="{CCF6280D-CEB5-4F68-B674-0E0C3CA3F1CA}" type="presParOf" srcId="{252F431E-2EB2-4F9A-9CA3-C84214CF7EF3}" destId="{54E9423B-A0C2-479F-B69E-50A1DD90D0A6}" srcOrd="12" destOrd="0" presId="urn:microsoft.com/office/officeart/2005/8/layout/vList2"/>
    <dgm:cxn modelId="{B7C1683D-2994-4A14-8AEE-AF44E17E1CB6}" type="presParOf" srcId="{252F431E-2EB2-4F9A-9CA3-C84214CF7EF3}" destId="{C87CD428-DC6F-463E-9FB3-C1744933A81C}" srcOrd="13" destOrd="0" presId="urn:microsoft.com/office/officeart/2005/8/layout/vList2"/>
    <dgm:cxn modelId="{D8EFF1A3-7322-4650-A3D4-5AD7E2777A66}" type="presParOf" srcId="{252F431E-2EB2-4F9A-9CA3-C84214CF7EF3}" destId="{9EF0E17C-2E0D-4A78-A724-0100A0D6C235}"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0C5C5D6-3A16-46B5-8136-C135B17BC0F1}" type="doc">
      <dgm:prSet loTypeId="urn:microsoft.com/office/officeart/2005/8/layout/target1" loCatId="relationship" qsTypeId="urn:microsoft.com/office/officeart/2005/8/quickstyle/simple1" qsCatId="simple" csTypeId="urn:microsoft.com/office/officeart/2005/8/colors/accent1_2" csCatId="accent1" phldr="1"/>
      <dgm:spPr/>
      <dgm:t>
        <a:bodyPr/>
        <a:lstStyle/>
        <a:p>
          <a:endParaRPr lang="en-IN"/>
        </a:p>
      </dgm:t>
    </dgm:pt>
    <dgm:pt modelId="{36148890-CE25-43B8-BA0A-5AF32CA343EC}">
      <dgm:prSet custT="1"/>
      <dgm:spPr/>
      <dgm:t>
        <a:bodyPr/>
        <a:lstStyle/>
        <a:p>
          <a:r>
            <a:rPr lang="en-US" sz="1600" dirty="0">
              <a:latin typeface="Arial" panose="020B0604020202020204" pitchFamily="34" charset="0"/>
              <a:cs typeface="Arial" panose="020B0604020202020204" pitchFamily="34" charset="0"/>
            </a:rPr>
            <a:t>Virtual Reality (VR) Training for Customer Service: Dior Academy</a:t>
          </a:r>
          <a:endParaRPr lang="en-IN" sz="1600" dirty="0">
            <a:latin typeface="Arial" panose="020B0604020202020204" pitchFamily="34" charset="0"/>
            <a:cs typeface="Arial" panose="020B0604020202020204" pitchFamily="34" charset="0"/>
          </a:endParaRPr>
        </a:p>
      </dgm:t>
    </dgm:pt>
    <dgm:pt modelId="{8E7CDFFF-50D8-4E50-BB0D-CB4EDDC02167}" type="parTrans" cxnId="{960F6AF0-2C83-480F-ACC0-ACEB58E29D40}">
      <dgm:prSet/>
      <dgm:spPr/>
      <dgm:t>
        <a:bodyPr/>
        <a:lstStyle/>
        <a:p>
          <a:endParaRPr lang="en-IN"/>
        </a:p>
      </dgm:t>
    </dgm:pt>
    <dgm:pt modelId="{B2B0E021-66DF-4546-AB98-0198DC142975}" type="sibTrans" cxnId="{960F6AF0-2C83-480F-ACC0-ACEB58E29D40}">
      <dgm:prSet/>
      <dgm:spPr/>
      <dgm:t>
        <a:bodyPr/>
        <a:lstStyle/>
        <a:p>
          <a:endParaRPr lang="en-IN"/>
        </a:p>
      </dgm:t>
    </dgm:pt>
    <dgm:pt modelId="{86A3435F-277D-4711-86AB-E3BE52002FFB}">
      <dgm:prSet custT="1"/>
      <dgm:spPr/>
      <dgm:t>
        <a:bodyPr/>
        <a:lstStyle/>
        <a:p>
          <a:r>
            <a:rPr lang="en-US" sz="1600" dirty="0">
              <a:latin typeface="Arial" panose="020B0604020202020204" pitchFamily="34" charset="0"/>
              <a:cs typeface="Arial" panose="020B0604020202020204" pitchFamily="34" charset="0"/>
            </a:rPr>
            <a:t>Dior utilizes the Dior Academy to train sales associates</a:t>
          </a:r>
          <a:r>
            <a:rPr lang="en-US" sz="1100" dirty="0">
              <a:latin typeface="Arial" panose="020B0604020202020204" pitchFamily="34" charset="0"/>
              <a:cs typeface="Arial" panose="020B0604020202020204" pitchFamily="34" charset="0"/>
            </a:rPr>
            <a:t>.</a:t>
          </a:r>
          <a:endParaRPr lang="en-IN" sz="1100" dirty="0">
            <a:latin typeface="Arial" panose="020B0604020202020204" pitchFamily="34" charset="0"/>
            <a:cs typeface="Arial" panose="020B0604020202020204" pitchFamily="34" charset="0"/>
          </a:endParaRPr>
        </a:p>
      </dgm:t>
    </dgm:pt>
    <dgm:pt modelId="{11930467-8366-4646-A370-AA58CA56B9BC}" type="parTrans" cxnId="{84C4024D-BE4D-4D1C-B9DD-C6A230D58925}">
      <dgm:prSet/>
      <dgm:spPr/>
      <dgm:t>
        <a:bodyPr/>
        <a:lstStyle/>
        <a:p>
          <a:endParaRPr lang="en-IN"/>
        </a:p>
      </dgm:t>
    </dgm:pt>
    <dgm:pt modelId="{95D138FA-CF5A-4C3C-BAA2-C948E9B67CA6}" type="sibTrans" cxnId="{84C4024D-BE4D-4D1C-B9DD-C6A230D58925}">
      <dgm:prSet/>
      <dgm:spPr/>
      <dgm:t>
        <a:bodyPr/>
        <a:lstStyle/>
        <a:p>
          <a:endParaRPr lang="en-IN"/>
        </a:p>
      </dgm:t>
    </dgm:pt>
    <dgm:pt modelId="{2A6EC168-4532-4770-8F13-FE9ADBF2A138}">
      <dgm:prSet custT="1"/>
      <dgm:spPr/>
      <dgm:t>
        <a:bodyPr/>
        <a:lstStyle/>
        <a:p>
          <a:r>
            <a:rPr lang="en-US" sz="1600" dirty="0">
              <a:latin typeface="Arial" panose="020B0604020202020204" pitchFamily="34" charset="0"/>
              <a:cs typeface="Arial" panose="020B0604020202020204" pitchFamily="34" charset="0"/>
            </a:rPr>
            <a:t>Virtual reality (VR) technology is utilized to create immersive simulations</a:t>
          </a:r>
          <a:r>
            <a:rPr lang="en-US" sz="800" dirty="0"/>
            <a:t>.</a:t>
          </a:r>
          <a:endParaRPr lang="en-IN" sz="800" dirty="0"/>
        </a:p>
      </dgm:t>
    </dgm:pt>
    <dgm:pt modelId="{525F987E-971F-4EBB-B817-54F1B753EA94}" type="parTrans" cxnId="{DB4E9CE7-3D6A-47AE-9A35-CE0314A03598}">
      <dgm:prSet/>
      <dgm:spPr/>
      <dgm:t>
        <a:bodyPr/>
        <a:lstStyle/>
        <a:p>
          <a:endParaRPr lang="en-IN"/>
        </a:p>
      </dgm:t>
    </dgm:pt>
    <dgm:pt modelId="{F64EFF9E-3D68-4C84-9EBD-71E08723D334}" type="sibTrans" cxnId="{DB4E9CE7-3D6A-47AE-9A35-CE0314A03598}">
      <dgm:prSet/>
      <dgm:spPr/>
      <dgm:t>
        <a:bodyPr/>
        <a:lstStyle/>
        <a:p>
          <a:endParaRPr lang="en-IN"/>
        </a:p>
      </dgm:t>
    </dgm:pt>
    <dgm:pt modelId="{0008CA4C-46E8-455D-9967-172FF9155A40}">
      <dgm:prSet custT="1"/>
      <dgm:spPr/>
      <dgm:t>
        <a:bodyPr/>
        <a:lstStyle/>
        <a:p>
          <a:r>
            <a:rPr lang="en-US" sz="1600" dirty="0">
              <a:latin typeface="Arial" panose="020B0604020202020204" pitchFamily="34" charset="0"/>
              <a:cs typeface="Arial" panose="020B0604020202020204" pitchFamily="34" charset="0"/>
            </a:rPr>
            <a:t>Employees engage in realistic scenarios like client interactions and product presentations.</a:t>
          </a:r>
          <a:endParaRPr lang="en-IN" sz="1600" dirty="0">
            <a:latin typeface="Arial" panose="020B0604020202020204" pitchFamily="34" charset="0"/>
            <a:cs typeface="Arial" panose="020B0604020202020204" pitchFamily="34" charset="0"/>
          </a:endParaRPr>
        </a:p>
      </dgm:t>
    </dgm:pt>
    <dgm:pt modelId="{FD14B582-FB33-4566-B6B4-1EFD88C80B8C}" type="parTrans" cxnId="{3C0CB3E0-7405-4F00-A01F-07D16DB967B5}">
      <dgm:prSet/>
      <dgm:spPr/>
      <dgm:t>
        <a:bodyPr/>
        <a:lstStyle/>
        <a:p>
          <a:endParaRPr lang="en-IN"/>
        </a:p>
      </dgm:t>
    </dgm:pt>
    <dgm:pt modelId="{9738CB0B-D61A-45DC-9130-4FE85248DC70}" type="sibTrans" cxnId="{3C0CB3E0-7405-4F00-A01F-07D16DB967B5}">
      <dgm:prSet/>
      <dgm:spPr/>
      <dgm:t>
        <a:bodyPr/>
        <a:lstStyle/>
        <a:p>
          <a:endParaRPr lang="en-IN"/>
        </a:p>
      </dgm:t>
    </dgm:pt>
    <dgm:pt modelId="{ED38DC3F-E5BF-4A54-BAA3-A065EE377EF0}">
      <dgm:prSet custT="1"/>
      <dgm:spPr/>
      <dgm:t>
        <a:bodyPr/>
        <a:lstStyle/>
        <a:p>
          <a:r>
            <a:rPr lang="en-US" sz="1600" dirty="0">
              <a:latin typeface="Arial" panose="020B0604020202020204" pitchFamily="34" charset="0"/>
              <a:cs typeface="Arial" panose="020B0604020202020204" pitchFamily="34" charset="0"/>
            </a:rPr>
            <a:t>VR training enhances communication skills, product knowledge, and service techniques.</a:t>
          </a:r>
          <a:endParaRPr lang="en-IN" sz="1600" dirty="0">
            <a:latin typeface="Arial" panose="020B0604020202020204" pitchFamily="34" charset="0"/>
            <a:cs typeface="Arial" panose="020B0604020202020204" pitchFamily="34" charset="0"/>
          </a:endParaRPr>
        </a:p>
      </dgm:t>
    </dgm:pt>
    <dgm:pt modelId="{26DA8250-DC4C-4F7A-9C11-757EF38B16C7}" type="parTrans" cxnId="{DF149B71-7D95-473D-A6C4-4CC9634647BE}">
      <dgm:prSet/>
      <dgm:spPr/>
      <dgm:t>
        <a:bodyPr/>
        <a:lstStyle/>
        <a:p>
          <a:endParaRPr lang="en-IN"/>
        </a:p>
      </dgm:t>
    </dgm:pt>
    <dgm:pt modelId="{09442DA3-B453-4097-977E-A18D9D5575FD}" type="sibTrans" cxnId="{DF149B71-7D95-473D-A6C4-4CC9634647BE}">
      <dgm:prSet/>
      <dgm:spPr/>
      <dgm:t>
        <a:bodyPr/>
        <a:lstStyle/>
        <a:p>
          <a:endParaRPr lang="en-IN"/>
        </a:p>
      </dgm:t>
    </dgm:pt>
    <dgm:pt modelId="{7AA1E8AB-3D12-45F1-A59A-0BC85EC8CA15}" type="pres">
      <dgm:prSet presAssocID="{20C5C5D6-3A16-46B5-8136-C135B17BC0F1}" presName="composite" presStyleCnt="0">
        <dgm:presLayoutVars>
          <dgm:chMax val="5"/>
          <dgm:dir/>
          <dgm:resizeHandles val="exact"/>
        </dgm:presLayoutVars>
      </dgm:prSet>
      <dgm:spPr/>
    </dgm:pt>
    <dgm:pt modelId="{D90B7CC5-07B4-420C-82A1-0FC36185F183}" type="pres">
      <dgm:prSet presAssocID="{36148890-CE25-43B8-BA0A-5AF32CA343EC}" presName="circle1" presStyleLbl="lnNode1" presStyleIdx="0" presStyleCnt="5" custLinFactX="-42614" custLinFactNeighborX="-100000" custLinFactNeighborY="-73854"/>
      <dgm:spPr/>
    </dgm:pt>
    <dgm:pt modelId="{B90E7050-619F-4C12-B3C5-B9A3905653E0}" type="pres">
      <dgm:prSet presAssocID="{36148890-CE25-43B8-BA0A-5AF32CA343EC}" presName="text1" presStyleLbl="revTx" presStyleIdx="0" presStyleCnt="5" custScaleX="233330" custScaleY="43254" custLinFactNeighborX="27744" custLinFactNeighborY="14433">
        <dgm:presLayoutVars>
          <dgm:bulletEnabled val="1"/>
        </dgm:presLayoutVars>
      </dgm:prSet>
      <dgm:spPr/>
    </dgm:pt>
    <dgm:pt modelId="{34832282-DEA3-4FF4-923F-894ADBD3078A}" type="pres">
      <dgm:prSet presAssocID="{36148890-CE25-43B8-BA0A-5AF32CA343EC}" presName="line1" presStyleLbl="callout" presStyleIdx="0" presStyleCnt="10"/>
      <dgm:spPr/>
    </dgm:pt>
    <dgm:pt modelId="{000762BF-6C83-4380-B485-F0025CCE5ECC}" type="pres">
      <dgm:prSet presAssocID="{36148890-CE25-43B8-BA0A-5AF32CA343EC}" presName="d1" presStyleLbl="callout" presStyleIdx="1" presStyleCnt="10"/>
      <dgm:spPr/>
    </dgm:pt>
    <dgm:pt modelId="{5F1A1454-C56B-4F7F-A361-4127D41DEECB}" type="pres">
      <dgm:prSet presAssocID="{86A3435F-277D-4711-86AB-E3BE52002FFB}" presName="circle2" presStyleLbl="lnNode1" presStyleIdx="1" presStyleCnt="5" custLinFactNeighborX="-50110" custLinFactNeighborY="-27178"/>
      <dgm:spPr/>
    </dgm:pt>
    <dgm:pt modelId="{A45A2AC8-F21D-4F88-926A-F4C764C35A48}" type="pres">
      <dgm:prSet presAssocID="{86A3435F-277D-4711-86AB-E3BE52002FFB}" presName="text2" presStyleLbl="revTx" presStyleIdx="1" presStyleCnt="5" custScaleX="246736" custScaleY="42968" custLinFactNeighborX="27178" custLinFactNeighborY="4811">
        <dgm:presLayoutVars>
          <dgm:bulletEnabled val="1"/>
        </dgm:presLayoutVars>
      </dgm:prSet>
      <dgm:spPr/>
    </dgm:pt>
    <dgm:pt modelId="{16CCF463-8C6C-4F08-BA61-06C56BAA11B4}" type="pres">
      <dgm:prSet presAssocID="{86A3435F-277D-4711-86AB-E3BE52002FFB}" presName="line2" presStyleLbl="callout" presStyleIdx="2" presStyleCnt="10"/>
      <dgm:spPr/>
    </dgm:pt>
    <dgm:pt modelId="{DC5CCB50-3822-4EA6-A8A0-2F53F39962EA}" type="pres">
      <dgm:prSet presAssocID="{86A3435F-277D-4711-86AB-E3BE52002FFB}" presName="d2" presStyleLbl="callout" presStyleIdx="3" presStyleCnt="10"/>
      <dgm:spPr/>
    </dgm:pt>
    <dgm:pt modelId="{597CE52C-54CA-4ABC-AEE0-85812DFE6135}" type="pres">
      <dgm:prSet presAssocID="{2A6EC168-4532-4770-8F13-FE9ADBF2A138}" presName="circle3" presStyleLbl="lnNode1" presStyleIdx="2" presStyleCnt="5" custLinFactNeighborX="-25474" custLinFactNeighborY="-14775"/>
      <dgm:spPr/>
    </dgm:pt>
    <dgm:pt modelId="{F6D22CCC-1C1C-442B-A478-A4730EE6251B}" type="pres">
      <dgm:prSet presAssocID="{2A6EC168-4532-4770-8F13-FE9ADBF2A138}" presName="text3" presStyleLbl="revTx" presStyleIdx="2" presStyleCnt="5" custFlipVert="0" custScaleX="173037" custScaleY="62668">
        <dgm:presLayoutVars>
          <dgm:bulletEnabled val="1"/>
        </dgm:presLayoutVars>
      </dgm:prSet>
      <dgm:spPr/>
    </dgm:pt>
    <dgm:pt modelId="{183DDD42-BDF5-458B-9879-7FD23C0C9FBD}" type="pres">
      <dgm:prSet presAssocID="{2A6EC168-4532-4770-8F13-FE9ADBF2A138}" presName="line3" presStyleLbl="callout" presStyleIdx="4" presStyleCnt="10" custLinFactX="90247" custLinFactY="81428" custLinFactNeighborX="100000" custLinFactNeighborY="100000"/>
      <dgm:spPr/>
    </dgm:pt>
    <dgm:pt modelId="{AFC46EE3-7E5C-4697-B688-2F5466F30CAC}" type="pres">
      <dgm:prSet presAssocID="{2A6EC168-4532-4770-8F13-FE9ADBF2A138}" presName="d3" presStyleLbl="callout" presStyleIdx="5" presStyleCnt="10"/>
      <dgm:spPr/>
    </dgm:pt>
    <dgm:pt modelId="{3A1A0E5E-EC5E-4DED-9946-596489EB3EF2}" type="pres">
      <dgm:prSet presAssocID="{0008CA4C-46E8-455D-9967-172FF9155A40}" presName="circle4" presStyleLbl="lnNode1" presStyleIdx="3" presStyleCnt="5" custLinFactNeighborX="-14559" custLinFactNeighborY="-8007"/>
      <dgm:spPr/>
    </dgm:pt>
    <dgm:pt modelId="{560BB297-3A85-43FF-8D28-18D362B9F104}" type="pres">
      <dgm:prSet presAssocID="{0008CA4C-46E8-455D-9967-172FF9155A40}" presName="text4" presStyleLbl="revTx" presStyleIdx="3" presStyleCnt="5" custScaleX="229658" custScaleY="41500" custLinFactNeighborX="43940" custLinFactNeighborY="8019">
        <dgm:presLayoutVars>
          <dgm:bulletEnabled val="1"/>
        </dgm:presLayoutVars>
      </dgm:prSet>
      <dgm:spPr/>
    </dgm:pt>
    <dgm:pt modelId="{1FA79B24-AE0C-4FCC-9F62-66E48E61005C}" type="pres">
      <dgm:prSet presAssocID="{0008CA4C-46E8-455D-9967-172FF9155A40}" presName="line4" presStyleLbl="callout" presStyleIdx="6" presStyleCnt="10"/>
      <dgm:spPr/>
    </dgm:pt>
    <dgm:pt modelId="{C9118BC6-DF73-453E-A784-4A6FB9397CBD}" type="pres">
      <dgm:prSet presAssocID="{0008CA4C-46E8-455D-9967-172FF9155A40}" presName="d4" presStyleLbl="callout" presStyleIdx="7" presStyleCnt="10"/>
      <dgm:spPr/>
    </dgm:pt>
    <dgm:pt modelId="{0DDE2B91-AF03-4556-9FBC-3582DD2931AF}" type="pres">
      <dgm:prSet presAssocID="{ED38DC3F-E5BF-4A54-BAA3-A065EE377EF0}" presName="circle5" presStyleLbl="lnNode1" presStyleIdx="4" presStyleCnt="5" custLinFactNeighborX="-10475" custLinFactNeighborY="-6795"/>
      <dgm:spPr>
        <a:solidFill>
          <a:schemeClr val="tx2">
            <a:lumMod val="75000"/>
          </a:schemeClr>
        </a:solidFill>
      </dgm:spPr>
    </dgm:pt>
    <dgm:pt modelId="{34322BAE-8E46-49CA-8A75-214E97E85C04}" type="pres">
      <dgm:prSet presAssocID="{ED38DC3F-E5BF-4A54-BAA3-A065EE377EF0}" presName="text5" presStyleLbl="revTx" presStyleIdx="4" presStyleCnt="5" custScaleX="227393" custScaleY="87563" custLinFactNeighborX="54356" custLinFactNeighborY="24055">
        <dgm:presLayoutVars>
          <dgm:bulletEnabled val="1"/>
        </dgm:presLayoutVars>
      </dgm:prSet>
      <dgm:spPr/>
    </dgm:pt>
    <dgm:pt modelId="{2D91D3D6-AEA9-4588-BFEC-C8379CB16CC7}" type="pres">
      <dgm:prSet presAssocID="{ED38DC3F-E5BF-4A54-BAA3-A065EE377EF0}" presName="line5" presStyleLbl="callout" presStyleIdx="8" presStyleCnt="10"/>
      <dgm:spPr/>
    </dgm:pt>
    <dgm:pt modelId="{DE60F668-D4AC-49BA-82EF-F4A104BE657A}" type="pres">
      <dgm:prSet presAssocID="{ED38DC3F-E5BF-4A54-BAA3-A065EE377EF0}" presName="d5" presStyleLbl="callout" presStyleIdx="9" presStyleCnt="10"/>
      <dgm:spPr/>
    </dgm:pt>
  </dgm:ptLst>
  <dgm:cxnLst>
    <dgm:cxn modelId="{22115D03-D4B6-478A-9DE0-BC33D03E97EC}" type="presOf" srcId="{ED38DC3F-E5BF-4A54-BAA3-A065EE377EF0}" destId="{34322BAE-8E46-49CA-8A75-214E97E85C04}" srcOrd="0" destOrd="0" presId="urn:microsoft.com/office/officeart/2005/8/layout/target1"/>
    <dgm:cxn modelId="{59138B19-84B1-4048-AFCE-A07136946C2E}" type="presOf" srcId="{20C5C5D6-3A16-46B5-8136-C135B17BC0F1}" destId="{7AA1E8AB-3D12-45F1-A59A-0BC85EC8CA15}" srcOrd="0" destOrd="0" presId="urn:microsoft.com/office/officeart/2005/8/layout/target1"/>
    <dgm:cxn modelId="{84C4024D-BE4D-4D1C-B9DD-C6A230D58925}" srcId="{20C5C5D6-3A16-46B5-8136-C135B17BC0F1}" destId="{86A3435F-277D-4711-86AB-E3BE52002FFB}" srcOrd="1" destOrd="0" parTransId="{11930467-8366-4646-A370-AA58CA56B9BC}" sibTransId="{95D138FA-CF5A-4C3C-BAA2-C948E9B67CA6}"/>
    <dgm:cxn modelId="{51C6F24F-3208-4388-896B-36EF9E817387}" type="presOf" srcId="{0008CA4C-46E8-455D-9967-172FF9155A40}" destId="{560BB297-3A85-43FF-8D28-18D362B9F104}" srcOrd="0" destOrd="0" presId="urn:microsoft.com/office/officeart/2005/8/layout/target1"/>
    <dgm:cxn modelId="{DF149B71-7D95-473D-A6C4-4CC9634647BE}" srcId="{20C5C5D6-3A16-46B5-8136-C135B17BC0F1}" destId="{ED38DC3F-E5BF-4A54-BAA3-A065EE377EF0}" srcOrd="4" destOrd="0" parTransId="{26DA8250-DC4C-4F7A-9C11-757EF38B16C7}" sibTransId="{09442DA3-B453-4097-977E-A18D9D5575FD}"/>
    <dgm:cxn modelId="{7198D0B9-A849-44A3-83C4-620A4A217B96}" type="presOf" srcId="{86A3435F-277D-4711-86AB-E3BE52002FFB}" destId="{A45A2AC8-F21D-4F88-926A-F4C764C35A48}" srcOrd="0" destOrd="0" presId="urn:microsoft.com/office/officeart/2005/8/layout/target1"/>
    <dgm:cxn modelId="{3C0CB3E0-7405-4F00-A01F-07D16DB967B5}" srcId="{20C5C5D6-3A16-46B5-8136-C135B17BC0F1}" destId="{0008CA4C-46E8-455D-9967-172FF9155A40}" srcOrd="3" destOrd="0" parTransId="{FD14B582-FB33-4566-B6B4-1EFD88C80B8C}" sibTransId="{9738CB0B-D61A-45DC-9130-4FE85248DC70}"/>
    <dgm:cxn modelId="{FC9DDAE0-4970-42A6-AE6C-9436DB5AF003}" type="presOf" srcId="{36148890-CE25-43B8-BA0A-5AF32CA343EC}" destId="{B90E7050-619F-4C12-B3C5-B9A3905653E0}" srcOrd="0" destOrd="0" presId="urn:microsoft.com/office/officeart/2005/8/layout/target1"/>
    <dgm:cxn modelId="{DB4E9CE7-3D6A-47AE-9A35-CE0314A03598}" srcId="{20C5C5D6-3A16-46B5-8136-C135B17BC0F1}" destId="{2A6EC168-4532-4770-8F13-FE9ADBF2A138}" srcOrd="2" destOrd="0" parTransId="{525F987E-971F-4EBB-B817-54F1B753EA94}" sibTransId="{F64EFF9E-3D68-4C84-9EBD-71E08723D334}"/>
    <dgm:cxn modelId="{960F6AF0-2C83-480F-ACC0-ACEB58E29D40}" srcId="{20C5C5D6-3A16-46B5-8136-C135B17BC0F1}" destId="{36148890-CE25-43B8-BA0A-5AF32CA343EC}" srcOrd="0" destOrd="0" parTransId="{8E7CDFFF-50D8-4E50-BB0D-CB4EDDC02167}" sibTransId="{B2B0E021-66DF-4546-AB98-0198DC142975}"/>
    <dgm:cxn modelId="{2C6304F3-860A-48D0-9D7E-ADAD269E52AF}" type="presOf" srcId="{2A6EC168-4532-4770-8F13-FE9ADBF2A138}" destId="{F6D22CCC-1C1C-442B-A478-A4730EE6251B}" srcOrd="0" destOrd="0" presId="urn:microsoft.com/office/officeart/2005/8/layout/target1"/>
    <dgm:cxn modelId="{D0996CDB-79FA-4784-9FED-EB68A4C85253}" type="presParOf" srcId="{7AA1E8AB-3D12-45F1-A59A-0BC85EC8CA15}" destId="{D90B7CC5-07B4-420C-82A1-0FC36185F183}" srcOrd="0" destOrd="0" presId="urn:microsoft.com/office/officeart/2005/8/layout/target1"/>
    <dgm:cxn modelId="{2340A98E-1E2B-4074-A7CC-F3FFA3FD6880}" type="presParOf" srcId="{7AA1E8AB-3D12-45F1-A59A-0BC85EC8CA15}" destId="{B90E7050-619F-4C12-B3C5-B9A3905653E0}" srcOrd="1" destOrd="0" presId="urn:microsoft.com/office/officeart/2005/8/layout/target1"/>
    <dgm:cxn modelId="{358FC015-D7E6-40E0-8A8F-CD56A4D2CF77}" type="presParOf" srcId="{7AA1E8AB-3D12-45F1-A59A-0BC85EC8CA15}" destId="{34832282-DEA3-4FF4-923F-894ADBD3078A}" srcOrd="2" destOrd="0" presId="urn:microsoft.com/office/officeart/2005/8/layout/target1"/>
    <dgm:cxn modelId="{A4ED1404-968C-4E18-B8E7-CB8FA96CB508}" type="presParOf" srcId="{7AA1E8AB-3D12-45F1-A59A-0BC85EC8CA15}" destId="{000762BF-6C83-4380-B485-F0025CCE5ECC}" srcOrd="3" destOrd="0" presId="urn:microsoft.com/office/officeart/2005/8/layout/target1"/>
    <dgm:cxn modelId="{66DD2FA7-0F56-43A3-8FBB-2C6B1016632A}" type="presParOf" srcId="{7AA1E8AB-3D12-45F1-A59A-0BC85EC8CA15}" destId="{5F1A1454-C56B-4F7F-A361-4127D41DEECB}" srcOrd="4" destOrd="0" presId="urn:microsoft.com/office/officeart/2005/8/layout/target1"/>
    <dgm:cxn modelId="{B77CEE4E-FA34-4382-A66B-C6892A3CCB64}" type="presParOf" srcId="{7AA1E8AB-3D12-45F1-A59A-0BC85EC8CA15}" destId="{A45A2AC8-F21D-4F88-926A-F4C764C35A48}" srcOrd="5" destOrd="0" presId="urn:microsoft.com/office/officeart/2005/8/layout/target1"/>
    <dgm:cxn modelId="{D8F1329D-8DC9-49F6-8BE6-DAAF66E52301}" type="presParOf" srcId="{7AA1E8AB-3D12-45F1-A59A-0BC85EC8CA15}" destId="{16CCF463-8C6C-4F08-BA61-06C56BAA11B4}" srcOrd="6" destOrd="0" presId="urn:microsoft.com/office/officeart/2005/8/layout/target1"/>
    <dgm:cxn modelId="{F348B3E8-2370-463C-969C-8CD788793136}" type="presParOf" srcId="{7AA1E8AB-3D12-45F1-A59A-0BC85EC8CA15}" destId="{DC5CCB50-3822-4EA6-A8A0-2F53F39962EA}" srcOrd="7" destOrd="0" presId="urn:microsoft.com/office/officeart/2005/8/layout/target1"/>
    <dgm:cxn modelId="{ABB2A2C0-327C-4932-9A5F-895D59A15C1D}" type="presParOf" srcId="{7AA1E8AB-3D12-45F1-A59A-0BC85EC8CA15}" destId="{597CE52C-54CA-4ABC-AEE0-85812DFE6135}" srcOrd="8" destOrd="0" presId="urn:microsoft.com/office/officeart/2005/8/layout/target1"/>
    <dgm:cxn modelId="{A948D425-9B8C-45FE-82C6-3E747BA5440B}" type="presParOf" srcId="{7AA1E8AB-3D12-45F1-A59A-0BC85EC8CA15}" destId="{F6D22CCC-1C1C-442B-A478-A4730EE6251B}" srcOrd="9" destOrd="0" presId="urn:microsoft.com/office/officeart/2005/8/layout/target1"/>
    <dgm:cxn modelId="{BD19E3CF-DCF9-4E7D-BDBF-0ED0B0637429}" type="presParOf" srcId="{7AA1E8AB-3D12-45F1-A59A-0BC85EC8CA15}" destId="{183DDD42-BDF5-458B-9879-7FD23C0C9FBD}" srcOrd="10" destOrd="0" presId="urn:microsoft.com/office/officeart/2005/8/layout/target1"/>
    <dgm:cxn modelId="{85FDF786-EA4D-4187-A0BD-C5AB8B6908C4}" type="presParOf" srcId="{7AA1E8AB-3D12-45F1-A59A-0BC85EC8CA15}" destId="{AFC46EE3-7E5C-4697-B688-2F5466F30CAC}" srcOrd="11" destOrd="0" presId="urn:microsoft.com/office/officeart/2005/8/layout/target1"/>
    <dgm:cxn modelId="{20A5F13C-317B-41A3-805E-3F91F50CEB90}" type="presParOf" srcId="{7AA1E8AB-3D12-45F1-A59A-0BC85EC8CA15}" destId="{3A1A0E5E-EC5E-4DED-9946-596489EB3EF2}" srcOrd="12" destOrd="0" presId="urn:microsoft.com/office/officeart/2005/8/layout/target1"/>
    <dgm:cxn modelId="{630A7447-AD18-4024-931B-5A397447CB21}" type="presParOf" srcId="{7AA1E8AB-3D12-45F1-A59A-0BC85EC8CA15}" destId="{560BB297-3A85-43FF-8D28-18D362B9F104}" srcOrd="13" destOrd="0" presId="urn:microsoft.com/office/officeart/2005/8/layout/target1"/>
    <dgm:cxn modelId="{7DA6A18C-AA6B-4044-8992-BF34B2FDF453}" type="presParOf" srcId="{7AA1E8AB-3D12-45F1-A59A-0BC85EC8CA15}" destId="{1FA79B24-AE0C-4FCC-9F62-66E48E61005C}" srcOrd="14" destOrd="0" presId="urn:microsoft.com/office/officeart/2005/8/layout/target1"/>
    <dgm:cxn modelId="{D635FD3E-E1A2-4387-B021-253B3E82E1A9}" type="presParOf" srcId="{7AA1E8AB-3D12-45F1-A59A-0BC85EC8CA15}" destId="{C9118BC6-DF73-453E-A784-4A6FB9397CBD}" srcOrd="15" destOrd="0" presId="urn:microsoft.com/office/officeart/2005/8/layout/target1"/>
    <dgm:cxn modelId="{A1443A31-5C8B-45A4-87B0-556ED5DB96BC}" type="presParOf" srcId="{7AA1E8AB-3D12-45F1-A59A-0BC85EC8CA15}" destId="{0DDE2B91-AF03-4556-9FBC-3582DD2931AF}" srcOrd="16" destOrd="0" presId="urn:microsoft.com/office/officeart/2005/8/layout/target1"/>
    <dgm:cxn modelId="{BDFFD671-18D1-4A8C-9AE6-F1A7AC024011}" type="presParOf" srcId="{7AA1E8AB-3D12-45F1-A59A-0BC85EC8CA15}" destId="{34322BAE-8E46-49CA-8A75-214E97E85C04}" srcOrd="17" destOrd="0" presId="urn:microsoft.com/office/officeart/2005/8/layout/target1"/>
    <dgm:cxn modelId="{6FD31CB8-1DC3-4B5E-95AF-C39AA686B643}" type="presParOf" srcId="{7AA1E8AB-3D12-45F1-A59A-0BC85EC8CA15}" destId="{2D91D3D6-AEA9-4588-BFEC-C8379CB16CC7}" srcOrd="18" destOrd="0" presId="urn:microsoft.com/office/officeart/2005/8/layout/target1"/>
    <dgm:cxn modelId="{4DF1A176-685E-4864-8036-328A756C8E54}" type="presParOf" srcId="{7AA1E8AB-3D12-45F1-A59A-0BC85EC8CA15}" destId="{DE60F668-D4AC-49BA-82EF-F4A104BE657A}" srcOrd="19" destOrd="0" presId="urn:microsoft.com/office/officeart/2005/8/layout/targe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9A9FDBE-67B6-45E2-83E3-06BE2CD6A959}" type="doc">
      <dgm:prSet loTypeId="urn:microsoft.com/office/officeart/2005/8/layout/hList7" loCatId="list" qsTypeId="urn:microsoft.com/office/officeart/2005/8/quickstyle/simple1" qsCatId="simple" csTypeId="urn:microsoft.com/office/officeart/2005/8/colors/accent1_2" csCatId="accent1" phldr="1"/>
      <dgm:spPr/>
      <dgm:t>
        <a:bodyPr/>
        <a:lstStyle/>
        <a:p>
          <a:endParaRPr lang="en-IN"/>
        </a:p>
      </dgm:t>
    </dgm:pt>
    <dgm:pt modelId="{8A6A5F09-CB2A-4A97-80E9-775F35333790}">
      <dgm:prSet/>
      <dgm:spPr>
        <a:solidFill>
          <a:schemeClr val="accent2"/>
        </a:solidFill>
      </dgm:spPr>
      <dgm:t>
        <a:bodyPr/>
        <a:lstStyle/>
        <a:p>
          <a:r>
            <a:rPr lang="en-US" b="1" i="0"/>
            <a:t>iTunes U:</a:t>
          </a:r>
          <a:endParaRPr lang="en-IN"/>
        </a:p>
      </dgm:t>
    </dgm:pt>
    <dgm:pt modelId="{7749D7BC-4D04-4E72-A904-D955A7F723BA}" type="parTrans" cxnId="{7876A631-8CBF-46C9-8092-5383BB87C8B0}">
      <dgm:prSet/>
      <dgm:spPr/>
      <dgm:t>
        <a:bodyPr/>
        <a:lstStyle/>
        <a:p>
          <a:endParaRPr lang="en-IN"/>
        </a:p>
      </dgm:t>
    </dgm:pt>
    <dgm:pt modelId="{2AC921BB-636F-4316-9324-84A30D55EB9D}" type="sibTrans" cxnId="{7876A631-8CBF-46C9-8092-5383BB87C8B0}">
      <dgm:prSet/>
      <dgm:spPr/>
      <dgm:t>
        <a:bodyPr/>
        <a:lstStyle/>
        <a:p>
          <a:endParaRPr lang="en-IN"/>
        </a:p>
      </dgm:t>
    </dgm:pt>
    <dgm:pt modelId="{9B4AE116-6FA4-4244-8040-F61C748F4339}">
      <dgm:prSet/>
      <dgm:spPr>
        <a:solidFill>
          <a:schemeClr val="accent2"/>
        </a:solidFill>
      </dgm:spPr>
      <dgm:t>
        <a:bodyPr/>
        <a:lstStyle/>
        <a:p>
          <a:r>
            <a:rPr lang="en-US" b="0" i="0" dirty="0">
              <a:latin typeface="Arial" panose="020B0604020202020204" pitchFamily="34" charset="0"/>
              <a:cs typeface="Arial" panose="020B0604020202020204" pitchFamily="34" charset="0"/>
            </a:rPr>
            <a:t>Platform for hosting and distributing educational content.</a:t>
          </a:r>
          <a:endParaRPr lang="en-IN" dirty="0">
            <a:latin typeface="Arial" panose="020B0604020202020204" pitchFamily="34" charset="0"/>
            <a:cs typeface="Arial" panose="020B0604020202020204" pitchFamily="34" charset="0"/>
          </a:endParaRPr>
        </a:p>
      </dgm:t>
    </dgm:pt>
    <dgm:pt modelId="{BC337B2F-1B5D-49D6-BB31-6C2F60800CAE}" type="parTrans" cxnId="{726AB89D-6407-4489-9A3B-9132205985E8}">
      <dgm:prSet/>
      <dgm:spPr/>
      <dgm:t>
        <a:bodyPr/>
        <a:lstStyle/>
        <a:p>
          <a:endParaRPr lang="en-IN"/>
        </a:p>
      </dgm:t>
    </dgm:pt>
    <dgm:pt modelId="{2FCC6DED-E160-453D-A55B-17FE55A9C0D6}" type="sibTrans" cxnId="{726AB89D-6407-4489-9A3B-9132205985E8}">
      <dgm:prSet/>
      <dgm:spPr/>
      <dgm:t>
        <a:bodyPr/>
        <a:lstStyle/>
        <a:p>
          <a:endParaRPr lang="en-IN"/>
        </a:p>
      </dgm:t>
    </dgm:pt>
    <dgm:pt modelId="{0896BF22-CF4F-4F9C-A027-CCCAF38CE9E8}">
      <dgm:prSet/>
      <dgm:spPr>
        <a:solidFill>
          <a:schemeClr val="accent2"/>
        </a:solidFill>
      </dgm:spPr>
      <dgm:t>
        <a:bodyPr/>
        <a:lstStyle/>
        <a:p>
          <a:r>
            <a:rPr lang="en-US" b="0" i="0" dirty="0">
              <a:latin typeface="Arial" panose="020B0604020202020204" pitchFamily="34" charset="0"/>
              <a:cs typeface="Arial" panose="020B0604020202020204" pitchFamily="34" charset="0"/>
            </a:rPr>
            <a:t>Includes lectures, courses, and other learning materials</a:t>
          </a:r>
          <a:r>
            <a:rPr lang="en-US" b="0" i="0" dirty="0"/>
            <a:t>.</a:t>
          </a:r>
          <a:endParaRPr lang="en-IN" dirty="0"/>
        </a:p>
      </dgm:t>
    </dgm:pt>
    <dgm:pt modelId="{6CFE7D2E-1EB6-457F-93EA-869869C5F9A9}" type="parTrans" cxnId="{1CA28A87-B935-42BC-8AE5-80B320E847E9}">
      <dgm:prSet/>
      <dgm:spPr/>
      <dgm:t>
        <a:bodyPr/>
        <a:lstStyle/>
        <a:p>
          <a:endParaRPr lang="en-IN"/>
        </a:p>
      </dgm:t>
    </dgm:pt>
    <dgm:pt modelId="{22F8A035-84F7-4F97-B109-7CEFBEFF53AB}" type="sibTrans" cxnId="{1CA28A87-B935-42BC-8AE5-80B320E847E9}">
      <dgm:prSet/>
      <dgm:spPr/>
      <dgm:t>
        <a:bodyPr/>
        <a:lstStyle/>
        <a:p>
          <a:endParaRPr lang="en-IN"/>
        </a:p>
      </dgm:t>
    </dgm:pt>
    <dgm:pt modelId="{828DD830-3E23-47E1-94C7-128A300DD320}">
      <dgm:prSet/>
      <dgm:spPr>
        <a:solidFill>
          <a:schemeClr val="accent2"/>
        </a:solidFill>
      </dgm:spPr>
      <dgm:t>
        <a:bodyPr/>
        <a:lstStyle/>
        <a:p>
          <a:r>
            <a:rPr lang="en-US" b="1" i="0"/>
            <a:t>Apple Developer Academy:</a:t>
          </a:r>
          <a:endParaRPr lang="en-IN"/>
        </a:p>
      </dgm:t>
    </dgm:pt>
    <dgm:pt modelId="{920988E6-53CE-4D8B-9DFF-EEEA777E4645}" type="parTrans" cxnId="{A0D61C41-0289-4CA2-B0C1-FB9A4182113C}">
      <dgm:prSet/>
      <dgm:spPr/>
      <dgm:t>
        <a:bodyPr/>
        <a:lstStyle/>
        <a:p>
          <a:endParaRPr lang="en-IN"/>
        </a:p>
      </dgm:t>
    </dgm:pt>
    <dgm:pt modelId="{CD2917AD-36D8-40D2-83E5-E7EF768DB685}" type="sibTrans" cxnId="{A0D61C41-0289-4CA2-B0C1-FB9A4182113C}">
      <dgm:prSet/>
      <dgm:spPr/>
      <dgm:t>
        <a:bodyPr/>
        <a:lstStyle/>
        <a:p>
          <a:endParaRPr lang="en-IN"/>
        </a:p>
      </dgm:t>
    </dgm:pt>
    <dgm:pt modelId="{B0C98157-5BCF-450A-968D-FA4950219642}">
      <dgm:prSet/>
      <dgm:spPr>
        <a:solidFill>
          <a:schemeClr val="accent2"/>
        </a:solidFill>
      </dgm:spPr>
      <dgm:t>
        <a:bodyPr/>
        <a:lstStyle/>
        <a:p>
          <a:r>
            <a:rPr lang="en-US" b="0" i="0" dirty="0">
              <a:latin typeface="Arial" panose="020B0604020202020204" pitchFamily="34" charset="0"/>
              <a:cs typeface="Arial" panose="020B0604020202020204" pitchFamily="34" charset="0"/>
            </a:rPr>
            <a:t>Provides resources, tutorials, and mentorship for app development skills</a:t>
          </a:r>
          <a:r>
            <a:rPr lang="en-US" b="0" i="0" dirty="0"/>
            <a:t>.</a:t>
          </a:r>
          <a:endParaRPr lang="en-IN" dirty="0"/>
        </a:p>
      </dgm:t>
    </dgm:pt>
    <dgm:pt modelId="{1AE73A08-92D2-49A9-8EF0-C7B0BA9B5211}" type="parTrans" cxnId="{FDC7915F-AF71-4612-A06E-332F034256ED}">
      <dgm:prSet/>
      <dgm:spPr/>
      <dgm:t>
        <a:bodyPr/>
        <a:lstStyle/>
        <a:p>
          <a:endParaRPr lang="en-IN"/>
        </a:p>
      </dgm:t>
    </dgm:pt>
    <dgm:pt modelId="{B374BF6F-C0E1-4187-AAD3-1C83DF84B16E}" type="sibTrans" cxnId="{FDC7915F-AF71-4612-A06E-332F034256ED}">
      <dgm:prSet/>
      <dgm:spPr/>
      <dgm:t>
        <a:bodyPr/>
        <a:lstStyle/>
        <a:p>
          <a:endParaRPr lang="en-IN"/>
        </a:p>
      </dgm:t>
    </dgm:pt>
    <dgm:pt modelId="{3BC2E49F-E138-48F7-AD14-1383444CC90B}">
      <dgm:prSet/>
      <dgm:spPr>
        <a:solidFill>
          <a:schemeClr val="accent2"/>
        </a:solidFill>
      </dgm:spPr>
      <dgm:t>
        <a:bodyPr/>
        <a:lstStyle/>
        <a:p>
          <a:r>
            <a:rPr lang="en-US" b="1" i="0"/>
            <a:t>Swift Playgrounds:</a:t>
          </a:r>
          <a:endParaRPr lang="en-IN"/>
        </a:p>
      </dgm:t>
    </dgm:pt>
    <dgm:pt modelId="{D4C99ED8-D245-4FD1-ABA9-FDAB3F8D5761}" type="parTrans" cxnId="{BD2CC66F-7FB7-4F95-97EA-5F42246BC7D2}">
      <dgm:prSet/>
      <dgm:spPr/>
      <dgm:t>
        <a:bodyPr/>
        <a:lstStyle/>
        <a:p>
          <a:endParaRPr lang="en-IN"/>
        </a:p>
      </dgm:t>
    </dgm:pt>
    <dgm:pt modelId="{5F14DC5D-A2D9-49F4-AE7D-FC95C49F51BB}" type="sibTrans" cxnId="{BD2CC66F-7FB7-4F95-97EA-5F42246BC7D2}">
      <dgm:prSet/>
      <dgm:spPr/>
      <dgm:t>
        <a:bodyPr/>
        <a:lstStyle/>
        <a:p>
          <a:endParaRPr lang="en-IN"/>
        </a:p>
      </dgm:t>
    </dgm:pt>
    <dgm:pt modelId="{3B7BAAE6-7DBE-46F1-BC4B-25E486EE06FC}">
      <dgm:prSet/>
      <dgm:spPr>
        <a:solidFill>
          <a:schemeClr val="accent2"/>
        </a:solidFill>
      </dgm:spPr>
      <dgm:t>
        <a:bodyPr/>
        <a:lstStyle/>
        <a:p>
          <a:r>
            <a:rPr lang="en-US" b="0" i="0" dirty="0">
              <a:latin typeface="Arial" panose="020B0604020202020204" pitchFamily="34" charset="0"/>
              <a:cs typeface="Arial" panose="020B0604020202020204" pitchFamily="34" charset="0"/>
            </a:rPr>
            <a:t>An interactive app for learning coding in Swift programming language</a:t>
          </a:r>
          <a:r>
            <a:rPr lang="en-US" b="0" i="0" dirty="0"/>
            <a:t>.</a:t>
          </a:r>
          <a:endParaRPr lang="en-IN" dirty="0"/>
        </a:p>
      </dgm:t>
    </dgm:pt>
    <dgm:pt modelId="{5895698F-FDAE-4F71-ACEC-4CA6DE128144}" type="parTrans" cxnId="{48359666-EAFB-4365-9F28-402C55E1378A}">
      <dgm:prSet/>
      <dgm:spPr/>
      <dgm:t>
        <a:bodyPr/>
        <a:lstStyle/>
        <a:p>
          <a:endParaRPr lang="en-IN"/>
        </a:p>
      </dgm:t>
    </dgm:pt>
    <dgm:pt modelId="{C145055B-73C3-4D26-9455-F816D9143D72}" type="sibTrans" cxnId="{48359666-EAFB-4365-9F28-402C55E1378A}">
      <dgm:prSet/>
      <dgm:spPr/>
      <dgm:t>
        <a:bodyPr/>
        <a:lstStyle/>
        <a:p>
          <a:endParaRPr lang="en-IN"/>
        </a:p>
      </dgm:t>
    </dgm:pt>
    <dgm:pt modelId="{6BCD79B8-AEF1-4E20-A409-B19DC33C069A}">
      <dgm:prSet/>
      <dgm:spPr>
        <a:solidFill>
          <a:schemeClr val="accent2"/>
        </a:solidFill>
      </dgm:spPr>
      <dgm:t>
        <a:bodyPr/>
        <a:lstStyle/>
        <a:p>
          <a:r>
            <a:rPr lang="en-US" b="1" i="0" dirty="0"/>
            <a:t>Learning Management Systems (LMS):</a:t>
          </a:r>
          <a:endParaRPr lang="en-IN" dirty="0"/>
        </a:p>
      </dgm:t>
    </dgm:pt>
    <dgm:pt modelId="{919BF99C-50D4-4BED-87D2-CB6EEDD7AC71}" type="parTrans" cxnId="{F306A835-A8FA-4E9A-B8E6-759226EF1C5D}">
      <dgm:prSet/>
      <dgm:spPr/>
      <dgm:t>
        <a:bodyPr/>
        <a:lstStyle/>
        <a:p>
          <a:endParaRPr lang="en-IN"/>
        </a:p>
      </dgm:t>
    </dgm:pt>
    <dgm:pt modelId="{5C391CD9-CBAC-4455-8FED-E161F4BA90A9}" type="sibTrans" cxnId="{F306A835-A8FA-4E9A-B8E6-759226EF1C5D}">
      <dgm:prSet/>
      <dgm:spPr/>
      <dgm:t>
        <a:bodyPr/>
        <a:lstStyle/>
        <a:p>
          <a:endParaRPr lang="en-IN"/>
        </a:p>
      </dgm:t>
    </dgm:pt>
    <dgm:pt modelId="{23524051-B5EA-4E6E-8084-122BAC867663}">
      <dgm:prSet/>
      <dgm:spPr>
        <a:solidFill>
          <a:schemeClr val="accent2"/>
        </a:solidFill>
      </dgm:spPr>
      <dgm:t>
        <a:bodyPr/>
        <a:lstStyle/>
        <a:p>
          <a:r>
            <a:rPr lang="en-US" b="0" i="0" dirty="0">
              <a:latin typeface="Aptos Narrow" panose="020B0004020202020204" pitchFamily="34" charset="0"/>
            </a:rPr>
            <a:t>Software for delivering and tracking employee training content and progress</a:t>
          </a:r>
          <a:r>
            <a:rPr lang="en-US" b="0" i="0" dirty="0"/>
            <a:t>.</a:t>
          </a:r>
          <a:endParaRPr lang="en-IN" dirty="0"/>
        </a:p>
      </dgm:t>
    </dgm:pt>
    <dgm:pt modelId="{AB97F015-B94D-4896-89E5-DE5285F096B7}" type="parTrans" cxnId="{54CD8AD4-3D79-4AC2-A2BB-023CC1A61360}">
      <dgm:prSet/>
      <dgm:spPr/>
      <dgm:t>
        <a:bodyPr/>
        <a:lstStyle/>
        <a:p>
          <a:endParaRPr lang="en-IN"/>
        </a:p>
      </dgm:t>
    </dgm:pt>
    <dgm:pt modelId="{22F63C39-2741-4C7E-859F-DBBB9C2A8CC9}" type="sibTrans" cxnId="{54CD8AD4-3D79-4AC2-A2BB-023CC1A61360}">
      <dgm:prSet/>
      <dgm:spPr/>
      <dgm:t>
        <a:bodyPr/>
        <a:lstStyle/>
        <a:p>
          <a:endParaRPr lang="en-IN"/>
        </a:p>
      </dgm:t>
    </dgm:pt>
    <dgm:pt modelId="{E45E33C6-4B1D-4E11-B5A7-F8DC647188FA}" type="pres">
      <dgm:prSet presAssocID="{99A9FDBE-67B6-45E2-83E3-06BE2CD6A959}" presName="Name0" presStyleCnt="0">
        <dgm:presLayoutVars>
          <dgm:dir/>
          <dgm:resizeHandles val="exact"/>
        </dgm:presLayoutVars>
      </dgm:prSet>
      <dgm:spPr/>
    </dgm:pt>
    <dgm:pt modelId="{0B12F2CA-8705-4B9C-B618-CE2F62123CAF}" type="pres">
      <dgm:prSet presAssocID="{99A9FDBE-67B6-45E2-83E3-06BE2CD6A959}" presName="fgShape" presStyleLbl="fgShp" presStyleIdx="0" presStyleCnt="1"/>
      <dgm:spPr/>
    </dgm:pt>
    <dgm:pt modelId="{E100B5BE-3E96-45BC-B679-F1412283FC56}" type="pres">
      <dgm:prSet presAssocID="{99A9FDBE-67B6-45E2-83E3-06BE2CD6A959}" presName="linComp" presStyleCnt="0"/>
      <dgm:spPr/>
    </dgm:pt>
    <dgm:pt modelId="{3F04826F-F5E1-477B-93B3-6B43ACC33627}" type="pres">
      <dgm:prSet presAssocID="{8A6A5F09-CB2A-4A97-80E9-775F35333790}" presName="compNode" presStyleCnt="0"/>
      <dgm:spPr/>
    </dgm:pt>
    <dgm:pt modelId="{F8D9BB90-264C-4B97-8C57-929F155F8C36}" type="pres">
      <dgm:prSet presAssocID="{8A6A5F09-CB2A-4A97-80E9-775F35333790}" presName="bkgdShape" presStyleLbl="node1" presStyleIdx="0" presStyleCnt="4"/>
      <dgm:spPr/>
    </dgm:pt>
    <dgm:pt modelId="{2A75FDAB-1158-45D5-8012-C347F6A51230}" type="pres">
      <dgm:prSet presAssocID="{8A6A5F09-CB2A-4A97-80E9-775F35333790}" presName="nodeTx" presStyleLbl="node1" presStyleIdx="0" presStyleCnt="4">
        <dgm:presLayoutVars>
          <dgm:bulletEnabled val="1"/>
        </dgm:presLayoutVars>
      </dgm:prSet>
      <dgm:spPr/>
    </dgm:pt>
    <dgm:pt modelId="{9A6F5032-3AD9-4424-A472-78F5705B7F5B}" type="pres">
      <dgm:prSet presAssocID="{8A6A5F09-CB2A-4A97-80E9-775F35333790}" presName="invisiNode" presStyleLbl="node1" presStyleIdx="0" presStyleCnt="4"/>
      <dgm:spPr/>
    </dgm:pt>
    <dgm:pt modelId="{1939FE3D-CE81-4C83-B010-27CD8CB678D7}" type="pres">
      <dgm:prSet presAssocID="{8A6A5F09-CB2A-4A97-80E9-775F35333790}" presName="imagNode" presStyleLbl="fgImgPlace1" presStyleIdx="0" presStyleCnt="4"/>
      <dgm:spPr/>
    </dgm:pt>
    <dgm:pt modelId="{0DA492F4-1EE6-438D-BD71-BDF7C09A2545}" type="pres">
      <dgm:prSet presAssocID="{2AC921BB-636F-4316-9324-84A30D55EB9D}" presName="sibTrans" presStyleLbl="sibTrans2D1" presStyleIdx="0" presStyleCnt="0"/>
      <dgm:spPr/>
    </dgm:pt>
    <dgm:pt modelId="{5BEA902F-108B-4D99-BF08-5D664C4A8268}" type="pres">
      <dgm:prSet presAssocID="{828DD830-3E23-47E1-94C7-128A300DD320}" presName="compNode" presStyleCnt="0"/>
      <dgm:spPr/>
    </dgm:pt>
    <dgm:pt modelId="{D2CAA809-6B67-471B-B7B6-CDE2E165F35F}" type="pres">
      <dgm:prSet presAssocID="{828DD830-3E23-47E1-94C7-128A300DD320}" presName="bkgdShape" presStyleLbl="node1" presStyleIdx="1" presStyleCnt="4"/>
      <dgm:spPr/>
    </dgm:pt>
    <dgm:pt modelId="{2EE9B6E3-28F6-4B34-A0A2-EBB323FDA227}" type="pres">
      <dgm:prSet presAssocID="{828DD830-3E23-47E1-94C7-128A300DD320}" presName="nodeTx" presStyleLbl="node1" presStyleIdx="1" presStyleCnt="4">
        <dgm:presLayoutVars>
          <dgm:bulletEnabled val="1"/>
        </dgm:presLayoutVars>
      </dgm:prSet>
      <dgm:spPr/>
    </dgm:pt>
    <dgm:pt modelId="{1AE94BDA-36CF-462D-AC1C-BF754C48197D}" type="pres">
      <dgm:prSet presAssocID="{828DD830-3E23-47E1-94C7-128A300DD320}" presName="invisiNode" presStyleLbl="node1" presStyleIdx="1" presStyleCnt="4"/>
      <dgm:spPr/>
    </dgm:pt>
    <dgm:pt modelId="{5B96668E-CA92-45AF-9BD2-CA8E46797AE3}" type="pres">
      <dgm:prSet presAssocID="{828DD830-3E23-47E1-94C7-128A300DD320}" presName="imagNode" presStyleLbl="fgImgPlace1" presStyleIdx="1" presStyleCnt="4"/>
      <dgm:spPr/>
    </dgm:pt>
    <dgm:pt modelId="{C883AE74-0E17-42FC-A9D2-DA0928F101A9}" type="pres">
      <dgm:prSet presAssocID="{CD2917AD-36D8-40D2-83E5-E7EF768DB685}" presName="sibTrans" presStyleLbl="sibTrans2D1" presStyleIdx="0" presStyleCnt="0"/>
      <dgm:spPr/>
    </dgm:pt>
    <dgm:pt modelId="{D7B169E5-7876-4350-99B0-4D597A8C7459}" type="pres">
      <dgm:prSet presAssocID="{3BC2E49F-E138-48F7-AD14-1383444CC90B}" presName="compNode" presStyleCnt="0"/>
      <dgm:spPr/>
    </dgm:pt>
    <dgm:pt modelId="{69F343AD-1A03-45D8-820F-817637B563D9}" type="pres">
      <dgm:prSet presAssocID="{3BC2E49F-E138-48F7-AD14-1383444CC90B}" presName="bkgdShape" presStyleLbl="node1" presStyleIdx="2" presStyleCnt="4"/>
      <dgm:spPr/>
    </dgm:pt>
    <dgm:pt modelId="{3FFCFD8E-3639-4364-B738-957DFD8590E7}" type="pres">
      <dgm:prSet presAssocID="{3BC2E49F-E138-48F7-AD14-1383444CC90B}" presName="nodeTx" presStyleLbl="node1" presStyleIdx="2" presStyleCnt="4">
        <dgm:presLayoutVars>
          <dgm:bulletEnabled val="1"/>
        </dgm:presLayoutVars>
      </dgm:prSet>
      <dgm:spPr/>
    </dgm:pt>
    <dgm:pt modelId="{DC436DDE-C84B-487D-9C5D-AD93FE2D6810}" type="pres">
      <dgm:prSet presAssocID="{3BC2E49F-E138-48F7-AD14-1383444CC90B}" presName="invisiNode" presStyleLbl="node1" presStyleIdx="2" presStyleCnt="4"/>
      <dgm:spPr/>
    </dgm:pt>
    <dgm:pt modelId="{27AA2928-38A2-4065-9C09-B1CE87E1867A}" type="pres">
      <dgm:prSet presAssocID="{3BC2E49F-E138-48F7-AD14-1383444CC90B}" presName="imagNode" presStyleLbl="fgImgPlace1" presStyleIdx="2" presStyleCnt="4"/>
      <dgm:spPr>
        <a:blipFill>
          <a:blip xmlns:r="http://schemas.openxmlformats.org/officeDocument/2006/relationships" r:embed="rId1">
            <a:extLst>
              <a:ext uri="{28A0092B-C50C-407E-A947-70E740481C1C}">
                <a14:useLocalDpi xmlns:a14="http://schemas.microsoft.com/office/drawing/2010/main" val="0"/>
              </a:ext>
            </a:extLst>
          </a:blip>
          <a:srcRect/>
          <a:stretch>
            <a:fillRect l="-45000" r="-45000"/>
          </a:stretch>
        </a:blipFill>
      </dgm:spPr>
    </dgm:pt>
    <dgm:pt modelId="{F3B86F97-81E4-4746-ADCB-4053668D3DAE}" type="pres">
      <dgm:prSet presAssocID="{5F14DC5D-A2D9-49F4-AE7D-FC95C49F51BB}" presName="sibTrans" presStyleLbl="sibTrans2D1" presStyleIdx="0" presStyleCnt="0"/>
      <dgm:spPr/>
    </dgm:pt>
    <dgm:pt modelId="{0725874C-10D0-41D8-B3A5-443082ED6BC9}" type="pres">
      <dgm:prSet presAssocID="{6BCD79B8-AEF1-4E20-A409-B19DC33C069A}" presName="compNode" presStyleCnt="0"/>
      <dgm:spPr/>
    </dgm:pt>
    <dgm:pt modelId="{F44FCD61-A22D-489E-A712-645B041C8E4D}" type="pres">
      <dgm:prSet presAssocID="{6BCD79B8-AEF1-4E20-A409-B19DC33C069A}" presName="bkgdShape" presStyleLbl="node1" presStyleIdx="3" presStyleCnt="4"/>
      <dgm:spPr/>
    </dgm:pt>
    <dgm:pt modelId="{9BE09EAE-832E-4127-A82D-17B8B1154662}" type="pres">
      <dgm:prSet presAssocID="{6BCD79B8-AEF1-4E20-A409-B19DC33C069A}" presName="nodeTx" presStyleLbl="node1" presStyleIdx="3" presStyleCnt="4">
        <dgm:presLayoutVars>
          <dgm:bulletEnabled val="1"/>
        </dgm:presLayoutVars>
      </dgm:prSet>
      <dgm:spPr/>
    </dgm:pt>
    <dgm:pt modelId="{4C5B8286-BBE7-4641-A127-1EA640EDCD2D}" type="pres">
      <dgm:prSet presAssocID="{6BCD79B8-AEF1-4E20-A409-B19DC33C069A}" presName="invisiNode" presStyleLbl="node1" presStyleIdx="3" presStyleCnt="4"/>
      <dgm:spPr/>
    </dgm:pt>
    <dgm:pt modelId="{C0FBBF05-5D0F-4325-A287-70892CE99302}" type="pres">
      <dgm:prSet presAssocID="{6BCD79B8-AEF1-4E20-A409-B19DC33C069A}" presName="imagNode" presStyleLbl="fgImgPlace1" presStyleIdx="3" presStyleCnt="4"/>
      <dgm:spPr>
        <a:blipFill>
          <a:blip xmlns:r="http://schemas.openxmlformats.org/officeDocument/2006/relationships" r:embed="rId2">
            <a:extLst>
              <a:ext uri="{28A0092B-C50C-407E-A947-70E740481C1C}">
                <a14:useLocalDpi xmlns:a14="http://schemas.microsoft.com/office/drawing/2010/main" val="0"/>
              </a:ext>
            </a:extLst>
          </a:blip>
          <a:srcRect/>
          <a:stretch>
            <a:fillRect l="-35000" r="-35000"/>
          </a:stretch>
        </a:blipFill>
      </dgm:spPr>
    </dgm:pt>
  </dgm:ptLst>
  <dgm:cxnLst>
    <dgm:cxn modelId="{53D80E08-EE91-4C26-996A-DECDC8D031EA}" type="presOf" srcId="{8A6A5F09-CB2A-4A97-80E9-775F35333790}" destId="{2A75FDAB-1158-45D5-8012-C347F6A51230}" srcOrd="1" destOrd="0" presId="urn:microsoft.com/office/officeart/2005/8/layout/hList7"/>
    <dgm:cxn modelId="{7876A631-8CBF-46C9-8092-5383BB87C8B0}" srcId="{99A9FDBE-67B6-45E2-83E3-06BE2CD6A959}" destId="{8A6A5F09-CB2A-4A97-80E9-775F35333790}" srcOrd="0" destOrd="0" parTransId="{7749D7BC-4D04-4E72-A904-D955A7F723BA}" sibTransId="{2AC921BB-636F-4316-9324-84A30D55EB9D}"/>
    <dgm:cxn modelId="{F306A835-A8FA-4E9A-B8E6-759226EF1C5D}" srcId="{99A9FDBE-67B6-45E2-83E3-06BE2CD6A959}" destId="{6BCD79B8-AEF1-4E20-A409-B19DC33C069A}" srcOrd="3" destOrd="0" parTransId="{919BF99C-50D4-4BED-87D2-CB6EEDD7AC71}" sibTransId="{5C391CD9-CBAC-4455-8FED-E161F4BA90A9}"/>
    <dgm:cxn modelId="{BB43C239-1011-4730-8B93-135C49EA108D}" type="presOf" srcId="{23524051-B5EA-4E6E-8084-122BAC867663}" destId="{F44FCD61-A22D-489E-A712-645B041C8E4D}" srcOrd="0" destOrd="1" presId="urn:microsoft.com/office/officeart/2005/8/layout/hList7"/>
    <dgm:cxn modelId="{D9134F3C-FFBB-4685-8AD9-58FB4C8146E8}" type="presOf" srcId="{B0C98157-5BCF-450A-968D-FA4950219642}" destId="{2EE9B6E3-28F6-4B34-A0A2-EBB323FDA227}" srcOrd="1" destOrd="1" presId="urn:microsoft.com/office/officeart/2005/8/layout/hList7"/>
    <dgm:cxn modelId="{FE48A83E-DACC-4CC7-A8A9-3E84CA9B9B78}" type="presOf" srcId="{3BC2E49F-E138-48F7-AD14-1383444CC90B}" destId="{69F343AD-1A03-45D8-820F-817637B563D9}" srcOrd="0" destOrd="0" presId="urn:microsoft.com/office/officeart/2005/8/layout/hList7"/>
    <dgm:cxn modelId="{AEB9985B-5AA4-4AED-A512-E4A7DACD03C1}" type="presOf" srcId="{6BCD79B8-AEF1-4E20-A409-B19DC33C069A}" destId="{9BE09EAE-832E-4127-A82D-17B8B1154662}" srcOrd="1" destOrd="0" presId="urn:microsoft.com/office/officeart/2005/8/layout/hList7"/>
    <dgm:cxn modelId="{FDC7915F-AF71-4612-A06E-332F034256ED}" srcId="{828DD830-3E23-47E1-94C7-128A300DD320}" destId="{B0C98157-5BCF-450A-968D-FA4950219642}" srcOrd="0" destOrd="0" parTransId="{1AE73A08-92D2-49A9-8EF0-C7B0BA9B5211}" sibTransId="{B374BF6F-C0E1-4187-AAD3-1C83DF84B16E}"/>
    <dgm:cxn modelId="{A0D61C41-0289-4CA2-B0C1-FB9A4182113C}" srcId="{99A9FDBE-67B6-45E2-83E3-06BE2CD6A959}" destId="{828DD830-3E23-47E1-94C7-128A300DD320}" srcOrd="1" destOrd="0" parTransId="{920988E6-53CE-4D8B-9DFF-EEEA777E4645}" sibTransId="{CD2917AD-36D8-40D2-83E5-E7EF768DB685}"/>
    <dgm:cxn modelId="{48359666-EAFB-4365-9F28-402C55E1378A}" srcId="{3BC2E49F-E138-48F7-AD14-1383444CC90B}" destId="{3B7BAAE6-7DBE-46F1-BC4B-25E486EE06FC}" srcOrd="0" destOrd="0" parTransId="{5895698F-FDAE-4F71-ACEC-4CA6DE128144}" sibTransId="{C145055B-73C3-4D26-9455-F816D9143D72}"/>
    <dgm:cxn modelId="{D7B5646A-24E4-4A4B-B1BF-19830D592B4B}" type="presOf" srcId="{2AC921BB-636F-4316-9324-84A30D55EB9D}" destId="{0DA492F4-1EE6-438D-BD71-BDF7C09A2545}" srcOrd="0" destOrd="0" presId="urn:microsoft.com/office/officeart/2005/8/layout/hList7"/>
    <dgm:cxn modelId="{5F845F6C-99DB-499A-BE9A-944A3DB4A3E9}" type="presOf" srcId="{828DD830-3E23-47E1-94C7-128A300DD320}" destId="{D2CAA809-6B67-471B-B7B6-CDE2E165F35F}" srcOrd="0" destOrd="0" presId="urn:microsoft.com/office/officeart/2005/8/layout/hList7"/>
    <dgm:cxn modelId="{1C05336D-1E5C-4112-8D4B-B92387A63312}" type="presOf" srcId="{6BCD79B8-AEF1-4E20-A409-B19DC33C069A}" destId="{F44FCD61-A22D-489E-A712-645B041C8E4D}" srcOrd="0" destOrd="0" presId="urn:microsoft.com/office/officeart/2005/8/layout/hList7"/>
    <dgm:cxn modelId="{BD2CC66F-7FB7-4F95-97EA-5F42246BC7D2}" srcId="{99A9FDBE-67B6-45E2-83E3-06BE2CD6A959}" destId="{3BC2E49F-E138-48F7-AD14-1383444CC90B}" srcOrd="2" destOrd="0" parTransId="{D4C99ED8-D245-4FD1-ABA9-FDAB3F8D5761}" sibTransId="{5F14DC5D-A2D9-49F4-AE7D-FC95C49F51BB}"/>
    <dgm:cxn modelId="{D3C29452-5C07-406E-9F9C-86243EDE28DE}" type="presOf" srcId="{828DD830-3E23-47E1-94C7-128A300DD320}" destId="{2EE9B6E3-28F6-4B34-A0A2-EBB323FDA227}" srcOrd="1" destOrd="0" presId="urn:microsoft.com/office/officeart/2005/8/layout/hList7"/>
    <dgm:cxn modelId="{E8787054-36B5-4E1A-B9EA-C1EE341DF612}" type="presOf" srcId="{CD2917AD-36D8-40D2-83E5-E7EF768DB685}" destId="{C883AE74-0E17-42FC-A9D2-DA0928F101A9}" srcOrd="0" destOrd="0" presId="urn:microsoft.com/office/officeart/2005/8/layout/hList7"/>
    <dgm:cxn modelId="{FB8C3679-F1FD-4036-806F-926456D3EF36}" type="presOf" srcId="{9B4AE116-6FA4-4244-8040-F61C748F4339}" destId="{2A75FDAB-1158-45D5-8012-C347F6A51230}" srcOrd="1" destOrd="1" presId="urn:microsoft.com/office/officeart/2005/8/layout/hList7"/>
    <dgm:cxn modelId="{ECD6E47A-AAD4-4E46-B252-BE9A48F920E0}" type="presOf" srcId="{99A9FDBE-67B6-45E2-83E3-06BE2CD6A959}" destId="{E45E33C6-4B1D-4E11-B5A7-F8DC647188FA}" srcOrd="0" destOrd="0" presId="urn:microsoft.com/office/officeart/2005/8/layout/hList7"/>
    <dgm:cxn modelId="{1CA28A87-B935-42BC-8AE5-80B320E847E9}" srcId="{8A6A5F09-CB2A-4A97-80E9-775F35333790}" destId="{0896BF22-CF4F-4F9C-A027-CCCAF38CE9E8}" srcOrd="1" destOrd="0" parTransId="{6CFE7D2E-1EB6-457F-93EA-869869C5F9A9}" sibTransId="{22F8A035-84F7-4F97-B109-7CEFBEFF53AB}"/>
    <dgm:cxn modelId="{CAE8278E-75F9-4761-BEEE-92557E615504}" type="presOf" srcId="{0896BF22-CF4F-4F9C-A027-CCCAF38CE9E8}" destId="{2A75FDAB-1158-45D5-8012-C347F6A51230}" srcOrd="1" destOrd="2" presId="urn:microsoft.com/office/officeart/2005/8/layout/hList7"/>
    <dgm:cxn modelId="{E247B794-8EF7-42BE-9D6A-0733CB4BF0EB}" type="presOf" srcId="{3B7BAAE6-7DBE-46F1-BC4B-25E486EE06FC}" destId="{69F343AD-1A03-45D8-820F-817637B563D9}" srcOrd="0" destOrd="1" presId="urn:microsoft.com/office/officeart/2005/8/layout/hList7"/>
    <dgm:cxn modelId="{726AB89D-6407-4489-9A3B-9132205985E8}" srcId="{8A6A5F09-CB2A-4A97-80E9-775F35333790}" destId="{9B4AE116-6FA4-4244-8040-F61C748F4339}" srcOrd="0" destOrd="0" parTransId="{BC337B2F-1B5D-49D6-BB31-6C2F60800CAE}" sibTransId="{2FCC6DED-E160-453D-A55B-17FE55A9C0D6}"/>
    <dgm:cxn modelId="{88E36D9F-14FC-4CDE-980F-C3302D2F0B81}" type="presOf" srcId="{23524051-B5EA-4E6E-8084-122BAC867663}" destId="{9BE09EAE-832E-4127-A82D-17B8B1154662}" srcOrd="1" destOrd="1" presId="urn:microsoft.com/office/officeart/2005/8/layout/hList7"/>
    <dgm:cxn modelId="{D176B9A4-F385-4576-B42A-3B93AFD1BF52}" type="presOf" srcId="{0896BF22-CF4F-4F9C-A027-CCCAF38CE9E8}" destId="{F8D9BB90-264C-4B97-8C57-929F155F8C36}" srcOrd="0" destOrd="2" presId="urn:microsoft.com/office/officeart/2005/8/layout/hList7"/>
    <dgm:cxn modelId="{AD05B0AD-7D05-42EA-A3AA-8DCDCDE10CE3}" type="presOf" srcId="{9B4AE116-6FA4-4244-8040-F61C748F4339}" destId="{F8D9BB90-264C-4B97-8C57-929F155F8C36}" srcOrd="0" destOrd="1" presId="urn:microsoft.com/office/officeart/2005/8/layout/hList7"/>
    <dgm:cxn modelId="{81AA04B1-C0BA-4115-A82D-5545D3E947C0}" type="presOf" srcId="{B0C98157-5BCF-450A-968D-FA4950219642}" destId="{D2CAA809-6B67-471B-B7B6-CDE2E165F35F}" srcOrd="0" destOrd="1" presId="urn:microsoft.com/office/officeart/2005/8/layout/hList7"/>
    <dgm:cxn modelId="{54CD8AD4-3D79-4AC2-A2BB-023CC1A61360}" srcId="{6BCD79B8-AEF1-4E20-A409-B19DC33C069A}" destId="{23524051-B5EA-4E6E-8084-122BAC867663}" srcOrd="0" destOrd="0" parTransId="{AB97F015-B94D-4896-89E5-DE5285F096B7}" sibTransId="{22F63C39-2741-4C7E-859F-DBBB9C2A8CC9}"/>
    <dgm:cxn modelId="{F43791DE-DFF4-46FA-AAD8-DDDBFD5E12B6}" type="presOf" srcId="{3BC2E49F-E138-48F7-AD14-1383444CC90B}" destId="{3FFCFD8E-3639-4364-B738-957DFD8590E7}" srcOrd="1" destOrd="0" presId="urn:microsoft.com/office/officeart/2005/8/layout/hList7"/>
    <dgm:cxn modelId="{00D477E2-FA77-47A9-BEA1-EBE0DFED2D31}" type="presOf" srcId="{5F14DC5D-A2D9-49F4-AE7D-FC95C49F51BB}" destId="{F3B86F97-81E4-4746-ADCB-4053668D3DAE}" srcOrd="0" destOrd="0" presId="urn:microsoft.com/office/officeart/2005/8/layout/hList7"/>
    <dgm:cxn modelId="{FE49D2FA-3F04-4EA2-ACB7-A1EAB19C5A91}" type="presOf" srcId="{8A6A5F09-CB2A-4A97-80E9-775F35333790}" destId="{F8D9BB90-264C-4B97-8C57-929F155F8C36}" srcOrd="0" destOrd="0" presId="urn:microsoft.com/office/officeart/2005/8/layout/hList7"/>
    <dgm:cxn modelId="{D76EC9FE-AAB2-4AD9-83FA-47FC20CB58BA}" type="presOf" srcId="{3B7BAAE6-7DBE-46F1-BC4B-25E486EE06FC}" destId="{3FFCFD8E-3639-4364-B738-957DFD8590E7}" srcOrd="1" destOrd="1" presId="urn:microsoft.com/office/officeart/2005/8/layout/hList7"/>
    <dgm:cxn modelId="{6166FFB3-469D-45C4-B19C-1A4A7204CE5A}" type="presParOf" srcId="{E45E33C6-4B1D-4E11-B5A7-F8DC647188FA}" destId="{0B12F2CA-8705-4B9C-B618-CE2F62123CAF}" srcOrd="0" destOrd="0" presId="urn:microsoft.com/office/officeart/2005/8/layout/hList7"/>
    <dgm:cxn modelId="{8E326019-4632-4A2F-AC56-2EEC80C493B3}" type="presParOf" srcId="{E45E33C6-4B1D-4E11-B5A7-F8DC647188FA}" destId="{E100B5BE-3E96-45BC-B679-F1412283FC56}" srcOrd="1" destOrd="0" presId="urn:microsoft.com/office/officeart/2005/8/layout/hList7"/>
    <dgm:cxn modelId="{DEEC62E7-0272-4138-A1D3-1DF7EB721393}" type="presParOf" srcId="{E100B5BE-3E96-45BC-B679-F1412283FC56}" destId="{3F04826F-F5E1-477B-93B3-6B43ACC33627}" srcOrd="0" destOrd="0" presId="urn:microsoft.com/office/officeart/2005/8/layout/hList7"/>
    <dgm:cxn modelId="{1E688CF5-520A-45F7-AFE7-40C0983C9E22}" type="presParOf" srcId="{3F04826F-F5E1-477B-93B3-6B43ACC33627}" destId="{F8D9BB90-264C-4B97-8C57-929F155F8C36}" srcOrd="0" destOrd="0" presId="urn:microsoft.com/office/officeart/2005/8/layout/hList7"/>
    <dgm:cxn modelId="{A22C0D9B-6DEA-47FD-9B47-69B283E8EFE5}" type="presParOf" srcId="{3F04826F-F5E1-477B-93B3-6B43ACC33627}" destId="{2A75FDAB-1158-45D5-8012-C347F6A51230}" srcOrd="1" destOrd="0" presId="urn:microsoft.com/office/officeart/2005/8/layout/hList7"/>
    <dgm:cxn modelId="{F4FAF100-40F4-4928-86ED-41A06658D4D6}" type="presParOf" srcId="{3F04826F-F5E1-477B-93B3-6B43ACC33627}" destId="{9A6F5032-3AD9-4424-A472-78F5705B7F5B}" srcOrd="2" destOrd="0" presId="urn:microsoft.com/office/officeart/2005/8/layout/hList7"/>
    <dgm:cxn modelId="{493D3E43-3661-4B73-8D22-8121B188AC13}" type="presParOf" srcId="{3F04826F-F5E1-477B-93B3-6B43ACC33627}" destId="{1939FE3D-CE81-4C83-B010-27CD8CB678D7}" srcOrd="3" destOrd="0" presId="urn:microsoft.com/office/officeart/2005/8/layout/hList7"/>
    <dgm:cxn modelId="{A1D034E7-7BA4-4BE0-BF58-D140C59FB7D9}" type="presParOf" srcId="{E100B5BE-3E96-45BC-B679-F1412283FC56}" destId="{0DA492F4-1EE6-438D-BD71-BDF7C09A2545}" srcOrd="1" destOrd="0" presId="urn:microsoft.com/office/officeart/2005/8/layout/hList7"/>
    <dgm:cxn modelId="{84D0089E-1C74-4D4A-969E-19AFEE251B33}" type="presParOf" srcId="{E100B5BE-3E96-45BC-B679-F1412283FC56}" destId="{5BEA902F-108B-4D99-BF08-5D664C4A8268}" srcOrd="2" destOrd="0" presId="urn:microsoft.com/office/officeart/2005/8/layout/hList7"/>
    <dgm:cxn modelId="{DA6853D3-CD91-47FA-BA59-2C8D304331B3}" type="presParOf" srcId="{5BEA902F-108B-4D99-BF08-5D664C4A8268}" destId="{D2CAA809-6B67-471B-B7B6-CDE2E165F35F}" srcOrd="0" destOrd="0" presId="urn:microsoft.com/office/officeart/2005/8/layout/hList7"/>
    <dgm:cxn modelId="{35FA327E-2F0D-4AAA-9543-C5231B2A2559}" type="presParOf" srcId="{5BEA902F-108B-4D99-BF08-5D664C4A8268}" destId="{2EE9B6E3-28F6-4B34-A0A2-EBB323FDA227}" srcOrd="1" destOrd="0" presId="urn:microsoft.com/office/officeart/2005/8/layout/hList7"/>
    <dgm:cxn modelId="{D735D44B-0CCF-4F9D-BABF-C83C8167D2B4}" type="presParOf" srcId="{5BEA902F-108B-4D99-BF08-5D664C4A8268}" destId="{1AE94BDA-36CF-462D-AC1C-BF754C48197D}" srcOrd="2" destOrd="0" presId="urn:microsoft.com/office/officeart/2005/8/layout/hList7"/>
    <dgm:cxn modelId="{65828486-155D-4E39-9276-7CF1708307EF}" type="presParOf" srcId="{5BEA902F-108B-4D99-BF08-5D664C4A8268}" destId="{5B96668E-CA92-45AF-9BD2-CA8E46797AE3}" srcOrd="3" destOrd="0" presId="urn:microsoft.com/office/officeart/2005/8/layout/hList7"/>
    <dgm:cxn modelId="{669BEB7B-2C82-430A-8809-353C07CC2781}" type="presParOf" srcId="{E100B5BE-3E96-45BC-B679-F1412283FC56}" destId="{C883AE74-0E17-42FC-A9D2-DA0928F101A9}" srcOrd="3" destOrd="0" presId="urn:microsoft.com/office/officeart/2005/8/layout/hList7"/>
    <dgm:cxn modelId="{2CF07CD9-F29A-4EF6-B347-78957568B472}" type="presParOf" srcId="{E100B5BE-3E96-45BC-B679-F1412283FC56}" destId="{D7B169E5-7876-4350-99B0-4D597A8C7459}" srcOrd="4" destOrd="0" presId="urn:microsoft.com/office/officeart/2005/8/layout/hList7"/>
    <dgm:cxn modelId="{9707C597-870B-4162-9F73-3161FEDD0333}" type="presParOf" srcId="{D7B169E5-7876-4350-99B0-4D597A8C7459}" destId="{69F343AD-1A03-45D8-820F-817637B563D9}" srcOrd="0" destOrd="0" presId="urn:microsoft.com/office/officeart/2005/8/layout/hList7"/>
    <dgm:cxn modelId="{C1A2E95F-E3BC-4ABF-A7AA-2876B34F2B6D}" type="presParOf" srcId="{D7B169E5-7876-4350-99B0-4D597A8C7459}" destId="{3FFCFD8E-3639-4364-B738-957DFD8590E7}" srcOrd="1" destOrd="0" presId="urn:microsoft.com/office/officeart/2005/8/layout/hList7"/>
    <dgm:cxn modelId="{D4B42E00-CC54-46D8-A365-586CDD16246F}" type="presParOf" srcId="{D7B169E5-7876-4350-99B0-4D597A8C7459}" destId="{DC436DDE-C84B-487D-9C5D-AD93FE2D6810}" srcOrd="2" destOrd="0" presId="urn:microsoft.com/office/officeart/2005/8/layout/hList7"/>
    <dgm:cxn modelId="{84AA95BD-8E27-4F4B-B7B0-1C683E1E0884}" type="presParOf" srcId="{D7B169E5-7876-4350-99B0-4D597A8C7459}" destId="{27AA2928-38A2-4065-9C09-B1CE87E1867A}" srcOrd="3" destOrd="0" presId="urn:microsoft.com/office/officeart/2005/8/layout/hList7"/>
    <dgm:cxn modelId="{6C0665CF-FB0C-4EAE-AB75-992D1F69335F}" type="presParOf" srcId="{E100B5BE-3E96-45BC-B679-F1412283FC56}" destId="{F3B86F97-81E4-4746-ADCB-4053668D3DAE}" srcOrd="5" destOrd="0" presId="urn:microsoft.com/office/officeart/2005/8/layout/hList7"/>
    <dgm:cxn modelId="{4971AC69-833D-4625-B5C9-54B886E359DF}" type="presParOf" srcId="{E100B5BE-3E96-45BC-B679-F1412283FC56}" destId="{0725874C-10D0-41D8-B3A5-443082ED6BC9}" srcOrd="6" destOrd="0" presId="urn:microsoft.com/office/officeart/2005/8/layout/hList7"/>
    <dgm:cxn modelId="{E5F7EA71-3AFD-4FA6-8CED-85478326739D}" type="presParOf" srcId="{0725874C-10D0-41D8-B3A5-443082ED6BC9}" destId="{F44FCD61-A22D-489E-A712-645B041C8E4D}" srcOrd="0" destOrd="0" presId="urn:microsoft.com/office/officeart/2005/8/layout/hList7"/>
    <dgm:cxn modelId="{9813D0E2-C87D-4573-A7ED-889E37E23B63}" type="presParOf" srcId="{0725874C-10D0-41D8-B3A5-443082ED6BC9}" destId="{9BE09EAE-832E-4127-A82D-17B8B1154662}" srcOrd="1" destOrd="0" presId="urn:microsoft.com/office/officeart/2005/8/layout/hList7"/>
    <dgm:cxn modelId="{42C28795-2C7C-4DFA-9CA2-3F6E67104ED8}" type="presParOf" srcId="{0725874C-10D0-41D8-B3A5-443082ED6BC9}" destId="{4C5B8286-BBE7-4641-A127-1EA640EDCD2D}" srcOrd="2" destOrd="0" presId="urn:microsoft.com/office/officeart/2005/8/layout/hList7"/>
    <dgm:cxn modelId="{21F83BDF-B2B5-466D-A762-4DC5B99544D3}" type="presParOf" srcId="{0725874C-10D0-41D8-B3A5-443082ED6BC9}" destId="{C0FBBF05-5D0F-4325-A287-70892CE99302}" srcOrd="3" destOrd="0" presId="urn:microsoft.com/office/officeart/2005/8/layout/hList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E4154B-C444-4BED-9981-F7101462B5CF}">
      <dsp:nvSpPr>
        <dsp:cNvPr id="0" name=""/>
        <dsp:cNvSpPr/>
      </dsp:nvSpPr>
      <dsp:spPr>
        <a:xfrm>
          <a:off x="0" y="379573"/>
          <a:ext cx="10515600" cy="491399"/>
        </a:xfrm>
        <a:prstGeom prst="roundRect">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0" i="0" kern="1200" dirty="0"/>
            <a:t> 2Introduction</a:t>
          </a:r>
          <a:endParaRPr lang="en-IN" sz="2100" kern="1200" dirty="0"/>
        </a:p>
      </dsp:txBody>
      <dsp:txXfrm>
        <a:off x="23988" y="403561"/>
        <a:ext cx="10467624" cy="443423"/>
      </dsp:txXfrm>
    </dsp:sp>
    <dsp:sp modelId="{EAEC2AE2-70F9-466B-B608-26C411851270}">
      <dsp:nvSpPr>
        <dsp:cNvPr id="0" name=""/>
        <dsp:cNvSpPr/>
      </dsp:nvSpPr>
      <dsp:spPr>
        <a:xfrm>
          <a:off x="0" y="931453"/>
          <a:ext cx="10515600" cy="491399"/>
        </a:xfrm>
        <a:prstGeom prst="roundRect">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0" i="0" kern="1200" dirty="0"/>
            <a:t>03 Importance of Technology in L&amp;D </a:t>
          </a:r>
          <a:endParaRPr lang="en-IN" sz="2100" kern="1200" dirty="0"/>
        </a:p>
      </dsp:txBody>
      <dsp:txXfrm>
        <a:off x="23988" y="955441"/>
        <a:ext cx="10467624" cy="443423"/>
      </dsp:txXfrm>
    </dsp:sp>
    <dsp:sp modelId="{B35F1EC2-B35C-469A-B439-E7EF6069E07B}">
      <dsp:nvSpPr>
        <dsp:cNvPr id="0" name=""/>
        <dsp:cNvSpPr/>
      </dsp:nvSpPr>
      <dsp:spPr>
        <a:xfrm>
          <a:off x="0" y="1483333"/>
          <a:ext cx="10515600" cy="491399"/>
        </a:xfrm>
        <a:prstGeom prst="roundRect">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0" i="0" kern="1200" dirty="0"/>
            <a:t>04-07 </a:t>
          </a:r>
          <a:r>
            <a:rPr lang="en-US" sz="2100" b="0" i="0" kern="1200" dirty="0" err="1"/>
            <a:t>Analyse</a:t>
          </a:r>
          <a:r>
            <a:rPr lang="en-US" sz="2100" b="0" i="0" kern="1200" dirty="0"/>
            <a:t> the benefits of technology-based training </a:t>
          </a:r>
          <a:r>
            <a:rPr lang="en-US" sz="2100" b="0" i="0" kern="1200" dirty="0" err="1"/>
            <a:t>programmes</a:t>
          </a:r>
          <a:r>
            <a:rPr lang="en-US" sz="2100" b="0" i="0" kern="1200" dirty="0"/>
            <a:t> for employees </a:t>
          </a:r>
          <a:endParaRPr lang="en-IN" sz="2100" kern="1200" dirty="0"/>
        </a:p>
      </dsp:txBody>
      <dsp:txXfrm>
        <a:off x="23988" y="1507321"/>
        <a:ext cx="10467624" cy="443423"/>
      </dsp:txXfrm>
    </dsp:sp>
    <dsp:sp modelId="{1FB7C9B7-1B9E-4440-AAD0-3ADA8DC4E13B}">
      <dsp:nvSpPr>
        <dsp:cNvPr id="0" name=""/>
        <dsp:cNvSpPr/>
      </dsp:nvSpPr>
      <dsp:spPr>
        <a:xfrm>
          <a:off x="0" y="2035213"/>
          <a:ext cx="10515600" cy="491399"/>
        </a:xfrm>
        <a:prstGeom prst="roundRect">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0" i="0" kern="1200" dirty="0"/>
            <a:t>08 - 11 </a:t>
          </a:r>
          <a:r>
            <a:rPr lang="en-US" sz="2100" b="0" i="0" kern="1200" dirty="0" err="1"/>
            <a:t>Analyse</a:t>
          </a:r>
          <a:r>
            <a:rPr lang="en-US" sz="2100" b="0" i="0" kern="1200" dirty="0"/>
            <a:t> the benefits of technology-based training </a:t>
          </a:r>
          <a:r>
            <a:rPr lang="en-US" sz="2100" b="0" i="0" kern="1200" dirty="0" err="1"/>
            <a:t>programmes</a:t>
          </a:r>
          <a:r>
            <a:rPr lang="en-US" sz="2100" b="0" i="0" kern="1200" dirty="0"/>
            <a:t> for </a:t>
          </a:r>
          <a:r>
            <a:rPr lang="en-US" sz="2100" b="0" i="0" kern="1200" dirty="0" err="1"/>
            <a:t>employeers</a:t>
          </a:r>
          <a:endParaRPr lang="en-IN" sz="2100" kern="1200" dirty="0"/>
        </a:p>
      </dsp:txBody>
      <dsp:txXfrm>
        <a:off x="23988" y="2059201"/>
        <a:ext cx="10467624" cy="443423"/>
      </dsp:txXfrm>
    </dsp:sp>
    <dsp:sp modelId="{621C7D52-43DE-4304-9BB3-C0F1AA99458C}">
      <dsp:nvSpPr>
        <dsp:cNvPr id="0" name=""/>
        <dsp:cNvSpPr/>
      </dsp:nvSpPr>
      <dsp:spPr>
        <a:xfrm>
          <a:off x="0" y="2587093"/>
          <a:ext cx="10515600" cy="491399"/>
        </a:xfrm>
        <a:prstGeom prst="roundRect">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0" i="0" kern="1200" dirty="0"/>
            <a:t>12 -Conclusion</a:t>
          </a:r>
          <a:endParaRPr lang="en-IN" sz="2100" kern="1200" dirty="0"/>
        </a:p>
      </dsp:txBody>
      <dsp:txXfrm>
        <a:off x="23988" y="2611081"/>
        <a:ext cx="10467624" cy="443423"/>
      </dsp:txXfrm>
    </dsp:sp>
    <dsp:sp modelId="{944644AE-6B85-43A3-BA6A-AEB225E9480F}">
      <dsp:nvSpPr>
        <dsp:cNvPr id="0" name=""/>
        <dsp:cNvSpPr/>
      </dsp:nvSpPr>
      <dsp:spPr>
        <a:xfrm>
          <a:off x="0" y="3138973"/>
          <a:ext cx="10515600" cy="491399"/>
        </a:xfrm>
        <a:prstGeom prst="roundRect">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0" i="0" kern="1200" dirty="0"/>
            <a:t>13- References</a:t>
          </a:r>
          <a:endParaRPr lang="en-IN" sz="2100" kern="1200" dirty="0"/>
        </a:p>
      </dsp:txBody>
      <dsp:txXfrm>
        <a:off x="23988" y="3162961"/>
        <a:ext cx="10467624" cy="443423"/>
      </dsp:txXfrm>
    </dsp:sp>
    <dsp:sp modelId="{54E9423B-A0C2-479F-B69E-50A1DD90D0A6}">
      <dsp:nvSpPr>
        <dsp:cNvPr id="0" name=""/>
        <dsp:cNvSpPr/>
      </dsp:nvSpPr>
      <dsp:spPr>
        <a:xfrm>
          <a:off x="0" y="3690853"/>
          <a:ext cx="10515600" cy="491399"/>
        </a:xfrm>
        <a:prstGeom prst="roundRect">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0" i="0" kern="1200" dirty="0"/>
            <a:t>14 Question &amp; Answer</a:t>
          </a:r>
          <a:endParaRPr lang="en-IN" sz="2100" kern="1200" dirty="0"/>
        </a:p>
      </dsp:txBody>
      <dsp:txXfrm>
        <a:off x="23988" y="3714841"/>
        <a:ext cx="10467624" cy="443423"/>
      </dsp:txXfrm>
    </dsp:sp>
    <dsp:sp modelId="{9EF0E17C-2E0D-4A78-A724-0100A0D6C235}">
      <dsp:nvSpPr>
        <dsp:cNvPr id="0" name=""/>
        <dsp:cNvSpPr/>
      </dsp:nvSpPr>
      <dsp:spPr>
        <a:xfrm>
          <a:off x="0" y="4314923"/>
          <a:ext cx="10515600" cy="491399"/>
        </a:xfrm>
        <a:prstGeom prst="roundRect">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endParaRPr lang="en-IN" sz="2100" kern="1200" dirty="0"/>
        </a:p>
      </dsp:txBody>
      <dsp:txXfrm>
        <a:off x="23988" y="4338911"/>
        <a:ext cx="10467624" cy="44342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DE2B91-AF03-4556-9FBC-3582DD2931AF}">
      <dsp:nvSpPr>
        <dsp:cNvPr id="0" name=""/>
        <dsp:cNvSpPr/>
      </dsp:nvSpPr>
      <dsp:spPr>
        <a:xfrm>
          <a:off x="749321" y="760584"/>
          <a:ext cx="3845103" cy="3845103"/>
        </a:xfrm>
        <a:prstGeom prst="ellipse">
          <a:avLst/>
        </a:prstGeom>
        <a:solidFill>
          <a:schemeClr val="tx2">
            <a:lumMod val="75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A1A0E5E-EC5E-4DED-9946-596489EB3EF2}">
      <dsp:nvSpPr>
        <dsp:cNvPr id="0" name=""/>
        <dsp:cNvSpPr/>
      </dsp:nvSpPr>
      <dsp:spPr>
        <a:xfrm>
          <a:off x="1143784" y="1209509"/>
          <a:ext cx="2990849" cy="2990849"/>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97CE52C-54CA-4ABC-AEE0-85812DFE6135}">
      <dsp:nvSpPr>
        <dsp:cNvPr id="0" name=""/>
        <dsp:cNvSpPr/>
      </dsp:nvSpPr>
      <dsp:spPr>
        <a:xfrm>
          <a:off x="1462073" y="1560431"/>
          <a:ext cx="2136595" cy="2136595"/>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F1A1454-C56B-4F7F-A361-4127D41DEECB}">
      <dsp:nvSpPr>
        <dsp:cNvPr id="0" name=""/>
        <dsp:cNvSpPr/>
      </dsp:nvSpPr>
      <dsp:spPr>
        <a:xfrm>
          <a:off x="1791536" y="1955219"/>
          <a:ext cx="1281701" cy="1281701"/>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90B7CC5-07B4-420C-82A1-0FC36185F183}">
      <dsp:nvSpPr>
        <dsp:cNvPr id="0" name=""/>
        <dsp:cNvSpPr/>
      </dsp:nvSpPr>
      <dsp:spPr>
        <a:xfrm>
          <a:off x="2251323" y="2415000"/>
          <a:ext cx="427447" cy="427447"/>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90E7050-619F-4C12-B3C5-B9A3905653E0}">
      <dsp:nvSpPr>
        <dsp:cNvPr id="0" name=""/>
        <dsp:cNvSpPr/>
      </dsp:nvSpPr>
      <dsp:spPr>
        <a:xfrm>
          <a:off x="4889772" y="357811"/>
          <a:ext cx="4485889" cy="293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20320" rIns="20320" bIns="2032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Virtual Reality (VR) Training for Customer Service: Dior Academy</a:t>
          </a:r>
          <a:endParaRPr lang="en-IN" sz="1600" kern="1200" dirty="0">
            <a:latin typeface="Arial" panose="020B0604020202020204" pitchFamily="34" charset="0"/>
            <a:cs typeface="Arial" panose="020B0604020202020204" pitchFamily="34" charset="0"/>
          </a:endParaRPr>
        </a:p>
      </dsp:txBody>
      <dsp:txXfrm>
        <a:off x="4889772" y="357811"/>
        <a:ext cx="4485889" cy="293603"/>
      </dsp:txXfrm>
    </dsp:sp>
    <dsp:sp modelId="{34832282-DEA3-4FF4-923F-894ADBD3078A}">
      <dsp:nvSpPr>
        <dsp:cNvPr id="0" name=""/>
        <dsp:cNvSpPr/>
      </dsp:nvSpPr>
      <dsp:spPr>
        <a:xfrm>
          <a:off x="5157411" y="406643"/>
          <a:ext cx="480637" cy="0"/>
        </a:xfrm>
        <a:prstGeom prst="line">
          <a:avLst/>
        </a:prstGeom>
        <a:solidFill>
          <a:schemeClr val="accent1">
            <a:hueOff val="0"/>
            <a:satOff val="0"/>
            <a:lumOff val="0"/>
            <a:alphaOff val="0"/>
          </a:schemeClr>
        </a:solidFill>
        <a:ln w="19050" cap="rnd"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00762BF-6C83-4380-B485-F0025CCE5ECC}">
      <dsp:nvSpPr>
        <dsp:cNvPr id="0" name=""/>
        <dsp:cNvSpPr/>
      </dsp:nvSpPr>
      <dsp:spPr>
        <a:xfrm rot="5400000">
          <a:off x="2845543" y="635747"/>
          <a:ext cx="2537767" cy="2079559"/>
        </a:xfrm>
        <a:prstGeom prst="line">
          <a:avLst/>
        </a:prstGeom>
        <a:solidFill>
          <a:schemeClr val="accent1">
            <a:hueOff val="0"/>
            <a:satOff val="0"/>
            <a:lumOff val="0"/>
            <a:alphaOff val="0"/>
          </a:schemeClr>
        </a:solidFill>
        <a:ln w="19050" cap="rnd"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45A2AC8-F21D-4F88-926A-F4C764C35A48}">
      <dsp:nvSpPr>
        <dsp:cNvPr id="0" name=""/>
        <dsp:cNvSpPr/>
      </dsp:nvSpPr>
      <dsp:spPr>
        <a:xfrm>
          <a:off x="4750022" y="1011221"/>
          <a:ext cx="4743626" cy="2916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20320" rIns="20320" bIns="2032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Dior utilizes the Dior Academy to train sales associates</a:t>
          </a:r>
          <a:r>
            <a:rPr lang="en-US" sz="1100" kern="1200" dirty="0">
              <a:latin typeface="Arial" panose="020B0604020202020204" pitchFamily="34" charset="0"/>
              <a:cs typeface="Arial" panose="020B0604020202020204" pitchFamily="34" charset="0"/>
            </a:rPr>
            <a:t>.</a:t>
          </a:r>
          <a:endParaRPr lang="en-IN" sz="1100" kern="1200" dirty="0">
            <a:latin typeface="Arial" panose="020B0604020202020204" pitchFamily="34" charset="0"/>
            <a:cs typeface="Arial" panose="020B0604020202020204" pitchFamily="34" charset="0"/>
          </a:endParaRPr>
        </a:p>
      </dsp:txBody>
      <dsp:txXfrm>
        <a:off x="4750022" y="1011221"/>
        <a:ext cx="4743626" cy="291661"/>
      </dsp:txXfrm>
    </dsp:sp>
    <dsp:sp modelId="{16CCF463-8C6C-4F08-BA61-06C56BAA11B4}">
      <dsp:nvSpPr>
        <dsp:cNvPr id="0" name=""/>
        <dsp:cNvSpPr/>
      </dsp:nvSpPr>
      <dsp:spPr>
        <a:xfrm>
          <a:off x="5157411" y="1124395"/>
          <a:ext cx="480637" cy="0"/>
        </a:xfrm>
        <a:prstGeom prst="line">
          <a:avLst/>
        </a:prstGeom>
        <a:solidFill>
          <a:schemeClr val="accent1">
            <a:hueOff val="0"/>
            <a:satOff val="0"/>
            <a:lumOff val="0"/>
            <a:alphaOff val="0"/>
          </a:schemeClr>
        </a:solidFill>
        <a:ln w="19050" cap="rnd"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C5CCB50-3822-4EA6-A8A0-2F53F39962EA}">
      <dsp:nvSpPr>
        <dsp:cNvPr id="0" name=""/>
        <dsp:cNvSpPr/>
      </dsp:nvSpPr>
      <dsp:spPr>
        <a:xfrm rot="5400000">
          <a:off x="3218454" y="1298963"/>
          <a:ext cx="2113012" cy="1762338"/>
        </a:xfrm>
        <a:prstGeom prst="line">
          <a:avLst/>
        </a:prstGeom>
        <a:solidFill>
          <a:schemeClr val="accent1">
            <a:hueOff val="0"/>
            <a:satOff val="0"/>
            <a:lumOff val="0"/>
            <a:alphaOff val="0"/>
          </a:schemeClr>
        </a:solidFill>
        <a:ln w="19050" cap="rnd"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6D22CCC-1C1C-442B-A478-A4730EE6251B}">
      <dsp:nvSpPr>
        <dsp:cNvPr id="0" name=""/>
        <dsp:cNvSpPr/>
      </dsp:nvSpPr>
      <dsp:spPr>
        <a:xfrm>
          <a:off x="4935962" y="1629456"/>
          <a:ext cx="3326725" cy="425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20320" rIns="20320" bIns="2032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Virtual reality (VR) technology is utilized to create immersive simulations</a:t>
          </a:r>
          <a:r>
            <a:rPr lang="en-US" sz="800" kern="1200" dirty="0"/>
            <a:t>.</a:t>
          </a:r>
          <a:endParaRPr lang="en-IN" sz="800" kern="1200" dirty="0"/>
        </a:p>
      </dsp:txBody>
      <dsp:txXfrm>
        <a:off x="4935962" y="1629456"/>
        <a:ext cx="3326725" cy="425383"/>
      </dsp:txXfrm>
    </dsp:sp>
    <dsp:sp modelId="{183DDD42-BDF5-458B-9879-7FD23C0C9FBD}">
      <dsp:nvSpPr>
        <dsp:cNvPr id="0" name=""/>
        <dsp:cNvSpPr/>
      </dsp:nvSpPr>
      <dsp:spPr>
        <a:xfrm>
          <a:off x="6071810" y="1907462"/>
          <a:ext cx="480637" cy="0"/>
        </a:xfrm>
        <a:prstGeom prst="line">
          <a:avLst/>
        </a:prstGeom>
        <a:solidFill>
          <a:schemeClr val="accent1">
            <a:hueOff val="0"/>
            <a:satOff val="0"/>
            <a:lumOff val="0"/>
            <a:alphaOff val="0"/>
          </a:schemeClr>
        </a:solidFill>
        <a:ln w="19050" cap="rnd"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FC46EE3-7E5C-4697-B688-2F5466F30CAC}">
      <dsp:nvSpPr>
        <dsp:cNvPr id="0" name=""/>
        <dsp:cNvSpPr/>
      </dsp:nvSpPr>
      <dsp:spPr>
        <a:xfrm rot="5400000">
          <a:off x="3584123" y="1935071"/>
          <a:ext cx="1666211" cy="1480364"/>
        </a:xfrm>
        <a:prstGeom prst="line">
          <a:avLst/>
        </a:prstGeom>
        <a:solidFill>
          <a:schemeClr val="accent1">
            <a:hueOff val="0"/>
            <a:satOff val="0"/>
            <a:lumOff val="0"/>
            <a:alphaOff val="0"/>
          </a:schemeClr>
        </a:solidFill>
        <a:ln w="19050" cap="rnd"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60BB297-3A85-43FF-8D28-18D362B9F104}">
      <dsp:nvSpPr>
        <dsp:cNvPr id="0" name=""/>
        <dsp:cNvSpPr/>
      </dsp:nvSpPr>
      <dsp:spPr>
        <a:xfrm>
          <a:off x="5236447" y="2458103"/>
          <a:ext cx="4415293" cy="2816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20320" rIns="20320" bIns="2032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Employees engage in realistic scenarios like client interactions and product presentations.</a:t>
          </a:r>
          <a:endParaRPr lang="en-IN" sz="1600" kern="1200" dirty="0">
            <a:latin typeface="Arial" panose="020B0604020202020204" pitchFamily="34" charset="0"/>
            <a:cs typeface="Arial" panose="020B0604020202020204" pitchFamily="34" charset="0"/>
          </a:endParaRPr>
        </a:p>
      </dsp:txBody>
      <dsp:txXfrm>
        <a:off x="5236447" y="2458103"/>
        <a:ext cx="4415293" cy="281697"/>
      </dsp:txXfrm>
    </dsp:sp>
    <dsp:sp modelId="{1FA79B24-AE0C-4FCC-9F62-66E48E61005C}">
      <dsp:nvSpPr>
        <dsp:cNvPr id="0" name=""/>
        <dsp:cNvSpPr/>
      </dsp:nvSpPr>
      <dsp:spPr>
        <a:xfrm>
          <a:off x="5157411" y="2544520"/>
          <a:ext cx="480637" cy="0"/>
        </a:xfrm>
        <a:prstGeom prst="line">
          <a:avLst/>
        </a:prstGeom>
        <a:solidFill>
          <a:schemeClr val="accent1">
            <a:hueOff val="0"/>
            <a:satOff val="0"/>
            <a:lumOff val="0"/>
            <a:alphaOff val="0"/>
          </a:schemeClr>
        </a:solidFill>
        <a:ln w="19050" cap="rnd"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9118BC6-DF73-453E-A784-4A6FB9397CBD}">
      <dsp:nvSpPr>
        <dsp:cNvPr id="0" name=""/>
        <dsp:cNvSpPr/>
      </dsp:nvSpPr>
      <dsp:spPr>
        <a:xfrm rot="5400000">
          <a:off x="3948126" y="2606682"/>
          <a:ext cx="1271447" cy="1147122"/>
        </a:xfrm>
        <a:prstGeom prst="line">
          <a:avLst/>
        </a:prstGeom>
        <a:solidFill>
          <a:schemeClr val="accent1">
            <a:hueOff val="0"/>
            <a:satOff val="0"/>
            <a:lumOff val="0"/>
            <a:alphaOff val="0"/>
          </a:schemeClr>
        </a:solidFill>
        <a:ln w="19050" cap="rnd"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4322BAE-8E46-49CA-8A75-214E97E85C04}">
      <dsp:nvSpPr>
        <dsp:cNvPr id="0" name=""/>
        <dsp:cNvSpPr/>
      </dsp:nvSpPr>
      <dsp:spPr>
        <a:xfrm>
          <a:off x="5458473" y="3092484"/>
          <a:ext cx="4371747" cy="594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20320" rIns="20320" bIns="2032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VR training enhances communication skills, product knowledge, and service techniques.</a:t>
          </a:r>
          <a:endParaRPr lang="en-IN" sz="1600" kern="1200" dirty="0">
            <a:latin typeface="Arial" panose="020B0604020202020204" pitchFamily="34" charset="0"/>
            <a:cs typeface="Arial" panose="020B0604020202020204" pitchFamily="34" charset="0"/>
          </a:endParaRPr>
        </a:p>
      </dsp:txBody>
      <dsp:txXfrm>
        <a:off x="5458473" y="3092484"/>
        <a:ext cx="4371747" cy="594367"/>
      </dsp:txXfrm>
    </dsp:sp>
    <dsp:sp modelId="{2D91D3D6-AEA9-4588-BFEC-C8379CB16CC7}">
      <dsp:nvSpPr>
        <dsp:cNvPr id="0" name=""/>
        <dsp:cNvSpPr/>
      </dsp:nvSpPr>
      <dsp:spPr>
        <a:xfrm>
          <a:off x="5157411" y="3226385"/>
          <a:ext cx="480637" cy="0"/>
        </a:xfrm>
        <a:prstGeom prst="line">
          <a:avLst/>
        </a:prstGeom>
        <a:solidFill>
          <a:schemeClr val="accent1">
            <a:hueOff val="0"/>
            <a:satOff val="0"/>
            <a:lumOff val="0"/>
            <a:alphaOff val="0"/>
          </a:schemeClr>
        </a:solidFill>
        <a:ln w="19050" cap="rnd"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E60F668-D4AC-49BA-82EF-F4A104BE657A}">
      <dsp:nvSpPr>
        <dsp:cNvPr id="0" name=""/>
        <dsp:cNvSpPr/>
      </dsp:nvSpPr>
      <dsp:spPr>
        <a:xfrm rot="5400000">
          <a:off x="4292263" y="3258427"/>
          <a:ext cx="897190" cy="833105"/>
        </a:xfrm>
        <a:prstGeom prst="line">
          <a:avLst/>
        </a:prstGeom>
        <a:solidFill>
          <a:schemeClr val="accent1">
            <a:hueOff val="0"/>
            <a:satOff val="0"/>
            <a:lumOff val="0"/>
            <a:alphaOff val="0"/>
          </a:schemeClr>
        </a:solidFill>
        <a:ln w="19050" cap="rnd"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D9BB90-264C-4B97-8C57-929F155F8C36}">
      <dsp:nvSpPr>
        <dsp:cNvPr id="0" name=""/>
        <dsp:cNvSpPr/>
      </dsp:nvSpPr>
      <dsp:spPr>
        <a:xfrm>
          <a:off x="2121" y="0"/>
          <a:ext cx="2223453" cy="5139891"/>
        </a:xfrm>
        <a:prstGeom prst="roundRect">
          <a:avLst>
            <a:gd name="adj" fmla="val 10000"/>
          </a:avLst>
        </a:prstGeom>
        <a:solidFill>
          <a:schemeClr val="accent2"/>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t" anchorCtr="1">
          <a:noAutofit/>
        </a:bodyPr>
        <a:lstStyle/>
        <a:p>
          <a:pPr marL="0" lvl="0" indent="0" algn="l" defTabSz="844550">
            <a:lnSpc>
              <a:spcPct val="90000"/>
            </a:lnSpc>
            <a:spcBef>
              <a:spcPct val="0"/>
            </a:spcBef>
            <a:spcAft>
              <a:spcPct val="35000"/>
            </a:spcAft>
            <a:buNone/>
          </a:pPr>
          <a:r>
            <a:rPr lang="en-US" sz="1900" b="1" i="0" kern="1200"/>
            <a:t>iTunes U:</a:t>
          </a:r>
          <a:endParaRPr lang="en-IN" sz="1900" kern="1200"/>
        </a:p>
        <a:p>
          <a:pPr marL="114300" lvl="1" indent="-114300" algn="l" defTabSz="666750">
            <a:lnSpc>
              <a:spcPct val="90000"/>
            </a:lnSpc>
            <a:spcBef>
              <a:spcPct val="0"/>
            </a:spcBef>
            <a:spcAft>
              <a:spcPct val="15000"/>
            </a:spcAft>
            <a:buChar char="•"/>
          </a:pPr>
          <a:r>
            <a:rPr lang="en-US" sz="1500" b="0" i="0" kern="1200" dirty="0">
              <a:latin typeface="Arial" panose="020B0604020202020204" pitchFamily="34" charset="0"/>
              <a:cs typeface="Arial" panose="020B0604020202020204" pitchFamily="34" charset="0"/>
            </a:rPr>
            <a:t>Platform for hosting and distributing educational content.</a:t>
          </a:r>
          <a:endParaRPr lang="en-IN" sz="1500" kern="1200" dirty="0">
            <a:latin typeface="Arial" panose="020B0604020202020204" pitchFamily="34" charset="0"/>
            <a:cs typeface="Arial" panose="020B0604020202020204" pitchFamily="34" charset="0"/>
          </a:endParaRPr>
        </a:p>
        <a:p>
          <a:pPr marL="114300" lvl="1" indent="-114300" algn="l" defTabSz="666750">
            <a:lnSpc>
              <a:spcPct val="90000"/>
            </a:lnSpc>
            <a:spcBef>
              <a:spcPct val="0"/>
            </a:spcBef>
            <a:spcAft>
              <a:spcPct val="15000"/>
            </a:spcAft>
            <a:buChar char="•"/>
          </a:pPr>
          <a:r>
            <a:rPr lang="en-US" sz="1500" b="0" i="0" kern="1200" dirty="0">
              <a:latin typeface="Arial" panose="020B0604020202020204" pitchFamily="34" charset="0"/>
              <a:cs typeface="Arial" panose="020B0604020202020204" pitchFamily="34" charset="0"/>
            </a:rPr>
            <a:t>Includes lectures, courses, and other learning materials</a:t>
          </a:r>
          <a:r>
            <a:rPr lang="en-US" sz="1500" b="0" i="0" kern="1200" dirty="0"/>
            <a:t>.</a:t>
          </a:r>
          <a:endParaRPr lang="en-IN" sz="1500" kern="1200" dirty="0"/>
        </a:p>
      </dsp:txBody>
      <dsp:txXfrm>
        <a:off x="2121" y="2055956"/>
        <a:ext cx="2223453" cy="2055956"/>
      </dsp:txXfrm>
    </dsp:sp>
    <dsp:sp modelId="{1939FE3D-CE81-4C83-B010-27CD8CB678D7}">
      <dsp:nvSpPr>
        <dsp:cNvPr id="0" name=""/>
        <dsp:cNvSpPr/>
      </dsp:nvSpPr>
      <dsp:spPr>
        <a:xfrm>
          <a:off x="258056" y="308393"/>
          <a:ext cx="1711583" cy="1711583"/>
        </a:xfrm>
        <a:prstGeom prst="ellipse">
          <a:avLst/>
        </a:prstGeom>
        <a:solidFill>
          <a:schemeClr val="accent1">
            <a:tint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2CAA809-6B67-471B-B7B6-CDE2E165F35F}">
      <dsp:nvSpPr>
        <dsp:cNvPr id="0" name=""/>
        <dsp:cNvSpPr/>
      </dsp:nvSpPr>
      <dsp:spPr>
        <a:xfrm>
          <a:off x="2292278" y="0"/>
          <a:ext cx="2223453" cy="5139891"/>
        </a:xfrm>
        <a:prstGeom prst="roundRect">
          <a:avLst>
            <a:gd name="adj" fmla="val 10000"/>
          </a:avLst>
        </a:prstGeom>
        <a:solidFill>
          <a:schemeClr val="accent2"/>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t" anchorCtr="1">
          <a:noAutofit/>
        </a:bodyPr>
        <a:lstStyle/>
        <a:p>
          <a:pPr marL="0" lvl="0" indent="0" algn="l" defTabSz="844550">
            <a:lnSpc>
              <a:spcPct val="90000"/>
            </a:lnSpc>
            <a:spcBef>
              <a:spcPct val="0"/>
            </a:spcBef>
            <a:spcAft>
              <a:spcPct val="35000"/>
            </a:spcAft>
            <a:buNone/>
          </a:pPr>
          <a:r>
            <a:rPr lang="en-US" sz="1900" b="1" i="0" kern="1200"/>
            <a:t>Apple Developer Academy:</a:t>
          </a:r>
          <a:endParaRPr lang="en-IN" sz="1900" kern="1200"/>
        </a:p>
        <a:p>
          <a:pPr marL="114300" lvl="1" indent="-114300" algn="l" defTabSz="666750">
            <a:lnSpc>
              <a:spcPct val="90000"/>
            </a:lnSpc>
            <a:spcBef>
              <a:spcPct val="0"/>
            </a:spcBef>
            <a:spcAft>
              <a:spcPct val="15000"/>
            </a:spcAft>
            <a:buChar char="•"/>
          </a:pPr>
          <a:r>
            <a:rPr lang="en-US" sz="1500" b="0" i="0" kern="1200" dirty="0">
              <a:latin typeface="Arial" panose="020B0604020202020204" pitchFamily="34" charset="0"/>
              <a:cs typeface="Arial" panose="020B0604020202020204" pitchFamily="34" charset="0"/>
            </a:rPr>
            <a:t>Provides resources, tutorials, and mentorship for app development skills</a:t>
          </a:r>
          <a:r>
            <a:rPr lang="en-US" sz="1500" b="0" i="0" kern="1200" dirty="0"/>
            <a:t>.</a:t>
          </a:r>
          <a:endParaRPr lang="en-IN" sz="1500" kern="1200" dirty="0"/>
        </a:p>
      </dsp:txBody>
      <dsp:txXfrm>
        <a:off x="2292278" y="2055956"/>
        <a:ext cx="2223453" cy="2055956"/>
      </dsp:txXfrm>
    </dsp:sp>
    <dsp:sp modelId="{5B96668E-CA92-45AF-9BD2-CA8E46797AE3}">
      <dsp:nvSpPr>
        <dsp:cNvPr id="0" name=""/>
        <dsp:cNvSpPr/>
      </dsp:nvSpPr>
      <dsp:spPr>
        <a:xfrm>
          <a:off x="2548213" y="308393"/>
          <a:ext cx="1711583" cy="1711583"/>
        </a:xfrm>
        <a:prstGeom prst="ellipse">
          <a:avLst/>
        </a:prstGeom>
        <a:solidFill>
          <a:schemeClr val="accent1">
            <a:tint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9F343AD-1A03-45D8-820F-817637B563D9}">
      <dsp:nvSpPr>
        <dsp:cNvPr id="0" name=""/>
        <dsp:cNvSpPr/>
      </dsp:nvSpPr>
      <dsp:spPr>
        <a:xfrm>
          <a:off x="4582436" y="0"/>
          <a:ext cx="2223453" cy="5139891"/>
        </a:xfrm>
        <a:prstGeom prst="roundRect">
          <a:avLst>
            <a:gd name="adj" fmla="val 10000"/>
          </a:avLst>
        </a:prstGeom>
        <a:solidFill>
          <a:schemeClr val="accent2"/>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t" anchorCtr="1">
          <a:noAutofit/>
        </a:bodyPr>
        <a:lstStyle/>
        <a:p>
          <a:pPr marL="0" lvl="0" indent="0" algn="l" defTabSz="844550">
            <a:lnSpc>
              <a:spcPct val="90000"/>
            </a:lnSpc>
            <a:spcBef>
              <a:spcPct val="0"/>
            </a:spcBef>
            <a:spcAft>
              <a:spcPct val="35000"/>
            </a:spcAft>
            <a:buNone/>
          </a:pPr>
          <a:r>
            <a:rPr lang="en-US" sz="1900" b="1" i="0" kern="1200"/>
            <a:t>Swift Playgrounds:</a:t>
          </a:r>
          <a:endParaRPr lang="en-IN" sz="1900" kern="1200"/>
        </a:p>
        <a:p>
          <a:pPr marL="114300" lvl="1" indent="-114300" algn="l" defTabSz="666750">
            <a:lnSpc>
              <a:spcPct val="90000"/>
            </a:lnSpc>
            <a:spcBef>
              <a:spcPct val="0"/>
            </a:spcBef>
            <a:spcAft>
              <a:spcPct val="15000"/>
            </a:spcAft>
            <a:buChar char="•"/>
          </a:pPr>
          <a:r>
            <a:rPr lang="en-US" sz="1500" b="0" i="0" kern="1200" dirty="0">
              <a:latin typeface="Arial" panose="020B0604020202020204" pitchFamily="34" charset="0"/>
              <a:cs typeface="Arial" panose="020B0604020202020204" pitchFamily="34" charset="0"/>
            </a:rPr>
            <a:t>An interactive app for learning coding in Swift programming language</a:t>
          </a:r>
          <a:r>
            <a:rPr lang="en-US" sz="1500" b="0" i="0" kern="1200" dirty="0"/>
            <a:t>.</a:t>
          </a:r>
          <a:endParaRPr lang="en-IN" sz="1500" kern="1200" dirty="0"/>
        </a:p>
      </dsp:txBody>
      <dsp:txXfrm>
        <a:off x="4582436" y="2055956"/>
        <a:ext cx="2223453" cy="2055956"/>
      </dsp:txXfrm>
    </dsp:sp>
    <dsp:sp modelId="{27AA2928-38A2-4065-9C09-B1CE87E1867A}">
      <dsp:nvSpPr>
        <dsp:cNvPr id="0" name=""/>
        <dsp:cNvSpPr/>
      </dsp:nvSpPr>
      <dsp:spPr>
        <a:xfrm>
          <a:off x="4838371" y="308393"/>
          <a:ext cx="1711583" cy="1711583"/>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45000" r="-45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44FCD61-A22D-489E-A712-645B041C8E4D}">
      <dsp:nvSpPr>
        <dsp:cNvPr id="0" name=""/>
        <dsp:cNvSpPr/>
      </dsp:nvSpPr>
      <dsp:spPr>
        <a:xfrm>
          <a:off x="6872593" y="0"/>
          <a:ext cx="2223453" cy="5139891"/>
        </a:xfrm>
        <a:prstGeom prst="roundRect">
          <a:avLst>
            <a:gd name="adj" fmla="val 10000"/>
          </a:avLst>
        </a:prstGeom>
        <a:solidFill>
          <a:schemeClr val="accent2"/>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t" anchorCtr="1">
          <a:noAutofit/>
        </a:bodyPr>
        <a:lstStyle/>
        <a:p>
          <a:pPr marL="0" lvl="0" indent="0" algn="l" defTabSz="844550">
            <a:lnSpc>
              <a:spcPct val="90000"/>
            </a:lnSpc>
            <a:spcBef>
              <a:spcPct val="0"/>
            </a:spcBef>
            <a:spcAft>
              <a:spcPct val="35000"/>
            </a:spcAft>
            <a:buNone/>
          </a:pPr>
          <a:r>
            <a:rPr lang="en-US" sz="1900" b="1" i="0" kern="1200" dirty="0"/>
            <a:t>Learning Management Systems (LMS):</a:t>
          </a:r>
          <a:endParaRPr lang="en-IN" sz="1900" kern="1200" dirty="0"/>
        </a:p>
        <a:p>
          <a:pPr marL="114300" lvl="1" indent="-114300" algn="l" defTabSz="666750">
            <a:lnSpc>
              <a:spcPct val="90000"/>
            </a:lnSpc>
            <a:spcBef>
              <a:spcPct val="0"/>
            </a:spcBef>
            <a:spcAft>
              <a:spcPct val="15000"/>
            </a:spcAft>
            <a:buChar char="•"/>
          </a:pPr>
          <a:r>
            <a:rPr lang="en-US" sz="1500" b="0" i="0" kern="1200" dirty="0">
              <a:latin typeface="Aptos Narrow" panose="020B0004020202020204" pitchFamily="34" charset="0"/>
            </a:rPr>
            <a:t>Software for delivering and tracking employee training content and progress</a:t>
          </a:r>
          <a:r>
            <a:rPr lang="en-US" sz="1500" b="0" i="0" kern="1200" dirty="0"/>
            <a:t>.</a:t>
          </a:r>
          <a:endParaRPr lang="en-IN" sz="1500" kern="1200" dirty="0"/>
        </a:p>
      </dsp:txBody>
      <dsp:txXfrm>
        <a:off x="6872593" y="2055956"/>
        <a:ext cx="2223453" cy="2055956"/>
      </dsp:txXfrm>
    </dsp:sp>
    <dsp:sp modelId="{C0FBBF05-5D0F-4325-A287-70892CE99302}">
      <dsp:nvSpPr>
        <dsp:cNvPr id="0" name=""/>
        <dsp:cNvSpPr/>
      </dsp:nvSpPr>
      <dsp:spPr>
        <a:xfrm>
          <a:off x="7128528" y="308393"/>
          <a:ext cx="1711583" cy="1711583"/>
        </a:xfrm>
        <a:prstGeom prst="ellipse">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35000" r="-35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B12F2CA-8705-4B9C-B618-CE2F62123CAF}">
      <dsp:nvSpPr>
        <dsp:cNvPr id="0" name=""/>
        <dsp:cNvSpPr/>
      </dsp:nvSpPr>
      <dsp:spPr>
        <a:xfrm>
          <a:off x="363926" y="4111912"/>
          <a:ext cx="8370315" cy="770983"/>
        </a:xfrm>
        <a:prstGeom prst="leftRightArrow">
          <a:avLst/>
        </a:prstGeom>
        <a:solidFill>
          <a:schemeClr val="accent1">
            <a:tint val="6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target1">
  <dgm:title val=""/>
  <dgm:desc val=""/>
  <dgm:catLst>
    <dgm:cat type="relationship" pri="25000"/>
    <dgm:cat type="convert" pri="2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ite">
    <dgm:varLst>
      <dgm:chMax val="5"/>
      <dgm:dir/>
      <dgm:resizeHandles val="exact"/>
    </dgm:varLst>
    <dgm:alg type="composite">
      <dgm:param type="ar" val="1.25"/>
    </dgm:alg>
    <dgm:shape xmlns:r="http://schemas.openxmlformats.org/officeDocument/2006/relationships" r:blip="">
      <dgm:adjLst/>
    </dgm:shape>
    <dgm:presOf/>
    <dgm:choose name="Name0">
      <dgm:if name="Name1" func="var" arg="dir" op="equ" val="norm">
        <dgm:choose name="Name2">
          <dgm:if name="Name3" axis="ch" ptType="node" func="cnt" op="equ" val="0">
            <dgm:constrLst/>
          </dgm:if>
          <dgm:if name="Name4" axis="ch" ptType="node" func="cnt" op="equ" val="1">
            <dgm:constrLst>
              <dgm:constr type="primFontSz" for="des" ptType="node" op="equ" val="65"/>
              <dgm:constr type="w" for="ch" forName="circle1" refType="w" fact="0.6"/>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3125"/>
              <dgm:constr type="r" for="ch" forName="text1" refType="w"/>
              <dgm:constr type="t" for="ch" forName="text1"/>
              <dgm:constr type="l" for="ch" forName="line1" refType="w" fact="0.625"/>
              <dgm:constr type="ctrY" for="ch" forName="line1" refType="ctrY" refFor="ch" refForName="text1"/>
              <dgm:constr type="r" for="ch" forName="line1" refType="l" refFor="ch" refForName="text1"/>
              <dgm:constr type="h" for="ch" forName="line1"/>
              <dgm:constr type="l" for="ch" forName="d1" refType="w" fact="0.3"/>
              <dgm:constr type="b" for="ch" forName="d1" refType="h" fact="0.625"/>
              <dgm:constr type="w" for="ch" forName="d1" refType="w" fact="0.32475"/>
              <dgm:constr type="h" for="ch" forName="d1" refType="h" fact="0.469"/>
            </dgm:constrLst>
          </dgm:if>
          <dgm:if name="Name5" axis="ch" ptType="node" func="cnt" op="equ" val="2">
            <dgm:constrLst>
              <dgm:constr type="primFontSz" for="des" ptType="node" op="equ" val="65"/>
              <dgm:constr type="w" for="ch" forName="circle1" refType="w" fact="0.2"/>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3125"/>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75"/>
              <dgm:constr type="h" for="ch" forName="d1" refType="h" fact="0.469"/>
              <dgm:constr type="w" for="ch" forName="circle2" refType="w" fact="0.6"/>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3125"/>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44325"/>
              <dgm:constr type="b" for="ch" forName="d2" refType="h" fact="0.7975"/>
              <dgm:constr type="w" for="ch" forName="d2" refType="w" fact="0.1815"/>
              <dgm:constr type="h" for="ch" forName="d2" refType="h" fact="0.3283"/>
            </dgm:constrLst>
          </dgm:if>
          <dgm:if name="Name6" axis="ch" ptType="node" func="cnt" op="equ" val="3">
            <dgm:constrLst>
              <dgm:constr type="primFontSz" for="des" ptType="node" op="equ" val="65"/>
              <dgm:constr type="w" for="ch" forName="circle1" refType="w" fact="0.12"/>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21875"/>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7"/>
              <dgm:constr type="h" for="ch" forName="d1" refType="h" fact="0.5155"/>
              <dgm:constr type="w" for="ch" forName="circle2" refType="w" fact="0.36"/>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21875"/>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386"/>
              <dgm:constr type="b" for="ch" forName="d2" refType="h" fact="0.72969"/>
              <dgm:constr type="w" for="ch" forName="d2" refType="w" fact="0.2387"/>
              <dgm:constr type="h" for="ch" forName="d2" refType="h" fact="0.4017"/>
              <dgm:constr type="w" for="ch" forName="circle3" refType="w" fact="0.6"/>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21875"/>
              <dgm:constr type="r" for="ch" forName="text3" refType="w"/>
              <dgm:constr type="t" for="ch" forName="text3" refType="b" refFor="ch" refForName="text2"/>
              <dgm:constr type="l" for="ch" forName="line3" refType="w" fact="0.625"/>
              <dgm:constr type="ctrY" for="ch" forName="line3" refType="ctrY" refFor="ch" refForName="text3"/>
              <dgm:constr type="w" for="ch" forName="line3" refType="w" fact="0.075"/>
              <dgm:constr type="h" for="ch" forName="line3"/>
              <dgm:constr type="l" for="ch" forName="d3" refType="w" fact="0.47175"/>
              <dgm:constr type="b" for="ch" forName="d3" refType="h" fact="0.83375"/>
              <dgm:constr type="w" for="ch" forName="d3" refType="w" fact="0.1527"/>
              <dgm:constr type="h" for="ch" forName="d3" refType="h" fact="0.287"/>
            </dgm:constrLst>
          </dgm:if>
          <dgm:if name="Name7" axis="ch" ptType="node" func="cnt" op="equ" val="4">
            <dgm:constrLst>
              <dgm:constr type="primFontSz" for="des" ptType="node" op="equ" val="65"/>
              <dgm:constr type="w" for="ch" forName="circle1" refType="w" fact="0.0857"/>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17938"/>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295"/>
              <dgm:constr type="b" for="ch" forName="d1" refType="h" fact="0.62"/>
              <dgm:constr type="w" for="ch" forName="d1" refType="w" fact="0.33"/>
              <dgm:constr type="h" for="ch" forName="d1" refType="h" fact="0.53"/>
              <dgm:constr type="w" for="ch" forName="circle2" refType="w" fact="0.2571"/>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17938"/>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36625"/>
              <dgm:constr type="b" for="ch" forName="d2" refType="h" fact="0.70438"/>
              <dgm:constr type="w" for="ch" forName="d2" refType="w" fact="0.2585"/>
              <dgm:constr type="h" for="ch" forName="d2" refType="h" fact="0.43525"/>
              <dgm:constr type="w" for="ch" forName="circle3" refType="w" fact="0.4285"/>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7938"/>
              <dgm:constr type="r" for="ch" forName="text3" refType="w"/>
              <dgm:constr type="t" for="ch" forName="text3" refType="b" refFor="ch" refForName="text2"/>
              <dgm:constr type="l" for="ch" forName="line3" refType="w" fact="0.625"/>
              <dgm:constr type="ctrY" for="ch" forName="line3" refType="ctrY" refFor="ch" refForName="text3"/>
              <dgm:constr type="w" for="ch" forName="line3" refType="w" fact="0.075"/>
              <dgm:constr type="h" for="ch" forName="line3"/>
              <dgm:constr type="l" for="ch" forName="d3" refType="w" fact="0.4255"/>
              <dgm:constr type="b" for="ch" forName="d3" refType="h" fact="0.78031"/>
              <dgm:constr type="w" for="ch" forName="d3" refType="w" fact="0.1995"/>
              <dgm:constr type="h" for="ch" forName="d3" refType="h" fact="0.332"/>
              <dgm:constr type="w" for="ch" forName="circle4" refType="w" fact="0.6"/>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7938"/>
              <dgm:constr type="r" for="ch" forName="text4" refType="w"/>
              <dgm:constr type="t" for="ch" forName="text4" refType="b" refFor="ch" refForName="text3"/>
              <dgm:constr type="l" for="ch" forName="line4" refType="w" fact="0.625"/>
              <dgm:constr type="ctrY" for="ch" forName="line4" refType="ctrY" refFor="ch" refForName="text4"/>
              <dgm:constr type="w" for="ch" forName="line4" refType="w" fact="0.075"/>
              <dgm:constr type="h" for="ch" forName="line4"/>
              <dgm:constr type="l" for="ch" forName="d4" refType="w" fact="0.48525"/>
              <dgm:constr type="b" for="ch" forName="d4" refType="h" fact="0.85594"/>
              <dgm:constr type="w" for="ch" forName="d4" refType="w" fact="0.1394"/>
              <dgm:constr type="h" for="ch" forName="d4" refType="h" fact="0.2282"/>
            </dgm:constrLst>
          </dgm:if>
          <dgm:if name="Name8" axis="ch" ptType="node" func="cnt" op="gte" val="5">
            <dgm:constrLst>
              <dgm:constr type="primFontSz" for="des" ptType="node" op="equ" val="65"/>
              <dgm:constr type="w" for="ch" forName="circle1" refType="w" fact="0.0667"/>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1324"/>
              <dgm:constr type="r" for="ch" forName="text1" refType="w"/>
              <dgm:constr type="ctrY" for="ch" forName="text1" refType="h" fact="0.13"/>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5"/>
              <dgm:constr type="h" for="ch" forName="d1" refType="h" fact="0.495"/>
              <dgm:constr type="w" for="ch" forName="circle2" refType="w" fact="0.2"/>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1324"/>
              <dgm:constr type="r" for="ch" forName="text2" refType="w"/>
              <dgm:constr type="ctrY" for="ch" forName="text2" refType="h" fact="0.27"/>
              <dgm:constr type="l" for="ch" forName="line2" refType="w" fact="0.625"/>
              <dgm:constr type="ctrY" for="ch" forName="line2" refType="ctrY" refFor="ch" refForName="text2"/>
              <dgm:constr type="w" for="ch" forName="line2" refType="w" fact="0.075"/>
              <dgm:constr type="h" for="ch" forName="line2"/>
              <dgm:constr type="l" for="ch" forName="d2" refType="w" fact="0.3498"/>
              <dgm:constr type="b" for="ch" forName="d2" refType="h" fact="0.682"/>
              <dgm:constr type="w" for="ch" forName="d2" refType="w" fact="0.275"/>
              <dgm:constr type="h" for="ch" forName="d2" refType="h" fact="0.41215"/>
              <dgm:constr type="w" for="ch" forName="circle3" refType="w" fact="0.3334"/>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324"/>
              <dgm:constr type="r" for="ch" forName="text3" refType="w"/>
              <dgm:constr type="ctrY" for="ch" forName="text3" refType="h" fact="0.41"/>
              <dgm:constr type="l" for="ch" forName="line3" refType="w" fact="0.625"/>
              <dgm:constr type="ctrY" for="ch" forName="line3" refType="ctrY" refFor="ch" refForName="text3"/>
              <dgm:constr type="w" for="ch" forName="line3" refType="w" fact="0.075"/>
              <dgm:constr type="h" for="ch" forName="line3"/>
              <dgm:constr type="l" for="ch" forName="d3" refType="w" fact="0.394"/>
              <dgm:constr type="b" for="ch" forName="d3" refType="h" fact="0.735"/>
              <dgm:constr type="w" for="ch" forName="d3" refType="w" fact="0.231"/>
              <dgm:constr type="h" for="ch" forName="d3" refType="h" fact="0.325"/>
              <dgm:constr type="w" for="ch" forName="circle4" refType="w" fact="0.4667"/>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324"/>
              <dgm:constr type="r" for="ch" forName="text4" refType="w"/>
              <dgm:constr type="ctrY" for="ch" forName="text4" refType="h" fact="0.547"/>
              <dgm:constr type="l" for="ch" forName="line4" refType="w" fact="0.625"/>
              <dgm:constr type="ctrY" for="ch" forName="line4" refType="ctrY" refFor="ch" refForName="text4"/>
              <dgm:constr type="w" for="ch" forName="line4" refType="w" fact="0.075"/>
              <dgm:constr type="h" for="ch" forName="line4"/>
              <dgm:constr type="l" for="ch" forName="d4" refType="w" fact="0.446"/>
              <dgm:constr type="b" for="ch" forName="d4" refType="h" fact="0.795"/>
              <dgm:constr type="w" for="ch" forName="d4" refType="w" fact="0.179"/>
              <dgm:constr type="h" for="ch" forName="d4" refType="h" fact="0.248"/>
              <dgm:constr type="w" for="ch" forName="circle5" refType="w" fact="0.6"/>
              <dgm:constr type="h" for="ch" forName="circle5" refType="w" refFor="ch" refForName="circle5"/>
              <dgm:constr type="ctrX" for="ch" forName="circle5" refType="ctrX" refFor="ch" refForName="circle1"/>
              <dgm:constr type="ctrY" for="ch" forName="circle5" refType="ctrY" refFor="ch" refForName="circle1"/>
              <dgm:constr type="w" for="ch" forName="text5" refType="w" fact="0.3"/>
              <dgm:constr type="h" for="ch" forName="text5" refType="h" fact="0.1324"/>
              <dgm:constr type="r" for="ch" forName="text5" refType="w"/>
              <dgm:constr type="ctrY" for="ch" forName="text5" refType="h" fact="0.68"/>
              <dgm:constr type="l" for="ch" forName="line5" refType="w" fact="0.625"/>
              <dgm:constr type="ctrY" for="ch" forName="line5" refType="ctrY" refFor="ch" refForName="text5"/>
              <dgm:constr type="w" for="ch" forName="line5" refType="w" fact="0.075"/>
              <dgm:constr type="h" for="ch" forName="line5"/>
              <dgm:constr type="l" for="ch" forName="d5" refType="w" fact="0.495"/>
              <dgm:constr type="b" for="ch" forName="d5" refType="h" fact="0.855"/>
              <dgm:constr type="w" for="ch" forName="d5" refType="w" fact="0.13"/>
              <dgm:constr type="h" for="ch" forName="d5" refType="h" fact="0.175"/>
            </dgm:constrLst>
          </dgm:if>
          <dgm:else name="Name9"/>
        </dgm:choose>
      </dgm:if>
      <dgm:else name="Name10">
        <dgm:choose name="Name11">
          <dgm:if name="Name12" axis="ch" ptType="node" func="cnt" op="equ" val="0">
            <dgm:constrLst/>
          </dgm:if>
          <dgm:if name="Name13" axis="ch" ptType="node" func="cnt" op="equ" val="1">
            <dgm:constrLst>
              <dgm:constr type="primFontSz" for="des" ptType="node" op="equ" val="65"/>
              <dgm:constr type="w" for="ch" forName="circle1" refType="w" fact="0.6"/>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312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5"/>
              <dgm:constr type="h" for="ch" forName="d1" refType="h" fact="0.469"/>
            </dgm:constrLst>
          </dgm:if>
          <dgm:if name="Name14" axis="ch" ptType="node" func="cnt" op="equ" val="2">
            <dgm:constrLst>
              <dgm:constr type="primFontSz" for="des" ptType="node" op="equ" val="65"/>
              <dgm:constr type="w" for="ch" forName="circle1" refType="w" fact="0.2"/>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312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5"/>
              <dgm:constr type="h" for="ch" forName="d1" refType="h" fact="0.469"/>
              <dgm:constr type="w" for="ch" forName="circle2" refType="w" fact="0.6"/>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3125"/>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55675"/>
              <dgm:constr type="b" for="ch" forName="d2" refType="h" fact="0.7975"/>
              <dgm:constr type="w" for="ch" forName="d2" refType="w" fact="0.1815"/>
              <dgm:constr type="h" for="ch" forName="d2" refType="h" fact="0.3283"/>
            </dgm:constrLst>
          </dgm:if>
          <dgm:if name="Name15" axis="ch" ptType="node" func="cnt" op="equ" val="3">
            <dgm:constrLst>
              <dgm:constr type="primFontSz" for="des" ptType="node" op="equ" val="65"/>
              <dgm:constr type="w" for="ch" forName="circle1" refType="w" fact="0.12"/>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2187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
              <dgm:constr type="h" for="ch" forName="d1" refType="h" fact="0.5155"/>
              <dgm:constr type="w" for="ch" forName="circle2" refType="w" fact="0.36"/>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21875"/>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14"/>
              <dgm:constr type="b" for="ch" forName="d2" refType="h" fact="0.72969"/>
              <dgm:constr type="w" for="ch" forName="d2" refType="w" fact="0.2387"/>
              <dgm:constr type="h" for="ch" forName="d2" refType="h" fact="0.4017"/>
              <dgm:constr type="w" for="ch" forName="circle3" refType="w" fact="0.6"/>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21875"/>
              <dgm:constr type="l" for="ch" forName="text3"/>
              <dgm:constr type="t" for="ch" forName="text3" refType="b" refFor="ch" refForName="text2"/>
              <dgm:constr type="l" for="ch" forName="line3" refType="r" refFor="ch" refForName="text3"/>
              <dgm:constr type="ctrY" for="ch" forName="line3" refType="ctrY" refFor="ch" refForName="text3"/>
              <dgm:constr type="r" for="ch" forName="line3" refType="w" fact="0.375"/>
              <dgm:constr type="h" for="ch" forName="line3"/>
              <dgm:constr type="r" for="ch" forName="d3" refType="w" fact="0.52825"/>
              <dgm:constr type="b" for="ch" forName="d3" refType="h" fact="0.83375"/>
              <dgm:constr type="w" for="ch" forName="d3" refType="w" fact="0.1527"/>
              <dgm:constr type="h" for="ch" forName="d3" refType="h" fact="0.287"/>
            </dgm:constrLst>
          </dgm:if>
          <dgm:if name="Name16" axis="ch" ptType="node" func="cnt" op="equ" val="4">
            <dgm:constrLst>
              <dgm:constr type="primFontSz" for="des" ptType="node" op="equ" val="65"/>
              <dgm:constr type="w" for="ch" forName="circle1" refType="w" fact="0.0857"/>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17938"/>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05"/>
              <dgm:constr type="b" for="ch" forName="d1" refType="h" fact="0.62"/>
              <dgm:constr type="w" for="ch" forName="d1" refType="w" fact="0.33"/>
              <dgm:constr type="h" for="ch" forName="d1" refType="h" fact="0.53"/>
              <dgm:constr type="w" for="ch" forName="circle2" refType="w" fact="0.2571"/>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17938"/>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3375"/>
              <dgm:constr type="b" for="ch" forName="d2" refType="h" fact="0.70438"/>
              <dgm:constr type="w" for="ch" forName="d2" refType="w" fact="0.2585"/>
              <dgm:constr type="h" for="ch" forName="d2" refType="h" fact="0.43525"/>
              <dgm:constr type="w" for="ch" forName="circle3" refType="w" fact="0.4285"/>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7938"/>
              <dgm:constr type="l" for="ch" forName="text3"/>
              <dgm:constr type="t" for="ch" forName="text3" refType="b" refFor="ch" refForName="text2"/>
              <dgm:constr type="l" for="ch" forName="line3" refType="r" refFor="ch" refForName="text3"/>
              <dgm:constr type="ctrY" for="ch" forName="line3" refType="ctrY" refFor="ch" refForName="text3"/>
              <dgm:constr type="r" for="ch" forName="line3" refType="w" fact="0.375"/>
              <dgm:constr type="h" for="ch" forName="line3"/>
              <dgm:constr type="r" for="ch" forName="d3" refType="w" fact="0.5745"/>
              <dgm:constr type="b" for="ch" forName="d3" refType="h" fact="0.78031"/>
              <dgm:constr type="w" for="ch" forName="d3" refType="w" fact="0.1995"/>
              <dgm:constr type="h" for="ch" forName="d3" refType="h" fact="0.332"/>
              <dgm:constr type="w" for="ch" forName="circle4" refType="w" fact="0.6"/>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7938"/>
              <dgm:constr type="l" for="ch" forName="text4"/>
              <dgm:constr type="t" for="ch" forName="text4" refType="b" refFor="ch" refForName="text3"/>
              <dgm:constr type="l" for="ch" forName="line4" refType="r" refFor="ch" refForName="text4"/>
              <dgm:constr type="ctrY" for="ch" forName="line4" refType="ctrY" refFor="ch" refForName="text4"/>
              <dgm:constr type="r" for="ch" forName="line4" refType="w" fact="0.375"/>
              <dgm:constr type="h" for="ch" forName="line4"/>
              <dgm:constr type="r" for="ch" forName="d4" refType="w" fact="0.51475"/>
              <dgm:constr type="b" for="ch" forName="d4" refType="h" fact="0.85594"/>
              <dgm:constr type="w" for="ch" forName="d4" refType="w" fact="0.1394"/>
              <dgm:constr type="h" for="ch" forName="d4" refType="h" fact="0.2282"/>
            </dgm:constrLst>
          </dgm:if>
          <dgm:if name="Name17" axis="ch" ptType="node" func="cnt" op="gte" val="5">
            <dgm:constrLst>
              <dgm:constr type="primFontSz" for="des" ptType="node" op="equ" val="65"/>
              <dgm:constr type="w" for="ch" forName="circle1" refType="w" fact="0.0667"/>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1324"/>
              <dgm:constr type="l" for="ch" forName="text1"/>
              <dgm:constr type="ctrY" for="ch" forName="text1" refType="h" fact="0.13"/>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5"/>
              <dgm:constr type="h" for="ch" forName="d1" refType="h" fact="0.495"/>
              <dgm:constr type="w" for="ch" forName="circle2" refType="w" fact="0.2"/>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1324"/>
              <dgm:constr type="l" for="ch" forName="text2"/>
              <dgm:constr type="ctrY" for="ch" forName="text2" refType="h" fact="0.27"/>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502"/>
              <dgm:constr type="b" for="ch" forName="d2" refType="h" fact="0.682"/>
              <dgm:constr type="w" for="ch" forName="d2" refType="w" fact="0.275"/>
              <dgm:constr type="h" for="ch" forName="d2" refType="h" fact="0.41215"/>
              <dgm:constr type="w" for="ch" forName="circle3" refType="w" fact="0.3334"/>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324"/>
              <dgm:constr type="l" for="ch" forName="text3"/>
              <dgm:constr type="ctrY" for="ch" forName="text3" refType="h" fact="0.41"/>
              <dgm:constr type="l" for="ch" forName="line3" refType="r" refFor="ch" refForName="text3"/>
              <dgm:constr type="ctrY" for="ch" forName="line3" refType="ctrY" refFor="ch" refForName="text3"/>
              <dgm:constr type="r" for="ch" forName="line3" refType="w" fact="0.375"/>
              <dgm:constr type="h" for="ch" forName="line3"/>
              <dgm:constr type="r" for="ch" forName="d3" refType="w" fact="0.606"/>
              <dgm:constr type="b" for="ch" forName="d3" refType="h" fact="0.735"/>
              <dgm:constr type="w" for="ch" forName="d3" refType="w" fact="0.231"/>
              <dgm:constr type="h" for="ch" forName="d3" refType="h" fact="0.325"/>
              <dgm:constr type="w" for="ch" forName="circle4" refType="w" fact="0.4667"/>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324"/>
              <dgm:constr type="l" for="ch" forName="text4"/>
              <dgm:constr type="ctrY" for="ch" forName="text4" refType="h" fact="0.547"/>
              <dgm:constr type="l" for="ch" forName="line4" refType="r" refFor="ch" refForName="text4"/>
              <dgm:constr type="ctrY" for="ch" forName="line4" refType="ctrY" refFor="ch" refForName="text4"/>
              <dgm:constr type="r" for="ch" forName="line4" refType="w" fact="0.375"/>
              <dgm:constr type="h" for="ch" forName="line4"/>
              <dgm:constr type="r" for="ch" forName="d4" refType="w" fact="0.554"/>
              <dgm:constr type="b" for="ch" forName="d4" refType="h" fact="0.795"/>
              <dgm:constr type="w" for="ch" forName="d4" refType="w" fact="0.179"/>
              <dgm:constr type="h" for="ch" forName="d4" refType="h" fact="0.248"/>
              <dgm:constr type="w" for="ch" forName="circle5" refType="w" fact="0.6"/>
              <dgm:constr type="h" for="ch" forName="circle5" refType="w" refFor="ch" refForName="circle5"/>
              <dgm:constr type="ctrX" for="ch" forName="circle5" refType="ctrX" refFor="ch" refForName="circle1"/>
              <dgm:constr type="ctrY" for="ch" forName="circle5" refType="ctrY" refFor="ch" refForName="circle1"/>
              <dgm:constr type="w" for="ch" forName="text5" refType="w" fact="0.3"/>
              <dgm:constr type="h" for="ch" forName="text5" refType="h" fact="0.1324"/>
              <dgm:constr type="l" for="ch" forName="text5"/>
              <dgm:constr type="ctrY" for="ch" forName="text5" refType="h" fact="0.68"/>
              <dgm:constr type="l" for="ch" forName="line5" refType="r" refFor="ch" refForName="text5"/>
              <dgm:constr type="ctrY" for="ch" forName="line5" refType="ctrY" refFor="ch" refForName="text5"/>
              <dgm:constr type="r" for="ch" forName="line5" refType="w" fact="0.375"/>
              <dgm:constr type="h" for="ch" forName="line5"/>
              <dgm:constr type="r" for="ch" forName="d5" refType="w" fact="0.505"/>
              <dgm:constr type="b" for="ch" forName="d5" refType="h" fact="0.855"/>
              <dgm:constr type="w" for="ch" forName="d5" refType="w" fact="0.13"/>
              <dgm:constr type="h" for="ch" forName="d5" refType="h" fact="0.175"/>
            </dgm:constrLst>
          </dgm:if>
          <dgm:else name="Name18"/>
        </dgm:choose>
      </dgm:else>
    </dgm:choose>
    <dgm:ruleLst/>
    <dgm:forEach name="Name19" axis="ch" ptType="node" cnt="1">
      <dgm:layoutNode name="circle1" styleLbl="lnNode1">
        <dgm:alg type="sp"/>
        <dgm:shape xmlns:r="http://schemas.openxmlformats.org/officeDocument/2006/relationships" type="ellipse" r:blip="">
          <dgm:adjLst/>
        </dgm:shape>
        <dgm:presOf/>
        <dgm:constrLst/>
        <dgm:ruleLst/>
      </dgm:layoutNode>
      <dgm:layoutNode name="text1" styleLbl="revTx">
        <dgm:varLst>
          <dgm:bulletEnabled val="1"/>
        </dgm:varLst>
        <dgm:choose name="Name20">
          <dgm:if name="Name21" func="var" arg="dir" op="equ" val="norm">
            <dgm:choose name="Name22">
              <dgm:if name="Name23" axis="root des" ptType="all node" func="maxDepth" op="gt" val="1">
                <dgm:alg type="tx">
                  <dgm:param type="parTxLTRAlign" val="l"/>
                  <dgm:param type="parTxRTLAlign" val="r"/>
                </dgm:alg>
              </dgm:if>
              <dgm:else name="Name24">
                <dgm:alg type="tx">
                  <dgm:param type="parTxLTRAlign" val="l"/>
                  <dgm:param type="parTxRTLAlign" val="l"/>
                </dgm:alg>
              </dgm:else>
            </dgm:choose>
          </dgm:if>
          <dgm:else name="Name25">
            <dgm:choose name="Name26">
              <dgm:if name="Name27" axis="root des" ptType="all node" func="maxDepth" op="gt" val="1">
                <dgm:alg type="tx">
                  <dgm:param type="parTxLTRAlign" val="l"/>
                  <dgm:param type="parTxRTLAlign" val="r"/>
                </dgm:alg>
              </dgm:if>
              <dgm:else name="Name28">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29">
          <dgm:if name="Name30" func="var" arg="dir" op="equ" val="norm">
            <dgm:constrLst>
              <dgm:constr type="tMarg" refType="primFontSz" fact="0.1"/>
              <dgm:constr type="bMarg" refType="primFontSz" fact="0.1"/>
              <dgm:constr type="rMarg" refType="primFontSz" fact="0.1"/>
            </dgm:constrLst>
          </dgm:if>
          <dgm:else name="Name31">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1" styleLbl="callout">
        <dgm:alg type="sp"/>
        <dgm:shape xmlns:r="http://schemas.openxmlformats.org/officeDocument/2006/relationships" type="line" r:blip="">
          <dgm:adjLst/>
        </dgm:shape>
        <dgm:presOf/>
        <dgm:constrLst/>
        <dgm:ruleLst/>
      </dgm:layoutNode>
      <dgm:layoutNode name="d1" styleLbl="callout">
        <dgm:alg type="sp"/>
        <dgm:choose name="Name32">
          <dgm:if name="Name33" func="var" arg="dir" op="equ" val="norm">
            <dgm:shape xmlns:r="http://schemas.openxmlformats.org/officeDocument/2006/relationships" rot="90" type="line" r:blip="">
              <dgm:adjLst/>
            </dgm:shape>
          </dgm:if>
          <dgm:else name="Name34">
            <dgm:shape xmlns:r="http://schemas.openxmlformats.org/officeDocument/2006/relationships" rot="180" type="line" r:blip="">
              <dgm:adjLst/>
            </dgm:shape>
          </dgm:else>
        </dgm:choose>
        <dgm:presOf/>
        <dgm:constrLst/>
        <dgm:ruleLst/>
      </dgm:layoutNode>
    </dgm:forEach>
    <dgm:forEach name="Name35" axis="ch" ptType="node" st="2" cnt="1">
      <dgm:layoutNode name="circle2" styleLbl="lnNode1">
        <dgm:alg type="sp"/>
        <dgm:shape xmlns:r="http://schemas.openxmlformats.org/officeDocument/2006/relationships" type="ellipse" r:blip="" zOrderOff="-5">
          <dgm:adjLst/>
        </dgm:shape>
        <dgm:presOf/>
        <dgm:constrLst/>
        <dgm:ruleLst/>
      </dgm:layoutNode>
      <dgm:layoutNode name="text2" styleLbl="revTx">
        <dgm:varLst>
          <dgm:bulletEnabled val="1"/>
        </dgm:varLst>
        <dgm:choose name="Name36">
          <dgm:if name="Name37" func="var" arg="dir" op="equ" val="norm">
            <dgm:choose name="Name38">
              <dgm:if name="Name39" axis="root des" ptType="all node" func="maxDepth" op="gt" val="1">
                <dgm:alg type="tx">
                  <dgm:param type="parTxLTRAlign" val="l"/>
                  <dgm:param type="parTxRTLAlign" val="r"/>
                </dgm:alg>
              </dgm:if>
              <dgm:else name="Name40">
                <dgm:alg type="tx">
                  <dgm:param type="parTxLTRAlign" val="l"/>
                  <dgm:param type="parTxRTLAlign" val="l"/>
                </dgm:alg>
              </dgm:else>
            </dgm:choose>
          </dgm:if>
          <dgm:else name="Name41">
            <dgm:choose name="Name42">
              <dgm:if name="Name43" axis="root des" ptType="all node" func="maxDepth" op="gt" val="1">
                <dgm:alg type="tx">
                  <dgm:param type="parTxLTRAlign" val="l"/>
                  <dgm:param type="parTxRTLAlign" val="r"/>
                </dgm:alg>
              </dgm:if>
              <dgm:else name="Name44">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45">
          <dgm:if name="Name46" func="var" arg="dir" op="equ" val="norm">
            <dgm:constrLst>
              <dgm:constr type="tMarg" refType="primFontSz" fact="0.1"/>
              <dgm:constr type="bMarg" refType="primFontSz" fact="0.1"/>
              <dgm:constr type="rMarg" refType="primFontSz" fact="0.1"/>
            </dgm:constrLst>
          </dgm:if>
          <dgm:else name="Name47">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2" styleLbl="callout">
        <dgm:alg type="sp"/>
        <dgm:shape xmlns:r="http://schemas.openxmlformats.org/officeDocument/2006/relationships" type="line" r:blip="">
          <dgm:adjLst/>
        </dgm:shape>
        <dgm:presOf/>
        <dgm:constrLst/>
        <dgm:ruleLst/>
      </dgm:layoutNode>
      <dgm:layoutNode name="d2" styleLbl="callout">
        <dgm:alg type="sp"/>
        <dgm:choose name="Name48">
          <dgm:if name="Name49" func="var" arg="dir" op="equ" val="norm">
            <dgm:shape xmlns:r="http://schemas.openxmlformats.org/officeDocument/2006/relationships" rot="90" type="line" r:blip="">
              <dgm:adjLst/>
            </dgm:shape>
          </dgm:if>
          <dgm:else name="Name50">
            <dgm:shape xmlns:r="http://schemas.openxmlformats.org/officeDocument/2006/relationships" rot="180" type="line" r:blip="">
              <dgm:adjLst/>
            </dgm:shape>
          </dgm:else>
        </dgm:choose>
        <dgm:presOf/>
        <dgm:constrLst/>
        <dgm:ruleLst/>
      </dgm:layoutNode>
    </dgm:forEach>
    <dgm:forEach name="Name51" axis="ch" ptType="node" st="3" cnt="1">
      <dgm:layoutNode name="circle3" styleLbl="lnNode1">
        <dgm:alg type="sp"/>
        <dgm:shape xmlns:r="http://schemas.openxmlformats.org/officeDocument/2006/relationships" type="ellipse" r:blip="" zOrderOff="-10">
          <dgm:adjLst/>
        </dgm:shape>
        <dgm:presOf/>
        <dgm:constrLst/>
        <dgm:ruleLst/>
      </dgm:layoutNode>
      <dgm:layoutNode name="text3" styleLbl="revTx">
        <dgm:varLst>
          <dgm:bulletEnabled val="1"/>
        </dgm:varLst>
        <dgm:choose name="Name52">
          <dgm:if name="Name53" func="var" arg="dir" op="equ" val="norm">
            <dgm:choose name="Name54">
              <dgm:if name="Name55" axis="root des" ptType="all node" func="maxDepth" op="gt" val="1">
                <dgm:alg type="tx">
                  <dgm:param type="parTxLTRAlign" val="l"/>
                  <dgm:param type="parTxRTLAlign" val="r"/>
                </dgm:alg>
              </dgm:if>
              <dgm:else name="Name56">
                <dgm:alg type="tx">
                  <dgm:param type="parTxLTRAlign" val="l"/>
                  <dgm:param type="parTxRTLAlign" val="l"/>
                </dgm:alg>
              </dgm:else>
            </dgm:choose>
          </dgm:if>
          <dgm:else name="Name57">
            <dgm:choose name="Name58">
              <dgm:if name="Name59" axis="root des" ptType="all node" func="maxDepth" op="gt" val="1">
                <dgm:alg type="tx">
                  <dgm:param type="parTxLTRAlign" val="l"/>
                  <dgm:param type="parTxRTLAlign" val="r"/>
                </dgm:alg>
              </dgm:if>
              <dgm:else name="Name60">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61">
          <dgm:if name="Name62" func="var" arg="dir" op="equ" val="norm">
            <dgm:constrLst>
              <dgm:constr type="tMarg" refType="primFontSz" fact="0.1"/>
              <dgm:constr type="bMarg" refType="primFontSz" fact="0.1"/>
              <dgm:constr type="rMarg" refType="primFontSz" fact="0.1"/>
            </dgm:constrLst>
          </dgm:if>
          <dgm:else name="Name63">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3" styleLbl="callout">
        <dgm:alg type="sp"/>
        <dgm:shape xmlns:r="http://schemas.openxmlformats.org/officeDocument/2006/relationships" type="line" r:blip="">
          <dgm:adjLst/>
        </dgm:shape>
        <dgm:presOf/>
        <dgm:constrLst/>
        <dgm:ruleLst/>
      </dgm:layoutNode>
      <dgm:layoutNode name="d3" styleLbl="callout">
        <dgm:alg type="sp"/>
        <dgm:choose name="Name64">
          <dgm:if name="Name65" func="var" arg="dir" op="equ" val="norm">
            <dgm:shape xmlns:r="http://schemas.openxmlformats.org/officeDocument/2006/relationships" rot="90" type="line" r:blip="">
              <dgm:adjLst/>
            </dgm:shape>
          </dgm:if>
          <dgm:else name="Name66">
            <dgm:shape xmlns:r="http://schemas.openxmlformats.org/officeDocument/2006/relationships" rot="180" type="line" r:blip="">
              <dgm:adjLst/>
            </dgm:shape>
          </dgm:else>
        </dgm:choose>
        <dgm:presOf/>
        <dgm:constrLst/>
        <dgm:ruleLst/>
      </dgm:layoutNode>
    </dgm:forEach>
    <dgm:forEach name="Name67" axis="ch" ptType="node" st="4" cnt="1">
      <dgm:layoutNode name="circle4" styleLbl="lnNode1">
        <dgm:alg type="sp"/>
        <dgm:shape xmlns:r="http://schemas.openxmlformats.org/officeDocument/2006/relationships" type="ellipse" r:blip="" zOrderOff="-15">
          <dgm:adjLst/>
        </dgm:shape>
        <dgm:presOf/>
        <dgm:constrLst/>
        <dgm:ruleLst/>
      </dgm:layoutNode>
      <dgm:layoutNode name="text4" styleLbl="revTx">
        <dgm:varLst>
          <dgm:bulletEnabled val="1"/>
        </dgm:varLst>
        <dgm:choose name="Name68">
          <dgm:if name="Name69" func="var" arg="dir" op="equ" val="norm">
            <dgm:choose name="Name70">
              <dgm:if name="Name71" axis="root des" ptType="all node" func="maxDepth" op="gt" val="1">
                <dgm:alg type="tx">
                  <dgm:param type="parTxLTRAlign" val="l"/>
                  <dgm:param type="parTxRTLAlign" val="r"/>
                </dgm:alg>
              </dgm:if>
              <dgm:else name="Name72">
                <dgm:alg type="tx">
                  <dgm:param type="parTxLTRAlign" val="l"/>
                  <dgm:param type="parTxRTLAlign" val="l"/>
                </dgm:alg>
              </dgm:else>
            </dgm:choose>
          </dgm:if>
          <dgm:else name="Name73">
            <dgm:choose name="Name74">
              <dgm:if name="Name75" axis="root des" ptType="all node" func="maxDepth" op="gt" val="1">
                <dgm:alg type="tx">
                  <dgm:param type="parTxLTRAlign" val="l"/>
                  <dgm:param type="parTxRTLAlign" val="r"/>
                </dgm:alg>
              </dgm:if>
              <dgm:else name="Name76">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77">
          <dgm:if name="Name78" func="var" arg="dir" op="equ" val="norm">
            <dgm:constrLst>
              <dgm:constr type="tMarg" refType="primFontSz" fact="0.1"/>
              <dgm:constr type="bMarg" refType="primFontSz" fact="0.1"/>
              <dgm:constr type="rMarg" refType="primFontSz" fact="0.1"/>
            </dgm:constrLst>
          </dgm:if>
          <dgm:else name="Name79">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4" styleLbl="callout">
        <dgm:alg type="sp"/>
        <dgm:shape xmlns:r="http://schemas.openxmlformats.org/officeDocument/2006/relationships" type="line" r:blip="">
          <dgm:adjLst/>
        </dgm:shape>
        <dgm:presOf/>
        <dgm:constrLst/>
        <dgm:ruleLst/>
      </dgm:layoutNode>
      <dgm:layoutNode name="d4" styleLbl="callout">
        <dgm:alg type="sp"/>
        <dgm:choose name="Name80">
          <dgm:if name="Name81" func="var" arg="dir" op="equ" val="norm">
            <dgm:shape xmlns:r="http://schemas.openxmlformats.org/officeDocument/2006/relationships" rot="90" type="line" r:blip="">
              <dgm:adjLst/>
            </dgm:shape>
          </dgm:if>
          <dgm:else name="Name82">
            <dgm:shape xmlns:r="http://schemas.openxmlformats.org/officeDocument/2006/relationships" rot="180" type="line" r:blip="">
              <dgm:adjLst/>
            </dgm:shape>
          </dgm:else>
        </dgm:choose>
        <dgm:presOf/>
        <dgm:constrLst/>
        <dgm:ruleLst/>
      </dgm:layoutNode>
    </dgm:forEach>
    <dgm:forEach name="Name83" axis="ch" ptType="node" st="5" cnt="1">
      <dgm:layoutNode name="circle5" styleLbl="lnNode1">
        <dgm:alg type="sp"/>
        <dgm:shape xmlns:r="http://schemas.openxmlformats.org/officeDocument/2006/relationships" type="ellipse" r:blip="" zOrderOff="-20">
          <dgm:adjLst/>
        </dgm:shape>
        <dgm:presOf/>
        <dgm:constrLst/>
        <dgm:ruleLst/>
      </dgm:layoutNode>
      <dgm:layoutNode name="text5" styleLbl="revTx">
        <dgm:varLst>
          <dgm:bulletEnabled val="1"/>
        </dgm:varLst>
        <dgm:choose name="Name84">
          <dgm:if name="Name85" func="var" arg="dir" op="equ" val="norm">
            <dgm:choose name="Name86">
              <dgm:if name="Name87" axis="root des" ptType="all node" func="maxDepth" op="gt" val="1">
                <dgm:alg type="tx">
                  <dgm:param type="parTxLTRAlign" val="l"/>
                  <dgm:param type="parTxRTLAlign" val="r"/>
                </dgm:alg>
              </dgm:if>
              <dgm:else name="Name88">
                <dgm:alg type="tx">
                  <dgm:param type="parTxLTRAlign" val="l"/>
                  <dgm:param type="parTxRTLAlign" val="l"/>
                </dgm:alg>
              </dgm:else>
            </dgm:choose>
          </dgm:if>
          <dgm:else name="Name89">
            <dgm:choose name="Name90">
              <dgm:if name="Name91" axis="root des" ptType="all node" func="maxDepth" op="gt" val="1">
                <dgm:alg type="tx">
                  <dgm:param type="parTxLTRAlign" val="l"/>
                  <dgm:param type="parTxRTLAlign" val="r"/>
                </dgm:alg>
              </dgm:if>
              <dgm:else name="Name92">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tMarg" refType="primFontSz" fact="0.1"/>
              <dgm:constr type="bMarg" refType="primFontSz" fact="0.1"/>
              <dgm:constr type="rMarg" refType="primFontSz" fact="0.1"/>
            </dgm:constrLst>
          </dgm:if>
          <dgm:else name="Name95">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5" styleLbl="callout">
        <dgm:alg type="sp"/>
        <dgm:shape xmlns:r="http://schemas.openxmlformats.org/officeDocument/2006/relationships" type="line" r:blip="">
          <dgm:adjLst/>
        </dgm:shape>
        <dgm:presOf/>
        <dgm:constrLst/>
        <dgm:ruleLst/>
      </dgm:layoutNode>
      <dgm:layoutNode name="d5" styleLbl="callout">
        <dgm:alg type="sp"/>
        <dgm:choose name="Name96">
          <dgm:if name="Name97" func="var" arg="dir" op="equ" val="norm">
            <dgm:shape xmlns:r="http://schemas.openxmlformats.org/officeDocument/2006/relationships" rot="90" type="line" r:blip="">
              <dgm:adjLst/>
            </dgm:shape>
          </dgm:if>
          <dgm:else name="Name98">
            <dgm:shape xmlns:r="http://schemas.openxmlformats.org/officeDocument/2006/relationships" rot="180" type="line" r:blip="">
              <dgm:adjLst/>
            </dgm:shape>
          </dgm:else>
        </dgm:choose>
        <dgm:presOf/>
        <dgm:constrLst/>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DBD149C-91E1-4A81-8FCC-FE2BBF7EE77E}" type="datetimeFigureOut">
              <a:rPr lang="en-IN" smtClean="0"/>
              <a:t>04-04-2024</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EB11F82-BD98-439C-A9C8-F154416C8CDA}" type="slidenum">
              <a:rPr lang="en-IN" smtClean="0"/>
              <a:t>‹#›</a:t>
            </a:fld>
            <a:endParaRPr lang="en-IN"/>
          </a:p>
        </p:txBody>
      </p:sp>
    </p:spTree>
    <p:extLst>
      <p:ext uri="{BB962C8B-B14F-4D97-AF65-F5344CB8AC3E}">
        <p14:creationId xmlns:p14="http://schemas.microsoft.com/office/powerpoint/2010/main" val="42696654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9EB11F82-BD98-439C-A9C8-F154416C8CDA}" type="slidenum">
              <a:rPr lang="en-IN" smtClean="0"/>
              <a:t>5</a:t>
            </a:fld>
            <a:endParaRPr lang="en-IN"/>
          </a:p>
        </p:txBody>
      </p:sp>
    </p:spTree>
    <p:extLst>
      <p:ext uri="{BB962C8B-B14F-4D97-AF65-F5344CB8AC3E}">
        <p14:creationId xmlns:p14="http://schemas.microsoft.com/office/powerpoint/2010/main" val="27831843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9EB11F82-BD98-439C-A9C8-F154416C8CDA}" type="slidenum">
              <a:rPr lang="en-IN" smtClean="0"/>
              <a:t>11</a:t>
            </a:fld>
            <a:endParaRPr lang="en-IN"/>
          </a:p>
        </p:txBody>
      </p:sp>
    </p:spTree>
    <p:extLst>
      <p:ext uri="{BB962C8B-B14F-4D97-AF65-F5344CB8AC3E}">
        <p14:creationId xmlns:p14="http://schemas.microsoft.com/office/powerpoint/2010/main" val="25673374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58D3DA0-5F6F-4FFF-B2E9-884BFDD0B6E9}" type="datetimeFigureOut">
              <a:rPr lang="en-IN" smtClean="0"/>
              <a:t>04-04-2024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D30BF66-0916-48AE-90B9-572A30D38474}" type="slidenum">
              <a:rPr lang="en-IN" smtClean="0"/>
              <a:t>‹#›</a:t>
            </a:fld>
            <a:endParaRPr lang="en-IN"/>
          </a:p>
        </p:txBody>
      </p:sp>
    </p:spTree>
    <p:extLst>
      <p:ext uri="{BB962C8B-B14F-4D97-AF65-F5344CB8AC3E}">
        <p14:creationId xmlns:p14="http://schemas.microsoft.com/office/powerpoint/2010/main" val="2516911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58D3DA0-5F6F-4FFF-B2E9-884BFDD0B6E9}" type="datetimeFigureOut">
              <a:rPr lang="en-IN" smtClean="0"/>
              <a:t>04-04-2024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D30BF66-0916-48AE-90B9-572A30D38474}" type="slidenum">
              <a:rPr lang="en-IN" smtClean="0"/>
              <a:t>‹#›</a:t>
            </a:fld>
            <a:endParaRPr lang="en-IN"/>
          </a:p>
        </p:txBody>
      </p:sp>
    </p:spTree>
    <p:extLst>
      <p:ext uri="{BB962C8B-B14F-4D97-AF65-F5344CB8AC3E}">
        <p14:creationId xmlns:p14="http://schemas.microsoft.com/office/powerpoint/2010/main" val="397234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58D3DA0-5F6F-4FFF-B2E9-884BFDD0B6E9}" type="datetimeFigureOut">
              <a:rPr lang="en-IN" smtClean="0"/>
              <a:t>04-04-2024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D30BF66-0916-48AE-90B9-572A30D38474}" type="slidenum">
              <a:rPr lang="en-IN" smtClean="0"/>
              <a:t>‹#›</a:t>
            </a:fld>
            <a:endParaRPr lang="en-IN"/>
          </a:p>
        </p:txBody>
      </p:sp>
    </p:spTree>
    <p:extLst>
      <p:ext uri="{BB962C8B-B14F-4D97-AF65-F5344CB8AC3E}">
        <p14:creationId xmlns:p14="http://schemas.microsoft.com/office/powerpoint/2010/main" val="17137487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58D3DA0-5F6F-4FFF-B2E9-884BFDD0B6E9}" type="datetimeFigureOut">
              <a:rPr lang="en-IN" smtClean="0"/>
              <a:t>04-04-2024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D30BF66-0916-48AE-90B9-572A30D38474}" type="slidenum">
              <a:rPr lang="en-IN" smtClean="0"/>
              <a:t>‹#›</a:t>
            </a:fld>
            <a:endParaRPr lang="en-IN"/>
          </a:p>
        </p:txBody>
      </p:sp>
    </p:spTree>
    <p:extLst>
      <p:ext uri="{BB962C8B-B14F-4D97-AF65-F5344CB8AC3E}">
        <p14:creationId xmlns:p14="http://schemas.microsoft.com/office/powerpoint/2010/main" val="2825161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58D3DA0-5F6F-4FFF-B2E9-884BFDD0B6E9}" type="datetimeFigureOut">
              <a:rPr lang="en-IN" smtClean="0"/>
              <a:t>04-04-2024</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DD30BF66-0916-48AE-90B9-572A30D38474}" type="slidenum">
              <a:rPr lang="en-IN" smtClean="0"/>
              <a:t>‹#›</a:t>
            </a:fld>
            <a:endParaRPr lang="en-IN"/>
          </a:p>
        </p:txBody>
      </p:sp>
    </p:spTree>
    <p:extLst>
      <p:ext uri="{BB962C8B-B14F-4D97-AF65-F5344CB8AC3E}">
        <p14:creationId xmlns:p14="http://schemas.microsoft.com/office/powerpoint/2010/main" val="4037912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58D3DA0-5F6F-4FFF-B2E9-884BFDD0B6E9}" type="datetimeFigureOut">
              <a:rPr lang="en-IN" smtClean="0"/>
              <a:t>04-04-2024</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DD30BF66-0916-48AE-90B9-572A30D38474}" type="slidenum">
              <a:rPr lang="en-IN" smtClean="0"/>
              <a:t>‹#›</a:t>
            </a:fld>
            <a:endParaRPr lang="en-IN"/>
          </a:p>
        </p:txBody>
      </p:sp>
    </p:spTree>
    <p:extLst>
      <p:ext uri="{BB962C8B-B14F-4D97-AF65-F5344CB8AC3E}">
        <p14:creationId xmlns:p14="http://schemas.microsoft.com/office/powerpoint/2010/main" val="20564729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58D3DA0-5F6F-4FFF-B2E9-884BFDD0B6E9}" type="datetimeFigureOut">
              <a:rPr lang="en-IN" smtClean="0"/>
              <a:t>04-04-2024</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DD30BF66-0916-48AE-90B9-572A30D38474}" type="slidenum">
              <a:rPr lang="en-IN" smtClean="0"/>
              <a:t>‹#›</a:t>
            </a:fld>
            <a:endParaRPr lang="en-IN"/>
          </a:p>
        </p:txBody>
      </p:sp>
    </p:spTree>
    <p:extLst>
      <p:ext uri="{BB962C8B-B14F-4D97-AF65-F5344CB8AC3E}">
        <p14:creationId xmlns:p14="http://schemas.microsoft.com/office/powerpoint/2010/main" val="22619737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58D3DA0-5F6F-4FFF-B2E9-884BFDD0B6E9}" type="datetimeFigureOut">
              <a:rPr lang="en-IN" smtClean="0"/>
              <a:t>04-04-2024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D30BF66-0916-48AE-90B9-572A30D38474}" type="slidenum">
              <a:rPr lang="en-IN" smtClean="0"/>
              <a:t>‹#›</a:t>
            </a:fld>
            <a:endParaRPr lang="en-IN"/>
          </a:p>
        </p:txBody>
      </p:sp>
    </p:spTree>
    <p:extLst>
      <p:ext uri="{BB962C8B-B14F-4D97-AF65-F5344CB8AC3E}">
        <p14:creationId xmlns:p14="http://schemas.microsoft.com/office/powerpoint/2010/main" val="11776254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D30BF66-0916-48AE-90B9-572A30D38474}" type="slidenum">
              <a:rPr lang="en-IN" smtClean="0"/>
              <a:t>‹#›</a:t>
            </a:fld>
            <a:endParaRPr lang="en-IN"/>
          </a:p>
        </p:txBody>
      </p:sp>
      <p:sp>
        <p:nvSpPr>
          <p:cNvPr id="5" name="Date Placeholder 4"/>
          <p:cNvSpPr>
            <a:spLocks noGrp="1"/>
          </p:cNvSpPr>
          <p:nvPr>
            <p:ph type="dt" sz="half" idx="10"/>
          </p:nvPr>
        </p:nvSpPr>
        <p:spPr/>
        <p:txBody>
          <a:bodyPr/>
          <a:lstStyle/>
          <a:p>
            <a:fld id="{158D3DA0-5F6F-4FFF-B2E9-884BFDD0B6E9}" type="datetimeFigureOut">
              <a:rPr lang="en-IN" smtClean="0"/>
              <a:t>04-04-2024</a:t>
            </a:fld>
            <a:endParaRPr lang="en-IN"/>
          </a:p>
        </p:txBody>
      </p:sp>
    </p:spTree>
    <p:extLst>
      <p:ext uri="{BB962C8B-B14F-4D97-AF65-F5344CB8AC3E}">
        <p14:creationId xmlns:p14="http://schemas.microsoft.com/office/powerpoint/2010/main" val="26001975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58D3DA0-5F6F-4FFF-B2E9-884BFDD0B6E9}" type="datetimeFigureOut">
              <a:rPr lang="en-IN" smtClean="0"/>
              <a:t>04-04-2024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D30BF66-0916-48AE-90B9-572A30D38474}" type="slidenum">
              <a:rPr lang="en-IN" smtClean="0"/>
              <a:t>‹#›</a:t>
            </a:fld>
            <a:endParaRPr lang="en-IN"/>
          </a:p>
        </p:txBody>
      </p:sp>
    </p:spTree>
    <p:extLst>
      <p:ext uri="{BB962C8B-B14F-4D97-AF65-F5344CB8AC3E}">
        <p14:creationId xmlns:p14="http://schemas.microsoft.com/office/powerpoint/2010/main" val="34729959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58D3DA0-5F6F-4FFF-B2E9-884BFDD0B6E9}" type="datetimeFigureOut">
              <a:rPr lang="en-IN" smtClean="0"/>
              <a:t>04-04-2024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D30BF66-0916-48AE-90B9-572A30D38474}" type="slidenum">
              <a:rPr lang="en-IN" smtClean="0"/>
              <a:t>‹#›</a:t>
            </a:fld>
            <a:endParaRPr lang="en-IN"/>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30196580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58D3DA0-5F6F-4FFF-B2E9-884BFDD0B6E9}" type="datetimeFigureOut">
              <a:rPr lang="en-IN" smtClean="0"/>
              <a:t>04-04-2024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D30BF66-0916-48AE-90B9-572A30D38474}" type="slidenum">
              <a:rPr lang="en-IN" smtClean="0"/>
              <a:t>‹#›</a:t>
            </a:fld>
            <a:endParaRPr lang="en-IN"/>
          </a:p>
        </p:txBody>
      </p:sp>
    </p:spTree>
    <p:extLst>
      <p:ext uri="{BB962C8B-B14F-4D97-AF65-F5344CB8AC3E}">
        <p14:creationId xmlns:p14="http://schemas.microsoft.com/office/powerpoint/2010/main" val="29037565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58D3DA0-5F6F-4FFF-B2E9-884BFDD0B6E9}" type="datetimeFigureOut">
              <a:rPr lang="en-IN" smtClean="0"/>
              <a:t>04-04-2024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D30BF66-0916-48AE-90B9-572A30D38474}" type="slidenum">
              <a:rPr lang="en-IN" smtClean="0"/>
              <a:t>‹#›</a:t>
            </a:fld>
            <a:endParaRPr lang="en-IN"/>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3828489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58D3DA0-5F6F-4FFF-B2E9-884BFDD0B6E9}" type="datetimeFigureOut">
              <a:rPr lang="en-IN" smtClean="0"/>
              <a:t>04-04-2024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D30BF66-0916-48AE-90B9-572A30D38474}" type="slidenum">
              <a:rPr lang="en-IN" smtClean="0"/>
              <a:t>‹#›</a:t>
            </a:fld>
            <a:endParaRPr lang="en-IN"/>
          </a:p>
        </p:txBody>
      </p:sp>
    </p:spTree>
    <p:extLst>
      <p:ext uri="{BB962C8B-B14F-4D97-AF65-F5344CB8AC3E}">
        <p14:creationId xmlns:p14="http://schemas.microsoft.com/office/powerpoint/2010/main" val="11514161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58D3DA0-5F6F-4FFF-B2E9-884BFDD0B6E9}" type="datetimeFigureOut">
              <a:rPr lang="en-IN" smtClean="0"/>
              <a:t>04-04-2024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D30BF66-0916-48AE-90B9-572A30D38474}" type="slidenum">
              <a:rPr lang="en-IN" smtClean="0"/>
              <a:t>‹#›</a:t>
            </a:fld>
            <a:endParaRPr lang="en-IN"/>
          </a:p>
        </p:txBody>
      </p:sp>
    </p:spTree>
    <p:extLst>
      <p:ext uri="{BB962C8B-B14F-4D97-AF65-F5344CB8AC3E}">
        <p14:creationId xmlns:p14="http://schemas.microsoft.com/office/powerpoint/2010/main" val="7463179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58D3DA0-5F6F-4FFF-B2E9-884BFDD0B6E9}" type="datetimeFigureOut">
              <a:rPr lang="en-IN" smtClean="0"/>
              <a:t>04-04-2024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D30BF66-0916-48AE-90B9-572A30D38474}" type="slidenum">
              <a:rPr lang="en-IN" smtClean="0"/>
              <a:t>‹#›</a:t>
            </a:fld>
            <a:endParaRPr lang="en-IN"/>
          </a:p>
        </p:txBody>
      </p:sp>
    </p:spTree>
    <p:extLst>
      <p:ext uri="{BB962C8B-B14F-4D97-AF65-F5344CB8AC3E}">
        <p14:creationId xmlns:p14="http://schemas.microsoft.com/office/powerpoint/2010/main" val="20067875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58D3DA0-5F6F-4FFF-B2E9-884BFDD0B6E9}" type="datetimeFigureOut">
              <a:rPr lang="en-IN" smtClean="0"/>
              <a:t>04-04-2024</a:t>
            </a:fld>
            <a:endParaRPr lang="en-IN"/>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D30BF66-0916-48AE-90B9-572A30D38474}" type="slidenum">
              <a:rPr lang="en-IN" smtClean="0"/>
              <a:t>‹#›</a:t>
            </a:fld>
            <a:endParaRPr lang="en-IN"/>
          </a:p>
        </p:txBody>
      </p:sp>
    </p:spTree>
    <p:extLst>
      <p:ext uri="{BB962C8B-B14F-4D97-AF65-F5344CB8AC3E}">
        <p14:creationId xmlns:p14="http://schemas.microsoft.com/office/powerpoint/2010/main" val="42774880"/>
      </p:ext>
    </p:extLst>
  </p:cSld>
  <p:clrMap bg1="lt1" tx1="dk1" bg2="lt2" tx2="dk2" accent1="accent1" accent2="accent2" accent3="accent3" accent4="accent4" accent5="accent5" accent6="accent6" hlink="hlink" folHlink="folHlink"/>
  <p:sldLayoutIdLst>
    <p:sldLayoutId id="2147483862" r:id="rId1"/>
    <p:sldLayoutId id="2147483863" r:id="rId2"/>
    <p:sldLayoutId id="2147483864" r:id="rId3"/>
    <p:sldLayoutId id="2147483865" r:id="rId4"/>
    <p:sldLayoutId id="2147483866" r:id="rId5"/>
    <p:sldLayoutId id="2147483867" r:id="rId6"/>
    <p:sldLayoutId id="2147483868" r:id="rId7"/>
    <p:sldLayoutId id="2147483869" r:id="rId8"/>
    <p:sldLayoutId id="2147483870" r:id="rId9"/>
    <p:sldLayoutId id="2147483871" r:id="rId10"/>
    <p:sldLayoutId id="2147483872" r:id="rId11"/>
    <p:sldLayoutId id="2147483873" r:id="rId12"/>
    <p:sldLayoutId id="2147483874" r:id="rId13"/>
    <p:sldLayoutId id="2147483875" r:id="rId14"/>
    <p:sldLayoutId id="2147483876" r:id="rId15"/>
    <p:sldLayoutId id="2147483877"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2.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openxmlformats.org/officeDocument/2006/relationships/hyperlink" Target="https://www.pexels.com/photo/man-wearing-black-virtual-reality-goggles-1261824/" TargetMode="External"/></Relationships>
</file>

<file path=ppt/slides/_rels/slide6.xml.rels><?xml version="1.0" encoding="UTF-8" standalone="yes"?>
<Relationships xmlns="http://schemas.openxmlformats.org/package/2006/relationships"><Relationship Id="rId8" Type="http://schemas.openxmlformats.org/officeDocument/2006/relationships/image" Target="../media/image6.JPG"/><Relationship Id="rId3" Type="http://schemas.openxmlformats.org/officeDocument/2006/relationships/diagramLayout" Target="../diagrams/layout3.xml"/><Relationship Id="rId7" Type="http://schemas.openxmlformats.org/officeDocument/2006/relationships/image" Target="../media/image5.JPG"/><Relationship Id="rId2" Type="http://schemas.openxmlformats.org/officeDocument/2006/relationships/diagramData" Target="../diagrams/data3.xml"/><Relationship Id="rId1" Type="http://schemas.openxmlformats.org/officeDocument/2006/relationships/slideLayout" Target="../slideLayouts/slideLayout6.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hyperlink" Target="https://wwws.dior.com/carrieres/index.php?country=en_gb&amp;p=candidate-space" TargetMode="External"/><Relationship Id="rId7" Type="http://schemas.openxmlformats.org/officeDocument/2006/relationships/hyperlink" Target="https://www.trainingindustry.com/articles/technology/the-role-of-technology-in-training-and-development/" TargetMode="External"/><Relationship Id="rId2" Type="http://schemas.openxmlformats.org/officeDocument/2006/relationships/hyperlink" Target="https://books.google.co.uk/books?hl=en&amp;lr=&amp;id=GphcEAAAQBAJ&amp;oi=fnd&amp;pg=PR6&amp;dq=Society+for+Human+Resource+Management+(SHRM).+(2021).+SHRM+research+spotlight:+State+of+the+workplace.&amp;ots=2Pov5OM1PD&amp;sig=VBpoFEkMA2PpvBhSuHiiy9Aa_s0&amp;redir_esc=y#v=onepage&amp;q&amp;f=false" TargetMode="External"/><Relationship Id="rId1" Type="http://schemas.openxmlformats.org/officeDocument/2006/relationships/slideLayout" Target="../slideLayouts/slideLayout6.xml"/><Relationship Id="rId6" Type="http://schemas.openxmlformats.org/officeDocument/2006/relationships/hyperlink" Target="https://www.adidas-group.com/en/sustainability/social-impacts/employees#:~:text=On%20December%2031%2C%202022%2C%20the,AG%20(2021%3A%207%2C241)" TargetMode="External"/><Relationship Id="rId5" Type="http://schemas.openxmlformats.org/officeDocument/2006/relationships/hyperlink" Target="https://www.starbucksemeacareers.com/en/Support-Centres" TargetMode="External"/><Relationship Id="rId4" Type="http://schemas.openxmlformats.org/officeDocument/2006/relationships/hyperlink" Target="https://www.apple.com/business/"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8D6C2E9B-0604-CF91-144F-32F16413EB6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29009" y="277561"/>
            <a:ext cx="3581132" cy="1596264"/>
          </a:xfrm>
        </p:spPr>
      </p:pic>
      <p:sp>
        <p:nvSpPr>
          <p:cNvPr id="6" name="TextBox 5">
            <a:extLst>
              <a:ext uri="{FF2B5EF4-FFF2-40B4-BE49-F238E27FC236}">
                <a16:creationId xmlns:a16="http://schemas.microsoft.com/office/drawing/2014/main" id="{2E9FACA1-8120-74E4-70BF-EE8DE5FA4481}"/>
              </a:ext>
            </a:extLst>
          </p:cNvPr>
          <p:cNvSpPr txBox="1"/>
          <p:nvPr/>
        </p:nvSpPr>
        <p:spPr>
          <a:xfrm>
            <a:off x="429009" y="2517354"/>
            <a:ext cx="8461603" cy="3416320"/>
          </a:xfrm>
          <a:prstGeom prst="rect">
            <a:avLst/>
          </a:prstGeom>
          <a:noFill/>
        </p:spPr>
        <p:txBody>
          <a:bodyPr wrap="square" rtlCol="0">
            <a:spAutoFit/>
          </a:bodyPr>
          <a:lstStyle/>
          <a:p>
            <a:pPr algn="l"/>
            <a:r>
              <a:rPr lang="en-IN" sz="2400" b="0" i="0" dirty="0">
                <a:solidFill>
                  <a:srgbClr val="1F1F1F"/>
                </a:solidFill>
                <a:effectLst/>
                <a:latin typeface="Arial" panose="020B0604020202020204" pitchFamily="34" charset="0"/>
                <a:cs typeface="Arial" panose="020B0604020202020204" pitchFamily="34" charset="0"/>
              </a:rPr>
              <a:t>Topic: Impact of technology on learning and development </a:t>
            </a:r>
          </a:p>
          <a:p>
            <a:pPr algn="l"/>
            <a:r>
              <a:rPr lang="en-IN" sz="2400" b="0" i="0" dirty="0">
                <a:solidFill>
                  <a:srgbClr val="1F1F1F"/>
                </a:solidFill>
                <a:effectLst/>
                <a:latin typeface="Arial" panose="020B0604020202020204" pitchFamily="34" charset="0"/>
                <a:cs typeface="Arial" panose="020B0604020202020204" pitchFamily="34" charset="0"/>
              </a:rPr>
              <a:t>Name: Rajeshwari </a:t>
            </a:r>
            <a:r>
              <a:rPr lang="en-IN" sz="2400" b="0" i="0" dirty="0" err="1">
                <a:solidFill>
                  <a:srgbClr val="1F1F1F"/>
                </a:solidFill>
                <a:effectLst/>
                <a:latin typeface="Arial" panose="020B0604020202020204" pitchFamily="34" charset="0"/>
                <a:cs typeface="Arial" panose="020B0604020202020204" pitchFamily="34" charset="0"/>
              </a:rPr>
              <a:t>Bingi</a:t>
            </a:r>
            <a:r>
              <a:rPr lang="en-IN" sz="2400" b="0" i="0" dirty="0">
                <a:solidFill>
                  <a:srgbClr val="1F1F1F"/>
                </a:solidFill>
                <a:effectLst/>
                <a:latin typeface="Arial" panose="020B0604020202020204" pitchFamily="34" charset="0"/>
                <a:cs typeface="Arial" panose="020B0604020202020204" pitchFamily="34" charset="0"/>
              </a:rPr>
              <a:t> </a:t>
            </a:r>
          </a:p>
          <a:p>
            <a:pPr algn="l"/>
            <a:r>
              <a:rPr lang="en-IN" sz="2400" b="0" i="0" dirty="0">
                <a:solidFill>
                  <a:srgbClr val="1F1F1F"/>
                </a:solidFill>
                <a:effectLst/>
                <a:latin typeface="Arial" panose="020B0604020202020204" pitchFamily="34" charset="0"/>
                <a:cs typeface="Arial" panose="020B0604020202020204" pitchFamily="34" charset="0"/>
              </a:rPr>
              <a:t>ID: 2229271 </a:t>
            </a:r>
          </a:p>
          <a:p>
            <a:pPr algn="l"/>
            <a:r>
              <a:rPr lang="en-IN" sz="2400" b="0" i="0" dirty="0">
                <a:solidFill>
                  <a:srgbClr val="1F1F1F"/>
                </a:solidFill>
                <a:effectLst/>
                <a:latin typeface="Arial" panose="020B0604020202020204" pitchFamily="34" charset="0"/>
                <a:cs typeface="Arial" panose="020B0604020202020204" pitchFamily="34" charset="0"/>
              </a:rPr>
              <a:t>BA (Hons) Business Management </a:t>
            </a:r>
          </a:p>
          <a:p>
            <a:pPr algn="l"/>
            <a:r>
              <a:rPr lang="en-IN" sz="2400" b="0" i="0" dirty="0">
                <a:solidFill>
                  <a:srgbClr val="1F1F1F"/>
                </a:solidFill>
                <a:effectLst/>
                <a:latin typeface="Arial" panose="020B0604020202020204" pitchFamily="34" charset="0"/>
                <a:cs typeface="Arial" panose="020B0604020202020204" pitchFamily="34" charset="0"/>
              </a:rPr>
              <a:t>Module Name: Managing </a:t>
            </a:r>
            <a:r>
              <a:rPr lang="en-IN" sz="2400" b="0" i="0">
                <a:solidFill>
                  <a:srgbClr val="1F1F1F"/>
                </a:solidFill>
                <a:effectLst/>
                <a:latin typeface="Arial" panose="020B0604020202020204" pitchFamily="34" charset="0"/>
                <a:cs typeface="Arial" panose="020B0604020202020204" pitchFamily="34" charset="0"/>
              </a:rPr>
              <a:t>People </a:t>
            </a:r>
          </a:p>
          <a:p>
            <a:pPr algn="l"/>
            <a:r>
              <a:rPr lang="en-IN" sz="2400">
                <a:solidFill>
                  <a:srgbClr val="1F1F1F"/>
                </a:solidFill>
                <a:latin typeface="Arial" panose="020B0604020202020204" pitchFamily="34" charset="0"/>
                <a:cs typeface="Arial" panose="020B0604020202020204" pitchFamily="34" charset="0"/>
              </a:rPr>
              <a:t>Module  </a:t>
            </a:r>
            <a:r>
              <a:rPr lang="en-IN" sz="2400" dirty="0">
                <a:solidFill>
                  <a:srgbClr val="1F1F1F"/>
                </a:solidFill>
                <a:latin typeface="Arial" panose="020B0604020202020204" pitchFamily="34" charset="0"/>
                <a:cs typeface="Arial" panose="020B0604020202020204" pitchFamily="34" charset="0"/>
              </a:rPr>
              <a:t>lecturer: </a:t>
            </a:r>
            <a:r>
              <a:rPr lang="pt-BR" sz="2400" b="0" i="0" dirty="0">
                <a:solidFill>
                  <a:srgbClr val="1D2125"/>
                </a:solidFill>
                <a:effectLst/>
                <a:latin typeface="Arial" panose="020B0604020202020204" pitchFamily="34" charset="0"/>
                <a:cs typeface="Arial" panose="020B0604020202020204" pitchFamily="34" charset="0"/>
              </a:rPr>
              <a:t>Dr Anupam Mazumdar (a.mazumdar@uwtsd.ac.uk)</a:t>
            </a:r>
            <a:endParaRPr lang="en-IN" sz="2400" b="0" i="0" dirty="0">
              <a:solidFill>
                <a:srgbClr val="1F1F1F"/>
              </a:solidFill>
              <a:effectLst/>
              <a:latin typeface="Arial" panose="020B0604020202020204" pitchFamily="34" charset="0"/>
              <a:cs typeface="Arial" panose="020B0604020202020204" pitchFamily="34" charset="0"/>
            </a:endParaRPr>
          </a:p>
          <a:p>
            <a:br>
              <a:rPr lang="en-IN" sz="2400" b="0" i="0" dirty="0">
                <a:solidFill>
                  <a:srgbClr val="222222"/>
                </a:solidFill>
                <a:effectLst/>
                <a:latin typeface="Arial" panose="020B0604020202020204" pitchFamily="34" charset="0"/>
                <a:cs typeface="Arial" panose="020B0604020202020204" pitchFamily="34" charset="0"/>
              </a:rPr>
            </a:br>
            <a:endParaRPr lang="en-US" sz="2400" kern="12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445263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190790-2850-84D0-DA6B-C04782941169}"/>
              </a:ext>
            </a:extLst>
          </p:cNvPr>
          <p:cNvSpPr>
            <a:spLocks noGrp="1"/>
          </p:cNvSpPr>
          <p:nvPr>
            <p:ph type="title"/>
          </p:nvPr>
        </p:nvSpPr>
        <p:spPr>
          <a:xfrm>
            <a:off x="1274135" y="305335"/>
            <a:ext cx="8475921" cy="722571"/>
          </a:xfrm>
          <a:solidFill>
            <a:srgbClr val="4472C4">
              <a:hueOff val="0"/>
              <a:satOff val="0"/>
              <a:lumOff val="0"/>
              <a:alphaOff val="0"/>
            </a:srgbClr>
          </a:solidFill>
          <a:ln w="19050" cap="flat" cmpd="sng" algn="ctr">
            <a:solidFill>
              <a:prstClr val="white">
                <a:hueOff val="0"/>
                <a:satOff val="0"/>
                <a:lumOff val="0"/>
                <a:alphaOff val="0"/>
              </a:prstClr>
            </a:solidFill>
            <a:prstDash val="solid"/>
            <a:miter lim="800000"/>
          </a:ln>
          <a:effectLst/>
        </p:spPr>
        <p:txBody>
          <a:bodyPr spcFirstLastPara="0" vert="horz" wrap="square" lIns="87630" tIns="87630" rIns="87630" bIns="87630" numCol="1" spcCol="1270" anchor="ctr" anchorCtr="0">
            <a:noAutofit/>
          </a:bodyPr>
          <a:lstStyle/>
          <a:p>
            <a:r>
              <a:rPr lang="en-IN" dirty="0"/>
              <a:t>Table of contents</a:t>
            </a:r>
          </a:p>
        </p:txBody>
      </p:sp>
      <p:graphicFrame>
        <p:nvGraphicFramePr>
          <p:cNvPr id="7" name="Content Placeholder 6">
            <a:extLst>
              <a:ext uri="{FF2B5EF4-FFF2-40B4-BE49-F238E27FC236}">
                <a16:creationId xmlns:a16="http://schemas.microsoft.com/office/drawing/2014/main" id="{9FF0D09E-6A21-BD80-2B4A-AA7D07D8957F}"/>
              </a:ext>
            </a:extLst>
          </p:cNvPr>
          <p:cNvGraphicFramePr>
            <a:graphicFrameLocks noGrp="1"/>
          </p:cNvGraphicFramePr>
          <p:nvPr>
            <p:ph idx="1"/>
            <p:extLst>
              <p:ext uri="{D42A27DB-BD31-4B8C-83A1-F6EECF244321}">
                <p14:modId xmlns:p14="http://schemas.microsoft.com/office/powerpoint/2010/main" val="1831934800"/>
              </p:ext>
            </p:extLst>
          </p:nvPr>
        </p:nvGraphicFramePr>
        <p:xfrm>
          <a:off x="540488" y="1027906"/>
          <a:ext cx="10515600" cy="511370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629674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D7CEF-8761-F745-5578-2C82DAC8D840}"/>
              </a:ext>
            </a:extLst>
          </p:cNvPr>
          <p:cNvSpPr>
            <a:spLocks noGrp="1"/>
          </p:cNvSpPr>
          <p:nvPr>
            <p:ph type="ctrTitle"/>
          </p:nvPr>
        </p:nvSpPr>
        <p:spPr>
          <a:xfrm rot="10800000" flipV="1">
            <a:off x="1062662" y="288773"/>
            <a:ext cx="9109748" cy="705079"/>
          </a:xfrm>
          <a:solidFill>
            <a:schemeClr val="bg1"/>
          </a:solidFill>
        </p:spPr>
        <p:txBody>
          <a:bodyPr>
            <a:normAutofit fontScale="90000"/>
          </a:bodyPr>
          <a:lstStyle/>
          <a:p>
            <a:r>
              <a:rPr lang="en-IN" dirty="0"/>
              <a:t>What</a:t>
            </a:r>
            <a:r>
              <a:rPr lang="en-IN" dirty="0">
                <a:solidFill>
                  <a:schemeClr val="accent3">
                    <a:lumMod val="40000"/>
                    <a:lumOff val="60000"/>
                  </a:schemeClr>
                </a:solidFill>
              </a:rPr>
              <a:t> </a:t>
            </a:r>
            <a:r>
              <a:rPr lang="en-IN" dirty="0">
                <a:solidFill>
                  <a:srgbClr val="002060"/>
                </a:solidFill>
              </a:rPr>
              <a:t>is</a:t>
            </a:r>
            <a:r>
              <a:rPr lang="en-IN" dirty="0">
                <a:solidFill>
                  <a:schemeClr val="accent3">
                    <a:lumMod val="40000"/>
                    <a:lumOff val="60000"/>
                  </a:schemeClr>
                </a:solidFill>
              </a:rPr>
              <a:t> </a:t>
            </a:r>
            <a:r>
              <a:rPr lang="en-IN" dirty="0"/>
              <a:t>technology?</a:t>
            </a:r>
          </a:p>
        </p:txBody>
      </p:sp>
      <p:sp>
        <p:nvSpPr>
          <p:cNvPr id="3" name="Subtitle 2">
            <a:extLst>
              <a:ext uri="{FF2B5EF4-FFF2-40B4-BE49-F238E27FC236}">
                <a16:creationId xmlns:a16="http://schemas.microsoft.com/office/drawing/2014/main" id="{3CB4615B-5194-760F-75E6-C96CC18D1618}"/>
              </a:ext>
            </a:extLst>
          </p:cNvPr>
          <p:cNvSpPr>
            <a:spLocks noGrp="1"/>
          </p:cNvSpPr>
          <p:nvPr>
            <p:ph type="subTitle" idx="1"/>
          </p:nvPr>
        </p:nvSpPr>
        <p:spPr>
          <a:xfrm rot="10800000" flipV="1">
            <a:off x="1811421" y="3987211"/>
            <a:ext cx="7931204" cy="552892"/>
          </a:xfrm>
          <a:solidFill>
            <a:srgbClr val="0070C0"/>
          </a:solidFill>
          <a:ln>
            <a:solidFill>
              <a:srgbClr val="00B0F0"/>
            </a:solidFill>
          </a:ln>
        </p:spPr>
        <p:txBody>
          <a:bodyPr>
            <a:normAutofit/>
          </a:bodyPr>
          <a:lstStyle/>
          <a:p>
            <a:r>
              <a:rPr lang="en-IN" dirty="0">
                <a:solidFill>
                  <a:schemeClr val="bg1">
                    <a:lumMod val="95000"/>
                  </a:schemeClr>
                </a:solidFill>
                <a:latin typeface="Arial" panose="020B0604020202020204" pitchFamily="34" charset="0"/>
                <a:cs typeface="Arial" panose="020B0604020202020204" pitchFamily="34" charset="0"/>
              </a:rPr>
              <a:t>Impacts of technology in learning and development</a:t>
            </a:r>
          </a:p>
        </p:txBody>
      </p:sp>
      <p:sp>
        <p:nvSpPr>
          <p:cNvPr id="4" name="Content Placeholder 2">
            <a:extLst>
              <a:ext uri="{FF2B5EF4-FFF2-40B4-BE49-F238E27FC236}">
                <a16:creationId xmlns:a16="http://schemas.microsoft.com/office/drawing/2014/main" id="{41EB093D-F231-0F9E-DEF8-9AAC43A1CAB7}"/>
              </a:ext>
            </a:extLst>
          </p:cNvPr>
          <p:cNvSpPr txBox="1">
            <a:spLocks/>
          </p:cNvSpPr>
          <p:nvPr/>
        </p:nvSpPr>
        <p:spPr>
          <a:xfrm>
            <a:off x="1256872" y="4858327"/>
            <a:ext cx="7822472" cy="1358360"/>
          </a:xfrm>
          <a:prstGeom prst="rect">
            <a:avLst/>
          </a:prstGeom>
          <a:effectLst/>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400" dirty="0">
                <a:latin typeface="Arial" panose="020B0604020202020204" pitchFamily="34" charset="0"/>
                <a:cs typeface="Arial" panose="020B0604020202020204" pitchFamily="34" charset="0"/>
              </a:rPr>
              <a:t>Technology revolutionizes learning and development, offering innovative solutions for skill enhancement. </a:t>
            </a:r>
          </a:p>
          <a:p>
            <a:r>
              <a:rPr lang="en-US" sz="2400" dirty="0">
                <a:latin typeface="Arial" panose="020B0604020202020204" pitchFamily="34" charset="0"/>
                <a:cs typeface="Arial" panose="020B0604020202020204" pitchFamily="34" charset="0"/>
              </a:rPr>
              <a:t>From e-learning platforms to virtual reality simulations, it empowers individuals and organizations to adapt and thrive in a dynamic world."</a:t>
            </a:r>
            <a:endParaRPr lang="en-IN" sz="2400" dirty="0">
              <a:latin typeface="Arial" panose="020B0604020202020204" pitchFamily="34" charset="0"/>
              <a:cs typeface="Arial" panose="020B0604020202020204" pitchFamily="34" charset="0"/>
            </a:endParaRPr>
          </a:p>
        </p:txBody>
      </p:sp>
      <p:sp>
        <p:nvSpPr>
          <p:cNvPr id="5" name="Rectangle 1">
            <a:extLst>
              <a:ext uri="{FF2B5EF4-FFF2-40B4-BE49-F238E27FC236}">
                <a16:creationId xmlns:a16="http://schemas.microsoft.com/office/drawing/2014/main" id="{7979C141-A295-DC83-8024-043F563FAD56}"/>
              </a:ext>
            </a:extLst>
          </p:cNvPr>
          <p:cNvSpPr>
            <a:spLocks noChangeArrowheads="1"/>
          </p:cNvSpPr>
          <p:nvPr/>
        </p:nvSpPr>
        <p:spPr bwMode="auto">
          <a:xfrm>
            <a:off x="947057" y="1690847"/>
            <a:ext cx="8795568" cy="1477328"/>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a:ln>
                  <a:noFill/>
                </a:ln>
                <a:solidFill>
                  <a:schemeClr val="tx1"/>
                </a:solidFill>
                <a:effectLst/>
                <a:ea typeface="Cambria Math" panose="02040503050406030204" pitchFamily="18" charset="0"/>
                <a:cs typeface="Arial" panose="020B0604020202020204" pitchFamily="34" charset="0"/>
              </a:rPr>
              <a:t>technology is the practical application of scientific knowledge to solve problems, improve efficiency, and enhance human capabilities in various aspects of life, ranging from industry and engineering to everyday activities.</a:t>
            </a: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b="0" i="0" u="none" strike="noStrike" cap="none" normalizeH="0" baseline="0">
                <a:ln>
                  <a:noFill/>
                </a:ln>
                <a:solidFill>
                  <a:schemeClr val="tx1"/>
                </a:solidFill>
                <a:effectLst/>
                <a:ea typeface="Cambria Math" panose="02040503050406030204" pitchFamily="18" charset="0"/>
                <a:cs typeface="Arial" panose="020B0604020202020204" pitchFamily="34" charset="0"/>
              </a:rPr>
            </a:br>
            <a:endParaRPr kumimoji="0" lang="en-US" altLang="en-US" b="0" i="0" u="none" strike="noStrike" cap="none" normalizeH="0" baseline="0">
              <a:ln>
                <a:noFill/>
              </a:ln>
              <a:solidFill>
                <a:schemeClr val="tx1"/>
              </a:solidFill>
              <a:effectLst/>
              <a:ea typeface="Cambria Math" panose="02040503050406030204" pitchFamily="18" charset="0"/>
              <a:cs typeface="Arial" panose="020B0604020202020204" pitchFamily="34" charset="0"/>
            </a:endParaRPr>
          </a:p>
        </p:txBody>
      </p:sp>
    </p:spTree>
    <p:extLst>
      <p:ext uri="{BB962C8B-B14F-4D97-AF65-F5344CB8AC3E}">
        <p14:creationId xmlns:p14="http://schemas.microsoft.com/office/powerpoint/2010/main" val="32774675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DB025-A940-FF40-F0DB-FBF9BBF03C16}"/>
              </a:ext>
            </a:extLst>
          </p:cNvPr>
          <p:cNvSpPr>
            <a:spLocks noGrp="1"/>
          </p:cNvSpPr>
          <p:nvPr>
            <p:ph type="title"/>
          </p:nvPr>
        </p:nvSpPr>
        <p:spPr>
          <a:xfrm>
            <a:off x="996801" y="127591"/>
            <a:ext cx="10515600" cy="922693"/>
          </a:xfrm>
          <a:solidFill>
            <a:srgbClr val="0070C0"/>
          </a:solidFill>
        </p:spPr>
        <p:txBody>
          <a:bodyPr>
            <a:normAutofit fontScale="90000"/>
          </a:bodyPr>
          <a:lstStyle/>
          <a:p>
            <a:r>
              <a:rPr lang="en-IN" dirty="0">
                <a:solidFill>
                  <a:schemeClr val="bg1">
                    <a:lumMod val="95000"/>
                  </a:schemeClr>
                </a:solidFill>
              </a:rPr>
              <a:t>Importance of technology in training and development</a:t>
            </a:r>
          </a:p>
        </p:txBody>
      </p:sp>
      <p:sp>
        <p:nvSpPr>
          <p:cNvPr id="3" name="Content Placeholder 2">
            <a:extLst>
              <a:ext uri="{FF2B5EF4-FFF2-40B4-BE49-F238E27FC236}">
                <a16:creationId xmlns:a16="http://schemas.microsoft.com/office/drawing/2014/main" id="{3D73F21E-5495-2ABB-B504-9A813C4775A5}"/>
              </a:ext>
            </a:extLst>
          </p:cNvPr>
          <p:cNvSpPr>
            <a:spLocks noGrp="1"/>
          </p:cNvSpPr>
          <p:nvPr>
            <p:ph idx="1"/>
          </p:nvPr>
        </p:nvSpPr>
        <p:spPr>
          <a:xfrm>
            <a:off x="838200" y="1825625"/>
            <a:ext cx="10515600" cy="722366"/>
          </a:xfrm>
        </p:spPr>
        <p:txBody>
          <a:bodyPr>
            <a:normAutofit fontScale="77500" lnSpcReduction="20000"/>
          </a:bodyPr>
          <a:lstStyle/>
          <a:p>
            <a:r>
              <a:rPr lang="en-US" sz="3000" b="1" i="0" dirty="0">
                <a:solidFill>
                  <a:srgbClr val="0D0D0D"/>
                </a:solidFill>
                <a:effectLst/>
                <a:latin typeface="Söhne"/>
              </a:rPr>
              <a:t>Technology plays a crucial role in training and development across various industries,</a:t>
            </a:r>
            <a:endParaRPr lang="en-IN" sz="3000" b="1" dirty="0"/>
          </a:p>
          <a:p>
            <a:endParaRPr lang="en-IN" dirty="0"/>
          </a:p>
        </p:txBody>
      </p:sp>
      <p:sp>
        <p:nvSpPr>
          <p:cNvPr id="13" name="TextBox 12">
            <a:extLst>
              <a:ext uri="{FF2B5EF4-FFF2-40B4-BE49-F238E27FC236}">
                <a16:creationId xmlns:a16="http://schemas.microsoft.com/office/drawing/2014/main" id="{A0BC2136-E973-872E-09B2-B7FA3F946A2F}"/>
              </a:ext>
            </a:extLst>
          </p:cNvPr>
          <p:cNvSpPr txBox="1"/>
          <p:nvPr/>
        </p:nvSpPr>
        <p:spPr>
          <a:xfrm>
            <a:off x="996801" y="3052208"/>
            <a:ext cx="7009515" cy="3477875"/>
          </a:xfrm>
          <a:prstGeom prst="rect">
            <a:avLst/>
          </a:prstGeom>
          <a:noFill/>
        </p:spPr>
        <p:txBody>
          <a:bodyPr wrap="square">
            <a:spAutoFit/>
          </a:bodyPr>
          <a:lstStyle/>
          <a:p>
            <a:pPr marL="342900" indent="-342900">
              <a:buFont typeface="Arial" panose="020B0604020202020204" pitchFamily="34" charset="0"/>
              <a:buChar char="•"/>
            </a:pPr>
            <a:r>
              <a:rPr lang="en-US" sz="2000" dirty="0">
                <a:solidFill>
                  <a:schemeClr val="tx1">
                    <a:lumMod val="75000"/>
                    <a:lumOff val="25000"/>
                  </a:schemeClr>
                </a:solidFill>
                <a:latin typeface="Arial" panose="020B0604020202020204" pitchFamily="34" charset="0"/>
                <a:cs typeface="Arial" panose="020B0604020202020204" pitchFamily="34" charset="0"/>
              </a:rPr>
              <a:t>Enhances employee skills and knowledge</a:t>
            </a:r>
          </a:p>
          <a:p>
            <a:pPr marL="342900" indent="-342900">
              <a:buFont typeface="Arial" panose="020B0604020202020204" pitchFamily="34" charset="0"/>
              <a:buChar char="•"/>
            </a:pPr>
            <a:endParaRPr lang="en-US" sz="2000" dirty="0">
              <a:solidFill>
                <a:schemeClr val="tx1">
                  <a:lumMod val="75000"/>
                  <a:lumOff val="25000"/>
                </a:schemeClr>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sz="2000" dirty="0">
                <a:solidFill>
                  <a:schemeClr val="tx1">
                    <a:lumMod val="75000"/>
                    <a:lumOff val="25000"/>
                  </a:schemeClr>
                </a:solidFill>
                <a:latin typeface="Arial" panose="020B0604020202020204" pitchFamily="34" charset="0"/>
                <a:cs typeface="Arial" panose="020B0604020202020204" pitchFamily="34" charset="0"/>
              </a:rPr>
              <a:t>Increases employee engagement and motivation</a:t>
            </a:r>
          </a:p>
          <a:p>
            <a:pPr marL="342900" indent="-342900">
              <a:buFont typeface="Arial" panose="020B0604020202020204" pitchFamily="34" charset="0"/>
              <a:buChar char="•"/>
            </a:pPr>
            <a:endParaRPr lang="en-US" sz="2000" dirty="0">
              <a:solidFill>
                <a:schemeClr val="tx1">
                  <a:lumMod val="75000"/>
                  <a:lumOff val="25000"/>
                </a:schemeClr>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sz="2000" dirty="0">
                <a:solidFill>
                  <a:schemeClr val="tx1">
                    <a:lumMod val="75000"/>
                    <a:lumOff val="25000"/>
                  </a:schemeClr>
                </a:solidFill>
                <a:latin typeface="Arial" panose="020B0604020202020204" pitchFamily="34" charset="0"/>
                <a:cs typeface="Arial" panose="020B0604020202020204" pitchFamily="34" charset="0"/>
              </a:rPr>
              <a:t>Improves employee performance and productivity</a:t>
            </a:r>
          </a:p>
          <a:p>
            <a:pPr marL="342900" indent="-342900">
              <a:buFont typeface="Arial" panose="020B0604020202020204" pitchFamily="34" charset="0"/>
              <a:buChar char="•"/>
            </a:pPr>
            <a:endParaRPr lang="en-US" sz="2000" dirty="0">
              <a:solidFill>
                <a:schemeClr val="tx1">
                  <a:lumMod val="75000"/>
                  <a:lumOff val="25000"/>
                </a:schemeClr>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sz="2000" dirty="0">
                <a:solidFill>
                  <a:schemeClr val="tx1">
                    <a:lumMod val="75000"/>
                    <a:lumOff val="25000"/>
                  </a:schemeClr>
                </a:solidFill>
                <a:latin typeface="Arial" panose="020B0604020202020204" pitchFamily="34" charset="0"/>
                <a:cs typeface="Arial" panose="020B0604020202020204" pitchFamily="34" charset="0"/>
              </a:rPr>
              <a:t>Supports organizational growth and innovation</a:t>
            </a:r>
          </a:p>
          <a:p>
            <a:pPr marL="342900" indent="-342900">
              <a:buFont typeface="Arial" panose="020B0604020202020204" pitchFamily="34" charset="0"/>
              <a:buChar char="•"/>
            </a:pPr>
            <a:endParaRPr lang="en-US" sz="2000" dirty="0">
              <a:solidFill>
                <a:schemeClr val="tx1">
                  <a:lumMod val="75000"/>
                  <a:lumOff val="25000"/>
                </a:schemeClr>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sz="2000" dirty="0">
                <a:solidFill>
                  <a:schemeClr val="tx1">
                    <a:lumMod val="75000"/>
                    <a:lumOff val="25000"/>
                  </a:schemeClr>
                </a:solidFill>
                <a:latin typeface="Arial" panose="020B0604020202020204" pitchFamily="34" charset="0"/>
                <a:cs typeface="Arial" panose="020B0604020202020204" pitchFamily="34" charset="0"/>
              </a:rPr>
              <a:t>Helps attract and retain top talent</a:t>
            </a:r>
          </a:p>
          <a:p>
            <a:pPr marL="342900" indent="-342900">
              <a:buFont typeface="Arial" panose="020B0604020202020204" pitchFamily="34" charset="0"/>
              <a:buChar char="•"/>
            </a:pPr>
            <a:endParaRPr lang="en-US" sz="2000" dirty="0">
              <a:solidFill>
                <a:schemeClr val="tx1">
                  <a:lumMod val="75000"/>
                  <a:lumOff val="25000"/>
                </a:schemeClr>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sz="2000" dirty="0">
                <a:solidFill>
                  <a:schemeClr val="tx1">
                    <a:lumMod val="75000"/>
                    <a:lumOff val="25000"/>
                  </a:schemeClr>
                </a:solidFill>
                <a:latin typeface="Arial" panose="020B0604020202020204" pitchFamily="34" charset="0"/>
                <a:cs typeface="Arial" panose="020B0604020202020204" pitchFamily="34" charset="0"/>
              </a:rPr>
              <a:t>Fosters a culture of continuous learning and development</a:t>
            </a:r>
            <a:endParaRPr lang="en-IN" sz="2000" dirty="0">
              <a:solidFill>
                <a:schemeClr val="tx1">
                  <a:lumMod val="75000"/>
                  <a:lumOff val="2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128050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3" name="Diagram 12">
            <a:extLst>
              <a:ext uri="{FF2B5EF4-FFF2-40B4-BE49-F238E27FC236}">
                <a16:creationId xmlns:a16="http://schemas.microsoft.com/office/drawing/2014/main" id="{205978A4-94F6-5C42-F470-214C1ADD0978}"/>
              </a:ext>
            </a:extLst>
          </p:cNvPr>
          <p:cNvGraphicFramePr/>
          <p:nvPr>
            <p:extLst>
              <p:ext uri="{D42A27DB-BD31-4B8C-83A1-F6EECF244321}">
                <p14:modId xmlns:p14="http://schemas.microsoft.com/office/powerpoint/2010/main" val="3560724837"/>
              </p:ext>
            </p:extLst>
          </p:nvPr>
        </p:nvGraphicFramePr>
        <p:xfrm>
          <a:off x="272626" y="1731196"/>
          <a:ext cx="10123234" cy="51268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itle 5">
            <a:extLst>
              <a:ext uri="{FF2B5EF4-FFF2-40B4-BE49-F238E27FC236}">
                <a16:creationId xmlns:a16="http://schemas.microsoft.com/office/drawing/2014/main" id="{BCF7C1DC-78EF-7B36-7398-F02B4B0A8ABA}"/>
              </a:ext>
            </a:extLst>
          </p:cNvPr>
          <p:cNvSpPr>
            <a:spLocks noGrp="1"/>
          </p:cNvSpPr>
          <p:nvPr>
            <p:ph type="title"/>
          </p:nvPr>
        </p:nvSpPr>
        <p:spPr>
          <a:xfrm>
            <a:off x="761555" y="138614"/>
            <a:ext cx="8596668" cy="1320800"/>
          </a:xfrm>
          <a:solidFill>
            <a:schemeClr val="accent2"/>
          </a:solidFill>
        </p:spPr>
        <p:txBody>
          <a:bodyPr>
            <a:normAutofit fontScale="90000"/>
          </a:bodyPr>
          <a:lstStyle/>
          <a:p>
            <a:r>
              <a:rPr lang="en-US" dirty="0" err="1">
                <a:solidFill>
                  <a:schemeClr val="bg1"/>
                </a:solidFill>
              </a:rPr>
              <a:t>Analyse</a:t>
            </a:r>
            <a:r>
              <a:rPr lang="en-US" dirty="0"/>
              <a:t> </a:t>
            </a:r>
            <a:r>
              <a:rPr lang="en-US" dirty="0">
                <a:solidFill>
                  <a:schemeClr val="bg1"/>
                </a:solidFill>
              </a:rPr>
              <a:t>the</a:t>
            </a:r>
            <a:r>
              <a:rPr lang="en-US" dirty="0"/>
              <a:t> </a:t>
            </a:r>
            <a:r>
              <a:rPr lang="en-US" dirty="0">
                <a:solidFill>
                  <a:schemeClr val="bg1"/>
                </a:solidFill>
              </a:rPr>
              <a:t>benefits</a:t>
            </a:r>
            <a:r>
              <a:rPr lang="en-US" dirty="0"/>
              <a:t> </a:t>
            </a:r>
            <a:r>
              <a:rPr lang="en-US" dirty="0">
                <a:solidFill>
                  <a:schemeClr val="bg1"/>
                </a:solidFill>
              </a:rPr>
              <a:t>of</a:t>
            </a:r>
            <a:r>
              <a:rPr lang="en-US" dirty="0"/>
              <a:t> </a:t>
            </a:r>
            <a:r>
              <a:rPr lang="en-US" dirty="0">
                <a:solidFill>
                  <a:schemeClr val="bg1"/>
                </a:solidFill>
              </a:rPr>
              <a:t>technology-based</a:t>
            </a:r>
            <a:r>
              <a:rPr lang="en-US" dirty="0"/>
              <a:t> </a:t>
            </a:r>
            <a:r>
              <a:rPr lang="en-US" dirty="0">
                <a:solidFill>
                  <a:schemeClr val="bg1"/>
                </a:solidFill>
              </a:rPr>
              <a:t>training</a:t>
            </a:r>
            <a:r>
              <a:rPr lang="en-US" dirty="0"/>
              <a:t> </a:t>
            </a:r>
            <a:r>
              <a:rPr lang="en-US" dirty="0" err="1">
                <a:solidFill>
                  <a:schemeClr val="bg1"/>
                </a:solidFill>
              </a:rPr>
              <a:t>programmes</a:t>
            </a:r>
            <a:r>
              <a:rPr lang="en-US" dirty="0"/>
              <a:t> </a:t>
            </a:r>
            <a:r>
              <a:rPr lang="en-US" dirty="0">
                <a:solidFill>
                  <a:schemeClr val="bg1"/>
                </a:solidFill>
              </a:rPr>
              <a:t>for</a:t>
            </a:r>
            <a:r>
              <a:rPr lang="en-US" dirty="0"/>
              <a:t> </a:t>
            </a:r>
            <a:r>
              <a:rPr lang="en-US" dirty="0">
                <a:solidFill>
                  <a:schemeClr val="bg1"/>
                </a:solidFill>
              </a:rPr>
              <a:t>employees</a:t>
            </a:r>
            <a:r>
              <a:rPr lang="en-US" dirty="0"/>
              <a:t> </a:t>
            </a:r>
            <a:endParaRPr lang="en-IN" dirty="0"/>
          </a:p>
        </p:txBody>
      </p:sp>
      <p:pic>
        <p:nvPicPr>
          <p:cNvPr id="19" name="Picture 18">
            <a:extLst>
              <a:ext uri="{FF2B5EF4-FFF2-40B4-BE49-F238E27FC236}">
                <a16:creationId xmlns:a16="http://schemas.microsoft.com/office/drawing/2014/main" id="{BD45EB8E-BC1F-39B6-5D63-3A79F67066F8}"/>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848299" y="2269475"/>
            <a:ext cx="4172558" cy="4043189"/>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20947441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a:extLst>
              <a:ext uri="{FF2B5EF4-FFF2-40B4-BE49-F238E27FC236}">
                <a16:creationId xmlns:a16="http://schemas.microsoft.com/office/drawing/2014/main" id="{5CB2B3FB-512A-F66E-A0C0-B28871976445}"/>
              </a:ext>
            </a:extLst>
          </p:cNvPr>
          <p:cNvGraphicFramePr/>
          <p:nvPr>
            <p:extLst>
              <p:ext uri="{D42A27DB-BD31-4B8C-83A1-F6EECF244321}">
                <p14:modId xmlns:p14="http://schemas.microsoft.com/office/powerpoint/2010/main" val="3951775108"/>
              </p:ext>
            </p:extLst>
          </p:nvPr>
        </p:nvGraphicFramePr>
        <p:xfrm>
          <a:off x="527093" y="1087654"/>
          <a:ext cx="9098169" cy="51398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DF4D2E4F-DAC2-C4F8-F4E7-12BD2B951163}"/>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15036" y="1175789"/>
            <a:ext cx="1951702" cy="1997069"/>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6" name="Picture 5">
            <a:extLst>
              <a:ext uri="{FF2B5EF4-FFF2-40B4-BE49-F238E27FC236}">
                <a16:creationId xmlns:a16="http://schemas.microsoft.com/office/drawing/2014/main" id="{865B8923-9DF2-39F0-3A0D-082D722D9897}"/>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961821" y="1175788"/>
            <a:ext cx="1951702" cy="1997069"/>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17692815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8546CF7-5CA5-9471-513A-4F3E132B8737}"/>
              </a:ext>
            </a:extLst>
          </p:cNvPr>
          <p:cNvSpPr txBox="1"/>
          <p:nvPr/>
        </p:nvSpPr>
        <p:spPr>
          <a:xfrm>
            <a:off x="1465556" y="2159698"/>
            <a:ext cx="7713921" cy="3600986"/>
          </a:xfrm>
          <a:prstGeom prst="rect">
            <a:avLst/>
          </a:prstGeom>
          <a:noFill/>
        </p:spPr>
        <p:txBody>
          <a:bodyPr wrap="square" rtlCol="0">
            <a:spAutoFit/>
          </a:bodyPr>
          <a:lstStyle/>
          <a:p>
            <a:endParaRPr lang="en-US" sz="2400" dirty="0"/>
          </a:p>
          <a:p>
            <a:pPr marL="342900" indent="-342900" algn="l">
              <a:buFont typeface="Wingdings" panose="05000000000000000000" pitchFamily="2" charset="2"/>
              <a:buChar char="Ø"/>
            </a:pPr>
            <a:r>
              <a:rPr lang="en-US" sz="2400" b="0" i="0" dirty="0">
                <a:solidFill>
                  <a:srgbClr val="0D0D0D"/>
                </a:solidFill>
                <a:effectLst/>
                <a:latin typeface="Söhne"/>
              </a:rPr>
              <a:t>Consistent training quality across all Starbucks locations.</a:t>
            </a:r>
          </a:p>
          <a:p>
            <a:pPr algn="l"/>
            <a:endParaRPr lang="en-US" sz="2400" b="0" i="0" dirty="0">
              <a:solidFill>
                <a:srgbClr val="0D0D0D"/>
              </a:solidFill>
              <a:effectLst/>
              <a:latin typeface="Söhne"/>
            </a:endParaRPr>
          </a:p>
          <a:p>
            <a:pPr marL="342900" indent="-342900" algn="l">
              <a:buFont typeface="Wingdings" panose="05000000000000000000" pitchFamily="2" charset="2"/>
              <a:buChar char="Ø"/>
            </a:pPr>
            <a:r>
              <a:rPr lang="en-US" sz="2400" b="0" i="0" dirty="0">
                <a:solidFill>
                  <a:srgbClr val="0D0D0D"/>
                </a:solidFill>
                <a:effectLst/>
                <a:latin typeface="Söhne"/>
              </a:rPr>
              <a:t>Convenient access to learning materials for employees.</a:t>
            </a:r>
          </a:p>
          <a:p>
            <a:pPr marL="342900" indent="-342900" algn="l">
              <a:buFont typeface="Wingdings" panose="05000000000000000000" pitchFamily="2" charset="2"/>
              <a:buChar char="Ø"/>
            </a:pPr>
            <a:endParaRPr lang="en-US" sz="2400" b="0" i="0" dirty="0">
              <a:solidFill>
                <a:srgbClr val="0D0D0D"/>
              </a:solidFill>
              <a:effectLst/>
              <a:latin typeface="Söhne"/>
            </a:endParaRPr>
          </a:p>
          <a:p>
            <a:pPr marL="342900" indent="-342900" algn="l">
              <a:buFont typeface="Wingdings" panose="05000000000000000000" pitchFamily="2" charset="2"/>
              <a:buChar char="Ø"/>
            </a:pPr>
            <a:r>
              <a:rPr lang="en-US" sz="2400" b="0" i="0" dirty="0">
                <a:solidFill>
                  <a:srgbClr val="0D0D0D"/>
                </a:solidFill>
                <a:effectLst/>
                <a:latin typeface="Söhne"/>
              </a:rPr>
              <a:t>Scalability to accommodate a growing workforce.</a:t>
            </a:r>
          </a:p>
          <a:p>
            <a:pPr marL="342900" indent="-342900" algn="l">
              <a:buFont typeface="Wingdings" panose="05000000000000000000" pitchFamily="2" charset="2"/>
              <a:buChar char="Ø"/>
            </a:pPr>
            <a:endParaRPr lang="en-US" sz="2400" b="0" i="0" dirty="0">
              <a:solidFill>
                <a:srgbClr val="0D0D0D"/>
              </a:solidFill>
              <a:effectLst/>
              <a:latin typeface="Söhne"/>
            </a:endParaRPr>
          </a:p>
          <a:p>
            <a:pPr marL="342900" indent="-342900" algn="l">
              <a:buFont typeface="Wingdings" panose="05000000000000000000" pitchFamily="2" charset="2"/>
              <a:buChar char="Ø"/>
            </a:pPr>
            <a:r>
              <a:rPr lang="en-US" sz="2400" b="0" i="0" dirty="0">
                <a:solidFill>
                  <a:srgbClr val="0D0D0D"/>
                </a:solidFill>
                <a:effectLst/>
                <a:latin typeface="Söhne"/>
              </a:rPr>
              <a:t>Cost-effective training solutions through technology.</a:t>
            </a:r>
          </a:p>
          <a:p>
            <a:pPr marL="285750" indent="-285750">
              <a:buFont typeface="Wingdings" panose="05000000000000000000" pitchFamily="2" charset="2"/>
              <a:buChar char="Ø"/>
            </a:pPr>
            <a:endParaRPr lang="en-US" sz="1800" kern="1200" dirty="0">
              <a:solidFill>
                <a:schemeClr val="tx1"/>
              </a:solidFill>
              <a:latin typeface="+mn-lt"/>
              <a:ea typeface="+mn-ea"/>
              <a:cs typeface="+mn-cs"/>
            </a:endParaRPr>
          </a:p>
          <a:p>
            <a:pPr marL="285750" indent="-285750">
              <a:buFont typeface="Wingdings" panose="05000000000000000000" pitchFamily="2" charset="2"/>
              <a:buChar char="Ø"/>
            </a:pPr>
            <a:endParaRPr lang="en-US" sz="1800" kern="1200" dirty="0">
              <a:solidFill>
                <a:schemeClr val="tx1"/>
              </a:solidFill>
              <a:latin typeface="+mn-lt"/>
              <a:ea typeface="+mn-ea"/>
              <a:cs typeface="+mn-cs"/>
            </a:endParaRPr>
          </a:p>
        </p:txBody>
      </p:sp>
      <p:sp>
        <p:nvSpPr>
          <p:cNvPr id="2" name="TextBox 1">
            <a:extLst>
              <a:ext uri="{FF2B5EF4-FFF2-40B4-BE49-F238E27FC236}">
                <a16:creationId xmlns:a16="http://schemas.microsoft.com/office/drawing/2014/main" id="{2EAD0D1D-52CC-3D4C-C9D6-AAC082396713}"/>
              </a:ext>
            </a:extLst>
          </p:cNvPr>
          <p:cNvSpPr txBox="1"/>
          <p:nvPr/>
        </p:nvSpPr>
        <p:spPr>
          <a:xfrm>
            <a:off x="4002250" y="1008900"/>
            <a:ext cx="2640531" cy="369332"/>
          </a:xfrm>
          <a:prstGeom prst="rect">
            <a:avLst/>
          </a:prstGeom>
          <a:solidFill>
            <a:srgbClr val="0070C0"/>
          </a:solidFill>
        </p:spPr>
        <p:txBody>
          <a:bodyPr wrap="square" rtlCol="0">
            <a:spAutoFit/>
          </a:bodyPr>
          <a:lstStyle/>
          <a:p>
            <a:r>
              <a:rPr lang="en-US" dirty="0">
                <a:solidFill>
                  <a:schemeClr val="bg1"/>
                </a:solidFill>
              </a:rPr>
              <a:t>STARBUCKS</a:t>
            </a:r>
            <a:endParaRPr lang="en-US" sz="1800" kern="1200" dirty="0">
              <a:solidFill>
                <a:schemeClr val="bg1"/>
              </a:solidFill>
            </a:endParaRPr>
          </a:p>
        </p:txBody>
      </p:sp>
      <p:sp>
        <p:nvSpPr>
          <p:cNvPr id="4" name="TextBox 3">
            <a:extLst>
              <a:ext uri="{FF2B5EF4-FFF2-40B4-BE49-F238E27FC236}">
                <a16:creationId xmlns:a16="http://schemas.microsoft.com/office/drawing/2014/main" id="{0D15D902-2697-BFF2-C62B-0449F15DDE85}"/>
              </a:ext>
            </a:extLst>
          </p:cNvPr>
          <p:cNvSpPr txBox="1"/>
          <p:nvPr/>
        </p:nvSpPr>
        <p:spPr>
          <a:xfrm>
            <a:off x="1377108" y="1008900"/>
            <a:ext cx="1828800" cy="1828800"/>
          </a:xfrm>
          <a:prstGeom prst="rect">
            <a:avLst/>
          </a:prstGeom>
          <a:noFill/>
        </p:spPr>
        <p:txBody>
          <a:bodyPr wrap="square" rtlCol="0">
            <a:spAutoFit/>
          </a:bodyPr>
          <a:lstStyle/>
          <a:p>
            <a:r>
              <a:rPr lang="en-US" sz="1800" kern="1200" dirty="0">
                <a:solidFill>
                  <a:schemeClr val="tx1"/>
                </a:solidFill>
                <a:latin typeface="+mn-lt"/>
                <a:ea typeface="+mn-ea"/>
                <a:cs typeface="+mn-cs"/>
              </a:rPr>
              <a:t>Your text here</a:t>
            </a:r>
          </a:p>
        </p:txBody>
      </p:sp>
      <p:pic>
        <p:nvPicPr>
          <p:cNvPr id="6" name="Picture 5">
            <a:extLst>
              <a:ext uri="{FF2B5EF4-FFF2-40B4-BE49-F238E27FC236}">
                <a16:creationId xmlns:a16="http://schemas.microsoft.com/office/drawing/2014/main" id="{730EE05E-9DC2-47E5-819A-4A62FF94011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4243" y="634779"/>
            <a:ext cx="3357524" cy="1828799"/>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9087001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4E448A6-8DF7-A43A-FA95-1B362D064E12}"/>
              </a:ext>
            </a:extLst>
          </p:cNvPr>
          <p:cNvSpPr txBox="1"/>
          <p:nvPr/>
        </p:nvSpPr>
        <p:spPr>
          <a:xfrm>
            <a:off x="987168" y="1121504"/>
            <a:ext cx="8840226" cy="4247317"/>
          </a:xfrm>
          <a:prstGeom prst="rect">
            <a:avLst/>
          </a:prstGeom>
          <a:noFill/>
        </p:spPr>
        <p:txBody>
          <a:bodyPr wrap="square" rtlCol="0" anchor="ctr">
            <a:spAutoFit/>
          </a:bodyPr>
          <a:lstStyle/>
          <a:p>
            <a:endParaRPr lang="en-US" b="0" i="0" dirty="0">
              <a:solidFill>
                <a:srgbClr val="0D0D0D"/>
              </a:solidFill>
              <a:effectLst/>
              <a:latin typeface="Arial" panose="020B0604020202020204" pitchFamily="34" charset="0"/>
              <a:cs typeface="Arial" panose="020B0604020202020204" pitchFamily="34" charset="0"/>
            </a:endParaRPr>
          </a:p>
          <a:p>
            <a:endParaRPr lang="en-US" dirty="0">
              <a:solidFill>
                <a:srgbClr val="0D0D0D"/>
              </a:solidFill>
              <a:latin typeface="Arial" panose="020B0604020202020204" pitchFamily="34" charset="0"/>
              <a:cs typeface="Arial" panose="020B0604020202020204" pitchFamily="34" charset="0"/>
            </a:endParaRPr>
          </a:p>
          <a:p>
            <a:pPr marL="342900" indent="-342900">
              <a:buFont typeface="Wingdings" panose="05000000000000000000" pitchFamily="2" charset="2"/>
              <a:buChar char="Ø"/>
            </a:pPr>
            <a:endParaRPr lang="en-US" b="0" i="0" dirty="0">
              <a:solidFill>
                <a:srgbClr val="0D0D0D"/>
              </a:solidFill>
              <a:effectLst/>
              <a:latin typeface="Arial" panose="020B0604020202020204" pitchFamily="34" charset="0"/>
              <a:cs typeface="Arial" panose="020B0604020202020204" pitchFamily="34" charset="0"/>
            </a:endParaRPr>
          </a:p>
          <a:p>
            <a:pPr marL="342900" indent="-342900">
              <a:buFont typeface="Wingdings" panose="05000000000000000000" pitchFamily="2" charset="2"/>
              <a:buChar char="Ø"/>
            </a:pPr>
            <a:r>
              <a:rPr lang="en-US" b="0" i="0" dirty="0">
                <a:solidFill>
                  <a:srgbClr val="0D0D0D"/>
                </a:solidFill>
                <a:effectLst/>
                <a:latin typeface="Arial" panose="020B0604020202020204" pitchFamily="34" charset="0"/>
                <a:cs typeface="Arial" panose="020B0604020202020204" pitchFamily="34" charset="0"/>
              </a:rPr>
              <a:t>Technology-based training ensures Adidas employees worldwide can access training materials conveniently.</a:t>
            </a:r>
          </a:p>
          <a:p>
            <a:pPr marL="342900" indent="-342900">
              <a:buFont typeface="Wingdings" panose="05000000000000000000" pitchFamily="2" charset="2"/>
              <a:buChar char="Ø"/>
            </a:pPr>
            <a:endParaRPr lang="en-US" b="0" i="0" dirty="0">
              <a:solidFill>
                <a:srgbClr val="0D0D0D"/>
              </a:solidFill>
              <a:effectLst/>
              <a:latin typeface="Arial" panose="020B0604020202020204" pitchFamily="34" charset="0"/>
              <a:cs typeface="Arial" panose="020B0604020202020204" pitchFamily="34" charset="0"/>
            </a:endParaRPr>
          </a:p>
          <a:p>
            <a:pPr marL="342900" indent="-342900">
              <a:buFont typeface="Wingdings" panose="05000000000000000000" pitchFamily="2" charset="2"/>
              <a:buChar char="Ø"/>
            </a:pPr>
            <a:r>
              <a:rPr lang="en-US" b="0" i="0" dirty="0">
                <a:solidFill>
                  <a:srgbClr val="0D0D0D"/>
                </a:solidFill>
                <a:effectLst/>
                <a:latin typeface="Arial" panose="020B0604020202020204" pitchFamily="34" charset="0"/>
                <a:cs typeface="Arial" panose="020B0604020202020204" pitchFamily="34" charset="0"/>
              </a:rPr>
              <a:t>Tailoring content to individual employee needs enhances engagement and knowledge retention.</a:t>
            </a:r>
          </a:p>
          <a:p>
            <a:pPr marL="342900" indent="-342900">
              <a:buFont typeface="Wingdings" panose="05000000000000000000" pitchFamily="2" charset="2"/>
              <a:buChar char="Ø"/>
            </a:pPr>
            <a:endParaRPr lang="en-US" dirty="0">
              <a:solidFill>
                <a:srgbClr val="0D0D0D"/>
              </a:solidFill>
              <a:latin typeface="Arial" panose="020B0604020202020204" pitchFamily="34" charset="0"/>
              <a:cs typeface="Arial" panose="020B0604020202020204" pitchFamily="34" charset="0"/>
            </a:endParaRPr>
          </a:p>
          <a:p>
            <a:pPr marL="342900" indent="-342900">
              <a:buFont typeface="Wingdings" panose="05000000000000000000" pitchFamily="2" charset="2"/>
              <a:buChar char="Ø"/>
            </a:pPr>
            <a:r>
              <a:rPr lang="en-US" b="0" i="0" dirty="0">
                <a:solidFill>
                  <a:srgbClr val="0D0D0D"/>
                </a:solidFill>
                <a:effectLst/>
                <a:latin typeface="Arial" panose="020B0604020202020204" pitchFamily="34" charset="0"/>
                <a:cs typeface="Arial" panose="020B0604020202020204" pitchFamily="34" charset="0"/>
              </a:rPr>
              <a:t>Technology enables Adidas to track employee progress instantly, offering immediate feedback and performance optimization.</a:t>
            </a:r>
          </a:p>
          <a:p>
            <a:endParaRPr lang="en-US" dirty="0">
              <a:solidFill>
                <a:srgbClr val="0D0D0D"/>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US" b="0" i="0" dirty="0">
                <a:solidFill>
                  <a:srgbClr val="0D0D0D"/>
                </a:solidFill>
                <a:effectLst/>
                <a:latin typeface="Arial" panose="020B0604020202020204" pitchFamily="34" charset="0"/>
                <a:cs typeface="Arial" panose="020B0604020202020204" pitchFamily="34" charset="0"/>
              </a:rPr>
              <a:t>Utilizing online platforms reduces expenses associated with traditional training methods, optimizing resources for Adidas.</a:t>
            </a:r>
          </a:p>
          <a:p>
            <a:endParaRPr lang="en-US" sz="1800" kern="1200" dirty="0">
              <a:solidFill>
                <a:schemeClr val="tx1"/>
              </a:solidFill>
              <a:latin typeface="+mn-lt"/>
              <a:ea typeface="+mn-ea"/>
              <a:cs typeface="+mn-cs"/>
            </a:endParaRPr>
          </a:p>
        </p:txBody>
      </p:sp>
      <p:sp>
        <p:nvSpPr>
          <p:cNvPr id="3" name="TextBox 2">
            <a:extLst>
              <a:ext uri="{FF2B5EF4-FFF2-40B4-BE49-F238E27FC236}">
                <a16:creationId xmlns:a16="http://schemas.microsoft.com/office/drawing/2014/main" id="{EDDDCA65-961E-AD14-84CF-BEE24D1D07B4}"/>
              </a:ext>
            </a:extLst>
          </p:cNvPr>
          <p:cNvSpPr txBox="1"/>
          <p:nvPr/>
        </p:nvSpPr>
        <p:spPr>
          <a:xfrm>
            <a:off x="3747434" y="644892"/>
            <a:ext cx="2348566" cy="646331"/>
          </a:xfrm>
          <a:prstGeom prst="rect">
            <a:avLst/>
          </a:prstGeom>
          <a:solidFill>
            <a:schemeClr val="accent5">
              <a:lumMod val="75000"/>
            </a:schemeClr>
          </a:solidFill>
        </p:spPr>
        <p:txBody>
          <a:bodyPr wrap="square" rtlCol="0">
            <a:spAutoFit/>
          </a:bodyPr>
          <a:lstStyle/>
          <a:p>
            <a:r>
              <a:rPr lang="en-US" dirty="0">
                <a:solidFill>
                  <a:schemeClr val="bg1"/>
                </a:solidFill>
              </a:rPr>
              <a:t>                                   ADIDAS</a:t>
            </a:r>
            <a:endParaRPr lang="en-US" sz="1800" kern="1200" dirty="0">
              <a:solidFill>
                <a:schemeClr val="bg1"/>
              </a:solidFill>
              <a:latin typeface="+mn-lt"/>
              <a:ea typeface="+mn-ea"/>
              <a:cs typeface="+mn-cs"/>
            </a:endParaRPr>
          </a:p>
        </p:txBody>
      </p:sp>
      <p:sp>
        <p:nvSpPr>
          <p:cNvPr id="4" name="TextBox 3">
            <a:extLst>
              <a:ext uri="{FF2B5EF4-FFF2-40B4-BE49-F238E27FC236}">
                <a16:creationId xmlns:a16="http://schemas.microsoft.com/office/drawing/2014/main" id="{C8DFEC98-4939-BAF8-6894-10A6B7E4ACD7}"/>
              </a:ext>
            </a:extLst>
          </p:cNvPr>
          <p:cNvSpPr txBox="1"/>
          <p:nvPr/>
        </p:nvSpPr>
        <p:spPr>
          <a:xfrm>
            <a:off x="7027466" y="574779"/>
            <a:ext cx="1828800" cy="1828800"/>
          </a:xfrm>
          <a:prstGeom prst="rect">
            <a:avLst/>
          </a:prstGeom>
          <a:noFill/>
        </p:spPr>
        <p:txBody>
          <a:bodyPr wrap="square" rtlCol="0">
            <a:spAutoFit/>
          </a:bodyPr>
          <a:lstStyle/>
          <a:p>
            <a:r>
              <a:rPr lang="en-US" sz="1800" kern="1200" dirty="0">
                <a:solidFill>
                  <a:schemeClr val="tx1"/>
                </a:solidFill>
                <a:latin typeface="+mn-lt"/>
                <a:ea typeface="+mn-ea"/>
                <a:cs typeface="+mn-cs"/>
              </a:rPr>
              <a:t>Your text here</a:t>
            </a:r>
          </a:p>
        </p:txBody>
      </p:sp>
      <p:pic>
        <p:nvPicPr>
          <p:cNvPr id="6" name="Picture 5">
            <a:extLst>
              <a:ext uri="{FF2B5EF4-FFF2-40B4-BE49-F238E27FC236}">
                <a16:creationId xmlns:a16="http://schemas.microsoft.com/office/drawing/2014/main" id="{47A5802B-387B-DBF2-5F55-D1652253292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27464" y="396626"/>
            <a:ext cx="1828801" cy="1476241"/>
          </a:xfrm>
          <a:prstGeom prst="rect">
            <a:avLst/>
          </a:prstGeom>
          <a:ln w="889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37187211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8A9E5-983C-6458-FD10-2AD8ED1B62F3}"/>
              </a:ext>
            </a:extLst>
          </p:cNvPr>
          <p:cNvSpPr>
            <a:spLocks noGrp="1"/>
          </p:cNvSpPr>
          <p:nvPr>
            <p:ph type="title"/>
          </p:nvPr>
        </p:nvSpPr>
        <p:spPr>
          <a:xfrm>
            <a:off x="838200" y="365126"/>
            <a:ext cx="6466367" cy="825722"/>
          </a:xfrm>
        </p:spPr>
        <p:txBody>
          <a:bodyPr>
            <a:normAutofit fontScale="90000"/>
          </a:bodyPr>
          <a:lstStyle/>
          <a:p>
            <a:r>
              <a:rPr lang="en-US" dirty="0" err="1">
                <a:solidFill>
                  <a:schemeClr val="bg1"/>
                </a:solidFill>
              </a:rPr>
              <a:t>Analyse</a:t>
            </a:r>
            <a:r>
              <a:rPr lang="en-US" dirty="0"/>
              <a:t> </a:t>
            </a:r>
            <a:r>
              <a:rPr lang="en-US" dirty="0">
                <a:solidFill>
                  <a:schemeClr val="bg1"/>
                </a:solidFill>
              </a:rPr>
              <a:t>the</a:t>
            </a:r>
            <a:r>
              <a:rPr lang="en-US" dirty="0"/>
              <a:t> </a:t>
            </a:r>
            <a:r>
              <a:rPr lang="en-US" dirty="0">
                <a:solidFill>
                  <a:schemeClr val="bg1"/>
                </a:solidFill>
              </a:rPr>
              <a:t>benefits</a:t>
            </a:r>
            <a:r>
              <a:rPr lang="en-US" dirty="0"/>
              <a:t> </a:t>
            </a:r>
            <a:r>
              <a:rPr lang="en-US" dirty="0">
                <a:solidFill>
                  <a:schemeClr val="bg1"/>
                </a:solidFill>
              </a:rPr>
              <a:t>of</a:t>
            </a:r>
            <a:r>
              <a:rPr lang="en-US" dirty="0"/>
              <a:t> </a:t>
            </a:r>
            <a:r>
              <a:rPr lang="en-US" dirty="0">
                <a:solidFill>
                  <a:schemeClr val="bg1"/>
                </a:solidFill>
              </a:rPr>
              <a:t>technology-based</a:t>
            </a:r>
            <a:r>
              <a:rPr lang="en-US" dirty="0"/>
              <a:t> </a:t>
            </a:r>
            <a:r>
              <a:rPr lang="en-US" dirty="0">
                <a:solidFill>
                  <a:schemeClr val="bg1"/>
                </a:solidFill>
              </a:rPr>
              <a:t>training</a:t>
            </a:r>
            <a:r>
              <a:rPr lang="en-US" dirty="0"/>
              <a:t> </a:t>
            </a:r>
            <a:r>
              <a:rPr lang="en-US" dirty="0" err="1">
                <a:solidFill>
                  <a:schemeClr val="bg1"/>
                </a:solidFill>
              </a:rPr>
              <a:t>programmes</a:t>
            </a:r>
            <a:br>
              <a:rPr lang="en-US" dirty="0">
                <a:solidFill>
                  <a:schemeClr val="bg1"/>
                </a:solidFill>
              </a:rPr>
            </a:br>
            <a:br>
              <a:rPr lang="en-US" dirty="0">
                <a:solidFill>
                  <a:schemeClr val="bg1"/>
                </a:solidFill>
              </a:rPr>
            </a:br>
            <a:br>
              <a:rPr lang="en-US" dirty="0">
                <a:solidFill>
                  <a:schemeClr val="bg1"/>
                </a:solidFill>
              </a:rPr>
            </a:br>
            <a:br>
              <a:rPr lang="en-US" dirty="0">
                <a:solidFill>
                  <a:schemeClr val="bg1"/>
                </a:solidFill>
              </a:rPr>
            </a:br>
            <a:br>
              <a:rPr lang="en-US" dirty="0">
                <a:solidFill>
                  <a:schemeClr val="bg1"/>
                </a:solidFill>
              </a:rPr>
            </a:br>
            <a:r>
              <a:rPr lang="en-US" dirty="0"/>
              <a:t> </a:t>
            </a:r>
            <a:r>
              <a:rPr lang="en-US" dirty="0">
                <a:solidFill>
                  <a:schemeClr val="bg1"/>
                </a:solidFill>
              </a:rPr>
              <a:t>for</a:t>
            </a:r>
            <a:r>
              <a:rPr lang="en-US" dirty="0"/>
              <a:t> </a:t>
            </a:r>
            <a:r>
              <a:rPr lang="en-US" dirty="0">
                <a:solidFill>
                  <a:schemeClr val="bg1"/>
                </a:solidFill>
              </a:rPr>
              <a:t>employees</a:t>
            </a:r>
            <a:r>
              <a:rPr lang="en-US" dirty="0"/>
              <a:t> </a:t>
            </a:r>
            <a:endParaRPr lang="en-IN" dirty="0"/>
          </a:p>
        </p:txBody>
      </p:sp>
      <p:sp>
        <p:nvSpPr>
          <p:cNvPr id="14" name="TextBox 13">
            <a:extLst>
              <a:ext uri="{FF2B5EF4-FFF2-40B4-BE49-F238E27FC236}">
                <a16:creationId xmlns:a16="http://schemas.microsoft.com/office/drawing/2014/main" id="{077A0E12-BC0E-77EA-5916-25116CC6A42E}"/>
              </a:ext>
            </a:extLst>
          </p:cNvPr>
          <p:cNvSpPr txBox="1"/>
          <p:nvPr/>
        </p:nvSpPr>
        <p:spPr>
          <a:xfrm>
            <a:off x="560376" y="2308855"/>
            <a:ext cx="8874492" cy="2585323"/>
          </a:xfrm>
          <a:prstGeom prst="rect">
            <a:avLst/>
          </a:prstGeom>
          <a:noFill/>
        </p:spPr>
        <p:txBody>
          <a:bodyPr wrap="square" rtlCol="0">
            <a:spAutoFit/>
          </a:bodyPr>
          <a:lstStyle/>
          <a:p>
            <a:pPr marL="285750" indent="-285750">
              <a:buFont typeface="Wingdings" panose="05000000000000000000" pitchFamily="2" charset="2"/>
              <a:buChar char="Ø"/>
            </a:pPr>
            <a:r>
              <a:rPr lang="en-US" b="1" dirty="0"/>
              <a:t>DIOR:</a:t>
            </a:r>
          </a:p>
          <a:p>
            <a:pPr marL="285750" indent="-285750">
              <a:buFont typeface="Wingdings" panose="05000000000000000000" pitchFamily="2" charset="2"/>
              <a:buChar char="Ø"/>
            </a:pPr>
            <a:endParaRPr lang="en-US" dirty="0"/>
          </a:p>
          <a:p>
            <a:pPr marL="285750" indent="-285750">
              <a:buFont typeface="Wingdings" panose="05000000000000000000" pitchFamily="2" charset="2"/>
              <a:buChar char="Ø"/>
            </a:pPr>
            <a:r>
              <a:rPr lang="en-US" b="0" i="0" dirty="0">
                <a:solidFill>
                  <a:srgbClr val="0D0D0D"/>
                </a:solidFill>
                <a:effectLst/>
                <a:latin typeface="Arial" panose="020B0604020202020204" pitchFamily="34" charset="0"/>
                <a:cs typeface="Arial" panose="020B0604020202020204" pitchFamily="34" charset="0"/>
              </a:rPr>
              <a:t>Online platforms for training accessible globally ensures consistency.</a:t>
            </a:r>
          </a:p>
          <a:p>
            <a:pPr marL="285750" indent="-285750">
              <a:buFont typeface="Wingdings" panose="05000000000000000000" pitchFamily="2" charset="2"/>
              <a:buChar char="Ø"/>
            </a:pPr>
            <a:endParaRPr lang="en-US" sz="1800" kern="1200" dirty="0">
              <a:solidFill>
                <a:srgbClr val="0D0D0D"/>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US" b="0" i="0" dirty="0">
                <a:solidFill>
                  <a:srgbClr val="0D0D0D"/>
                </a:solidFill>
                <a:effectLst/>
                <a:latin typeface="Arial" panose="020B0604020202020204" pitchFamily="34" charset="0"/>
                <a:cs typeface="Arial" panose="020B0604020202020204" pitchFamily="34" charset="0"/>
              </a:rPr>
              <a:t>Technology tailors content to individual needs for personalized learning.</a:t>
            </a:r>
          </a:p>
          <a:p>
            <a:pPr marL="285750" indent="-285750">
              <a:buFont typeface="Wingdings" panose="05000000000000000000" pitchFamily="2" charset="2"/>
              <a:buChar char="Ø"/>
            </a:pPr>
            <a:endParaRPr lang="en-US" sz="1800" kern="1200" dirty="0">
              <a:solidFill>
                <a:srgbClr val="0D0D0D"/>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US" b="0" i="0" dirty="0">
                <a:solidFill>
                  <a:srgbClr val="0D0D0D"/>
                </a:solidFill>
                <a:effectLst/>
                <a:latin typeface="Arial" panose="020B0604020202020204" pitchFamily="34" charset="0"/>
                <a:cs typeface="Arial" panose="020B0604020202020204" pitchFamily="34" charset="0"/>
              </a:rPr>
              <a:t>Real-time tracking of employee progress enables immediate feedback.</a:t>
            </a:r>
          </a:p>
          <a:p>
            <a:pPr marL="285750" indent="-285750">
              <a:buFont typeface="Wingdings" panose="05000000000000000000" pitchFamily="2" charset="2"/>
              <a:buChar char="Ø"/>
            </a:pPr>
            <a:endParaRPr lang="en-US" sz="1800" kern="1200" dirty="0">
              <a:solidFill>
                <a:srgbClr val="0D0D0D"/>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US" b="0" i="0" dirty="0">
                <a:solidFill>
                  <a:srgbClr val="0D0D0D"/>
                </a:solidFill>
                <a:effectLst/>
                <a:latin typeface="Arial" panose="020B0604020202020204" pitchFamily="34" charset="0"/>
                <a:cs typeface="Arial" panose="020B0604020202020204" pitchFamily="34" charset="0"/>
              </a:rPr>
              <a:t>Optimization of training strategies is facilitated through technology.</a:t>
            </a:r>
            <a:endParaRPr lang="en-US" sz="1800" kern="1200" dirty="0">
              <a:solidFill>
                <a:schemeClr val="tx1"/>
              </a:solidFill>
              <a:latin typeface="Arial" panose="020B0604020202020204" pitchFamily="34" charset="0"/>
              <a:cs typeface="Arial" panose="020B0604020202020204" pitchFamily="34" charset="0"/>
            </a:endParaRPr>
          </a:p>
        </p:txBody>
      </p:sp>
      <p:sp>
        <p:nvSpPr>
          <p:cNvPr id="3" name="Title 5">
            <a:extLst>
              <a:ext uri="{FF2B5EF4-FFF2-40B4-BE49-F238E27FC236}">
                <a16:creationId xmlns:a16="http://schemas.microsoft.com/office/drawing/2014/main" id="{43645EEF-D627-D0A3-E98A-3283241F5A0C}"/>
              </a:ext>
            </a:extLst>
          </p:cNvPr>
          <p:cNvSpPr txBox="1">
            <a:spLocks/>
          </p:cNvSpPr>
          <p:nvPr/>
        </p:nvSpPr>
        <p:spPr>
          <a:xfrm>
            <a:off x="761555" y="138614"/>
            <a:ext cx="8596668" cy="1320800"/>
          </a:xfrm>
          <a:prstGeom prst="rect">
            <a:avLst/>
          </a:prstGeom>
          <a:solidFill>
            <a:schemeClr val="accent2"/>
          </a:solidFill>
        </p:spPr>
        <p:txBody>
          <a:bodyPr vert="horz" lIns="91440" tIns="45720" rIns="91440" bIns="45720" rtlCol="0" anchor="t">
            <a:normAutofit fontScale="97500"/>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dirty="0" err="1">
                <a:solidFill>
                  <a:schemeClr val="bg1"/>
                </a:solidFill>
              </a:rPr>
              <a:t>Analyse</a:t>
            </a:r>
            <a:r>
              <a:rPr lang="en-US" dirty="0"/>
              <a:t> </a:t>
            </a:r>
            <a:r>
              <a:rPr lang="en-US" dirty="0">
                <a:solidFill>
                  <a:schemeClr val="bg1"/>
                </a:solidFill>
              </a:rPr>
              <a:t>the</a:t>
            </a:r>
            <a:r>
              <a:rPr lang="en-US" dirty="0"/>
              <a:t> </a:t>
            </a:r>
            <a:r>
              <a:rPr lang="en-US" dirty="0">
                <a:solidFill>
                  <a:schemeClr val="bg1"/>
                </a:solidFill>
              </a:rPr>
              <a:t>benefits</a:t>
            </a:r>
            <a:r>
              <a:rPr lang="en-US" dirty="0"/>
              <a:t> </a:t>
            </a:r>
            <a:r>
              <a:rPr lang="en-US" dirty="0">
                <a:solidFill>
                  <a:schemeClr val="bg1"/>
                </a:solidFill>
              </a:rPr>
              <a:t>of</a:t>
            </a:r>
            <a:r>
              <a:rPr lang="en-US" dirty="0"/>
              <a:t> </a:t>
            </a:r>
            <a:r>
              <a:rPr lang="en-US" dirty="0">
                <a:solidFill>
                  <a:schemeClr val="bg1"/>
                </a:solidFill>
              </a:rPr>
              <a:t>technology-based</a:t>
            </a:r>
            <a:r>
              <a:rPr lang="en-US" dirty="0"/>
              <a:t> </a:t>
            </a:r>
            <a:r>
              <a:rPr lang="en-US" dirty="0">
                <a:solidFill>
                  <a:schemeClr val="bg1"/>
                </a:solidFill>
              </a:rPr>
              <a:t>training</a:t>
            </a:r>
            <a:r>
              <a:rPr lang="en-US" dirty="0"/>
              <a:t> </a:t>
            </a:r>
            <a:r>
              <a:rPr lang="en-US" dirty="0" err="1">
                <a:solidFill>
                  <a:schemeClr val="bg1"/>
                </a:solidFill>
              </a:rPr>
              <a:t>programes</a:t>
            </a:r>
            <a:r>
              <a:rPr lang="en-US" dirty="0"/>
              <a:t> </a:t>
            </a:r>
            <a:r>
              <a:rPr lang="en-US" dirty="0">
                <a:solidFill>
                  <a:schemeClr val="bg1"/>
                </a:solidFill>
              </a:rPr>
              <a:t>for</a:t>
            </a:r>
            <a:r>
              <a:rPr lang="en-US" dirty="0"/>
              <a:t> </a:t>
            </a:r>
            <a:r>
              <a:rPr lang="en-US" dirty="0">
                <a:solidFill>
                  <a:schemeClr val="bg1"/>
                </a:solidFill>
              </a:rPr>
              <a:t>employers</a:t>
            </a:r>
            <a:endParaRPr lang="en-IN" dirty="0"/>
          </a:p>
        </p:txBody>
      </p:sp>
    </p:spTree>
    <p:extLst>
      <p:ext uri="{BB962C8B-B14F-4D97-AF65-F5344CB8AC3E}">
        <p14:creationId xmlns:p14="http://schemas.microsoft.com/office/powerpoint/2010/main" val="25836146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96ED837-B517-3AB7-205D-AECC7E652638}"/>
              </a:ext>
            </a:extLst>
          </p:cNvPr>
          <p:cNvSpPr txBox="1"/>
          <p:nvPr/>
        </p:nvSpPr>
        <p:spPr>
          <a:xfrm>
            <a:off x="2135311" y="692695"/>
            <a:ext cx="8048217" cy="4524315"/>
          </a:xfrm>
          <a:prstGeom prst="rect">
            <a:avLst/>
          </a:prstGeom>
          <a:noFill/>
        </p:spPr>
        <p:txBody>
          <a:bodyPr wrap="square" rtlCol="0">
            <a:spAutoFit/>
          </a:bodyPr>
          <a:lstStyle/>
          <a:p>
            <a:endParaRPr lang="en-US" b="1" dirty="0">
              <a:solidFill>
                <a:srgbClr val="0D0D0D"/>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endParaRPr lang="en-US" b="1" i="0" dirty="0">
              <a:solidFill>
                <a:srgbClr val="0D0D0D"/>
              </a:solidFill>
              <a:effectLst/>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endParaRPr lang="en-US" b="1" dirty="0">
              <a:solidFill>
                <a:srgbClr val="0D0D0D"/>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endParaRPr lang="en-US" b="1" i="0" dirty="0">
              <a:solidFill>
                <a:srgbClr val="0D0D0D"/>
              </a:solidFill>
              <a:effectLst/>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endParaRPr lang="en-US" b="1" i="0" dirty="0">
              <a:solidFill>
                <a:srgbClr val="0D0D0D"/>
              </a:solidFill>
              <a:effectLst/>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US" b="0" i="0" dirty="0">
                <a:solidFill>
                  <a:srgbClr val="0D0D0D"/>
                </a:solidFill>
                <a:effectLst/>
                <a:latin typeface="Arial" panose="020B0604020202020204" pitchFamily="34" charset="0"/>
                <a:cs typeface="Arial" panose="020B0604020202020204" pitchFamily="34" charset="0"/>
              </a:rPr>
              <a:t>Technology ensures uniform training standards across Starbucks locations.</a:t>
            </a:r>
          </a:p>
          <a:p>
            <a:pPr marL="285750" indent="-285750">
              <a:buFont typeface="Wingdings" panose="05000000000000000000" pitchFamily="2" charset="2"/>
              <a:buChar char="Ø"/>
            </a:pPr>
            <a:endParaRPr lang="en-US" b="0" i="0" dirty="0">
              <a:solidFill>
                <a:srgbClr val="0D0D0D"/>
              </a:solidFill>
              <a:effectLst/>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US" b="0" i="0" dirty="0">
                <a:solidFill>
                  <a:srgbClr val="0D0D0D"/>
                </a:solidFill>
                <a:effectLst/>
                <a:latin typeface="Arial" panose="020B0604020202020204" pitchFamily="34" charset="0"/>
                <a:cs typeface="Arial" panose="020B0604020202020204" pitchFamily="34" charset="0"/>
              </a:rPr>
              <a:t>Employees access training materials conveniently at their own pace.</a:t>
            </a:r>
          </a:p>
          <a:p>
            <a:pPr marL="285750" indent="-285750">
              <a:buFont typeface="Wingdings" panose="05000000000000000000" pitchFamily="2" charset="2"/>
              <a:buChar char="Ø"/>
            </a:pPr>
            <a:endParaRPr lang="en-US" dirty="0">
              <a:solidFill>
                <a:srgbClr val="0D0D0D"/>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US" b="0" i="0" dirty="0">
                <a:solidFill>
                  <a:srgbClr val="0D0D0D"/>
                </a:solidFill>
                <a:effectLst/>
                <a:latin typeface="Arial" panose="020B0604020202020204" pitchFamily="34" charset="0"/>
                <a:cs typeface="Arial" panose="020B0604020202020204" pitchFamily="34" charset="0"/>
              </a:rPr>
              <a:t>Programs can be easily expanded to accommodate growing workforce needs.</a:t>
            </a:r>
          </a:p>
          <a:p>
            <a:pPr marL="285750" indent="-285750">
              <a:buFont typeface="Wingdings" panose="05000000000000000000" pitchFamily="2" charset="2"/>
              <a:buChar char="Ø"/>
            </a:pPr>
            <a:endParaRPr lang="en-US" b="0" i="0" dirty="0">
              <a:solidFill>
                <a:srgbClr val="0D0D0D"/>
              </a:solidFill>
              <a:effectLst/>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US" b="0" i="0" dirty="0">
                <a:solidFill>
                  <a:srgbClr val="0D0D0D"/>
                </a:solidFill>
                <a:effectLst/>
                <a:latin typeface="Arial" panose="020B0604020202020204" pitchFamily="34" charset="0"/>
                <a:cs typeface="Arial" panose="020B0604020202020204" pitchFamily="34" charset="0"/>
              </a:rPr>
              <a:t>Reduces expenses on physical facilities and materials, optimizing resource allocation.</a:t>
            </a:r>
            <a:endParaRPr lang="en-US" dirty="0">
              <a:solidFill>
                <a:srgbClr val="0D0D0D"/>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endParaRPr lang="en-US" sz="1800" kern="1200" dirty="0">
              <a:solidFill>
                <a:schemeClr val="tx1"/>
              </a:solidFill>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C18D1EDD-E4D7-4A9A-7E46-03153CD2973E}"/>
              </a:ext>
            </a:extLst>
          </p:cNvPr>
          <p:cNvSpPr txBox="1"/>
          <p:nvPr/>
        </p:nvSpPr>
        <p:spPr>
          <a:xfrm>
            <a:off x="4002250" y="1008900"/>
            <a:ext cx="2640531" cy="369332"/>
          </a:xfrm>
          <a:prstGeom prst="rect">
            <a:avLst/>
          </a:prstGeom>
          <a:solidFill>
            <a:srgbClr val="0070C0"/>
          </a:solidFill>
        </p:spPr>
        <p:txBody>
          <a:bodyPr wrap="square" rtlCol="0">
            <a:spAutoFit/>
          </a:bodyPr>
          <a:lstStyle/>
          <a:p>
            <a:r>
              <a:rPr lang="en-US" dirty="0">
                <a:solidFill>
                  <a:schemeClr val="bg1"/>
                </a:solidFill>
              </a:rPr>
              <a:t>STARBUCKS</a:t>
            </a:r>
            <a:endParaRPr lang="en-US" sz="1800" kern="1200" dirty="0">
              <a:solidFill>
                <a:schemeClr val="bg1"/>
              </a:solidFill>
            </a:endParaRPr>
          </a:p>
        </p:txBody>
      </p:sp>
    </p:spTree>
    <p:extLst>
      <p:ext uri="{BB962C8B-B14F-4D97-AF65-F5344CB8AC3E}">
        <p14:creationId xmlns:p14="http://schemas.microsoft.com/office/powerpoint/2010/main" val="14620804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9A194DAE-AB19-4E12-7342-5461A0AD1E76}"/>
              </a:ext>
            </a:extLst>
          </p:cNvPr>
          <p:cNvSpPr txBox="1"/>
          <p:nvPr/>
        </p:nvSpPr>
        <p:spPr>
          <a:xfrm>
            <a:off x="647182" y="372561"/>
            <a:ext cx="7158905" cy="4247317"/>
          </a:xfrm>
          <a:prstGeom prst="rect">
            <a:avLst/>
          </a:prstGeom>
          <a:noFill/>
        </p:spPr>
        <p:txBody>
          <a:bodyPr wrap="square" rtlCol="0">
            <a:spAutoFit/>
          </a:bodyPr>
          <a:lstStyle/>
          <a:p>
            <a:endParaRPr lang="en-US" b="1" dirty="0"/>
          </a:p>
          <a:p>
            <a:endParaRPr lang="en-US" b="1" dirty="0"/>
          </a:p>
          <a:p>
            <a:endParaRPr lang="en-US" b="1" dirty="0"/>
          </a:p>
          <a:p>
            <a:endParaRPr lang="en-US" b="1" dirty="0"/>
          </a:p>
          <a:p>
            <a:pPr marL="285750" indent="-285750" algn="l">
              <a:buFont typeface="Wingdings" panose="05000000000000000000" pitchFamily="2" charset="2"/>
              <a:buChar char="Ø"/>
            </a:pPr>
            <a:endParaRPr lang="en-US" b="0" i="0" dirty="0">
              <a:solidFill>
                <a:srgbClr val="0D0D0D"/>
              </a:solidFill>
              <a:effectLst/>
              <a:latin typeface="Söhne"/>
            </a:endParaRPr>
          </a:p>
          <a:p>
            <a:pPr marL="285750" indent="-285750" algn="l">
              <a:buFont typeface="Wingdings" panose="05000000000000000000" pitchFamily="2" charset="2"/>
              <a:buChar char="Ø"/>
            </a:pPr>
            <a:endParaRPr lang="en-US" dirty="0">
              <a:solidFill>
                <a:srgbClr val="0D0D0D"/>
              </a:solidFill>
              <a:latin typeface="Söhne"/>
            </a:endParaRPr>
          </a:p>
          <a:p>
            <a:pPr marL="285750" indent="-285750" algn="l">
              <a:buFont typeface="Wingdings" panose="05000000000000000000" pitchFamily="2" charset="2"/>
              <a:buChar char="Ø"/>
            </a:pPr>
            <a:endParaRPr lang="en-US" b="0" i="0" dirty="0">
              <a:solidFill>
                <a:srgbClr val="0D0D0D"/>
              </a:solidFill>
              <a:effectLst/>
              <a:latin typeface="Söhne"/>
            </a:endParaRPr>
          </a:p>
          <a:p>
            <a:pPr marL="285750" indent="-285750" algn="l">
              <a:buFont typeface="Wingdings" panose="05000000000000000000" pitchFamily="2" charset="2"/>
              <a:buChar char="Ø"/>
            </a:pPr>
            <a:r>
              <a:rPr lang="en-US" b="0" i="0" dirty="0">
                <a:solidFill>
                  <a:srgbClr val="0D0D0D"/>
                </a:solidFill>
                <a:effectLst/>
                <a:latin typeface="Söhne"/>
              </a:rPr>
              <a:t>Apple's online platforms provide cost-effective training alternatives.</a:t>
            </a:r>
          </a:p>
          <a:p>
            <a:pPr marL="285750" indent="-285750" algn="l">
              <a:buFont typeface="Wingdings" panose="05000000000000000000" pitchFamily="2" charset="2"/>
              <a:buChar char="Ø"/>
            </a:pPr>
            <a:endParaRPr lang="en-US" b="0" i="0" dirty="0">
              <a:solidFill>
                <a:srgbClr val="0D0D0D"/>
              </a:solidFill>
              <a:effectLst/>
              <a:latin typeface="Söhne"/>
            </a:endParaRPr>
          </a:p>
          <a:p>
            <a:pPr marL="285750" indent="-285750" algn="l">
              <a:buFont typeface="Wingdings" panose="05000000000000000000" pitchFamily="2" charset="2"/>
              <a:buChar char="Ø"/>
            </a:pPr>
            <a:r>
              <a:rPr lang="en-US" b="0" i="0" dirty="0">
                <a:solidFill>
                  <a:srgbClr val="0D0D0D"/>
                </a:solidFill>
                <a:effectLst/>
                <a:latin typeface="Söhne"/>
              </a:rPr>
              <a:t>Today at Apple </a:t>
            </a:r>
            <a:r>
              <a:rPr lang="en-US" b="0" i="0" dirty="0">
                <a:solidFill>
                  <a:srgbClr val="0D0D0D"/>
                </a:solidFill>
                <a:effectLst/>
                <a:latin typeface="Arial" panose="020B0604020202020204" pitchFamily="34" charset="0"/>
                <a:cs typeface="Arial" panose="020B0604020202020204" pitchFamily="34" charset="0"/>
              </a:rPr>
              <a:t>workshops</a:t>
            </a:r>
            <a:r>
              <a:rPr lang="en-US" b="0" i="0" dirty="0">
                <a:solidFill>
                  <a:srgbClr val="0D0D0D"/>
                </a:solidFill>
                <a:effectLst/>
                <a:latin typeface="Söhne"/>
              </a:rPr>
              <a:t> offer interactive learning experiences.</a:t>
            </a:r>
          </a:p>
          <a:p>
            <a:pPr marL="285750" indent="-285750" algn="l">
              <a:buFont typeface="Wingdings" panose="05000000000000000000" pitchFamily="2" charset="2"/>
              <a:buChar char="Ø"/>
            </a:pPr>
            <a:endParaRPr lang="en-US" b="0" i="0" dirty="0">
              <a:solidFill>
                <a:srgbClr val="0D0D0D"/>
              </a:solidFill>
              <a:effectLst/>
              <a:latin typeface="Söhne"/>
            </a:endParaRPr>
          </a:p>
          <a:p>
            <a:pPr marL="285750" indent="-285750" algn="l">
              <a:buFont typeface="Wingdings" panose="05000000000000000000" pitchFamily="2" charset="2"/>
              <a:buChar char="Ø"/>
            </a:pPr>
            <a:r>
              <a:rPr lang="en-US" b="0" i="0" dirty="0">
                <a:solidFill>
                  <a:srgbClr val="0D0D0D"/>
                </a:solidFill>
                <a:effectLst/>
                <a:latin typeface="Söhne"/>
              </a:rPr>
              <a:t>Apple University cultivates innovation and adaptability in employees.</a:t>
            </a:r>
          </a:p>
          <a:p>
            <a:pPr marL="285750" indent="-285750" algn="l">
              <a:buFont typeface="Wingdings" panose="05000000000000000000" pitchFamily="2" charset="2"/>
              <a:buChar char="Ø"/>
            </a:pPr>
            <a:endParaRPr lang="en-US" b="0" i="0" dirty="0">
              <a:solidFill>
                <a:srgbClr val="0D0D0D"/>
              </a:solidFill>
              <a:effectLst/>
              <a:latin typeface="Söhne"/>
            </a:endParaRPr>
          </a:p>
          <a:p>
            <a:pPr marL="285750" indent="-285750" algn="l">
              <a:buFont typeface="Wingdings" panose="05000000000000000000" pitchFamily="2" charset="2"/>
              <a:buChar char="Ø"/>
            </a:pPr>
            <a:r>
              <a:rPr lang="en-US" b="0" i="0" dirty="0">
                <a:solidFill>
                  <a:srgbClr val="0D0D0D"/>
                </a:solidFill>
                <a:effectLst/>
                <a:latin typeface="Söhne"/>
              </a:rPr>
              <a:t>These initiatives contribute to Apple's overall success</a:t>
            </a:r>
          </a:p>
          <a:p>
            <a:endParaRPr lang="en-US" sz="1800" kern="1200" dirty="0">
              <a:solidFill>
                <a:schemeClr val="tx1"/>
              </a:solidFill>
              <a:latin typeface="+mn-lt"/>
              <a:ea typeface="+mn-ea"/>
              <a:cs typeface="+mn-cs"/>
            </a:endParaRPr>
          </a:p>
        </p:txBody>
      </p:sp>
      <p:sp>
        <p:nvSpPr>
          <p:cNvPr id="4" name="Title 3">
            <a:extLst>
              <a:ext uri="{FF2B5EF4-FFF2-40B4-BE49-F238E27FC236}">
                <a16:creationId xmlns:a16="http://schemas.microsoft.com/office/drawing/2014/main" id="{5E3B6879-87EF-8C15-625E-AB3F9A282A88}"/>
              </a:ext>
            </a:extLst>
          </p:cNvPr>
          <p:cNvSpPr>
            <a:spLocks noGrp="1"/>
          </p:cNvSpPr>
          <p:nvPr>
            <p:ph type="title"/>
          </p:nvPr>
        </p:nvSpPr>
        <p:spPr>
          <a:xfrm>
            <a:off x="2782844" y="464002"/>
            <a:ext cx="2887580" cy="594777"/>
          </a:xfrm>
          <a:solidFill>
            <a:schemeClr val="accent5">
              <a:lumMod val="75000"/>
            </a:schemeClr>
          </a:solidFill>
        </p:spPr>
        <p:txBody>
          <a:bodyPr>
            <a:normAutofit fontScale="90000"/>
          </a:bodyPr>
          <a:lstStyle/>
          <a:p>
            <a:r>
              <a:rPr lang="en-IN" dirty="0">
                <a:solidFill>
                  <a:schemeClr val="bg1"/>
                </a:solidFill>
              </a:rPr>
              <a:t>Apple </a:t>
            </a:r>
            <a:r>
              <a:rPr lang="en-IN" dirty="0" err="1">
                <a:solidFill>
                  <a:schemeClr val="bg1"/>
                </a:solidFill>
              </a:rPr>
              <a:t>inc</a:t>
            </a:r>
            <a:endParaRPr lang="en-IN" dirty="0">
              <a:solidFill>
                <a:schemeClr val="bg1"/>
              </a:solidFill>
            </a:endParaRPr>
          </a:p>
        </p:txBody>
      </p:sp>
    </p:spTree>
    <p:extLst>
      <p:ext uri="{BB962C8B-B14F-4D97-AF65-F5344CB8AC3E}">
        <p14:creationId xmlns:p14="http://schemas.microsoft.com/office/powerpoint/2010/main" val="26446097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1231CB1-B41D-8D18-97A7-23B75B39397C}"/>
              </a:ext>
            </a:extLst>
          </p:cNvPr>
          <p:cNvSpPr txBox="1"/>
          <p:nvPr/>
        </p:nvSpPr>
        <p:spPr>
          <a:xfrm>
            <a:off x="1463040" y="1997839"/>
            <a:ext cx="8720488" cy="2585323"/>
          </a:xfrm>
          <a:prstGeom prst="rect">
            <a:avLst/>
          </a:prstGeom>
          <a:noFill/>
        </p:spPr>
        <p:txBody>
          <a:bodyPr wrap="square" rtlCol="0">
            <a:spAutoFit/>
          </a:bodyPr>
          <a:lstStyle/>
          <a:p>
            <a:pPr marL="285750" indent="-285750">
              <a:buFont typeface="Wingdings" panose="05000000000000000000" pitchFamily="2" charset="2"/>
              <a:buChar char="Ø"/>
            </a:pPr>
            <a:endParaRPr lang="en-US" b="1" dirty="0"/>
          </a:p>
          <a:p>
            <a:pPr marL="285750" indent="-285750">
              <a:buFont typeface="Wingdings" panose="05000000000000000000" pitchFamily="2" charset="2"/>
              <a:buChar char="Ø"/>
            </a:pPr>
            <a:endParaRPr lang="en-US" b="1" dirty="0"/>
          </a:p>
          <a:p>
            <a:pPr marL="285750" indent="-285750">
              <a:buFont typeface="Wingdings" panose="05000000000000000000" pitchFamily="2" charset="2"/>
              <a:buChar char="Ø"/>
            </a:pPr>
            <a:r>
              <a:rPr lang="en-US" b="0" i="0" dirty="0">
                <a:solidFill>
                  <a:srgbClr val="0D0D0D"/>
                </a:solidFill>
                <a:effectLst/>
                <a:latin typeface="Arial" panose="020B0604020202020204" pitchFamily="34" charset="0"/>
                <a:cs typeface="Arial" panose="020B0604020202020204" pitchFamily="34" charset="0"/>
              </a:rPr>
              <a:t>Technology allows Adidas to train employees worldwide.</a:t>
            </a:r>
          </a:p>
          <a:p>
            <a:pPr marL="285750" indent="-285750">
              <a:buFont typeface="Wingdings" panose="05000000000000000000" pitchFamily="2" charset="2"/>
              <a:buChar char="Ø"/>
            </a:pPr>
            <a:endParaRPr lang="en-US" b="0" i="0" dirty="0">
              <a:solidFill>
                <a:srgbClr val="0D0D0D"/>
              </a:solidFill>
              <a:effectLst/>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US" b="0" i="0" dirty="0">
                <a:solidFill>
                  <a:srgbClr val="0D0D0D"/>
                </a:solidFill>
                <a:effectLst/>
                <a:latin typeface="Arial" panose="020B0604020202020204" pitchFamily="34" charset="0"/>
                <a:cs typeface="Arial" panose="020B0604020202020204" pitchFamily="34" charset="0"/>
              </a:rPr>
              <a:t>Online platforms facilitate swift updates to training content.</a:t>
            </a:r>
          </a:p>
          <a:p>
            <a:pPr marL="285750" indent="-285750">
              <a:buFont typeface="Wingdings" panose="05000000000000000000" pitchFamily="2" charset="2"/>
              <a:buChar char="Ø"/>
            </a:pPr>
            <a:endParaRPr lang="en-US" dirty="0">
              <a:solidFill>
                <a:srgbClr val="0D0D0D"/>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US" b="0" i="0" dirty="0">
                <a:solidFill>
                  <a:srgbClr val="0D0D0D"/>
                </a:solidFill>
                <a:effectLst/>
                <a:latin typeface="Arial" panose="020B0604020202020204" pitchFamily="34" charset="0"/>
                <a:cs typeface="Arial" panose="020B0604020202020204" pitchFamily="34" charset="0"/>
              </a:rPr>
              <a:t>Saves on physical facilities and printed materials.</a:t>
            </a:r>
          </a:p>
          <a:p>
            <a:pPr marL="285750" indent="-285750">
              <a:buFont typeface="Wingdings" panose="05000000000000000000" pitchFamily="2" charset="2"/>
              <a:buChar char="Ø"/>
            </a:pPr>
            <a:endParaRPr lang="en-US" b="1" i="0" dirty="0">
              <a:solidFill>
                <a:srgbClr val="0D0D0D"/>
              </a:solidFill>
              <a:effectLst/>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US" b="0" i="0" dirty="0">
                <a:solidFill>
                  <a:srgbClr val="0D0D0D"/>
                </a:solidFill>
                <a:effectLst/>
                <a:latin typeface="Arial" panose="020B0604020202020204" pitchFamily="34" charset="0"/>
                <a:cs typeface="Arial" panose="020B0604020202020204" pitchFamily="34" charset="0"/>
              </a:rPr>
              <a:t>Interactive modules boost employee motivation and knowledge retention.</a:t>
            </a:r>
          </a:p>
        </p:txBody>
      </p:sp>
      <p:sp>
        <p:nvSpPr>
          <p:cNvPr id="2" name="Title 1">
            <a:extLst>
              <a:ext uri="{FF2B5EF4-FFF2-40B4-BE49-F238E27FC236}">
                <a16:creationId xmlns:a16="http://schemas.microsoft.com/office/drawing/2014/main" id="{A6732487-8394-F6F3-744D-FBDE5E699069}"/>
              </a:ext>
            </a:extLst>
          </p:cNvPr>
          <p:cNvSpPr txBox="1">
            <a:spLocks noGrp="1"/>
          </p:cNvSpPr>
          <p:nvPr>
            <p:ph type="title"/>
          </p:nvPr>
        </p:nvSpPr>
        <p:spPr>
          <a:xfrm>
            <a:off x="5303519" y="254093"/>
            <a:ext cx="2935706" cy="1311128"/>
          </a:xfrm>
          <a:prstGeom prst="rect">
            <a:avLst/>
          </a:prstGeom>
          <a:solidFill>
            <a:schemeClr val="accent5">
              <a:lumMod val="75000"/>
            </a:schemeClr>
          </a:solidFill>
        </p:spPr>
        <p:txBody>
          <a:bodyPr wrap="square" rtlCol="0">
            <a:spAutoFit/>
          </a:bodyPr>
          <a:lstStyle/>
          <a:p>
            <a:r>
              <a:rPr lang="en-US" dirty="0">
                <a:solidFill>
                  <a:schemeClr val="bg1"/>
                </a:solidFill>
              </a:rPr>
              <a:t>                                   ADIDAS</a:t>
            </a:r>
            <a:endParaRPr lang="en-US" sz="1800" kern="1200" dirty="0">
              <a:solidFill>
                <a:schemeClr val="bg1"/>
              </a:solidFill>
              <a:latin typeface="+mn-lt"/>
              <a:ea typeface="+mn-ea"/>
              <a:cs typeface="+mn-cs"/>
            </a:endParaRPr>
          </a:p>
        </p:txBody>
      </p:sp>
    </p:spTree>
    <p:extLst>
      <p:ext uri="{BB962C8B-B14F-4D97-AF65-F5344CB8AC3E}">
        <p14:creationId xmlns:p14="http://schemas.microsoft.com/office/powerpoint/2010/main" val="32091403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A7F06-53A1-8927-D119-0BE89372C4DE}"/>
              </a:ext>
            </a:extLst>
          </p:cNvPr>
          <p:cNvSpPr>
            <a:spLocks noGrp="1"/>
          </p:cNvSpPr>
          <p:nvPr>
            <p:ph type="title"/>
          </p:nvPr>
        </p:nvSpPr>
        <p:spPr>
          <a:xfrm>
            <a:off x="502686" y="307375"/>
            <a:ext cx="2925277" cy="866909"/>
          </a:xfrm>
          <a:solidFill>
            <a:schemeClr val="accent5">
              <a:lumMod val="75000"/>
            </a:schemeClr>
          </a:solidFill>
        </p:spPr>
        <p:txBody>
          <a:bodyPr/>
          <a:lstStyle/>
          <a:p>
            <a:r>
              <a:rPr lang="en-IN" dirty="0">
                <a:solidFill>
                  <a:schemeClr val="bg1"/>
                </a:solidFill>
              </a:rPr>
              <a:t>conclusion</a:t>
            </a:r>
          </a:p>
        </p:txBody>
      </p:sp>
      <p:sp>
        <p:nvSpPr>
          <p:cNvPr id="4" name="Rectangle 2">
            <a:extLst>
              <a:ext uri="{FF2B5EF4-FFF2-40B4-BE49-F238E27FC236}">
                <a16:creationId xmlns:a16="http://schemas.microsoft.com/office/drawing/2014/main" id="{C2B4D8C3-62B8-60D5-3154-186F986A939B}"/>
              </a:ext>
            </a:extLst>
          </p:cNvPr>
          <p:cNvSpPr>
            <a:spLocks noChangeArrowheads="1"/>
          </p:cNvSpPr>
          <p:nvPr/>
        </p:nvSpPr>
        <p:spPr bwMode="auto">
          <a:xfrm>
            <a:off x="0" y="0"/>
            <a:ext cx="393065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IN"/>
          </a:p>
        </p:txBody>
      </p:sp>
      <p:sp>
        <p:nvSpPr>
          <p:cNvPr id="5" name="Rectangle 3">
            <a:extLst>
              <a:ext uri="{FF2B5EF4-FFF2-40B4-BE49-F238E27FC236}">
                <a16:creationId xmlns:a16="http://schemas.microsoft.com/office/drawing/2014/main" id="{8C16D15A-F019-845A-B72D-656EFAE40C32}"/>
              </a:ext>
            </a:extLst>
          </p:cNvPr>
          <p:cNvSpPr>
            <a:spLocks noChangeArrowheads="1"/>
          </p:cNvSpPr>
          <p:nvPr/>
        </p:nvSpPr>
        <p:spPr bwMode="auto">
          <a:xfrm>
            <a:off x="0" y="0"/>
            <a:ext cx="4876800" cy="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rgbClr val="000000"/>
                </a:solidFill>
                <a:effectLst/>
                <a:latin typeface="Inter"/>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2" name="Rectangle 19">
            <a:extLst>
              <a:ext uri="{FF2B5EF4-FFF2-40B4-BE49-F238E27FC236}">
                <a16:creationId xmlns:a16="http://schemas.microsoft.com/office/drawing/2014/main" id="{FF227979-880C-D867-5FE2-999B3EE88E74}"/>
              </a:ext>
            </a:extLst>
          </p:cNvPr>
          <p:cNvSpPr>
            <a:spLocks noChangeArrowheads="1"/>
          </p:cNvSpPr>
          <p:nvPr/>
        </p:nvSpPr>
        <p:spPr bwMode="auto">
          <a:xfrm>
            <a:off x="502686" y="1313509"/>
            <a:ext cx="9156299" cy="31700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panose="020B0604020202020204" pitchFamily="34" charset="0"/>
              </a:rPr>
              <a:t>In </a:t>
            </a:r>
            <a:r>
              <a:rPr kumimoji="0" lang="en-US" altLang="en-US" b="0" i="0" u="none" strike="noStrike" cap="none" normalizeH="0" baseline="0" dirty="0">
                <a:ln>
                  <a:noFill/>
                </a:ln>
                <a:solidFill>
                  <a:schemeClr val="tx1"/>
                </a:solidFill>
                <a:effectLst/>
                <a:latin typeface="Arial" panose="020B0604020202020204" pitchFamily="34" charset="0"/>
              </a:rPr>
              <a:t>conclusion</a:t>
            </a:r>
            <a:r>
              <a:rPr kumimoji="0" lang="en-US" altLang="en-US" sz="2000" b="0" i="0" u="none" strike="noStrike" cap="none" normalizeH="0" baseline="0" dirty="0">
                <a:ln>
                  <a:noFill/>
                </a:ln>
                <a:solidFill>
                  <a:schemeClr val="tx1"/>
                </a:solidFill>
                <a:effectLst/>
                <a:latin typeface="Arial" panose="020B0604020202020204" pitchFamily="34" charset="0"/>
              </a:rPr>
              <a:t>, technology has become a fundamental asset in training and development, fundamentally transforming how people learn and how organizations nurture talent. Its importance lies in its capacity to democratize learning, making it available to all, while also being efficient and customizable to cater to diverse needs. This not only enables individuals to continuously enhance their skills but also allows organizations to adapt swiftly to changing demands. Ultimately, technology-driven training facilitates ongoing growth and evolution in the modern workforce, ensuring that both individuals and businesses remain competitive and agile in an ever-evolving landscape.</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b="0" i="0" u="none" strike="noStrike" cap="none" normalizeH="0" baseline="0" dirty="0">
              <a:ln>
                <a:noFill/>
              </a:ln>
              <a:solidFill>
                <a:schemeClr val="tx1"/>
              </a:solidFill>
              <a:effectLst/>
              <a:latin typeface="Arial" panose="020B0604020202020204" pitchFamily="34" charset="0"/>
            </a:endParaRPr>
          </a:p>
        </p:txBody>
      </p:sp>
      <p:sp>
        <p:nvSpPr>
          <p:cNvPr id="23" name="Rectangle 20">
            <a:extLst>
              <a:ext uri="{FF2B5EF4-FFF2-40B4-BE49-F238E27FC236}">
                <a16:creationId xmlns:a16="http://schemas.microsoft.com/office/drawing/2014/main" id="{0357F9DE-5362-CBA8-95E2-149186F1FB97}"/>
              </a:ext>
            </a:extLst>
          </p:cNvPr>
          <p:cNvSpPr>
            <a:spLocks noChangeArrowheads="1"/>
          </p:cNvSpPr>
          <p:nvPr/>
        </p:nvSpPr>
        <p:spPr bwMode="auto">
          <a:xfrm>
            <a:off x="190900" y="2751220"/>
            <a:ext cx="8243315" cy="457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IN"/>
          </a:p>
        </p:txBody>
      </p:sp>
    </p:spTree>
    <p:extLst>
      <p:ext uri="{BB962C8B-B14F-4D97-AF65-F5344CB8AC3E}">
        <p14:creationId xmlns:p14="http://schemas.microsoft.com/office/powerpoint/2010/main" val="42866403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9D5799-E9CB-A854-B333-B575197D34BC}"/>
              </a:ext>
            </a:extLst>
          </p:cNvPr>
          <p:cNvSpPr>
            <a:spLocks noGrp="1"/>
          </p:cNvSpPr>
          <p:nvPr>
            <p:ph type="title"/>
          </p:nvPr>
        </p:nvSpPr>
        <p:spPr>
          <a:xfrm>
            <a:off x="398659" y="-1439264"/>
            <a:ext cx="10752667" cy="8049070"/>
          </a:xfrm>
        </p:spPr>
        <p:txBody>
          <a:bodyPr>
            <a:normAutofit fontScale="90000"/>
          </a:bodyPr>
          <a:lstStyle/>
          <a:p>
            <a:br>
              <a:rPr lang="en-IN" dirty="0"/>
            </a:br>
            <a:br>
              <a:rPr lang="en-IN" dirty="0"/>
            </a:br>
            <a:br>
              <a:rPr lang="en-IN" dirty="0"/>
            </a:br>
            <a:br>
              <a:rPr lang="en-IN" dirty="0"/>
            </a:br>
            <a:br>
              <a:rPr lang="en-IN" dirty="0"/>
            </a:br>
            <a:br>
              <a:rPr lang="en-IN" dirty="0"/>
            </a:br>
            <a:br>
              <a:rPr lang="en-IN" dirty="0"/>
            </a:br>
            <a:br>
              <a:rPr lang="en-IN" dirty="0"/>
            </a:br>
            <a:r>
              <a:rPr lang="en-IN"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books.google.co.uk/books?hl=en&amp;lr=&amp;id=GphcEAAAQBAJ&amp;oi=fnd&amp;pg=PR6&amp;dq=Society+for+Human+Resource+Management+(SHRM).+(2021).+SHRM+research+spotlight:+State+of+the+workplace.&amp;ots=2Pov5OM1PD&amp;sig=VBpoFEkMA2PpvBhSuHiiy9Aa_s0&amp;redir_esc=y#v=onepage&amp;q&amp;f=false</a:t>
            </a:r>
            <a:br>
              <a:rPr lang="en-IN"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rPr>
            </a:br>
            <a:br>
              <a:rPr lang="en-IN"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rPr>
            </a:br>
            <a:r>
              <a:rPr lang="en-IN"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https://wwws.dior.com/carrieres/index.php?country=en_gb&amp;p=candidate-space</a:t>
            </a:r>
            <a:br>
              <a:rPr lang="en-IN"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rPr>
            </a:br>
            <a:br>
              <a:rPr lang="en-IN"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rPr>
            </a:br>
            <a:r>
              <a:rPr lang="en-IN"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https://www.apple.com/business/</a:t>
            </a:r>
            <a:br>
              <a:rPr lang="en-IN" sz="1800" kern="100" dirty="0">
                <a:effectLst/>
                <a:latin typeface="Aptos" panose="020B0004020202020204" pitchFamily="34" charset="0"/>
                <a:ea typeface="Aptos" panose="020B0004020202020204" pitchFamily="34" charset="0"/>
                <a:cs typeface="Times New Roman" panose="02020603050405020304" pitchFamily="18" charset="0"/>
              </a:rPr>
            </a:br>
            <a:br>
              <a:rPr lang="en-IN" sz="1800" kern="100" dirty="0">
                <a:effectLst/>
                <a:latin typeface="Aptos" panose="020B0004020202020204" pitchFamily="34" charset="0"/>
                <a:ea typeface="Aptos" panose="020B0004020202020204" pitchFamily="34" charset="0"/>
                <a:cs typeface="Times New Roman" panose="02020603050405020304" pitchFamily="18" charset="0"/>
              </a:rPr>
            </a:br>
            <a:r>
              <a:rPr lang="en-IN"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https://www.starbucksemeacareers.com/en/Support-Centres</a:t>
            </a:r>
            <a:br>
              <a:rPr lang="en-IN" sz="1800" kern="100" dirty="0">
                <a:effectLst/>
                <a:latin typeface="Aptos" panose="020B0004020202020204" pitchFamily="34" charset="0"/>
                <a:ea typeface="Aptos" panose="020B0004020202020204" pitchFamily="34" charset="0"/>
                <a:cs typeface="Times New Roman" panose="02020603050405020304" pitchFamily="18" charset="0"/>
              </a:rPr>
            </a:br>
            <a:br>
              <a:rPr lang="en-IN" sz="1800" kern="100" dirty="0">
                <a:effectLst/>
                <a:latin typeface="Aptos" panose="020B0004020202020204" pitchFamily="34" charset="0"/>
                <a:ea typeface="Aptos" panose="020B0004020202020204" pitchFamily="34" charset="0"/>
                <a:cs typeface="Times New Roman" panose="02020603050405020304" pitchFamily="18" charset="0"/>
              </a:rPr>
            </a:br>
            <a:r>
              <a:rPr lang="en-IN"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6"/>
              </a:rPr>
              <a:t>https://www.adidas-group.com/en/sustainability/social-impacts/employees#:~:text=On%20December%2031%2C%202022%2C%20the,AG%20(2021%3A%207%2C241)</a:t>
            </a:r>
            <a:r>
              <a:rPr lang="en-IN" sz="1800" kern="100" dirty="0">
                <a:effectLst/>
                <a:latin typeface="Aptos" panose="020B0004020202020204" pitchFamily="34" charset="0"/>
                <a:ea typeface="Aptos" panose="020B0004020202020204" pitchFamily="34" charset="0"/>
                <a:cs typeface="Times New Roman" panose="02020603050405020304" pitchFamily="18" charset="0"/>
              </a:rPr>
              <a:t>.</a:t>
            </a:r>
            <a:br>
              <a:rPr lang="en-IN" sz="1800" kern="100" dirty="0">
                <a:effectLst/>
                <a:latin typeface="Aptos" panose="020B0004020202020204" pitchFamily="34" charset="0"/>
                <a:ea typeface="Aptos" panose="020B0004020202020204" pitchFamily="34" charset="0"/>
                <a:cs typeface="Times New Roman" panose="02020603050405020304" pitchFamily="18" charset="0"/>
              </a:rPr>
            </a:br>
            <a:br>
              <a:rPr lang="en-IN" sz="1800" u="sng" kern="100" dirty="0">
                <a:solidFill>
                  <a:srgbClr val="467886"/>
                </a:solidFill>
                <a:latin typeface="Aptos" panose="020B0004020202020204" pitchFamily="34" charset="0"/>
                <a:cs typeface="Times New Roman" panose="02020603050405020304" pitchFamily="18" charset="0"/>
              </a:rPr>
            </a:br>
            <a:r>
              <a:rPr lang="en-IN"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7"/>
              </a:rPr>
              <a:t>https://www.trainingindustry.com/articles/technology/the-role-of-technology-in-training-and-development/</a:t>
            </a:r>
            <a:br>
              <a:rPr lang="en-IN" sz="1800" kern="100" dirty="0">
                <a:effectLst/>
                <a:latin typeface="Aptos" panose="020B0004020202020204" pitchFamily="34" charset="0"/>
                <a:ea typeface="Aptos" panose="020B0004020202020204" pitchFamily="34" charset="0"/>
                <a:cs typeface="Times New Roman" panose="02020603050405020304" pitchFamily="18" charset="0"/>
              </a:rPr>
            </a:br>
            <a:br>
              <a:rPr lang="en-IN" sz="1800" kern="100" dirty="0">
                <a:effectLst/>
                <a:latin typeface="Aptos" panose="020B0004020202020204" pitchFamily="34" charset="0"/>
                <a:ea typeface="Aptos" panose="020B0004020202020204" pitchFamily="34" charset="0"/>
                <a:cs typeface="Times New Roman" panose="02020603050405020304" pitchFamily="18" charset="0"/>
              </a:rPr>
            </a:br>
            <a:br>
              <a:rPr lang="en-IN"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rPr>
            </a:br>
            <a:br>
              <a:rPr lang="en-IN" sz="1800" kern="100" dirty="0">
                <a:effectLst/>
                <a:latin typeface="Aptos" panose="020B0004020202020204" pitchFamily="34" charset="0"/>
                <a:ea typeface="Aptos" panose="020B0004020202020204" pitchFamily="34" charset="0"/>
                <a:cs typeface="Times New Roman" panose="02020603050405020304" pitchFamily="18" charset="0"/>
              </a:rPr>
            </a:br>
            <a:br>
              <a:rPr lang="en-IN" sz="1800" kern="100" dirty="0">
                <a:effectLst/>
                <a:latin typeface="Aptos" panose="020B0004020202020204" pitchFamily="34" charset="0"/>
                <a:ea typeface="Aptos" panose="020B0004020202020204" pitchFamily="34" charset="0"/>
                <a:cs typeface="Times New Roman" panose="02020603050405020304" pitchFamily="18" charset="0"/>
              </a:rPr>
            </a:br>
            <a:br>
              <a:rPr lang="en-IN" dirty="0"/>
            </a:br>
            <a:br>
              <a:rPr lang="en-IN" dirty="0"/>
            </a:br>
            <a:br>
              <a:rPr lang="en-IN" dirty="0"/>
            </a:br>
            <a:br>
              <a:rPr lang="en-IN" dirty="0"/>
            </a:br>
            <a:r>
              <a:rPr lang="en-IN" dirty="0"/>
              <a:t> </a:t>
            </a:r>
          </a:p>
        </p:txBody>
      </p:sp>
      <p:sp>
        <p:nvSpPr>
          <p:cNvPr id="3" name="TextBox 2">
            <a:extLst>
              <a:ext uri="{FF2B5EF4-FFF2-40B4-BE49-F238E27FC236}">
                <a16:creationId xmlns:a16="http://schemas.microsoft.com/office/drawing/2014/main" id="{84404A36-6631-C41E-8CE1-E4A9EC7911D3}"/>
              </a:ext>
            </a:extLst>
          </p:cNvPr>
          <p:cNvSpPr txBox="1"/>
          <p:nvPr/>
        </p:nvSpPr>
        <p:spPr>
          <a:xfrm>
            <a:off x="1544854" y="1045582"/>
            <a:ext cx="3094524" cy="369332"/>
          </a:xfrm>
          <a:prstGeom prst="rect">
            <a:avLst/>
          </a:prstGeom>
          <a:solidFill>
            <a:schemeClr val="accent5">
              <a:lumMod val="40000"/>
              <a:lumOff val="60000"/>
            </a:schemeClr>
          </a:solidFill>
        </p:spPr>
        <p:txBody>
          <a:bodyPr wrap="square" rtlCol="0">
            <a:spAutoFit/>
          </a:bodyPr>
          <a:lstStyle/>
          <a:p>
            <a:r>
              <a:rPr lang="en-US" sz="1800" kern="1200" dirty="0">
                <a:solidFill>
                  <a:schemeClr val="tx1"/>
                </a:solidFill>
                <a:latin typeface="+mn-lt"/>
                <a:ea typeface="+mn-ea"/>
                <a:cs typeface="+mn-cs"/>
              </a:rPr>
              <a:t>REFERENCE</a:t>
            </a:r>
            <a:r>
              <a:rPr lang="en-US" dirty="0"/>
              <a:t>S:</a:t>
            </a:r>
            <a:endParaRPr lang="en-US" sz="1800" kern="1200" dirty="0">
              <a:solidFill>
                <a:schemeClr val="tx1"/>
              </a:solidFill>
              <a:latin typeface="+mn-lt"/>
              <a:ea typeface="+mn-ea"/>
              <a:cs typeface="+mn-cs"/>
            </a:endParaRPr>
          </a:p>
        </p:txBody>
      </p:sp>
    </p:spTree>
    <p:extLst>
      <p:ext uri="{BB962C8B-B14F-4D97-AF65-F5344CB8AC3E}">
        <p14:creationId xmlns:p14="http://schemas.microsoft.com/office/powerpoint/2010/main" val="21486091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7678269-BBF7-C9A3-207F-C37BA04E2DE0}"/>
              </a:ext>
            </a:extLst>
          </p:cNvPr>
          <p:cNvSpPr txBox="1"/>
          <p:nvPr/>
        </p:nvSpPr>
        <p:spPr>
          <a:xfrm>
            <a:off x="771179" y="495758"/>
            <a:ext cx="3437264" cy="461665"/>
          </a:xfrm>
          <a:prstGeom prst="rect">
            <a:avLst/>
          </a:prstGeom>
          <a:solidFill>
            <a:srgbClr val="00B0F0"/>
          </a:solidFill>
        </p:spPr>
        <p:txBody>
          <a:bodyPr wrap="square" rtlCol="0">
            <a:spAutoFit/>
          </a:bodyPr>
          <a:lstStyle/>
          <a:p>
            <a:r>
              <a:rPr lang="en-US" sz="2400" kern="1200" dirty="0">
                <a:solidFill>
                  <a:schemeClr val="bg1"/>
                </a:solidFill>
                <a:latin typeface="+mn-lt"/>
                <a:ea typeface="+mn-ea"/>
                <a:cs typeface="+mn-cs"/>
              </a:rPr>
              <a:t>Any Questions</a:t>
            </a:r>
          </a:p>
        </p:txBody>
      </p:sp>
    </p:spTree>
    <p:extLst>
      <p:ext uri="{BB962C8B-B14F-4D97-AF65-F5344CB8AC3E}">
        <p14:creationId xmlns:p14="http://schemas.microsoft.com/office/powerpoint/2010/main" val="176116429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748</TotalTime>
  <Words>948</Words>
  <Application>Microsoft Office PowerPoint</Application>
  <PresentationFormat>Widescreen</PresentationFormat>
  <Paragraphs>128</Paragraphs>
  <Slides>15</Slides>
  <Notes>2</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15</vt:i4>
      </vt:variant>
    </vt:vector>
  </HeadingPairs>
  <TitlesOfParts>
    <vt:vector size="26" baseType="lpstr">
      <vt:lpstr>Aptos</vt:lpstr>
      <vt:lpstr>Aptos Narrow</vt:lpstr>
      <vt:lpstr>Arial</vt:lpstr>
      <vt:lpstr>Calibri</vt:lpstr>
      <vt:lpstr>Cambria Math</vt:lpstr>
      <vt:lpstr>Inter</vt:lpstr>
      <vt:lpstr>Söhne</vt:lpstr>
      <vt:lpstr>Trebuchet MS</vt:lpstr>
      <vt:lpstr>Wingdings</vt:lpstr>
      <vt:lpstr>Wingdings 3</vt:lpstr>
      <vt:lpstr>Facet</vt:lpstr>
      <vt:lpstr>PowerPoint Presentation</vt:lpstr>
      <vt:lpstr>Table of contents</vt:lpstr>
      <vt:lpstr>What is technology?</vt:lpstr>
      <vt:lpstr>Importance of technology in training and development</vt:lpstr>
      <vt:lpstr>Analyse the benefits of technology-based training programmes for employees </vt:lpstr>
      <vt:lpstr>PowerPoint Presentation</vt:lpstr>
      <vt:lpstr>PowerPoint Presentation</vt:lpstr>
      <vt:lpstr>PowerPoint Presentation</vt:lpstr>
      <vt:lpstr>Analyse the benefits of technology-based training programmes      for employees </vt:lpstr>
      <vt:lpstr>PowerPoint Presentation</vt:lpstr>
      <vt:lpstr>Apple inc</vt:lpstr>
      <vt:lpstr>                                   ADIDAS</vt:lpstr>
      <vt:lpstr>conclusion</vt:lpstr>
      <vt:lpstr>        https://books.google.co.uk/books?hl=en&amp;lr=&amp;id=GphcEAAAQBAJ&amp;oi=fnd&amp;pg=PR6&amp;dq=Society+for+Human+Resource+Management+(SHRM).+(2021).+SHRM+research+spotlight:+State+of+the+workplace.&amp;ots=2Pov5OM1PD&amp;sig=VBpoFEkMA2PpvBhSuHiiy9Aa_s0&amp;redir_esc=y#v=onepage&amp;q&amp;f=false  https://wwws.dior.com/carrieres/index.php?country=en_gb&amp;p=candidate-space  https://www.apple.com/business/  https://www.starbucksemeacareers.com/en/Support-Centres  https://www.adidas-group.com/en/sustainability/social-impacts/employees#:~:text=On%20December%2031%2C%202022%2C%20the,AG%20(2021%3A%207%2C241).  https://www.trainingindustry.com/articles/technology/the-role-of-technology-in-training-and-development/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is technology</dc:title>
  <dc:creator>Avinash Goud</dc:creator>
  <cp:lastModifiedBy>Avinash Goud</cp:lastModifiedBy>
  <cp:revision>17</cp:revision>
  <dcterms:created xsi:type="dcterms:W3CDTF">2024-04-03T14:30:55Z</dcterms:created>
  <dcterms:modified xsi:type="dcterms:W3CDTF">2024-04-04T11:11:10Z</dcterms:modified>
</cp:coreProperties>
</file>