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21945600" cy="18288000"/>
  <p:notesSz cx="6858000" cy="9144000"/>
  <p:defaultTextStyle>
    <a:defPPr>
      <a:defRPr lang="en-US"/>
    </a:defPPr>
    <a:lvl1pPr marL="0" algn="l" defTabSz="3135020" rtl="0" eaLnBrk="1" latinLnBrk="0" hangingPunct="1">
      <a:defRPr sz="6200" kern="1200">
        <a:solidFill>
          <a:schemeClr val="tx1"/>
        </a:solidFill>
        <a:latin typeface="+mn-lt"/>
        <a:ea typeface="+mn-ea"/>
        <a:cs typeface="+mn-cs"/>
      </a:defRPr>
    </a:lvl1pPr>
    <a:lvl2pPr marL="1567510" algn="l" defTabSz="3135020" rtl="0" eaLnBrk="1" latinLnBrk="0" hangingPunct="1">
      <a:defRPr sz="6200" kern="1200">
        <a:solidFill>
          <a:schemeClr val="tx1"/>
        </a:solidFill>
        <a:latin typeface="+mn-lt"/>
        <a:ea typeface="+mn-ea"/>
        <a:cs typeface="+mn-cs"/>
      </a:defRPr>
    </a:lvl2pPr>
    <a:lvl3pPr marL="3135020" algn="l" defTabSz="3135020" rtl="0" eaLnBrk="1" latinLnBrk="0" hangingPunct="1">
      <a:defRPr sz="6200" kern="1200">
        <a:solidFill>
          <a:schemeClr val="tx1"/>
        </a:solidFill>
        <a:latin typeface="+mn-lt"/>
        <a:ea typeface="+mn-ea"/>
        <a:cs typeface="+mn-cs"/>
      </a:defRPr>
    </a:lvl3pPr>
    <a:lvl4pPr marL="4702531" algn="l" defTabSz="3135020" rtl="0" eaLnBrk="1" latinLnBrk="0" hangingPunct="1">
      <a:defRPr sz="6200" kern="1200">
        <a:solidFill>
          <a:schemeClr val="tx1"/>
        </a:solidFill>
        <a:latin typeface="+mn-lt"/>
        <a:ea typeface="+mn-ea"/>
        <a:cs typeface="+mn-cs"/>
      </a:defRPr>
    </a:lvl4pPr>
    <a:lvl5pPr marL="6270041" algn="l" defTabSz="3135020" rtl="0" eaLnBrk="1" latinLnBrk="0" hangingPunct="1">
      <a:defRPr sz="6200" kern="1200">
        <a:solidFill>
          <a:schemeClr val="tx1"/>
        </a:solidFill>
        <a:latin typeface="+mn-lt"/>
        <a:ea typeface="+mn-ea"/>
        <a:cs typeface="+mn-cs"/>
      </a:defRPr>
    </a:lvl5pPr>
    <a:lvl6pPr marL="7837551" algn="l" defTabSz="3135020" rtl="0" eaLnBrk="1" latinLnBrk="0" hangingPunct="1">
      <a:defRPr sz="6200" kern="1200">
        <a:solidFill>
          <a:schemeClr val="tx1"/>
        </a:solidFill>
        <a:latin typeface="+mn-lt"/>
        <a:ea typeface="+mn-ea"/>
        <a:cs typeface="+mn-cs"/>
      </a:defRPr>
    </a:lvl6pPr>
    <a:lvl7pPr marL="9405061" algn="l" defTabSz="3135020" rtl="0" eaLnBrk="1" latinLnBrk="0" hangingPunct="1">
      <a:defRPr sz="6200" kern="1200">
        <a:solidFill>
          <a:schemeClr val="tx1"/>
        </a:solidFill>
        <a:latin typeface="+mn-lt"/>
        <a:ea typeface="+mn-ea"/>
        <a:cs typeface="+mn-cs"/>
      </a:defRPr>
    </a:lvl7pPr>
    <a:lvl8pPr marL="10972571" algn="l" defTabSz="3135020" rtl="0" eaLnBrk="1" latinLnBrk="0" hangingPunct="1">
      <a:defRPr sz="6200" kern="1200">
        <a:solidFill>
          <a:schemeClr val="tx1"/>
        </a:solidFill>
        <a:latin typeface="+mn-lt"/>
        <a:ea typeface="+mn-ea"/>
        <a:cs typeface="+mn-cs"/>
      </a:defRPr>
    </a:lvl8pPr>
    <a:lvl9pPr marL="12540082" algn="l" defTabSz="3135020" rtl="0" eaLnBrk="1" latinLnBrk="0" hangingPunct="1">
      <a:defRPr sz="62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CCCC00"/>
    <a:srgbClr val="4172A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33" d="100"/>
          <a:sy n="33" d="100"/>
        </p:scale>
        <p:origin x="-2490" y="-462"/>
      </p:cViewPr>
      <p:guideLst>
        <p:guide orient="horz" pos="5760"/>
        <p:guide pos="691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45920" y="5681135"/>
            <a:ext cx="18653760" cy="39200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91840" y="10363200"/>
            <a:ext cx="15361920" cy="4673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156751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3135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470253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62700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783755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94050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097257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125400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0630F-6275-4836-82AE-C1366635FF64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EA115-3217-475B-AD43-81DE8FFB75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825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0630F-6275-4836-82AE-C1366635FF64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EA115-3217-475B-AD43-81DE8FFB75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700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3551" y="11751735"/>
            <a:ext cx="18653760" cy="3632200"/>
          </a:xfrm>
        </p:spPr>
        <p:txBody>
          <a:bodyPr anchor="t"/>
          <a:lstStyle>
            <a:lvl1pPr algn="l">
              <a:defRPr sz="137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33551" y="7751237"/>
            <a:ext cx="18653760" cy="4000498"/>
          </a:xfrm>
        </p:spPr>
        <p:txBody>
          <a:bodyPr anchor="b"/>
          <a:lstStyle>
            <a:lvl1pPr marL="0" indent="0">
              <a:buNone/>
              <a:defRPr sz="6900">
                <a:solidFill>
                  <a:schemeClr val="tx1">
                    <a:tint val="75000"/>
                  </a:schemeClr>
                </a:solidFill>
              </a:defRPr>
            </a:lvl1pPr>
            <a:lvl2pPr marL="1567510" indent="0">
              <a:buNone/>
              <a:defRPr sz="6200">
                <a:solidFill>
                  <a:schemeClr val="tx1">
                    <a:tint val="75000"/>
                  </a:schemeClr>
                </a:solidFill>
              </a:defRPr>
            </a:lvl2pPr>
            <a:lvl3pPr marL="3135020" indent="0">
              <a:buNone/>
              <a:defRPr sz="5500">
                <a:solidFill>
                  <a:schemeClr val="tx1">
                    <a:tint val="75000"/>
                  </a:schemeClr>
                </a:solidFill>
              </a:defRPr>
            </a:lvl3pPr>
            <a:lvl4pPr marL="4702531" indent="0">
              <a:buNone/>
              <a:defRPr sz="4800">
                <a:solidFill>
                  <a:schemeClr val="tx1">
                    <a:tint val="75000"/>
                  </a:schemeClr>
                </a:solidFill>
              </a:defRPr>
            </a:lvl4pPr>
            <a:lvl5pPr marL="6270041" indent="0">
              <a:buNone/>
              <a:defRPr sz="4800">
                <a:solidFill>
                  <a:schemeClr val="tx1">
                    <a:tint val="75000"/>
                  </a:schemeClr>
                </a:solidFill>
              </a:defRPr>
            </a:lvl5pPr>
            <a:lvl6pPr marL="7837551" indent="0">
              <a:buNone/>
              <a:defRPr sz="4800">
                <a:solidFill>
                  <a:schemeClr val="tx1">
                    <a:tint val="75000"/>
                  </a:schemeClr>
                </a:solidFill>
              </a:defRPr>
            </a:lvl6pPr>
            <a:lvl7pPr marL="9405061" indent="0">
              <a:buNone/>
              <a:defRPr sz="4800">
                <a:solidFill>
                  <a:schemeClr val="tx1">
                    <a:tint val="75000"/>
                  </a:schemeClr>
                </a:solidFill>
              </a:defRPr>
            </a:lvl7pPr>
            <a:lvl8pPr marL="10972571" indent="0">
              <a:buNone/>
              <a:defRPr sz="4800">
                <a:solidFill>
                  <a:schemeClr val="tx1">
                    <a:tint val="75000"/>
                  </a:schemeClr>
                </a:solidFill>
              </a:defRPr>
            </a:lvl8pPr>
            <a:lvl9pPr marL="12540082" indent="0">
              <a:buNone/>
              <a:defRPr sz="48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0630F-6275-4836-82AE-C1366635FF64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EA115-3217-475B-AD43-81DE8FFB75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37370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0973" y="13656735"/>
            <a:ext cx="35368229" cy="38620702"/>
          </a:xfrm>
        </p:spPr>
        <p:txBody>
          <a:bodyPr/>
          <a:lstStyle>
            <a:lvl1pPr>
              <a:defRPr sz="9600"/>
            </a:lvl1pPr>
            <a:lvl2pPr>
              <a:defRPr sz="8200"/>
            </a:lvl2pPr>
            <a:lvl3pPr>
              <a:defRPr sz="6900"/>
            </a:lvl3pPr>
            <a:lvl4pPr>
              <a:defRPr sz="6200"/>
            </a:lvl4pPr>
            <a:lvl5pPr>
              <a:defRPr sz="6200"/>
            </a:lvl5pPr>
            <a:lvl6pPr>
              <a:defRPr sz="6200"/>
            </a:lvl6pPr>
            <a:lvl7pPr>
              <a:defRPr sz="6200"/>
            </a:lvl7pPr>
            <a:lvl8pPr>
              <a:defRPr sz="6200"/>
            </a:lvl8pPr>
            <a:lvl9pPr>
              <a:defRPr sz="6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9684963" y="13656735"/>
            <a:ext cx="35368231" cy="38620702"/>
          </a:xfrm>
        </p:spPr>
        <p:txBody>
          <a:bodyPr/>
          <a:lstStyle>
            <a:lvl1pPr>
              <a:defRPr sz="9600"/>
            </a:lvl1pPr>
            <a:lvl2pPr>
              <a:defRPr sz="8200"/>
            </a:lvl2pPr>
            <a:lvl3pPr>
              <a:defRPr sz="6900"/>
            </a:lvl3pPr>
            <a:lvl4pPr>
              <a:defRPr sz="6200"/>
            </a:lvl4pPr>
            <a:lvl5pPr>
              <a:defRPr sz="6200"/>
            </a:lvl5pPr>
            <a:lvl6pPr>
              <a:defRPr sz="6200"/>
            </a:lvl6pPr>
            <a:lvl7pPr>
              <a:defRPr sz="6200"/>
            </a:lvl7pPr>
            <a:lvl8pPr>
              <a:defRPr sz="6200"/>
            </a:lvl8pPr>
            <a:lvl9pPr>
              <a:defRPr sz="6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0630F-6275-4836-82AE-C1366635FF64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EA115-3217-475B-AD43-81DE8FFB75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35902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32368"/>
            <a:ext cx="19751040" cy="3048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2" y="4093635"/>
            <a:ext cx="9696451" cy="1706032"/>
          </a:xfrm>
        </p:spPr>
        <p:txBody>
          <a:bodyPr anchor="b"/>
          <a:lstStyle>
            <a:lvl1pPr marL="0" indent="0">
              <a:buNone/>
              <a:defRPr sz="8200" b="1"/>
            </a:lvl1pPr>
            <a:lvl2pPr marL="1567510" indent="0">
              <a:buNone/>
              <a:defRPr sz="6900" b="1"/>
            </a:lvl2pPr>
            <a:lvl3pPr marL="3135020" indent="0">
              <a:buNone/>
              <a:defRPr sz="6200" b="1"/>
            </a:lvl3pPr>
            <a:lvl4pPr marL="4702531" indent="0">
              <a:buNone/>
              <a:defRPr sz="5500" b="1"/>
            </a:lvl4pPr>
            <a:lvl5pPr marL="6270041" indent="0">
              <a:buNone/>
              <a:defRPr sz="5500" b="1"/>
            </a:lvl5pPr>
            <a:lvl6pPr marL="7837551" indent="0">
              <a:buNone/>
              <a:defRPr sz="5500" b="1"/>
            </a:lvl6pPr>
            <a:lvl7pPr marL="9405061" indent="0">
              <a:buNone/>
              <a:defRPr sz="5500" b="1"/>
            </a:lvl7pPr>
            <a:lvl8pPr marL="10972571" indent="0">
              <a:buNone/>
              <a:defRPr sz="5500" b="1"/>
            </a:lvl8pPr>
            <a:lvl9pPr marL="12540082" indent="0">
              <a:buNone/>
              <a:defRPr sz="55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2" y="5799667"/>
            <a:ext cx="9696451" cy="10536768"/>
          </a:xfrm>
        </p:spPr>
        <p:txBody>
          <a:bodyPr/>
          <a:lstStyle>
            <a:lvl1pPr>
              <a:defRPr sz="8200"/>
            </a:lvl1pPr>
            <a:lvl2pPr>
              <a:defRPr sz="6900"/>
            </a:lvl2pPr>
            <a:lvl3pPr>
              <a:defRPr sz="6200"/>
            </a:lvl3pPr>
            <a:lvl4pPr>
              <a:defRPr sz="5500"/>
            </a:lvl4pPr>
            <a:lvl5pPr>
              <a:defRPr sz="5500"/>
            </a:lvl5pPr>
            <a:lvl6pPr>
              <a:defRPr sz="5500"/>
            </a:lvl6pPr>
            <a:lvl7pPr>
              <a:defRPr sz="5500"/>
            </a:lvl7pPr>
            <a:lvl8pPr>
              <a:defRPr sz="5500"/>
            </a:lvl8pPr>
            <a:lvl9pPr>
              <a:defRPr sz="5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1148061" y="4093635"/>
            <a:ext cx="9700260" cy="1706032"/>
          </a:xfrm>
        </p:spPr>
        <p:txBody>
          <a:bodyPr anchor="b"/>
          <a:lstStyle>
            <a:lvl1pPr marL="0" indent="0">
              <a:buNone/>
              <a:defRPr sz="8200" b="1"/>
            </a:lvl1pPr>
            <a:lvl2pPr marL="1567510" indent="0">
              <a:buNone/>
              <a:defRPr sz="6900" b="1"/>
            </a:lvl2pPr>
            <a:lvl3pPr marL="3135020" indent="0">
              <a:buNone/>
              <a:defRPr sz="6200" b="1"/>
            </a:lvl3pPr>
            <a:lvl4pPr marL="4702531" indent="0">
              <a:buNone/>
              <a:defRPr sz="5500" b="1"/>
            </a:lvl4pPr>
            <a:lvl5pPr marL="6270041" indent="0">
              <a:buNone/>
              <a:defRPr sz="5500" b="1"/>
            </a:lvl5pPr>
            <a:lvl6pPr marL="7837551" indent="0">
              <a:buNone/>
              <a:defRPr sz="5500" b="1"/>
            </a:lvl6pPr>
            <a:lvl7pPr marL="9405061" indent="0">
              <a:buNone/>
              <a:defRPr sz="5500" b="1"/>
            </a:lvl7pPr>
            <a:lvl8pPr marL="10972571" indent="0">
              <a:buNone/>
              <a:defRPr sz="5500" b="1"/>
            </a:lvl8pPr>
            <a:lvl9pPr marL="12540082" indent="0">
              <a:buNone/>
              <a:defRPr sz="55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1148061" y="5799667"/>
            <a:ext cx="9700260" cy="10536768"/>
          </a:xfrm>
        </p:spPr>
        <p:txBody>
          <a:bodyPr/>
          <a:lstStyle>
            <a:lvl1pPr>
              <a:defRPr sz="8200"/>
            </a:lvl1pPr>
            <a:lvl2pPr>
              <a:defRPr sz="6900"/>
            </a:lvl2pPr>
            <a:lvl3pPr>
              <a:defRPr sz="6200"/>
            </a:lvl3pPr>
            <a:lvl4pPr>
              <a:defRPr sz="5500"/>
            </a:lvl4pPr>
            <a:lvl5pPr>
              <a:defRPr sz="5500"/>
            </a:lvl5pPr>
            <a:lvl6pPr>
              <a:defRPr sz="5500"/>
            </a:lvl6pPr>
            <a:lvl7pPr>
              <a:defRPr sz="5500"/>
            </a:lvl7pPr>
            <a:lvl8pPr>
              <a:defRPr sz="5500"/>
            </a:lvl8pPr>
            <a:lvl9pPr>
              <a:defRPr sz="5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0630F-6275-4836-82AE-C1366635FF64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EA115-3217-475B-AD43-81DE8FFB75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74663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0630F-6275-4836-82AE-C1366635FF64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EA115-3217-475B-AD43-81DE8FFB75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973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0630F-6275-4836-82AE-C1366635FF64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EA115-3217-475B-AD43-81DE8FFB75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64740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3" y="728133"/>
            <a:ext cx="7219951" cy="3098800"/>
          </a:xfrm>
        </p:spPr>
        <p:txBody>
          <a:bodyPr anchor="b"/>
          <a:lstStyle>
            <a:lvl1pPr algn="l">
              <a:defRPr sz="69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80120" y="728135"/>
            <a:ext cx="12268200" cy="15608302"/>
          </a:xfrm>
        </p:spPr>
        <p:txBody>
          <a:bodyPr/>
          <a:lstStyle>
            <a:lvl1pPr>
              <a:defRPr sz="11000"/>
            </a:lvl1pPr>
            <a:lvl2pPr>
              <a:defRPr sz="9600"/>
            </a:lvl2pPr>
            <a:lvl3pPr>
              <a:defRPr sz="8200"/>
            </a:lvl3pPr>
            <a:lvl4pPr>
              <a:defRPr sz="6900"/>
            </a:lvl4pPr>
            <a:lvl5pPr>
              <a:defRPr sz="6900"/>
            </a:lvl5pPr>
            <a:lvl6pPr>
              <a:defRPr sz="6900"/>
            </a:lvl6pPr>
            <a:lvl7pPr>
              <a:defRPr sz="6900"/>
            </a:lvl7pPr>
            <a:lvl8pPr>
              <a:defRPr sz="6900"/>
            </a:lvl8pPr>
            <a:lvl9pPr>
              <a:defRPr sz="69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3" y="3826935"/>
            <a:ext cx="7219951" cy="12509502"/>
          </a:xfrm>
        </p:spPr>
        <p:txBody>
          <a:bodyPr/>
          <a:lstStyle>
            <a:lvl1pPr marL="0" indent="0">
              <a:buNone/>
              <a:defRPr sz="4800"/>
            </a:lvl1pPr>
            <a:lvl2pPr marL="1567510" indent="0">
              <a:buNone/>
              <a:defRPr sz="4100"/>
            </a:lvl2pPr>
            <a:lvl3pPr marL="3135020" indent="0">
              <a:buNone/>
              <a:defRPr sz="3400"/>
            </a:lvl3pPr>
            <a:lvl4pPr marL="4702531" indent="0">
              <a:buNone/>
              <a:defRPr sz="3100"/>
            </a:lvl4pPr>
            <a:lvl5pPr marL="6270041" indent="0">
              <a:buNone/>
              <a:defRPr sz="3100"/>
            </a:lvl5pPr>
            <a:lvl6pPr marL="7837551" indent="0">
              <a:buNone/>
              <a:defRPr sz="3100"/>
            </a:lvl6pPr>
            <a:lvl7pPr marL="9405061" indent="0">
              <a:buNone/>
              <a:defRPr sz="3100"/>
            </a:lvl7pPr>
            <a:lvl8pPr marL="10972571" indent="0">
              <a:buNone/>
              <a:defRPr sz="3100"/>
            </a:lvl8pPr>
            <a:lvl9pPr marL="12540082" indent="0">
              <a:buNone/>
              <a:defRPr sz="31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0630F-6275-4836-82AE-C1366635FF64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EA115-3217-475B-AD43-81DE8FFB75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7646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1491" y="12801600"/>
            <a:ext cx="13167360" cy="1511302"/>
          </a:xfrm>
        </p:spPr>
        <p:txBody>
          <a:bodyPr anchor="b"/>
          <a:lstStyle>
            <a:lvl1pPr algn="l">
              <a:defRPr sz="69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301491" y="1634067"/>
            <a:ext cx="13167360" cy="10972800"/>
          </a:xfrm>
        </p:spPr>
        <p:txBody>
          <a:bodyPr/>
          <a:lstStyle>
            <a:lvl1pPr marL="0" indent="0">
              <a:buNone/>
              <a:defRPr sz="11000"/>
            </a:lvl1pPr>
            <a:lvl2pPr marL="1567510" indent="0">
              <a:buNone/>
              <a:defRPr sz="9600"/>
            </a:lvl2pPr>
            <a:lvl3pPr marL="3135020" indent="0">
              <a:buNone/>
              <a:defRPr sz="8200"/>
            </a:lvl3pPr>
            <a:lvl4pPr marL="4702531" indent="0">
              <a:buNone/>
              <a:defRPr sz="6900"/>
            </a:lvl4pPr>
            <a:lvl5pPr marL="6270041" indent="0">
              <a:buNone/>
              <a:defRPr sz="6900"/>
            </a:lvl5pPr>
            <a:lvl6pPr marL="7837551" indent="0">
              <a:buNone/>
              <a:defRPr sz="6900"/>
            </a:lvl6pPr>
            <a:lvl7pPr marL="9405061" indent="0">
              <a:buNone/>
              <a:defRPr sz="6900"/>
            </a:lvl7pPr>
            <a:lvl8pPr marL="10972571" indent="0">
              <a:buNone/>
              <a:defRPr sz="6900"/>
            </a:lvl8pPr>
            <a:lvl9pPr marL="12540082" indent="0">
              <a:buNone/>
              <a:defRPr sz="69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301491" y="14312902"/>
            <a:ext cx="13167360" cy="2146298"/>
          </a:xfrm>
        </p:spPr>
        <p:txBody>
          <a:bodyPr/>
          <a:lstStyle>
            <a:lvl1pPr marL="0" indent="0">
              <a:buNone/>
              <a:defRPr sz="4800"/>
            </a:lvl1pPr>
            <a:lvl2pPr marL="1567510" indent="0">
              <a:buNone/>
              <a:defRPr sz="4100"/>
            </a:lvl2pPr>
            <a:lvl3pPr marL="3135020" indent="0">
              <a:buNone/>
              <a:defRPr sz="3400"/>
            </a:lvl3pPr>
            <a:lvl4pPr marL="4702531" indent="0">
              <a:buNone/>
              <a:defRPr sz="3100"/>
            </a:lvl4pPr>
            <a:lvl5pPr marL="6270041" indent="0">
              <a:buNone/>
              <a:defRPr sz="3100"/>
            </a:lvl5pPr>
            <a:lvl6pPr marL="7837551" indent="0">
              <a:buNone/>
              <a:defRPr sz="3100"/>
            </a:lvl6pPr>
            <a:lvl7pPr marL="9405061" indent="0">
              <a:buNone/>
              <a:defRPr sz="3100"/>
            </a:lvl7pPr>
            <a:lvl8pPr marL="10972571" indent="0">
              <a:buNone/>
              <a:defRPr sz="3100"/>
            </a:lvl8pPr>
            <a:lvl9pPr marL="12540082" indent="0">
              <a:buNone/>
              <a:defRPr sz="31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0630F-6275-4836-82AE-C1366635FF64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EA115-3217-475B-AD43-81DE8FFB75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0545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0630F-6275-4836-82AE-C1366635FF64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EA115-3217-475B-AD43-81DE8FFB75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1690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7279542" y="2345268"/>
            <a:ext cx="17773651" cy="4993216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950974" y="2345268"/>
            <a:ext cx="52962809" cy="4993216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0630F-6275-4836-82AE-C1366635FF64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EA115-3217-475B-AD43-81DE8FFB75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576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732368"/>
            <a:ext cx="19751040" cy="3048000"/>
          </a:xfrm>
          <a:prstGeom prst="rect">
            <a:avLst/>
          </a:prstGeom>
        </p:spPr>
        <p:txBody>
          <a:bodyPr vert="horz" lIns="313502" tIns="156751" rIns="313502" bIns="156751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267201"/>
            <a:ext cx="19751040" cy="12069235"/>
          </a:xfrm>
          <a:prstGeom prst="rect">
            <a:avLst/>
          </a:prstGeom>
        </p:spPr>
        <p:txBody>
          <a:bodyPr vert="horz" lIns="313502" tIns="156751" rIns="313502" bIns="156751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16950268"/>
            <a:ext cx="5120640" cy="973667"/>
          </a:xfrm>
          <a:prstGeom prst="rect">
            <a:avLst/>
          </a:prstGeom>
        </p:spPr>
        <p:txBody>
          <a:bodyPr vert="horz" lIns="313502" tIns="156751" rIns="313502" bIns="156751" rtlCol="0" anchor="ctr"/>
          <a:lstStyle>
            <a:lvl1pPr algn="l">
              <a:defRPr sz="4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80630F-6275-4836-82AE-C1366635FF64}" type="datetimeFigureOut">
              <a:rPr lang="en-US" smtClean="0"/>
              <a:t>5/30/2023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498080" y="16950268"/>
            <a:ext cx="6949440" cy="973667"/>
          </a:xfrm>
          <a:prstGeom prst="rect">
            <a:avLst/>
          </a:prstGeom>
        </p:spPr>
        <p:txBody>
          <a:bodyPr vert="horz" lIns="313502" tIns="156751" rIns="313502" bIns="156751" rtlCol="0" anchor="ctr"/>
          <a:lstStyle>
            <a:lvl1pPr algn="ctr">
              <a:defRPr sz="4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727680" y="16950268"/>
            <a:ext cx="5120640" cy="973667"/>
          </a:xfrm>
          <a:prstGeom prst="rect">
            <a:avLst/>
          </a:prstGeom>
        </p:spPr>
        <p:txBody>
          <a:bodyPr vert="horz" lIns="313502" tIns="156751" rIns="313502" bIns="156751" rtlCol="0" anchor="ctr"/>
          <a:lstStyle>
            <a:lvl1pPr algn="r">
              <a:defRPr sz="4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EA115-3217-475B-AD43-81DE8FFB75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33559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3135020" rtl="0" eaLnBrk="1" latinLnBrk="0" hangingPunct="1">
        <a:spcBef>
          <a:spcPct val="0"/>
        </a:spcBef>
        <a:buNone/>
        <a:defRPr sz="151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175633" indent="-1175633" algn="l" defTabSz="3135020" rtl="0" eaLnBrk="1" latinLnBrk="0" hangingPunct="1">
        <a:spcBef>
          <a:spcPct val="20000"/>
        </a:spcBef>
        <a:buFont typeface="Arial" pitchFamily="34" charset="0"/>
        <a:buChar char="•"/>
        <a:defRPr sz="11000" kern="1200">
          <a:solidFill>
            <a:schemeClr val="tx1"/>
          </a:solidFill>
          <a:latin typeface="+mn-lt"/>
          <a:ea typeface="+mn-ea"/>
          <a:cs typeface="+mn-cs"/>
        </a:defRPr>
      </a:lvl1pPr>
      <a:lvl2pPr marL="2547204" indent="-979694" algn="l" defTabSz="3135020" rtl="0" eaLnBrk="1" latinLnBrk="0" hangingPunct="1">
        <a:spcBef>
          <a:spcPct val="20000"/>
        </a:spcBef>
        <a:buFont typeface="Arial" pitchFamily="34" charset="0"/>
        <a:buChar char="–"/>
        <a:defRPr sz="9600" kern="1200">
          <a:solidFill>
            <a:schemeClr val="tx1"/>
          </a:solidFill>
          <a:latin typeface="+mn-lt"/>
          <a:ea typeface="+mn-ea"/>
          <a:cs typeface="+mn-cs"/>
        </a:defRPr>
      </a:lvl2pPr>
      <a:lvl3pPr marL="3918776" indent="-783755" algn="l" defTabSz="3135020" rtl="0" eaLnBrk="1" latinLnBrk="0" hangingPunct="1">
        <a:spcBef>
          <a:spcPct val="20000"/>
        </a:spcBef>
        <a:buFont typeface="Arial" pitchFamily="34" charset="0"/>
        <a:buChar char="•"/>
        <a:defRPr sz="8200" kern="1200">
          <a:solidFill>
            <a:schemeClr val="tx1"/>
          </a:solidFill>
          <a:latin typeface="+mn-lt"/>
          <a:ea typeface="+mn-ea"/>
          <a:cs typeface="+mn-cs"/>
        </a:defRPr>
      </a:lvl3pPr>
      <a:lvl4pPr marL="5486286" indent="-783755" algn="l" defTabSz="3135020" rtl="0" eaLnBrk="1" latinLnBrk="0" hangingPunct="1">
        <a:spcBef>
          <a:spcPct val="20000"/>
        </a:spcBef>
        <a:buFont typeface="Arial" pitchFamily="34" charset="0"/>
        <a:buChar char="–"/>
        <a:defRPr sz="6900" kern="1200">
          <a:solidFill>
            <a:schemeClr val="tx1"/>
          </a:solidFill>
          <a:latin typeface="+mn-lt"/>
          <a:ea typeface="+mn-ea"/>
          <a:cs typeface="+mn-cs"/>
        </a:defRPr>
      </a:lvl4pPr>
      <a:lvl5pPr marL="7053796" indent="-783755" algn="l" defTabSz="3135020" rtl="0" eaLnBrk="1" latinLnBrk="0" hangingPunct="1">
        <a:spcBef>
          <a:spcPct val="20000"/>
        </a:spcBef>
        <a:buFont typeface="Arial" pitchFamily="34" charset="0"/>
        <a:buChar char="»"/>
        <a:defRPr sz="6900" kern="1200">
          <a:solidFill>
            <a:schemeClr val="tx1"/>
          </a:solidFill>
          <a:latin typeface="+mn-lt"/>
          <a:ea typeface="+mn-ea"/>
          <a:cs typeface="+mn-cs"/>
        </a:defRPr>
      </a:lvl5pPr>
      <a:lvl6pPr marL="8621306" indent="-783755" algn="l" defTabSz="3135020" rtl="0" eaLnBrk="1" latinLnBrk="0" hangingPunct="1">
        <a:spcBef>
          <a:spcPct val="20000"/>
        </a:spcBef>
        <a:buFont typeface="Arial" pitchFamily="34" charset="0"/>
        <a:buChar char="•"/>
        <a:defRPr sz="6900" kern="1200">
          <a:solidFill>
            <a:schemeClr val="tx1"/>
          </a:solidFill>
          <a:latin typeface="+mn-lt"/>
          <a:ea typeface="+mn-ea"/>
          <a:cs typeface="+mn-cs"/>
        </a:defRPr>
      </a:lvl6pPr>
      <a:lvl7pPr marL="10188816" indent="-783755" algn="l" defTabSz="3135020" rtl="0" eaLnBrk="1" latinLnBrk="0" hangingPunct="1">
        <a:spcBef>
          <a:spcPct val="20000"/>
        </a:spcBef>
        <a:buFont typeface="Arial" pitchFamily="34" charset="0"/>
        <a:buChar char="•"/>
        <a:defRPr sz="6900" kern="1200">
          <a:solidFill>
            <a:schemeClr val="tx1"/>
          </a:solidFill>
          <a:latin typeface="+mn-lt"/>
          <a:ea typeface="+mn-ea"/>
          <a:cs typeface="+mn-cs"/>
        </a:defRPr>
      </a:lvl7pPr>
      <a:lvl8pPr marL="11756327" indent="-783755" algn="l" defTabSz="3135020" rtl="0" eaLnBrk="1" latinLnBrk="0" hangingPunct="1">
        <a:spcBef>
          <a:spcPct val="20000"/>
        </a:spcBef>
        <a:buFont typeface="Arial" pitchFamily="34" charset="0"/>
        <a:buChar char="•"/>
        <a:defRPr sz="6900" kern="1200">
          <a:solidFill>
            <a:schemeClr val="tx1"/>
          </a:solidFill>
          <a:latin typeface="+mn-lt"/>
          <a:ea typeface="+mn-ea"/>
          <a:cs typeface="+mn-cs"/>
        </a:defRPr>
      </a:lvl8pPr>
      <a:lvl9pPr marL="13323837" indent="-783755" algn="l" defTabSz="3135020" rtl="0" eaLnBrk="1" latinLnBrk="0" hangingPunct="1">
        <a:spcBef>
          <a:spcPct val="20000"/>
        </a:spcBef>
        <a:buFont typeface="Arial" pitchFamily="34" charset="0"/>
        <a:buChar char="•"/>
        <a:defRPr sz="69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135020" rtl="0" eaLnBrk="1" latinLnBrk="0" hangingPunct="1">
        <a:defRPr sz="6200" kern="1200">
          <a:solidFill>
            <a:schemeClr val="tx1"/>
          </a:solidFill>
          <a:latin typeface="+mn-lt"/>
          <a:ea typeface="+mn-ea"/>
          <a:cs typeface="+mn-cs"/>
        </a:defRPr>
      </a:lvl1pPr>
      <a:lvl2pPr marL="1567510" algn="l" defTabSz="3135020" rtl="0" eaLnBrk="1" latinLnBrk="0" hangingPunct="1">
        <a:defRPr sz="6200" kern="1200">
          <a:solidFill>
            <a:schemeClr val="tx1"/>
          </a:solidFill>
          <a:latin typeface="+mn-lt"/>
          <a:ea typeface="+mn-ea"/>
          <a:cs typeface="+mn-cs"/>
        </a:defRPr>
      </a:lvl2pPr>
      <a:lvl3pPr marL="3135020" algn="l" defTabSz="3135020" rtl="0" eaLnBrk="1" latinLnBrk="0" hangingPunct="1">
        <a:defRPr sz="6200" kern="1200">
          <a:solidFill>
            <a:schemeClr val="tx1"/>
          </a:solidFill>
          <a:latin typeface="+mn-lt"/>
          <a:ea typeface="+mn-ea"/>
          <a:cs typeface="+mn-cs"/>
        </a:defRPr>
      </a:lvl3pPr>
      <a:lvl4pPr marL="4702531" algn="l" defTabSz="3135020" rtl="0" eaLnBrk="1" latinLnBrk="0" hangingPunct="1">
        <a:defRPr sz="6200" kern="1200">
          <a:solidFill>
            <a:schemeClr val="tx1"/>
          </a:solidFill>
          <a:latin typeface="+mn-lt"/>
          <a:ea typeface="+mn-ea"/>
          <a:cs typeface="+mn-cs"/>
        </a:defRPr>
      </a:lvl4pPr>
      <a:lvl5pPr marL="6270041" algn="l" defTabSz="3135020" rtl="0" eaLnBrk="1" latinLnBrk="0" hangingPunct="1">
        <a:defRPr sz="6200" kern="1200">
          <a:solidFill>
            <a:schemeClr val="tx1"/>
          </a:solidFill>
          <a:latin typeface="+mn-lt"/>
          <a:ea typeface="+mn-ea"/>
          <a:cs typeface="+mn-cs"/>
        </a:defRPr>
      </a:lvl5pPr>
      <a:lvl6pPr marL="7837551" algn="l" defTabSz="3135020" rtl="0" eaLnBrk="1" latinLnBrk="0" hangingPunct="1">
        <a:defRPr sz="6200" kern="1200">
          <a:solidFill>
            <a:schemeClr val="tx1"/>
          </a:solidFill>
          <a:latin typeface="+mn-lt"/>
          <a:ea typeface="+mn-ea"/>
          <a:cs typeface="+mn-cs"/>
        </a:defRPr>
      </a:lvl6pPr>
      <a:lvl7pPr marL="9405061" algn="l" defTabSz="3135020" rtl="0" eaLnBrk="1" latinLnBrk="0" hangingPunct="1">
        <a:defRPr sz="6200" kern="1200">
          <a:solidFill>
            <a:schemeClr val="tx1"/>
          </a:solidFill>
          <a:latin typeface="+mn-lt"/>
          <a:ea typeface="+mn-ea"/>
          <a:cs typeface="+mn-cs"/>
        </a:defRPr>
      </a:lvl7pPr>
      <a:lvl8pPr marL="10972571" algn="l" defTabSz="3135020" rtl="0" eaLnBrk="1" latinLnBrk="0" hangingPunct="1">
        <a:defRPr sz="6200" kern="1200">
          <a:solidFill>
            <a:schemeClr val="tx1"/>
          </a:solidFill>
          <a:latin typeface="+mn-lt"/>
          <a:ea typeface="+mn-ea"/>
          <a:cs typeface="+mn-cs"/>
        </a:defRPr>
      </a:lvl8pPr>
      <a:lvl9pPr marL="12540082" algn="l" defTabSz="3135020" rtl="0" eaLnBrk="1" latinLnBrk="0" hangingPunct="1">
        <a:defRPr sz="62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13" Type="http://schemas.openxmlformats.org/officeDocument/2006/relationships/image" Target="../media/image12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0000"/>
            <a:lum/>
          </a:blip>
          <a:srcRect/>
          <a:stretch>
            <a:fillRect l="-34000" r="-3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2180" y="2313054"/>
            <a:ext cx="7042619" cy="4735038"/>
          </a:xfrm>
          <a:prstGeom prst="rect">
            <a:avLst/>
          </a:prstGeom>
          <a:noFill/>
          <a:ln w="38100">
            <a:solidFill>
              <a:srgbClr val="FFC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58800" y="0"/>
            <a:ext cx="8686799" cy="6324600"/>
          </a:xfrm>
          <a:prstGeom prst="rect">
            <a:avLst/>
          </a:prstGeom>
          <a:noFill/>
          <a:ln w="38100">
            <a:solidFill>
              <a:srgbClr val="FFC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Rectangle 7"/>
          <p:cNvSpPr/>
          <p:nvPr/>
        </p:nvSpPr>
        <p:spPr>
          <a:xfrm>
            <a:off x="0" y="0"/>
            <a:ext cx="8458200" cy="126492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 w="76200">
            <a:solidFill>
              <a:srgbClr val="FFC000"/>
            </a:solidFill>
          </a:ln>
          <a:effectLst>
            <a:innerShdw blurRad="114300">
              <a:prstClr val="black"/>
            </a:innerShdw>
            <a:reflection blurRad="6350" stA="50000" endA="300" endPos="5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1490244" y="477711"/>
            <a:ext cx="5750292" cy="104644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ja-JP" altLang="en-US" b="1" dirty="0" smtClean="0">
                <a:solidFill>
                  <a:srgbClr val="FFC000"/>
                </a:solidFill>
                <a:latin typeface="Bell MT" pitchFamily="18" charset="0"/>
              </a:rPr>
              <a:t>香格里拉大酒店</a:t>
            </a:r>
            <a:endParaRPr lang="ja-JP" altLang="en-US" b="1" dirty="0">
              <a:solidFill>
                <a:srgbClr val="FFC000"/>
              </a:solidFill>
              <a:latin typeface="Bell MT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43448" y="1784272"/>
            <a:ext cx="7571303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zh-CN" altLang="en-US" sz="4800" b="1" dirty="0" smtClean="0">
                <a:solidFill>
                  <a:srgbClr val="FFC000"/>
                </a:solidFill>
                <a:latin typeface="Bell MT" pitchFamily="18" charset="0"/>
              </a:rPr>
              <a:t>您的婚礼梦想在这里实现</a:t>
            </a:r>
            <a:r>
              <a:rPr lang="zh-CN" altLang="en-US" sz="4800" dirty="0" smtClean="0">
                <a:solidFill>
                  <a:srgbClr val="FFC000"/>
                </a:solidFill>
                <a:latin typeface="Bell MT" pitchFamily="18" charset="0"/>
              </a:rPr>
              <a:t>！</a:t>
            </a:r>
            <a:endParaRPr lang="en-US" sz="4800" dirty="0">
              <a:solidFill>
                <a:srgbClr val="FFC000"/>
              </a:solidFill>
              <a:latin typeface="Bell MT" pitchFamily="18" charset="0"/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2180" y="14020801"/>
            <a:ext cx="6585419" cy="4267200"/>
          </a:xfrm>
          <a:prstGeom prst="rect">
            <a:avLst/>
          </a:prstGeom>
          <a:noFill/>
          <a:ln w="38100">
            <a:solidFill>
              <a:srgbClr val="FFC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64781" y="11887199"/>
            <a:ext cx="6661619" cy="4622531"/>
          </a:xfrm>
          <a:prstGeom prst="rect">
            <a:avLst/>
          </a:prstGeom>
          <a:noFill/>
          <a:ln w="28575">
            <a:solidFill>
              <a:srgbClr val="FFC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35200" y="6400801"/>
            <a:ext cx="7010400" cy="5486400"/>
          </a:xfrm>
          <a:prstGeom prst="rect">
            <a:avLst/>
          </a:prstGeom>
          <a:noFill/>
          <a:ln w="38100">
            <a:solidFill>
              <a:srgbClr val="FFC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Rectangle 14"/>
          <p:cNvSpPr/>
          <p:nvPr/>
        </p:nvSpPr>
        <p:spPr>
          <a:xfrm>
            <a:off x="990601" y="2926247"/>
            <a:ext cx="64770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ja-JP" altLang="en-US" sz="5400" b="1" dirty="0" smtClean="0">
                <a:solidFill>
                  <a:srgbClr val="FFCC00"/>
                </a:solidFill>
                <a:latin typeface="Bell MT" pitchFamily="18" charset="0"/>
              </a:rPr>
              <a:t>婚礼套餐赠送项目</a:t>
            </a:r>
          </a:p>
          <a:p>
            <a:pPr algn="ctr"/>
            <a:r>
              <a:rPr lang="en-US" sz="5400" b="1" dirty="0" smtClean="0">
                <a:solidFill>
                  <a:srgbClr val="FFCC00"/>
                </a:solidFill>
                <a:latin typeface="Bell MT" pitchFamily="18" charset="0"/>
              </a:rPr>
              <a:t>Wedding Package</a:t>
            </a:r>
            <a:endParaRPr lang="en-US" sz="5400" b="1" dirty="0">
              <a:solidFill>
                <a:srgbClr val="FFCC00"/>
              </a:solidFill>
              <a:latin typeface="Bell MT" pitchFamily="18" charset="0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152400" y="4539713"/>
            <a:ext cx="8271545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buBlip>
                <a:blip r:embed="rId8"/>
              </a:buBlip>
            </a:pPr>
            <a:r>
              <a:rPr lang="zh-CN" altLang="en-US" sz="40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精美装饰的三层婚礼蛋糕</a:t>
            </a:r>
            <a:endParaRPr lang="en-US" altLang="zh-CN" sz="4000" dirty="0" smtClean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pPr marL="571500" indent="-571500">
              <a:buBlip>
                <a:blip r:embed="rId8"/>
              </a:buBlip>
            </a:pPr>
            <a:r>
              <a:rPr lang="zh-CN" altLang="en-US" sz="40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专属宴会摆台设计</a:t>
            </a:r>
            <a:endParaRPr lang="en-US" altLang="zh-CN" sz="4000" dirty="0" smtClean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pPr marL="571500" indent="-571500">
              <a:buBlip>
                <a:blip r:embed="rId8"/>
              </a:buBlip>
            </a:pPr>
            <a:r>
              <a:rPr lang="zh-CN" altLang="en-US" sz="40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接待台及主桌鲜花装饰</a:t>
            </a:r>
            <a:endParaRPr lang="en-US" altLang="zh-CN" sz="4000" dirty="0" smtClean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pPr marL="571500" indent="-571500">
              <a:buBlip>
                <a:blip r:embed="rId8"/>
              </a:buBlip>
            </a:pPr>
            <a:r>
              <a:rPr lang="zh-CN" altLang="en-US" sz="40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新娘团队免费住宿一</a:t>
            </a:r>
            <a:r>
              <a:rPr lang="zh-CN" altLang="en-US" sz="40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晚</a:t>
            </a:r>
            <a:endParaRPr lang="en-US" altLang="zh-CN" sz="4000" dirty="0" smtClean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pPr marL="571500" indent="-571500">
              <a:buBlip>
                <a:blip r:embed="rId8"/>
              </a:buBlip>
            </a:pPr>
            <a:r>
              <a:rPr lang="zh-CN" altLang="en-US" sz="40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用餐：</a:t>
            </a:r>
            <a:r>
              <a:rPr lang="en-US" altLang="zh-CN" sz="40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10</a:t>
            </a:r>
            <a:r>
              <a:rPr lang="zh-CN" altLang="en-US" sz="40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道菜的宴会</a:t>
            </a:r>
          </a:p>
          <a:p>
            <a:pPr lvl="1"/>
            <a:r>
              <a:rPr lang="zh-CN" altLang="en-US" sz="40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乳猪、菲施、鸡肉、兔爪、马拉邦、面条、米饭、小四号和甜</a:t>
            </a:r>
            <a:r>
              <a:rPr lang="zh-CN" altLang="en-US" sz="40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点</a:t>
            </a:r>
            <a:endParaRPr lang="zh-CN" altLang="en-US" sz="40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2043120" y="16349008"/>
            <a:ext cx="5073825" cy="19389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ja-JP" altLang="en-US" sz="4000" b="1" dirty="0" smtClean="0">
                <a:solidFill>
                  <a:srgbClr val="FFC000"/>
                </a:solidFill>
              </a:rPr>
              <a:t>条款说明</a:t>
            </a:r>
            <a:endParaRPr lang="en-US" altLang="ja-JP" sz="4000" b="1" dirty="0" smtClean="0">
              <a:solidFill>
                <a:srgbClr val="FFC000"/>
              </a:solidFill>
            </a:endParaRPr>
          </a:p>
          <a:p>
            <a:pPr algn="ctr"/>
            <a:r>
              <a:rPr lang="en-US" altLang="zh-CN" sz="4000" dirty="0" smtClean="0"/>
              <a:t>150</a:t>
            </a:r>
            <a:r>
              <a:rPr lang="zh-CN" altLang="en-US" sz="4000" dirty="0" smtClean="0"/>
              <a:t>人起订，每桌</a:t>
            </a:r>
            <a:r>
              <a:rPr lang="en-US" altLang="zh-CN" sz="4000" dirty="0" smtClean="0"/>
              <a:t>15</a:t>
            </a:r>
            <a:r>
              <a:rPr lang="zh-CN" altLang="en-US" sz="4000" dirty="0" smtClean="0"/>
              <a:t>人</a:t>
            </a:r>
            <a:endParaRPr lang="en-US" altLang="zh-CN" sz="4000" dirty="0" smtClean="0"/>
          </a:p>
          <a:p>
            <a:pPr algn="ctr"/>
            <a:r>
              <a:rPr lang="en-US" altLang="zh-CN" sz="4000" dirty="0" smtClean="0"/>
              <a:t>20% </a:t>
            </a:r>
            <a:r>
              <a:rPr lang="zh-CN" altLang="en-US" sz="4000" dirty="0" smtClean="0"/>
              <a:t>不可退还的费用</a:t>
            </a:r>
            <a:endParaRPr lang="en-US" sz="4000" dirty="0" smtClean="0"/>
          </a:p>
        </p:txBody>
      </p:sp>
      <p:sp>
        <p:nvSpPr>
          <p:cNvPr id="20" name="Rectangle 19"/>
          <p:cNvSpPr/>
          <p:nvPr/>
        </p:nvSpPr>
        <p:spPr>
          <a:xfrm>
            <a:off x="9960209" y="7048092"/>
            <a:ext cx="5276381" cy="46474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zh-CN" altLang="en-US" sz="4400" b="1" dirty="0" smtClean="0">
                <a:solidFill>
                  <a:srgbClr val="FFC000"/>
                </a:solidFill>
              </a:rPr>
              <a:t>可用房间</a:t>
            </a:r>
          </a:p>
          <a:p>
            <a:pPr marL="571500" indent="-571500">
              <a:buBlip>
                <a:blip r:embed="rId9"/>
              </a:buBlip>
            </a:pPr>
            <a:r>
              <a:rPr lang="zh-CN" altLang="en-US" sz="3600" dirty="0" smtClean="0">
                <a:solidFill>
                  <a:srgbClr val="4172AD"/>
                </a:solidFill>
                <a:latin typeface="Bell MT" pitchFamily="18" charset="0"/>
              </a:rPr>
              <a:t>一居室 </a:t>
            </a:r>
            <a:r>
              <a:rPr lang="en-US" altLang="zh-CN" sz="3600" dirty="0" smtClean="0">
                <a:solidFill>
                  <a:srgbClr val="4172AD"/>
                </a:solidFill>
                <a:latin typeface="Bell MT" pitchFamily="18" charset="0"/>
              </a:rPr>
              <a:t>¥140</a:t>
            </a:r>
          </a:p>
          <a:p>
            <a:pPr marL="571500" indent="-571500">
              <a:buBlip>
                <a:blip r:embed="rId9"/>
              </a:buBlip>
            </a:pPr>
            <a:r>
              <a:rPr lang="zh-CN" altLang="en-US" sz="3600" dirty="0" smtClean="0">
                <a:solidFill>
                  <a:srgbClr val="4172AD"/>
                </a:solidFill>
                <a:latin typeface="Bell MT" pitchFamily="18" charset="0"/>
              </a:rPr>
              <a:t>双人间 </a:t>
            </a:r>
            <a:r>
              <a:rPr lang="en-US" altLang="zh-CN" sz="3600" dirty="0" smtClean="0">
                <a:solidFill>
                  <a:srgbClr val="4172AD"/>
                </a:solidFill>
                <a:latin typeface="Bell MT" pitchFamily="18" charset="0"/>
              </a:rPr>
              <a:t>¥220</a:t>
            </a:r>
          </a:p>
          <a:p>
            <a:pPr marL="571500" indent="-571500">
              <a:buBlip>
                <a:blip r:embed="rId9"/>
              </a:buBlip>
            </a:pPr>
            <a:r>
              <a:rPr lang="zh-CN" altLang="en-US" sz="3600" dirty="0" smtClean="0">
                <a:solidFill>
                  <a:srgbClr val="4172AD"/>
                </a:solidFill>
                <a:latin typeface="Bell MT" pitchFamily="18" charset="0"/>
              </a:rPr>
              <a:t>家庭房 </a:t>
            </a:r>
            <a:r>
              <a:rPr lang="en-US" altLang="zh-CN" sz="3600" dirty="0" smtClean="0">
                <a:solidFill>
                  <a:srgbClr val="4172AD"/>
                </a:solidFill>
                <a:latin typeface="Bell MT" pitchFamily="18" charset="0"/>
              </a:rPr>
              <a:t>¥340</a:t>
            </a:r>
          </a:p>
          <a:p>
            <a:pPr algn="ctr"/>
            <a:r>
              <a:rPr lang="zh-CN" altLang="en-US" sz="3600" b="1" dirty="0" smtClean="0">
                <a:solidFill>
                  <a:srgbClr val="FFC000"/>
                </a:solidFill>
                <a:latin typeface="Bell MT" pitchFamily="18" charset="0"/>
              </a:rPr>
              <a:t>便利设施</a:t>
            </a:r>
          </a:p>
          <a:p>
            <a:pPr marL="571500" indent="-571500">
              <a:buBlip>
                <a:blip r:embed="rId9"/>
              </a:buBlip>
            </a:pPr>
            <a:r>
              <a:rPr lang="zh-CN" altLang="en-US" sz="3600" dirty="0" smtClean="0">
                <a:solidFill>
                  <a:srgbClr val="4172AD"/>
                </a:solidFill>
                <a:latin typeface="Bell MT" pitchFamily="18" charset="0"/>
              </a:rPr>
              <a:t>两人的床和早餐</a:t>
            </a:r>
          </a:p>
          <a:p>
            <a:pPr marL="571500" indent="-571500">
              <a:buBlip>
                <a:blip r:embed="rId9"/>
              </a:buBlip>
            </a:pPr>
            <a:r>
              <a:rPr lang="zh-CN" altLang="en-US" sz="3600" dirty="0" smtClean="0">
                <a:solidFill>
                  <a:srgbClr val="4172AD"/>
                </a:solidFill>
                <a:latin typeface="Bell MT" pitchFamily="18" charset="0"/>
              </a:rPr>
              <a:t>无线上网</a:t>
            </a:r>
          </a:p>
          <a:p>
            <a:pPr marL="571500" indent="-571500">
              <a:buBlip>
                <a:blip r:embed="rId9"/>
              </a:buBlip>
            </a:pPr>
            <a:r>
              <a:rPr lang="zh-CN" altLang="en-US" sz="3600" dirty="0" smtClean="0">
                <a:solidFill>
                  <a:srgbClr val="4172AD"/>
                </a:solidFill>
                <a:latin typeface="Bell MT" pitchFamily="18" charset="0"/>
              </a:rPr>
              <a:t>使用健身房和游泳池</a:t>
            </a:r>
            <a:endParaRPr lang="en-US" sz="3600" dirty="0">
              <a:solidFill>
                <a:srgbClr val="4172AD"/>
              </a:solidFill>
              <a:latin typeface="Bell MT" pitchFamily="18" charset="0"/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399" y="9433717"/>
            <a:ext cx="8271545" cy="490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10-Point Star 21"/>
          <p:cNvSpPr/>
          <p:nvPr/>
        </p:nvSpPr>
        <p:spPr>
          <a:xfrm>
            <a:off x="3569079" y="9070697"/>
            <a:ext cx="2827432" cy="2895600"/>
          </a:xfrm>
          <a:prstGeom prst="star10">
            <a:avLst/>
          </a:prstGeom>
          <a:solidFill>
            <a:srgbClr val="FFCC0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ja-JP" altLang="en-US" sz="4400" dirty="0"/>
              <a:t>特价</a:t>
            </a:r>
            <a:r>
              <a:rPr lang="en-US" sz="4400" dirty="0" smtClean="0"/>
              <a:t>¥</a:t>
            </a:r>
            <a:r>
              <a:rPr lang="en-US" sz="4400" dirty="0" smtClean="0"/>
              <a:t>20</a:t>
            </a:r>
            <a:r>
              <a:rPr lang="en-US" sz="4400" dirty="0" smtClean="0"/>
              <a:t>000</a:t>
            </a:r>
            <a:endParaRPr lang="en-US" sz="44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525296"/>
            <a:ext cx="4290842" cy="289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0842" y="13525296"/>
            <a:ext cx="4211339" cy="28955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Horizontal Scroll 22"/>
          <p:cNvSpPr/>
          <p:nvPr/>
        </p:nvSpPr>
        <p:spPr>
          <a:xfrm>
            <a:off x="5494432" y="11896726"/>
            <a:ext cx="2743200" cy="1346336"/>
          </a:xfrm>
          <a:prstGeom prst="horizontalScroll">
            <a:avLst/>
          </a:prstGeom>
          <a:solidFill>
            <a:srgbClr val="FFCC00">
              <a:alpha val="63000"/>
            </a:srgb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ja-JP" sz="4000" dirty="0" smtClean="0"/>
              <a:t>100</a:t>
            </a:r>
            <a:r>
              <a:rPr lang="ja-JP" altLang="en-US" sz="4000" dirty="0" smtClean="0"/>
              <a:t>人包餐</a:t>
            </a:r>
            <a:endParaRPr lang="en-US" sz="4000" dirty="0" smtClean="0"/>
          </a:p>
        </p:txBody>
      </p:sp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8106" y="67808"/>
            <a:ext cx="3780293" cy="9708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6308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178</Words>
  <Application>Microsoft Office PowerPoint</Application>
  <PresentationFormat>Custom</PresentationFormat>
  <Paragraphs>23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GODDY</dc:creator>
  <cp:lastModifiedBy>GODDY</cp:lastModifiedBy>
  <cp:revision>50</cp:revision>
  <dcterms:created xsi:type="dcterms:W3CDTF">2023-05-30T16:23:58Z</dcterms:created>
  <dcterms:modified xsi:type="dcterms:W3CDTF">2023-05-30T18:14:04Z</dcterms:modified>
</cp:coreProperties>
</file>