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8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C75CFD-C96D-AFB3-5448-885F5AE749B5}" v="9" dt="2025-12-02T17:30:37.251"/>
    <p1510:client id="{D1BD63D1-BEBC-46C7-3579-B2B914093225}" v="86" dt="2025-12-02T17:18:01.4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il John (2506144)" userId="S::2506144@student.uwtsd.ac.uk::aefbd4c8-283e-4497-940a-498d6dc57b72" providerId="AD" clId="Web-{D1BD63D1-BEBC-46C7-3579-B2B914093225}"/>
    <pc:docChg chg="addSld modSld addMainMaster delMainMaster">
      <pc:chgData name="Wil John (2506144)" userId="S::2506144@student.uwtsd.ac.uk::aefbd4c8-283e-4497-940a-498d6dc57b72" providerId="AD" clId="Web-{D1BD63D1-BEBC-46C7-3579-B2B914093225}" dt="2025-12-02T17:24:34.382" v="365"/>
      <pc:docMkLst>
        <pc:docMk/>
      </pc:docMkLst>
      <pc:sldChg chg="addSp delSp modSp mod setBg modClrScheme setClrOvrMap chgLayout">
        <pc:chgData name="Wil John (2506144)" userId="S::2506144@student.uwtsd.ac.uk::aefbd4c8-283e-4497-940a-498d6dc57b72" providerId="AD" clId="Web-{D1BD63D1-BEBC-46C7-3579-B2B914093225}" dt="2025-12-02T16:33:18.864" v="34"/>
        <pc:sldMkLst>
          <pc:docMk/>
          <pc:sldMk cId="109857222" sldId="256"/>
        </pc:sldMkLst>
        <pc:spChg chg="mod">
          <ac:chgData name="Wil John (2506144)" userId="S::2506144@student.uwtsd.ac.uk::aefbd4c8-283e-4497-940a-498d6dc57b72" providerId="AD" clId="Web-{D1BD63D1-BEBC-46C7-3579-B2B914093225}" dt="2025-12-02T16:32:02.065" v="2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Wil John (2506144)" userId="S::2506144@student.uwtsd.ac.uk::aefbd4c8-283e-4497-940a-498d6dc57b72" providerId="AD" clId="Web-{D1BD63D1-BEBC-46C7-3579-B2B914093225}" dt="2025-12-02T16:32:02.065" v="22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Wil John (2506144)" userId="S::2506144@student.uwtsd.ac.uk::aefbd4c8-283e-4497-940a-498d6dc57b72" providerId="AD" clId="Web-{D1BD63D1-BEBC-46C7-3579-B2B914093225}" dt="2025-12-02T16:32:02.065" v="22"/>
          <ac:spMkLst>
            <pc:docMk/>
            <pc:sldMk cId="109857222" sldId="256"/>
            <ac:spMk id="9" creationId="{7A875D55-4A80-43E9-38F6-27E3664939B0}"/>
          </ac:spMkLst>
        </pc:spChg>
        <pc:spChg chg="add del">
          <ac:chgData name="Wil John (2506144)" userId="S::2506144@student.uwtsd.ac.uk::aefbd4c8-283e-4497-940a-498d6dc57b72" providerId="AD" clId="Web-{D1BD63D1-BEBC-46C7-3579-B2B914093225}" dt="2025-12-02T16:32:02.003" v="21"/>
          <ac:spMkLst>
            <pc:docMk/>
            <pc:sldMk cId="109857222" sldId="256"/>
            <ac:spMk id="14" creationId="{19F9BF86-FE94-4517-B97D-026C7515E589}"/>
          </ac:spMkLst>
        </pc:spChg>
        <pc:spChg chg="add">
          <ac:chgData name="Wil John (2506144)" userId="S::2506144@student.uwtsd.ac.uk::aefbd4c8-283e-4497-940a-498d6dc57b72" providerId="AD" clId="Web-{D1BD63D1-BEBC-46C7-3579-B2B914093225}" dt="2025-12-02T16:32:02.065" v="22"/>
          <ac:spMkLst>
            <pc:docMk/>
            <pc:sldMk cId="109857222" sldId="256"/>
            <ac:spMk id="18" creationId="{3768F94E-2BF1-56A5-87AC-0C427079334B}"/>
          </ac:spMkLst>
        </pc:spChg>
        <pc:spChg chg="add">
          <ac:chgData name="Wil John (2506144)" userId="S::2506144@student.uwtsd.ac.uk::aefbd4c8-283e-4497-940a-498d6dc57b72" providerId="AD" clId="Web-{D1BD63D1-BEBC-46C7-3579-B2B914093225}" dt="2025-12-02T16:32:02.065" v="22"/>
          <ac:spMkLst>
            <pc:docMk/>
            <pc:sldMk cId="109857222" sldId="256"/>
            <ac:spMk id="19" creationId="{393D8CD4-7FBE-9118-0CEB-9C1A2FA6AE5A}"/>
          </ac:spMkLst>
        </pc:spChg>
        <pc:picChg chg="add mod ord">
          <ac:chgData name="Wil John (2506144)" userId="S::2506144@student.uwtsd.ac.uk::aefbd4c8-283e-4497-940a-498d6dc57b72" providerId="AD" clId="Web-{D1BD63D1-BEBC-46C7-3579-B2B914093225}" dt="2025-12-02T16:32:02.065" v="22"/>
          <ac:picMkLst>
            <pc:docMk/>
            <pc:sldMk cId="109857222" sldId="256"/>
            <ac:picMk id="4" creationId="{67F540D4-F58B-BEFF-68D6-E87A753155F1}"/>
          </ac:picMkLst>
        </pc:picChg>
        <pc:inkChg chg="add del">
          <ac:chgData name="Wil John (2506144)" userId="S::2506144@student.uwtsd.ac.uk::aefbd4c8-283e-4497-940a-498d6dc57b72" providerId="AD" clId="Web-{D1BD63D1-BEBC-46C7-3579-B2B914093225}" dt="2025-12-02T16:32:51.989" v="24"/>
          <ac:inkMkLst>
            <pc:docMk/>
            <pc:sldMk cId="109857222" sldId="256"/>
            <ac:inkMk id="5" creationId="{212A9C98-2C13-4391-454A-A3C8037A7469}"/>
          </ac:inkMkLst>
        </pc:inkChg>
        <pc:inkChg chg="add del">
          <ac:chgData name="Wil John (2506144)" userId="S::2506144@student.uwtsd.ac.uk::aefbd4c8-283e-4497-940a-498d6dc57b72" providerId="AD" clId="Web-{D1BD63D1-BEBC-46C7-3579-B2B914093225}" dt="2025-12-02T16:33:00.176" v="28"/>
          <ac:inkMkLst>
            <pc:docMk/>
            <pc:sldMk cId="109857222" sldId="256"/>
            <ac:inkMk id="6" creationId="{7A72DEDC-7220-2DC6-6B39-F6AAB1B0F510}"/>
          </ac:inkMkLst>
        </pc:inkChg>
        <pc:inkChg chg="add del">
          <ac:chgData name="Wil John (2506144)" userId="S::2506144@student.uwtsd.ac.uk::aefbd4c8-283e-4497-940a-498d6dc57b72" providerId="AD" clId="Web-{D1BD63D1-BEBC-46C7-3579-B2B914093225}" dt="2025-12-02T16:32:58.880" v="27"/>
          <ac:inkMkLst>
            <pc:docMk/>
            <pc:sldMk cId="109857222" sldId="256"/>
            <ac:inkMk id="7" creationId="{AAB89AB8-9ADA-70F3-6AAA-7D8D64280903}"/>
          </ac:inkMkLst>
        </pc:inkChg>
        <pc:inkChg chg="add del">
          <ac:chgData name="Wil John (2506144)" userId="S::2506144@student.uwtsd.ac.uk::aefbd4c8-283e-4497-940a-498d6dc57b72" providerId="AD" clId="Web-{D1BD63D1-BEBC-46C7-3579-B2B914093225}" dt="2025-12-02T16:33:18.864" v="34"/>
          <ac:inkMkLst>
            <pc:docMk/>
            <pc:sldMk cId="109857222" sldId="256"/>
            <ac:inkMk id="8" creationId="{1772FABB-1F0C-9C1B-6C32-D3097AC10527}"/>
          </ac:inkMkLst>
        </pc:inkChg>
        <pc:inkChg chg="add del">
          <ac:chgData name="Wil John (2506144)" userId="S::2506144@student.uwtsd.ac.uk::aefbd4c8-283e-4497-940a-498d6dc57b72" providerId="AD" clId="Web-{D1BD63D1-BEBC-46C7-3579-B2B914093225}" dt="2025-12-02T16:33:17.661" v="33"/>
          <ac:inkMkLst>
            <pc:docMk/>
            <pc:sldMk cId="109857222" sldId="256"/>
            <ac:inkMk id="10" creationId="{57A58733-5609-FCCD-A7B9-7B7C9523DF4C}"/>
          </ac:inkMkLst>
        </pc:inkChg>
        <pc:inkChg chg="add del">
          <ac:chgData name="Wil John (2506144)" userId="S::2506144@student.uwtsd.ac.uk::aefbd4c8-283e-4497-940a-498d6dc57b72" providerId="AD" clId="Web-{D1BD63D1-BEBC-46C7-3579-B2B914093225}" dt="2025-12-02T16:33:16.442" v="32"/>
          <ac:inkMkLst>
            <pc:docMk/>
            <pc:sldMk cId="109857222" sldId="256"/>
            <ac:inkMk id="11" creationId="{C7DD75B2-2CAB-BFA3-4B1D-F67087E145DB}"/>
          </ac:inkMkLst>
        </pc:inkChg>
        <pc:cxnChg chg="add del">
          <ac:chgData name="Wil John (2506144)" userId="S::2506144@student.uwtsd.ac.uk::aefbd4c8-283e-4497-940a-498d6dc57b72" providerId="AD" clId="Web-{D1BD63D1-BEBC-46C7-3579-B2B914093225}" dt="2025-12-02T16:32:02.003" v="21"/>
          <ac:cxnSpMkLst>
            <pc:docMk/>
            <pc:sldMk cId="109857222" sldId="256"/>
            <ac:cxnSpMk id="16" creationId="{426B4E86-32C4-273A-1ADF-6B44243549D7}"/>
          </ac:cxnSpMkLst>
        </pc:cxnChg>
      </pc:sldChg>
      <pc:sldChg chg="addSp delSp modSp new modNotes">
        <pc:chgData name="Wil John (2506144)" userId="S::2506144@student.uwtsd.ac.uk::aefbd4c8-283e-4497-940a-498d6dc57b72" providerId="AD" clId="Web-{D1BD63D1-BEBC-46C7-3579-B2B914093225}" dt="2025-12-02T17:24:34.382" v="365"/>
        <pc:sldMkLst>
          <pc:docMk/>
          <pc:sldMk cId="421526154" sldId="257"/>
        </pc:sldMkLst>
        <pc:spChg chg="mod">
          <ac:chgData name="Wil John (2506144)" userId="S::2506144@student.uwtsd.ac.uk::aefbd4c8-283e-4497-940a-498d6dc57b72" providerId="AD" clId="Web-{D1BD63D1-BEBC-46C7-3579-B2B914093225}" dt="2025-12-02T17:04:56.804" v="60" actId="20577"/>
          <ac:spMkLst>
            <pc:docMk/>
            <pc:sldMk cId="421526154" sldId="257"/>
            <ac:spMk id="2" creationId="{4A9FF986-5C1A-EC26-8DB9-504887117079}"/>
          </ac:spMkLst>
        </pc:spChg>
        <pc:spChg chg="mod">
          <ac:chgData name="Wil John (2506144)" userId="S::2506144@student.uwtsd.ac.uk::aefbd4c8-283e-4497-940a-498d6dc57b72" providerId="AD" clId="Web-{D1BD63D1-BEBC-46C7-3579-B2B914093225}" dt="2025-12-02T17:14:31.567" v="86" actId="20577"/>
          <ac:spMkLst>
            <pc:docMk/>
            <pc:sldMk cId="421526154" sldId="257"/>
            <ac:spMk id="3" creationId="{898975A1-E9E7-32AA-4E46-B7F5AAA2ECEC}"/>
          </ac:spMkLst>
        </pc:spChg>
        <pc:inkChg chg="add del">
          <ac:chgData name="Wil John (2506144)" userId="S::2506144@student.uwtsd.ac.uk::aefbd4c8-283e-4497-940a-498d6dc57b72" providerId="AD" clId="Web-{D1BD63D1-BEBC-46C7-3579-B2B914093225}" dt="2025-12-02T16:54:12.645" v="41"/>
          <ac:inkMkLst>
            <pc:docMk/>
            <pc:sldMk cId="421526154" sldId="257"/>
            <ac:inkMk id="4" creationId="{15A160E5-5F24-2850-9302-005CEEA05996}"/>
          </ac:inkMkLst>
        </pc:inkChg>
        <pc:inkChg chg="add del">
          <ac:chgData name="Wil John (2506144)" userId="S::2506144@student.uwtsd.ac.uk::aefbd4c8-283e-4497-940a-498d6dc57b72" providerId="AD" clId="Web-{D1BD63D1-BEBC-46C7-3579-B2B914093225}" dt="2025-12-02T16:54:10.223" v="40"/>
          <ac:inkMkLst>
            <pc:docMk/>
            <pc:sldMk cId="421526154" sldId="257"/>
            <ac:inkMk id="5" creationId="{D5808F2E-0D88-8141-6ADC-5C0645264B07}"/>
          </ac:inkMkLst>
        </pc:inkChg>
        <pc:inkChg chg="add del">
          <ac:chgData name="Wil John (2506144)" userId="S::2506144@student.uwtsd.ac.uk::aefbd4c8-283e-4497-940a-498d6dc57b72" providerId="AD" clId="Web-{D1BD63D1-BEBC-46C7-3579-B2B914093225}" dt="2025-12-02T16:54:07.380" v="39"/>
          <ac:inkMkLst>
            <pc:docMk/>
            <pc:sldMk cId="421526154" sldId="257"/>
            <ac:inkMk id="6" creationId="{A7AC4E51-2FBB-0FD9-FA59-278CE5D85B80}"/>
          </ac:inkMkLst>
        </pc:inkChg>
        <pc:inkChg chg="add del">
          <ac:chgData name="Wil John (2506144)" userId="S::2506144@student.uwtsd.ac.uk::aefbd4c8-283e-4497-940a-498d6dc57b72" providerId="AD" clId="Web-{D1BD63D1-BEBC-46C7-3579-B2B914093225}" dt="2025-12-02T16:54:28.864" v="43"/>
          <ac:inkMkLst>
            <pc:docMk/>
            <pc:sldMk cId="421526154" sldId="257"/>
            <ac:inkMk id="7" creationId="{3F338FAA-DC6E-03D2-006E-1DABBBB6F1BF}"/>
          </ac:inkMkLst>
        </pc:inkChg>
      </pc:sldChg>
      <pc:sldMasterChg chg="del delSldLayout">
        <pc:chgData name="Wil John (2506144)" userId="S::2506144@student.uwtsd.ac.uk::aefbd4c8-283e-4497-940a-498d6dc57b72" providerId="AD" clId="Web-{D1BD63D1-BEBC-46C7-3579-B2B914093225}" dt="2025-12-02T16:31:28.690" v="19"/>
        <pc:sldMasterMkLst>
          <pc:docMk/>
          <pc:sldMasterMk cId="2460954070" sldId="2147483660"/>
        </pc:sldMasterMkLst>
        <pc:sldLayoutChg chg="del">
          <pc:chgData name="Wil John (2506144)" userId="S::2506144@student.uwtsd.ac.uk::aefbd4c8-283e-4497-940a-498d6dc57b72" providerId="AD" clId="Web-{D1BD63D1-BEBC-46C7-3579-B2B914093225}" dt="2025-12-02T16:31:28.690" v="1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Wil John (2506144)" userId="S::2506144@student.uwtsd.ac.uk::aefbd4c8-283e-4497-940a-498d6dc57b72" providerId="AD" clId="Web-{D1BD63D1-BEBC-46C7-3579-B2B914093225}" dt="2025-12-02T16:31:28.690" v="1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Wil John (2506144)" userId="S::2506144@student.uwtsd.ac.uk::aefbd4c8-283e-4497-940a-498d6dc57b72" providerId="AD" clId="Web-{D1BD63D1-BEBC-46C7-3579-B2B914093225}" dt="2025-12-02T16:31:28.690" v="1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Wil John (2506144)" userId="S::2506144@student.uwtsd.ac.uk::aefbd4c8-283e-4497-940a-498d6dc57b72" providerId="AD" clId="Web-{D1BD63D1-BEBC-46C7-3579-B2B914093225}" dt="2025-12-02T16:31:28.690" v="1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Wil John (2506144)" userId="S::2506144@student.uwtsd.ac.uk::aefbd4c8-283e-4497-940a-498d6dc57b72" providerId="AD" clId="Web-{D1BD63D1-BEBC-46C7-3579-B2B914093225}" dt="2025-12-02T16:31:28.690" v="1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Wil John (2506144)" userId="S::2506144@student.uwtsd.ac.uk::aefbd4c8-283e-4497-940a-498d6dc57b72" providerId="AD" clId="Web-{D1BD63D1-BEBC-46C7-3579-B2B914093225}" dt="2025-12-02T16:31:28.690" v="1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Wil John (2506144)" userId="S::2506144@student.uwtsd.ac.uk::aefbd4c8-283e-4497-940a-498d6dc57b72" providerId="AD" clId="Web-{D1BD63D1-BEBC-46C7-3579-B2B914093225}" dt="2025-12-02T16:31:28.690" v="1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Wil John (2506144)" userId="S::2506144@student.uwtsd.ac.uk::aefbd4c8-283e-4497-940a-498d6dc57b72" providerId="AD" clId="Web-{D1BD63D1-BEBC-46C7-3579-B2B914093225}" dt="2025-12-02T16:31:28.690" v="1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Wil John (2506144)" userId="S::2506144@student.uwtsd.ac.uk::aefbd4c8-283e-4497-940a-498d6dc57b72" providerId="AD" clId="Web-{D1BD63D1-BEBC-46C7-3579-B2B914093225}" dt="2025-12-02T16:31:28.690" v="1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Wil John (2506144)" userId="S::2506144@student.uwtsd.ac.uk::aefbd4c8-283e-4497-940a-498d6dc57b72" providerId="AD" clId="Web-{D1BD63D1-BEBC-46C7-3579-B2B914093225}" dt="2025-12-02T16:31:28.690" v="1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Wil John (2506144)" userId="S::2506144@student.uwtsd.ac.uk::aefbd4c8-283e-4497-940a-498d6dc57b72" providerId="AD" clId="Web-{D1BD63D1-BEBC-46C7-3579-B2B914093225}" dt="2025-12-02T16:31:28.690" v="1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Wil John (2506144)" userId="S::2506144@student.uwtsd.ac.uk::aefbd4c8-283e-4497-940a-498d6dc57b72" providerId="AD" clId="Web-{D1BD63D1-BEBC-46C7-3579-B2B914093225}" dt="2025-12-02T16:32:02.065" v="22"/>
        <pc:sldMasterMkLst>
          <pc:docMk/>
          <pc:sldMasterMk cId="2239086980" sldId="2147483695"/>
        </pc:sldMasterMkLst>
        <pc:sldLayoutChg chg="add del">
          <pc:chgData name="Wil John (2506144)" userId="S::2506144@student.uwtsd.ac.uk::aefbd4c8-283e-4497-940a-498d6dc57b72" providerId="AD" clId="Web-{D1BD63D1-BEBC-46C7-3579-B2B914093225}" dt="2025-12-02T16:32:02.065" v="22"/>
          <pc:sldLayoutMkLst>
            <pc:docMk/>
            <pc:sldMasterMk cId="2239086980" sldId="2147483695"/>
            <pc:sldLayoutMk cId="302331359" sldId="2147483684"/>
          </pc:sldLayoutMkLst>
        </pc:sldLayoutChg>
        <pc:sldLayoutChg chg="add del">
          <pc:chgData name="Wil John (2506144)" userId="S::2506144@student.uwtsd.ac.uk::aefbd4c8-283e-4497-940a-498d6dc57b72" providerId="AD" clId="Web-{D1BD63D1-BEBC-46C7-3579-B2B914093225}" dt="2025-12-02T16:32:02.065" v="22"/>
          <pc:sldLayoutMkLst>
            <pc:docMk/>
            <pc:sldMasterMk cId="2239086980" sldId="2147483695"/>
            <pc:sldLayoutMk cId="4163284428" sldId="2147483685"/>
          </pc:sldLayoutMkLst>
        </pc:sldLayoutChg>
        <pc:sldLayoutChg chg="add del">
          <pc:chgData name="Wil John (2506144)" userId="S::2506144@student.uwtsd.ac.uk::aefbd4c8-283e-4497-940a-498d6dc57b72" providerId="AD" clId="Web-{D1BD63D1-BEBC-46C7-3579-B2B914093225}" dt="2025-12-02T16:32:02.065" v="22"/>
          <pc:sldLayoutMkLst>
            <pc:docMk/>
            <pc:sldMasterMk cId="2239086980" sldId="2147483695"/>
            <pc:sldLayoutMk cId="959620630" sldId="2147483686"/>
          </pc:sldLayoutMkLst>
        </pc:sldLayoutChg>
        <pc:sldLayoutChg chg="add del">
          <pc:chgData name="Wil John (2506144)" userId="S::2506144@student.uwtsd.ac.uk::aefbd4c8-283e-4497-940a-498d6dc57b72" providerId="AD" clId="Web-{D1BD63D1-BEBC-46C7-3579-B2B914093225}" dt="2025-12-02T16:32:02.065" v="22"/>
          <pc:sldLayoutMkLst>
            <pc:docMk/>
            <pc:sldMasterMk cId="2239086980" sldId="2147483695"/>
            <pc:sldLayoutMk cId="3109502635" sldId="2147483687"/>
          </pc:sldLayoutMkLst>
        </pc:sldLayoutChg>
        <pc:sldLayoutChg chg="add del">
          <pc:chgData name="Wil John (2506144)" userId="S::2506144@student.uwtsd.ac.uk::aefbd4c8-283e-4497-940a-498d6dc57b72" providerId="AD" clId="Web-{D1BD63D1-BEBC-46C7-3579-B2B914093225}" dt="2025-12-02T16:32:02.065" v="22"/>
          <pc:sldLayoutMkLst>
            <pc:docMk/>
            <pc:sldMasterMk cId="2239086980" sldId="2147483695"/>
            <pc:sldLayoutMk cId="2367416153" sldId="2147483688"/>
          </pc:sldLayoutMkLst>
        </pc:sldLayoutChg>
        <pc:sldLayoutChg chg="add del">
          <pc:chgData name="Wil John (2506144)" userId="S::2506144@student.uwtsd.ac.uk::aefbd4c8-283e-4497-940a-498d6dc57b72" providerId="AD" clId="Web-{D1BD63D1-BEBC-46C7-3579-B2B914093225}" dt="2025-12-02T16:32:02.065" v="22"/>
          <pc:sldLayoutMkLst>
            <pc:docMk/>
            <pc:sldMasterMk cId="2239086980" sldId="2147483695"/>
            <pc:sldLayoutMk cId="1887281925" sldId="2147483689"/>
          </pc:sldLayoutMkLst>
        </pc:sldLayoutChg>
        <pc:sldLayoutChg chg="add del">
          <pc:chgData name="Wil John (2506144)" userId="S::2506144@student.uwtsd.ac.uk::aefbd4c8-283e-4497-940a-498d6dc57b72" providerId="AD" clId="Web-{D1BD63D1-BEBC-46C7-3579-B2B914093225}" dt="2025-12-02T16:32:02.065" v="22"/>
          <pc:sldLayoutMkLst>
            <pc:docMk/>
            <pc:sldMasterMk cId="2239086980" sldId="2147483695"/>
            <pc:sldLayoutMk cId="2108616793" sldId="2147483690"/>
          </pc:sldLayoutMkLst>
        </pc:sldLayoutChg>
        <pc:sldLayoutChg chg="add del">
          <pc:chgData name="Wil John (2506144)" userId="S::2506144@student.uwtsd.ac.uk::aefbd4c8-283e-4497-940a-498d6dc57b72" providerId="AD" clId="Web-{D1BD63D1-BEBC-46C7-3579-B2B914093225}" dt="2025-12-02T16:32:02.065" v="22"/>
          <pc:sldLayoutMkLst>
            <pc:docMk/>
            <pc:sldMasterMk cId="2239086980" sldId="2147483695"/>
            <pc:sldLayoutMk cId="310489576" sldId="2147483691"/>
          </pc:sldLayoutMkLst>
        </pc:sldLayoutChg>
        <pc:sldLayoutChg chg="add del">
          <pc:chgData name="Wil John (2506144)" userId="S::2506144@student.uwtsd.ac.uk::aefbd4c8-283e-4497-940a-498d6dc57b72" providerId="AD" clId="Web-{D1BD63D1-BEBC-46C7-3579-B2B914093225}" dt="2025-12-02T16:32:02.065" v="22"/>
          <pc:sldLayoutMkLst>
            <pc:docMk/>
            <pc:sldMasterMk cId="2239086980" sldId="2147483695"/>
            <pc:sldLayoutMk cId="2670370969" sldId="2147483692"/>
          </pc:sldLayoutMkLst>
        </pc:sldLayoutChg>
        <pc:sldLayoutChg chg="add del">
          <pc:chgData name="Wil John (2506144)" userId="S::2506144@student.uwtsd.ac.uk::aefbd4c8-283e-4497-940a-498d6dc57b72" providerId="AD" clId="Web-{D1BD63D1-BEBC-46C7-3579-B2B914093225}" dt="2025-12-02T16:32:02.065" v="22"/>
          <pc:sldLayoutMkLst>
            <pc:docMk/>
            <pc:sldMasterMk cId="2239086980" sldId="2147483695"/>
            <pc:sldLayoutMk cId="2868330943" sldId="2147483693"/>
          </pc:sldLayoutMkLst>
        </pc:sldLayoutChg>
        <pc:sldLayoutChg chg="add del">
          <pc:chgData name="Wil John (2506144)" userId="S::2506144@student.uwtsd.ac.uk::aefbd4c8-283e-4497-940a-498d6dc57b72" providerId="AD" clId="Web-{D1BD63D1-BEBC-46C7-3579-B2B914093225}" dt="2025-12-02T16:32:02.065" v="22"/>
          <pc:sldLayoutMkLst>
            <pc:docMk/>
            <pc:sldMasterMk cId="2239086980" sldId="2147483695"/>
            <pc:sldLayoutMk cId="168381335" sldId="2147483694"/>
          </pc:sldLayoutMkLst>
        </pc:sldLayoutChg>
      </pc:sldMasterChg>
      <pc:sldMasterChg chg="add del addSldLayout delSldLayout">
        <pc:chgData name="Wil John (2506144)" userId="S::2506144@student.uwtsd.ac.uk::aefbd4c8-283e-4497-940a-498d6dc57b72" providerId="AD" clId="Web-{D1BD63D1-BEBC-46C7-3579-B2B914093225}" dt="2025-12-02T16:32:02.003" v="21"/>
        <pc:sldMasterMkLst>
          <pc:docMk/>
          <pc:sldMasterMk cId="1516473205" sldId="2147483696"/>
        </pc:sldMasterMkLst>
        <pc:sldLayoutChg chg="add del">
          <pc:chgData name="Wil John (2506144)" userId="S::2506144@student.uwtsd.ac.uk::aefbd4c8-283e-4497-940a-498d6dc57b72" providerId="AD" clId="Web-{D1BD63D1-BEBC-46C7-3579-B2B914093225}" dt="2025-12-02T16:32:02.003" v="21"/>
          <pc:sldLayoutMkLst>
            <pc:docMk/>
            <pc:sldMasterMk cId="1516473205" sldId="2147483696"/>
            <pc:sldLayoutMk cId="2212397007" sldId="2147483697"/>
          </pc:sldLayoutMkLst>
        </pc:sldLayoutChg>
        <pc:sldLayoutChg chg="add del">
          <pc:chgData name="Wil John (2506144)" userId="S::2506144@student.uwtsd.ac.uk::aefbd4c8-283e-4497-940a-498d6dc57b72" providerId="AD" clId="Web-{D1BD63D1-BEBC-46C7-3579-B2B914093225}" dt="2025-12-02T16:32:02.003" v="21"/>
          <pc:sldLayoutMkLst>
            <pc:docMk/>
            <pc:sldMasterMk cId="1516473205" sldId="2147483696"/>
            <pc:sldLayoutMk cId="1324029861" sldId="2147483698"/>
          </pc:sldLayoutMkLst>
        </pc:sldLayoutChg>
        <pc:sldLayoutChg chg="add del">
          <pc:chgData name="Wil John (2506144)" userId="S::2506144@student.uwtsd.ac.uk::aefbd4c8-283e-4497-940a-498d6dc57b72" providerId="AD" clId="Web-{D1BD63D1-BEBC-46C7-3579-B2B914093225}" dt="2025-12-02T16:32:02.003" v="21"/>
          <pc:sldLayoutMkLst>
            <pc:docMk/>
            <pc:sldMasterMk cId="1516473205" sldId="2147483696"/>
            <pc:sldLayoutMk cId="3998867376" sldId="2147483699"/>
          </pc:sldLayoutMkLst>
        </pc:sldLayoutChg>
        <pc:sldLayoutChg chg="add del">
          <pc:chgData name="Wil John (2506144)" userId="S::2506144@student.uwtsd.ac.uk::aefbd4c8-283e-4497-940a-498d6dc57b72" providerId="AD" clId="Web-{D1BD63D1-BEBC-46C7-3579-B2B914093225}" dt="2025-12-02T16:32:02.003" v="21"/>
          <pc:sldLayoutMkLst>
            <pc:docMk/>
            <pc:sldMasterMk cId="1516473205" sldId="2147483696"/>
            <pc:sldLayoutMk cId="248820048" sldId="2147483700"/>
          </pc:sldLayoutMkLst>
        </pc:sldLayoutChg>
        <pc:sldLayoutChg chg="add del">
          <pc:chgData name="Wil John (2506144)" userId="S::2506144@student.uwtsd.ac.uk::aefbd4c8-283e-4497-940a-498d6dc57b72" providerId="AD" clId="Web-{D1BD63D1-BEBC-46C7-3579-B2B914093225}" dt="2025-12-02T16:32:02.003" v="21"/>
          <pc:sldLayoutMkLst>
            <pc:docMk/>
            <pc:sldMasterMk cId="1516473205" sldId="2147483696"/>
            <pc:sldLayoutMk cId="2847595926" sldId="2147483701"/>
          </pc:sldLayoutMkLst>
        </pc:sldLayoutChg>
        <pc:sldLayoutChg chg="add del">
          <pc:chgData name="Wil John (2506144)" userId="S::2506144@student.uwtsd.ac.uk::aefbd4c8-283e-4497-940a-498d6dc57b72" providerId="AD" clId="Web-{D1BD63D1-BEBC-46C7-3579-B2B914093225}" dt="2025-12-02T16:32:02.003" v="21"/>
          <pc:sldLayoutMkLst>
            <pc:docMk/>
            <pc:sldMasterMk cId="1516473205" sldId="2147483696"/>
            <pc:sldLayoutMk cId="1550232446" sldId="2147483702"/>
          </pc:sldLayoutMkLst>
        </pc:sldLayoutChg>
        <pc:sldLayoutChg chg="add del">
          <pc:chgData name="Wil John (2506144)" userId="S::2506144@student.uwtsd.ac.uk::aefbd4c8-283e-4497-940a-498d6dc57b72" providerId="AD" clId="Web-{D1BD63D1-BEBC-46C7-3579-B2B914093225}" dt="2025-12-02T16:32:02.003" v="21"/>
          <pc:sldLayoutMkLst>
            <pc:docMk/>
            <pc:sldMasterMk cId="1516473205" sldId="2147483696"/>
            <pc:sldLayoutMk cId="1977710585" sldId="2147483703"/>
          </pc:sldLayoutMkLst>
        </pc:sldLayoutChg>
        <pc:sldLayoutChg chg="add del">
          <pc:chgData name="Wil John (2506144)" userId="S::2506144@student.uwtsd.ac.uk::aefbd4c8-283e-4497-940a-498d6dc57b72" providerId="AD" clId="Web-{D1BD63D1-BEBC-46C7-3579-B2B914093225}" dt="2025-12-02T16:32:02.003" v="21"/>
          <pc:sldLayoutMkLst>
            <pc:docMk/>
            <pc:sldMasterMk cId="1516473205" sldId="2147483696"/>
            <pc:sldLayoutMk cId="1570734890" sldId="2147483704"/>
          </pc:sldLayoutMkLst>
        </pc:sldLayoutChg>
        <pc:sldLayoutChg chg="add del">
          <pc:chgData name="Wil John (2506144)" userId="S::2506144@student.uwtsd.ac.uk::aefbd4c8-283e-4497-940a-498d6dc57b72" providerId="AD" clId="Web-{D1BD63D1-BEBC-46C7-3579-B2B914093225}" dt="2025-12-02T16:32:02.003" v="21"/>
          <pc:sldLayoutMkLst>
            <pc:docMk/>
            <pc:sldMasterMk cId="1516473205" sldId="2147483696"/>
            <pc:sldLayoutMk cId="3453018149" sldId="2147483705"/>
          </pc:sldLayoutMkLst>
        </pc:sldLayoutChg>
        <pc:sldLayoutChg chg="add del">
          <pc:chgData name="Wil John (2506144)" userId="S::2506144@student.uwtsd.ac.uk::aefbd4c8-283e-4497-940a-498d6dc57b72" providerId="AD" clId="Web-{D1BD63D1-BEBC-46C7-3579-B2B914093225}" dt="2025-12-02T16:32:02.003" v="21"/>
          <pc:sldLayoutMkLst>
            <pc:docMk/>
            <pc:sldMasterMk cId="1516473205" sldId="2147483696"/>
            <pc:sldLayoutMk cId="2244097163" sldId="2147483706"/>
          </pc:sldLayoutMkLst>
        </pc:sldLayoutChg>
        <pc:sldLayoutChg chg="add del">
          <pc:chgData name="Wil John (2506144)" userId="S::2506144@student.uwtsd.ac.uk::aefbd4c8-283e-4497-940a-498d6dc57b72" providerId="AD" clId="Web-{D1BD63D1-BEBC-46C7-3579-B2B914093225}" dt="2025-12-02T16:32:02.003" v="21"/>
          <pc:sldLayoutMkLst>
            <pc:docMk/>
            <pc:sldMasterMk cId="1516473205" sldId="2147483696"/>
            <pc:sldLayoutMk cId="2650642197" sldId="2147483707"/>
          </pc:sldLayoutMkLst>
        </pc:sldLayoutChg>
      </pc:sldMasterChg>
      <pc:sldMasterChg chg="add addSldLayout">
        <pc:chgData name="Wil John (2506144)" userId="S::2506144@student.uwtsd.ac.uk::aefbd4c8-283e-4497-940a-498d6dc57b72" providerId="AD" clId="Web-{D1BD63D1-BEBC-46C7-3579-B2B914093225}" dt="2025-12-02T16:32:02.065" v="22"/>
        <pc:sldMasterMkLst>
          <pc:docMk/>
          <pc:sldMasterMk cId="122072323" sldId="2147483758"/>
        </pc:sldMasterMkLst>
        <pc:sldLayoutChg chg="add">
          <pc:chgData name="Wil John (2506144)" userId="S::2506144@student.uwtsd.ac.uk::aefbd4c8-283e-4497-940a-498d6dc57b72" providerId="AD" clId="Web-{D1BD63D1-BEBC-46C7-3579-B2B914093225}" dt="2025-12-02T16:32:02.065" v="22"/>
          <pc:sldLayoutMkLst>
            <pc:docMk/>
            <pc:sldMasterMk cId="122072323" sldId="2147483758"/>
            <pc:sldLayoutMk cId="2328217850" sldId="2147483747"/>
          </pc:sldLayoutMkLst>
        </pc:sldLayoutChg>
        <pc:sldLayoutChg chg="add">
          <pc:chgData name="Wil John (2506144)" userId="S::2506144@student.uwtsd.ac.uk::aefbd4c8-283e-4497-940a-498d6dc57b72" providerId="AD" clId="Web-{D1BD63D1-BEBC-46C7-3579-B2B914093225}" dt="2025-12-02T16:32:02.065" v="22"/>
          <pc:sldLayoutMkLst>
            <pc:docMk/>
            <pc:sldMasterMk cId="122072323" sldId="2147483758"/>
            <pc:sldLayoutMk cId="4260606471" sldId="2147483748"/>
          </pc:sldLayoutMkLst>
        </pc:sldLayoutChg>
        <pc:sldLayoutChg chg="add">
          <pc:chgData name="Wil John (2506144)" userId="S::2506144@student.uwtsd.ac.uk::aefbd4c8-283e-4497-940a-498d6dc57b72" providerId="AD" clId="Web-{D1BD63D1-BEBC-46C7-3579-B2B914093225}" dt="2025-12-02T16:32:02.065" v="22"/>
          <pc:sldLayoutMkLst>
            <pc:docMk/>
            <pc:sldMasterMk cId="122072323" sldId="2147483758"/>
            <pc:sldLayoutMk cId="3037785530" sldId="2147483749"/>
          </pc:sldLayoutMkLst>
        </pc:sldLayoutChg>
        <pc:sldLayoutChg chg="add">
          <pc:chgData name="Wil John (2506144)" userId="S::2506144@student.uwtsd.ac.uk::aefbd4c8-283e-4497-940a-498d6dc57b72" providerId="AD" clId="Web-{D1BD63D1-BEBC-46C7-3579-B2B914093225}" dt="2025-12-02T16:32:02.065" v="22"/>
          <pc:sldLayoutMkLst>
            <pc:docMk/>
            <pc:sldMasterMk cId="122072323" sldId="2147483758"/>
            <pc:sldLayoutMk cId="2178289698" sldId="2147483750"/>
          </pc:sldLayoutMkLst>
        </pc:sldLayoutChg>
        <pc:sldLayoutChg chg="add">
          <pc:chgData name="Wil John (2506144)" userId="S::2506144@student.uwtsd.ac.uk::aefbd4c8-283e-4497-940a-498d6dc57b72" providerId="AD" clId="Web-{D1BD63D1-BEBC-46C7-3579-B2B914093225}" dt="2025-12-02T16:32:02.065" v="22"/>
          <pc:sldLayoutMkLst>
            <pc:docMk/>
            <pc:sldMasterMk cId="122072323" sldId="2147483758"/>
            <pc:sldLayoutMk cId="3440095048" sldId="2147483751"/>
          </pc:sldLayoutMkLst>
        </pc:sldLayoutChg>
        <pc:sldLayoutChg chg="add">
          <pc:chgData name="Wil John (2506144)" userId="S::2506144@student.uwtsd.ac.uk::aefbd4c8-283e-4497-940a-498d6dc57b72" providerId="AD" clId="Web-{D1BD63D1-BEBC-46C7-3579-B2B914093225}" dt="2025-12-02T16:32:02.065" v="22"/>
          <pc:sldLayoutMkLst>
            <pc:docMk/>
            <pc:sldMasterMk cId="122072323" sldId="2147483758"/>
            <pc:sldLayoutMk cId="1024683099" sldId="2147483752"/>
          </pc:sldLayoutMkLst>
        </pc:sldLayoutChg>
        <pc:sldLayoutChg chg="add">
          <pc:chgData name="Wil John (2506144)" userId="S::2506144@student.uwtsd.ac.uk::aefbd4c8-283e-4497-940a-498d6dc57b72" providerId="AD" clId="Web-{D1BD63D1-BEBC-46C7-3579-B2B914093225}" dt="2025-12-02T16:32:02.065" v="22"/>
          <pc:sldLayoutMkLst>
            <pc:docMk/>
            <pc:sldMasterMk cId="122072323" sldId="2147483758"/>
            <pc:sldLayoutMk cId="3641732439" sldId="2147483753"/>
          </pc:sldLayoutMkLst>
        </pc:sldLayoutChg>
        <pc:sldLayoutChg chg="add">
          <pc:chgData name="Wil John (2506144)" userId="S::2506144@student.uwtsd.ac.uk::aefbd4c8-283e-4497-940a-498d6dc57b72" providerId="AD" clId="Web-{D1BD63D1-BEBC-46C7-3579-B2B914093225}" dt="2025-12-02T16:32:02.065" v="22"/>
          <pc:sldLayoutMkLst>
            <pc:docMk/>
            <pc:sldMasterMk cId="122072323" sldId="2147483758"/>
            <pc:sldLayoutMk cId="3662291759" sldId="2147483754"/>
          </pc:sldLayoutMkLst>
        </pc:sldLayoutChg>
        <pc:sldLayoutChg chg="add">
          <pc:chgData name="Wil John (2506144)" userId="S::2506144@student.uwtsd.ac.uk::aefbd4c8-283e-4497-940a-498d6dc57b72" providerId="AD" clId="Web-{D1BD63D1-BEBC-46C7-3579-B2B914093225}" dt="2025-12-02T16:32:02.065" v="22"/>
          <pc:sldLayoutMkLst>
            <pc:docMk/>
            <pc:sldMasterMk cId="122072323" sldId="2147483758"/>
            <pc:sldLayoutMk cId="2649986561" sldId="2147483755"/>
          </pc:sldLayoutMkLst>
        </pc:sldLayoutChg>
        <pc:sldLayoutChg chg="add">
          <pc:chgData name="Wil John (2506144)" userId="S::2506144@student.uwtsd.ac.uk::aefbd4c8-283e-4497-940a-498d6dc57b72" providerId="AD" clId="Web-{D1BD63D1-BEBC-46C7-3579-B2B914093225}" dt="2025-12-02T16:32:02.065" v="22"/>
          <pc:sldLayoutMkLst>
            <pc:docMk/>
            <pc:sldMasterMk cId="122072323" sldId="2147483758"/>
            <pc:sldLayoutMk cId="226888021" sldId="2147483756"/>
          </pc:sldLayoutMkLst>
        </pc:sldLayoutChg>
        <pc:sldLayoutChg chg="add">
          <pc:chgData name="Wil John (2506144)" userId="S::2506144@student.uwtsd.ac.uk::aefbd4c8-283e-4497-940a-498d6dc57b72" providerId="AD" clId="Web-{D1BD63D1-BEBC-46C7-3579-B2B914093225}" dt="2025-12-02T16:32:02.065" v="22"/>
          <pc:sldLayoutMkLst>
            <pc:docMk/>
            <pc:sldMasterMk cId="122072323" sldId="2147483758"/>
            <pc:sldLayoutMk cId="2313583746" sldId="2147483757"/>
          </pc:sldLayoutMkLst>
        </pc:sldLayoutChg>
      </pc:sldMasterChg>
    </pc:docChg>
  </pc:docChgLst>
  <pc:docChgLst>
    <pc:chgData name="Wil John (2506144)" userId="S::2506144@student.uwtsd.ac.uk::aefbd4c8-283e-4497-940a-498d6dc57b72" providerId="AD" clId="Web-{7CC75CFD-C96D-AFB3-5448-885F5AE749B5}"/>
    <pc:docChg chg="modSld">
      <pc:chgData name="Wil John (2506144)" userId="S::2506144@student.uwtsd.ac.uk::aefbd4c8-283e-4497-940a-498d6dc57b72" providerId="AD" clId="Web-{7CC75CFD-C96D-AFB3-5448-885F5AE749B5}" dt="2025-12-02T17:30:37.251" v="11" actId="20577"/>
      <pc:docMkLst>
        <pc:docMk/>
      </pc:docMkLst>
      <pc:sldChg chg="addSp delSp modSp mod setBg">
        <pc:chgData name="Wil John (2506144)" userId="S::2506144@student.uwtsd.ac.uk::aefbd4c8-283e-4497-940a-498d6dc57b72" providerId="AD" clId="Web-{7CC75CFD-C96D-AFB3-5448-885F5AE749B5}" dt="2025-12-02T17:30:37.251" v="11" actId="20577"/>
        <pc:sldMkLst>
          <pc:docMk/>
          <pc:sldMk cId="421526154" sldId="257"/>
        </pc:sldMkLst>
        <pc:spChg chg="mod">
          <ac:chgData name="Wil John (2506144)" userId="S::2506144@student.uwtsd.ac.uk::aefbd4c8-283e-4497-940a-498d6dc57b72" providerId="AD" clId="Web-{7CC75CFD-C96D-AFB3-5448-885F5AE749B5}" dt="2025-12-02T17:30:37.251" v="11" actId="20577"/>
          <ac:spMkLst>
            <pc:docMk/>
            <pc:sldMk cId="421526154" sldId="257"/>
            <ac:spMk id="2" creationId="{4A9FF986-5C1A-EC26-8DB9-504887117079}"/>
          </ac:spMkLst>
        </pc:spChg>
        <pc:spChg chg="add del">
          <ac:chgData name="Wil John (2506144)" userId="S::2506144@student.uwtsd.ac.uk::aefbd4c8-283e-4497-940a-498d6dc57b72" providerId="AD" clId="Web-{7CC75CFD-C96D-AFB3-5448-885F5AE749B5}" dt="2025-12-02T17:30:16" v="2"/>
          <ac:spMkLst>
            <pc:docMk/>
            <pc:sldMk cId="421526154" sldId="257"/>
            <ac:spMk id="3" creationId="{898975A1-E9E7-32AA-4E46-B7F5AAA2ECEC}"/>
          </ac:spMkLst>
        </pc:spChg>
        <pc:spChg chg="add del">
          <ac:chgData name="Wil John (2506144)" userId="S::2506144@student.uwtsd.ac.uk::aefbd4c8-283e-4497-940a-498d6dc57b72" providerId="AD" clId="Web-{7CC75CFD-C96D-AFB3-5448-885F5AE749B5}" dt="2025-12-02T17:30:15.969" v="1"/>
          <ac:spMkLst>
            <pc:docMk/>
            <pc:sldMk cId="421526154" sldId="257"/>
            <ac:spMk id="9" creationId="{28B2BC11-3AA0-8791-5B1B-4172FCB3677B}"/>
          </ac:spMkLst>
        </pc:spChg>
        <pc:spChg chg="add del">
          <ac:chgData name="Wil John (2506144)" userId="S::2506144@student.uwtsd.ac.uk::aefbd4c8-283e-4497-940a-498d6dc57b72" providerId="AD" clId="Web-{7CC75CFD-C96D-AFB3-5448-885F5AE749B5}" dt="2025-12-02T17:30:15.969" v="1"/>
          <ac:spMkLst>
            <pc:docMk/>
            <pc:sldMk cId="421526154" sldId="257"/>
            <ac:spMk id="11" creationId="{C02DE86A-8209-3F4F-796A-17BEE794E83C}"/>
          </ac:spMkLst>
        </pc:spChg>
        <pc:spChg chg="add">
          <ac:chgData name="Wil John (2506144)" userId="S::2506144@student.uwtsd.ac.uk::aefbd4c8-283e-4497-940a-498d6dc57b72" providerId="AD" clId="Web-{7CC75CFD-C96D-AFB3-5448-885F5AE749B5}" dt="2025-12-02T17:30:16" v="2"/>
          <ac:spMkLst>
            <pc:docMk/>
            <pc:sldMk cId="421526154" sldId="257"/>
            <ac:spMk id="13" creationId="{B063577F-2949-C31E-B4B0-5E250230FD0F}"/>
          </ac:spMkLst>
        </pc:spChg>
        <pc:spChg chg="add">
          <ac:chgData name="Wil John (2506144)" userId="S::2506144@student.uwtsd.ac.uk::aefbd4c8-283e-4497-940a-498d6dc57b72" providerId="AD" clId="Web-{7CC75CFD-C96D-AFB3-5448-885F5AE749B5}" dt="2025-12-02T17:30:16" v="2"/>
          <ac:spMkLst>
            <pc:docMk/>
            <pc:sldMk cId="421526154" sldId="257"/>
            <ac:spMk id="14" creationId="{17E4A51B-BAF6-3729-A2C0-89331F2FB716}"/>
          </ac:spMkLst>
        </pc:spChg>
        <pc:graphicFrameChg chg="add del">
          <ac:chgData name="Wil John (2506144)" userId="S::2506144@student.uwtsd.ac.uk::aefbd4c8-283e-4497-940a-498d6dc57b72" providerId="AD" clId="Web-{7CC75CFD-C96D-AFB3-5448-885F5AE749B5}" dt="2025-12-02T17:30:15.969" v="1"/>
          <ac:graphicFrameMkLst>
            <pc:docMk/>
            <pc:sldMk cId="421526154" sldId="257"/>
            <ac:graphicFrameMk id="8" creationId="{C6923F8F-B03C-3BD5-DB91-46293DB4D5FF}"/>
          </ac:graphicFrameMkLst>
        </pc:graphicFrameChg>
        <pc:graphicFrameChg chg="add">
          <ac:chgData name="Wil John (2506144)" userId="S::2506144@student.uwtsd.ac.uk::aefbd4c8-283e-4497-940a-498d6dc57b72" providerId="AD" clId="Web-{7CC75CFD-C96D-AFB3-5448-885F5AE749B5}" dt="2025-12-02T17:30:16" v="2"/>
          <ac:graphicFrameMkLst>
            <pc:docMk/>
            <pc:sldMk cId="421526154" sldId="257"/>
            <ac:graphicFrameMk id="15" creationId="{CE2286CF-D66F-D092-CBE2-46243F6C6C3E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C4D3B3-09E6-4CE3-9702-33F1ECDE803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0D71BED-3C89-4FE0-9963-B0037DEC838C}">
      <dgm:prSet/>
      <dgm:spPr/>
      <dgm:t>
        <a:bodyPr/>
        <a:lstStyle/>
        <a:p>
          <a:pPr>
            <a:defRPr cap="all"/>
          </a:pPr>
          <a:r>
            <a:rPr lang="en-GB"/>
            <a:t>What is it?</a:t>
          </a:r>
          <a:endParaRPr lang="en-US"/>
        </a:p>
      </dgm:t>
    </dgm:pt>
    <dgm:pt modelId="{F5DA372A-144C-461A-9527-886F93D15A4B}" type="parTrans" cxnId="{2CF8D0D4-FBC1-4DC4-A611-65E457DF3263}">
      <dgm:prSet/>
      <dgm:spPr/>
      <dgm:t>
        <a:bodyPr/>
        <a:lstStyle/>
        <a:p>
          <a:endParaRPr lang="en-US"/>
        </a:p>
      </dgm:t>
    </dgm:pt>
    <dgm:pt modelId="{30146191-6EE8-40A3-B02C-FDAD17514E3B}" type="sibTrans" cxnId="{2CF8D0D4-FBC1-4DC4-A611-65E457DF3263}">
      <dgm:prSet/>
      <dgm:spPr/>
      <dgm:t>
        <a:bodyPr/>
        <a:lstStyle/>
        <a:p>
          <a:endParaRPr lang="en-US"/>
        </a:p>
      </dgm:t>
    </dgm:pt>
    <dgm:pt modelId="{6FD64D3E-2898-4275-AB59-2C79B790A238}">
      <dgm:prSet/>
      <dgm:spPr/>
      <dgm:t>
        <a:bodyPr/>
        <a:lstStyle/>
        <a:p>
          <a:pPr>
            <a:defRPr cap="all"/>
          </a:pPr>
          <a:r>
            <a:rPr lang="en-GB"/>
            <a:t>What does it do?</a:t>
          </a:r>
          <a:endParaRPr lang="en-US"/>
        </a:p>
      </dgm:t>
    </dgm:pt>
    <dgm:pt modelId="{3736CB49-1E0C-4653-A4E3-66E85261888A}" type="parTrans" cxnId="{3120C17E-C484-4019-ABFB-B3F6AD2F6952}">
      <dgm:prSet/>
      <dgm:spPr/>
      <dgm:t>
        <a:bodyPr/>
        <a:lstStyle/>
        <a:p>
          <a:endParaRPr lang="en-US"/>
        </a:p>
      </dgm:t>
    </dgm:pt>
    <dgm:pt modelId="{921A9A25-D02A-422C-A929-98E509074122}" type="sibTrans" cxnId="{3120C17E-C484-4019-ABFB-B3F6AD2F6952}">
      <dgm:prSet/>
      <dgm:spPr/>
      <dgm:t>
        <a:bodyPr/>
        <a:lstStyle/>
        <a:p>
          <a:endParaRPr lang="en-US"/>
        </a:p>
      </dgm:t>
    </dgm:pt>
    <dgm:pt modelId="{46943773-88E7-4A9A-AEDF-D9EB2A9B5990}">
      <dgm:prSet/>
      <dgm:spPr/>
      <dgm:t>
        <a:bodyPr/>
        <a:lstStyle/>
        <a:p>
          <a:pPr>
            <a:defRPr cap="all"/>
          </a:pPr>
          <a:r>
            <a:rPr lang="en-GB"/>
            <a:t>How does it get injured?</a:t>
          </a:r>
          <a:endParaRPr lang="en-US"/>
        </a:p>
      </dgm:t>
    </dgm:pt>
    <dgm:pt modelId="{C6454DE8-D07E-46CB-8A09-41A910F5BB10}" type="parTrans" cxnId="{82AFE6CE-76F5-4458-A6C3-38F595026EB7}">
      <dgm:prSet/>
      <dgm:spPr/>
      <dgm:t>
        <a:bodyPr/>
        <a:lstStyle/>
        <a:p>
          <a:endParaRPr lang="en-US"/>
        </a:p>
      </dgm:t>
    </dgm:pt>
    <dgm:pt modelId="{B012BEBD-C498-49B6-BFC6-FEEA1C059CBF}" type="sibTrans" cxnId="{82AFE6CE-76F5-4458-A6C3-38F595026EB7}">
      <dgm:prSet/>
      <dgm:spPr/>
      <dgm:t>
        <a:bodyPr/>
        <a:lstStyle/>
        <a:p>
          <a:endParaRPr lang="en-US"/>
        </a:p>
      </dgm:t>
    </dgm:pt>
    <dgm:pt modelId="{15DF2A03-CE14-4B7D-9DAA-A930A7967F0D}" type="pres">
      <dgm:prSet presAssocID="{C7C4D3B3-09E6-4CE3-9702-33F1ECDE8039}" presName="root" presStyleCnt="0">
        <dgm:presLayoutVars>
          <dgm:dir/>
          <dgm:resizeHandles val="exact"/>
        </dgm:presLayoutVars>
      </dgm:prSet>
      <dgm:spPr/>
    </dgm:pt>
    <dgm:pt modelId="{CA3613E8-ECE2-4A5C-8D76-C7C2883D6F58}" type="pres">
      <dgm:prSet presAssocID="{90D71BED-3C89-4FE0-9963-B0037DEC838C}" presName="compNode" presStyleCnt="0"/>
      <dgm:spPr/>
    </dgm:pt>
    <dgm:pt modelId="{0761AEFE-CECA-4B5B-9095-539D5102F15E}" type="pres">
      <dgm:prSet presAssocID="{90D71BED-3C89-4FE0-9963-B0037DEC838C}" presName="iconBgRect" presStyleLbl="bgShp" presStyleIdx="0" presStyleCnt="3"/>
      <dgm:spPr/>
    </dgm:pt>
    <dgm:pt modelId="{FD2A7339-FF8B-4F14-BD84-76ECE14F1181}" type="pres">
      <dgm:prSet presAssocID="{90D71BED-3C89-4FE0-9963-B0037DEC838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BA42AE68-73B5-4B70-8D13-2BE47FBA5224}" type="pres">
      <dgm:prSet presAssocID="{90D71BED-3C89-4FE0-9963-B0037DEC838C}" presName="spaceRect" presStyleCnt="0"/>
      <dgm:spPr/>
    </dgm:pt>
    <dgm:pt modelId="{8CB84ED3-1E19-43CA-AB68-070207696CD2}" type="pres">
      <dgm:prSet presAssocID="{90D71BED-3C89-4FE0-9963-B0037DEC838C}" presName="textRect" presStyleLbl="revTx" presStyleIdx="0" presStyleCnt="3">
        <dgm:presLayoutVars>
          <dgm:chMax val="1"/>
          <dgm:chPref val="1"/>
        </dgm:presLayoutVars>
      </dgm:prSet>
      <dgm:spPr/>
    </dgm:pt>
    <dgm:pt modelId="{F6314EDA-1947-4573-81B7-15D9BBA8D6DA}" type="pres">
      <dgm:prSet presAssocID="{30146191-6EE8-40A3-B02C-FDAD17514E3B}" presName="sibTrans" presStyleCnt="0"/>
      <dgm:spPr/>
    </dgm:pt>
    <dgm:pt modelId="{F457D34C-6964-4D03-9DC2-5D7136EADD17}" type="pres">
      <dgm:prSet presAssocID="{6FD64D3E-2898-4275-AB59-2C79B790A238}" presName="compNode" presStyleCnt="0"/>
      <dgm:spPr/>
    </dgm:pt>
    <dgm:pt modelId="{826F2499-9170-4D3A-98E0-4ABC1B0DA37B}" type="pres">
      <dgm:prSet presAssocID="{6FD64D3E-2898-4275-AB59-2C79B790A238}" presName="iconBgRect" presStyleLbl="bgShp" presStyleIdx="1" presStyleCnt="3"/>
      <dgm:spPr/>
    </dgm:pt>
    <dgm:pt modelId="{021B0880-CB62-4ED8-B1DF-B59C7A4FC2EF}" type="pres">
      <dgm:prSet presAssocID="{6FD64D3E-2898-4275-AB59-2C79B790A23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1D359737-4DB9-4A67-95CD-DFEC0CA95F0C}" type="pres">
      <dgm:prSet presAssocID="{6FD64D3E-2898-4275-AB59-2C79B790A238}" presName="spaceRect" presStyleCnt="0"/>
      <dgm:spPr/>
    </dgm:pt>
    <dgm:pt modelId="{198A8C44-4A3F-4A9E-A4CF-3F12FCB0D6B4}" type="pres">
      <dgm:prSet presAssocID="{6FD64D3E-2898-4275-AB59-2C79B790A238}" presName="textRect" presStyleLbl="revTx" presStyleIdx="1" presStyleCnt="3">
        <dgm:presLayoutVars>
          <dgm:chMax val="1"/>
          <dgm:chPref val="1"/>
        </dgm:presLayoutVars>
      </dgm:prSet>
      <dgm:spPr/>
    </dgm:pt>
    <dgm:pt modelId="{3E2AD1F9-A53D-4C8B-93AF-979860382478}" type="pres">
      <dgm:prSet presAssocID="{921A9A25-D02A-422C-A929-98E509074122}" presName="sibTrans" presStyleCnt="0"/>
      <dgm:spPr/>
    </dgm:pt>
    <dgm:pt modelId="{2CD05A48-1604-4DF6-818D-9EEA637218ED}" type="pres">
      <dgm:prSet presAssocID="{46943773-88E7-4A9A-AEDF-D9EB2A9B5990}" presName="compNode" presStyleCnt="0"/>
      <dgm:spPr/>
    </dgm:pt>
    <dgm:pt modelId="{28FD340B-028E-4B2D-B795-DFFBA49E54DF}" type="pres">
      <dgm:prSet presAssocID="{46943773-88E7-4A9A-AEDF-D9EB2A9B5990}" presName="iconBgRect" presStyleLbl="bgShp" presStyleIdx="2" presStyleCnt="3"/>
      <dgm:spPr/>
    </dgm:pt>
    <dgm:pt modelId="{27A7862A-8176-45C2-8CF6-74ABD7BF151F}" type="pres">
      <dgm:prSet presAssocID="{46943773-88E7-4A9A-AEDF-D9EB2A9B599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E62218A3-C0A0-4CBB-8794-7A7A94A196A1}" type="pres">
      <dgm:prSet presAssocID="{46943773-88E7-4A9A-AEDF-D9EB2A9B5990}" presName="spaceRect" presStyleCnt="0"/>
      <dgm:spPr/>
    </dgm:pt>
    <dgm:pt modelId="{EFC78D14-BA42-4CFF-9A17-36CDB1D9DB2D}" type="pres">
      <dgm:prSet presAssocID="{46943773-88E7-4A9A-AEDF-D9EB2A9B599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4DDEA63-C651-415B-B003-8B0FB412C996}" type="presOf" srcId="{6FD64D3E-2898-4275-AB59-2C79B790A238}" destId="{198A8C44-4A3F-4A9E-A4CF-3F12FCB0D6B4}" srcOrd="0" destOrd="0" presId="urn:microsoft.com/office/officeart/2018/5/layout/IconCircleLabelList"/>
    <dgm:cxn modelId="{6FEC4A6B-03E5-4D9A-9542-27572C15ABAE}" type="presOf" srcId="{90D71BED-3C89-4FE0-9963-B0037DEC838C}" destId="{8CB84ED3-1E19-43CA-AB68-070207696CD2}" srcOrd="0" destOrd="0" presId="urn:microsoft.com/office/officeart/2018/5/layout/IconCircleLabelList"/>
    <dgm:cxn modelId="{3120C17E-C484-4019-ABFB-B3F6AD2F6952}" srcId="{C7C4D3B3-09E6-4CE3-9702-33F1ECDE8039}" destId="{6FD64D3E-2898-4275-AB59-2C79B790A238}" srcOrd="1" destOrd="0" parTransId="{3736CB49-1E0C-4653-A4E3-66E85261888A}" sibTransId="{921A9A25-D02A-422C-A929-98E509074122}"/>
    <dgm:cxn modelId="{266D49C6-8DFA-44C9-8135-81C2B322D7D6}" type="presOf" srcId="{46943773-88E7-4A9A-AEDF-D9EB2A9B5990}" destId="{EFC78D14-BA42-4CFF-9A17-36CDB1D9DB2D}" srcOrd="0" destOrd="0" presId="urn:microsoft.com/office/officeart/2018/5/layout/IconCircleLabelList"/>
    <dgm:cxn modelId="{6C7079C7-96EE-46C4-831E-45A6E5633C17}" type="presOf" srcId="{C7C4D3B3-09E6-4CE3-9702-33F1ECDE8039}" destId="{15DF2A03-CE14-4B7D-9DAA-A930A7967F0D}" srcOrd="0" destOrd="0" presId="urn:microsoft.com/office/officeart/2018/5/layout/IconCircleLabelList"/>
    <dgm:cxn modelId="{82AFE6CE-76F5-4458-A6C3-38F595026EB7}" srcId="{C7C4D3B3-09E6-4CE3-9702-33F1ECDE8039}" destId="{46943773-88E7-4A9A-AEDF-D9EB2A9B5990}" srcOrd="2" destOrd="0" parTransId="{C6454DE8-D07E-46CB-8A09-41A910F5BB10}" sibTransId="{B012BEBD-C498-49B6-BFC6-FEEA1C059CBF}"/>
    <dgm:cxn modelId="{2CF8D0D4-FBC1-4DC4-A611-65E457DF3263}" srcId="{C7C4D3B3-09E6-4CE3-9702-33F1ECDE8039}" destId="{90D71BED-3C89-4FE0-9963-B0037DEC838C}" srcOrd="0" destOrd="0" parTransId="{F5DA372A-144C-461A-9527-886F93D15A4B}" sibTransId="{30146191-6EE8-40A3-B02C-FDAD17514E3B}"/>
    <dgm:cxn modelId="{E768436E-A585-4725-8CA7-DB968A045A37}" type="presParOf" srcId="{15DF2A03-CE14-4B7D-9DAA-A930A7967F0D}" destId="{CA3613E8-ECE2-4A5C-8D76-C7C2883D6F58}" srcOrd="0" destOrd="0" presId="urn:microsoft.com/office/officeart/2018/5/layout/IconCircleLabelList"/>
    <dgm:cxn modelId="{70D9EDF7-F1D0-4599-BF77-1F2437A3645D}" type="presParOf" srcId="{CA3613E8-ECE2-4A5C-8D76-C7C2883D6F58}" destId="{0761AEFE-CECA-4B5B-9095-539D5102F15E}" srcOrd="0" destOrd="0" presId="urn:microsoft.com/office/officeart/2018/5/layout/IconCircleLabelList"/>
    <dgm:cxn modelId="{3B80786C-57AB-4CE4-85F5-67B4F2D8D4EE}" type="presParOf" srcId="{CA3613E8-ECE2-4A5C-8D76-C7C2883D6F58}" destId="{FD2A7339-FF8B-4F14-BD84-76ECE14F1181}" srcOrd="1" destOrd="0" presId="urn:microsoft.com/office/officeart/2018/5/layout/IconCircleLabelList"/>
    <dgm:cxn modelId="{AC53C76B-9CBE-4529-89DF-91430C21821C}" type="presParOf" srcId="{CA3613E8-ECE2-4A5C-8D76-C7C2883D6F58}" destId="{BA42AE68-73B5-4B70-8D13-2BE47FBA5224}" srcOrd="2" destOrd="0" presId="urn:microsoft.com/office/officeart/2018/5/layout/IconCircleLabelList"/>
    <dgm:cxn modelId="{B0C5D91A-93A7-4C35-9579-0770C9BE520E}" type="presParOf" srcId="{CA3613E8-ECE2-4A5C-8D76-C7C2883D6F58}" destId="{8CB84ED3-1E19-43CA-AB68-070207696CD2}" srcOrd="3" destOrd="0" presId="urn:microsoft.com/office/officeart/2018/5/layout/IconCircleLabelList"/>
    <dgm:cxn modelId="{7D12D323-9252-4F4B-8009-F45A7A284FA7}" type="presParOf" srcId="{15DF2A03-CE14-4B7D-9DAA-A930A7967F0D}" destId="{F6314EDA-1947-4573-81B7-15D9BBA8D6DA}" srcOrd="1" destOrd="0" presId="urn:microsoft.com/office/officeart/2018/5/layout/IconCircleLabelList"/>
    <dgm:cxn modelId="{A46BE07C-3CB8-427B-A041-DA13880803FD}" type="presParOf" srcId="{15DF2A03-CE14-4B7D-9DAA-A930A7967F0D}" destId="{F457D34C-6964-4D03-9DC2-5D7136EADD17}" srcOrd="2" destOrd="0" presId="urn:microsoft.com/office/officeart/2018/5/layout/IconCircleLabelList"/>
    <dgm:cxn modelId="{6643731F-493F-44A2-AD30-61D5F1F897EB}" type="presParOf" srcId="{F457D34C-6964-4D03-9DC2-5D7136EADD17}" destId="{826F2499-9170-4D3A-98E0-4ABC1B0DA37B}" srcOrd="0" destOrd="0" presId="urn:microsoft.com/office/officeart/2018/5/layout/IconCircleLabelList"/>
    <dgm:cxn modelId="{213F7B75-012F-42A6-8F91-D074E93A7E91}" type="presParOf" srcId="{F457D34C-6964-4D03-9DC2-5D7136EADD17}" destId="{021B0880-CB62-4ED8-B1DF-B59C7A4FC2EF}" srcOrd="1" destOrd="0" presId="urn:microsoft.com/office/officeart/2018/5/layout/IconCircleLabelList"/>
    <dgm:cxn modelId="{F2E7E26C-8AEE-4392-9A15-88C81491CA68}" type="presParOf" srcId="{F457D34C-6964-4D03-9DC2-5D7136EADD17}" destId="{1D359737-4DB9-4A67-95CD-DFEC0CA95F0C}" srcOrd="2" destOrd="0" presId="urn:microsoft.com/office/officeart/2018/5/layout/IconCircleLabelList"/>
    <dgm:cxn modelId="{29EC72CF-2F7F-44CE-A2CC-5E916CFE2C5C}" type="presParOf" srcId="{F457D34C-6964-4D03-9DC2-5D7136EADD17}" destId="{198A8C44-4A3F-4A9E-A4CF-3F12FCB0D6B4}" srcOrd="3" destOrd="0" presId="urn:microsoft.com/office/officeart/2018/5/layout/IconCircleLabelList"/>
    <dgm:cxn modelId="{317BEE96-E7AA-409C-9DD2-9199182C7CE6}" type="presParOf" srcId="{15DF2A03-CE14-4B7D-9DAA-A930A7967F0D}" destId="{3E2AD1F9-A53D-4C8B-93AF-979860382478}" srcOrd="3" destOrd="0" presId="urn:microsoft.com/office/officeart/2018/5/layout/IconCircleLabelList"/>
    <dgm:cxn modelId="{F3F4D431-553F-461D-8C58-93A11506B523}" type="presParOf" srcId="{15DF2A03-CE14-4B7D-9DAA-A930A7967F0D}" destId="{2CD05A48-1604-4DF6-818D-9EEA637218ED}" srcOrd="4" destOrd="0" presId="urn:microsoft.com/office/officeart/2018/5/layout/IconCircleLabelList"/>
    <dgm:cxn modelId="{A3BD42FB-C304-43F7-A04D-96FC68410791}" type="presParOf" srcId="{2CD05A48-1604-4DF6-818D-9EEA637218ED}" destId="{28FD340B-028E-4B2D-B795-DFFBA49E54DF}" srcOrd="0" destOrd="0" presId="urn:microsoft.com/office/officeart/2018/5/layout/IconCircleLabelList"/>
    <dgm:cxn modelId="{BC6363CE-FD60-4D18-A66B-A5A348B6562A}" type="presParOf" srcId="{2CD05A48-1604-4DF6-818D-9EEA637218ED}" destId="{27A7862A-8176-45C2-8CF6-74ABD7BF151F}" srcOrd="1" destOrd="0" presId="urn:microsoft.com/office/officeart/2018/5/layout/IconCircleLabelList"/>
    <dgm:cxn modelId="{7069206D-A69C-4D60-BC00-16E92EA5E1BD}" type="presParOf" srcId="{2CD05A48-1604-4DF6-818D-9EEA637218ED}" destId="{E62218A3-C0A0-4CBB-8794-7A7A94A196A1}" srcOrd="2" destOrd="0" presId="urn:microsoft.com/office/officeart/2018/5/layout/IconCircleLabelList"/>
    <dgm:cxn modelId="{E471814E-1323-4894-99AB-A38927B9161A}" type="presParOf" srcId="{2CD05A48-1604-4DF6-818D-9EEA637218ED}" destId="{EFC78D14-BA42-4CFF-9A17-36CDB1D9DB2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61AEFE-CECA-4B5B-9095-539D5102F15E}">
      <dsp:nvSpPr>
        <dsp:cNvPr id="0" name=""/>
        <dsp:cNvSpPr/>
      </dsp:nvSpPr>
      <dsp:spPr>
        <a:xfrm>
          <a:off x="514729" y="232059"/>
          <a:ext cx="1475437" cy="14754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2A7339-FF8B-4F14-BD84-76ECE14F1181}">
      <dsp:nvSpPr>
        <dsp:cNvPr id="0" name=""/>
        <dsp:cNvSpPr/>
      </dsp:nvSpPr>
      <dsp:spPr>
        <a:xfrm>
          <a:off x="829167" y="546497"/>
          <a:ext cx="846562" cy="846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B84ED3-1E19-43CA-AB68-070207696CD2}">
      <dsp:nvSpPr>
        <dsp:cNvPr id="0" name=""/>
        <dsp:cNvSpPr/>
      </dsp:nvSpPr>
      <dsp:spPr>
        <a:xfrm>
          <a:off x="43073" y="2167060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What is it?</a:t>
          </a:r>
          <a:endParaRPr lang="en-US" sz="2500" kern="1200"/>
        </a:p>
      </dsp:txBody>
      <dsp:txXfrm>
        <a:off x="43073" y="2167060"/>
        <a:ext cx="2418750" cy="720000"/>
      </dsp:txXfrm>
    </dsp:sp>
    <dsp:sp modelId="{826F2499-9170-4D3A-98E0-4ABC1B0DA37B}">
      <dsp:nvSpPr>
        <dsp:cNvPr id="0" name=""/>
        <dsp:cNvSpPr/>
      </dsp:nvSpPr>
      <dsp:spPr>
        <a:xfrm>
          <a:off x="3356761" y="232059"/>
          <a:ext cx="1475437" cy="14754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1B0880-CB62-4ED8-B1DF-B59C7A4FC2EF}">
      <dsp:nvSpPr>
        <dsp:cNvPr id="0" name=""/>
        <dsp:cNvSpPr/>
      </dsp:nvSpPr>
      <dsp:spPr>
        <a:xfrm>
          <a:off x="3671198" y="546497"/>
          <a:ext cx="846562" cy="846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8A8C44-4A3F-4A9E-A4CF-3F12FCB0D6B4}">
      <dsp:nvSpPr>
        <dsp:cNvPr id="0" name=""/>
        <dsp:cNvSpPr/>
      </dsp:nvSpPr>
      <dsp:spPr>
        <a:xfrm>
          <a:off x="2885104" y="2167060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What does it do?</a:t>
          </a:r>
          <a:endParaRPr lang="en-US" sz="2500" kern="1200"/>
        </a:p>
      </dsp:txBody>
      <dsp:txXfrm>
        <a:off x="2885104" y="2167060"/>
        <a:ext cx="2418750" cy="720000"/>
      </dsp:txXfrm>
    </dsp:sp>
    <dsp:sp modelId="{28FD340B-028E-4B2D-B795-DFFBA49E54DF}">
      <dsp:nvSpPr>
        <dsp:cNvPr id="0" name=""/>
        <dsp:cNvSpPr/>
      </dsp:nvSpPr>
      <dsp:spPr>
        <a:xfrm>
          <a:off x="6198792" y="232059"/>
          <a:ext cx="1475437" cy="14754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A7862A-8176-45C2-8CF6-74ABD7BF151F}">
      <dsp:nvSpPr>
        <dsp:cNvPr id="0" name=""/>
        <dsp:cNvSpPr/>
      </dsp:nvSpPr>
      <dsp:spPr>
        <a:xfrm>
          <a:off x="6513230" y="546497"/>
          <a:ext cx="846562" cy="846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C78D14-BA42-4CFF-9A17-36CDB1D9DB2D}">
      <dsp:nvSpPr>
        <dsp:cNvPr id="0" name=""/>
        <dsp:cNvSpPr/>
      </dsp:nvSpPr>
      <dsp:spPr>
        <a:xfrm>
          <a:off x="5727136" y="2167060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How does it get injured?</a:t>
          </a:r>
          <a:endParaRPr lang="en-US" sz="2500" kern="1200"/>
        </a:p>
      </dsp:txBody>
      <dsp:txXfrm>
        <a:off x="5727136" y="2167060"/>
        <a:ext cx="2418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7E866D-07F8-4714-9712-DDC938765CFD}" type="datetimeFigureOut">
              <a:t>12/2/2025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20CE6A-562D-48C6-A07C-53DC365A5AC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626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>
                <a:ea typeface="Calibri"/>
                <a:cs typeface="Calibri"/>
              </a:rPr>
              <a:t>What is it?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The A/C joint is a small joint located at the top of the shoulder, where 2 bones meet, being the acromion and clavicle. 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Acromion being the bony tip of the shoulder blade/scapula, and the clavicle being the collarbone. 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The joint is essentially where those 2 bones meet.</a:t>
            </a:r>
          </a:p>
          <a:p>
            <a:pPr marL="171450" indent="-171450">
              <a:buFont typeface="Arial"/>
              <a:buChar char="•"/>
            </a:pPr>
            <a:endParaRPr lang="en-US">
              <a:ea typeface="Calibri"/>
              <a:cs typeface="Calibri"/>
            </a:endParaRPr>
          </a:p>
          <a:p>
            <a:r>
              <a:rPr lang="en-US" b="1">
                <a:ea typeface="Calibri"/>
                <a:cs typeface="Calibri"/>
              </a:rPr>
              <a:t>What does it do?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The A/C joint helps raise the arm over the head.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The joint allows the shoulder to move </a:t>
            </a:r>
            <a:r>
              <a:rPr lang="en-US" err="1">
                <a:ea typeface="Calibri"/>
                <a:cs typeface="Calibri"/>
              </a:rPr>
              <a:t>smootly</a:t>
            </a:r>
            <a:r>
              <a:rPr lang="en-US">
                <a:ea typeface="Calibri"/>
                <a:cs typeface="Calibri"/>
              </a:rPr>
              <a:t> during lifting, pushing, or throwing.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Most importantly, it provides </a:t>
            </a:r>
            <a:r>
              <a:rPr lang="en-US" err="1">
                <a:ea typeface="Calibri"/>
                <a:cs typeface="Calibri"/>
              </a:rPr>
              <a:t>stabiloty</a:t>
            </a:r>
            <a:r>
              <a:rPr lang="en-US">
                <a:ea typeface="Calibri"/>
                <a:cs typeface="Calibri"/>
              </a:rPr>
              <a:t> between the scapula and clavicle (shoulder blade and collarbone).</a:t>
            </a:r>
          </a:p>
          <a:p>
            <a:pPr marL="171450" indent="-171450">
              <a:buFont typeface="Arial"/>
              <a:buChar char="•"/>
            </a:pPr>
            <a:endParaRPr lang="en-US">
              <a:ea typeface="Calibri"/>
              <a:cs typeface="Calibri"/>
            </a:endParaRPr>
          </a:p>
          <a:p>
            <a:r>
              <a:rPr lang="en-US" b="1">
                <a:ea typeface="Calibri"/>
                <a:cs typeface="Calibri"/>
              </a:rPr>
              <a:t>Why it gets injured?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It can most commonly get injured from falling, direct impact, and hard landing on an outstretched arm.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Injuries to the a/c joint range from mild sprains up to severe seperations.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20CE6A-562D-48C6-A07C-53DC365A5AC8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749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7324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22917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986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8880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5837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095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2178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0606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7855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2896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683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072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1" r:id="rId6"/>
    <p:sldLayoutId id="2147483747" r:id="rId7"/>
    <p:sldLayoutId id="2147483748" r:id="rId8"/>
    <p:sldLayoutId id="2147483749" r:id="rId9"/>
    <p:sldLayoutId id="2147483750" r:id="rId10"/>
    <p:sldLayoutId id="214748375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768F94E-2BF1-56A5-87AC-0C4270793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he radiologic figure of a skeleton">
            <a:extLst>
              <a:ext uri="{FF2B5EF4-FFF2-40B4-BE49-F238E27FC236}">
                <a16:creationId xmlns:a16="http://schemas.microsoft.com/office/drawing/2014/main" id="{67F540D4-F58B-BEFF-68D6-E87A753155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038" b="3056"/>
          <a:stretch>
            <a:fillRect/>
          </a:stretch>
        </p:blipFill>
        <p:spPr>
          <a:xfrm>
            <a:off x="20" y="1"/>
            <a:ext cx="12191979" cy="6857999"/>
          </a:xfrm>
          <a:prstGeom prst="rect">
            <a:avLst/>
          </a:prstGeom>
        </p:spPr>
      </p:pic>
      <p:sp>
        <p:nvSpPr>
          <p:cNvPr id="19" name="Freeform: Shape 15">
            <a:extLst>
              <a:ext uri="{FF2B5EF4-FFF2-40B4-BE49-F238E27FC236}">
                <a16:creationId xmlns:a16="http://schemas.microsoft.com/office/drawing/2014/main" id="{393D8CD4-7FBE-9118-0CEB-9C1A2FA6AE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20219" y="-65315"/>
            <a:ext cx="7557315" cy="3771957"/>
          </a:xfrm>
          <a:custGeom>
            <a:avLst/>
            <a:gdLst>
              <a:gd name="connsiteX0" fmla="*/ 52567 w 7557315"/>
              <a:gd name="connsiteY0" fmla="*/ 3771957 h 3771957"/>
              <a:gd name="connsiteX1" fmla="*/ 7557315 w 7557315"/>
              <a:gd name="connsiteY1" fmla="*/ 3640961 h 3771957"/>
              <a:gd name="connsiteX2" fmla="*/ 3406126 w 7557315"/>
              <a:gd name="connsiteY2" fmla="*/ 499129 h 3771957"/>
              <a:gd name="connsiteX3" fmla="*/ 3350264 w 7557315"/>
              <a:gd name="connsiteY3" fmla="*/ 459014 h 3771957"/>
              <a:gd name="connsiteX4" fmla="*/ 1923366 w 7557315"/>
              <a:gd name="connsiteY4" fmla="*/ 763 h 3771957"/>
              <a:gd name="connsiteX5" fmla="*/ 1768756 w 7557315"/>
              <a:gd name="connsiteY5" fmla="*/ 1549 h 3771957"/>
              <a:gd name="connsiteX6" fmla="*/ 144811 w 7557315"/>
              <a:gd name="connsiteY6" fmla="*/ 625253 h 3771957"/>
              <a:gd name="connsiteX7" fmla="*/ 0 w 7557315"/>
              <a:gd name="connsiteY7" fmla="*/ 760395 h 3771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57315" h="3771957">
                <a:moveTo>
                  <a:pt x="52567" y="3771957"/>
                </a:moveTo>
                <a:lnTo>
                  <a:pt x="7557315" y="3640961"/>
                </a:lnTo>
                <a:lnTo>
                  <a:pt x="3406126" y="499129"/>
                </a:lnTo>
                <a:lnTo>
                  <a:pt x="3350264" y="459014"/>
                </a:lnTo>
                <a:cubicBezTo>
                  <a:pt x="2914482" y="162529"/>
                  <a:pt x="2418440" y="12600"/>
                  <a:pt x="1923366" y="763"/>
                </a:cubicBezTo>
                <a:cubicBezTo>
                  <a:pt x="1871795" y="-470"/>
                  <a:pt x="1820236" y="-206"/>
                  <a:pt x="1768756" y="1549"/>
                </a:cubicBezTo>
                <a:cubicBezTo>
                  <a:pt x="1183172" y="21502"/>
                  <a:pt x="607903" y="234096"/>
                  <a:pt x="144811" y="625253"/>
                </a:cubicBezTo>
                <a:lnTo>
                  <a:pt x="0" y="760395"/>
                </a:ln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71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56065" y="498764"/>
            <a:ext cx="3726596" cy="1496291"/>
          </a:xfrm>
        </p:spPr>
        <p:txBody>
          <a:bodyPr anchor="b">
            <a:normAutofit/>
          </a:bodyPr>
          <a:lstStyle/>
          <a:p>
            <a:r>
              <a:rPr lang="en-GB" sz="3200"/>
              <a:t>A/C JOINT</a:t>
            </a:r>
            <a:br>
              <a:rPr lang="en-GB" sz="3200"/>
            </a:br>
            <a:r>
              <a:rPr lang="en-GB" sz="3200"/>
              <a:t>INJURY</a:t>
            </a:r>
            <a:endParaRPr lang="en-US" sz="32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8944" y="2108579"/>
            <a:ext cx="2754568" cy="10190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(Acromioclavicular joint)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063577F-2949-C31E-B4B0-5E250230F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0">
            <a:extLst>
              <a:ext uri="{FF2B5EF4-FFF2-40B4-BE49-F238E27FC236}">
                <a16:creationId xmlns:a16="http://schemas.microsoft.com/office/drawing/2014/main" id="{17E4A51B-BAF6-3729-A2C0-89331F2FB7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0365" y="-318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40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9FF986-5C1A-EC26-8DB9-504887117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1" y="1143000"/>
            <a:ext cx="5029199" cy="1061720"/>
          </a:xfrm>
        </p:spPr>
        <p:txBody>
          <a:bodyPr anchor="t">
            <a:normAutofit/>
          </a:bodyPr>
          <a:lstStyle/>
          <a:p>
            <a:r>
              <a:rPr lang="en-GB"/>
              <a:t>Introduction to the area/injury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CE2286CF-D66F-D092-CBE2-46243F6C6C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9699527"/>
              </p:ext>
            </p:extLst>
          </p:nvPr>
        </p:nvGraphicFramePr>
        <p:xfrm>
          <a:off x="2860040" y="2595880"/>
          <a:ext cx="8188960" cy="311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1526154"/>
      </p:ext>
    </p:extLst>
  </p:cSld>
  <p:clrMapOvr>
    <a:masterClrMapping/>
  </p:clrMapOvr>
</p:sld>
</file>

<file path=ppt/theme/theme1.xml><?xml version="1.0" encoding="utf-8"?>
<a:theme xmlns:a="http://schemas.openxmlformats.org/drawingml/2006/main" name="SwellVTI">
  <a:themeElements>
    <a:clrScheme name="Swell">
      <a:dk1>
        <a:sysClr val="windowText" lastClr="000000"/>
      </a:dk1>
      <a:lt1>
        <a:sysClr val="window" lastClr="FFFFFF"/>
      </a:lt1>
      <a:dk2>
        <a:srgbClr val="233B47"/>
      </a:dk2>
      <a:lt2>
        <a:srgbClr val="FEEFD9"/>
      </a:lt2>
      <a:accent1>
        <a:srgbClr val="16AEA7"/>
      </a:accent1>
      <a:accent2>
        <a:srgbClr val="618F88"/>
      </a:accent2>
      <a:accent3>
        <a:srgbClr val="7A9973"/>
      </a:accent3>
      <a:accent4>
        <a:srgbClr val="8AAE8E"/>
      </a:accent4>
      <a:accent5>
        <a:srgbClr val="EB8F60"/>
      </a:accent5>
      <a:accent6>
        <a:srgbClr val="E57A6F"/>
      </a:accent6>
      <a:hlink>
        <a:srgbClr val="13968F"/>
      </a:hlink>
      <a:folHlink>
        <a:srgbClr val="E56152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SwellVTI</vt:lpstr>
      <vt:lpstr>A/C JOINT INJURY</vt:lpstr>
      <vt:lpstr>Introduction to the area/injury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2025-12-02T16:04:32Z</dcterms:created>
  <dcterms:modified xsi:type="dcterms:W3CDTF">2025-12-02T17:31:06Z</dcterms:modified>
</cp:coreProperties>
</file>