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21"/>
  </p:notesMasterIdLst>
  <p:sldIdLst>
    <p:sldId id="256" r:id="rId2"/>
    <p:sldId id="282" r:id="rId3"/>
    <p:sldId id="259" r:id="rId4"/>
    <p:sldId id="261" r:id="rId5"/>
    <p:sldId id="276" r:id="rId6"/>
    <p:sldId id="275" r:id="rId7"/>
    <p:sldId id="277" r:id="rId8"/>
    <p:sldId id="262" r:id="rId9"/>
    <p:sldId id="271" r:id="rId10"/>
    <p:sldId id="263" r:id="rId11"/>
    <p:sldId id="258" r:id="rId12"/>
    <p:sldId id="280" r:id="rId13"/>
    <p:sldId id="272" r:id="rId14"/>
    <p:sldId id="268" r:id="rId15"/>
    <p:sldId id="281" r:id="rId16"/>
    <p:sldId id="284" r:id="rId17"/>
    <p:sldId id="283" r:id="rId18"/>
    <p:sldId id="270"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42169F-8E05-95D2-61B5-B0DC1B824C22}" v="141" dt="2024-11-07T09:44:06.884"/>
    <p1510:client id="{77F4A9A5-2038-C168-3D53-7C9F77392D3B}" v="550" dt="2024-11-08T11:18:57.620"/>
    <p1510:client id="{A0450381-2BF8-0959-8B91-35BD8AA65A1F}" v="407" dt="2024-11-07T09:13:09.6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lee Campbell (2411343)" userId="S::2411343@student.uwtsd.ac.uk::43fbdf23-0ef8-408e-b782-3d985b0bf548" providerId="AD" clId="Web-{B8EE5395-6D17-2050-8D94-B00237F92193}"/>
    <pc:docChg chg="addSld delSld modSld">
      <pc:chgData name="Harlee Campbell (2411343)" userId="S::2411343@student.uwtsd.ac.uk::43fbdf23-0ef8-408e-b782-3d985b0bf548" providerId="AD" clId="Web-{B8EE5395-6D17-2050-8D94-B00237F92193}" dt="2024-10-20T16:27:48.520" v="848" actId="20577"/>
      <pc:docMkLst>
        <pc:docMk/>
      </pc:docMkLst>
      <pc:sldChg chg="addSp delSp modSp add del mod modClrScheme chgLayout modNotes">
        <pc:chgData name="Harlee Campbell (2411343)" userId="S::2411343@student.uwtsd.ac.uk::43fbdf23-0ef8-408e-b782-3d985b0bf548" providerId="AD" clId="Web-{B8EE5395-6D17-2050-8D94-B00237F92193}" dt="2024-10-20T16:13:27.332" v="650"/>
        <pc:sldMkLst>
          <pc:docMk/>
          <pc:sldMk cId="7294868" sldId="261"/>
        </pc:sldMkLst>
        <pc:spChg chg="add mod">
          <ac:chgData name="Harlee Campbell (2411343)" userId="S::2411343@student.uwtsd.ac.uk::43fbdf23-0ef8-408e-b782-3d985b0bf548" providerId="AD" clId="Web-{B8EE5395-6D17-2050-8D94-B00237F92193}" dt="2024-10-20T15:47:57.759" v="299" actId="20577"/>
          <ac:spMkLst>
            <pc:docMk/>
            <pc:sldMk cId="7294868" sldId="261"/>
            <ac:spMk id="3" creationId="{F85A71E0-5A78-7236-2A92-538F3916507C}"/>
          </ac:spMkLst>
        </pc:spChg>
        <pc:spChg chg="mod ord">
          <ac:chgData name="Harlee Campbell (2411343)" userId="S::2411343@student.uwtsd.ac.uk::43fbdf23-0ef8-408e-b782-3d985b0bf548" providerId="AD" clId="Web-{B8EE5395-6D17-2050-8D94-B00237F92193}" dt="2024-10-20T15:08:03.906" v="180"/>
          <ac:spMkLst>
            <pc:docMk/>
            <pc:sldMk cId="7294868" sldId="261"/>
            <ac:spMk id="5" creationId="{8F537009-EB74-4CDD-9301-90870C77826C}"/>
          </ac:spMkLst>
        </pc:spChg>
        <pc:spChg chg="mod ord">
          <ac:chgData name="Harlee Campbell (2411343)" userId="S::2411343@student.uwtsd.ac.uk::43fbdf23-0ef8-408e-b782-3d985b0bf548" providerId="AD" clId="Web-{B8EE5395-6D17-2050-8D94-B00237F92193}" dt="2024-10-20T15:08:03.906" v="180"/>
          <ac:spMkLst>
            <pc:docMk/>
            <pc:sldMk cId="7294868" sldId="261"/>
            <ac:spMk id="6" creationId="{60BC6D8B-6664-39C7-E6B5-F79468E86A47}"/>
          </ac:spMkLst>
        </pc:spChg>
        <pc:spChg chg="mod ord">
          <ac:chgData name="Harlee Campbell (2411343)" userId="S::2411343@student.uwtsd.ac.uk::43fbdf23-0ef8-408e-b782-3d985b0bf548" providerId="AD" clId="Web-{B8EE5395-6D17-2050-8D94-B00237F92193}" dt="2024-10-20T15:08:03.906" v="180"/>
          <ac:spMkLst>
            <pc:docMk/>
            <pc:sldMk cId="7294868" sldId="261"/>
            <ac:spMk id="7" creationId="{BE95576E-1060-74A5-D832-FB272C0D4BBC}"/>
          </ac:spMkLst>
        </pc:spChg>
        <pc:spChg chg="add mod">
          <ac:chgData name="Harlee Campbell (2411343)" userId="S::2411343@student.uwtsd.ac.uk::43fbdf23-0ef8-408e-b782-3d985b0bf548" providerId="AD" clId="Web-{B8EE5395-6D17-2050-8D94-B00237F92193}" dt="2024-10-20T15:09:01.705" v="188" actId="14100"/>
          <ac:spMkLst>
            <pc:docMk/>
            <pc:sldMk cId="7294868" sldId="261"/>
            <ac:spMk id="10" creationId="{00B40A26-EE80-A1F5-DA75-C044F22FA574}"/>
          </ac:spMkLst>
        </pc:spChg>
        <pc:spChg chg="add mod">
          <ac:chgData name="Harlee Campbell (2411343)" userId="S::2411343@student.uwtsd.ac.uk::43fbdf23-0ef8-408e-b782-3d985b0bf548" providerId="AD" clId="Web-{B8EE5395-6D17-2050-8D94-B00237F92193}" dt="2024-10-20T16:06:16.331" v="449" actId="20577"/>
          <ac:spMkLst>
            <pc:docMk/>
            <pc:sldMk cId="7294868" sldId="261"/>
            <ac:spMk id="12" creationId="{FEA50B05-FDFE-2659-B9A0-F8593C83EF57}"/>
          </ac:spMkLst>
        </pc:spChg>
      </pc:sldChg>
      <pc:sldChg chg="modSp add del modNotes">
        <pc:chgData name="Harlee Campbell (2411343)" userId="S::2411343@student.uwtsd.ac.uk::43fbdf23-0ef8-408e-b782-3d985b0bf548" providerId="AD" clId="Web-{B8EE5395-6D17-2050-8D94-B00237F92193}" dt="2024-10-20T16:03:50.810" v="428" actId="20577"/>
        <pc:sldMkLst>
          <pc:docMk/>
          <pc:sldMk cId="2899704376" sldId="262"/>
        </pc:sldMkLst>
        <pc:spChg chg="mod">
          <ac:chgData name="Harlee Campbell (2411343)" userId="S::2411343@student.uwtsd.ac.uk::43fbdf23-0ef8-408e-b782-3d985b0bf548" providerId="AD" clId="Web-{B8EE5395-6D17-2050-8D94-B00237F92193}" dt="2024-10-20T16:03:50.810" v="428" actId="20577"/>
          <ac:spMkLst>
            <pc:docMk/>
            <pc:sldMk cId="2899704376" sldId="262"/>
            <ac:spMk id="2" creationId="{90AAC716-EEBE-B4BF-E9B8-BD62D3DC2243}"/>
          </ac:spMkLst>
        </pc:spChg>
        <pc:spChg chg="mod">
          <ac:chgData name="Harlee Campbell (2411343)" userId="S::2411343@student.uwtsd.ac.uk::43fbdf23-0ef8-408e-b782-3d985b0bf548" providerId="AD" clId="Web-{B8EE5395-6D17-2050-8D94-B00237F92193}" dt="2024-10-20T16:02:59.198" v="422" actId="14100"/>
          <ac:spMkLst>
            <pc:docMk/>
            <pc:sldMk cId="2899704376" sldId="262"/>
            <ac:spMk id="4" creationId="{90580B16-8AD3-492E-E1F5-FA8199083D3A}"/>
          </ac:spMkLst>
        </pc:spChg>
      </pc:sldChg>
      <pc:sldChg chg="addSp modSp">
        <pc:chgData name="Harlee Campbell (2411343)" userId="S::2411343@student.uwtsd.ac.uk::43fbdf23-0ef8-408e-b782-3d985b0bf548" providerId="AD" clId="Web-{B8EE5395-6D17-2050-8D94-B00237F92193}" dt="2024-10-20T15:51:41.361" v="314" actId="20577"/>
        <pc:sldMkLst>
          <pc:docMk/>
          <pc:sldMk cId="1134425862" sldId="263"/>
        </pc:sldMkLst>
        <pc:spChg chg="add mod">
          <ac:chgData name="Harlee Campbell (2411343)" userId="S::2411343@student.uwtsd.ac.uk::43fbdf23-0ef8-408e-b782-3d985b0bf548" providerId="AD" clId="Web-{B8EE5395-6D17-2050-8D94-B00237F92193}" dt="2024-10-20T15:51:41.361" v="314" actId="20577"/>
          <ac:spMkLst>
            <pc:docMk/>
            <pc:sldMk cId="1134425862" sldId="263"/>
            <ac:spMk id="3" creationId="{46FD1A0F-92F3-146A-A7AD-75FDDB858623}"/>
          </ac:spMkLst>
        </pc:spChg>
        <pc:spChg chg="mod">
          <ac:chgData name="Harlee Campbell (2411343)" userId="S::2411343@student.uwtsd.ac.uk::43fbdf23-0ef8-408e-b782-3d985b0bf548" providerId="AD" clId="Web-{B8EE5395-6D17-2050-8D94-B00237F92193}" dt="2024-10-20T15:51:20.094" v="305" actId="20577"/>
          <ac:spMkLst>
            <pc:docMk/>
            <pc:sldMk cId="1134425862" sldId="263"/>
            <ac:spMk id="10" creationId="{6FD6A6F2-0AE0-7EA6-7F3E-8AB78B5335FF}"/>
          </ac:spMkLst>
        </pc:spChg>
      </pc:sldChg>
      <pc:sldChg chg="addSp delSp modSp">
        <pc:chgData name="Harlee Campbell (2411343)" userId="S::2411343@student.uwtsd.ac.uk::43fbdf23-0ef8-408e-b782-3d985b0bf548" providerId="AD" clId="Web-{B8EE5395-6D17-2050-8D94-B00237F92193}" dt="2024-10-20T16:27:48.520" v="848" actId="20577"/>
        <pc:sldMkLst>
          <pc:docMk/>
          <pc:sldMk cId="301539797" sldId="273"/>
        </pc:sldMkLst>
        <pc:spChg chg="mod">
          <ac:chgData name="Harlee Campbell (2411343)" userId="S::2411343@student.uwtsd.ac.uk::43fbdf23-0ef8-408e-b782-3d985b0bf548" providerId="AD" clId="Web-{B8EE5395-6D17-2050-8D94-B00237F92193}" dt="2024-10-20T16:27:48.520" v="848" actId="20577"/>
          <ac:spMkLst>
            <pc:docMk/>
            <pc:sldMk cId="301539797" sldId="273"/>
            <ac:spMk id="3" creationId="{5E8C33BE-6F82-0C57-A578-2E4404B542C8}"/>
          </ac:spMkLst>
        </pc:spChg>
        <pc:spChg chg="add mod">
          <ac:chgData name="Harlee Campbell (2411343)" userId="S::2411343@student.uwtsd.ac.uk::43fbdf23-0ef8-408e-b782-3d985b0bf548" providerId="AD" clId="Web-{B8EE5395-6D17-2050-8D94-B00237F92193}" dt="2024-10-20T16:21:07.942" v="838" actId="20577"/>
          <ac:spMkLst>
            <pc:docMk/>
            <pc:sldMk cId="301539797" sldId="273"/>
            <ac:spMk id="4" creationId="{561CB4B8-4051-AC30-9D49-46ACE82D9763}"/>
          </ac:spMkLst>
        </pc:spChg>
      </pc:sldChg>
      <pc:sldChg chg="addSp delSp modSp add del modNotes">
        <pc:chgData name="Harlee Campbell (2411343)" userId="S::2411343@student.uwtsd.ac.uk::43fbdf23-0ef8-408e-b782-3d985b0bf548" providerId="AD" clId="Web-{B8EE5395-6D17-2050-8D94-B00237F92193}" dt="2024-10-20T16:04:14.920" v="431" actId="20577"/>
        <pc:sldMkLst>
          <pc:docMk/>
          <pc:sldMk cId="2014802097" sldId="275"/>
        </pc:sldMkLst>
        <pc:spChg chg="mod">
          <ac:chgData name="Harlee Campbell (2411343)" userId="S::2411343@student.uwtsd.ac.uk::43fbdf23-0ef8-408e-b782-3d985b0bf548" providerId="AD" clId="Web-{B8EE5395-6D17-2050-8D94-B00237F92193}" dt="2024-10-20T16:04:11.279" v="429" actId="20577"/>
          <ac:spMkLst>
            <pc:docMk/>
            <pc:sldMk cId="2014802097" sldId="275"/>
            <ac:spMk id="2" creationId="{B5F74ED0-030A-1C8A-CE58-6C2CC9EA0E6B}"/>
          </ac:spMkLst>
        </pc:spChg>
        <pc:spChg chg="mod">
          <ac:chgData name="Harlee Campbell (2411343)" userId="S::2411343@student.uwtsd.ac.uk::43fbdf23-0ef8-408e-b782-3d985b0bf548" providerId="AD" clId="Web-{B8EE5395-6D17-2050-8D94-B00237F92193}" dt="2024-10-20T16:04:14.920" v="431" actId="20577"/>
          <ac:spMkLst>
            <pc:docMk/>
            <pc:sldMk cId="2014802097" sldId="275"/>
            <ac:spMk id="3" creationId="{4B8C0E3D-D4DF-DEA4-D3C1-83D29F7AF407}"/>
          </ac:spMkLst>
        </pc:spChg>
        <pc:spChg chg="add mod">
          <ac:chgData name="Harlee Campbell (2411343)" userId="S::2411343@student.uwtsd.ac.uk::43fbdf23-0ef8-408e-b782-3d985b0bf548" providerId="AD" clId="Web-{B8EE5395-6D17-2050-8D94-B00237F92193}" dt="2024-10-20T15:45:29.863" v="261"/>
          <ac:spMkLst>
            <pc:docMk/>
            <pc:sldMk cId="2014802097" sldId="275"/>
            <ac:spMk id="8" creationId="{05329FBD-3857-0453-93D9-19EF3BA414BC}"/>
          </ac:spMkLst>
        </pc:spChg>
        <pc:spChg chg="add mod">
          <ac:chgData name="Harlee Campbell (2411343)" userId="S::2411343@student.uwtsd.ac.uk::43fbdf23-0ef8-408e-b782-3d985b0bf548" providerId="AD" clId="Web-{B8EE5395-6D17-2050-8D94-B00237F92193}" dt="2024-10-20T15:46:53.100" v="277" actId="20577"/>
          <ac:spMkLst>
            <pc:docMk/>
            <pc:sldMk cId="2014802097" sldId="275"/>
            <ac:spMk id="9" creationId="{EA654BD2-D486-AD64-3001-2151A4CB2101}"/>
          </ac:spMkLst>
        </pc:spChg>
      </pc:sldChg>
    </pc:docChg>
  </pc:docChgLst>
  <pc:docChgLst>
    <pc:chgData name="Harlee Campbell (2411343)" userId="S::2411343@student.uwtsd.ac.uk::43fbdf23-0ef8-408e-b782-3d985b0bf548" providerId="AD" clId="Web-{50F5413A-1676-F287-62C2-76DF44D98289}"/>
    <pc:docChg chg="addSld delSld modSld">
      <pc:chgData name="Harlee Campbell (2411343)" userId="S::2411343@student.uwtsd.ac.uk::43fbdf23-0ef8-408e-b782-3d985b0bf548" providerId="AD" clId="Web-{50F5413A-1676-F287-62C2-76DF44D98289}" dt="2024-10-21T10:44:42.686" v="151"/>
      <pc:docMkLst>
        <pc:docMk/>
      </pc:docMkLst>
      <pc:sldChg chg="modSp">
        <pc:chgData name="Harlee Campbell (2411343)" userId="S::2411343@student.uwtsd.ac.uk::43fbdf23-0ef8-408e-b782-3d985b0bf548" providerId="AD" clId="Web-{50F5413A-1676-F287-62C2-76DF44D98289}" dt="2024-10-21T10:44:27.935" v="150" actId="20577"/>
        <pc:sldMkLst>
          <pc:docMk/>
          <pc:sldMk cId="2351851492" sldId="258"/>
        </pc:sldMkLst>
        <pc:spChg chg="mod">
          <ac:chgData name="Harlee Campbell (2411343)" userId="S::2411343@student.uwtsd.ac.uk::43fbdf23-0ef8-408e-b782-3d985b0bf548" providerId="AD" clId="Web-{50F5413A-1676-F287-62C2-76DF44D98289}" dt="2024-10-21T10:44:27.935" v="150" actId="20577"/>
          <ac:spMkLst>
            <pc:docMk/>
            <pc:sldMk cId="2351851492" sldId="258"/>
            <ac:spMk id="8" creationId="{6B239E18-5900-8069-8411-071716934934}"/>
          </ac:spMkLst>
        </pc:spChg>
      </pc:sldChg>
      <pc:sldChg chg="modSp">
        <pc:chgData name="Harlee Campbell (2411343)" userId="S::2411343@student.uwtsd.ac.uk::43fbdf23-0ef8-408e-b782-3d985b0bf548" providerId="AD" clId="Web-{50F5413A-1676-F287-62C2-76DF44D98289}" dt="2024-10-21T10:24:43.313" v="28" actId="20577"/>
        <pc:sldMkLst>
          <pc:docMk/>
          <pc:sldMk cId="7294868" sldId="261"/>
        </pc:sldMkLst>
        <pc:spChg chg="mod">
          <ac:chgData name="Harlee Campbell (2411343)" userId="S::2411343@student.uwtsd.ac.uk::43fbdf23-0ef8-408e-b782-3d985b0bf548" providerId="AD" clId="Web-{50F5413A-1676-F287-62C2-76DF44D98289}" dt="2024-10-21T09:57:27.735" v="20"/>
          <ac:spMkLst>
            <pc:docMk/>
            <pc:sldMk cId="7294868" sldId="261"/>
            <ac:spMk id="10" creationId="{00B40A26-EE80-A1F5-DA75-C044F22FA574}"/>
          </ac:spMkLst>
        </pc:spChg>
        <pc:spChg chg="mod">
          <ac:chgData name="Harlee Campbell (2411343)" userId="S::2411343@student.uwtsd.ac.uk::43fbdf23-0ef8-408e-b782-3d985b0bf548" providerId="AD" clId="Web-{50F5413A-1676-F287-62C2-76DF44D98289}" dt="2024-10-21T10:24:43.313" v="28" actId="20577"/>
          <ac:spMkLst>
            <pc:docMk/>
            <pc:sldMk cId="7294868" sldId="261"/>
            <ac:spMk id="12" creationId="{FEA50B05-FDFE-2659-B9A0-F8593C83EF57}"/>
          </ac:spMkLst>
        </pc:spChg>
      </pc:sldChg>
      <pc:sldChg chg="modSp del">
        <pc:chgData name="Harlee Campbell (2411343)" userId="S::2411343@student.uwtsd.ac.uk::43fbdf23-0ef8-408e-b782-3d985b0bf548" providerId="AD" clId="Web-{50F5413A-1676-F287-62C2-76DF44D98289}" dt="2024-10-21T10:44:16.090" v="149"/>
        <pc:sldMkLst>
          <pc:docMk/>
          <pc:sldMk cId="2375413422" sldId="265"/>
        </pc:sldMkLst>
      </pc:sldChg>
      <pc:sldChg chg="del">
        <pc:chgData name="Harlee Campbell (2411343)" userId="S::2411343@student.uwtsd.ac.uk::43fbdf23-0ef8-408e-b782-3d985b0bf548" providerId="AD" clId="Web-{50F5413A-1676-F287-62C2-76DF44D98289}" dt="2024-10-21T10:44:42.686" v="151"/>
        <pc:sldMkLst>
          <pc:docMk/>
          <pc:sldMk cId="1539594054" sldId="269"/>
        </pc:sldMkLst>
      </pc:sldChg>
      <pc:sldChg chg="addSp delSp modSp">
        <pc:chgData name="Harlee Campbell (2411343)" userId="S::2411343@student.uwtsd.ac.uk::43fbdf23-0ef8-408e-b782-3d985b0bf548" providerId="AD" clId="Web-{50F5413A-1676-F287-62C2-76DF44D98289}" dt="2024-10-21T10:28:52.298" v="64"/>
        <pc:sldMkLst>
          <pc:docMk/>
          <pc:sldMk cId="301539797" sldId="273"/>
        </pc:sldMkLst>
        <pc:spChg chg="add mod">
          <ac:chgData name="Harlee Campbell (2411343)" userId="S::2411343@student.uwtsd.ac.uk::43fbdf23-0ef8-408e-b782-3d985b0bf548" providerId="AD" clId="Web-{50F5413A-1676-F287-62C2-76DF44D98289}" dt="2024-10-21T10:27:54.372" v="59" actId="20577"/>
          <ac:spMkLst>
            <pc:docMk/>
            <pc:sldMk cId="301539797" sldId="273"/>
            <ac:spMk id="2" creationId="{5F13DBEB-F75A-F69E-C263-9CD7DCBF19BB}"/>
          </ac:spMkLst>
        </pc:spChg>
        <pc:spChg chg="mod">
          <ac:chgData name="Harlee Campbell (2411343)" userId="S::2411343@student.uwtsd.ac.uk::43fbdf23-0ef8-408e-b782-3d985b0bf548" providerId="AD" clId="Web-{50F5413A-1676-F287-62C2-76DF44D98289}" dt="2024-10-21T10:28:20.140" v="63" actId="20577"/>
          <ac:spMkLst>
            <pc:docMk/>
            <pc:sldMk cId="301539797" sldId="273"/>
            <ac:spMk id="3" creationId="{5E8C33BE-6F82-0C57-A578-2E4404B542C8}"/>
          </ac:spMkLst>
        </pc:spChg>
        <pc:spChg chg="add mod">
          <ac:chgData name="Harlee Campbell (2411343)" userId="S::2411343@student.uwtsd.ac.uk::43fbdf23-0ef8-408e-b782-3d985b0bf548" providerId="AD" clId="Web-{50F5413A-1676-F287-62C2-76DF44D98289}" dt="2024-10-21T10:28:52.298" v="64"/>
          <ac:spMkLst>
            <pc:docMk/>
            <pc:sldMk cId="301539797" sldId="273"/>
            <ac:spMk id="10" creationId="{B8EB3C5D-9956-3521-E9C4-0FF1576F3A5E}"/>
          </ac:spMkLst>
        </pc:spChg>
      </pc:sldChg>
      <pc:sldChg chg="addSp delSp modSp">
        <pc:chgData name="Harlee Campbell (2411343)" userId="S::2411343@student.uwtsd.ac.uk::43fbdf23-0ef8-408e-b782-3d985b0bf548" providerId="AD" clId="Web-{50F5413A-1676-F287-62C2-76DF44D98289}" dt="2024-10-21T10:32:22.108" v="88"/>
        <pc:sldMkLst>
          <pc:docMk/>
          <pc:sldMk cId="1014143706" sldId="274"/>
        </pc:sldMkLst>
        <pc:spChg chg="add">
          <ac:chgData name="Harlee Campbell (2411343)" userId="S::2411343@student.uwtsd.ac.uk::43fbdf23-0ef8-408e-b782-3d985b0bf548" providerId="AD" clId="Web-{50F5413A-1676-F287-62C2-76DF44D98289}" dt="2024-10-21T09:59:57.209" v="21"/>
          <ac:spMkLst>
            <pc:docMk/>
            <pc:sldMk cId="1014143706" sldId="274"/>
            <ac:spMk id="2" creationId="{8CC5B207-BE60-D445-2581-D6DBE0B23A4A}"/>
          </ac:spMkLst>
        </pc:spChg>
        <pc:spChg chg="add mod">
          <ac:chgData name="Harlee Campbell (2411343)" userId="S::2411343@student.uwtsd.ac.uk::43fbdf23-0ef8-408e-b782-3d985b0bf548" providerId="AD" clId="Web-{50F5413A-1676-F287-62C2-76DF44D98289}" dt="2024-10-21T10:29:41.254" v="72" actId="20577"/>
          <ac:spMkLst>
            <pc:docMk/>
            <pc:sldMk cId="1014143706" sldId="274"/>
            <ac:spMk id="4" creationId="{D1644F3E-BC84-3355-E253-EB8CC81CC960}"/>
          </ac:spMkLst>
        </pc:spChg>
        <pc:spChg chg="add mod">
          <ac:chgData name="Harlee Campbell (2411343)" userId="S::2411343@student.uwtsd.ac.uk::43fbdf23-0ef8-408e-b782-3d985b0bf548" providerId="AD" clId="Web-{50F5413A-1676-F287-62C2-76DF44D98289}" dt="2024-10-21T10:32:05.138" v="87" actId="20577"/>
          <ac:spMkLst>
            <pc:docMk/>
            <pc:sldMk cId="1014143706" sldId="274"/>
            <ac:spMk id="9" creationId="{DD4243D2-EE9D-1030-1603-866CD8D48D03}"/>
          </ac:spMkLst>
        </pc:spChg>
        <pc:spChg chg="add mod">
          <ac:chgData name="Harlee Campbell (2411343)" userId="S::2411343@student.uwtsd.ac.uk::43fbdf23-0ef8-408e-b782-3d985b0bf548" providerId="AD" clId="Web-{50F5413A-1676-F287-62C2-76DF44D98289}" dt="2024-10-21T10:32:22.108" v="88"/>
          <ac:spMkLst>
            <pc:docMk/>
            <pc:sldMk cId="1014143706" sldId="274"/>
            <ac:spMk id="11" creationId="{DA4F5CEC-244D-6260-C7EB-A071243284A4}"/>
          </ac:spMkLst>
        </pc:spChg>
      </pc:sldChg>
      <pc:sldChg chg="modSp">
        <pc:chgData name="Harlee Campbell (2411343)" userId="S::2411343@student.uwtsd.ac.uk::43fbdf23-0ef8-408e-b782-3d985b0bf548" providerId="AD" clId="Web-{50F5413A-1676-F287-62C2-76DF44D98289}" dt="2024-10-21T10:26:14.757" v="38" actId="20577"/>
        <pc:sldMkLst>
          <pc:docMk/>
          <pc:sldMk cId="2014802097" sldId="275"/>
        </pc:sldMkLst>
        <pc:spChg chg="mod">
          <ac:chgData name="Harlee Campbell (2411343)" userId="S::2411343@student.uwtsd.ac.uk::43fbdf23-0ef8-408e-b782-3d985b0bf548" providerId="AD" clId="Web-{50F5413A-1676-F287-62C2-76DF44D98289}" dt="2024-10-21T10:26:14.757" v="38" actId="20577"/>
          <ac:spMkLst>
            <pc:docMk/>
            <pc:sldMk cId="2014802097" sldId="275"/>
            <ac:spMk id="3" creationId="{4B8C0E3D-D4DF-DEA4-D3C1-83D29F7AF407}"/>
          </ac:spMkLst>
        </pc:spChg>
        <pc:spChg chg="mod">
          <ac:chgData name="Harlee Campbell (2411343)" userId="S::2411343@student.uwtsd.ac.uk::43fbdf23-0ef8-408e-b782-3d985b0bf548" providerId="AD" clId="Web-{50F5413A-1676-F287-62C2-76DF44D98289}" dt="2024-10-21T10:25:51.083" v="35" actId="20577"/>
          <ac:spMkLst>
            <pc:docMk/>
            <pc:sldMk cId="2014802097" sldId="275"/>
            <ac:spMk id="8" creationId="{05329FBD-3857-0453-93D9-19EF3BA414BC}"/>
          </ac:spMkLst>
        </pc:spChg>
      </pc:sldChg>
      <pc:sldChg chg="addSp delSp modSp">
        <pc:chgData name="Harlee Campbell (2411343)" userId="S::2411343@student.uwtsd.ac.uk::43fbdf23-0ef8-408e-b782-3d985b0bf548" providerId="AD" clId="Web-{50F5413A-1676-F287-62C2-76DF44D98289}" dt="2024-10-21T10:39:00.742" v="115"/>
        <pc:sldMkLst>
          <pc:docMk/>
          <pc:sldMk cId="282563405" sldId="276"/>
        </pc:sldMkLst>
        <pc:spChg chg="mod">
          <ac:chgData name="Harlee Campbell (2411343)" userId="S::2411343@student.uwtsd.ac.uk::43fbdf23-0ef8-408e-b782-3d985b0bf548" providerId="AD" clId="Web-{50F5413A-1676-F287-62C2-76DF44D98289}" dt="2024-10-21T09:55:32.808" v="11" actId="20577"/>
          <ac:spMkLst>
            <pc:docMk/>
            <pc:sldMk cId="282563405" sldId="276"/>
            <ac:spMk id="8" creationId="{29412108-954D-55D1-F7EF-0D064BF41E93}"/>
          </ac:spMkLst>
        </pc:spChg>
        <pc:spChg chg="mod">
          <ac:chgData name="Harlee Campbell (2411343)" userId="S::2411343@student.uwtsd.ac.uk::43fbdf23-0ef8-408e-b782-3d985b0bf548" providerId="AD" clId="Web-{50F5413A-1676-F287-62C2-76DF44D98289}" dt="2024-10-21T10:38:05.817" v="98" actId="1076"/>
          <ac:spMkLst>
            <pc:docMk/>
            <pc:sldMk cId="282563405" sldId="276"/>
            <ac:spMk id="10" creationId="{EC44496B-0C5C-9CE6-15B9-A8E66EB3DB04}"/>
          </ac:spMkLst>
        </pc:spChg>
      </pc:sldChg>
      <pc:sldChg chg="addSp modSp">
        <pc:chgData name="Harlee Campbell (2411343)" userId="S::2411343@student.uwtsd.ac.uk::43fbdf23-0ef8-408e-b782-3d985b0bf548" providerId="AD" clId="Web-{50F5413A-1676-F287-62C2-76DF44D98289}" dt="2024-10-21T10:42:19.474" v="147" actId="20577"/>
        <pc:sldMkLst>
          <pc:docMk/>
          <pc:sldMk cId="571982993" sldId="277"/>
        </pc:sldMkLst>
        <pc:spChg chg="mod">
          <ac:chgData name="Harlee Campbell (2411343)" userId="S::2411343@student.uwtsd.ac.uk::43fbdf23-0ef8-408e-b782-3d985b0bf548" providerId="AD" clId="Web-{50F5413A-1676-F287-62C2-76DF44D98289}" dt="2024-10-21T10:40:59.969" v="119" actId="14100"/>
          <ac:spMkLst>
            <pc:docMk/>
            <pc:sldMk cId="571982993" sldId="277"/>
            <ac:spMk id="2" creationId="{EAC6CC2B-DFDF-C2BE-068D-941F8DEADB6C}"/>
          </ac:spMkLst>
        </pc:spChg>
        <pc:spChg chg="mod">
          <ac:chgData name="Harlee Campbell (2411343)" userId="S::2411343@student.uwtsd.ac.uk::43fbdf23-0ef8-408e-b782-3d985b0bf548" providerId="AD" clId="Web-{50F5413A-1676-F287-62C2-76DF44D98289}" dt="2024-10-21T10:41:10.313" v="121" actId="20577"/>
          <ac:spMkLst>
            <pc:docMk/>
            <pc:sldMk cId="571982993" sldId="277"/>
            <ac:spMk id="3" creationId="{BAEB5758-4D8E-34E4-D0A1-93776DB4CA35}"/>
          </ac:spMkLst>
        </pc:spChg>
        <pc:spChg chg="add mod">
          <ac:chgData name="Harlee Campbell (2411343)" userId="S::2411343@student.uwtsd.ac.uk::43fbdf23-0ef8-408e-b782-3d985b0bf548" providerId="AD" clId="Web-{50F5413A-1676-F287-62C2-76DF44D98289}" dt="2024-10-21T10:42:19.474" v="147" actId="20577"/>
          <ac:spMkLst>
            <pc:docMk/>
            <pc:sldMk cId="571982993" sldId="277"/>
            <ac:spMk id="8" creationId="{81A5A6F2-F8CF-A84C-D0A8-195407CAF150}"/>
          </ac:spMkLst>
        </pc:spChg>
      </pc:sldChg>
      <pc:sldChg chg="new del">
        <pc:chgData name="Harlee Campbell (2411343)" userId="S::2411343@student.uwtsd.ac.uk::43fbdf23-0ef8-408e-b782-3d985b0bf548" providerId="AD" clId="Web-{50F5413A-1676-F287-62C2-76DF44D98289}" dt="2024-10-21T10:41:35.596" v="123"/>
        <pc:sldMkLst>
          <pc:docMk/>
          <pc:sldMk cId="212912136" sldId="278"/>
        </pc:sldMkLst>
      </pc:sldChg>
    </pc:docChg>
  </pc:docChgLst>
  <pc:docChgLst>
    <pc:chgData name="Harlee Campbell (2411343)" userId="S::2411343@student.uwtsd.ac.uk::43fbdf23-0ef8-408e-b782-3d985b0bf548" providerId="AD" clId="Web-{2B9922B4-A682-1CDD-5C03-C38D743F2658}"/>
    <pc:docChg chg="addSld modSld addMainMaster delMainMaster">
      <pc:chgData name="Harlee Campbell (2411343)" userId="S::2411343@student.uwtsd.ac.uk::43fbdf23-0ef8-408e-b782-3d985b0bf548" providerId="AD" clId="Web-{2B9922B4-A682-1CDD-5C03-C38D743F2658}" dt="2024-10-01T18:51:38.253" v="517"/>
      <pc:docMkLst>
        <pc:docMk/>
      </pc:docMkLst>
      <pc:sldChg chg="addSp delSp modSp mod setBg modClrScheme delDesignElem chgLayout">
        <pc:chgData name="Harlee Campbell (2411343)" userId="S::2411343@student.uwtsd.ac.uk::43fbdf23-0ef8-408e-b782-3d985b0bf548" providerId="AD" clId="Web-{2B9922B4-A682-1CDD-5C03-C38D743F2658}" dt="2024-10-01T18:51:04.110" v="512"/>
        <pc:sldMkLst>
          <pc:docMk/>
          <pc:sldMk cId="109857222" sldId="256"/>
        </pc:sldMkLst>
        <pc:spChg chg="mod ord">
          <ac:chgData name="Harlee Campbell (2411343)" userId="S::2411343@student.uwtsd.ac.uk::43fbdf23-0ef8-408e-b782-3d985b0bf548" providerId="AD" clId="Web-{2B9922B4-A682-1CDD-5C03-C38D743F2658}" dt="2024-10-01T18:51:04.110" v="512"/>
          <ac:spMkLst>
            <pc:docMk/>
            <pc:sldMk cId="109857222" sldId="256"/>
            <ac:spMk id="2" creationId="{00000000-0000-0000-0000-000000000000}"/>
          </ac:spMkLst>
        </pc:spChg>
        <pc:spChg chg="mod ord">
          <ac:chgData name="Harlee Campbell (2411343)" userId="S::2411343@student.uwtsd.ac.uk::43fbdf23-0ef8-408e-b782-3d985b0bf548" providerId="AD" clId="Web-{2B9922B4-A682-1CDD-5C03-C38D743F2658}" dt="2024-10-01T18:51:04.110" v="512"/>
          <ac:spMkLst>
            <pc:docMk/>
            <pc:sldMk cId="109857222" sldId="256"/>
            <ac:spMk id="3" creationId="{00000000-0000-0000-0000-000000000000}"/>
          </ac:spMkLst>
        </pc:spChg>
        <pc:spChg chg="add mod">
          <ac:chgData name="Harlee Campbell (2411343)" userId="S::2411343@student.uwtsd.ac.uk::43fbdf23-0ef8-408e-b782-3d985b0bf548" providerId="AD" clId="Web-{2B9922B4-A682-1CDD-5C03-C38D743F2658}" dt="2024-10-01T18:51:04.110" v="512"/>
          <ac:spMkLst>
            <pc:docMk/>
            <pc:sldMk cId="109857222" sldId="256"/>
            <ac:spMk id="6" creationId="{751F32DD-40D0-BA67-70AB-AF4A29567269}"/>
          </ac:spMkLst>
        </pc:spChg>
        <pc:spChg chg="add mod">
          <ac:chgData name="Harlee Campbell (2411343)" userId="S::2411343@student.uwtsd.ac.uk::43fbdf23-0ef8-408e-b782-3d985b0bf548" providerId="AD" clId="Web-{2B9922B4-A682-1CDD-5C03-C38D743F2658}" dt="2024-10-01T18:51:04.110" v="512"/>
          <ac:spMkLst>
            <pc:docMk/>
            <pc:sldMk cId="109857222" sldId="256"/>
            <ac:spMk id="7" creationId="{A105FA0F-1DD2-DD3E-D691-B9D1E2FDAAC6}"/>
          </ac:spMkLst>
        </pc:spChg>
        <pc:spChg chg="add mod">
          <ac:chgData name="Harlee Campbell (2411343)" userId="S::2411343@student.uwtsd.ac.uk::43fbdf23-0ef8-408e-b782-3d985b0bf548" providerId="AD" clId="Web-{2B9922B4-A682-1CDD-5C03-C38D743F2658}" dt="2024-10-01T18:51:04.110" v="512"/>
          <ac:spMkLst>
            <pc:docMk/>
            <pc:sldMk cId="109857222" sldId="256"/>
            <ac:spMk id="13" creationId="{F381AEAE-234B-2222-A6D9-95679B4BDF23}"/>
          </ac:spMkLst>
        </pc:spChg>
        <pc:picChg chg="add mod ord">
          <ac:chgData name="Harlee Campbell (2411343)" userId="S::2411343@student.uwtsd.ac.uk::43fbdf23-0ef8-408e-b782-3d985b0bf548" providerId="AD" clId="Web-{2B9922B4-A682-1CDD-5C03-C38D743F2658}" dt="2024-10-01T18:51:04.110" v="512"/>
          <ac:picMkLst>
            <pc:docMk/>
            <pc:sldMk cId="109857222" sldId="256"/>
            <ac:picMk id="4" creationId="{2B8DA258-8D66-1F8D-DBCF-E4D404224D47}"/>
          </ac:picMkLst>
        </pc:picChg>
      </pc:sldChg>
      <pc:sldChg chg="addSp delSp modSp new mod setBg modClrScheme delDesignElem chgLayout">
        <pc:chgData name="Harlee Campbell (2411343)" userId="S::2411343@student.uwtsd.ac.uk::43fbdf23-0ef8-408e-b782-3d985b0bf548" providerId="AD" clId="Web-{2B9922B4-A682-1CDD-5C03-C38D743F2658}" dt="2024-10-01T18:51:38.253" v="517"/>
        <pc:sldMkLst>
          <pc:docMk/>
          <pc:sldMk cId="1686408973" sldId="257"/>
        </pc:sldMkLst>
      </pc:sldChg>
      <pc:sldChg chg="addSp delSp modSp new mod setBg modClrScheme delDesignElem chgLayout">
        <pc:chgData name="Harlee Campbell (2411343)" userId="S::2411343@student.uwtsd.ac.uk::43fbdf23-0ef8-408e-b782-3d985b0bf548" providerId="AD" clId="Web-{2B9922B4-A682-1CDD-5C03-C38D743F2658}" dt="2024-10-01T18:48:30.023" v="504"/>
        <pc:sldMkLst>
          <pc:docMk/>
          <pc:sldMk cId="2351851492" sldId="258"/>
        </pc:sldMkLst>
        <pc:spChg chg="mod ord">
          <ac:chgData name="Harlee Campbell (2411343)" userId="S::2411343@student.uwtsd.ac.uk::43fbdf23-0ef8-408e-b782-3d985b0bf548" providerId="AD" clId="Web-{2B9922B4-A682-1CDD-5C03-C38D743F2658}" dt="2024-10-01T18:48:30.023" v="504"/>
          <ac:spMkLst>
            <pc:docMk/>
            <pc:sldMk cId="2351851492" sldId="258"/>
            <ac:spMk id="2" creationId="{386103D4-217A-A101-98E6-12A167219E49}"/>
          </ac:spMkLst>
        </pc:spChg>
        <pc:spChg chg="add mod ord">
          <ac:chgData name="Harlee Campbell (2411343)" userId="S::2411343@student.uwtsd.ac.uk::43fbdf23-0ef8-408e-b782-3d985b0bf548" providerId="AD" clId="Web-{2B9922B4-A682-1CDD-5C03-C38D743F2658}" dt="2024-10-01T18:48:30.023" v="504"/>
          <ac:spMkLst>
            <pc:docMk/>
            <pc:sldMk cId="2351851492" sldId="258"/>
            <ac:spMk id="8" creationId="{6B239E18-5900-8069-8411-071716934934}"/>
          </ac:spMkLst>
        </pc:spChg>
        <pc:picChg chg="add mod ord">
          <ac:chgData name="Harlee Campbell (2411343)" userId="S::2411343@student.uwtsd.ac.uk::43fbdf23-0ef8-408e-b782-3d985b0bf548" providerId="AD" clId="Web-{2B9922B4-A682-1CDD-5C03-C38D743F2658}" dt="2024-10-01T18:00:55.475" v="133"/>
          <ac:picMkLst>
            <pc:docMk/>
            <pc:sldMk cId="2351851492" sldId="258"/>
            <ac:picMk id="4" creationId="{882AF3ED-9B9E-481A-37F4-8CBE3061B662}"/>
          </ac:picMkLst>
        </pc:picChg>
      </pc:sldChg>
      <pc:sldChg chg="addSp delSp modSp new mod modClrScheme chgLayout">
        <pc:chgData name="Harlee Campbell (2411343)" userId="S::2411343@student.uwtsd.ac.uk::43fbdf23-0ef8-408e-b782-3d985b0bf548" providerId="AD" clId="Web-{2B9922B4-A682-1CDD-5C03-C38D743F2658}" dt="2024-10-01T18:50:17.420" v="511" actId="14100"/>
        <pc:sldMkLst>
          <pc:docMk/>
          <pc:sldMk cId="4000488292" sldId="259"/>
        </pc:sldMkLst>
        <pc:spChg chg="mod ord">
          <ac:chgData name="Harlee Campbell (2411343)" userId="S::2411343@student.uwtsd.ac.uk::43fbdf23-0ef8-408e-b782-3d985b0bf548" providerId="AD" clId="Web-{2B9922B4-A682-1CDD-5C03-C38D743F2658}" dt="2024-10-01T18:50:04.888" v="509"/>
          <ac:spMkLst>
            <pc:docMk/>
            <pc:sldMk cId="4000488292" sldId="259"/>
            <ac:spMk id="2" creationId="{5A38B668-3174-01BD-9A96-DBA53C8A6D74}"/>
          </ac:spMkLst>
        </pc:spChg>
        <pc:spChg chg="add mod">
          <ac:chgData name="Harlee Campbell (2411343)" userId="S::2411343@student.uwtsd.ac.uk::43fbdf23-0ef8-408e-b782-3d985b0bf548" providerId="AD" clId="Web-{2B9922B4-A682-1CDD-5C03-C38D743F2658}" dt="2024-10-01T18:50:04.888" v="509"/>
          <ac:spMkLst>
            <pc:docMk/>
            <pc:sldMk cId="4000488292" sldId="259"/>
            <ac:spMk id="10" creationId="{8CCD8EB6-5657-3CA3-75CF-227C904F2C16}"/>
          </ac:spMkLst>
        </pc:spChg>
        <pc:spChg chg="add mod">
          <ac:chgData name="Harlee Campbell (2411343)" userId="S::2411343@student.uwtsd.ac.uk::43fbdf23-0ef8-408e-b782-3d985b0bf548" providerId="AD" clId="Web-{2B9922B4-A682-1CDD-5C03-C38D743F2658}" dt="2024-10-01T18:50:04.888" v="509"/>
          <ac:spMkLst>
            <pc:docMk/>
            <pc:sldMk cId="4000488292" sldId="259"/>
            <ac:spMk id="12" creationId="{8144475D-F586-EFFD-949E-BE7D20EE6AF7}"/>
          </ac:spMkLst>
        </pc:spChg>
        <pc:spChg chg="add mod">
          <ac:chgData name="Harlee Campbell (2411343)" userId="S::2411343@student.uwtsd.ac.uk::43fbdf23-0ef8-408e-b782-3d985b0bf548" providerId="AD" clId="Web-{2B9922B4-A682-1CDD-5C03-C38D743F2658}" dt="2024-10-01T18:50:04.888" v="509"/>
          <ac:spMkLst>
            <pc:docMk/>
            <pc:sldMk cId="4000488292" sldId="259"/>
            <ac:spMk id="14" creationId="{2B3F7C1A-E8FA-A804-3A59-C89C4D506A55}"/>
          </ac:spMkLst>
        </pc:spChg>
        <pc:picChg chg="add mod">
          <ac:chgData name="Harlee Campbell (2411343)" userId="S::2411343@student.uwtsd.ac.uk::43fbdf23-0ef8-408e-b782-3d985b0bf548" providerId="AD" clId="Web-{2B9922B4-A682-1CDD-5C03-C38D743F2658}" dt="2024-10-01T18:50:04.888" v="509"/>
          <ac:picMkLst>
            <pc:docMk/>
            <pc:sldMk cId="4000488292" sldId="259"/>
            <ac:picMk id="5" creationId="{5B01B73F-1532-D25C-FF12-9136B96E9EBB}"/>
          </ac:picMkLst>
        </pc:picChg>
      </pc:sldChg>
      <pc:sldChg chg="addSp modSp new mod modClrScheme chgLayout">
        <pc:chgData name="Harlee Campbell (2411343)" userId="S::2411343@student.uwtsd.ac.uk::43fbdf23-0ef8-408e-b782-3d985b0bf548" providerId="AD" clId="Web-{2B9922B4-A682-1CDD-5C03-C38D743F2658}" dt="2024-10-01T18:49:21.823" v="507"/>
        <pc:sldMkLst>
          <pc:docMk/>
          <pc:sldMk cId="1788397163" sldId="260"/>
        </pc:sldMkLst>
      </pc:sldChg>
      <pc:sldMasterChg chg="del delSldLayout">
        <pc:chgData name="Harlee Campbell (2411343)" userId="S::2411343@student.uwtsd.ac.uk::43fbdf23-0ef8-408e-b782-3d985b0bf548" providerId="AD" clId="Web-{2B9922B4-A682-1CDD-5C03-C38D743F2658}" dt="2024-10-01T17:51:19.464" v="14"/>
        <pc:sldMasterMkLst>
          <pc:docMk/>
          <pc:sldMasterMk cId="2460954070" sldId="2147483660"/>
        </pc:sldMasterMkLst>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2385387890" sldId="2147483661"/>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949138452" sldId="2147483662"/>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2591524520" sldId="2147483663"/>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1203092039" sldId="2147483664"/>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3733172339" sldId="2147483665"/>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3210312558" sldId="2147483666"/>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3146388984" sldId="2147483667"/>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3171841454" sldId="2147483668"/>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1718958274" sldId="2147483669"/>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2202905451" sldId="2147483670"/>
          </pc:sldLayoutMkLst>
        </pc:sldLayoutChg>
        <pc:sldLayoutChg chg="del">
          <pc:chgData name="Harlee Campbell (2411343)" userId="S::2411343@student.uwtsd.ac.uk::43fbdf23-0ef8-408e-b782-3d985b0bf548" providerId="AD" clId="Web-{2B9922B4-A682-1CDD-5C03-C38D743F2658}" dt="2024-10-01T17:51:19.464" v="14"/>
          <pc:sldLayoutMkLst>
            <pc:docMk/>
            <pc:sldMasterMk cId="2460954070" sldId="2147483660"/>
            <pc:sldLayoutMk cId="3479445657" sldId="2147483671"/>
          </pc:sldLayoutMkLst>
        </pc:sldLayoutChg>
      </pc:sldMasterChg>
      <pc:sldMasterChg chg="add del replId addSldLayout delSldLayout">
        <pc:chgData name="Harlee Campbell (2411343)" userId="S::2411343@student.uwtsd.ac.uk::43fbdf23-0ef8-408e-b782-3d985b0bf548" providerId="AD" clId="Web-{2B9922B4-A682-1CDD-5C03-C38D743F2658}" dt="2024-10-01T17:51:47.232" v="17"/>
        <pc:sldMasterMkLst>
          <pc:docMk/>
          <pc:sldMasterMk cId="3255103254" sldId="2147483672"/>
        </pc:sldMasterMkLst>
        <pc:sldLayoutChg chg="add del">
          <pc:chgData name="Harlee Campbell (2411343)" userId="S::2411343@student.uwtsd.ac.uk::43fbdf23-0ef8-408e-b782-3d985b0bf548" providerId="AD" clId="Web-{2B9922B4-A682-1CDD-5C03-C38D743F2658}" dt="2024-10-01T17:51:47.232" v="17"/>
          <pc:sldLayoutMkLst>
            <pc:docMk/>
            <pc:sldMasterMk cId="3255103254" sldId="2147483672"/>
            <pc:sldLayoutMk cId="1503888449" sldId="2147483673"/>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4048306986" sldId="2147483674"/>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3339504956" sldId="2147483675"/>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491751799" sldId="2147483676"/>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1936008539" sldId="2147483677"/>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436465129" sldId="2147483678"/>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2177172165" sldId="2147483679"/>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3212383050" sldId="2147483680"/>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3823251510" sldId="2147483681"/>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448367175" sldId="2147483682"/>
          </pc:sldLayoutMkLst>
        </pc:sldLayoutChg>
        <pc:sldLayoutChg chg="add del replId">
          <pc:chgData name="Harlee Campbell (2411343)" userId="S::2411343@student.uwtsd.ac.uk::43fbdf23-0ef8-408e-b782-3d985b0bf548" providerId="AD" clId="Web-{2B9922B4-A682-1CDD-5C03-C38D743F2658}" dt="2024-10-01T17:51:47.232" v="17"/>
          <pc:sldLayoutMkLst>
            <pc:docMk/>
            <pc:sldMasterMk cId="3255103254" sldId="2147483672"/>
            <pc:sldLayoutMk cId="1093466599" sldId="2147483683"/>
          </pc:sldLayoutMkLst>
        </pc:sldLayoutChg>
      </pc:sldMasterChg>
      <pc:sldMasterChg chg="add del addSldLayout delSldLayout">
        <pc:chgData name="Harlee Campbell (2411343)" userId="S::2411343@student.uwtsd.ac.uk::43fbdf23-0ef8-408e-b782-3d985b0bf548" providerId="AD" clId="Web-{2B9922B4-A682-1CDD-5C03-C38D743F2658}" dt="2024-10-01T18:48:28.117" v="503"/>
        <pc:sldMasterMkLst>
          <pc:docMk/>
          <pc:sldMasterMk cId="333844131" sldId="2147483684"/>
        </pc:sldMasterMkLst>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210139385" sldId="2147483685"/>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1924711343" sldId="2147483686"/>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1387250539" sldId="2147483687"/>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3308419844" sldId="2147483688"/>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677140999" sldId="2147483689"/>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3609029964" sldId="2147483690"/>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4135080663" sldId="2147483691"/>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1268271890" sldId="2147483692"/>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2902955073" sldId="2147483693"/>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2327631873" sldId="2147483694"/>
          </pc:sldLayoutMkLst>
        </pc:sldLayoutChg>
        <pc:sldLayoutChg chg="add del">
          <pc:chgData name="Harlee Campbell (2411343)" userId="S::2411343@student.uwtsd.ac.uk::43fbdf23-0ef8-408e-b782-3d985b0bf548" providerId="AD" clId="Web-{2B9922B4-A682-1CDD-5C03-C38D743F2658}" dt="2024-10-01T18:48:28.117" v="503"/>
          <pc:sldLayoutMkLst>
            <pc:docMk/>
            <pc:sldMasterMk cId="333844131" sldId="2147483684"/>
            <pc:sldLayoutMk cId="2673856829" sldId="2147483695"/>
          </pc:sldLayoutMkLst>
        </pc:sldLayoutChg>
      </pc:sldMasterChg>
      <pc:sldMasterChg chg="add del addSldLayout delSldLayout modSldLayout">
        <pc:chgData name="Harlee Campbell (2411343)" userId="S::2411343@student.uwtsd.ac.uk::43fbdf23-0ef8-408e-b782-3d985b0bf548" providerId="AD" clId="Web-{2B9922B4-A682-1CDD-5C03-C38D743F2658}" dt="2024-10-01T18:48:30.023" v="504"/>
        <pc:sldMasterMkLst>
          <pc:docMk/>
          <pc:sldMasterMk cId="1594765232" sldId="2147483696"/>
        </pc:sldMasterMkLst>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3928179567" sldId="2147483697"/>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2593653008" sldId="2147483698"/>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3194089592" sldId="2147483699"/>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3564118575" sldId="2147483700"/>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1313952892" sldId="2147483701"/>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1767369848" sldId="2147483702"/>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3795771871" sldId="2147483703"/>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318438072" sldId="2147483704"/>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2037054192" sldId="2147483705"/>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755776488" sldId="2147483706"/>
          </pc:sldLayoutMkLst>
        </pc:sldLayoutChg>
        <pc:sldLayoutChg chg="add del mod replId">
          <pc:chgData name="Harlee Campbell (2411343)" userId="S::2411343@student.uwtsd.ac.uk::43fbdf23-0ef8-408e-b782-3d985b0bf548" providerId="AD" clId="Web-{2B9922B4-A682-1CDD-5C03-C38D743F2658}" dt="2024-10-01T18:48:30.023" v="504"/>
          <pc:sldLayoutMkLst>
            <pc:docMk/>
            <pc:sldMasterMk cId="1594765232" sldId="2147483696"/>
            <pc:sldLayoutMk cId="2223725846" sldId="2147483707"/>
          </pc:sldLayoutMkLst>
        </pc:sldLayoutChg>
      </pc:sldMasterChg>
      <pc:sldMasterChg chg="add addSldLayout modSldLayout">
        <pc:chgData name="Harlee Campbell (2411343)" userId="S::2411343@student.uwtsd.ac.uk::43fbdf23-0ef8-408e-b782-3d985b0bf548" providerId="AD" clId="Web-{2B9922B4-A682-1CDD-5C03-C38D743F2658}" dt="2024-10-01T18:48:30.023" v="504"/>
        <pc:sldMasterMkLst>
          <pc:docMk/>
          <pc:sldMasterMk cId="209854157" sldId="2147483708"/>
        </pc:sldMasterMkLst>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1393854147" sldId="2147483709"/>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3588697043" sldId="2147483710"/>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442873557" sldId="2147483711"/>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2529039478" sldId="2147483712"/>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4170003246" sldId="2147483713"/>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2453724589" sldId="2147483714"/>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3466063311" sldId="2147483715"/>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4279454511" sldId="2147483716"/>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2257705567" sldId="2147483717"/>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1405231203" sldId="2147483718"/>
          </pc:sldLayoutMkLst>
        </pc:sldLayoutChg>
        <pc:sldLayoutChg chg="add mod replId">
          <pc:chgData name="Harlee Campbell (2411343)" userId="S::2411343@student.uwtsd.ac.uk::43fbdf23-0ef8-408e-b782-3d985b0bf548" providerId="AD" clId="Web-{2B9922B4-A682-1CDD-5C03-C38D743F2658}" dt="2024-10-01T18:48:30.023" v="504"/>
          <pc:sldLayoutMkLst>
            <pc:docMk/>
            <pc:sldMasterMk cId="209854157" sldId="2147483708"/>
            <pc:sldLayoutMk cId="1214070956" sldId="2147483719"/>
          </pc:sldLayoutMkLst>
        </pc:sldLayoutChg>
      </pc:sldMasterChg>
    </pc:docChg>
  </pc:docChgLst>
  <pc:docChgLst>
    <pc:chgData name="Harlee Campbell (2411343)" userId="S::2411343@student.uwtsd.ac.uk::43fbdf23-0ef8-408e-b782-3d985b0bf548" providerId="AD" clId="Web-{0DCAE229-184B-F4BF-7D80-6B8209227EAA}"/>
    <pc:docChg chg="addSld modSld">
      <pc:chgData name="Harlee Campbell (2411343)" userId="S::2411343@student.uwtsd.ac.uk::43fbdf23-0ef8-408e-b782-3d985b0bf548" providerId="AD" clId="Web-{0DCAE229-184B-F4BF-7D80-6B8209227EAA}" dt="2024-10-28T10:01:51.526" v="77" actId="20577"/>
      <pc:docMkLst>
        <pc:docMk/>
      </pc:docMkLst>
      <pc:sldChg chg="modSp">
        <pc:chgData name="Harlee Campbell (2411343)" userId="S::2411343@student.uwtsd.ac.uk::43fbdf23-0ef8-408e-b782-3d985b0bf548" providerId="AD" clId="Web-{0DCAE229-184B-F4BF-7D80-6B8209227EAA}" dt="2024-10-28T10:01:51.526" v="77" actId="20577"/>
        <pc:sldMkLst>
          <pc:docMk/>
          <pc:sldMk cId="7294868" sldId="261"/>
        </pc:sldMkLst>
        <pc:spChg chg="mod">
          <ac:chgData name="Harlee Campbell (2411343)" userId="S::2411343@student.uwtsd.ac.uk::43fbdf23-0ef8-408e-b782-3d985b0bf548" providerId="AD" clId="Web-{0DCAE229-184B-F4BF-7D80-6B8209227EAA}" dt="2024-10-28T10:01:51.526" v="77" actId="20577"/>
          <ac:spMkLst>
            <pc:docMk/>
            <pc:sldMk cId="7294868" sldId="261"/>
            <ac:spMk id="12" creationId="{FEA50B05-FDFE-2659-B9A0-F8593C83EF57}"/>
          </ac:spMkLst>
        </pc:spChg>
      </pc:sldChg>
      <pc:sldChg chg="modSp">
        <pc:chgData name="Harlee Campbell (2411343)" userId="S::2411343@student.uwtsd.ac.uk::43fbdf23-0ef8-408e-b782-3d985b0bf548" providerId="AD" clId="Web-{0DCAE229-184B-F4BF-7D80-6B8209227EAA}" dt="2024-10-28T09:54:25.512" v="14" actId="1076"/>
        <pc:sldMkLst>
          <pc:docMk/>
          <pc:sldMk cId="282563405" sldId="276"/>
        </pc:sldMkLst>
        <pc:graphicFrameChg chg="mod">
          <ac:chgData name="Harlee Campbell (2411343)" userId="S::2411343@student.uwtsd.ac.uk::43fbdf23-0ef8-408e-b782-3d985b0bf548" providerId="AD" clId="Web-{0DCAE229-184B-F4BF-7D80-6B8209227EAA}" dt="2024-10-28T09:54:25.512" v="14" actId="1076"/>
          <ac:graphicFrameMkLst>
            <pc:docMk/>
            <pc:sldMk cId="282563405" sldId="276"/>
            <ac:graphicFrameMk id="17" creationId="{E5FA5026-F17F-BA0F-68F6-6933DF5425F4}"/>
          </ac:graphicFrameMkLst>
        </pc:graphicFrameChg>
      </pc:sldChg>
      <pc:sldChg chg="modSp new">
        <pc:chgData name="Harlee Campbell (2411343)" userId="S::2411343@student.uwtsd.ac.uk::43fbdf23-0ef8-408e-b782-3d985b0bf548" providerId="AD" clId="Web-{0DCAE229-184B-F4BF-7D80-6B8209227EAA}" dt="2024-10-28T09:49:32.239" v="13" actId="20577"/>
        <pc:sldMkLst>
          <pc:docMk/>
          <pc:sldMk cId="565452925" sldId="278"/>
        </pc:sldMkLst>
        <pc:spChg chg="mod">
          <ac:chgData name="Harlee Campbell (2411343)" userId="S::2411343@student.uwtsd.ac.uk::43fbdf23-0ef8-408e-b782-3d985b0bf548" providerId="AD" clId="Web-{0DCAE229-184B-F4BF-7D80-6B8209227EAA}" dt="2024-10-28T09:49:32.239" v="13" actId="20577"/>
          <ac:spMkLst>
            <pc:docMk/>
            <pc:sldMk cId="565452925" sldId="278"/>
            <ac:spMk id="2" creationId="{5D7308BF-C016-D7FC-77B1-493063FC3C72}"/>
          </ac:spMkLst>
        </pc:spChg>
      </pc:sldChg>
    </pc:docChg>
  </pc:docChgLst>
  <pc:docChgLst>
    <pc:chgData name="Harlee Campbell (2411343)" userId="S::2411343@student.uwtsd.ac.uk::43fbdf23-0ef8-408e-b782-3d985b0bf548" providerId="AD" clId="Web-{7A2F2470-3579-769E-CBE1-13FCE791CD27}"/>
    <pc:docChg chg="addSld modSld">
      <pc:chgData name="Harlee Campbell (2411343)" userId="S::2411343@student.uwtsd.ac.uk::43fbdf23-0ef8-408e-b782-3d985b0bf548" providerId="AD" clId="Web-{7A2F2470-3579-769E-CBE1-13FCE791CD27}" dt="2024-10-02T10:17:07" v="211" actId="20577"/>
      <pc:docMkLst>
        <pc:docMk/>
      </pc:docMkLst>
      <pc:sldChg chg="modSp">
        <pc:chgData name="Harlee Campbell (2411343)" userId="S::2411343@student.uwtsd.ac.uk::43fbdf23-0ef8-408e-b782-3d985b0bf548" providerId="AD" clId="Web-{7A2F2470-3579-769E-CBE1-13FCE791CD27}" dt="2024-10-02T10:10:21.507" v="77" actId="14100"/>
        <pc:sldMkLst>
          <pc:docMk/>
          <pc:sldMk cId="2351851492" sldId="258"/>
        </pc:sldMkLst>
        <pc:spChg chg="mod">
          <ac:chgData name="Harlee Campbell (2411343)" userId="S::2411343@student.uwtsd.ac.uk::43fbdf23-0ef8-408e-b782-3d985b0bf548" providerId="AD" clId="Web-{7A2F2470-3579-769E-CBE1-13FCE791CD27}" dt="2024-10-02T10:10:21.507" v="77" actId="14100"/>
          <ac:spMkLst>
            <pc:docMk/>
            <pc:sldMk cId="2351851492" sldId="258"/>
            <ac:spMk id="2" creationId="{386103D4-217A-A101-98E6-12A167219E49}"/>
          </ac:spMkLst>
        </pc:spChg>
      </pc:sldChg>
      <pc:sldChg chg="modSp">
        <pc:chgData name="Harlee Campbell (2411343)" userId="S::2411343@student.uwtsd.ac.uk::43fbdf23-0ef8-408e-b782-3d985b0bf548" providerId="AD" clId="Web-{7A2F2470-3579-769E-CBE1-13FCE791CD27}" dt="2024-10-02T10:17:07" v="211" actId="20577"/>
        <pc:sldMkLst>
          <pc:docMk/>
          <pc:sldMk cId="1788397163" sldId="260"/>
        </pc:sldMkLst>
      </pc:sldChg>
      <pc:sldChg chg="new">
        <pc:chgData name="Harlee Campbell (2411343)" userId="S::2411343@student.uwtsd.ac.uk::43fbdf23-0ef8-408e-b782-3d985b0bf548" providerId="AD" clId="Web-{7A2F2470-3579-769E-CBE1-13FCE791CD27}" dt="2024-10-02T10:12:20.040" v="87"/>
        <pc:sldMkLst>
          <pc:docMk/>
          <pc:sldMk cId="7294868" sldId="261"/>
        </pc:sldMkLst>
      </pc:sldChg>
    </pc:docChg>
  </pc:docChgLst>
  <pc:docChgLst>
    <pc:chgData name="Harlee Campbell (2411343)" userId="S::2411343@student.uwtsd.ac.uk::43fbdf23-0ef8-408e-b782-3d985b0bf548" providerId="AD" clId="Web-{E3C7C9D4-5BAF-ACAD-9C43-5828F94D8F5D}"/>
    <pc:docChg chg="addSld modSld sldOrd">
      <pc:chgData name="Harlee Campbell (2411343)" userId="S::2411343@student.uwtsd.ac.uk::43fbdf23-0ef8-408e-b782-3d985b0bf548" providerId="AD" clId="Web-{E3C7C9D4-5BAF-ACAD-9C43-5828F94D8F5D}" dt="2024-10-19T18:55:16.043" v="95"/>
      <pc:docMkLst>
        <pc:docMk/>
      </pc:docMkLst>
      <pc:sldChg chg="modSp modNotes">
        <pc:chgData name="Harlee Campbell (2411343)" userId="S::2411343@student.uwtsd.ac.uk::43fbdf23-0ef8-408e-b782-3d985b0bf548" providerId="AD" clId="Web-{E3C7C9D4-5BAF-ACAD-9C43-5828F94D8F5D}" dt="2024-10-19T18:55:16.043" v="95"/>
        <pc:sldMkLst>
          <pc:docMk/>
          <pc:sldMk cId="2667463575" sldId="271"/>
        </pc:sldMkLst>
        <pc:spChg chg="mod">
          <ac:chgData name="Harlee Campbell (2411343)" userId="S::2411343@student.uwtsd.ac.uk::43fbdf23-0ef8-408e-b782-3d985b0bf548" providerId="AD" clId="Web-{E3C7C9D4-5BAF-ACAD-9C43-5828F94D8F5D}" dt="2024-10-19T18:53:35.110" v="48" actId="20577"/>
          <ac:spMkLst>
            <pc:docMk/>
            <pc:sldMk cId="2667463575" sldId="271"/>
            <ac:spMk id="4" creationId="{C2AC5C10-4BF7-E3FD-8FC7-DD18FDAD851B}"/>
          </ac:spMkLst>
        </pc:spChg>
      </pc:sldChg>
      <pc:sldChg chg="modSp new ord">
        <pc:chgData name="Harlee Campbell (2411343)" userId="S::2411343@student.uwtsd.ac.uk::43fbdf23-0ef8-408e-b782-3d985b0bf548" providerId="AD" clId="Web-{E3C7C9D4-5BAF-ACAD-9C43-5828F94D8F5D}" dt="2024-10-19T14:54:51.042" v="34" actId="20577"/>
        <pc:sldMkLst>
          <pc:docMk/>
          <pc:sldMk cId="2014802097" sldId="275"/>
        </pc:sldMkLst>
        <pc:spChg chg="mod">
          <ac:chgData name="Harlee Campbell (2411343)" userId="S::2411343@student.uwtsd.ac.uk::43fbdf23-0ef8-408e-b782-3d985b0bf548" providerId="AD" clId="Web-{E3C7C9D4-5BAF-ACAD-9C43-5828F94D8F5D}" dt="2024-10-19T14:54:51.042" v="34" actId="20577"/>
          <ac:spMkLst>
            <pc:docMk/>
            <pc:sldMk cId="2014802097" sldId="275"/>
            <ac:spMk id="2" creationId="{B5F74ED0-030A-1C8A-CE58-6C2CC9EA0E6B}"/>
          </ac:spMkLst>
        </pc:spChg>
      </pc:sldChg>
    </pc:docChg>
  </pc:docChgLst>
  <pc:docChgLst>
    <pc:chgData name="Harlee Campbell (2411343)" userId="S::2411343@student.uwtsd.ac.uk::43fbdf23-0ef8-408e-b782-3d985b0bf548" providerId="AD" clId="Web-{B3FE2D0E-C140-8FD4-39EE-B8022C9CCB7D}"/>
    <pc:docChg chg="modSld">
      <pc:chgData name="Harlee Campbell (2411343)" userId="S::2411343@student.uwtsd.ac.uk::43fbdf23-0ef8-408e-b782-3d985b0bf548" providerId="AD" clId="Web-{B3FE2D0E-C140-8FD4-39EE-B8022C9CCB7D}" dt="2024-10-18T10:40:24.524" v="189" actId="20577"/>
      <pc:docMkLst>
        <pc:docMk/>
      </pc:docMkLst>
      <pc:sldChg chg="modSp modNotes">
        <pc:chgData name="Harlee Campbell (2411343)" userId="S::2411343@student.uwtsd.ac.uk::43fbdf23-0ef8-408e-b782-3d985b0bf548" providerId="AD" clId="Web-{B3FE2D0E-C140-8FD4-39EE-B8022C9CCB7D}" dt="2024-10-18T10:40:24.524" v="189" actId="20577"/>
        <pc:sldMkLst>
          <pc:docMk/>
          <pc:sldMk cId="4000488292" sldId="259"/>
        </pc:sldMkLst>
      </pc:sldChg>
    </pc:docChg>
  </pc:docChgLst>
  <pc:docChgLst>
    <pc:chgData name="Harlee Campbell (2411343)" userId="S::2411343@student.uwtsd.ac.uk::43fbdf23-0ef8-408e-b782-3d985b0bf548" providerId="AD" clId="Web-{4747ADE0-05D2-A775-AE4A-5CF93FD97552}"/>
    <pc:docChg chg="modSld">
      <pc:chgData name="Harlee Campbell (2411343)" userId="S::2411343@student.uwtsd.ac.uk::43fbdf23-0ef8-408e-b782-3d985b0bf548" providerId="AD" clId="Web-{4747ADE0-05D2-A775-AE4A-5CF93FD97552}" dt="2024-10-18T11:16:07.132" v="20" actId="20577"/>
      <pc:docMkLst>
        <pc:docMk/>
      </pc:docMkLst>
      <pc:sldChg chg="modSp">
        <pc:chgData name="Harlee Campbell (2411343)" userId="S::2411343@student.uwtsd.ac.uk::43fbdf23-0ef8-408e-b782-3d985b0bf548" providerId="AD" clId="Web-{4747ADE0-05D2-A775-AE4A-5CF93FD97552}" dt="2024-10-18T11:16:07.132" v="20" actId="20577"/>
        <pc:sldMkLst>
          <pc:docMk/>
          <pc:sldMk cId="7294868" sldId="261"/>
        </pc:sldMkLst>
      </pc:sldChg>
    </pc:docChg>
  </pc:docChgLst>
  <pc:docChgLst>
    <pc:chgData name="Harlee Campbell (2411343)" userId="S::2411343@student.uwtsd.ac.uk::43fbdf23-0ef8-408e-b782-3d985b0bf548" providerId="AD" clId="Web-{0842169F-8E05-95D2-61B5-B0DC1B824C22}"/>
    <pc:docChg chg="modSld">
      <pc:chgData name="Harlee Campbell (2411343)" userId="S::2411343@student.uwtsd.ac.uk::43fbdf23-0ef8-408e-b782-3d985b0bf548" providerId="AD" clId="Web-{0842169F-8E05-95D2-61B5-B0DC1B824C22}" dt="2024-11-07T09:44:06.884" v="144" actId="20577"/>
      <pc:docMkLst>
        <pc:docMk/>
      </pc:docMkLst>
      <pc:sldChg chg="modSp">
        <pc:chgData name="Harlee Campbell (2411343)" userId="S::2411343@student.uwtsd.ac.uk::43fbdf23-0ef8-408e-b782-3d985b0bf548" providerId="AD" clId="Web-{0842169F-8E05-95D2-61B5-B0DC1B824C22}" dt="2024-11-07T09:42:54.395" v="131" actId="1076"/>
        <pc:sldMkLst>
          <pc:docMk/>
          <pc:sldMk cId="7294868" sldId="261"/>
        </pc:sldMkLst>
        <pc:spChg chg="mod">
          <ac:chgData name="Harlee Campbell (2411343)" userId="S::2411343@student.uwtsd.ac.uk::43fbdf23-0ef8-408e-b782-3d985b0bf548" providerId="AD" clId="Web-{0842169F-8E05-95D2-61B5-B0DC1B824C22}" dt="2024-11-07T09:42:54.395" v="131" actId="1076"/>
          <ac:spMkLst>
            <pc:docMk/>
            <pc:sldMk cId="7294868" sldId="261"/>
            <ac:spMk id="14" creationId="{701C0ABD-9D55-47D8-ED17-D8166CB8DCFB}"/>
          </ac:spMkLst>
        </pc:spChg>
      </pc:sldChg>
      <pc:sldChg chg="modSp">
        <pc:chgData name="Harlee Campbell (2411343)" userId="S::2411343@student.uwtsd.ac.uk::43fbdf23-0ef8-408e-b782-3d985b0bf548" providerId="AD" clId="Web-{0842169F-8E05-95D2-61B5-B0DC1B824C22}" dt="2024-11-07T09:43:57.540" v="143" actId="20577"/>
        <pc:sldMkLst>
          <pc:docMk/>
          <pc:sldMk cId="281269476" sldId="268"/>
        </pc:sldMkLst>
        <pc:spChg chg="mod">
          <ac:chgData name="Harlee Campbell (2411343)" userId="S::2411343@student.uwtsd.ac.uk::43fbdf23-0ef8-408e-b782-3d985b0bf548" providerId="AD" clId="Web-{0842169F-8E05-95D2-61B5-B0DC1B824C22}" dt="2024-11-07T09:43:57.540" v="143" actId="20577"/>
          <ac:spMkLst>
            <pc:docMk/>
            <pc:sldMk cId="281269476" sldId="268"/>
            <ac:spMk id="10" creationId="{3AB5AF5F-A59F-AD6A-E0F2-03303F480F4A}"/>
          </ac:spMkLst>
        </pc:spChg>
      </pc:sldChg>
      <pc:sldChg chg="modSp">
        <pc:chgData name="Harlee Campbell (2411343)" userId="S::2411343@student.uwtsd.ac.uk::43fbdf23-0ef8-408e-b782-3d985b0bf548" providerId="AD" clId="Web-{0842169F-8E05-95D2-61B5-B0DC1B824C22}" dt="2024-11-07T09:43:07.568" v="132" actId="20577"/>
        <pc:sldMkLst>
          <pc:docMk/>
          <pc:sldMk cId="571982993" sldId="277"/>
        </pc:sldMkLst>
        <pc:spChg chg="mod">
          <ac:chgData name="Harlee Campbell (2411343)" userId="S::2411343@student.uwtsd.ac.uk::43fbdf23-0ef8-408e-b782-3d985b0bf548" providerId="AD" clId="Web-{0842169F-8E05-95D2-61B5-B0DC1B824C22}" dt="2024-11-07T09:43:07.568" v="132" actId="20577"/>
          <ac:spMkLst>
            <pc:docMk/>
            <pc:sldMk cId="571982993" sldId="277"/>
            <ac:spMk id="12" creationId="{DEF8DA56-A020-0288-BB4F-E682F42557D6}"/>
          </ac:spMkLst>
        </pc:spChg>
      </pc:sldChg>
      <pc:sldChg chg="modSp">
        <pc:chgData name="Harlee Campbell (2411343)" userId="S::2411343@student.uwtsd.ac.uk::43fbdf23-0ef8-408e-b782-3d985b0bf548" providerId="AD" clId="Web-{0842169F-8E05-95D2-61B5-B0DC1B824C22}" dt="2024-11-07T09:43:39.460" v="138" actId="20577"/>
        <pc:sldMkLst>
          <pc:docMk/>
          <pc:sldMk cId="1357309544" sldId="280"/>
        </pc:sldMkLst>
        <pc:graphicFrameChg chg="modGraphic">
          <ac:chgData name="Harlee Campbell (2411343)" userId="S::2411343@student.uwtsd.ac.uk::43fbdf23-0ef8-408e-b782-3d985b0bf548" providerId="AD" clId="Web-{0842169F-8E05-95D2-61B5-B0DC1B824C22}" dt="2024-11-07T09:43:39.460" v="138" actId="20577"/>
          <ac:graphicFrameMkLst>
            <pc:docMk/>
            <pc:sldMk cId="1357309544" sldId="280"/>
            <ac:graphicFrameMk id="1616" creationId="{77F9432E-A3DA-1F94-14FF-9B299E00EAA0}"/>
          </ac:graphicFrameMkLst>
        </pc:graphicFrameChg>
      </pc:sldChg>
      <pc:sldChg chg="modSp">
        <pc:chgData name="Harlee Campbell (2411343)" userId="S::2411343@student.uwtsd.ac.uk::43fbdf23-0ef8-408e-b782-3d985b0bf548" providerId="AD" clId="Web-{0842169F-8E05-95D2-61B5-B0DC1B824C22}" dt="2024-11-07T09:44:06.884" v="144" actId="20577"/>
        <pc:sldMkLst>
          <pc:docMk/>
          <pc:sldMk cId="1474191600" sldId="281"/>
        </pc:sldMkLst>
        <pc:spChg chg="mod">
          <ac:chgData name="Harlee Campbell (2411343)" userId="S::2411343@student.uwtsd.ac.uk::43fbdf23-0ef8-408e-b782-3d985b0bf548" providerId="AD" clId="Web-{0842169F-8E05-95D2-61B5-B0DC1B824C22}" dt="2024-11-07T09:44:06.884" v="144" actId="20577"/>
          <ac:spMkLst>
            <pc:docMk/>
            <pc:sldMk cId="1474191600" sldId="281"/>
            <ac:spMk id="10" creationId="{6852EC53-E07E-35AD-EEE1-3A864A363AE8}"/>
          </ac:spMkLst>
        </pc:spChg>
      </pc:sldChg>
    </pc:docChg>
  </pc:docChgLst>
  <pc:docChgLst>
    <pc:chgData name="Harlee Campbell (2411343)" userId="S::2411343@student.uwtsd.ac.uk::43fbdf23-0ef8-408e-b782-3d985b0bf548" providerId="AD" clId="Web-{A772A6D8-0EA1-CBB0-2383-2ABBB2F1B620}"/>
    <pc:docChg chg="modSld sldOrd">
      <pc:chgData name="Harlee Campbell (2411343)" userId="S::2411343@student.uwtsd.ac.uk::43fbdf23-0ef8-408e-b782-3d985b0bf548" providerId="AD" clId="Web-{A772A6D8-0EA1-CBB0-2383-2ABBB2F1B620}" dt="2024-10-13T14:18:06.742" v="1408" actId="20577"/>
      <pc:docMkLst>
        <pc:docMk/>
      </pc:docMkLst>
      <pc:sldChg chg="modSp ord">
        <pc:chgData name="Harlee Campbell (2411343)" userId="S::2411343@student.uwtsd.ac.uk::43fbdf23-0ef8-408e-b782-3d985b0bf548" providerId="AD" clId="Web-{A772A6D8-0EA1-CBB0-2383-2ABBB2F1B620}" dt="2024-10-13T14:18:06.742" v="1408" actId="20577"/>
        <pc:sldMkLst>
          <pc:docMk/>
          <pc:sldMk cId="2351851492" sldId="258"/>
        </pc:sldMkLst>
        <pc:spChg chg="mod">
          <ac:chgData name="Harlee Campbell (2411343)" userId="S::2411343@student.uwtsd.ac.uk::43fbdf23-0ef8-408e-b782-3d985b0bf548" providerId="AD" clId="Web-{A772A6D8-0EA1-CBB0-2383-2ABBB2F1B620}" dt="2024-10-13T14:18:06.742" v="1408" actId="20577"/>
          <ac:spMkLst>
            <pc:docMk/>
            <pc:sldMk cId="2351851492" sldId="258"/>
            <ac:spMk id="2" creationId="{386103D4-217A-A101-98E6-12A167219E49}"/>
          </ac:spMkLst>
        </pc:spChg>
      </pc:sldChg>
      <pc:sldChg chg="ord">
        <pc:chgData name="Harlee Campbell (2411343)" userId="S::2411343@student.uwtsd.ac.uk::43fbdf23-0ef8-408e-b782-3d985b0bf548" providerId="AD" clId="Web-{A772A6D8-0EA1-CBB0-2383-2ABBB2F1B620}" dt="2024-10-13T11:31:53.782" v="111"/>
        <pc:sldMkLst>
          <pc:docMk/>
          <pc:sldMk cId="4000488292" sldId="259"/>
        </pc:sldMkLst>
      </pc:sldChg>
      <pc:sldChg chg="ord">
        <pc:chgData name="Harlee Campbell (2411343)" userId="S::2411343@student.uwtsd.ac.uk::43fbdf23-0ef8-408e-b782-3d985b0bf548" providerId="AD" clId="Web-{A772A6D8-0EA1-CBB0-2383-2ABBB2F1B620}" dt="2024-10-13T11:32:05.610" v="112"/>
        <pc:sldMkLst>
          <pc:docMk/>
          <pc:sldMk cId="7294868" sldId="261"/>
        </pc:sldMkLst>
      </pc:sldChg>
      <pc:sldChg chg="ord">
        <pc:chgData name="Harlee Campbell (2411343)" userId="S::2411343@student.uwtsd.ac.uk::43fbdf23-0ef8-408e-b782-3d985b0bf548" providerId="AD" clId="Web-{A772A6D8-0EA1-CBB0-2383-2ABBB2F1B620}" dt="2024-10-13T11:32:53.314" v="116"/>
        <pc:sldMkLst>
          <pc:docMk/>
          <pc:sldMk cId="2899704376" sldId="262"/>
        </pc:sldMkLst>
      </pc:sldChg>
      <pc:sldChg chg="modSp ord">
        <pc:chgData name="Harlee Campbell (2411343)" userId="S::2411343@student.uwtsd.ac.uk::43fbdf23-0ef8-408e-b782-3d985b0bf548" providerId="AD" clId="Web-{A772A6D8-0EA1-CBB0-2383-2ABBB2F1B620}" dt="2024-10-13T12:06:44.562" v="517" actId="20577"/>
        <pc:sldMkLst>
          <pc:docMk/>
          <pc:sldMk cId="1134425862" sldId="263"/>
        </pc:sldMkLst>
        <pc:spChg chg="mod">
          <ac:chgData name="Harlee Campbell (2411343)" userId="S::2411343@student.uwtsd.ac.uk::43fbdf23-0ef8-408e-b782-3d985b0bf548" providerId="AD" clId="Web-{A772A6D8-0EA1-CBB0-2383-2ABBB2F1B620}" dt="2024-10-13T12:06:44.562" v="517" actId="20577"/>
          <ac:spMkLst>
            <pc:docMk/>
            <pc:sldMk cId="1134425862" sldId="263"/>
            <ac:spMk id="10" creationId="{6FD6A6F2-0AE0-7EA6-7F3E-8AB78B5335FF}"/>
          </ac:spMkLst>
        </pc:spChg>
      </pc:sldChg>
      <pc:sldChg chg="addSp delSp modSp mod ord modClrScheme chgLayout">
        <pc:chgData name="Harlee Campbell (2411343)" userId="S::2411343@student.uwtsd.ac.uk::43fbdf23-0ef8-408e-b782-3d985b0bf548" providerId="AD" clId="Web-{A772A6D8-0EA1-CBB0-2383-2ABBB2F1B620}" dt="2024-10-13T12:07:47.923" v="529"/>
        <pc:sldMkLst>
          <pc:docMk/>
          <pc:sldMk cId="2375413422" sldId="265"/>
        </pc:sldMkLst>
      </pc:sldChg>
      <pc:sldChg chg="addSp delSp modSp mod modClrScheme chgLayout">
        <pc:chgData name="Harlee Campbell (2411343)" userId="S::2411343@student.uwtsd.ac.uk::43fbdf23-0ef8-408e-b782-3d985b0bf548" providerId="AD" clId="Web-{A772A6D8-0EA1-CBB0-2383-2ABBB2F1B620}" dt="2024-10-13T12:50:25.869" v="1406"/>
        <pc:sldMkLst>
          <pc:docMk/>
          <pc:sldMk cId="2098888006" sldId="267"/>
        </pc:sldMkLst>
        <pc:spChg chg="mod">
          <ac:chgData name="Harlee Campbell (2411343)" userId="S::2411343@student.uwtsd.ac.uk::43fbdf23-0ef8-408e-b782-3d985b0bf548" providerId="AD" clId="Web-{A772A6D8-0EA1-CBB0-2383-2ABBB2F1B620}" dt="2024-10-13T12:50:25.869" v="1406"/>
          <ac:spMkLst>
            <pc:docMk/>
            <pc:sldMk cId="2098888006" sldId="267"/>
            <ac:spMk id="2" creationId="{BE930264-5C53-4965-81AF-EC5BDA19BCB5}"/>
          </ac:spMkLst>
        </pc:spChg>
        <pc:spChg chg="mod">
          <ac:chgData name="Harlee Campbell (2411343)" userId="S::2411343@student.uwtsd.ac.uk::43fbdf23-0ef8-408e-b782-3d985b0bf548" providerId="AD" clId="Web-{A772A6D8-0EA1-CBB0-2383-2ABBB2F1B620}" dt="2024-10-13T12:50:25.869" v="1406"/>
          <ac:spMkLst>
            <pc:docMk/>
            <pc:sldMk cId="2098888006" sldId="267"/>
            <ac:spMk id="5" creationId="{4B98D1D7-2488-7207-824C-B57C9762D86E}"/>
          </ac:spMkLst>
        </pc:spChg>
        <pc:spChg chg="mod">
          <ac:chgData name="Harlee Campbell (2411343)" userId="S::2411343@student.uwtsd.ac.uk::43fbdf23-0ef8-408e-b782-3d985b0bf548" providerId="AD" clId="Web-{A772A6D8-0EA1-CBB0-2383-2ABBB2F1B620}" dt="2024-10-13T12:50:25.869" v="1406"/>
          <ac:spMkLst>
            <pc:docMk/>
            <pc:sldMk cId="2098888006" sldId="267"/>
            <ac:spMk id="6" creationId="{0A010A83-6662-0E51-884A-57D849B34AD3}"/>
          </ac:spMkLst>
        </pc:spChg>
        <pc:spChg chg="mod">
          <ac:chgData name="Harlee Campbell (2411343)" userId="S::2411343@student.uwtsd.ac.uk::43fbdf23-0ef8-408e-b782-3d985b0bf548" providerId="AD" clId="Web-{A772A6D8-0EA1-CBB0-2383-2ABBB2F1B620}" dt="2024-10-13T12:50:25.869" v="1406"/>
          <ac:spMkLst>
            <pc:docMk/>
            <pc:sldMk cId="2098888006" sldId="267"/>
            <ac:spMk id="7" creationId="{D4A0ECF5-8CEB-11F8-AE9F-FE818DF8BAE8}"/>
          </ac:spMkLst>
        </pc:spChg>
        <pc:spChg chg="add mod">
          <ac:chgData name="Harlee Campbell (2411343)" userId="S::2411343@student.uwtsd.ac.uk::43fbdf23-0ef8-408e-b782-3d985b0bf548" providerId="AD" clId="Web-{A772A6D8-0EA1-CBB0-2383-2ABBB2F1B620}" dt="2024-10-13T12:50:25.869" v="1406"/>
          <ac:spMkLst>
            <pc:docMk/>
            <pc:sldMk cId="2098888006" sldId="267"/>
            <ac:spMk id="13" creationId="{0D8B74C7-C304-D739-9103-2FA1F77C5734}"/>
          </ac:spMkLst>
        </pc:spChg>
        <pc:picChg chg="add mod ord">
          <ac:chgData name="Harlee Campbell (2411343)" userId="S::2411343@student.uwtsd.ac.uk::43fbdf23-0ef8-408e-b782-3d985b0bf548" providerId="AD" clId="Web-{A772A6D8-0EA1-CBB0-2383-2ABBB2F1B620}" dt="2024-10-13T12:50:25.869" v="1406"/>
          <ac:picMkLst>
            <pc:docMk/>
            <pc:sldMk cId="2098888006" sldId="267"/>
            <ac:picMk id="8" creationId="{BB334F5A-5CFC-BA48-BF19-F558BE67D90B}"/>
          </ac:picMkLst>
        </pc:picChg>
      </pc:sldChg>
      <pc:sldChg chg="addSp delSp modSp mod modClrScheme chgLayout">
        <pc:chgData name="Harlee Campbell (2411343)" userId="S::2411343@student.uwtsd.ac.uk::43fbdf23-0ef8-408e-b782-3d985b0bf548" providerId="AD" clId="Web-{A772A6D8-0EA1-CBB0-2383-2ABBB2F1B620}" dt="2024-10-13T12:49:43.118" v="1403"/>
        <pc:sldMkLst>
          <pc:docMk/>
          <pc:sldMk cId="281269476" sldId="268"/>
        </pc:sldMkLst>
        <pc:spChg chg="mod">
          <ac:chgData name="Harlee Campbell (2411343)" userId="S::2411343@student.uwtsd.ac.uk::43fbdf23-0ef8-408e-b782-3d985b0bf548" providerId="AD" clId="Web-{A772A6D8-0EA1-CBB0-2383-2ABBB2F1B620}" dt="2024-10-13T12:49:43.118" v="1403"/>
          <ac:spMkLst>
            <pc:docMk/>
            <pc:sldMk cId="281269476" sldId="268"/>
            <ac:spMk id="2" creationId="{9E15D995-FC7C-F4A8-AA5E-0D4B44D1EF2B}"/>
          </ac:spMkLst>
        </pc:spChg>
        <pc:spChg chg="mod">
          <ac:chgData name="Harlee Campbell (2411343)" userId="S::2411343@student.uwtsd.ac.uk::43fbdf23-0ef8-408e-b782-3d985b0bf548" providerId="AD" clId="Web-{A772A6D8-0EA1-CBB0-2383-2ABBB2F1B620}" dt="2024-10-13T12:49:43.118" v="1403"/>
          <ac:spMkLst>
            <pc:docMk/>
            <pc:sldMk cId="281269476" sldId="268"/>
            <ac:spMk id="5" creationId="{C97F550B-0063-C690-9F5C-A56FDD5D8EC0}"/>
          </ac:spMkLst>
        </pc:spChg>
        <pc:spChg chg="mod">
          <ac:chgData name="Harlee Campbell (2411343)" userId="S::2411343@student.uwtsd.ac.uk::43fbdf23-0ef8-408e-b782-3d985b0bf548" providerId="AD" clId="Web-{A772A6D8-0EA1-CBB0-2383-2ABBB2F1B620}" dt="2024-10-13T12:49:43.118" v="1403"/>
          <ac:spMkLst>
            <pc:docMk/>
            <pc:sldMk cId="281269476" sldId="268"/>
            <ac:spMk id="6" creationId="{0AEF6E50-A5CF-559F-D526-CCD8BA5FF328}"/>
          </ac:spMkLst>
        </pc:spChg>
        <pc:spChg chg="mod">
          <ac:chgData name="Harlee Campbell (2411343)" userId="S::2411343@student.uwtsd.ac.uk::43fbdf23-0ef8-408e-b782-3d985b0bf548" providerId="AD" clId="Web-{A772A6D8-0EA1-CBB0-2383-2ABBB2F1B620}" dt="2024-10-13T12:49:43.118" v="1403"/>
          <ac:spMkLst>
            <pc:docMk/>
            <pc:sldMk cId="281269476" sldId="268"/>
            <ac:spMk id="7" creationId="{751C33A2-2FB5-921F-C0B3-D3906CA8091E}"/>
          </ac:spMkLst>
        </pc:spChg>
        <pc:spChg chg="add mod">
          <ac:chgData name="Harlee Campbell (2411343)" userId="S::2411343@student.uwtsd.ac.uk::43fbdf23-0ef8-408e-b782-3d985b0bf548" providerId="AD" clId="Web-{A772A6D8-0EA1-CBB0-2383-2ABBB2F1B620}" dt="2024-10-13T12:49:43.118" v="1403"/>
          <ac:spMkLst>
            <pc:docMk/>
            <pc:sldMk cId="281269476" sldId="268"/>
            <ac:spMk id="13" creationId="{D4128259-B5CC-2A90-F211-3202C5DC6CE1}"/>
          </ac:spMkLst>
        </pc:spChg>
        <pc:picChg chg="add mod ord">
          <ac:chgData name="Harlee Campbell (2411343)" userId="S::2411343@student.uwtsd.ac.uk::43fbdf23-0ef8-408e-b782-3d985b0bf548" providerId="AD" clId="Web-{A772A6D8-0EA1-CBB0-2383-2ABBB2F1B620}" dt="2024-10-13T12:49:43.118" v="1403"/>
          <ac:picMkLst>
            <pc:docMk/>
            <pc:sldMk cId="281269476" sldId="268"/>
            <ac:picMk id="8" creationId="{C1AAECA3-326C-93D9-06A4-82308128BA48}"/>
          </ac:picMkLst>
        </pc:picChg>
      </pc:sldChg>
      <pc:sldChg chg="addSp delSp modSp mod modClrScheme chgLayout">
        <pc:chgData name="Harlee Campbell (2411343)" userId="S::2411343@student.uwtsd.ac.uk::43fbdf23-0ef8-408e-b782-3d985b0bf548" providerId="AD" clId="Web-{A772A6D8-0EA1-CBB0-2383-2ABBB2F1B620}" dt="2024-10-13T12:47:16.647" v="1397"/>
        <pc:sldMkLst>
          <pc:docMk/>
          <pc:sldMk cId="1539594054" sldId="269"/>
        </pc:sldMkLst>
      </pc:sldChg>
      <pc:sldChg chg="addSp delSp modSp mod modClrScheme chgLayout">
        <pc:chgData name="Harlee Campbell (2411343)" userId="S::2411343@student.uwtsd.ac.uk::43fbdf23-0ef8-408e-b782-3d985b0bf548" providerId="AD" clId="Web-{A772A6D8-0EA1-CBB0-2383-2ABBB2F1B620}" dt="2024-10-13T12:44:23.315" v="1395"/>
        <pc:sldMkLst>
          <pc:docMk/>
          <pc:sldMk cId="2683030094" sldId="270"/>
        </pc:sldMkLst>
        <pc:spChg chg="mod">
          <ac:chgData name="Harlee Campbell (2411343)" userId="S::2411343@student.uwtsd.ac.uk::43fbdf23-0ef8-408e-b782-3d985b0bf548" providerId="AD" clId="Web-{A772A6D8-0EA1-CBB0-2383-2ABBB2F1B620}" dt="2024-10-13T12:44:23.315" v="1395"/>
          <ac:spMkLst>
            <pc:docMk/>
            <pc:sldMk cId="2683030094" sldId="270"/>
            <ac:spMk id="2" creationId="{CC6530DD-D219-91BE-D684-08EE579E668E}"/>
          </ac:spMkLst>
        </pc:spChg>
        <pc:spChg chg="mod">
          <ac:chgData name="Harlee Campbell (2411343)" userId="S::2411343@student.uwtsd.ac.uk::43fbdf23-0ef8-408e-b782-3d985b0bf548" providerId="AD" clId="Web-{A772A6D8-0EA1-CBB0-2383-2ABBB2F1B620}" dt="2024-10-13T12:44:23.315" v="1395"/>
          <ac:spMkLst>
            <pc:docMk/>
            <pc:sldMk cId="2683030094" sldId="270"/>
            <ac:spMk id="4" creationId="{2404207D-ECDA-3C2C-A9E2-4922C902D922}"/>
          </ac:spMkLst>
        </pc:spChg>
        <pc:spChg chg="mod">
          <ac:chgData name="Harlee Campbell (2411343)" userId="S::2411343@student.uwtsd.ac.uk::43fbdf23-0ef8-408e-b782-3d985b0bf548" providerId="AD" clId="Web-{A772A6D8-0EA1-CBB0-2383-2ABBB2F1B620}" dt="2024-10-13T12:44:23.315" v="1395"/>
          <ac:spMkLst>
            <pc:docMk/>
            <pc:sldMk cId="2683030094" sldId="270"/>
            <ac:spMk id="5" creationId="{E8D8BDB3-3BAB-F1B1-D302-EEF328D13467}"/>
          </ac:spMkLst>
        </pc:spChg>
        <pc:spChg chg="mod">
          <ac:chgData name="Harlee Campbell (2411343)" userId="S::2411343@student.uwtsd.ac.uk::43fbdf23-0ef8-408e-b782-3d985b0bf548" providerId="AD" clId="Web-{A772A6D8-0EA1-CBB0-2383-2ABBB2F1B620}" dt="2024-10-13T12:44:23.315" v="1395"/>
          <ac:spMkLst>
            <pc:docMk/>
            <pc:sldMk cId="2683030094" sldId="270"/>
            <ac:spMk id="6" creationId="{3C63372E-017A-B808-1106-9FC7F53D1CD7}"/>
          </ac:spMkLst>
        </pc:spChg>
        <pc:spChg chg="mod">
          <ac:chgData name="Harlee Campbell (2411343)" userId="S::2411343@student.uwtsd.ac.uk::43fbdf23-0ef8-408e-b782-3d985b0bf548" providerId="AD" clId="Web-{A772A6D8-0EA1-CBB0-2383-2ABBB2F1B620}" dt="2024-10-13T12:44:23.315" v="1395"/>
          <ac:spMkLst>
            <pc:docMk/>
            <pc:sldMk cId="2683030094" sldId="270"/>
            <ac:spMk id="7" creationId="{0502D1AD-98D2-BAB9-A35D-4FC64A78987F}"/>
          </ac:spMkLst>
        </pc:spChg>
        <pc:picChg chg="add mod ord">
          <ac:chgData name="Harlee Campbell (2411343)" userId="S::2411343@student.uwtsd.ac.uk::43fbdf23-0ef8-408e-b782-3d985b0bf548" providerId="AD" clId="Web-{A772A6D8-0EA1-CBB0-2383-2ABBB2F1B620}" dt="2024-10-13T12:44:23.315" v="1395"/>
          <ac:picMkLst>
            <pc:docMk/>
            <pc:sldMk cId="2683030094" sldId="270"/>
            <ac:picMk id="8" creationId="{83F1FDD1-4562-229C-B332-DD20201E64A6}"/>
          </ac:picMkLst>
        </pc:picChg>
      </pc:sldChg>
      <pc:sldChg chg="ord">
        <pc:chgData name="Harlee Campbell (2411343)" userId="S::2411343@student.uwtsd.ac.uk::43fbdf23-0ef8-408e-b782-3d985b0bf548" providerId="AD" clId="Web-{A772A6D8-0EA1-CBB0-2383-2ABBB2F1B620}" dt="2024-10-13T11:33:08.690" v="119"/>
        <pc:sldMkLst>
          <pc:docMk/>
          <pc:sldMk cId="2667463575" sldId="271"/>
        </pc:sldMkLst>
      </pc:sldChg>
      <pc:sldChg chg="modSp">
        <pc:chgData name="Harlee Campbell (2411343)" userId="S::2411343@student.uwtsd.ac.uk::43fbdf23-0ef8-408e-b782-3d985b0bf548" providerId="AD" clId="Web-{A772A6D8-0EA1-CBB0-2383-2ABBB2F1B620}" dt="2024-10-13T12:24:57.383" v="931" actId="20577"/>
        <pc:sldMkLst>
          <pc:docMk/>
          <pc:sldMk cId="2796645764" sldId="272"/>
        </pc:sldMkLst>
        <pc:spChg chg="mod">
          <ac:chgData name="Harlee Campbell (2411343)" userId="S::2411343@student.uwtsd.ac.uk::43fbdf23-0ef8-408e-b782-3d985b0bf548" providerId="AD" clId="Web-{A772A6D8-0EA1-CBB0-2383-2ABBB2F1B620}" dt="2024-10-13T12:24:57.383" v="931" actId="20577"/>
          <ac:spMkLst>
            <pc:docMk/>
            <pc:sldMk cId="2796645764" sldId="272"/>
            <ac:spMk id="2" creationId="{7CAE9075-2FBB-B550-0BB1-EA017BF61D6F}"/>
          </ac:spMkLst>
        </pc:spChg>
        <pc:spChg chg="mod">
          <ac:chgData name="Harlee Campbell (2411343)" userId="S::2411343@student.uwtsd.ac.uk::43fbdf23-0ef8-408e-b782-3d985b0bf548" providerId="AD" clId="Web-{A772A6D8-0EA1-CBB0-2383-2ABBB2F1B620}" dt="2024-10-13T12:24:45.648" v="930" actId="20577"/>
          <ac:spMkLst>
            <pc:docMk/>
            <pc:sldMk cId="2796645764" sldId="272"/>
            <ac:spMk id="4" creationId="{D9AD35FF-F090-803E-B7DD-E92694978609}"/>
          </ac:spMkLst>
        </pc:spChg>
      </pc:sldChg>
      <pc:sldChg chg="ord">
        <pc:chgData name="Harlee Campbell (2411343)" userId="S::2411343@student.uwtsd.ac.uk::43fbdf23-0ef8-408e-b782-3d985b0bf548" providerId="AD" clId="Web-{A772A6D8-0EA1-CBB0-2383-2ABBB2F1B620}" dt="2024-10-13T11:32:58.924" v="117"/>
        <pc:sldMkLst>
          <pc:docMk/>
          <pc:sldMk cId="301539797" sldId="273"/>
        </pc:sldMkLst>
      </pc:sldChg>
      <pc:sldChg chg="ord">
        <pc:chgData name="Harlee Campbell (2411343)" userId="S::2411343@student.uwtsd.ac.uk::43fbdf23-0ef8-408e-b782-3d985b0bf548" providerId="AD" clId="Web-{A772A6D8-0EA1-CBB0-2383-2ABBB2F1B620}" dt="2024-10-13T11:33:01.502" v="118"/>
        <pc:sldMkLst>
          <pc:docMk/>
          <pc:sldMk cId="1014143706" sldId="274"/>
        </pc:sldMkLst>
      </pc:sldChg>
    </pc:docChg>
  </pc:docChgLst>
  <pc:docChgLst>
    <pc:chgData clId="Web-{E9D1AD0A-E8E1-6CE9-29E0-665771EB2CB4}"/>
    <pc:docChg chg="modSld">
      <pc:chgData name="" userId="" providerId="" clId="Web-{E9D1AD0A-E8E1-6CE9-29E0-665771EB2CB4}" dt="2024-10-26T09:26:03.811" v="1" actId="20577"/>
      <pc:docMkLst>
        <pc:docMk/>
      </pc:docMkLst>
      <pc:sldChg chg="modSp">
        <pc:chgData name="" userId="" providerId="" clId="Web-{E9D1AD0A-E8E1-6CE9-29E0-665771EB2CB4}" dt="2024-10-26T09:26:03.811" v="1" actId="20577"/>
        <pc:sldMkLst>
          <pc:docMk/>
          <pc:sldMk cId="4000488292" sldId="259"/>
        </pc:sldMkLst>
      </pc:sldChg>
    </pc:docChg>
  </pc:docChgLst>
  <pc:docChgLst>
    <pc:chgData name="Harlee Campbell (2411343)" userId="S::2411343@student.uwtsd.ac.uk::43fbdf23-0ef8-408e-b782-3d985b0bf548" providerId="AD" clId="Web-{83A14CFA-0E5E-0B90-508D-5E9113677E2F}"/>
    <pc:docChg chg="modSld">
      <pc:chgData name="Harlee Campbell (2411343)" userId="S::2411343@student.uwtsd.ac.uk::43fbdf23-0ef8-408e-b782-3d985b0bf548" providerId="AD" clId="Web-{83A14CFA-0E5E-0B90-508D-5E9113677E2F}" dt="2024-10-15T12:47:30.037" v="12" actId="20577"/>
      <pc:docMkLst>
        <pc:docMk/>
      </pc:docMkLst>
      <pc:sldChg chg="modSp">
        <pc:chgData name="Harlee Campbell (2411343)" userId="S::2411343@student.uwtsd.ac.uk::43fbdf23-0ef8-408e-b782-3d985b0bf548" providerId="AD" clId="Web-{83A14CFA-0E5E-0B90-508D-5E9113677E2F}" dt="2024-10-15T12:47:30.037" v="12" actId="20577"/>
        <pc:sldMkLst>
          <pc:docMk/>
          <pc:sldMk cId="109857222" sldId="256"/>
        </pc:sldMkLst>
        <pc:spChg chg="mod">
          <ac:chgData name="Harlee Campbell (2411343)" userId="S::2411343@student.uwtsd.ac.uk::43fbdf23-0ef8-408e-b782-3d985b0bf548" providerId="AD" clId="Web-{83A14CFA-0E5E-0B90-508D-5E9113677E2F}" dt="2024-10-15T12:47:30.037" v="12" actId="20577"/>
          <ac:spMkLst>
            <pc:docMk/>
            <pc:sldMk cId="109857222" sldId="256"/>
            <ac:spMk id="3" creationId="{00000000-0000-0000-0000-000000000000}"/>
          </ac:spMkLst>
        </pc:spChg>
      </pc:sldChg>
    </pc:docChg>
  </pc:docChgLst>
  <pc:docChgLst>
    <pc:chgData name="Harlee Campbell (2411343)" userId="S::2411343@student.uwtsd.ac.uk::43fbdf23-0ef8-408e-b782-3d985b0bf548" providerId="AD" clId="Web-{61D08DEF-7F6B-AF45-5933-BD29D31C8D0E}"/>
    <pc:docChg chg="modSld">
      <pc:chgData name="Harlee Campbell (2411343)" userId="S::2411343@student.uwtsd.ac.uk::43fbdf23-0ef8-408e-b782-3d985b0bf548" providerId="AD" clId="Web-{61D08DEF-7F6B-AF45-5933-BD29D31C8D0E}" dt="2024-10-29T10:37:02.208" v="306" actId="14100"/>
      <pc:docMkLst>
        <pc:docMk/>
      </pc:docMkLst>
      <pc:sldChg chg="addSp modSp modNotes">
        <pc:chgData name="Harlee Campbell (2411343)" userId="S::2411343@student.uwtsd.ac.uk::43fbdf23-0ef8-408e-b782-3d985b0bf548" providerId="AD" clId="Web-{61D08DEF-7F6B-AF45-5933-BD29D31C8D0E}" dt="2024-10-29T10:32:16.120" v="219" actId="20577"/>
        <pc:sldMkLst>
          <pc:docMk/>
          <pc:sldMk cId="4000488292" sldId="259"/>
        </pc:sldMkLst>
        <pc:spChg chg="add mod">
          <ac:chgData name="Harlee Campbell (2411343)" userId="S::2411343@student.uwtsd.ac.uk::43fbdf23-0ef8-408e-b782-3d985b0bf548" providerId="AD" clId="Web-{61D08DEF-7F6B-AF45-5933-BD29D31C8D0E}" dt="2024-10-29T10:32:00.744" v="218" actId="20577"/>
          <ac:spMkLst>
            <pc:docMk/>
            <pc:sldMk cId="4000488292" sldId="259"/>
            <ac:spMk id="3" creationId="{CAE4D79F-2892-4DDB-490E-0C0EC918C470}"/>
          </ac:spMkLst>
        </pc:spChg>
        <pc:spChg chg="mod">
          <ac:chgData name="Harlee Campbell (2411343)" userId="S::2411343@student.uwtsd.ac.uk::43fbdf23-0ef8-408e-b782-3d985b0bf548" providerId="AD" clId="Web-{61D08DEF-7F6B-AF45-5933-BD29D31C8D0E}" dt="2024-10-29T10:32:16.120" v="219" actId="20577"/>
          <ac:spMkLst>
            <pc:docMk/>
            <pc:sldMk cId="4000488292" sldId="259"/>
            <ac:spMk id="4" creationId="{3C264D6A-441B-DBBA-194F-1431CFF6D072}"/>
          </ac:spMkLst>
        </pc:spChg>
        <pc:spChg chg="add mod">
          <ac:chgData name="Harlee Campbell (2411343)" userId="S::2411343@student.uwtsd.ac.uk::43fbdf23-0ef8-408e-b782-3d985b0bf548" providerId="AD" clId="Web-{61D08DEF-7F6B-AF45-5933-BD29D31C8D0E}" dt="2024-10-29T10:31:39.540" v="215" actId="20577"/>
          <ac:spMkLst>
            <pc:docMk/>
            <pc:sldMk cId="4000488292" sldId="259"/>
            <ac:spMk id="6" creationId="{57C10116-5B63-2C7F-5EFD-86D4FA1022D8}"/>
          </ac:spMkLst>
        </pc:spChg>
      </pc:sldChg>
      <pc:sldChg chg="delSp modSp modNotes">
        <pc:chgData name="Harlee Campbell (2411343)" userId="S::2411343@student.uwtsd.ac.uk::43fbdf23-0ef8-408e-b782-3d985b0bf548" providerId="AD" clId="Web-{61D08DEF-7F6B-AF45-5933-BD29D31C8D0E}" dt="2024-10-29T10:37:02.208" v="306" actId="14100"/>
        <pc:sldMkLst>
          <pc:docMk/>
          <pc:sldMk cId="7294868" sldId="261"/>
        </pc:sldMkLst>
        <pc:spChg chg="del mod">
          <ac:chgData name="Harlee Campbell (2411343)" userId="S::2411343@student.uwtsd.ac.uk::43fbdf23-0ef8-408e-b782-3d985b0bf548" providerId="AD" clId="Web-{61D08DEF-7F6B-AF45-5933-BD29D31C8D0E}" dt="2024-10-29T10:34:43.531" v="287"/>
          <ac:spMkLst>
            <pc:docMk/>
            <pc:sldMk cId="7294868" sldId="261"/>
            <ac:spMk id="2" creationId="{BE575FE8-E0E9-CE73-F421-9955A23DF405}"/>
          </ac:spMkLst>
        </pc:spChg>
        <pc:spChg chg="mod">
          <ac:chgData name="Harlee Campbell (2411343)" userId="S::2411343@student.uwtsd.ac.uk::43fbdf23-0ef8-408e-b782-3d985b0bf548" providerId="AD" clId="Web-{61D08DEF-7F6B-AF45-5933-BD29D31C8D0E}" dt="2024-10-29T10:37:02.208" v="306" actId="14100"/>
          <ac:spMkLst>
            <pc:docMk/>
            <pc:sldMk cId="7294868" sldId="261"/>
            <ac:spMk id="10" creationId="{00B40A26-EE80-A1F5-DA75-C044F22FA574}"/>
          </ac:spMkLst>
        </pc:spChg>
        <pc:spChg chg="mod">
          <ac:chgData name="Harlee Campbell (2411343)" userId="S::2411343@student.uwtsd.ac.uk::43fbdf23-0ef8-408e-b782-3d985b0bf548" providerId="AD" clId="Web-{61D08DEF-7F6B-AF45-5933-BD29D31C8D0E}" dt="2024-10-29T10:34:25.296" v="282" actId="20577"/>
          <ac:spMkLst>
            <pc:docMk/>
            <pc:sldMk cId="7294868" sldId="261"/>
            <ac:spMk id="12" creationId="{FEA50B05-FDFE-2659-B9A0-F8593C83EF57}"/>
          </ac:spMkLst>
        </pc:spChg>
        <pc:picChg chg="mod">
          <ac:chgData name="Harlee Campbell (2411343)" userId="S::2411343@student.uwtsd.ac.uk::43fbdf23-0ef8-408e-b782-3d985b0bf548" providerId="AD" clId="Web-{61D08DEF-7F6B-AF45-5933-BD29D31C8D0E}" dt="2024-10-29T10:34:51.031" v="291" actId="14100"/>
          <ac:picMkLst>
            <pc:docMk/>
            <pc:sldMk cId="7294868" sldId="261"/>
            <ac:picMk id="13" creationId="{40871052-2D13-CC91-9706-3DF5EEC5701F}"/>
          </ac:picMkLst>
        </pc:picChg>
      </pc:sldChg>
    </pc:docChg>
  </pc:docChgLst>
  <pc:docChgLst>
    <pc:chgData name="Harlee Campbell (2411343)" userId="S::2411343@student.uwtsd.ac.uk::43fbdf23-0ef8-408e-b782-3d985b0bf548" providerId="AD" clId="Web-{42CC34DA-76E8-F7E4-2FDB-2022B878692A}"/>
    <pc:docChg chg="modSld">
      <pc:chgData name="Harlee Campbell (2411343)" userId="S::2411343@student.uwtsd.ac.uk::43fbdf23-0ef8-408e-b782-3d985b0bf548" providerId="AD" clId="Web-{42CC34DA-76E8-F7E4-2FDB-2022B878692A}" dt="2024-10-29T09:38:06.146" v="45" actId="1076"/>
      <pc:docMkLst>
        <pc:docMk/>
      </pc:docMkLst>
      <pc:sldChg chg="addSp delSp modSp">
        <pc:chgData name="Harlee Campbell (2411343)" userId="S::2411343@student.uwtsd.ac.uk::43fbdf23-0ef8-408e-b782-3d985b0bf548" providerId="AD" clId="Web-{42CC34DA-76E8-F7E4-2FDB-2022B878692A}" dt="2024-10-29T09:28:54.328" v="39" actId="20577"/>
        <pc:sldMkLst>
          <pc:docMk/>
          <pc:sldMk cId="4000488292" sldId="259"/>
        </pc:sldMkLst>
        <pc:spChg chg="mod">
          <ac:chgData name="Harlee Campbell (2411343)" userId="S::2411343@student.uwtsd.ac.uk::43fbdf23-0ef8-408e-b782-3d985b0bf548" providerId="AD" clId="Web-{42CC34DA-76E8-F7E4-2FDB-2022B878692A}" dt="2024-10-29T09:27:37.840" v="21" actId="14100"/>
          <ac:spMkLst>
            <pc:docMk/>
            <pc:sldMk cId="4000488292" sldId="259"/>
            <ac:spMk id="2" creationId="{5A38B668-3174-01BD-9A96-DBA53C8A6D74}"/>
          </ac:spMkLst>
        </pc:spChg>
        <pc:spChg chg="del mod">
          <ac:chgData name="Harlee Campbell (2411343)" userId="S::2411343@student.uwtsd.ac.uk::43fbdf23-0ef8-408e-b782-3d985b0bf548" providerId="AD" clId="Web-{42CC34DA-76E8-F7E4-2FDB-2022B878692A}" dt="2024-10-29T09:28:13.045" v="28"/>
          <ac:spMkLst>
            <pc:docMk/>
            <pc:sldMk cId="4000488292" sldId="259"/>
            <ac:spMk id="3" creationId="{D556154A-97F0-E9BE-3CED-763CCB85137A}"/>
          </ac:spMkLst>
        </pc:spChg>
        <pc:spChg chg="add mod">
          <ac:chgData name="Harlee Campbell (2411343)" userId="S::2411343@student.uwtsd.ac.uk::43fbdf23-0ef8-408e-b782-3d985b0bf548" providerId="AD" clId="Web-{42CC34DA-76E8-F7E4-2FDB-2022B878692A}" dt="2024-10-29T09:28:17.576" v="29" actId="14100"/>
          <ac:spMkLst>
            <pc:docMk/>
            <pc:sldMk cId="4000488292" sldId="259"/>
            <ac:spMk id="4" creationId="{3C264D6A-441B-DBBA-194F-1431CFF6D072}"/>
          </ac:spMkLst>
        </pc:spChg>
        <pc:spChg chg="add del mod">
          <ac:chgData name="Harlee Campbell (2411343)" userId="S::2411343@student.uwtsd.ac.uk::43fbdf23-0ef8-408e-b782-3d985b0bf548" providerId="AD" clId="Web-{42CC34DA-76E8-F7E4-2FDB-2022B878692A}" dt="2024-10-29T09:28:23.576" v="30"/>
          <ac:spMkLst>
            <pc:docMk/>
            <pc:sldMk cId="4000488292" sldId="259"/>
            <ac:spMk id="7" creationId="{F4D5972E-CBB1-A288-57EE-C05C54EC0A6A}"/>
          </ac:spMkLst>
        </pc:spChg>
        <pc:spChg chg="add mod">
          <ac:chgData name="Harlee Campbell (2411343)" userId="S::2411343@student.uwtsd.ac.uk::43fbdf23-0ef8-408e-b782-3d985b0bf548" providerId="AD" clId="Web-{42CC34DA-76E8-F7E4-2FDB-2022B878692A}" dt="2024-10-29T09:28:54.328" v="39" actId="20577"/>
          <ac:spMkLst>
            <pc:docMk/>
            <pc:sldMk cId="4000488292" sldId="259"/>
            <ac:spMk id="8" creationId="{581FC3F9-EAB4-ADF4-E1FB-CBC1CA03CA3D}"/>
          </ac:spMkLst>
        </pc:spChg>
      </pc:sldChg>
      <pc:sldChg chg="modSp">
        <pc:chgData name="Harlee Campbell (2411343)" userId="S::2411343@student.uwtsd.ac.uk::43fbdf23-0ef8-408e-b782-3d985b0bf548" providerId="AD" clId="Web-{42CC34DA-76E8-F7E4-2FDB-2022B878692A}" dt="2024-10-29T09:38:06.146" v="45" actId="1076"/>
        <pc:sldMkLst>
          <pc:docMk/>
          <pc:sldMk cId="282563405" sldId="276"/>
        </pc:sldMkLst>
        <pc:spChg chg="mod">
          <ac:chgData name="Harlee Campbell (2411343)" userId="S::2411343@student.uwtsd.ac.uk::43fbdf23-0ef8-408e-b782-3d985b0bf548" providerId="AD" clId="Web-{42CC34DA-76E8-F7E4-2FDB-2022B878692A}" dt="2024-10-29T09:29:16.297" v="42" actId="20577"/>
          <ac:spMkLst>
            <pc:docMk/>
            <pc:sldMk cId="282563405" sldId="276"/>
            <ac:spMk id="1043" creationId="{6E0E7C1C-98CE-A502-F53D-20BBEB418CC1}"/>
          </ac:spMkLst>
        </pc:spChg>
        <pc:graphicFrameChg chg="mod">
          <ac:chgData name="Harlee Campbell (2411343)" userId="S::2411343@student.uwtsd.ac.uk::43fbdf23-0ef8-408e-b782-3d985b0bf548" providerId="AD" clId="Web-{42CC34DA-76E8-F7E4-2FDB-2022B878692A}" dt="2024-10-29T09:38:06.146" v="45" actId="1076"/>
          <ac:graphicFrameMkLst>
            <pc:docMk/>
            <pc:sldMk cId="282563405" sldId="276"/>
            <ac:graphicFrameMk id="17" creationId="{E5FA5026-F17F-BA0F-68F6-6933DF5425F4}"/>
          </ac:graphicFrameMkLst>
        </pc:graphicFrameChg>
      </pc:sldChg>
    </pc:docChg>
  </pc:docChgLst>
  <pc:docChgLst>
    <pc:chgData name="Harlee Campbell (2411343)" userId="S::2411343@student.uwtsd.ac.uk::43fbdf23-0ef8-408e-b782-3d985b0bf548" providerId="AD" clId="Web-{5DE5EA95-F8EC-E7B0-290C-9B3287628A30}"/>
    <pc:docChg chg="modSld">
      <pc:chgData name="Harlee Campbell (2411343)" userId="S::2411343@student.uwtsd.ac.uk::43fbdf23-0ef8-408e-b782-3d985b0bf548" providerId="AD" clId="Web-{5DE5EA95-F8EC-E7B0-290C-9B3287628A30}" dt="2024-11-05T13:01:06.046" v="688" actId="20577"/>
      <pc:docMkLst>
        <pc:docMk/>
      </pc:docMkLst>
      <pc:sldChg chg="modSp">
        <pc:chgData name="Harlee Campbell (2411343)" userId="S::2411343@student.uwtsd.ac.uk::43fbdf23-0ef8-408e-b782-3d985b0bf548" providerId="AD" clId="Web-{5DE5EA95-F8EC-E7B0-290C-9B3287628A30}" dt="2024-11-05T12:44:48.367" v="322" actId="20577"/>
        <pc:sldMkLst>
          <pc:docMk/>
          <pc:sldMk cId="1134425862" sldId="263"/>
        </pc:sldMkLst>
        <pc:spChg chg="mod">
          <ac:chgData name="Harlee Campbell (2411343)" userId="S::2411343@student.uwtsd.ac.uk::43fbdf23-0ef8-408e-b782-3d985b0bf548" providerId="AD" clId="Web-{5DE5EA95-F8EC-E7B0-290C-9B3287628A30}" dt="2024-11-05T12:44:48.367" v="322" actId="20577"/>
          <ac:spMkLst>
            <pc:docMk/>
            <pc:sldMk cId="1134425862" sldId="263"/>
            <ac:spMk id="12" creationId="{D1921AA3-B1DC-B052-13F6-07A3BD8C1CBF}"/>
          </ac:spMkLst>
        </pc:spChg>
      </pc:sldChg>
      <pc:sldChg chg="addSp modSp">
        <pc:chgData name="Harlee Campbell (2411343)" userId="S::2411343@student.uwtsd.ac.uk::43fbdf23-0ef8-408e-b782-3d985b0bf548" providerId="AD" clId="Web-{5DE5EA95-F8EC-E7B0-290C-9B3287628A30}" dt="2024-11-05T12:55:48.523" v="614" actId="20577"/>
        <pc:sldMkLst>
          <pc:docMk/>
          <pc:sldMk cId="281269476" sldId="268"/>
        </pc:sldMkLst>
        <pc:spChg chg="add mod">
          <ac:chgData name="Harlee Campbell (2411343)" userId="S::2411343@student.uwtsd.ac.uk::43fbdf23-0ef8-408e-b782-3d985b0bf548" providerId="AD" clId="Web-{5DE5EA95-F8EC-E7B0-290C-9B3287628A30}" dt="2024-11-05T12:55:48.523" v="614" actId="20577"/>
          <ac:spMkLst>
            <pc:docMk/>
            <pc:sldMk cId="281269476" sldId="268"/>
            <ac:spMk id="3" creationId="{2E479E6A-1F03-BDF0-4436-8C42B4E04247}"/>
          </ac:spMkLst>
        </pc:spChg>
        <pc:spChg chg="mod">
          <ac:chgData name="Harlee Campbell (2411343)" userId="S::2411343@student.uwtsd.ac.uk::43fbdf23-0ef8-408e-b782-3d985b0bf548" providerId="AD" clId="Web-{5DE5EA95-F8EC-E7B0-290C-9B3287628A30}" dt="2024-11-05T12:53:59.739" v="599" actId="20577"/>
          <ac:spMkLst>
            <pc:docMk/>
            <pc:sldMk cId="281269476" sldId="268"/>
            <ac:spMk id="13" creationId="{D4128259-B5CC-2A90-F211-3202C5DC6CE1}"/>
          </ac:spMkLst>
        </pc:spChg>
      </pc:sldChg>
      <pc:sldChg chg="modSp">
        <pc:chgData name="Harlee Campbell (2411343)" userId="S::2411343@student.uwtsd.ac.uk::43fbdf23-0ef8-408e-b782-3d985b0bf548" providerId="AD" clId="Web-{5DE5EA95-F8EC-E7B0-290C-9B3287628A30}" dt="2024-11-05T12:57:34.697" v="684" actId="20577"/>
        <pc:sldMkLst>
          <pc:docMk/>
          <pc:sldMk cId="2683030094" sldId="270"/>
        </pc:sldMkLst>
        <pc:spChg chg="mod">
          <ac:chgData name="Harlee Campbell (2411343)" userId="S::2411343@student.uwtsd.ac.uk::43fbdf23-0ef8-408e-b782-3d985b0bf548" providerId="AD" clId="Web-{5DE5EA95-F8EC-E7B0-290C-9B3287628A30}" dt="2024-11-05T12:57:34.697" v="684" actId="20577"/>
          <ac:spMkLst>
            <pc:docMk/>
            <pc:sldMk cId="2683030094" sldId="270"/>
            <ac:spMk id="4" creationId="{2404207D-ECDA-3C2C-A9E2-4922C902D922}"/>
          </ac:spMkLst>
        </pc:spChg>
      </pc:sldChg>
      <pc:sldChg chg="modSp">
        <pc:chgData name="Harlee Campbell (2411343)" userId="S::2411343@student.uwtsd.ac.uk::43fbdf23-0ef8-408e-b782-3d985b0bf548" providerId="AD" clId="Web-{5DE5EA95-F8EC-E7B0-290C-9B3287628A30}" dt="2024-11-05T12:35:55.573" v="178" actId="20577"/>
        <pc:sldMkLst>
          <pc:docMk/>
          <pc:sldMk cId="2014802097" sldId="275"/>
        </pc:sldMkLst>
        <pc:spChg chg="mod">
          <ac:chgData name="Harlee Campbell (2411343)" userId="S::2411343@student.uwtsd.ac.uk::43fbdf23-0ef8-408e-b782-3d985b0bf548" providerId="AD" clId="Web-{5DE5EA95-F8EC-E7B0-290C-9B3287628A30}" dt="2024-11-05T12:35:55.573" v="178" actId="20577"/>
          <ac:spMkLst>
            <pc:docMk/>
            <pc:sldMk cId="2014802097" sldId="275"/>
            <ac:spMk id="3" creationId="{4B8C0E3D-D4DF-DEA4-D3C1-83D29F7AF407}"/>
          </ac:spMkLst>
        </pc:spChg>
      </pc:sldChg>
      <pc:sldChg chg="modSp">
        <pc:chgData name="Harlee Campbell (2411343)" userId="S::2411343@student.uwtsd.ac.uk::43fbdf23-0ef8-408e-b782-3d985b0bf548" providerId="AD" clId="Web-{5DE5EA95-F8EC-E7B0-290C-9B3287628A30}" dt="2024-11-05T13:01:06.046" v="688" actId="20577"/>
        <pc:sldMkLst>
          <pc:docMk/>
          <pc:sldMk cId="571982993" sldId="277"/>
        </pc:sldMkLst>
        <pc:spChg chg="mod">
          <ac:chgData name="Harlee Campbell (2411343)" userId="S::2411343@student.uwtsd.ac.uk::43fbdf23-0ef8-408e-b782-3d985b0bf548" providerId="AD" clId="Web-{5DE5EA95-F8EC-E7B0-290C-9B3287628A30}" dt="2024-11-05T13:01:06.046" v="688" actId="20577"/>
          <ac:spMkLst>
            <pc:docMk/>
            <pc:sldMk cId="571982993" sldId="277"/>
            <ac:spMk id="3" creationId="{BAEB5758-4D8E-34E4-D0A1-93776DB4CA35}"/>
          </ac:spMkLst>
        </pc:spChg>
      </pc:sldChg>
    </pc:docChg>
  </pc:docChgLst>
  <pc:docChgLst>
    <pc:chgData name="Harlee Campbell (2411343)" userId="S::2411343@student.uwtsd.ac.uk::43fbdf23-0ef8-408e-b782-3d985b0bf548" providerId="AD" clId="Web-{D80BE3CF-5CB5-E268-3124-7C67628DABEE}"/>
    <pc:docChg chg="modSld">
      <pc:chgData name="Harlee Campbell (2411343)" userId="S::2411343@student.uwtsd.ac.uk::43fbdf23-0ef8-408e-b782-3d985b0bf548" providerId="AD" clId="Web-{D80BE3CF-5CB5-E268-3124-7C67628DABEE}" dt="2024-10-29T13:20:54.767" v="522" actId="20577"/>
      <pc:docMkLst>
        <pc:docMk/>
      </pc:docMkLst>
      <pc:sldChg chg="addSp delSp modSp">
        <pc:chgData name="Harlee Campbell (2411343)" userId="S::2411343@student.uwtsd.ac.uk::43fbdf23-0ef8-408e-b782-3d985b0bf548" providerId="AD" clId="Web-{D80BE3CF-5CB5-E268-3124-7C67628DABEE}" dt="2024-10-29T13:20:54.767" v="522" actId="20577"/>
        <pc:sldMkLst>
          <pc:docMk/>
          <pc:sldMk cId="282563405" sldId="276"/>
        </pc:sldMkLst>
        <pc:spChg chg="mod">
          <ac:chgData name="Harlee Campbell (2411343)" userId="S::2411343@student.uwtsd.ac.uk::43fbdf23-0ef8-408e-b782-3d985b0bf548" providerId="AD" clId="Web-{D80BE3CF-5CB5-E268-3124-7C67628DABEE}" dt="2024-10-29T13:02:18.827" v="85" actId="20577"/>
          <ac:spMkLst>
            <pc:docMk/>
            <pc:sldMk cId="282563405" sldId="276"/>
            <ac:spMk id="10" creationId="{EC44496B-0C5C-9CE6-15B9-A8E66EB3DB04}"/>
          </ac:spMkLst>
        </pc:spChg>
        <pc:spChg chg="del">
          <ac:chgData name="Harlee Campbell (2411343)" userId="S::2411343@student.uwtsd.ac.uk::43fbdf23-0ef8-408e-b782-3d985b0bf548" providerId="AD" clId="Web-{D80BE3CF-5CB5-E268-3124-7C67628DABEE}" dt="2024-10-29T13:20:04.577" v="509"/>
          <ac:spMkLst>
            <pc:docMk/>
            <pc:sldMk cId="282563405" sldId="276"/>
            <ac:spMk id="1043" creationId="{6E0E7C1C-98CE-A502-F53D-20BBEB418CC1}"/>
          </ac:spMkLst>
        </pc:spChg>
        <pc:spChg chg="add mod">
          <ac:chgData name="Harlee Campbell (2411343)" userId="S::2411343@student.uwtsd.ac.uk::43fbdf23-0ef8-408e-b782-3d985b0bf548" providerId="AD" clId="Web-{D80BE3CF-5CB5-E268-3124-7C67628DABEE}" dt="2024-10-29T13:11:06.178" v="436" actId="20577"/>
          <ac:spMkLst>
            <pc:docMk/>
            <pc:sldMk cId="282563405" sldId="276"/>
            <ac:spMk id="4803" creationId="{BA660561-3948-6ABE-2604-EDE854245A2A}"/>
          </ac:spMkLst>
        </pc:spChg>
        <pc:spChg chg="add mod">
          <ac:chgData name="Harlee Campbell (2411343)" userId="S::2411343@student.uwtsd.ac.uk::43fbdf23-0ef8-408e-b782-3d985b0bf548" providerId="AD" clId="Web-{D80BE3CF-5CB5-E268-3124-7C67628DABEE}" dt="2024-10-29T13:20:54.767" v="522" actId="20577"/>
          <ac:spMkLst>
            <pc:docMk/>
            <pc:sldMk cId="282563405" sldId="276"/>
            <ac:spMk id="5728" creationId="{48216B42-6916-5D18-E7AB-DB8EB0200050}"/>
          </ac:spMkLst>
        </pc:spChg>
        <pc:graphicFrameChg chg="del">
          <ac:chgData name="Harlee Campbell (2411343)" userId="S::2411343@student.uwtsd.ac.uk::43fbdf23-0ef8-408e-b782-3d985b0bf548" providerId="AD" clId="Web-{D80BE3CF-5CB5-E268-3124-7C67628DABEE}" dt="2024-10-29T13:02:07.435" v="76"/>
          <ac:graphicFrameMkLst>
            <pc:docMk/>
            <pc:sldMk cId="282563405" sldId="276"/>
            <ac:graphicFrameMk id="17" creationId="{E5FA5026-F17F-BA0F-68F6-6933DF5425F4}"/>
          </ac:graphicFrameMkLst>
        </pc:graphicFrameChg>
        <pc:graphicFrameChg chg="del modGraphic">
          <ac:chgData name="Harlee Campbell (2411343)" userId="S::2411343@student.uwtsd.ac.uk::43fbdf23-0ef8-408e-b782-3d985b0bf548" providerId="AD" clId="Web-{D80BE3CF-5CB5-E268-3124-7C67628DABEE}" dt="2024-10-29T13:02:03.701" v="75"/>
          <ac:graphicFrameMkLst>
            <pc:docMk/>
            <pc:sldMk cId="282563405" sldId="276"/>
            <ac:graphicFrameMk id="485" creationId="{40F78D7D-01F4-878F-7DF4-4487B29B7B6D}"/>
          </ac:graphicFrameMkLst>
        </pc:graphicFrameChg>
        <pc:graphicFrameChg chg="add del mod modGraphic">
          <ac:chgData name="Harlee Campbell (2411343)" userId="S::2411343@student.uwtsd.ac.uk::43fbdf23-0ef8-408e-b782-3d985b0bf548" providerId="AD" clId="Web-{D80BE3CF-5CB5-E268-3124-7C67628DABEE}" dt="2024-10-29T13:13:50.186" v="508" actId="1076"/>
          <ac:graphicFrameMkLst>
            <pc:docMk/>
            <pc:sldMk cId="282563405" sldId="276"/>
            <ac:graphicFrameMk id="1301" creationId="{E25DEA12-354E-C722-32C0-54F53E492B3B}"/>
          </ac:graphicFrameMkLst>
        </pc:graphicFrameChg>
      </pc:sldChg>
    </pc:docChg>
  </pc:docChgLst>
  <pc:docChgLst>
    <pc:chgData name="Harlee Campbell (2411343)" userId="S::2411343@student.uwtsd.ac.uk::43fbdf23-0ef8-408e-b782-3d985b0bf548" providerId="AD" clId="Web-{40D0294B-545E-7CDE-487F-3FCD9B50500E}"/>
    <pc:docChg chg="addSld modSld">
      <pc:chgData name="Harlee Campbell (2411343)" userId="S::2411343@student.uwtsd.ac.uk::43fbdf23-0ef8-408e-b782-3d985b0bf548" providerId="AD" clId="Web-{40D0294B-545E-7CDE-487F-3FCD9B50500E}" dt="2024-10-12T17:18:51.144" v="837" actId="20577"/>
      <pc:docMkLst>
        <pc:docMk/>
      </pc:docMkLst>
      <pc:sldChg chg="modSp">
        <pc:chgData name="Harlee Campbell (2411343)" userId="S::2411343@student.uwtsd.ac.uk::43fbdf23-0ef8-408e-b782-3d985b0bf548" providerId="AD" clId="Web-{40D0294B-545E-7CDE-487F-3FCD9B50500E}" dt="2024-10-12T17:18:51.144" v="837" actId="20577"/>
        <pc:sldMkLst>
          <pc:docMk/>
          <pc:sldMk cId="2351851492" sldId="258"/>
        </pc:sldMkLst>
        <pc:spChg chg="mod">
          <ac:chgData name="Harlee Campbell (2411343)" userId="S::2411343@student.uwtsd.ac.uk::43fbdf23-0ef8-408e-b782-3d985b0bf548" providerId="AD" clId="Web-{40D0294B-545E-7CDE-487F-3FCD9B50500E}" dt="2024-10-12T17:18:36.628" v="834" actId="20577"/>
          <ac:spMkLst>
            <pc:docMk/>
            <pc:sldMk cId="2351851492" sldId="258"/>
            <ac:spMk id="2" creationId="{386103D4-217A-A101-98E6-12A167219E49}"/>
          </ac:spMkLst>
        </pc:spChg>
        <pc:spChg chg="mod">
          <ac:chgData name="Harlee Campbell (2411343)" userId="S::2411343@student.uwtsd.ac.uk::43fbdf23-0ef8-408e-b782-3d985b0bf548" providerId="AD" clId="Web-{40D0294B-545E-7CDE-487F-3FCD9B50500E}" dt="2024-10-12T17:18:51.144" v="837" actId="20577"/>
          <ac:spMkLst>
            <pc:docMk/>
            <pc:sldMk cId="2351851492" sldId="258"/>
            <ac:spMk id="8" creationId="{6B239E18-5900-8069-8411-071716934934}"/>
          </ac:spMkLst>
        </pc:spChg>
      </pc:sldChg>
      <pc:sldChg chg="modSp">
        <pc:chgData name="Harlee Campbell (2411343)" userId="S::2411343@student.uwtsd.ac.uk::43fbdf23-0ef8-408e-b782-3d985b0bf548" providerId="AD" clId="Web-{40D0294B-545E-7CDE-487F-3FCD9B50500E}" dt="2024-10-12T16:43:04.423" v="772" actId="20577"/>
        <pc:sldMkLst>
          <pc:docMk/>
          <pc:sldMk cId="4000488292" sldId="259"/>
        </pc:sldMkLst>
      </pc:sldChg>
      <pc:sldChg chg="modSp">
        <pc:chgData name="Harlee Campbell (2411343)" userId="S::2411343@student.uwtsd.ac.uk::43fbdf23-0ef8-408e-b782-3d985b0bf548" providerId="AD" clId="Web-{40D0294B-545E-7CDE-487F-3FCD9B50500E}" dt="2024-10-12T16:51:51.879" v="832" actId="20577"/>
        <pc:sldMkLst>
          <pc:docMk/>
          <pc:sldMk cId="7294868" sldId="261"/>
        </pc:sldMkLst>
      </pc:sldChg>
      <pc:sldChg chg="modSp">
        <pc:chgData name="Harlee Campbell (2411343)" userId="S::2411343@student.uwtsd.ac.uk::43fbdf23-0ef8-408e-b782-3d985b0bf548" providerId="AD" clId="Web-{40D0294B-545E-7CDE-487F-3FCD9B50500E}" dt="2024-10-12T15:23:31.963" v="500" actId="14100"/>
        <pc:sldMkLst>
          <pc:docMk/>
          <pc:sldMk cId="2899704376" sldId="262"/>
        </pc:sldMkLst>
        <pc:spChg chg="mod">
          <ac:chgData name="Harlee Campbell (2411343)" userId="S::2411343@student.uwtsd.ac.uk::43fbdf23-0ef8-408e-b782-3d985b0bf548" providerId="AD" clId="Web-{40D0294B-545E-7CDE-487F-3FCD9B50500E}" dt="2024-10-12T15:19:26.895" v="345" actId="14100"/>
          <ac:spMkLst>
            <pc:docMk/>
            <pc:sldMk cId="2899704376" sldId="262"/>
            <ac:spMk id="2" creationId="{90AAC716-EEBE-B4BF-E9B8-BD62D3DC2243}"/>
          </ac:spMkLst>
        </pc:spChg>
        <pc:spChg chg="mod">
          <ac:chgData name="Harlee Campbell (2411343)" userId="S::2411343@student.uwtsd.ac.uk::43fbdf23-0ef8-408e-b782-3d985b0bf548" providerId="AD" clId="Web-{40D0294B-545E-7CDE-487F-3FCD9B50500E}" dt="2024-10-12T15:23:31.963" v="500" actId="14100"/>
          <ac:spMkLst>
            <pc:docMk/>
            <pc:sldMk cId="2899704376" sldId="262"/>
            <ac:spMk id="4" creationId="{90580B16-8AD3-492E-E1F5-FA8199083D3A}"/>
          </ac:spMkLst>
        </pc:spChg>
      </pc:sldChg>
      <pc:sldChg chg="addSp delSp modSp">
        <pc:chgData name="Harlee Campbell (2411343)" userId="S::2411343@student.uwtsd.ac.uk::43fbdf23-0ef8-408e-b782-3d985b0bf548" providerId="AD" clId="Web-{40D0294B-545E-7CDE-487F-3FCD9B50500E}" dt="2024-10-12T16:50:44.359" v="830" actId="14100"/>
        <pc:sldMkLst>
          <pc:docMk/>
          <pc:sldMk cId="1134425862" sldId="263"/>
        </pc:sldMkLst>
        <pc:spChg chg="mod">
          <ac:chgData name="Harlee Campbell (2411343)" userId="S::2411343@student.uwtsd.ac.uk::43fbdf23-0ef8-408e-b782-3d985b0bf548" providerId="AD" clId="Web-{40D0294B-545E-7CDE-487F-3FCD9B50500E}" dt="2024-10-12T16:50:44.359" v="830" actId="14100"/>
          <ac:spMkLst>
            <pc:docMk/>
            <pc:sldMk cId="1134425862" sldId="263"/>
            <ac:spMk id="2" creationId="{4644191B-1A1D-7D81-A25C-38885EC9B6A9}"/>
          </ac:spMkLst>
        </pc:spChg>
        <pc:spChg chg="add mod">
          <ac:chgData name="Harlee Campbell (2411343)" userId="S::2411343@student.uwtsd.ac.uk::43fbdf23-0ef8-408e-b782-3d985b0bf548" providerId="AD" clId="Web-{40D0294B-545E-7CDE-487F-3FCD9B50500E}" dt="2024-10-12T15:55:01.007" v="540"/>
          <ac:spMkLst>
            <pc:docMk/>
            <pc:sldMk cId="1134425862" sldId="263"/>
            <ac:spMk id="10" creationId="{6FD6A6F2-0AE0-7EA6-7F3E-8AB78B5335FF}"/>
          </ac:spMkLst>
        </pc:spChg>
      </pc:sldChg>
      <pc:sldChg chg="modSp">
        <pc:chgData name="Harlee Campbell (2411343)" userId="S::2411343@student.uwtsd.ac.uk::43fbdf23-0ef8-408e-b782-3d985b0bf548" providerId="AD" clId="Web-{40D0294B-545E-7CDE-487F-3FCD9B50500E}" dt="2024-10-12T16:49:18.666" v="811" actId="20577"/>
        <pc:sldMkLst>
          <pc:docMk/>
          <pc:sldMk cId="2667463575" sldId="271"/>
        </pc:sldMkLst>
        <pc:spChg chg="mod">
          <ac:chgData name="Harlee Campbell (2411343)" userId="S::2411343@student.uwtsd.ac.uk::43fbdf23-0ef8-408e-b782-3d985b0bf548" providerId="AD" clId="Web-{40D0294B-545E-7CDE-487F-3FCD9B50500E}" dt="2024-10-12T16:49:18.666" v="811" actId="20577"/>
          <ac:spMkLst>
            <pc:docMk/>
            <pc:sldMk cId="2667463575" sldId="271"/>
            <ac:spMk id="2" creationId="{1C1BA057-7A82-FB56-A599-4528B41C3ED4}"/>
          </ac:spMkLst>
        </pc:spChg>
        <pc:spChg chg="mod">
          <ac:chgData name="Harlee Campbell (2411343)" userId="S::2411343@student.uwtsd.ac.uk::43fbdf23-0ef8-408e-b782-3d985b0bf548" providerId="AD" clId="Web-{40D0294B-545E-7CDE-487F-3FCD9B50500E}" dt="2024-10-12T16:46:45.406" v="803" actId="20577"/>
          <ac:spMkLst>
            <pc:docMk/>
            <pc:sldMk cId="2667463575" sldId="271"/>
            <ac:spMk id="4" creationId="{C2AC5C10-4BF7-E3FD-8FC7-DD18FDAD851B}"/>
          </ac:spMkLst>
        </pc:spChg>
      </pc:sldChg>
      <pc:sldChg chg="addSp delSp modSp new">
        <pc:chgData name="Harlee Campbell (2411343)" userId="S::2411343@student.uwtsd.ac.uk::43fbdf23-0ef8-408e-b782-3d985b0bf548" providerId="AD" clId="Web-{40D0294B-545E-7CDE-487F-3FCD9B50500E}" dt="2024-10-12T14:58:19.049" v="171" actId="1076"/>
        <pc:sldMkLst>
          <pc:docMk/>
          <pc:sldMk cId="301539797" sldId="273"/>
        </pc:sldMkLst>
        <pc:spChg chg="mod">
          <ac:chgData name="Harlee Campbell (2411343)" userId="S::2411343@student.uwtsd.ac.uk::43fbdf23-0ef8-408e-b782-3d985b0bf548" providerId="AD" clId="Web-{40D0294B-545E-7CDE-487F-3FCD9B50500E}" dt="2024-10-12T14:57:09.688" v="161" actId="20577"/>
          <ac:spMkLst>
            <pc:docMk/>
            <pc:sldMk cId="301539797" sldId="273"/>
            <ac:spMk id="3" creationId="{5E8C33BE-6F82-0C57-A578-2E4404B542C8}"/>
          </ac:spMkLst>
        </pc:spChg>
      </pc:sldChg>
      <pc:sldChg chg="addSp delSp modSp new mod modTransition modClrScheme chgLayout">
        <pc:chgData name="Harlee Campbell (2411343)" userId="S::2411343@student.uwtsd.ac.uk::43fbdf23-0ef8-408e-b782-3d985b0bf548" providerId="AD" clId="Web-{40D0294B-545E-7CDE-487F-3FCD9B50500E}" dt="2024-10-12T15:26:02.857" v="511" actId="20577"/>
        <pc:sldMkLst>
          <pc:docMk/>
          <pc:sldMk cId="1014143706" sldId="274"/>
        </pc:sldMkLst>
        <pc:spChg chg="mod">
          <ac:chgData name="Harlee Campbell (2411343)" userId="S::2411343@student.uwtsd.ac.uk::43fbdf23-0ef8-408e-b782-3d985b0bf548" providerId="AD" clId="Web-{40D0294B-545E-7CDE-487F-3FCD9B50500E}" dt="2024-10-12T15:25:51.935" v="510"/>
          <ac:spMkLst>
            <pc:docMk/>
            <pc:sldMk cId="1014143706" sldId="274"/>
            <ac:spMk id="5" creationId="{40D5290D-6C52-E7FD-7FE6-C35DC6085E93}"/>
          </ac:spMkLst>
        </pc:spChg>
        <pc:spChg chg="mod">
          <ac:chgData name="Harlee Campbell (2411343)" userId="S::2411343@student.uwtsd.ac.uk::43fbdf23-0ef8-408e-b782-3d985b0bf548" providerId="AD" clId="Web-{40D0294B-545E-7CDE-487F-3FCD9B50500E}" dt="2024-10-12T15:25:51.935" v="510"/>
          <ac:spMkLst>
            <pc:docMk/>
            <pc:sldMk cId="1014143706" sldId="274"/>
            <ac:spMk id="6" creationId="{62004731-6CBE-6EA2-6E42-A6B164636929}"/>
          </ac:spMkLst>
        </pc:spChg>
        <pc:spChg chg="mod">
          <ac:chgData name="Harlee Campbell (2411343)" userId="S::2411343@student.uwtsd.ac.uk::43fbdf23-0ef8-408e-b782-3d985b0bf548" providerId="AD" clId="Web-{40D0294B-545E-7CDE-487F-3FCD9B50500E}" dt="2024-10-12T15:25:51.935" v="510"/>
          <ac:spMkLst>
            <pc:docMk/>
            <pc:sldMk cId="1014143706" sldId="274"/>
            <ac:spMk id="7" creationId="{3DB137B0-B92D-01DB-EF25-4D825638C8BF}"/>
          </ac:spMkLst>
        </pc:spChg>
      </pc:sldChg>
    </pc:docChg>
  </pc:docChgLst>
  <pc:docChgLst>
    <pc:chgData name="Harlee Campbell (2411343)" userId="S::2411343@student.uwtsd.ac.uk::43fbdf23-0ef8-408e-b782-3d985b0bf548" providerId="AD" clId="Web-{D40185FE-4875-4D0F-9075-E34E115B758E}"/>
    <pc:docChg chg="modSld">
      <pc:chgData name="Harlee Campbell (2411343)" userId="S::2411343@student.uwtsd.ac.uk::43fbdf23-0ef8-408e-b782-3d985b0bf548" providerId="AD" clId="Web-{D40185FE-4875-4D0F-9075-E34E115B758E}" dt="2024-10-19T14:37:46.606" v="249" actId="20577"/>
      <pc:docMkLst>
        <pc:docMk/>
      </pc:docMkLst>
      <pc:sldChg chg="modSp">
        <pc:chgData name="Harlee Campbell (2411343)" userId="S::2411343@student.uwtsd.ac.uk::43fbdf23-0ef8-408e-b782-3d985b0bf548" providerId="AD" clId="Web-{D40185FE-4875-4D0F-9075-E34E115B758E}" dt="2024-10-19T14:30:05.887" v="66" actId="20577"/>
        <pc:sldMkLst>
          <pc:docMk/>
          <pc:sldMk cId="4000488292" sldId="259"/>
        </pc:sldMkLst>
      </pc:sldChg>
      <pc:sldChg chg="modSp">
        <pc:chgData name="Harlee Campbell (2411343)" userId="S::2411343@student.uwtsd.ac.uk::43fbdf23-0ef8-408e-b782-3d985b0bf548" providerId="AD" clId="Web-{D40185FE-4875-4D0F-9075-E34E115B758E}" dt="2024-10-19T14:37:46.606" v="249" actId="20577"/>
        <pc:sldMkLst>
          <pc:docMk/>
          <pc:sldMk cId="7294868" sldId="261"/>
        </pc:sldMkLst>
      </pc:sldChg>
    </pc:docChg>
  </pc:docChgLst>
  <pc:docChgLst>
    <pc:chgData name="Harlee Campbell (2411343)" userId="S::2411343@student.uwtsd.ac.uk::43fbdf23-0ef8-408e-b782-3d985b0bf548" providerId="AD" clId="Web-{71CA1304-4FB5-7EEF-237D-0EABAF2FF049}"/>
    <pc:docChg chg="modSld">
      <pc:chgData name="Harlee Campbell (2411343)" userId="S::2411343@student.uwtsd.ac.uk::43fbdf23-0ef8-408e-b782-3d985b0bf548" providerId="AD" clId="Web-{71CA1304-4FB5-7EEF-237D-0EABAF2FF049}" dt="2024-10-30T17:18:59.178" v="1" actId="20577"/>
      <pc:docMkLst>
        <pc:docMk/>
      </pc:docMkLst>
      <pc:sldChg chg="modSp">
        <pc:chgData name="Harlee Campbell (2411343)" userId="S::2411343@student.uwtsd.ac.uk::43fbdf23-0ef8-408e-b782-3d985b0bf548" providerId="AD" clId="Web-{71CA1304-4FB5-7EEF-237D-0EABAF2FF049}" dt="2024-10-30T17:18:59.178" v="1" actId="20577"/>
        <pc:sldMkLst>
          <pc:docMk/>
          <pc:sldMk cId="282563405" sldId="276"/>
        </pc:sldMkLst>
        <pc:graphicFrameChg chg="modGraphic">
          <ac:chgData name="Harlee Campbell (2411343)" userId="S::2411343@student.uwtsd.ac.uk::43fbdf23-0ef8-408e-b782-3d985b0bf548" providerId="AD" clId="Web-{71CA1304-4FB5-7EEF-237D-0EABAF2FF049}" dt="2024-10-30T17:18:59.178" v="1" actId="20577"/>
          <ac:graphicFrameMkLst>
            <pc:docMk/>
            <pc:sldMk cId="282563405" sldId="276"/>
            <ac:graphicFrameMk id="1301" creationId="{E25DEA12-354E-C722-32C0-54F53E492B3B}"/>
          </ac:graphicFrameMkLst>
        </pc:graphicFrameChg>
      </pc:sldChg>
    </pc:docChg>
  </pc:docChgLst>
  <pc:docChgLst>
    <pc:chgData name="Harlee Campbell (2411343)" userId="S::2411343@student.uwtsd.ac.uk::43fbdf23-0ef8-408e-b782-3d985b0bf548" providerId="AD" clId="Web-{1AC49F69-6FAB-6C66-28A7-B2D974DCCF70}"/>
    <pc:docChg chg="addSld delSld modSld sldOrd addMainMaster delMainMaster">
      <pc:chgData name="Harlee Campbell (2411343)" userId="S::2411343@student.uwtsd.ac.uk::43fbdf23-0ef8-408e-b782-3d985b0bf548" providerId="AD" clId="Web-{1AC49F69-6FAB-6C66-28A7-B2D974DCCF70}" dt="2024-10-02T12:04:55.501" v="309" actId="20577"/>
      <pc:docMkLst>
        <pc:docMk/>
      </pc:docMkLst>
      <pc:sldChg chg="modSp mod modClrScheme chgLayout">
        <pc:chgData name="Harlee Campbell (2411343)" userId="S::2411343@student.uwtsd.ac.uk::43fbdf23-0ef8-408e-b782-3d985b0bf548" providerId="AD" clId="Web-{1AC49F69-6FAB-6C66-28A7-B2D974DCCF70}" dt="2024-10-02T12:02:21.013" v="295"/>
        <pc:sldMkLst>
          <pc:docMk/>
          <pc:sldMk cId="109857222" sldId="256"/>
        </pc:sldMkLst>
        <pc:spChg chg="mod ord">
          <ac:chgData name="Harlee Campbell (2411343)" userId="S::2411343@student.uwtsd.ac.uk::43fbdf23-0ef8-408e-b782-3d985b0bf548" providerId="AD" clId="Web-{1AC49F69-6FAB-6C66-28A7-B2D974DCCF70}" dt="2024-10-02T12:02:21.013" v="295"/>
          <ac:spMkLst>
            <pc:docMk/>
            <pc:sldMk cId="109857222" sldId="256"/>
            <ac:spMk id="2" creationId="{00000000-0000-0000-0000-000000000000}"/>
          </ac:spMkLst>
        </pc:spChg>
        <pc:spChg chg="mod ord">
          <ac:chgData name="Harlee Campbell (2411343)" userId="S::2411343@student.uwtsd.ac.uk::43fbdf23-0ef8-408e-b782-3d985b0bf548" providerId="AD" clId="Web-{1AC49F69-6FAB-6C66-28A7-B2D974DCCF70}" dt="2024-10-02T12:02:21.013" v="295"/>
          <ac:spMkLst>
            <pc:docMk/>
            <pc:sldMk cId="109857222" sldId="256"/>
            <ac:spMk id="3" creationId="{00000000-0000-0000-0000-000000000000}"/>
          </ac:spMkLst>
        </pc:spChg>
        <pc:spChg chg="mod ord">
          <ac:chgData name="Harlee Campbell (2411343)" userId="S::2411343@student.uwtsd.ac.uk::43fbdf23-0ef8-408e-b782-3d985b0bf548" providerId="AD" clId="Web-{1AC49F69-6FAB-6C66-28A7-B2D974DCCF70}" dt="2024-10-02T12:02:21.013" v="295"/>
          <ac:spMkLst>
            <pc:docMk/>
            <pc:sldMk cId="109857222" sldId="256"/>
            <ac:spMk id="6" creationId="{751F32DD-40D0-BA67-70AB-AF4A29567269}"/>
          </ac:spMkLst>
        </pc:spChg>
        <pc:spChg chg="mod ord">
          <ac:chgData name="Harlee Campbell (2411343)" userId="S::2411343@student.uwtsd.ac.uk::43fbdf23-0ef8-408e-b782-3d985b0bf548" providerId="AD" clId="Web-{1AC49F69-6FAB-6C66-28A7-B2D974DCCF70}" dt="2024-10-02T12:02:21.013" v="295"/>
          <ac:spMkLst>
            <pc:docMk/>
            <pc:sldMk cId="109857222" sldId="256"/>
            <ac:spMk id="7" creationId="{A105FA0F-1DD2-DD3E-D691-B9D1E2FDAAC6}"/>
          </ac:spMkLst>
        </pc:spChg>
        <pc:spChg chg="mod ord">
          <ac:chgData name="Harlee Campbell (2411343)" userId="S::2411343@student.uwtsd.ac.uk::43fbdf23-0ef8-408e-b782-3d985b0bf548" providerId="AD" clId="Web-{1AC49F69-6FAB-6C66-28A7-B2D974DCCF70}" dt="2024-10-02T12:02:21.013" v="295"/>
          <ac:spMkLst>
            <pc:docMk/>
            <pc:sldMk cId="109857222" sldId="256"/>
            <ac:spMk id="13" creationId="{F381AEAE-234B-2222-A6D9-95679B4BDF23}"/>
          </ac:spMkLst>
        </pc:spChg>
      </pc:sldChg>
      <pc:sldChg chg="del">
        <pc:chgData name="Harlee Campbell (2411343)" userId="S::2411343@student.uwtsd.ac.uk::43fbdf23-0ef8-408e-b782-3d985b0bf548" providerId="AD" clId="Web-{1AC49F69-6FAB-6C66-28A7-B2D974DCCF70}" dt="2024-10-02T12:00:20.713" v="274"/>
        <pc:sldMkLst>
          <pc:docMk/>
          <pc:sldMk cId="1686408973" sldId="257"/>
        </pc:sldMkLst>
      </pc:sldChg>
      <pc:sldChg chg="modSp mod modClrScheme chgLayout">
        <pc:chgData name="Harlee Campbell (2411343)" userId="S::2411343@student.uwtsd.ac.uk::43fbdf23-0ef8-408e-b782-3d985b0bf548" providerId="AD" clId="Web-{1AC49F69-6FAB-6C66-28A7-B2D974DCCF70}" dt="2024-10-02T12:03:20.999" v="304" actId="20577"/>
        <pc:sldMkLst>
          <pc:docMk/>
          <pc:sldMk cId="2351851492" sldId="258"/>
        </pc:sldMkLst>
        <pc:spChg chg="mod ord">
          <ac:chgData name="Harlee Campbell (2411343)" userId="S::2411343@student.uwtsd.ac.uk::43fbdf23-0ef8-408e-b782-3d985b0bf548" providerId="AD" clId="Web-{1AC49F69-6FAB-6C66-28A7-B2D974DCCF70}" dt="2024-10-02T12:02:21.013" v="295"/>
          <ac:spMkLst>
            <pc:docMk/>
            <pc:sldMk cId="2351851492" sldId="258"/>
            <ac:spMk id="2" creationId="{386103D4-217A-A101-98E6-12A167219E49}"/>
          </ac:spMkLst>
        </pc:spChg>
        <pc:spChg chg="mod ord">
          <ac:chgData name="Harlee Campbell (2411343)" userId="S::2411343@student.uwtsd.ac.uk::43fbdf23-0ef8-408e-b782-3d985b0bf548" providerId="AD" clId="Web-{1AC49F69-6FAB-6C66-28A7-B2D974DCCF70}" dt="2024-10-02T12:03:20.999" v="304" actId="20577"/>
          <ac:spMkLst>
            <pc:docMk/>
            <pc:sldMk cId="2351851492" sldId="258"/>
            <ac:spMk id="8" creationId="{6B239E18-5900-8069-8411-071716934934}"/>
          </ac:spMkLst>
        </pc:spChg>
      </pc:sldChg>
      <pc:sldChg chg="modSp mod modClrScheme chgLayout">
        <pc:chgData name="Harlee Campbell (2411343)" userId="S::2411343@student.uwtsd.ac.uk::43fbdf23-0ef8-408e-b782-3d985b0bf548" providerId="AD" clId="Web-{1AC49F69-6FAB-6C66-28A7-B2D974DCCF70}" dt="2024-10-02T12:02:21.013" v="295"/>
        <pc:sldMkLst>
          <pc:docMk/>
          <pc:sldMk cId="4000488292" sldId="259"/>
        </pc:sldMkLst>
        <pc:spChg chg="mod ord">
          <ac:chgData name="Harlee Campbell (2411343)" userId="S::2411343@student.uwtsd.ac.uk::43fbdf23-0ef8-408e-b782-3d985b0bf548" providerId="AD" clId="Web-{1AC49F69-6FAB-6C66-28A7-B2D974DCCF70}" dt="2024-10-02T12:02:21.013" v="295"/>
          <ac:spMkLst>
            <pc:docMk/>
            <pc:sldMk cId="4000488292" sldId="259"/>
            <ac:spMk id="2" creationId="{5A38B668-3174-01BD-9A96-DBA53C8A6D74}"/>
          </ac:spMkLst>
        </pc:spChg>
        <pc:spChg chg="mod ord">
          <ac:chgData name="Harlee Campbell (2411343)" userId="S::2411343@student.uwtsd.ac.uk::43fbdf23-0ef8-408e-b782-3d985b0bf548" providerId="AD" clId="Web-{1AC49F69-6FAB-6C66-28A7-B2D974DCCF70}" dt="2024-10-02T12:02:21.013" v="295"/>
          <ac:spMkLst>
            <pc:docMk/>
            <pc:sldMk cId="4000488292" sldId="259"/>
            <ac:spMk id="10" creationId="{8CCD8EB6-5657-3CA3-75CF-227C904F2C16}"/>
          </ac:spMkLst>
        </pc:spChg>
        <pc:spChg chg="mod ord">
          <ac:chgData name="Harlee Campbell (2411343)" userId="S::2411343@student.uwtsd.ac.uk::43fbdf23-0ef8-408e-b782-3d985b0bf548" providerId="AD" clId="Web-{1AC49F69-6FAB-6C66-28A7-B2D974DCCF70}" dt="2024-10-02T12:02:21.013" v="295"/>
          <ac:spMkLst>
            <pc:docMk/>
            <pc:sldMk cId="4000488292" sldId="259"/>
            <ac:spMk id="12" creationId="{8144475D-F586-EFFD-949E-BE7D20EE6AF7}"/>
          </ac:spMkLst>
        </pc:spChg>
        <pc:spChg chg="mod ord">
          <ac:chgData name="Harlee Campbell (2411343)" userId="S::2411343@student.uwtsd.ac.uk::43fbdf23-0ef8-408e-b782-3d985b0bf548" providerId="AD" clId="Web-{1AC49F69-6FAB-6C66-28A7-B2D974DCCF70}" dt="2024-10-02T12:02:21.013" v="295"/>
          <ac:spMkLst>
            <pc:docMk/>
            <pc:sldMk cId="4000488292" sldId="259"/>
            <ac:spMk id="14" creationId="{2B3F7C1A-E8FA-A804-3A59-C89C4D506A55}"/>
          </ac:spMkLst>
        </pc:spChg>
      </pc:sldChg>
      <pc:sldChg chg="modSp del mod modClrScheme chgLayout">
        <pc:chgData name="Harlee Campbell (2411343)" userId="S::2411343@student.uwtsd.ac.uk::43fbdf23-0ef8-408e-b782-3d985b0bf548" providerId="AD" clId="Web-{1AC49F69-6FAB-6C66-28A7-B2D974DCCF70}" dt="2024-10-02T12:03:41.015" v="305"/>
        <pc:sldMkLst>
          <pc:docMk/>
          <pc:sldMk cId="1788397163" sldId="260"/>
        </pc:sldMkLst>
      </pc:sldChg>
      <pc:sldChg chg="modSp mod ord modClrScheme chgLayout">
        <pc:chgData name="Harlee Campbell (2411343)" userId="S::2411343@student.uwtsd.ac.uk::43fbdf23-0ef8-408e-b782-3d985b0bf548" providerId="AD" clId="Web-{1AC49F69-6FAB-6C66-28A7-B2D974DCCF70}" dt="2024-10-02T12:04:55.501" v="309" actId="20577"/>
        <pc:sldMkLst>
          <pc:docMk/>
          <pc:sldMk cId="7294868" sldId="261"/>
        </pc:sldMkLst>
        <pc:spChg chg="mod ord">
          <ac:chgData name="Harlee Campbell (2411343)" userId="S::2411343@student.uwtsd.ac.uk::43fbdf23-0ef8-408e-b782-3d985b0bf548" providerId="AD" clId="Web-{1AC49F69-6FAB-6C66-28A7-B2D974DCCF70}" dt="2024-10-02T12:02:21.013" v="295"/>
          <ac:spMkLst>
            <pc:docMk/>
            <pc:sldMk cId="7294868" sldId="261"/>
            <ac:spMk id="5" creationId="{8F537009-EB74-4CDD-9301-90870C77826C}"/>
          </ac:spMkLst>
        </pc:spChg>
        <pc:spChg chg="mod ord">
          <ac:chgData name="Harlee Campbell (2411343)" userId="S::2411343@student.uwtsd.ac.uk::43fbdf23-0ef8-408e-b782-3d985b0bf548" providerId="AD" clId="Web-{1AC49F69-6FAB-6C66-28A7-B2D974DCCF70}" dt="2024-10-02T12:02:21.013" v="295"/>
          <ac:spMkLst>
            <pc:docMk/>
            <pc:sldMk cId="7294868" sldId="261"/>
            <ac:spMk id="6" creationId="{60BC6D8B-6664-39C7-E6B5-F79468E86A47}"/>
          </ac:spMkLst>
        </pc:spChg>
        <pc:spChg chg="mod ord">
          <ac:chgData name="Harlee Campbell (2411343)" userId="S::2411343@student.uwtsd.ac.uk::43fbdf23-0ef8-408e-b782-3d985b0bf548" providerId="AD" clId="Web-{1AC49F69-6FAB-6C66-28A7-B2D974DCCF70}" dt="2024-10-02T12:02:21.013" v="295"/>
          <ac:spMkLst>
            <pc:docMk/>
            <pc:sldMk cId="7294868" sldId="261"/>
            <ac:spMk id="7" creationId="{BE95576E-1060-74A5-D832-FB272C0D4BBC}"/>
          </ac:spMkLst>
        </pc:spChg>
      </pc:sldChg>
      <pc:sldChg chg="modSp new mod ord modClrScheme chgLayout">
        <pc:chgData name="Harlee Campbell (2411343)" userId="S::2411343@student.uwtsd.ac.uk::43fbdf23-0ef8-408e-b782-3d985b0bf548" providerId="AD" clId="Web-{1AC49F69-6FAB-6C66-28A7-B2D974DCCF70}" dt="2024-10-02T12:02:21.013" v="295"/>
        <pc:sldMkLst>
          <pc:docMk/>
          <pc:sldMk cId="2899704376" sldId="262"/>
        </pc:sldMkLst>
        <pc:spChg chg="mod ord">
          <ac:chgData name="Harlee Campbell (2411343)" userId="S::2411343@student.uwtsd.ac.uk::43fbdf23-0ef8-408e-b782-3d985b0bf548" providerId="AD" clId="Web-{1AC49F69-6FAB-6C66-28A7-B2D974DCCF70}" dt="2024-10-02T12:02:21.013" v="295"/>
          <ac:spMkLst>
            <pc:docMk/>
            <pc:sldMk cId="2899704376" sldId="262"/>
            <ac:spMk id="2" creationId="{90AAC716-EEBE-B4BF-E9B8-BD62D3DC2243}"/>
          </ac:spMkLst>
        </pc:spChg>
        <pc:spChg chg="mod ord">
          <ac:chgData name="Harlee Campbell (2411343)" userId="S::2411343@student.uwtsd.ac.uk::43fbdf23-0ef8-408e-b782-3d985b0bf548" providerId="AD" clId="Web-{1AC49F69-6FAB-6C66-28A7-B2D974DCCF70}" dt="2024-10-02T12:02:21.013" v="295"/>
          <ac:spMkLst>
            <pc:docMk/>
            <pc:sldMk cId="2899704376" sldId="262"/>
            <ac:spMk id="4" creationId="{90580B16-8AD3-492E-E1F5-FA8199083D3A}"/>
          </ac:spMkLst>
        </pc:spChg>
        <pc:spChg chg="mod ord">
          <ac:chgData name="Harlee Campbell (2411343)" userId="S::2411343@student.uwtsd.ac.uk::43fbdf23-0ef8-408e-b782-3d985b0bf548" providerId="AD" clId="Web-{1AC49F69-6FAB-6C66-28A7-B2D974DCCF70}" dt="2024-10-02T12:02:21.013" v="295"/>
          <ac:spMkLst>
            <pc:docMk/>
            <pc:sldMk cId="2899704376" sldId="262"/>
            <ac:spMk id="5" creationId="{0D1CD485-F3AC-FDBA-8AAE-51109F1489FB}"/>
          </ac:spMkLst>
        </pc:spChg>
        <pc:spChg chg="mod ord">
          <ac:chgData name="Harlee Campbell (2411343)" userId="S::2411343@student.uwtsd.ac.uk::43fbdf23-0ef8-408e-b782-3d985b0bf548" providerId="AD" clId="Web-{1AC49F69-6FAB-6C66-28A7-B2D974DCCF70}" dt="2024-10-02T12:02:21.013" v="295"/>
          <ac:spMkLst>
            <pc:docMk/>
            <pc:sldMk cId="2899704376" sldId="262"/>
            <ac:spMk id="6" creationId="{489BF46D-5D79-082C-1F26-083488CD6102}"/>
          </ac:spMkLst>
        </pc:spChg>
        <pc:spChg chg="mod ord">
          <ac:chgData name="Harlee Campbell (2411343)" userId="S::2411343@student.uwtsd.ac.uk::43fbdf23-0ef8-408e-b782-3d985b0bf548" providerId="AD" clId="Web-{1AC49F69-6FAB-6C66-28A7-B2D974DCCF70}" dt="2024-10-02T12:02:21.013" v="295"/>
          <ac:spMkLst>
            <pc:docMk/>
            <pc:sldMk cId="2899704376" sldId="262"/>
            <ac:spMk id="7" creationId="{FCADA654-AD97-F1E4-0789-A8189DEEED25}"/>
          </ac:spMkLst>
        </pc:spChg>
      </pc:sldChg>
      <pc:sldChg chg="modSp new mod modClrScheme chgLayout">
        <pc:chgData name="Harlee Campbell (2411343)" userId="S::2411343@student.uwtsd.ac.uk::43fbdf23-0ef8-408e-b782-3d985b0bf548" providerId="AD" clId="Web-{1AC49F69-6FAB-6C66-28A7-B2D974DCCF70}" dt="2024-10-02T12:02:21.013" v="295"/>
        <pc:sldMkLst>
          <pc:docMk/>
          <pc:sldMk cId="1134425862" sldId="263"/>
        </pc:sldMkLst>
        <pc:spChg chg="mod ord">
          <ac:chgData name="Harlee Campbell (2411343)" userId="S::2411343@student.uwtsd.ac.uk::43fbdf23-0ef8-408e-b782-3d985b0bf548" providerId="AD" clId="Web-{1AC49F69-6FAB-6C66-28A7-B2D974DCCF70}" dt="2024-10-02T12:02:21.013" v="295"/>
          <ac:spMkLst>
            <pc:docMk/>
            <pc:sldMk cId="1134425862" sldId="263"/>
            <ac:spMk id="2" creationId="{4644191B-1A1D-7D81-A25C-38885EC9B6A9}"/>
          </ac:spMkLst>
        </pc:spChg>
        <pc:spChg chg="mod ord">
          <ac:chgData name="Harlee Campbell (2411343)" userId="S::2411343@student.uwtsd.ac.uk::43fbdf23-0ef8-408e-b782-3d985b0bf548" providerId="AD" clId="Web-{1AC49F69-6FAB-6C66-28A7-B2D974DCCF70}" dt="2024-10-02T12:02:21.013" v="295"/>
          <ac:spMkLst>
            <pc:docMk/>
            <pc:sldMk cId="1134425862" sldId="263"/>
            <ac:spMk id="5" creationId="{67650708-27A6-03BB-2F69-372AE8AB4E61}"/>
          </ac:spMkLst>
        </pc:spChg>
        <pc:spChg chg="mod ord">
          <ac:chgData name="Harlee Campbell (2411343)" userId="S::2411343@student.uwtsd.ac.uk::43fbdf23-0ef8-408e-b782-3d985b0bf548" providerId="AD" clId="Web-{1AC49F69-6FAB-6C66-28A7-B2D974DCCF70}" dt="2024-10-02T12:02:21.013" v="295"/>
          <ac:spMkLst>
            <pc:docMk/>
            <pc:sldMk cId="1134425862" sldId="263"/>
            <ac:spMk id="6" creationId="{D3AAC6E5-91DA-656F-B6BE-D7B0E3A65A47}"/>
          </ac:spMkLst>
        </pc:spChg>
        <pc:spChg chg="mod ord">
          <ac:chgData name="Harlee Campbell (2411343)" userId="S::2411343@student.uwtsd.ac.uk::43fbdf23-0ef8-408e-b782-3d985b0bf548" providerId="AD" clId="Web-{1AC49F69-6FAB-6C66-28A7-B2D974DCCF70}" dt="2024-10-02T12:02:21.013" v="295"/>
          <ac:spMkLst>
            <pc:docMk/>
            <pc:sldMk cId="1134425862" sldId="263"/>
            <ac:spMk id="7" creationId="{5BA7D90B-0085-EE8B-FDDC-2CA330F5D3E5}"/>
          </ac:spMkLst>
        </pc:spChg>
      </pc:sldChg>
      <pc:sldChg chg="modSp new del mod modClrScheme chgLayout">
        <pc:chgData name="Harlee Campbell (2411343)" userId="S::2411343@student.uwtsd.ac.uk::43fbdf23-0ef8-408e-b782-3d985b0bf548" providerId="AD" clId="Web-{1AC49F69-6FAB-6C66-28A7-B2D974DCCF70}" dt="2024-10-02T12:04:19.063" v="306"/>
        <pc:sldMkLst>
          <pc:docMk/>
          <pc:sldMk cId="1259131570" sldId="264"/>
        </pc:sldMkLst>
      </pc:sldChg>
      <pc:sldChg chg="modSp new mod modClrScheme chgLayout">
        <pc:chgData name="Harlee Campbell (2411343)" userId="S::2411343@student.uwtsd.ac.uk::43fbdf23-0ef8-408e-b782-3d985b0bf548" providerId="AD" clId="Web-{1AC49F69-6FAB-6C66-28A7-B2D974DCCF70}" dt="2024-10-02T12:02:21.013" v="295"/>
        <pc:sldMkLst>
          <pc:docMk/>
          <pc:sldMk cId="2375413422" sldId="265"/>
        </pc:sldMkLst>
      </pc:sldChg>
      <pc:sldChg chg="modSp new del mod modClrScheme chgLayout">
        <pc:chgData name="Harlee Campbell (2411343)" userId="S::2411343@student.uwtsd.ac.uk::43fbdf23-0ef8-408e-b782-3d985b0bf548" providerId="AD" clId="Web-{1AC49F69-6FAB-6C66-28A7-B2D974DCCF70}" dt="2024-10-02T12:04:25.766" v="307"/>
        <pc:sldMkLst>
          <pc:docMk/>
          <pc:sldMk cId="3296882843" sldId="266"/>
        </pc:sldMkLst>
      </pc:sldChg>
      <pc:sldChg chg="modSp new mod modClrScheme chgLayout">
        <pc:chgData name="Harlee Campbell (2411343)" userId="S::2411343@student.uwtsd.ac.uk::43fbdf23-0ef8-408e-b782-3d985b0bf548" providerId="AD" clId="Web-{1AC49F69-6FAB-6C66-28A7-B2D974DCCF70}" dt="2024-10-02T12:02:21.013" v="295"/>
        <pc:sldMkLst>
          <pc:docMk/>
          <pc:sldMk cId="2098888006" sldId="267"/>
        </pc:sldMkLst>
        <pc:spChg chg="mod ord">
          <ac:chgData name="Harlee Campbell (2411343)" userId="S::2411343@student.uwtsd.ac.uk::43fbdf23-0ef8-408e-b782-3d985b0bf548" providerId="AD" clId="Web-{1AC49F69-6FAB-6C66-28A7-B2D974DCCF70}" dt="2024-10-02T12:02:21.013" v="295"/>
          <ac:spMkLst>
            <pc:docMk/>
            <pc:sldMk cId="2098888006" sldId="267"/>
            <ac:spMk id="2" creationId="{BE930264-5C53-4965-81AF-EC5BDA19BCB5}"/>
          </ac:spMkLst>
        </pc:spChg>
        <pc:spChg chg="mod ord">
          <ac:chgData name="Harlee Campbell (2411343)" userId="S::2411343@student.uwtsd.ac.uk::43fbdf23-0ef8-408e-b782-3d985b0bf548" providerId="AD" clId="Web-{1AC49F69-6FAB-6C66-28A7-B2D974DCCF70}" dt="2024-10-02T12:02:21.013" v="295"/>
          <ac:spMkLst>
            <pc:docMk/>
            <pc:sldMk cId="2098888006" sldId="267"/>
            <ac:spMk id="5" creationId="{4B98D1D7-2488-7207-824C-B57C9762D86E}"/>
          </ac:spMkLst>
        </pc:spChg>
        <pc:spChg chg="mod ord">
          <ac:chgData name="Harlee Campbell (2411343)" userId="S::2411343@student.uwtsd.ac.uk::43fbdf23-0ef8-408e-b782-3d985b0bf548" providerId="AD" clId="Web-{1AC49F69-6FAB-6C66-28A7-B2D974DCCF70}" dt="2024-10-02T12:02:21.013" v="295"/>
          <ac:spMkLst>
            <pc:docMk/>
            <pc:sldMk cId="2098888006" sldId="267"/>
            <ac:spMk id="6" creationId="{0A010A83-6662-0E51-884A-57D849B34AD3}"/>
          </ac:spMkLst>
        </pc:spChg>
        <pc:spChg chg="mod ord">
          <ac:chgData name="Harlee Campbell (2411343)" userId="S::2411343@student.uwtsd.ac.uk::43fbdf23-0ef8-408e-b782-3d985b0bf548" providerId="AD" clId="Web-{1AC49F69-6FAB-6C66-28A7-B2D974DCCF70}" dt="2024-10-02T12:02:21.013" v="295"/>
          <ac:spMkLst>
            <pc:docMk/>
            <pc:sldMk cId="2098888006" sldId="267"/>
            <ac:spMk id="7" creationId="{D4A0ECF5-8CEB-11F8-AE9F-FE818DF8BAE8}"/>
          </ac:spMkLst>
        </pc:spChg>
      </pc:sldChg>
      <pc:sldChg chg="modSp new mod modClrScheme chgLayout">
        <pc:chgData name="Harlee Campbell (2411343)" userId="S::2411343@student.uwtsd.ac.uk::43fbdf23-0ef8-408e-b782-3d985b0bf548" providerId="AD" clId="Web-{1AC49F69-6FAB-6C66-28A7-B2D974DCCF70}" dt="2024-10-02T12:02:21.013" v="295"/>
        <pc:sldMkLst>
          <pc:docMk/>
          <pc:sldMk cId="281269476" sldId="268"/>
        </pc:sldMkLst>
        <pc:spChg chg="mod ord">
          <ac:chgData name="Harlee Campbell (2411343)" userId="S::2411343@student.uwtsd.ac.uk::43fbdf23-0ef8-408e-b782-3d985b0bf548" providerId="AD" clId="Web-{1AC49F69-6FAB-6C66-28A7-B2D974DCCF70}" dt="2024-10-02T12:02:21.013" v="295"/>
          <ac:spMkLst>
            <pc:docMk/>
            <pc:sldMk cId="281269476" sldId="268"/>
            <ac:spMk id="2" creationId="{9E15D995-FC7C-F4A8-AA5E-0D4B44D1EF2B}"/>
          </ac:spMkLst>
        </pc:spChg>
        <pc:spChg chg="mod ord">
          <ac:chgData name="Harlee Campbell (2411343)" userId="S::2411343@student.uwtsd.ac.uk::43fbdf23-0ef8-408e-b782-3d985b0bf548" providerId="AD" clId="Web-{1AC49F69-6FAB-6C66-28A7-B2D974DCCF70}" dt="2024-10-02T12:02:21.013" v="295"/>
          <ac:spMkLst>
            <pc:docMk/>
            <pc:sldMk cId="281269476" sldId="268"/>
            <ac:spMk id="5" creationId="{C97F550B-0063-C690-9F5C-A56FDD5D8EC0}"/>
          </ac:spMkLst>
        </pc:spChg>
        <pc:spChg chg="mod ord">
          <ac:chgData name="Harlee Campbell (2411343)" userId="S::2411343@student.uwtsd.ac.uk::43fbdf23-0ef8-408e-b782-3d985b0bf548" providerId="AD" clId="Web-{1AC49F69-6FAB-6C66-28A7-B2D974DCCF70}" dt="2024-10-02T12:02:21.013" v="295"/>
          <ac:spMkLst>
            <pc:docMk/>
            <pc:sldMk cId="281269476" sldId="268"/>
            <ac:spMk id="6" creationId="{0AEF6E50-A5CF-559F-D526-CCD8BA5FF328}"/>
          </ac:spMkLst>
        </pc:spChg>
        <pc:spChg chg="mod ord">
          <ac:chgData name="Harlee Campbell (2411343)" userId="S::2411343@student.uwtsd.ac.uk::43fbdf23-0ef8-408e-b782-3d985b0bf548" providerId="AD" clId="Web-{1AC49F69-6FAB-6C66-28A7-B2D974DCCF70}" dt="2024-10-02T12:02:21.013" v="295"/>
          <ac:spMkLst>
            <pc:docMk/>
            <pc:sldMk cId="281269476" sldId="268"/>
            <ac:spMk id="7" creationId="{751C33A2-2FB5-921F-C0B3-D3906CA8091E}"/>
          </ac:spMkLst>
        </pc:spChg>
      </pc:sldChg>
      <pc:sldChg chg="modSp new mod modClrScheme chgLayout">
        <pc:chgData name="Harlee Campbell (2411343)" userId="S::2411343@student.uwtsd.ac.uk::43fbdf23-0ef8-408e-b782-3d985b0bf548" providerId="AD" clId="Web-{1AC49F69-6FAB-6C66-28A7-B2D974DCCF70}" dt="2024-10-02T12:02:21.013" v="295"/>
        <pc:sldMkLst>
          <pc:docMk/>
          <pc:sldMk cId="1539594054" sldId="269"/>
        </pc:sldMkLst>
      </pc:sldChg>
      <pc:sldChg chg="modSp new mod modClrScheme chgLayout">
        <pc:chgData name="Harlee Campbell (2411343)" userId="S::2411343@student.uwtsd.ac.uk::43fbdf23-0ef8-408e-b782-3d985b0bf548" providerId="AD" clId="Web-{1AC49F69-6FAB-6C66-28A7-B2D974DCCF70}" dt="2024-10-02T12:02:21.013" v="295"/>
        <pc:sldMkLst>
          <pc:docMk/>
          <pc:sldMk cId="2683030094" sldId="270"/>
        </pc:sldMkLst>
        <pc:spChg chg="mod ord">
          <ac:chgData name="Harlee Campbell (2411343)" userId="S::2411343@student.uwtsd.ac.uk::43fbdf23-0ef8-408e-b782-3d985b0bf548" providerId="AD" clId="Web-{1AC49F69-6FAB-6C66-28A7-B2D974DCCF70}" dt="2024-10-02T12:02:21.013" v="295"/>
          <ac:spMkLst>
            <pc:docMk/>
            <pc:sldMk cId="2683030094" sldId="270"/>
            <ac:spMk id="2" creationId="{CC6530DD-D219-91BE-D684-08EE579E668E}"/>
          </ac:spMkLst>
        </pc:spChg>
        <pc:spChg chg="mod ord">
          <ac:chgData name="Harlee Campbell (2411343)" userId="S::2411343@student.uwtsd.ac.uk::43fbdf23-0ef8-408e-b782-3d985b0bf548" providerId="AD" clId="Web-{1AC49F69-6FAB-6C66-28A7-B2D974DCCF70}" dt="2024-10-02T12:02:21.013" v="295"/>
          <ac:spMkLst>
            <pc:docMk/>
            <pc:sldMk cId="2683030094" sldId="270"/>
            <ac:spMk id="4" creationId="{2404207D-ECDA-3C2C-A9E2-4922C902D922}"/>
          </ac:spMkLst>
        </pc:spChg>
        <pc:spChg chg="mod ord">
          <ac:chgData name="Harlee Campbell (2411343)" userId="S::2411343@student.uwtsd.ac.uk::43fbdf23-0ef8-408e-b782-3d985b0bf548" providerId="AD" clId="Web-{1AC49F69-6FAB-6C66-28A7-B2D974DCCF70}" dt="2024-10-02T12:02:21.013" v="295"/>
          <ac:spMkLst>
            <pc:docMk/>
            <pc:sldMk cId="2683030094" sldId="270"/>
            <ac:spMk id="5" creationId="{E8D8BDB3-3BAB-F1B1-D302-EEF328D13467}"/>
          </ac:spMkLst>
        </pc:spChg>
        <pc:spChg chg="mod ord">
          <ac:chgData name="Harlee Campbell (2411343)" userId="S::2411343@student.uwtsd.ac.uk::43fbdf23-0ef8-408e-b782-3d985b0bf548" providerId="AD" clId="Web-{1AC49F69-6FAB-6C66-28A7-B2D974DCCF70}" dt="2024-10-02T12:02:21.013" v="295"/>
          <ac:spMkLst>
            <pc:docMk/>
            <pc:sldMk cId="2683030094" sldId="270"/>
            <ac:spMk id="6" creationId="{3C63372E-017A-B808-1106-9FC7F53D1CD7}"/>
          </ac:spMkLst>
        </pc:spChg>
        <pc:spChg chg="mod ord">
          <ac:chgData name="Harlee Campbell (2411343)" userId="S::2411343@student.uwtsd.ac.uk::43fbdf23-0ef8-408e-b782-3d985b0bf548" providerId="AD" clId="Web-{1AC49F69-6FAB-6C66-28A7-B2D974DCCF70}" dt="2024-10-02T12:02:21.013" v="295"/>
          <ac:spMkLst>
            <pc:docMk/>
            <pc:sldMk cId="2683030094" sldId="270"/>
            <ac:spMk id="7" creationId="{0502D1AD-98D2-BAB9-A35D-4FC64A78987F}"/>
          </ac:spMkLst>
        </pc:spChg>
      </pc:sldChg>
      <pc:sldMasterChg chg="del delSldLayout">
        <pc:chgData name="Harlee Campbell (2411343)" userId="S::2411343@student.uwtsd.ac.uk::43fbdf23-0ef8-408e-b782-3d985b0bf548" providerId="AD" clId="Web-{1AC49F69-6FAB-6C66-28A7-B2D974DCCF70}" dt="2024-10-02T12:00:55.464" v="283"/>
        <pc:sldMasterMkLst>
          <pc:docMk/>
          <pc:sldMasterMk cId="209854157" sldId="2147483708"/>
        </pc:sldMasterMkLst>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1393854147" sldId="2147483709"/>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3588697043" sldId="2147483710"/>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442873557" sldId="2147483711"/>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2529039478" sldId="2147483712"/>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4170003246" sldId="2147483713"/>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2453724589" sldId="2147483714"/>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3466063311" sldId="2147483715"/>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4279454511" sldId="2147483716"/>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2257705567" sldId="2147483717"/>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1405231203" sldId="2147483718"/>
          </pc:sldLayoutMkLst>
        </pc:sldLayoutChg>
        <pc:sldLayoutChg chg="del">
          <pc:chgData name="Harlee Campbell (2411343)" userId="S::2411343@student.uwtsd.ac.uk::43fbdf23-0ef8-408e-b782-3d985b0bf548" providerId="AD" clId="Web-{1AC49F69-6FAB-6C66-28A7-B2D974DCCF70}" dt="2024-10-02T12:00:55.464" v="283"/>
          <pc:sldLayoutMkLst>
            <pc:docMk/>
            <pc:sldMasterMk cId="209854157" sldId="2147483708"/>
            <pc:sldLayoutMk cId="1214070956" sldId="2147483719"/>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1:01.386" v="284"/>
        <pc:sldMasterMkLst>
          <pc:docMk/>
          <pc:sldMasterMk cId="2546544943" sldId="2147483720"/>
        </pc:sldMasterMkLst>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2548842853" sldId="2147483721"/>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3389475144" sldId="2147483722"/>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3172580333" sldId="2147483723"/>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259735997" sldId="2147483724"/>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1690069291" sldId="2147483725"/>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2827591031" sldId="2147483726"/>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2327394419" sldId="2147483727"/>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3652749903" sldId="2147483728"/>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2805109477" sldId="2147483729"/>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4000760026" sldId="2147483730"/>
          </pc:sldLayoutMkLst>
        </pc:sldLayoutChg>
        <pc:sldLayoutChg chg="add del mod replId">
          <pc:chgData name="Harlee Campbell (2411343)" userId="S::2411343@student.uwtsd.ac.uk::43fbdf23-0ef8-408e-b782-3d985b0bf548" providerId="AD" clId="Web-{1AC49F69-6FAB-6C66-28A7-B2D974DCCF70}" dt="2024-10-02T12:01:01.386" v="284"/>
          <pc:sldLayoutMkLst>
            <pc:docMk/>
            <pc:sldMasterMk cId="2546544943" sldId="2147483720"/>
            <pc:sldLayoutMk cId="1154467609" sldId="2147483731"/>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1:51.934" v="291"/>
        <pc:sldMasterMkLst>
          <pc:docMk/>
          <pc:sldMasterMk cId="1469467050" sldId="2147483732"/>
        </pc:sldMasterMkLst>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4276333949" sldId="2147483733"/>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2654548581" sldId="2147483734"/>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773842435" sldId="2147483735"/>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3212780750" sldId="2147483736"/>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1764523868" sldId="2147483737"/>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2039767459" sldId="2147483738"/>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1030469232" sldId="2147483739"/>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202372157" sldId="2147483740"/>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309365646" sldId="2147483741"/>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1900406466" sldId="2147483742"/>
          </pc:sldLayoutMkLst>
        </pc:sldLayoutChg>
        <pc:sldLayoutChg chg="add del mod replId">
          <pc:chgData name="Harlee Campbell (2411343)" userId="S::2411343@student.uwtsd.ac.uk::43fbdf23-0ef8-408e-b782-3d985b0bf548" providerId="AD" clId="Web-{1AC49F69-6FAB-6C66-28A7-B2D974DCCF70}" dt="2024-10-02T12:01:51.934" v="291"/>
          <pc:sldLayoutMkLst>
            <pc:docMk/>
            <pc:sldMasterMk cId="1469467050" sldId="2147483732"/>
            <pc:sldLayoutMk cId="1854746063" sldId="2147483743"/>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1:54.825" v="292"/>
        <pc:sldMasterMkLst>
          <pc:docMk/>
          <pc:sldMasterMk cId="1677510115" sldId="2147483744"/>
        </pc:sldMasterMkLst>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2954420238" sldId="2147483745"/>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337881202" sldId="2147483746"/>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4046354755" sldId="2147483747"/>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4180082816" sldId="2147483748"/>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1483734633" sldId="2147483749"/>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2283189864" sldId="2147483750"/>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1199266881" sldId="2147483751"/>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3653285087" sldId="2147483752"/>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1846251474" sldId="2147483753"/>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1167283864" sldId="2147483754"/>
          </pc:sldLayoutMkLst>
        </pc:sldLayoutChg>
        <pc:sldLayoutChg chg="add del mod replId">
          <pc:chgData name="Harlee Campbell (2411343)" userId="S::2411343@student.uwtsd.ac.uk::43fbdf23-0ef8-408e-b782-3d985b0bf548" providerId="AD" clId="Web-{1AC49F69-6FAB-6C66-28A7-B2D974DCCF70}" dt="2024-10-02T12:01:54.825" v="292"/>
          <pc:sldLayoutMkLst>
            <pc:docMk/>
            <pc:sldMasterMk cId="1677510115" sldId="2147483744"/>
            <pc:sldLayoutMk cId="469509276" sldId="2147483755"/>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2:01.059" v="293"/>
        <pc:sldMasterMkLst>
          <pc:docMk/>
          <pc:sldMasterMk cId="1424458008" sldId="2147483756"/>
        </pc:sldMasterMkLst>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1449054092" sldId="2147483757"/>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627276372" sldId="2147483758"/>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3016394515" sldId="2147483759"/>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2813032828" sldId="2147483760"/>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4091667901" sldId="2147483761"/>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666679655" sldId="2147483762"/>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3187390440" sldId="2147483763"/>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3286040319" sldId="2147483764"/>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2562033385" sldId="2147483765"/>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1650122981" sldId="2147483766"/>
          </pc:sldLayoutMkLst>
        </pc:sldLayoutChg>
        <pc:sldLayoutChg chg="add del mod replId">
          <pc:chgData name="Harlee Campbell (2411343)" userId="S::2411343@student.uwtsd.ac.uk::43fbdf23-0ef8-408e-b782-3d985b0bf548" providerId="AD" clId="Web-{1AC49F69-6FAB-6C66-28A7-B2D974DCCF70}" dt="2024-10-02T12:02:01.059" v="293"/>
          <pc:sldLayoutMkLst>
            <pc:docMk/>
            <pc:sldMasterMk cId="1424458008" sldId="2147483756"/>
            <pc:sldLayoutMk cId="863317191" sldId="2147483767"/>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2:07.450" v="294"/>
        <pc:sldMasterMkLst>
          <pc:docMk/>
          <pc:sldMasterMk cId="3007804588" sldId="2147483768"/>
        </pc:sldMasterMkLst>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2873513974" sldId="2147483769"/>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701930125" sldId="2147483770"/>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3976375574" sldId="2147483771"/>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1340628329" sldId="2147483772"/>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1064485168" sldId="2147483773"/>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3271597764" sldId="2147483774"/>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232927261" sldId="2147483775"/>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2901465703" sldId="2147483776"/>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2459603571" sldId="2147483777"/>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1459085440" sldId="2147483778"/>
          </pc:sldLayoutMkLst>
        </pc:sldLayoutChg>
        <pc:sldLayoutChg chg="add del mod replId">
          <pc:chgData name="Harlee Campbell (2411343)" userId="S::2411343@student.uwtsd.ac.uk::43fbdf23-0ef8-408e-b782-3d985b0bf548" providerId="AD" clId="Web-{1AC49F69-6FAB-6C66-28A7-B2D974DCCF70}" dt="2024-10-02T12:02:07.450" v="294"/>
          <pc:sldLayoutMkLst>
            <pc:docMk/>
            <pc:sldMasterMk cId="3007804588" sldId="2147483768"/>
            <pc:sldLayoutMk cId="2599043924" sldId="2147483779"/>
          </pc:sldLayoutMkLst>
        </pc:sldLayoutChg>
      </pc:sldMasterChg>
      <pc:sldMasterChg chg="add del addSldLayout delSldLayout modSldLayout">
        <pc:chgData name="Harlee Campbell (2411343)" userId="S::2411343@student.uwtsd.ac.uk::43fbdf23-0ef8-408e-b782-3d985b0bf548" providerId="AD" clId="Web-{1AC49F69-6FAB-6C66-28A7-B2D974DCCF70}" dt="2024-10-02T12:02:21.013" v="295"/>
        <pc:sldMasterMkLst>
          <pc:docMk/>
          <pc:sldMasterMk cId="96910808" sldId="2147483780"/>
        </pc:sldMasterMkLst>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1198007415" sldId="2147483781"/>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1369030761" sldId="2147483782"/>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2667235968" sldId="2147483783"/>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2020001659" sldId="2147483784"/>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1710093908" sldId="2147483785"/>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795107041" sldId="2147483786"/>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413756512" sldId="2147483787"/>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3763154096" sldId="2147483788"/>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276753753" sldId="2147483789"/>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4068074002" sldId="2147483790"/>
          </pc:sldLayoutMkLst>
        </pc:sldLayoutChg>
        <pc:sldLayoutChg chg="add del mod replId">
          <pc:chgData name="Harlee Campbell (2411343)" userId="S::2411343@student.uwtsd.ac.uk::43fbdf23-0ef8-408e-b782-3d985b0bf548" providerId="AD" clId="Web-{1AC49F69-6FAB-6C66-28A7-B2D974DCCF70}" dt="2024-10-02T12:02:21.013" v="295"/>
          <pc:sldLayoutMkLst>
            <pc:docMk/>
            <pc:sldMasterMk cId="96910808" sldId="2147483780"/>
            <pc:sldLayoutMk cId="457034714" sldId="2147483791"/>
          </pc:sldLayoutMkLst>
        </pc:sldLayoutChg>
      </pc:sldMasterChg>
      <pc:sldMasterChg chg="add addSldLayout modSldLayout">
        <pc:chgData name="Harlee Campbell (2411343)" userId="S::2411343@student.uwtsd.ac.uk::43fbdf23-0ef8-408e-b782-3d985b0bf548" providerId="AD" clId="Web-{1AC49F69-6FAB-6C66-28A7-B2D974DCCF70}" dt="2024-10-02T12:02:21.013" v="295"/>
        <pc:sldMasterMkLst>
          <pc:docMk/>
          <pc:sldMasterMk cId="2237541580" sldId="2147483792"/>
        </pc:sldMasterMkLst>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2809938099" sldId="2147483793"/>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663893500" sldId="2147483794"/>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2235765293" sldId="2147483795"/>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687154785" sldId="2147483796"/>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1843958255" sldId="2147483797"/>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1804373098" sldId="2147483798"/>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60116371" sldId="2147483799"/>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1784923146" sldId="2147483800"/>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3258856992" sldId="2147483801"/>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2832941741" sldId="2147483802"/>
          </pc:sldLayoutMkLst>
        </pc:sldLayoutChg>
        <pc:sldLayoutChg chg="add mod replId">
          <pc:chgData name="Harlee Campbell (2411343)" userId="S::2411343@student.uwtsd.ac.uk::43fbdf23-0ef8-408e-b782-3d985b0bf548" providerId="AD" clId="Web-{1AC49F69-6FAB-6C66-28A7-B2D974DCCF70}" dt="2024-10-02T12:02:21.013" v="295"/>
          <pc:sldLayoutMkLst>
            <pc:docMk/>
            <pc:sldMasterMk cId="2237541580" sldId="2147483792"/>
            <pc:sldLayoutMk cId="1382971706" sldId="2147483803"/>
          </pc:sldLayoutMkLst>
        </pc:sldLayoutChg>
      </pc:sldMasterChg>
    </pc:docChg>
  </pc:docChgLst>
  <pc:docChgLst>
    <pc:chgData name="Harlee Campbell (2411343)" userId="S::2411343@student.uwtsd.ac.uk::43fbdf23-0ef8-408e-b782-3d985b0bf548" providerId="AD" clId="Web-{1543FBC9-E50E-D67B-65DC-2A341901C6CE}"/>
    <pc:docChg chg="addSld modSld">
      <pc:chgData name="Harlee Campbell (2411343)" userId="S::2411343@student.uwtsd.ac.uk::43fbdf23-0ef8-408e-b782-3d985b0bf548" providerId="AD" clId="Web-{1543FBC9-E50E-D67B-65DC-2A341901C6CE}" dt="2024-10-21T09:38:34.615" v="61" actId="20577"/>
      <pc:docMkLst>
        <pc:docMk/>
      </pc:docMkLst>
      <pc:sldChg chg="modSp modNotes">
        <pc:chgData name="Harlee Campbell (2411343)" userId="S::2411343@student.uwtsd.ac.uk::43fbdf23-0ef8-408e-b782-3d985b0bf548" providerId="AD" clId="Web-{1543FBC9-E50E-D67B-65DC-2A341901C6CE}" dt="2024-10-21T09:33:28.805" v="38" actId="20577"/>
        <pc:sldMkLst>
          <pc:docMk/>
          <pc:sldMk cId="7294868" sldId="261"/>
        </pc:sldMkLst>
        <pc:spChg chg="mod">
          <ac:chgData name="Harlee Campbell (2411343)" userId="S::2411343@student.uwtsd.ac.uk::43fbdf23-0ef8-408e-b782-3d985b0bf548" providerId="AD" clId="Web-{1543FBC9-E50E-D67B-65DC-2A341901C6CE}" dt="2024-10-21T09:33:28.805" v="38" actId="20577"/>
          <ac:spMkLst>
            <pc:docMk/>
            <pc:sldMk cId="7294868" sldId="261"/>
            <ac:spMk id="12" creationId="{FEA50B05-FDFE-2659-B9A0-F8593C83EF57}"/>
          </ac:spMkLst>
        </pc:spChg>
      </pc:sldChg>
      <pc:sldChg chg="addSp delSp modSp new">
        <pc:chgData name="Harlee Campbell (2411343)" userId="S::2411343@student.uwtsd.ac.uk::43fbdf23-0ef8-408e-b782-3d985b0bf548" providerId="AD" clId="Web-{1543FBC9-E50E-D67B-65DC-2A341901C6CE}" dt="2024-10-21T09:33:08.195" v="31" actId="1076"/>
        <pc:sldMkLst>
          <pc:docMk/>
          <pc:sldMk cId="282563405" sldId="276"/>
        </pc:sldMkLst>
        <pc:spChg chg="add mod">
          <ac:chgData name="Harlee Campbell (2411343)" userId="S::2411343@student.uwtsd.ac.uk::43fbdf23-0ef8-408e-b782-3d985b0bf548" providerId="AD" clId="Web-{1543FBC9-E50E-D67B-65DC-2A341901C6CE}" dt="2024-10-21T09:32:53.038" v="28" actId="1076"/>
          <ac:spMkLst>
            <pc:docMk/>
            <pc:sldMk cId="282563405" sldId="276"/>
            <ac:spMk id="8" creationId="{29412108-954D-55D1-F7EF-0D064BF41E93}"/>
          </ac:spMkLst>
        </pc:spChg>
        <pc:spChg chg="add mod">
          <ac:chgData name="Harlee Campbell (2411343)" userId="S::2411343@student.uwtsd.ac.uk::43fbdf23-0ef8-408e-b782-3d985b0bf548" providerId="AD" clId="Web-{1543FBC9-E50E-D67B-65DC-2A341901C6CE}" dt="2024-10-21T09:32:36.834" v="26"/>
          <ac:spMkLst>
            <pc:docMk/>
            <pc:sldMk cId="282563405" sldId="276"/>
            <ac:spMk id="10" creationId="{EC44496B-0C5C-9CE6-15B9-A8E66EB3DB04}"/>
          </ac:spMkLst>
        </pc:spChg>
      </pc:sldChg>
      <pc:sldChg chg="modSp new">
        <pc:chgData name="Harlee Campbell (2411343)" userId="S::2411343@student.uwtsd.ac.uk::43fbdf23-0ef8-408e-b782-3d985b0bf548" providerId="AD" clId="Web-{1543FBC9-E50E-D67B-65DC-2A341901C6CE}" dt="2024-10-21T09:38:34.615" v="61" actId="20577"/>
        <pc:sldMkLst>
          <pc:docMk/>
          <pc:sldMk cId="571982993" sldId="277"/>
        </pc:sldMkLst>
        <pc:spChg chg="mod">
          <ac:chgData name="Harlee Campbell (2411343)" userId="S::2411343@student.uwtsd.ac.uk::43fbdf23-0ef8-408e-b782-3d985b0bf548" providerId="AD" clId="Web-{1543FBC9-E50E-D67B-65DC-2A341901C6CE}" dt="2024-10-21T09:38:34.615" v="61" actId="20577"/>
          <ac:spMkLst>
            <pc:docMk/>
            <pc:sldMk cId="571982993" sldId="277"/>
            <ac:spMk id="2" creationId="{EAC6CC2B-DFDF-C2BE-068D-941F8DEADB6C}"/>
          </ac:spMkLst>
        </pc:spChg>
      </pc:sldChg>
    </pc:docChg>
  </pc:docChgLst>
  <pc:docChgLst>
    <pc:chgData name="Harlee Campbell (2411343)" userId="S::2411343@student.uwtsd.ac.uk::43fbdf23-0ef8-408e-b782-3d985b0bf548" providerId="AD" clId="Web-{9F1DB976-845C-88AA-8FEF-F01710FF79C6}"/>
    <pc:docChg chg="sldOrd">
      <pc:chgData name="Harlee Campbell (2411343)" userId="S::2411343@student.uwtsd.ac.uk::43fbdf23-0ef8-408e-b782-3d985b0bf548" providerId="AD" clId="Web-{9F1DB976-845C-88AA-8FEF-F01710FF79C6}" dt="2024-10-15T09:49:38.798" v="0"/>
      <pc:docMkLst>
        <pc:docMk/>
      </pc:docMkLst>
      <pc:sldChg chg="ord">
        <pc:chgData name="Harlee Campbell (2411343)" userId="S::2411343@student.uwtsd.ac.uk::43fbdf23-0ef8-408e-b782-3d985b0bf548" providerId="AD" clId="Web-{9F1DB976-845C-88AA-8FEF-F01710FF79C6}" dt="2024-10-15T09:49:38.798" v="0"/>
        <pc:sldMkLst>
          <pc:docMk/>
          <pc:sldMk cId="2351851492" sldId="258"/>
        </pc:sldMkLst>
      </pc:sldChg>
    </pc:docChg>
  </pc:docChgLst>
  <pc:docChgLst>
    <pc:chgData name="Harlee Campbell (2411343)" userId="S::2411343@student.uwtsd.ac.uk::43fbdf23-0ef8-408e-b782-3d985b0bf548" providerId="AD" clId="Web-{D1DD4D58-56E4-A30E-FEF0-3096D8E7EE14}"/>
    <pc:docChg chg="addSld delSld modSld">
      <pc:chgData name="Harlee Campbell (2411343)" userId="S::2411343@student.uwtsd.ac.uk::43fbdf23-0ef8-408e-b782-3d985b0bf548" providerId="AD" clId="Web-{D1DD4D58-56E4-A30E-FEF0-3096D8E7EE14}" dt="2024-10-03T15:11:31.524" v="1417"/>
      <pc:docMkLst>
        <pc:docMk/>
      </pc:docMkLst>
      <pc:sldChg chg="modSp">
        <pc:chgData name="Harlee Campbell (2411343)" userId="S::2411343@student.uwtsd.ac.uk::43fbdf23-0ef8-408e-b782-3d985b0bf548" providerId="AD" clId="Web-{D1DD4D58-56E4-A30E-FEF0-3096D8E7EE14}" dt="2024-10-03T14:38:13.876" v="810" actId="20577"/>
        <pc:sldMkLst>
          <pc:docMk/>
          <pc:sldMk cId="109857222" sldId="256"/>
        </pc:sldMkLst>
        <pc:spChg chg="mod">
          <ac:chgData name="Harlee Campbell (2411343)" userId="S::2411343@student.uwtsd.ac.uk::43fbdf23-0ef8-408e-b782-3d985b0bf548" providerId="AD" clId="Web-{D1DD4D58-56E4-A30E-FEF0-3096D8E7EE14}" dt="2024-10-03T14:38:13.876" v="810" actId="20577"/>
          <ac:spMkLst>
            <pc:docMk/>
            <pc:sldMk cId="109857222" sldId="256"/>
            <ac:spMk id="3" creationId="{00000000-0000-0000-0000-000000000000}"/>
          </ac:spMkLst>
        </pc:spChg>
      </pc:sldChg>
      <pc:sldChg chg="modSp">
        <pc:chgData name="Harlee Campbell (2411343)" userId="S::2411343@student.uwtsd.ac.uk::43fbdf23-0ef8-408e-b782-3d985b0bf548" providerId="AD" clId="Web-{D1DD4D58-56E4-A30E-FEF0-3096D8E7EE14}" dt="2024-10-03T13:45:10.051" v="192" actId="20577"/>
        <pc:sldMkLst>
          <pc:docMk/>
          <pc:sldMk cId="2351851492" sldId="258"/>
        </pc:sldMkLst>
        <pc:spChg chg="mod">
          <ac:chgData name="Harlee Campbell (2411343)" userId="S::2411343@student.uwtsd.ac.uk::43fbdf23-0ef8-408e-b782-3d985b0bf548" providerId="AD" clId="Web-{D1DD4D58-56E4-A30E-FEF0-3096D8E7EE14}" dt="2024-10-03T13:45:10.051" v="192" actId="20577"/>
          <ac:spMkLst>
            <pc:docMk/>
            <pc:sldMk cId="2351851492" sldId="258"/>
            <ac:spMk id="8" creationId="{6B239E18-5900-8069-8411-071716934934}"/>
          </ac:spMkLst>
        </pc:spChg>
      </pc:sldChg>
      <pc:sldChg chg="modSp">
        <pc:chgData name="Harlee Campbell (2411343)" userId="S::2411343@student.uwtsd.ac.uk::43fbdf23-0ef8-408e-b782-3d985b0bf548" providerId="AD" clId="Web-{D1DD4D58-56E4-A30E-FEF0-3096D8E7EE14}" dt="2024-10-03T14:56:11.132" v="1248" actId="20577"/>
        <pc:sldMkLst>
          <pc:docMk/>
          <pc:sldMk cId="4000488292" sldId="259"/>
        </pc:sldMkLst>
      </pc:sldChg>
      <pc:sldChg chg="addSp delSp modSp">
        <pc:chgData name="Harlee Campbell (2411343)" userId="S::2411343@student.uwtsd.ac.uk::43fbdf23-0ef8-408e-b782-3d985b0bf548" providerId="AD" clId="Web-{D1DD4D58-56E4-A30E-FEF0-3096D8E7EE14}" dt="2024-10-03T14:55:28.756" v="1239" actId="20577"/>
        <pc:sldMkLst>
          <pc:docMk/>
          <pc:sldMk cId="2899704376" sldId="262"/>
        </pc:sldMkLst>
        <pc:spChg chg="mod">
          <ac:chgData name="Harlee Campbell (2411343)" userId="S::2411343@student.uwtsd.ac.uk::43fbdf23-0ef8-408e-b782-3d985b0bf548" providerId="AD" clId="Web-{D1DD4D58-56E4-A30E-FEF0-3096D8E7EE14}" dt="2024-10-03T13:46:18.380" v="208" actId="14100"/>
          <ac:spMkLst>
            <pc:docMk/>
            <pc:sldMk cId="2899704376" sldId="262"/>
            <ac:spMk id="2" creationId="{90AAC716-EEBE-B4BF-E9B8-BD62D3DC2243}"/>
          </ac:spMkLst>
        </pc:spChg>
        <pc:spChg chg="mod">
          <ac:chgData name="Harlee Campbell (2411343)" userId="S::2411343@student.uwtsd.ac.uk::43fbdf23-0ef8-408e-b782-3d985b0bf548" providerId="AD" clId="Web-{D1DD4D58-56E4-A30E-FEF0-3096D8E7EE14}" dt="2024-10-03T14:55:28.756" v="1239" actId="20577"/>
          <ac:spMkLst>
            <pc:docMk/>
            <pc:sldMk cId="2899704376" sldId="262"/>
            <ac:spMk id="4" creationId="{90580B16-8AD3-492E-E1F5-FA8199083D3A}"/>
          </ac:spMkLst>
        </pc:spChg>
        <pc:picChg chg="add mod ord">
          <ac:chgData name="Harlee Campbell (2411343)" userId="S::2411343@student.uwtsd.ac.uk::43fbdf23-0ef8-408e-b782-3d985b0bf548" providerId="AD" clId="Web-{D1DD4D58-56E4-A30E-FEF0-3096D8E7EE14}" dt="2024-10-03T14:52:13.265" v="1200"/>
          <ac:picMkLst>
            <pc:docMk/>
            <pc:sldMk cId="2899704376" sldId="262"/>
            <ac:picMk id="8" creationId="{89E01683-BB76-A182-6596-564B03840A14}"/>
          </ac:picMkLst>
        </pc:picChg>
      </pc:sldChg>
      <pc:sldChg chg="addSp delSp modSp">
        <pc:chgData name="Harlee Campbell (2411343)" userId="S::2411343@student.uwtsd.ac.uk::43fbdf23-0ef8-408e-b782-3d985b0bf548" providerId="AD" clId="Web-{D1DD4D58-56E4-A30E-FEF0-3096D8E7EE14}" dt="2024-10-03T15:01:48.597" v="1415" actId="20577"/>
        <pc:sldMkLst>
          <pc:docMk/>
          <pc:sldMk cId="1134425862" sldId="263"/>
        </pc:sldMkLst>
        <pc:spChg chg="mod">
          <ac:chgData name="Harlee Campbell (2411343)" userId="S::2411343@student.uwtsd.ac.uk::43fbdf23-0ef8-408e-b782-3d985b0bf548" providerId="AD" clId="Web-{D1DD4D58-56E4-A30E-FEF0-3096D8E7EE14}" dt="2024-10-03T15:01:02.049" v="1410" actId="14100"/>
          <ac:spMkLst>
            <pc:docMk/>
            <pc:sldMk cId="1134425862" sldId="263"/>
            <ac:spMk id="2" creationId="{4644191B-1A1D-7D81-A25C-38885EC9B6A9}"/>
          </ac:spMkLst>
        </pc:spChg>
        <pc:spChg chg="add mod">
          <ac:chgData name="Harlee Campbell (2411343)" userId="S::2411343@student.uwtsd.ac.uk::43fbdf23-0ef8-408e-b782-3d985b0bf548" providerId="AD" clId="Web-{D1DD4D58-56E4-A30E-FEF0-3096D8E7EE14}" dt="2024-10-03T15:01:29.784" v="1414"/>
          <ac:spMkLst>
            <pc:docMk/>
            <pc:sldMk cId="1134425862" sldId="263"/>
            <ac:spMk id="9" creationId="{0E20DC01-C019-7B9E-C339-4B4A1E681CC5}"/>
          </ac:spMkLst>
        </pc:spChg>
        <pc:picChg chg="add mod ord">
          <ac:chgData name="Harlee Campbell (2411343)" userId="S::2411343@student.uwtsd.ac.uk::43fbdf23-0ef8-408e-b782-3d985b0bf548" providerId="AD" clId="Web-{D1DD4D58-56E4-A30E-FEF0-3096D8E7EE14}" dt="2024-10-03T15:01:29.768" v="1412"/>
          <ac:picMkLst>
            <pc:docMk/>
            <pc:sldMk cId="1134425862" sldId="263"/>
            <ac:picMk id="8" creationId="{1B7E4CA1-CE48-01DB-8AE7-03C4760A90E3}"/>
          </ac:picMkLst>
        </pc:picChg>
      </pc:sldChg>
      <pc:sldChg chg="addSp delSp modSp new mod modClrScheme chgLayout">
        <pc:chgData name="Harlee Campbell (2411343)" userId="S::2411343@student.uwtsd.ac.uk::43fbdf23-0ef8-408e-b782-3d985b0bf548" providerId="AD" clId="Web-{D1DD4D58-56E4-A30E-FEF0-3096D8E7EE14}" dt="2024-10-03T14:04:14.640" v="802"/>
        <pc:sldMkLst>
          <pc:docMk/>
          <pc:sldMk cId="2667463575" sldId="271"/>
        </pc:sldMkLst>
        <pc:spChg chg="mod">
          <ac:chgData name="Harlee Campbell (2411343)" userId="S::2411343@student.uwtsd.ac.uk::43fbdf23-0ef8-408e-b782-3d985b0bf548" providerId="AD" clId="Web-{D1DD4D58-56E4-A30E-FEF0-3096D8E7EE14}" dt="2024-10-03T14:04:14.640" v="802"/>
          <ac:spMkLst>
            <pc:docMk/>
            <pc:sldMk cId="2667463575" sldId="271"/>
            <ac:spMk id="2" creationId="{1C1BA057-7A82-FB56-A599-4528B41C3ED4}"/>
          </ac:spMkLst>
        </pc:spChg>
        <pc:spChg chg="mod">
          <ac:chgData name="Harlee Campbell (2411343)" userId="S::2411343@student.uwtsd.ac.uk::43fbdf23-0ef8-408e-b782-3d985b0bf548" providerId="AD" clId="Web-{D1DD4D58-56E4-A30E-FEF0-3096D8E7EE14}" dt="2024-10-03T14:04:14.640" v="802"/>
          <ac:spMkLst>
            <pc:docMk/>
            <pc:sldMk cId="2667463575" sldId="271"/>
            <ac:spMk id="4" creationId="{C2AC5C10-4BF7-E3FD-8FC7-DD18FDAD851B}"/>
          </ac:spMkLst>
        </pc:spChg>
        <pc:spChg chg="mod">
          <ac:chgData name="Harlee Campbell (2411343)" userId="S::2411343@student.uwtsd.ac.uk::43fbdf23-0ef8-408e-b782-3d985b0bf548" providerId="AD" clId="Web-{D1DD4D58-56E4-A30E-FEF0-3096D8E7EE14}" dt="2024-10-03T14:04:14.640" v="802"/>
          <ac:spMkLst>
            <pc:docMk/>
            <pc:sldMk cId="2667463575" sldId="271"/>
            <ac:spMk id="5" creationId="{938BDFA9-E87D-86E1-68B2-BDD1B996C3C0}"/>
          </ac:spMkLst>
        </pc:spChg>
        <pc:spChg chg="mod">
          <ac:chgData name="Harlee Campbell (2411343)" userId="S::2411343@student.uwtsd.ac.uk::43fbdf23-0ef8-408e-b782-3d985b0bf548" providerId="AD" clId="Web-{D1DD4D58-56E4-A30E-FEF0-3096D8E7EE14}" dt="2024-10-03T14:04:14.640" v="802"/>
          <ac:spMkLst>
            <pc:docMk/>
            <pc:sldMk cId="2667463575" sldId="271"/>
            <ac:spMk id="6" creationId="{4D3C1C1F-45DA-8568-29B4-C477E8CC2989}"/>
          </ac:spMkLst>
        </pc:spChg>
        <pc:spChg chg="mod">
          <ac:chgData name="Harlee Campbell (2411343)" userId="S::2411343@student.uwtsd.ac.uk::43fbdf23-0ef8-408e-b782-3d985b0bf548" providerId="AD" clId="Web-{D1DD4D58-56E4-A30E-FEF0-3096D8E7EE14}" dt="2024-10-03T14:04:14.640" v="802"/>
          <ac:spMkLst>
            <pc:docMk/>
            <pc:sldMk cId="2667463575" sldId="271"/>
            <ac:spMk id="7" creationId="{115EC343-45EC-046E-80D9-97FBE48A98AC}"/>
          </ac:spMkLst>
        </pc:spChg>
        <pc:picChg chg="add mod ord">
          <ac:chgData name="Harlee Campbell (2411343)" userId="S::2411343@student.uwtsd.ac.uk::43fbdf23-0ef8-408e-b782-3d985b0bf548" providerId="AD" clId="Web-{D1DD4D58-56E4-A30E-FEF0-3096D8E7EE14}" dt="2024-10-03T14:04:14.640" v="802"/>
          <ac:picMkLst>
            <pc:docMk/>
            <pc:sldMk cId="2667463575" sldId="271"/>
            <ac:picMk id="8" creationId="{16C60F78-8268-87BF-CDAC-44912D0D23FE}"/>
          </ac:picMkLst>
        </pc:picChg>
      </pc:sldChg>
      <pc:sldChg chg="new del">
        <pc:chgData name="Harlee Campbell (2411343)" userId="S::2411343@student.uwtsd.ac.uk::43fbdf23-0ef8-408e-b782-3d985b0bf548" providerId="AD" clId="Web-{D1DD4D58-56E4-A30E-FEF0-3096D8E7EE14}" dt="2024-10-03T15:11:31.524" v="1417"/>
        <pc:sldMkLst>
          <pc:docMk/>
          <pc:sldMk cId="1037633152" sldId="272"/>
        </pc:sldMkLst>
      </pc:sldChg>
    </pc:docChg>
  </pc:docChgLst>
  <pc:docChgLst>
    <pc:chgData name="Harlee Campbell (2411343)" userId="S::2411343@student.uwtsd.ac.uk::43fbdf23-0ef8-408e-b782-3d985b0bf548" providerId="AD" clId="Web-{F54844C3-DFBB-67B1-D071-9FF212B439E6}"/>
    <pc:docChg chg="delSld modSld">
      <pc:chgData name="Harlee Campbell (2411343)" userId="S::2411343@student.uwtsd.ac.uk::43fbdf23-0ef8-408e-b782-3d985b0bf548" providerId="AD" clId="Web-{F54844C3-DFBB-67B1-D071-9FF212B439E6}" dt="2024-10-30T18:35:44.088" v="1209"/>
      <pc:docMkLst>
        <pc:docMk/>
      </pc:docMkLst>
      <pc:sldChg chg="addSp delSp modSp modNotes">
        <pc:chgData name="Harlee Campbell (2411343)" userId="S::2411343@student.uwtsd.ac.uk::43fbdf23-0ef8-408e-b782-3d985b0bf548" providerId="AD" clId="Web-{F54844C3-DFBB-67B1-D071-9FF212B439E6}" dt="2024-10-30T18:00:45.703" v="729" actId="20577"/>
        <pc:sldMkLst>
          <pc:docMk/>
          <pc:sldMk cId="2351851492" sldId="258"/>
        </pc:sldMkLst>
        <pc:spChg chg="del">
          <ac:chgData name="Harlee Campbell (2411343)" userId="S::2411343@student.uwtsd.ac.uk::43fbdf23-0ef8-408e-b782-3d985b0bf548" providerId="AD" clId="Web-{F54844C3-DFBB-67B1-D071-9FF212B439E6}" dt="2024-10-30T17:44:22.859" v="443"/>
          <ac:spMkLst>
            <pc:docMk/>
            <pc:sldMk cId="2351851492" sldId="258"/>
            <ac:spMk id="2" creationId="{386103D4-217A-A101-98E6-12A167219E49}"/>
          </ac:spMkLst>
        </pc:spChg>
        <pc:spChg chg="add del mod">
          <ac:chgData name="Harlee Campbell (2411343)" userId="S::2411343@student.uwtsd.ac.uk::43fbdf23-0ef8-408e-b782-3d985b0bf548" providerId="AD" clId="Web-{F54844C3-DFBB-67B1-D071-9FF212B439E6}" dt="2024-10-30T17:44:25.297" v="444"/>
          <ac:spMkLst>
            <pc:docMk/>
            <pc:sldMk cId="2351851492" sldId="258"/>
            <ac:spMk id="5" creationId="{0A3DB3DA-4164-D4B1-AB67-7E7F7A58AE89}"/>
          </ac:spMkLst>
        </pc:spChg>
        <pc:spChg chg="del">
          <ac:chgData name="Harlee Campbell (2411343)" userId="S::2411343@student.uwtsd.ac.uk::43fbdf23-0ef8-408e-b782-3d985b0bf548" providerId="AD" clId="Web-{F54844C3-DFBB-67B1-D071-9FF212B439E6}" dt="2024-10-30T17:44:19.968" v="442"/>
          <ac:spMkLst>
            <pc:docMk/>
            <pc:sldMk cId="2351851492" sldId="258"/>
            <ac:spMk id="8" creationId="{6B239E18-5900-8069-8411-071716934934}"/>
          </ac:spMkLst>
        </pc:spChg>
        <pc:spChg chg="add mod">
          <ac:chgData name="Harlee Campbell (2411343)" userId="S::2411343@student.uwtsd.ac.uk::43fbdf23-0ef8-408e-b782-3d985b0bf548" providerId="AD" clId="Web-{F54844C3-DFBB-67B1-D071-9FF212B439E6}" dt="2024-10-30T17:57:50.756" v="713"/>
          <ac:spMkLst>
            <pc:docMk/>
            <pc:sldMk cId="2351851492" sldId="258"/>
            <ac:spMk id="19" creationId="{3C33310D-B3CB-27B0-F291-1185C59783F9}"/>
          </ac:spMkLst>
        </pc:spChg>
        <pc:spChg chg="add mod">
          <ac:chgData name="Harlee Campbell (2411343)" userId="S::2411343@student.uwtsd.ac.uk::43fbdf23-0ef8-408e-b782-3d985b0bf548" providerId="AD" clId="Web-{F54844C3-DFBB-67B1-D071-9FF212B439E6}" dt="2024-10-30T17:57:55.537" v="714"/>
          <ac:spMkLst>
            <pc:docMk/>
            <pc:sldMk cId="2351851492" sldId="258"/>
            <ac:spMk id="20" creationId="{3FCF1BD9-934E-0F78-FE39-1CEE7DC1B0FE}"/>
          </ac:spMkLst>
        </pc:spChg>
        <pc:spChg chg="add mod">
          <ac:chgData name="Harlee Campbell (2411343)" userId="S::2411343@student.uwtsd.ac.uk::43fbdf23-0ef8-408e-b782-3d985b0bf548" providerId="AD" clId="Web-{F54844C3-DFBB-67B1-D071-9FF212B439E6}" dt="2024-10-30T17:58:06.866" v="716"/>
          <ac:spMkLst>
            <pc:docMk/>
            <pc:sldMk cId="2351851492" sldId="258"/>
            <ac:spMk id="21" creationId="{373106F9-2ACA-508B-6473-58EFF244B107}"/>
          </ac:spMkLst>
        </pc:spChg>
        <pc:spChg chg="add mod">
          <ac:chgData name="Harlee Campbell (2411343)" userId="S::2411343@student.uwtsd.ac.uk::43fbdf23-0ef8-408e-b782-3d985b0bf548" providerId="AD" clId="Web-{F54844C3-DFBB-67B1-D071-9FF212B439E6}" dt="2024-10-30T17:58:00.334" v="715"/>
          <ac:spMkLst>
            <pc:docMk/>
            <pc:sldMk cId="2351851492" sldId="258"/>
            <ac:spMk id="22" creationId="{AD05AEC9-BA00-51F4-196F-5107DC800C95}"/>
          </ac:spMkLst>
        </pc:spChg>
        <pc:spChg chg="add mod">
          <ac:chgData name="Harlee Campbell (2411343)" userId="S::2411343@student.uwtsd.ac.uk::43fbdf23-0ef8-408e-b782-3d985b0bf548" providerId="AD" clId="Web-{F54844C3-DFBB-67B1-D071-9FF212B439E6}" dt="2024-10-30T18:00:45.703" v="729" actId="20577"/>
          <ac:spMkLst>
            <pc:docMk/>
            <pc:sldMk cId="2351851492" sldId="258"/>
            <ac:spMk id="23" creationId="{D46FBD10-2C46-CBA6-F160-1EBD451F11A7}"/>
          </ac:spMkLst>
        </pc:spChg>
        <pc:graphicFrameChg chg="add del mod modGraphic">
          <ac:chgData name="Harlee Campbell (2411343)" userId="S::2411343@student.uwtsd.ac.uk::43fbdf23-0ef8-408e-b782-3d985b0bf548" providerId="AD" clId="Web-{F54844C3-DFBB-67B1-D071-9FF212B439E6}" dt="2024-10-30T17:44:54.313" v="446"/>
          <ac:graphicFrameMkLst>
            <pc:docMk/>
            <pc:sldMk cId="2351851492" sldId="258"/>
            <ac:graphicFrameMk id="6" creationId="{F355DEC5-6A5B-A9C5-D087-7CF2F2B9943C}"/>
          </ac:graphicFrameMkLst>
        </pc:graphicFrameChg>
        <pc:picChg chg="del">
          <ac:chgData name="Harlee Campbell (2411343)" userId="S::2411343@student.uwtsd.ac.uk::43fbdf23-0ef8-408e-b782-3d985b0bf548" providerId="AD" clId="Web-{F54844C3-DFBB-67B1-D071-9FF212B439E6}" dt="2024-10-30T17:44:11.437" v="441"/>
          <ac:picMkLst>
            <pc:docMk/>
            <pc:sldMk cId="2351851492" sldId="258"/>
            <ac:picMk id="4" creationId="{882AF3ED-9B9E-481A-37F4-8CBE3061B662}"/>
          </ac:picMkLst>
        </pc:picChg>
      </pc:sldChg>
      <pc:sldChg chg="modNotes">
        <pc:chgData name="Harlee Campbell (2411343)" userId="S::2411343@student.uwtsd.ac.uk::43fbdf23-0ef8-408e-b782-3d985b0bf548" providerId="AD" clId="Web-{F54844C3-DFBB-67B1-D071-9FF212B439E6}" dt="2024-10-30T18:29:55.845" v="1077"/>
        <pc:sldMkLst>
          <pc:docMk/>
          <pc:sldMk cId="4000488292" sldId="259"/>
        </pc:sldMkLst>
      </pc:sldChg>
      <pc:sldChg chg="modNotes">
        <pc:chgData name="Harlee Campbell (2411343)" userId="S::2411343@student.uwtsd.ac.uk::43fbdf23-0ef8-408e-b782-3d985b0bf548" providerId="AD" clId="Web-{F54844C3-DFBB-67B1-D071-9FF212B439E6}" dt="2024-10-30T18:34:29.024" v="1079"/>
        <pc:sldMkLst>
          <pc:docMk/>
          <pc:sldMk cId="7294868" sldId="261"/>
        </pc:sldMkLst>
      </pc:sldChg>
      <pc:sldChg chg="addSp delSp modSp modNotes">
        <pc:chgData name="Harlee Campbell (2411343)" userId="S::2411343@student.uwtsd.ac.uk::43fbdf23-0ef8-408e-b782-3d985b0bf548" providerId="AD" clId="Web-{F54844C3-DFBB-67B1-D071-9FF212B439E6}" dt="2024-10-30T18:35:44.088" v="1209"/>
        <pc:sldMkLst>
          <pc:docMk/>
          <pc:sldMk cId="2899704376" sldId="262"/>
        </pc:sldMkLst>
        <pc:spChg chg="mod">
          <ac:chgData name="Harlee Campbell (2411343)" userId="S::2411343@student.uwtsd.ac.uk::43fbdf23-0ef8-408e-b782-3d985b0bf548" providerId="AD" clId="Web-{F54844C3-DFBB-67B1-D071-9FF212B439E6}" dt="2024-10-30T17:29:53.830" v="76" actId="20577"/>
          <ac:spMkLst>
            <pc:docMk/>
            <pc:sldMk cId="2899704376" sldId="262"/>
            <ac:spMk id="2" creationId="{90AAC716-EEBE-B4BF-E9B8-BD62D3DC2243}"/>
          </ac:spMkLst>
        </pc:spChg>
        <pc:spChg chg="mod">
          <ac:chgData name="Harlee Campbell (2411343)" userId="S::2411343@student.uwtsd.ac.uk::43fbdf23-0ef8-408e-b782-3d985b0bf548" providerId="AD" clId="Web-{F54844C3-DFBB-67B1-D071-9FF212B439E6}" dt="2024-10-30T17:29:43.471" v="73" actId="1076"/>
          <ac:spMkLst>
            <pc:docMk/>
            <pc:sldMk cId="2899704376" sldId="262"/>
            <ac:spMk id="3" creationId="{429FB5DE-3DF9-E115-6FE8-E95A3251F645}"/>
          </ac:spMkLst>
        </pc:spChg>
        <pc:spChg chg="mod">
          <ac:chgData name="Harlee Campbell (2411343)" userId="S::2411343@student.uwtsd.ac.uk::43fbdf23-0ef8-408e-b782-3d985b0bf548" providerId="AD" clId="Web-{F54844C3-DFBB-67B1-D071-9FF212B439E6}" dt="2024-10-30T17:28:58.204" v="65" actId="1076"/>
          <ac:spMkLst>
            <pc:docMk/>
            <pc:sldMk cId="2899704376" sldId="262"/>
            <ac:spMk id="4" creationId="{90580B16-8AD3-492E-E1F5-FA8199083D3A}"/>
          </ac:spMkLst>
        </pc:spChg>
        <pc:spChg chg="add del mod">
          <ac:chgData name="Harlee Campbell (2411343)" userId="S::2411343@student.uwtsd.ac.uk::43fbdf23-0ef8-408e-b782-3d985b0bf548" providerId="AD" clId="Web-{F54844C3-DFBB-67B1-D071-9FF212B439E6}" dt="2024-10-30T17:28:42.219" v="63"/>
          <ac:spMkLst>
            <pc:docMk/>
            <pc:sldMk cId="2899704376" sldId="262"/>
            <ac:spMk id="10" creationId="{6BA2D63C-A93D-B09E-7CCE-8F9136F8C9CE}"/>
          </ac:spMkLst>
        </pc:spChg>
        <pc:spChg chg="add mod">
          <ac:chgData name="Harlee Campbell (2411343)" userId="S::2411343@student.uwtsd.ac.uk::43fbdf23-0ef8-408e-b782-3d985b0bf548" providerId="AD" clId="Web-{F54844C3-DFBB-67B1-D071-9FF212B439E6}" dt="2024-10-30T17:29:16.642" v="71" actId="20577"/>
          <ac:spMkLst>
            <pc:docMk/>
            <pc:sldMk cId="2899704376" sldId="262"/>
            <ac:spMk id="11" creationId="{425E928F-0058-20F4-442C-10071F71B691}"/>
          </ac:spMkLst>
        </pc:spChg>
        <pc:spChg chg="add mod">
          <ac:chgData name="Harlee Campbell (2411343)" userId="S::2411343@student.uwtsd.ac.uk::43fbdf23-0ef8-408e-b782-3d985b0bf548" providerId="AD" clId="Web-{F54844C3-DFBB-67B1-D071-9FF212B439E6}" dt="2024-10-30T17:33:23.212" v="254" actId="20577"/>
          <ac:spMkLst>
            <pc:docMk/>
            <pc:sldMk cId="2899704376" sldId="262"/>
            <ac:spMk id="12" creationId="{C015753C-C636-C64B-B929-54083DAA80A7}"/>
          </ac:spMkLst>
        </pc:spChg>
        <pc:picChg chg="del">
          <ac:chgData name="Harlee Campbell (2411343)" userId="S::2411343@student.uwtsd.ac.uk::43fbdf23-0ef8-408e-b782-3d985b0bf548" providerId="AD" clId="Web-{F54844C3-DFBB-67B1-D071-9FF212B439E6}" dt="2024-10-30T17:28:39.250" v="62"/>
          <ac:picMkLst>
            <pc:docMk/>
            <pc:sldMk cId="2899704376" sldId="262"/>
            <ac:picMk id="8" creationId="{89E01683-BB76-A182-6596-564B03840A14}"/>
          </ac:picMkLst>
        </pc:picChg>
      </pc:sldChg>
      <pc:sldChg chg="addSp delSp modSp">
        <pc:chgData name="Harlee Campbell (2411343)" userId="S::2411343@student.uwtsd.ac.uk::43fbdf23-0ef8-408e-b782-3d985b0bf548" providerId="AD" clId="Web-{F54844C3-DFBB-67B1-D071-9FF212B439E6}" dt="2024-10-30T17:58:31.866" v="720" actId="20577"/>
        <pc:sldMkLst>
          <pc:docMk/>
          <pc:sldMk cId="1134425862" sldId="263"/>
        </pc:sldMkLst>
        <pc:spChg chg="del">
          <ac:chgData name="Harlee Campbell (2411343)" userId="S::2411343@student.uwtsd.ac.uk::43fbdf23-0ef8-408e-b782-3d985b0bf548" providerId="AD" clId="Web-{F54844C3-DFBB-67B1-D071-9FF212B439E6}" dt="2024-10-30T17:43:39.576" v="436"/>
          <ac:spMkLst>
            <pc:docMk/>
            <pc:sldMk cId="1134425862" sldId="263"/>
            <ac:spMk id="2" creationId="{4644191B-1A1D-7D81-A25C-38885EC9B6A9}"/>
          </ac:spMkLst>
        </pc:spChg>
        <pc:spChg chg="del">
          <ac:chgData name="Harlee Campbell (2411343)" userId="S::2411343@student.uwtsd.ac.uk::43fbdf23-0ef8-408e-b782-3d985b0bf548" providerId="AD" clId="Web-{F54844C3-DFBB-67B1-D071-9FF212B439E6}" dt="2024-10-30T17:43:03.137" v="431"/>
          <ac:spMkLst>
            <pc:docMk/>
            <pc:sldMk cId="1134425862" sldId="263"/>
            <ac:spMk id="9" creationId="{0E20DC01-C019-7B9E-C339-4B4A1E681CC5}"/>
          </ac:spMkLst>
        </pc:spChg>
        <pc:spChg chg="mod">
          <ac:chgData name="Harlee Campbell (2411343)" userId="S::2411343@student.uwtsd.ac.uk::43fbdf23-0ef8-408e-b782-3d985b0bf548" providerId="AD" clId="Web-{F54844C3-DFBB-67B1-D071-9FF212B439E6}" dt="2024-10-30T17:43:20.294" v="434" actId="20577"/>
          <ac:spMkLst>
            <pc:docMk/>
            <pc:sldMk cId="1134425862" sldId="263"/>
            <ac:spMk id="10" creationId="{6FD6A6F2-0AE0-7EA6-7F3E-8AB78B5335FF}"/>
          </ac:spMkLst>
        </pc:spChg>
        <pc:spChg chg="add del mod">
          <ac:chgData name="Harlee Campbell (2411343)" userId="S::2411343@student.uwtsd.ac.uk::43fbdf23-0ef8-408e-b782-3d985b0bf548" providerId="AD" clId="Web-{F54844C3-DFBB-67B1-D071-9FF212B439E6}" dt="2024-10-30T17:42:49.590" v="429"/>
          <ac:spMkLst>
            <pc:docMk/>
            <pc:sldMk cId="1134425862" sldId="263"/>
            <ac:spMk id="11" creationId="{0700A76A-E0B3-1D09-CCE8-6C6555E244BA}"/>
          </ac:spMkLst>
        </pc:spChg>
        <pc:spChg chg="add mod">
          <ac:chgData name="Harlee Campbell (2411343)" userId="S::2411343@student.uwtsd.ac.uk::43fbdf23-0ef8-408e-b782-3d985b0bf548" providerId="AD" clId="Web-{F54844C3-DFBB-67B1-D071-9FF212B439E6}" dt="2024-10-30T17:58:31.866" v="720" actId="20577"/>
          <ac:spMkLst>
            <pc:docMk/>
            <pc:sldMk cId="1134425862" sldId="263"/>
            <ac:spMk id="12" creationId="{D1921AA3-B1DC-B052-13F6-07A3BD8C1CBF}"/>
          </ac:spMkLst>
        </pc:spChg>
        <pc:spChg chg="add del mod">
          <ac:chgData name="Harlee Campbell (2411343)" userId="S::2411343@student.uwtsd.ac.uk::43fbdf23-0ef8-408e-b782-3d985b0bf548" providerId="AD" clId="Web-{F54844C3-DFBB-67B1-D071-9FF212B439E6}" dt="2024-10-30T17:43:46.513" v="437"/>
          <ac:spMkLst>
            <pc:docMk/>
            <pc:sldMk cId="1134425862" sldId="263"/>
            <ac:spMk id="14" creationId="{C3BFF4B8-7E31-6414-B9D2-FA41D976AD59}"/>
          </ac:spMkLst>
        </pc:spChg>
        <pc:picChg chg="del">
          <ac:chgData name="Harlee Campbell (2411343)" userId="S::2411343@student.uwtsd.ac.uk::43fbdf23-0ef8-408e-b782-3d985b0bf548" providerId="AD" clId="Web-{F54844C3-DFBB-67B1-D071-9FF212B439E6}" dt="2024-10-30T17:42:45.934" v="428"/>
          <ac:picMkLst>
            <pc:docMk/>
            <pc:sldMk cId="1134425862" sldId="263"/>
            <ac:picMk id="8" creationId="{1B7E4CA1-CE48-01DB-8AE7-03C4760A90E3}"/>
          </ac:picMkLst>
        </pc:picChg>
      </pc:sldChg>
      <pc:sldChg chg="addSp delSp modSp">
        <pc:chgData name="Harlee Campbell (2411343)" userId="S::2411343@student.uwtsd.ac.uk::43fbdf23-0ef8-408e-b782-3d985b0bf548" providerId="AD" clId="Web-{F54844C3-DFBB-67B1-D071-9FF212B439E6}" dt="2024-10-30T17:42:13.928" v="427" actId="20577"/>
        <pc:sldMkLst>
          <pc:docMk/>
          <pc:sldMk cId="2667463575" sldId="271"/>
        </pc:sldMkLst>
        <pc:spChg chg="del mod">
          <ac:chgData name="Harlee Campbell (2411343)" userId="S::2411343@student.uwtsd.ac.uk::43fbdf23-0ef8-408e-b782-3d985b0bf548" providerId="AD" clId="Web-{F54844C3-DFBB-67B1-D071-9FF212B439E6}" dt="2024-10-30T17:35:03.011" v="272"/>
          <ac:spMkLst>
            <pc:docMk/>
            <pc:sldMk cId="2667463575" sldId="271"/>
            <ac:spMk id="2" creationId="{1C1BA057-7A82-FB56-A599-4528B41C3ED4}"/>
          </ac:spMkLst>
        </pc:spChg>
        <pc:spChg chg="del">
          <ac:chgData name="Harlee Campbell (2411343)" userId="S::2411343@student.uwtsd.ac.uk::43fbdf23-0ef8-408e-b782-3d985b0bf548" providerId="AD" clId="Web-{F54844C3-DFBB-67B1-D071-9FF212B439E6}" dt="2024-10-30T17:34:45.558" v="267"/>
          <ac:spMkLst>
            <pc:docMk/>
            <pc:sldMk cId="2667463575" sldId="271"/>
            <ac:spMk id="4" creationId="{C2AC5C10-4BF7-E3FD-8FC7-DD18FDAD851B}"/>
          </ac:spMkLst>
        </pc:spChg>
        <pc:spChg chg="add del mod">
          <ac:chgData name="Harlee Campbell (2411343)" userId="S::2411343@student.uwtsd.ac.uk::43fbdf23-0ef8-408e-b782-3d985b0bf548" providerId="AD" clId="Web-{F54844C3-DFBB-67B1-D071-9FF212B439E6}" dt="2024-10-30T17:34:41.230" v="266"/>
          <ac:spMkLst>
            <pc:docMk/>
            <pc:sldMk cId="2667463575" sldId="271"/>
            <ac:spMk id="9" creationId="{00780435-7C94-81A3-BFBC-DFEE290061FE}"/>
          </ac:spMkLst>
        </pc:spChg>
        <pc:spChg chg="add del mod">
          <ac:chgData name="Harlee Campbell (2411343)" userId="S::2411343@student.uwtsd.ac.uk::43fbdf23-0ef8-408e-b782-3d985b0bf548" providerId="AD" clId="Web-{F54844C3-DFBB-67B1-D071-9FF212B439E6}" dt="2024-10-30T17:34:48.605" v="268"/>
          <ac:spMkLst>
            <pc:docMk/>
            <pc:sldMk cId="2667463575" sldId="271"/>
            <ac:spMk id="11" creationId="{6D60A112-19B9-9EF7-75B6-24D474FA7DA9}"/>
          </ac:spMkLst>
        </pc:spChg>
        <pc:spChg chg="add mod">
          <ac:chgData name="Harlee Campbell (2411343)" userId="S::2411343@student.uwtsd.ac.uk::43fbdf23-0ef8-408e-b782-3d985b0bf548" providerId="AD" clId="Web-{F54844C3-DFBB-67B1-D071-9FF212B439E6}" dt="2024-10-30T17:42:13.928" v="427" actId="20577"/>
          <ac:spMkLst>
            <pc:docMk/>
            <pc:sldMk cId="2667463575" sldId="271"/>
            <ac:spMk id="865" creationId="{A2765ADC-D7DB-2EAB-D73A-DAFCFD73A7E6}"/>
          </ac:spMkLst>
        </pc:spChg>
        <pc:graphicFrameChg chg="add mod modGraphic">
          <ac:chgData name="Harlee Campbell (2411343)" userId="S::2411343@student.uwtsd.ac.uk::43fbdf23-0ef8-408e-b782-3d985b0bf548" providerId="AD" clId="Web-{F54844C3-DFBB-67B1-D071-9FF212B439E6}" dt="2024-10-30T17:40:23.363" v="410" actId="14100"/>
          <ac:graphicFrameMkLst>
            <pc:docMk/>
            <pc:sldMk cId="2667463575" sldId="271"/>
            <ac:graphicFrameMk id="12" creationId="{A26405F9-A753-DFE4-A6E4-96775EBCEA23}"/>
          </ac:graphicFrameMkLst>
        </pc:graphicFrameChg>
        <pc:picChg chg="del">
          <ac:chgData name="Harlee Campbell (2411343)" userId="S::2411343@student.uwtsd.ac.uk::43fbdf23-0ef8-408e-b782-3d985b0bf548" providerId="AD" clId="Web-{F54844C3-DFBB-67B1-D071-9FF212B439E6}" dt="2024-10-30T17:34:29.401" v="263"/>
          <ac:picMkLst>
            <pc:docMk/>
            <pc:sldMk cId="2667463575" sldId="271"/>
            <ac:picMk id="8" creationId="{16C60F78-8268-87BF-CDAC-44912D0D23FE}"/>
          </ac:picMkLst>
        </pc:picChg>
      </pc:sldChg>
      <pc:sldChg chg="addSp delSp modSp">
        <pc:chgData name="Harlee Campbell (2411343)" userId="S::2411343@student.uwtsd.ac.uk::43fbdf23-0ef8-408e-b782-3d985b0bf548" providerId="AD" clId="Web-{F54844C3-DFBB-67B1-D071-9FF212B439E6}" dt="2024-10-30T18:23:43.378" v="1076"/>
        <pc:sldMkLst>
          <pc:docMk/>
          <pc:sldMk cId="2796645764" sldId="272"/>
        </pc:sldMkLst>
        <pc:spChg chg="del">
          <ac:chgData name="Harlee Campbell (2411343)" userId="S::2411343@student.uwtsd.ac.uk::43fbdf23-0ef8-408e-b782-3d985b0bf548" providerId="AD" clId="Web-{F54844C3-DFBB-67B1-D071-9FF212B439E6}" dt="2024-10-30T18:01:11.907" v="732"/>
          <ac:spMkLst>
            <pc:docMk/>
            <pc:sldMk cId="2796645764" sldId="272"/>
            <ac:spMk id="2" creationId="{7CAE9075-2FBB-B550-0BB1-EA017BF61D6F}"/>
          </ac:spMkLst>
        </pc:spChg>
        <pc:spChg chg="del">
          <ac:chgData name="Harlee Campbell (2411343)" userId="S::2411343@student.uwtsd.ac.uk::43fbdf23-0ef8-408e-b782-3d985b0bf548" providerId="AD" clId="Web-{F54844C3-DFBB-67B1-D071-9FF212B439E6}" dt="2024-10-30T18:00:59.531" v="730"/>
          <ac:spMkLst>
            <pc:docMk/>
            <pc:sldMk cId="2796645764" sldId="272"/>
            <ac:spMk id="4" creationId="{D9AD35FF-F090-803E-B7DD-E92694978609}"/>
          </ac:spMkLst>
        </pc:spChg>
        <pc:spChg chg="add del mod">
          <ac:chgData name="Harlee Campbell (2411343)" userId="S::2411343@student.uwtsd.ac.uk::43fbdf23-0ef8-408e-b782-3d985b0bf548" providerId="AD" clId="Web-{F54844C3-DFBB-67B1-D071-9FF212B439E6}" dt="2024-10-30T18:01:05.907" v="731"/>
          <ac:spMkLst>
            <pc:docMk/>
            <pc:sldMk cId="2796645764" sldId="272"/>
            <ac:spMk id="9" creationId="{E9499BAB-0FBF-8D83-7CD4-83012EA87B53}"/>
          </ac:spMkLst>
        </pc:spChg>
        <pc:spChg chg="add del mod">
          <ac:chgData name="Harlee Campbell (2411343)" userId="S::2411343@student.uwtsd.ac.uk::43fbdf23-0ef8-408e-b782-3d985b0bf548" providerId="AD" clId="Web-{F54844C3-DFBB-67B1-D071-9FF212B439E6}" dt="2024-10-30T18:22:09.892" v="1061"/>
          <ac:spMkLst>
            <pc:docMk/>
            <pc:sldMk cId="2796645764" sldId="272"/>
            <ac:spMk id="11" creationId="{9E4BCE7F-565F-B428-9D99-BA6BB9F93521}"/>
          </ac:spMkLst>
        </pc:spChg>
        <pc:spChg chg="add del mod">
          <ac:chgData name="Harlee Campbell (2411343)" userId="S::2411343@student.uwtsd.ac.uk::43fbdf23-0ef8-408e-b782-3d985b0bf548" providerId="AD" clId="Web-{F54844C3-DFBB-67B1-D071-9FF212B439E6}" dt="2024-10-30T18:23:27.331" v="1073"/>
          <ac:spMkLst>
            <pc:docMk/>
            <pc:sldMk cId="2796645764" sldId="272"/>
            <ac:spMk id="13" creationId="{E2250EA1-AEA0-F9B6-27E5-A4516AE67707}"/>
          </ac:spMkLst>
        </pc:spChg>
        <pc:spChg chg="add mod">
          <ac:chgData name="Harlee Campbell (2411343)" userId="S::2411343@student.uwtsd.ac.uk::43fbdf23-0ef8-408e-b782-3d985b0bf548" providerId="AD" clId="Web-{F54844C3-DFBB-67B1-D071-9FF212B439E6}" dt="2024-10-30T18:23:43.378" v="1076"/>
          <ac:spMkLst>
            <pc:docMk/>
            <pc:sldMk cId="2796645764" sldId="272"/>
            <ac:spMk id="14" creationId="{A3800D86-EF36-6E72-244F-3B883BE0AAC7}"/>
          </ac:spMkLst>
        </pc:spChg>
        <pc:spChg chg="add mod">
          <ac:chgData name="Harlee Campbell (2411343)" userId="S::2411343@student.uwtsd.ac.uk::43fbdf23-0ef8-408e-b782-3d985b0bf548" providerId="AD" clId="Web-{F54844C3-DFBB-67B1-D071-9FF212B439E6}" dt="2024-10-30T18:23:35.378" v="1075" actId="1076"/>
          <ac:spMkLst>
            <pc:docMk/>
            <pc:sldMk cId="2796645764" sldId="272"/>
            <ac:spMk id="15" creationId="{ACA44BAC-7384-D788-4500-F020CF095B95}"/>
          </ac:spMkLst>
        </pc:spChg>
        <pc:picChg chg="del">
          <ac:chgData name="Harlee Campbell (2411343)" userId="S::2411343@student.uwtsd.ac.uk::43fbdf23-0ef8-408e-b782-3d985b0bf548" providerId="AD" clId="Web-{F54844C3-DFBB-67B1-D071-9FF212B439E6}" dt="2024-10-30T18:01:14.047" v="733"/>
          <ac:picMkLst>
            <pc:docMk/>
            <pc:sldMk cId="2796645764" sldId="272"/>
            <ac:picMk id="8" creationId="{058D76DA-FF64-9B05-6665-2CB613D28A5C}"/>
          </ac:picMkLst>
        </pc:picChg>
      </pc:sldChg>
      <pc:sldChg chg="addSp delSp modSp del">
        <pc:chgData name="Harlee Campbell (2411343)" userId="S::2411343@student.uwtsd.ac.uk::43fbdf23-0ef8-408e-b782-3d985b0bf548" providerId="AD" clId="Web-{F54844C3-DFBB-67B1-D071-9FF212B439E6}" dt="2024-10-30T17:34:11.635" v="261"/>
        <pc:sldMkLst>
          <pc:docMk/>
          <pc:sldMk cId="301539797" sldId="273"/>
        </pc:sldMkLst>
        <pc:spChg chg="del">
          <ac:chgData name="Harlee Campbell (2411343)" userId="S::2411343@student.uwtsd.ac.uk::43fbdf23-0ef8-408e-b782-3d985b0bf548" providerId="AD" clId="Web-{F54844C3-DFBB-67B1-D071-9FF212B439E6}" dt="2024-10-30T17:33:43.994" v="257"/>
          <ac:spMkLst>
            <pc:docMk/>
            <pc:sldMk cId="301539797" sldId="273"/>
            <ac:spMk id="2" creationId="{5F13DBEB-F75A-F69E-C263-9CD7DCBF19BB}"/>
          </ac:spMkLst>
        </pc:spChg>
        <pc:spChg chg="del">
          <ac:chgData name="Harlee Campbell (2411343)" userId="S::2411343@student.uwtsd.ac.uk::43fbdf23-0ef8-408e-b782-3d985b0bf548" providerId="AD" clId="Web-{F54844C3-DFBB-67B1-D071-9FF212B439E6}" dt="2024-10-30T17:33:40.838" v="256"/>
          <ac:spMkLst>
            <pc:docMk/>
            <pc:sldMk cId="301539797" sldId="273"/>
            <ac:spMk id="3" creationId="{5E8C33BE-6F82-0C57-A578-2E4404B542C8}"/>
          </ac:spMkLst>
        </pc:spChg>
        <pc:spChg chg="del">
          <ac:chgData name="Harlee Campbell (2411343)" userId="S::2411343@student.uwtsd.ac.uk::43fbdf23-0ef8-408e-b782-3d985b0bf548" providerId="AD" clId="Web-{F54844C3-DFBB-67B1-D071-9FF212B439E6}" dt="2024-10-30T17:33:35.353" v="255"/>
          <ac:spMkLst>
            <pc:docMk/>
            <pc:sldMk cId="301539797" sldId="273"/>
            <ac:spMk id="4" creationId="{561CB4B8-4051-AC30-9D49-46ACE82D9763}"/>
          </ac:spMkLst>
        </pc:spChg>
        <pc:spChg chg="add mod">
          <ac:chgData name="Harlee Campbell (2411343)" userId="S::2411343@student.uwtsd.ac.uk::43fbdf23-0ef8-408e-b782-3d985b0bf548" providerId="AD" clId="Web-{F54844C3-DFBB-67B1-D071-9FF212B439E6}" dt="2024-10-30T17:33:40.838" v="256"/>
          <ac:spMkLst>
            <pc:docMk/>
            <pc:sldMk cId="301539797" sldId="273"/>
            <ac:spMk id="9" creationId="{5EF19DBE-8A71-8615-3444-C393880DBAAB}"/>
          </ac:spMkLst>
        </pc:spChg>
      </pc:sldChg>
      <pc:sldChg chg="delSp modSp del">
        <pc:chgData name="Harlee Campbell (2411343)" userId="S::2411343@student.uwtsd.ac.uk::43fbdf23-0ef8-408e-b782-3d985b0bf548" providerId="AD" clId="Web-{F54844C3-DFBB-67B1-D071-9FF212B439E6}" dt="2024-10-30T17:34:13.651" v="262"/>
        <pc:sldMkLst>
          <pc:docMk/>
          <pc:sldMk cId="1014143706" sldId="274"/>
        </pc:sldMkLst>
        <pc:spChg chg="del">
          <ac:chgData name="Harlee Campbell (2411343)" userId="S::2411343@student.uwtsd.ac.uk::43fbdf23-0ef8-408e-b782-3d985b0bf548" providerId="AD" clId="Web-{F54844C3-DFBB-67B1-D071-9FF212B439E6}" dt="2024-10-30T17:34:03.526" v="260"/>
          <ac:spMkLst>
            <pc:docMk/>
            <pc:sldMk cId="1014143706" sldId="274"/>
            <ac:spMk id="4" creationId="{D1644F3E-BC84-3355-E253-EB8CC81CC960}"/>
          </ac:spMkLst>
        </pc:spChg>
        <pc:spChg chg="del">
          <ac:chgData name="Harlee Campbell (2411343)" userId="S::2411343@student.uwtsd.ac.uk::43fbdf23-0ef8-408e-b782-3d985b0bf548" providerId="AD" clId="Web-{F54844C3-DFBB-67B1-D071-9FF212B439E6}" dt="2024-10-30T17:33:49.853" v="258"/>
          <ac:spMkLst>
            <pc:docMk/>
            <pc:sldMk cId="1014143706" sldId="274"/>
            <ac:spMk id="9" creationId="{DD4243D2-EE9D-1030-1603-866CD8D48D03}"/>
          </ac:spMkLst>
        </pc:spChg>
        <pc:spChg chg="mod">
          <ac:chgData name="Harlee Campbell (2411343)" userId="S::2411343@student.uwtsd.ac.uk::43fbdf23-0ef8-408e-b782-3d985b0bf548" providerId="AD" clId="Web-{F54844C3-DFBB-67B1-D071-9FF212B439E6}" dt="2024-10-30T17:33:57.432" v="259" actId="20577"/>
          <ac:spMkLst>
            <pc:docMk/>
            <pc:sldMk cId="1014143706" sldId="274"/>
            <ac:spMk id="11" creationId="{DA4F5CEC-244D-6260-C7EB-A071243284A4}"/>
          </ac:spMkLst>
        </pc:spChg>
      </pc:sldChg>
      <pc:sldChg chg="modNotes">
        <pc:chgData name="Harlee Campbell (2411343)" userId="S::2411343@student.uwtsd.ac.uk::43fbdf23-0ef8-408e-b782-3d985b0bf548" providerId="AD" clId="Web-{F54844C3-DFBB-67B1-D071-9FF212B439E6}" dt="2024-10-30T18:35:24.962" v="1150"/>
        <pc:sldMkLst>
          <pc:docMk/>
          <pc:sldMk cId="2014802097" sldId="275"/>
        </pc:sldMkLst>
      </pc:sldChg>
      <pc:sldChg chg="modSp">
        <pc:chgData name="Harlee Campbell (2411343)" userId="S::2411343@student.uwtsd.ac.uk::43fbdf23-0ef8-408e-b782-3d985b0bf548" providerId="AD" clId="Web-{F54844C3-DFBB-67B1-D071-9FF212B439E6}" dt="2024-10-30T17:23:23.384" v="59" actId="20577"/>
        <pc:sldMkLst>
          <pc:docMk/>
          <pc:sldMk cId="571982993" sldId="277"/>
        </pc:sldMkLst>
        <pc:spChg chg="mod">
          <ac:chgData name="Harlee Campbell (2411343)" userId="S::2411343@student.uwtsd.ac.uk::43fbdf23-0ef8-408e-b782-3d985b0bf548" providerId="AD" clId="Web-{F54844C3-DFBB-67B1-D071-9FF212B439E6}" dt="2024-10-30T17:23:23.384" v="59" actId="20577"/>
          <ac:spMkLst>
            <pc:docMk/>
            <pc:sldMk cId="571982993" sldId="277"/>
            <ac:spMk id="4" creationId="{EDB39BEF-5D88-F91B-4D81-68C83822A1F8}"/>
          </ac:spMkLst>
        </pc:spChg>
      </pc:sldChg>
    </pc:docChg>
  </pc:docChgLst>
  <pc:docChgLst>
    <pc:chgData name="Harlee Campbell (2411343)" userId="S::2411343@student.uwtsd.ac.uk::43fbdf23-0ef8-408e-b782-3d985b0bf548" providerId="AD" clId="Web-{8DA54C1B-48B8-83B8-86AC-DBFCCBFD4CF1}"/>
    <pc:docChg chg="addSld delSld modSld">
      <pc:chgData name="Harlee Campbell (2411343)" userId="S::2411343@student.uwtsd.ac.uk::43fbdf23-0ef8-408e-b782-3d985b0bf548" providerId="AD" clId="Web-{8DA54C1B-48B8-83B8-86AC-DBFCCBFD4CF1}" dt="2024-10-07T17:46:42.832" v="251" actId="14100"/>
      <pc:docMkLst>
        <pc:docMk/>
      </pc:docMkLst>
      <pc:sldChg chg="addSp delSp modSp">
        <pc:chgData name="Harlee Campbell (2411343)" userId="S::2411343@student.uwtsd.ac.uk::43fbdf23-0ef8-408e-b782-3d985b0bf548" providerId="AD" clId="Web-{8DA54C1B-48B8-83B8-86AC-DBFCCBFD4CF1}" dt="2024-10-07T16:49:04.599" v="217" actId="20577"/>
        <pc:sldMkLst>
          <pc:docMk/>
          <pc:sldMk cId="109857222" sldId="256"/>
        </pc:sldMkLst>
        <pc:spChg chg="mod">
          <ac:chgData name="Harlee Campbell (2411343)" userId="S::2411343@student.uwtsd.ac.uk::43fbdf23-0ef8-408e-b782-3d985b0bf548" providerId="AD" clId="Web-{8DA54C1B-48B8-83B8-86AC-DBFCCBFD4CF1}" dt="2024-10-07T16:39:35.569" v="172" actId="20577"/>
          <ac:spMkLst>
            <pc:docMk/>
            <pc:sldMk cId="109857222" sldId="256"/>
            <ac:spMk id="2" creationId="{00000000-0000-0000-0000-000000000000}"/>
          </ac:spMkLst>
        </pc:spChg>
        <pc:spChg chg="mod">
          <ac:chgData name="Harlee Campbell (2411343)" userId="S::2411343@student.uwtsd.ac.uk::43fbdf23-0ef8-408e-b782-3d985b0bf548" providerId="AD" clId="Web-{8DA54C1B-48B8-83B8-86AC-DBFCCBFD4CF1}" dt="2024-10-07T16:41:48.072" v="190" actId="14100"/>
          <ac:spMkLst>
            <pc:docMk/>
            <pc:sldMk cId="109857222" sldId="256"/>
            <ac:spMk id="3" creationId="{00000000-0000-0000-0000-000000000000}"/>
          </ac:spMkLst>
        </pc:spChg>
        <pc:spChg chg="add mod">
          <ac:chgData name="Harlee Campbell (2411343)" userId="S::2411343@student.uwtsd.ac.uk::43fbdf23-0ef8-408e-b782-3d985b0bf548" providerId="AD" clId="Web-{8DA54C1B-48B8-83B8-86AC-DBFCCBFD4CF1}" dt="2024-10-07T16:49:04.599" v="217" actId="20577"/>
          <ac:spMkLst>
            <pc:docMk/>
            <pc:sldMk cId="109857222" sldId="256"/>
            <ac:spMk id="8" creationId="{80FF2025-5F58-C8E2-1A21-96A3C27E83F3}"/>
          </ac:spMkLst>
        </pc:spChg>
      </pc:sldChg>
      <pc:sldChg chg="add del">
        <pc:chgData name="Harlee Campbell (2411343)" userId="S::2411343@student.uwtsd.ac.uk::43fbdf23-0ef8-408e-b782-3d985b0bf548" providerId="AD" clId="Web-{8DA54C1B-48B8-83B8-86AC-DBFCCBFD4CF1}" dt="2024-10-07T17:39:18.429" v="219"/>
        <pc:sldMkLst>
          <pc:docMk/>
          <pc:sldMk cId="4000488292" sldId="259"/>
        </pc:sldMkLst>
      </pc:sldChg>
      <pc:sldChg chg="modSp new">
        <pc:chgData name="Harlee Campbell (2411343)" userId="S::2411343@student.uwtsd.ac.uk::43fbdf23-0ef8-408e-b782-3d985b0bf548" providerId="AD" clId="Web-{8DA54C1B-48B8-83B8-86AC-DBFCCBFD4CF1}" dt="2024-10-07T17:46:42.832" v="251" actId="14100"/>
        <pc:sldMkLst>
          <pc:docMk/>
          <pc:sldMk cId="2796645764" sldId="272"/>
        </pc:sldMkLst>
        <pc:spChg chg="mod">
          <ac:chgData name="Harlee Campbell (2411343)" userId="S::2411343@student.uwtsd.ac.uk::43fbdf23-0ef8-408e-b782-3d985b0bf548" providerId="AD" clId="Web-{8DA54C1B-48B8-83B8-86AC-DBFCCBFD4CF1}" dt="2024-10-07T17:45:06.951" v="248" actId="14100"/>
          <ac:spMkLst>
            <pc:docMk/>
            <pc:sldMk cId="2796645764" sldId="272"/>
            <ac:spMk id="2" creationId="{7CAE9075-2FBB-B550-0BB1-EA017BF61D6F}"/>
          </ac:spMkLst>
        </pc:spChg>
        <pc:spChg chg="mod">
          <ac:chgData name="Harlee Campbell (2411343)" userId="S::2411343@student.uwtsd.ac.uk::43fbdf23-0ef8-408e-b782-3d985b0bf548" providerId="AD" clId="Web-{8DA54C1B-48B8-83B8-86AC-DBFCCBFD4CF1}" dt="2024-10-07T17:46:42.832" v="251" actId="14100"/>
          <ac:spMkLst>
            <pc:docMk/>
            <pc:sldMk cId="2796645764" sldId="272"/>
            <ac:spMk id="4" creationId="{D9AD35FF-F090-803E-B7DD-E92694978609}"/>
          </ac:spMkLst>
        </pc:spChg>
      </pc:sldChg>
    </pc:docChg>
  </pc:docChgLst>
  <pc:docChgLst>
    <pc:chgData name="Harlee Campbell (2411343)" userId="S::2411343@student.uwtsd.ac.uk::43fbdf23-0ef8-408e-b782-3d985b0bf548" providerId="AD" clId="Web-{54FDC3B6-B490-9B93-A93F-D49002C2443B}"/>
    <pc:docChg chg="modSld">
      <pc:chgData name="Harlee Campbell (2411343)" userId="S::2411343@student.uwtsd.ac.uk::43fbdf23-0ef8-408e-b782-3d985b0bf548" providerId="AD" clId="Web-{54FDC3B6-B490-9B93-A93F-D49002C2443B}" dt="2024-10-22T07:51:03.162" v="7" actId="20577"/>
      <pc:docMkLst>
        <pc:docMk/>
      </pc:docMkLst>
      <pc:sldChg chg="modSp">
        <pc:chgData name="Harlee Campbell (2411343)" userId="S::2411343@student.uwtsd.ac.uk::43fbdf23-0ef8-408e-b782-3d985b0bf548" providerId="AD" clId="Web-{54FDC3B6-B490-9B93-A93F-D49002C2443B}" dt="2024-10-22T07:51:03.162" v="7" actId="20577"/>
        <pc:sldMkLst>
          <pc:docMk/>
          <pc:sldMk cId="301539797" sldId="273"/>
        </pc:sldMkLst>
        <pc:spChg chg="mod">
          <ac:chgData name="Harlee Campbell (2411343)" userId="S::2411343@student.uwtsd.ac.uk::43fbdf23-0ef8-408e-b782-3d985b0bf548" providerId="AD" clId="Web-{54FDC3B6-B490-9B93-A93F-D49002C2443B}" dt="2024-10-22T07:51:03.162" v="7" actId="20577"/>
          <ac:spMkLst>
            <pc:docMk/>
            <pc:sldMk cId="301539797" sldId="273"/>
            <ac:spMk id="3" creationId="{5E8C33BE-6F82-0C57-A578-2E4404B542C8}"/>
          </ac:spMkLst>
        </pc:spChg>
      </pc:sldChg>
    </pc:docChg>
  </pc:docChgLst>
  <pc:docChgLst>
    <pc:chgData name="Harlee Campbell (2411343)" userId="S::2411343@student.uwtsd.ac.uk::43fbdf23-0ef8-408e-b782-3d985b0bf548" providerId="AD" clId="Web-{27997EC4-E61C-C351-6A5C-A8C0CD8780AB}"/>
    <pc:docChg chg="modSld">
      <pc:chgData name="Harlee Campbell (2411343)" userId="S::2411343@student.uwtsd.ac.uk::43fbdf23-0ef8-408e-b782-3d985b0bf548" providerId="AD" clId="Web-{27997EC4-E61C-C351-6A5C-A8C0CD8780AB}" dt="2024-10-20T14:58:30.632" v="185" actId="20577"/>
      <pc:docMkLst>
        <pc:docMk/>
      </pc:docMkLst>
      <pc:sldChg chg="modSp modNotes">
        <pc:chgData name="Harlee Campbell (2411343)" userId="S::2411343@student.uwtsd.ac.uk::43fbdf23-0ef8-408e-b782-3d985b0bf548" providerId="AD" clId="Web-{27997EC4-E61C-C351-6A5C-A8C0CD8780AB}" dt="2024-10-20T14:58:30.632" v="185" actId="20577"/>
        <pc:sldMkLst>
          <pc:docMk/>
          <pc:sldMk cId="7294868" sldId="261"/>
        </pc:sldMkLst>
      </pc:sldChg>
      <pc:sldChg chg="modSp modNotes">
        <pc:chgData name="Harlee Campbell (2411343)" userId="S::2411343@student.uwtsd.ac.uk::43fbdf23-0ef8-408e-b782-3d985b0bf548" providerId="AD" clId="Web-{27997EC4-E61C-C351-6A5C-A8C0CD8780AB}" dt="2024-10-20T14:56:01.613" v="150"/>
        <pc:sldMkLst>
          <pc:docMk/>
          <pc:sldMk cId="2014802097" sldId="275"/>
        </pc:sldMkLst>
        <pc:spChg chg="mod">
          <ac:chgData name="Harlee Campbell (2411343)" userId="S::2411343@student.uwtsd.ac.uk::43fbdf23-0ef8-408e-b782-3d985b0bf548" providerId="AD" clId="Web-{27997EC4-E61C-C351-6A5C-A8C0CD8780AB}" dt="2024-10-20T14:50:50.403" v="28" actId="20577"/>
          <ac:spMkLst>
            <pc:docMk/>
            <pc:sldMk cId="2014802097" sldId="275"/>
            <ac:spMk id="3" creationId="{4B8C0E3D-D4DF-DEA4-D3C1-83D29F7AF407}"/>
          </ac:spMkLst>
        </pc:spChg>
      </pc:sldChg>
    </pc:docChg>
  </pc:docChgLst>
  <pc:docChgLst>
    <pc:chgData name="Harlee Campbell (2411343)" userId="S::2411343@student.uwtsd.ac.uk::43fbdf23-0ef8-408e-b782-3d985b0bf548" providerId="AD" clId="Web-{F6CE6EB8-7F3D-14B7-06E2-F926A0A78F78}"/>
    <pc:docChg chg="addSld delSld modSld">
      <pc:chgData name="Harlee Campbell (2411343)" userId="S::2411343@student.uwtsd.ac.uk::43fbdf23-0ef8-408e-b782-3d985b0bf548" providerId="AD" clId="Web-{F6CE6EB8-7F3D-14B7-06E2-F926A0A78F78}" dt="2024-11-01T11:21:28.671" v="559" actId="20577"/>
      <pc:docMkLst>
        <pc:docMk/>
      </pc:docMkLst>
      <pc:sldChg chg="addSp delSp modSp del">
        <pc:chgData name="Harlee Campbell (2411343)" userId="S::2411343@student.uwtsd.ac.uk::43fbdf23-0ef8-408e-b782-3d985b0bf548" providerId="AD" clId="Web-{F6CE6EB8-7F3D-14B7-06E2-F926A0A78F78}" dt="2024-11-01T11:18:53.667" v="548"/>
        <pc:sldMkLst>
          <pc:docMk/>
          <pc:sldMk cId="2098888006" sldId="267"/>
        </pc:sldMkLst>
        <pc:spChg chg="del">
          <ac:chgData name="Harlee Campbell (2411343)" userId="S::2411343@student.uwtsd.ac.uk::43fbdf23-0ef8-408e-b782-3d985b0bf548" providerId="AD" clId="Web-{F6CE6EB8-7F3D-14B7-06E2-F926A0A78F78}" dt="2024-11-01T10:52:58.114" v="334"/>
          <ac:spMkLst>
            <pc:docMk/>
            <pc:sldMk cId="2098888006" sldId="267"/>
            <ac:spMk id="2" creationId="{BE930264-5C53-4965-81AF-EC5BDA19BCB5}"/>
          </ac:spMkLst>
        </pc:spChg>
        <pc:spChg chg="add del mod">
          <ac:chgData name="Harlee Campbell (2411343)" userId="S::2411343@student.uwtsd.ac.uk::43fbdf23-0ef8-408e-b782-3d985b0bf548" providerId="AD" clId="Web-{F6CE6EB8-7F3D-14B7-06E2-F926A0A78F78}" dt="2024-11-01T10:53:19.193" v="340"/>
          <ac:spMkLst>
            <pc:docMk/>
            <pc:sldMk cId="2098888006" sldId="267"/>
            <ac:spMk id="4" creationId="{FE70F90F-FC52-8874-1D0E-EB020C2B99C9}"/>
          </ac:spMkLst>
        </pc:spChg>
        <pc:spChg chg="mod">
          <ac:chgData name="Harlee Campbell (2411343)" userId="S::2411343@student.uwtsd.ac.uk::43fbdf23-0ef8-408e-b782-3d985b0bf548" providerId="AD" clId="Web-{F6CE6EB8-7F3D-14B7-06E2-F926A0A78F78}" dt="2024-11-01T10:59:15.905" v="507" actId="14100"/>
          <ac:spMkLst>
            <pc:docMk/>
            <pc:sldMk cId="2098888006" sldId="267"/>
            <ac:spMk id="13" creationId="{0D8B74C7-C304-D739-9103-2FA1F77C5734}"/>
          </ac:spMkLst>
        </pc:spChg>
        <pc:picChg chg="mod">
          <ac:chgData name="Harlee Campbell (2411343)" userId="S::2411343@student.uwtsd.ac.uk::43fbdf23-0ef8-408e-b782-3d985b0bf548" providerId="AD" clId="Web-{F6CE6EB8-7F3D-14B7-06E2-F926A0A78F78}" dt="2024-11-01T10:53:03.927" v="338" actId="14100"/>
          <ac:picMkLst>
            <pc:docMk/>
            <pc:sldMk cId="2098888006" sldId="267"/>
            <ac:picMk id="8" creationId="{BB334F5A-5CFC-BA48-BF19-F558BE67D90B}"/>
          </ac:picMkLst>
        </pc:picChg>
      </pc:sldChg>
      <pc:sldChg chg="addSp modSp">
        <pc:chgData name="Harlee Campbell (2411343)" userId="S::2411343@student.uwtsd.ac.uk::43fbdf23-0ef8-408e-b782-3d985b0bf548" providerId="AD" clId="Web-{F6CE6EB8-7F3D-14B7-06E2-F926A0A78F78}" dt="2024-11-01T11:21:28.671" v="559" actId="20577"/>
        <pc:sldMkLst>
          <pc:docMk/>
          <pc:sldMk cId="2796645764" sldId="272"/>
        </pc:sldMkLst>
        <pc:spChg chg="add mod">
          <ac:chgData name="Harlee Campbell (2411343)" userId="S::2411343@student.uwtsd.ac.uk::43fbdf23-0ef8-408e-b782-3d985b0bf548" providerId="AD" clId="Web-{F6CE6EB8-7F3D-14B7-06E2-F926A0A78F78}" dt="2024-11-01T11:21:28.671" v="559" actId="20577"/>
          <ac:spMkLst>
            <pc:docMk/>
            <pc:sldMk cId="2796645764" sldId="272"/>
            <ac:spMk id="2" creationId="{2F91FE22-FD8B-CE14-4AD0-D443E4A9D6BE}"/>
          </ac:spMkLst>
        </pc:spChg>
      </pc:sldChg>
      <pc:sldChg chg="modSp">
        <pc:chgData name="Harlee Campbell (2411343)" userId="S::2411343@student.uwtsd.ac.uk::43fbdf23-0ef8-408e-b782-3d985b0bf548" providerId="AD" clId="Web-{F6CE6EB8-7F3D-14B7-06E2-F926A0A78F78}" dt="2024-11-01T11:19:22.387" v="552"/>
        <pc:sldMkLst>
          <pc:docMk/>
          <pc:sldMk cId="282563405" sldId="276"/>
        </pc:sldMkLst>
        <pc:graphicFrameChg chg="modGraphic">
          <ac:chgData name="Harlee Campbell (2411343)" userId="S::2411343@student.uwtsd.ac.uk::43fbdf23-0ef8-408e-b782-3d985b0bf548" providerId="AD" clId="Web-{F6CE6EB8-7F3D-14B7-06E2-F926A0A78F78}" dt="2024-11-01T11:19:22.387" v="552"/>
          <ac:graphicFrameMkLst>
            <pc:docMk/>
            <pc:sldMk cId="282563405" sldId="276"/>
            <ac:graphicFrameMk id="1301" creationId="{E25DEA12-354E-C722-32C0-54F53E492B3B}"/>
          </ac:graphicFrameMkLst>
        </pc:graphicFrameChg>
      </pc:sldChg>
      <pc:sldChg chg="modSp">
        <pc:chgData name="Harlee Campbell (2411343)" userId="S::2411343@student.uwtsd.ac.uk::43fbdf23-0ef8-408e-b782-3d985b0bf548" providerId="AD" clId="Web-{F6CE6EB8-7F3D-14B7-06E2-F926A0A78F78}" dt="2024-11-01T11:03:52.146" v="547" actId="20577"/>
        <pc:sldMkLst>
          <pc:docMk/>
          <pc:sldMk cId="2243045519" sldId="279"/>
        </pc:sldMkLst>
        <pc:spChg chg="mod">
          <ac:chgData name="Harlee Campbell (2411343)" userId="S::2411343@student.uwtsd.ac.uk::43fbdf23-0ef8-408e-b782-3d985b0bf548" providerId="AD" clId="Web-{F6CE6EB8-7F3D-14B7-06E2-F926A0A78F78}" dt="2024-11-01T11:03:52.146" v="547" actId="20577"/>
          <ac:spMkLst>
            <pc:docMk/>
            <pc:sldMk cId="2243045519" sldId="279"/>
            <ac:spMk id="2" creationId="{FE251681-64E2-5099-E071-2ED3F5A4FB72}"/>
          </ac:spMkLst>
        </pc:spChg>
      </pc:sldChg>
      <pc:sldChg chg="addSp delSp modSp new">
        <pc:chgData name="Harlee Campbell (2411343)" userId="S::2411343@student.uwtsd.ac.uk::43fbdf23-0ef8-408e-b782-3d985b0bf548" providerId="AD" clId="Web-{F6CE6EB8-7F3D-14B7-06E2-F926A0A78F78}" dt="2024-11-01T10:48:06.920" v="306" actId="20577"/>
        <pc:sldMkLst>
          <pc:docMk/>
          <pc:sldMk cId="1357309544" sldId="280"/>
        </pc:sldMkLst>
        <pc:spChg chg="mod">
          <ac:chgData name="Harlee Campbell (2411343)" userId="S::2411343@student.uwtsd.ac.uk::43fbdf23-0ef8-408e-b782-3d985b0bf548" providerId="AD" clId="Web-{F6CE6EB8-7F3D-14B7-06E2-F926A0A78F78}" dt="2024-10-30T20:09:38.915" v="17" actId="20577"/>
          <ac:spMkLst>
            <pc:docMk/>
            <pc:sldMk cId="1357309544" sldId="280"/>
            <ac:spMk id="2" creationId="{7C6E8DFA-A36A-A676-C614-010F4CADE130}"/>
          </ac:spMkLst>
        </pc:spChg>
        <pc:spChg chg="del">
          <ac:chgData name="Harlee Campbell (2411343)" userId="S::2411343@student.uwtsd.ac.uk::43fbdf23-0ef8-408e-b782-3d985b0bf548" providerId="AD" clId="Web-{F6CE6EB8-7F3D-14B7-06E2-F926A0A78F78}" dt="2024-11-01T10:36:56.998" v="18"/>
          <ac:spMkLst>
            <pc:docMk/>
            <pc:sldMk cId="1357309544" sldId="280"/>
            <ac:spMk id="3" creationId="{36F0DF52-24ED-BC01-769F-C1177E4A67F5}"/>
          </ac:spMkLst>
        </pc:spChg>
        <pc:spChg chg="add del mod">
          <ac:chgData name="Harlee Campbell (2411343)" userId="S::2411343@student.uwtsd.ac.uk::43fbdf23-0ef8-408e-b782-3d985b0bf548" providerId="AD" clId="Web-{F6CE6EB8-7F3D-14B7-06E2-F926A0A78F78}" dt="2024-11-01T10:42:49.678" v="159"/>
          <ac:spMkLst>
            <pc:docMk/>
            <pc:sldMk cId="1357309544" sldId="280"/>
            <ac:spMk id="1615" creationId="{570853DC-E2EC-8584-4C96-ABA299DAE1FF}"/>
          </ac:spMkLst>
        </pc:spChg>
        <pc:graphicFrameChg chg="add del mod ord modGraphic">
          <ac:chgData name="Harlee Campbell (2411343)" userId="S::2411343@student.uwtsd.ac.uk::43fbdf23-0ef8-408e-b782-3d985b0bf548" providerId="AD" clId="Web-{F6CE6EB8-7F3D-14B7-06E2-F926A0A78F78}" dt="2024-11-01T10:42:33.787" v="158"/>
          <ac:graphicFrameMkLst>
            <pc:docMk/>
            <pc:sldMk cId="1357309544" sldId="280"/>
            <ac:graphicFrameMk id="7" creationId="{AE28AFC8-4C05-9631-5F71-6AC4A2FD8E6C}"/>
          </ac:graphicFrameMkLst>
        </pc:graphicFrameChg>
        <pc:graphicFrameChg chg="add mod ord modGraphic">
          <ac:chgData name="Harlee Campbell (2411343)" userId="S::2411343@student.uwtsd.ac.uk::43fbdf23-0ef8-408e-b782-3d985b0bf548" providerId="AD" clId="Web-{F6CE6EB8-7F3D-14B7-06E2-F926A0A78F78}" dt="2024-11-01T10:48:06.920" v="306" actId="20577"/>
          <ac:graphicFrameMkLst>
            <pc:docMk/>
            <pc:sldMk cId="1357309544" sldId="280"/>
            <ac:graphicFrameMk id="1616" creationId="{77F9432E-A3DA-1F94-14FF-9B299E00EAA0}"/>
          </ac:graphicFrameMkLst>
        </pc:graphicFrameChg>
      </pc:sldChg>
    </pc:docChg>
  </pc:docChgLst>
  <pc:docChgLst>
    <pc:chgData name="Harlee Campbell (2411343)" userId="S::2411343@student.uwtsd.ac.uk::43fbdf23-0ef8-408e-b782-3d985b0bf548" providerId="AD" clId="Web-{D0934CF3-BDFE-A675-DEFC-3BA53553B449}"/>
    <pc:docChg chg="modSld">
      <pc:chgData name="Harlee Campbell (2411343)" userId="S::2411343@student.uwtsd.ac.uk::43fbdf23-0ef8-408e-b782-3d985b0bf548" providerId="AD" clId="Web-{D0934CF3-BDFE-A675-DEFC-3BA53553B449}" dt="2024-10-29T14:59:07.335" v="1" actId="20577"/>
      <pc:docMkLst>
        <pc:docMk/>
      </pc:docMkLst>
      <pc:sldChg chg="modSp">
        <pc:chgData name="Harlee Campbell (2411343)" userId="S::2411343@student.uwtsd.ac.uk::43fbdf23-0ef8-408e-b782-3d985b0bf548" providerId="AD" clId="Web-{D0934CF3-BDFE-A675-DEFC-3BA53553B449}" dt="2024-10-29T14:59:07.335" v="1" actId="20577"/>
        <pc:sldMkLst>
          <pc:docMk/>
          <pc:sldMk cId="282563405" sldId="276"/>
        </pc:sldMkLst>
        <pc:graphicFrameChg chg="modGraphic">
          <ac:chgData name="Harlee Campbell (2411343)" userId="S::2411343@student.uwtsd.ac.uk::43fbdf23-0ef8-408e-b782-3d985b0bf548" providerId="AD" clId="Web-{D0934CF3-BDFE-A675-DEFC-3BA53553B449}" dt="2024-10-29T14:59:07.335" v="1" actId="20577"/>
          <ac:graphicFrameMkLst>
            <pc:docMk/>
            <pc:sldMk cId="282563405" sldId="276"/>
            <ac:graphicFrameMk id="1301" creationId="{E25DEA12-354E-C722-32C0-54F53E492B3B}"/>
          </ac:graphicFrameMkLst>
        </pc:graphicFrameChg>
      </pc:sldChg>
    </pc:docChg>
  </pc:docChgLst>
  <pc:docChgLst>
    <pc:chgData name="Harlee Campbell (2411343)" userId="S::2411343@student.uwtsd.ac.uk::43fbdf23-0ef8-408e-b782-3d985b0bf548" providerId="AD" clId="Web-{31910C5F-4D73-D5CE-5BAE-A15C858D3838}"/>
    <pc:docChg chg="modSld addMainMaster delMainMaster">
      <pc:chgData name="Harlee Campbell (2411343)" userId="S::2411343@student.uwtsd.ac.uk::43fbdf23-0ef8-408e-b782-3d985b0bf548" providerId="AD" clId="Web-{31910C5F-4D73-D5CE-5BAE-A15C858D3838}" dt="2024-10-29T14:58:16.480" v="175" actId="20577"/>
      <pc:docMkLst>
        <pc:docMk/>
      </pc:docMkLst>
      <pc:sldChg chg="modSp mod modClrScheme chgLayout">
        <pc:chgData name="Harlee Campbell (2411343)" userId="S::2411343@student.uwtsd.ac.uk::43fbdf23-0ef8-408e-b782-3d985b0bf548" providerId="AD" clId="Web-{31910C5F-4D73-D5CE-5BAE-A15C858D3838}" dt="2024-10-29T14:42:38.365" v="83"/>
        <pc:sldMkLst>
          <pc:docMk/>
          <pc:sldMk cId="109857222" sldId="256"/>
        </pc:sldMkLst>
        <pc:spChg chg="mod ord">
          <ac:chgData name="Harlee Campbell (2411343)" userId="S::2411343@student.uwtsd.ac.uk::43fbdf23-0ef8-408e-b782-3d985b0bf548" providerId="AD" clId="Web-{31910C5F-4D73-D5CE-5BAE-A15C858D3838}" dt="2024-10-29T14:42:38.365" v="83"/>
          <ac:spMkLst>
            <pc:docMk/>
            <pc:sldMk cId="109857222" sldId="256"/>
            <ac:spMk id="2" creationId="{00000000-0000-0000-0000-000000000000}"/>
          </ac:spMkLst>
        </pc:spChg>
        <pc:spChg chg="mod ord">
          <ac:chgData name="Harlee Campbell (2411343)" userId="S::2411343@student.uwtsd.ac.uk::43fbdf23-0ef8-408e-b782-3d985b0bf548" providerId="AD" clId="Web-{31910C5F-4D73-D5CE-5BAE-A15C858D3838}" dt="2024-10-29T14:42:38.365" v="83"/>
          <ac:spMkLst>
            <pc:docMk/>
            <pc:sldMk cId="109857222" sldId="256"/>
            <ac:spMk id="3" creationId="{00000000-0000-0000-0000-000000000000}"/>
          </ac:spMkLst>
        </pc:spChg>
        <pc:spChg chg="mod ord">
          <ac:chgData name="Harlee Campbell (2411343)" userId="S::2411343@student.uwtsd.ac.uk::43fbdf23-0ef8-408e-b782-3d985b0bf548" providerId="AD" clId="Web-{31910C5F-4D73-D5CE-5BAE-A15C858D3838}" dt="2024-10-29T14:42:38.365" v="83"/>
          <ac:spMkLst>
            <pc:docMk/>
            <pc:sldMk cId="109857222" sldId="256"/>
            <ac:spMk id="6" creationId="{751F32DD-40D0-BA67-70AB-AF4A29567269}"/>
          </ac:spMkLst>
        </pc:spChg>
        <pc:spChg chg="mod ord">
          <ac:chgData name="Harlee Campbell (2411343)" userId="S::2411343@student.uwtsd.ac.uk::43fbdf23-0ef8-408e-b782-3d985b0bf548" providerId="AD" clId="Web-{31910C5F-4D73-D5CE-5BAE-A15C858D3838}" dt="2024-10-29T14:42:38.365" v="83"/>
          <ac:spMkLst>
            <pc:docMk/>
            <pc:sldMk cId="109857222" sldId="256"/>
            <ac:spMk id="7" creationId="{A105FA0F-1DD2-DD3E-D691-B9D1E2FDAAC6}"/>
          </ac:spMkLst>
        </pc:spChg>
        <pc:spChg chg="mod ord">
          <ac:chgData name="Harlee Campbell (2411343)" userId="S::2411343@student.uwtsd.ac.uk::43fbdf23-0ef8-408e-b782-3d985b0bf548" providerId="AD" clId="Web-{31910C5F-4D73-D5CE-5BAE-A15C858D3838}" dt="2024-10-29T14:42:38.365" v="83"/>
          <ac:spMkLst>
            <pc:docMk/>
            <pc:sldMk cId="109857222" sldId="256"/>
            <ac:spMk id="13" creationId="{F381AEAE-234B-2222-A6D9-95679B4BDF23}"/>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2351851492" sldId="258"/>
        </pc:sldMkLst>
        <pc:spChg chg="mod ord">
          <ac:chgData name="Harlee Campbell (2411343)" userId="S::2411343@student.uwtsd.ac.uk::43fbdf23-0ef8-408e-b782-3d985b0bf548" providerId="AD" clId="Web-{31910C5F-4D73-D5CE-5BAE-A15C858D3838}" dt="2024-10-29T14:42:38.365" v="83"/>
          <ac:spMkLst>
            <pc:docMk/>
            <pc:sldMk cId="2351851492" sldId="258"/>
            <ac:spMk id="2" creationId="{386103D4-217A-A101-98E6-12A167219E49}"/>
          </ac:spMkLst>
        </pc:spChg>
        <pc:spChg chg="mod ord">
          <ac:chgData name="Harlee Campbell (2411343)" userId="S::2411343@student.uwtsd.ac.uk::43fbdf23-0ef8-408e-b782-3d985b0bf548" providerId="AD" clId="Web-{31910C5F-4D73-D5CE-5BAE-A15C858D3838}" dt="2024-10-29T14:42:38.365" v="83"/>
          <ac:spMkLst>
            <pc:docMk/>
            <pc:sldMk cId="2351851492" sldId="258"/>
            <ac:spMk id="8" creationId="{6B239E18-5900-8069-8411-071716934934}"/>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4000488292" sldId="259"/>
        </pc:sldMkLst>
        <pc:spChg chg="mod ord">
          <ac:chgData name="Harlee Campbell (2411343)" userId="S::2411343@student.uwtsd.ac.uk::43fbdf23-0ef8-408e-b782-3d985b0bf548" providerId="AD" clId="Web-{31910C5F-4D73-D5CE-5BAE-A15C858D3838}" dt="2024-10-29T14:42:38.365" v="83"/>
          <ac:spMkLst>
            <pc:docMk/>
            <pc:sldMk cId="4000488292" sldId="259"/>
            <ac:spMk id="2" creationId="{5A38B668-3174-01BD-9A96-DBA53C8A6D74}"/>
          </ac:spMkLst>
        </pc:spChg>
        <pc:spChg chg="mod ord">
          <ac:chgData name="Harlee Campbell (2411343)" userId="S::2411343@student.uwtsd.ac.uk::43fbdf23-0ef8-408e-b782-3d985b0bf548" providerId="AD" clId="Web-{31910C5F-4D73-D5CE-5BAE-A15C858D3838}" dt="2024-10-29T14:42:38.365" v="83"/>
          <ac:spMkLst>
            <pc:docMk/>
            <pc:sldMk cId="4000488292" sldId="259"/>
            <ac:spMk id="10" creationId="{8CCD8EB6-5657-3CA3-75CF-227C904F2C16}"/>
          </ac:spMkLst>
        </pc:spChg>
        <pc:spChg chg="mod ord">
          <ac:chgData name="Harlee Campbell (2411343)" userId="S::2411343@student.uwtsd.ac.uk::43fbdf23-0ef8-408e-b782-3d985b0bf548" providerId="AD" clId="Web-{31910C5F-4D73-D5CE-5BAE-A15C858D3838}" dt="2024-10-29T14:42:38.365" v="83"/>
          <ac:spMkLst>
            <pc:docMk/>
            <pc:sldMk cId="4000488292" sldId="259"/>
            <ac:spMk id="12" creationId="{8144475D-F586-EFFD-949E-BE7D20EE6AF7}"/>
          </ac:spMkLst>
        </pc:spChg>
        <pc:spChg chg="mod ord">
          <ac:chgData name="Harlee Campbell (2411343)" userId="S::2411343@student.uwtsd.ac.uk::43fbdf23-0ef8-408e-b782-3d985b0bf548" providerId="AD" clId="Web-{31910C5F-4D73-D5CE-5BAE-A15C858D3838}" dt="2024-10-29T14:42:38.365" v="83"/>
          <ac:spMkLst>
            <pc:docMk/>
            <pc:sldMk cId="4000488292" sldId="259"/>
            <ac:spMk id="14" creationId="{2B3F7C1A-E8FA-A804-3A59-C89C4D506A55}"/>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7294868" sldId="261"/>
        </pc:sldMkLst>
        <pc:spChg chg="mod ord">
          <ac:chgData name="Harlee Campbell (2411343)" userId="S::2411343@student.uwtsd.ac.uk::43fbdf23-0ef8-408e-b782-3d985b0bf548" providerId="AD" clId="Web-{31910C5F-4D73-D5CE-5BAE-A15C858D3838}" dt="2024-10-29T14:42:38.365" v="83"/>
          <ac:spMkLst>
            <pc:docMk/>
            <pc:sldMk cId="7294868" sldId="261"/>
            <ac:spMk id="5" creationId="{8F537009-EB74-4CDD-9301-90870C77826C}"/>
          </ac:spMkLst>
        </pc:spChg>
        <pc:spChg chg="mod ord">
          <ac:chgData name="Harlee Campbell (2411343)" userId="S::2411343@student.uwtsd.ac.uk::43fbdf23-0ef8-408e-b782-3d985b0bf548" providerId="AD" clId="Web-{31910C5F-4D73-D5CE-5BAE-A15C858D3838}" dt="2024-10-29T14:42:38.365" v="83"/>
          <ac:spMkLst>
            <pc:docMk/>
            <pc:sldMk cId="7294868" sldId="261"/>
            <ac:spMk id="6" creationId="{60BC6D8B-6664-39C7-E6B5-F79468E86A47}"/>
          </ac:spMkLst>
        </pc:spChg>
        <pc:spChg chg="mod ord">
          <ac:chgData name="Harlee Campbell (2411343)" userId="S::2411343@student.uwtsd.ac.uk::43fbdf23-0ef8-408e-b782-3d985b0bf548" providerId="AD" clId="Web-{31910C5F-4D73-D5CE-5BAE-A15C858D3838}" dt="2024-10-29T14:42:38.365" v="83"/>
          <ac:spMkLst>
            <pc:docMk/>
            <pc:sldMk cId="7294868" sldId="261"/>
            <ac:spMk id="7" creationId="{BE95576E-1060-74A5-D832-FB272C0D4BBC}"/>
          </ac:spMkLst>
        </pc:spChg>
        <pc:spChg chg="mod ord">
          <ac:chgData name="Harlee Campbell (2411343)" userId="S::2411343@student.uwtsd.ac.uk::43fbdf23-0ef8-408e-b782-3d985b0bf548" providerId="AD" clId="Web-{31910C5F-4D73-D5CE-5BAE-A15C858D3838}" dt="2024-10-29T14:42:38.365" v="83"/>
          <ac:spMkLst>
            <pc:docMk/>
            <pc:sldMk cId="7294868" sldId="261"/>
            <ac:spMk id="12" creationId="{FEA50B05-FDFE-2659-B9A0-F8593C83EF57}"/>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2899704376" sldId="262"/>
        </pc:sldMkLst>
        <pc:spChg chg="mod ord">
          <ac:chgData name="Harlee Campbell (2411343)" userId="S::2411343@student.uwtsd.ac.uk::43fbdf23-0ef8-408e-b782-3d985b0bf548" providerId="AD" clId="Web-{31910C5F-4D73-D5CE-5BAE-A15C858D3838}" dt="2024-10-29T14:42:38.365" v="83"/>
          <ac:spMkLst>
            <pc:docMk/>
            <pc:sldMk cId="2899704376" sldId="262"/>
            <ac:spMk id="2" creationId="{90AAC716-EEBE-B4BF-E9B8-BD62D3DC2243}"/>
          </ac:spMkLst>
        </pc:spChg>
        <pc:spChg chg="mod ord">
          <ac:chgData name="Harlee Campbell (2411343)" userId="S::2411343@student.uwtsd.ac.uk::43fbdf23-0ef8-408e-b782-3d985b0bf548" providerId="AD" clId="Web-{31910C5F-4D73-D5CE-5BAE-A15C858D3838}" dt="2024-10-29T14:42:38.365" v="83"/>
          <ac:spMkLst>
            <pc:docMk/>
            <pc:sldMk cId="2899704376" sldId="262"/>
            <ac:spMk id="4" creationId="{90580B16-8AD3-492E-E1F5-FA8199083D3A}"/>
          </ac:spMkLst>
        </pc:spChg>
        <pc:spChg chg="mod ord">
          <ac:chgData name="Harlee Campbell (2411343)" userId="S::2411343@student.uwtsd.ac.uk::43fbdf23-0ef8-408e-b782-3d985b0bf548" providerId="AD" clId="Web-{31910C5F-4D73-D5CE-5BAE-A15C858D3838}" dt="2024-10-29T14:42:38.365" v="83"/>
          <ac:spMkLst>
            <pc:docMk/>
            <pc:sldMk cId="2899704376" sldId="262"/>
            <ac:spMk id="5" creationId="{0D1CD485-F3AC-FDBA-8AAE-51109F1489FB}"/>
          </ac:spMkLst>
        </pc:spChg>
        <pc:spChg chg="mod ord">
          <ac:chgData name="Harlee Campbell (2411343)" userId="S::2411343@student.uwtsd.ac.uk::43fbdf23-0ef8-408e-b782-3d985b0bf548" providerId="AD" clId="Web-{31910C5F-4D73-D5CE-5BAE-A15C858D3838}" dt="2024-10-29T14:42:38.365" v="83"/>
          <ac:spMkLst>
            <pc:docMk/>
            <pc:sldMk cId="2899704376" sldId="262"/>
            <ac:spMk id="6" creationId="{489BF46D-5D79-082C-1F26-083488CD6102}"/>
          </ac:spMkLst>
        </pc:spChg>
        <pc:spChg chg="mod ord">
          <ac:chgData name="Harlee Campbell (2411343)" userId="S::2411343@student.uwtsd.ac.uk::43fbdf23-0ef8-408e-b782-3d985b0bf548" providerId="AD" clId="Web-{31910C5F-4D73-D5CE-5BAE-A15C858D3838}" dt="2024-10-29T14:42:38.365" v="83"/>
          <ac:spMkLst>
            <pc:docMk/>
            <pc:sldMk cId="2899704376" sldId="262"/>
            <ac:spMk id="7" creationId="{FCADA654-AD97-F1E4-0789-A8189DEEED25}"/>
          </ac:spMkLst>
        </pc:spChg>
        <pc:picChg chg="mod ord">
          <ac:chgData name="Harlee Campbell (2411343)" userId="S::2411343@student.uwtsd.ac.uk::43fbdf23-0ef8-408e-b782-3d985b0bf548" providerId="AD" clId="Web-{31910C5F-4D73-D5CE-5BAE-A15C858D3838}" dt="2024-10-29T14:42:38.365" v="83"/>
          <ac:picMkLst>
            <pc:docMk/>
            <pc:sldMk cId="2899704376" sldId="262"/>
            <ac:picMk id="8" creationId="{89E01683-BB76-A182-6596-564B03840A14}"/>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1134425862" sldId="263"/>
        </pc:sldMkLst>
        <pc:spChg chg="mod ord">
          <ac:chgData name="Harlee Campbell (2411343)" userId="S::2411343@student.uwtsd.ac.uk::43fbdf23-0ef8-408e-b782-3d985b0bf548" providerId="AD" clId="Web-{31910C5F-4D73-D5CE-5BAE-A15C858D3838}" dt="2024-10-29T14:42:38.365" v="83"/>
          <ac:spMkLst>
            <pc:docMk/>
            <pc:sldMk cId="1134425862" sldId="263"/>
            <ac:spMk id="2" creationId="{4644191B-1A1D-7D81-A25C-38885EC9B6A9}"/>
          </ac:spMkLst>
        </pc:spChg>
        <pc:spChg chg="mod ord">
          <ac:chgData name="Harlee Campbell (2411343)" userId="S::2411343@student.uwtsd.ac.uk::43fbdf23-0ef8-408e-b782-3d985b0bf548" providerId="AD" clId="Web-{31910C5F-4D73-D5CE-5BAE-A15C858D3838}" dt="2024-10-29T14:42:38.365" v="83"/>
          <ac:spMkLst>
            <pc:docMk/>
            <pc:sldMk cId="1134425862" sldId="263"/>
            <ac:spMk id="5" creationId="{67650708-27A6-03BB-2F69-372AE8AB4E61}"/>
          </ac:spMkLst>
        </pc:spChg>
        <pc:spChg chg="mod ord">
          <ac:chgData name="Harlee Campbell (2411343)" userId="S::2411343@student.uwtsd.ac.uk::43fbdf23-0ef8-408e-b782-3d985b0bf548" providerId="AD" clId="Web-{31910C5F-4D73-D5CE-5BAE-A15C858D3838}" dt="2024-10-29T14:42:38.365" v="83"/>
          <ac:spMkLst>
            <pc:docMk/>
            <pc:sldMk cId="1134425862" sldId="263"/>
            <ac:spMk id="6" creationId="{D3AAC6E5-91DA-656F-B6BE-D7B0E3A65A47}"/>
          </ac:spMkLst>
        </pc:spChg>
        <pc:spChg chg="mod ord">
          <ac:chgData name="Harlee Campbell (2411343)" userId="S::2411343@student.uwtsd.ac.uk::43fbdf23-0ef8-408e-b782-3d985b0bf548" providerId="AD" clId="Web-{31910C5F-4D73-D5CE-5BAE-A15C858D3838}" dt="2024-10-29T14:42:38.365" v="83"/>
          <ac:spMkLst>
            <pc:docMk/>
            <pc:sldMk cId="1134425862" sldId="263"/>
            <ac:spMk id="7" creationId="{5BA7D90B-0085-EE8B-FDDC-2CA330F5D3E5}"/>
          </ac:spMkLst>
        </pc:spChg>
        <pc:spChg chg="mod ord">
          <ac:chgData name="Harlee Campbell (2411343)" userId="S::2411343@student.uwtsd.ac.uk::43fbdf23-0ef8-408e-b782-3d985b0bf548" providerId="AD" clId="Web-{31910C5F-4D73-D5CE-5BAE-A15C858D3838}" dt="2024-10-29T14:42:38.365" v="83"/>
          <ac:spMkLst>
            <pc:docMk/>
            <pc:sldMk cId="1134425862" sldId="263"/>
            <ac:spMk id="10" creationId="{6FD6A6F2-0AE0-7EA6-7F3E-8AB78B5335FF}"/>
          </ac:spMkLst>
        </pc:spChg>
        <pc:picChg chg="mod ord">
          <ac:chgData name="Harlee Campbell (2411343)" userId="S::2411343@student.uwtsd.ac.uk::43fbdf23-0ef8-408e-b782-3d985b0bf548" providerId="AD" clId="Web-{31910C5F-4D73-D5CE-5BAE-A15C858D3838}" dt="2024-10-29T14:42:38.365" v="83"/>
          <ac:picMkLst>
            <pc:docMk/>
            <pc:sldMk cId="1134425862" sldId="263"/>
            <ac:picMk id="8" creationId="{1B7E4CA1-CE48-01DB-8AE7-03C4760A90E3}"/>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2098888006" sldId="267"/>
        </pc:sldMkLst>
        <pc:spChg chg="mod ord">
          <ac:chgData name="Harlee Campbell (2411343)" userId="S::2411343@student.uwtsd.ac.uk::43fbdf23-0ef8-408e-b782-3d985b0bf548" providerId="AD" clId="Web-{31910C5F-4D73-D5CE-5BAE-A15C858D3838}" dt="2024-10-29T14:42:38.365" v="83"/>
          <ac:spMkLst>
            <pc:docMk/>
            <pc:sldMk cId="2098888006" sldId="267"/>
            <ac:spMk id="2" creationId="{BE930264-5C53-4965-81AF-EC5BDA19BCB5}"/>
          </ac:spMkLst>
        </pc:spChg>
        <pc:spChg chg="mod ord">
          <ac:chgData name="Harlee Campbell (2411343)" userId="S::2411343@student.uwtsd.ac.uk::43fbdf23-0ef8-408e-b782-3d985b0bf548" providerId="AD" clId="Web-{31910C5F-4D73-D5CE-5BAE-A15C858D3838}" dt="2024-10-29T14:42:38.365" v="83"/>
          <ac:spMkLst>
            <pc:docMk/>
            <pc:sldMk cId="2098888006" sldId="267"/>
            <ac:spMk id="5" creationId="{4B98D1D7-2488-7207-824C-B57C9762D86E}"/>
          </ac:spMkLst>
        </pc:spChg>
        <pc:spChg chg="mod ord">
          <ac:chgData name="Harlee Campbell (2411343)" userId="S::2411343@student.uwtsd.ac.uk::43fbdf23-0ef8-408e-b782-3d985b0bf548" providerId="AD" clId="Web-{31910C5F-4D73-D5CE-5BAE-A15C858D3838}" dt="2024-10-29T14:42:38.365" v="83"/>
          <ac:spMkLst>
            <pc:docMk/>
            <pc:sldMk cId="2098888006" sldId="267"/>
            <ac:spMk id="6" creationId="{0A010A83-6662-0E51-884A-57D849B34AD3}"/>
          </ac:spMkLst>
        </pc:spChg>
        <pc:spChg chg="mod ord">
          <ac:chgData name="Harlee Campbell (2411343)" userId="S::2411343@student.uwtsd.ac.uk::43fbdf23-0ef8-408e-b782-3d985b0bf548" providerId="AD" clId="Web-{31910C5F-4D73-D5CE-5BAE-A15C858D3838}" dt="2024-10-29T14:42:38.365" v="83"/>
          <ac:spMkLst>
            <pc:docMk/>
            <pc:sldMk cId="2098888006" sldId="267"/>
            <ac:spMk id="7" creationId="{D4A0ECF5-8CEB-11F8-AE9F-FE818DF8BAE8}"/>
          </ac:spMkLst>
        </pc:spChg>
        <pc:spChg chg="mod ord">
          <ac:chgData name="Harlee Campbell (2411343)" userId="S::2411343@student.uwtsd.ac.uk::43fbdf23-0ef8-408e-b782-3d985b0bf548" providerId="AD" clId="Web-{31910C5F-4D73-D5CE-5BAE-A15C858D3838}" dt="2024-10-29T14:42:38.365" v="83"/>
          <ac:spMkLst>
            <pc:docMk/>
            <pc:sldMk cId="2098888006" sldId="267"/>
            <ac:spMk id="13" creationId="{0D8B74C7-C304-D739-9103-2FA1F77C5734}"/>
          </ac:spMkLst>
        </pc:spChg>
        <pc:picChg chg="mod ord">
          <ac:chgData name="Harlee Campbell (2411343)" userId="S::2411343@student.uwtsd.ac.uk::43fbdf23-0ef8-408e-b782-3d985b0bf548" providerId="AD" clId="Web-{31910C5F-4D73-D5CE-5BAE-A15C858D3838}" dt="2024-10-29T14:42:38.365" v="83"/>
          <ac:picMkLst>
            <pc:docMk/>
            <pc:sldMk cId="2098888006" sldId="267"/>
            <ac:picMk id="8" creationId="{BB334F5A-5CFC-BA48-BF19-F558BE67D90B}"/>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281269476" sldId="268"/>
        </pc:sldMkLst>
        <pc:spChg chg="mod ord">
          <ac:chgData name="Harlee Campbell (2411343)" userId="S::2411343@student.uwtsd.ac.uk::43fbdf23-0ef8-408e-b782-3d985b0bf548" providerId="AD" clId="Web-{31910C5F-4D73-D5CE-5BAE-A15C858D3838}" dt="2024-10-29T14:42:38.365" v="83"/>
          <ac:spMkLst>
            <pc:docMk/>
            <pc:sldMk cId="281269476" sldId="268"/>
            <ac:spMk id="2" creationId="{9E15D995-FC7C-F4A8-AA5E-0D4B44D1EF2B}"/>
          </ac:spMkLst>
        </pc:spChg>
        <pc:spChg chg="mod ord">
          <ac:chgData name="Harlee Campbell (2411343)" userId="S::2411343@student.uwtsd.ac.uk::43fbdf23-0ef8-408e-b782-3d985b0bf548" providerId="AD" clId="Web-{31910C5F-4D73-D5CE-5BAE-A15C858D3838}" dt="2024-10-29T14:42:38.365" v="83"/>
          <ac:spMkLst>
            <pc:docMk/>
            <pc:sldMk cId="281269476" sldId="268"/>
            <ac:spMk id="5" creationId="{C97F550B-0063-C690-9F5C-A56FDD5D8EC0}"/>
          </ac:spMkLst>
        </pc:spChg>
        <pc:spChg chg="mod ord">
          <ac:chgData name="Harlee Campbell (2411343)" userId="S::2411343@student.uwtsd.ac.uk::43fbdf23-0ef8-408e-b782-3d985b0bf548" providerId="AD" clId="Web-{31910C5F-4D73-D5CE-5BAE-A15C858D3838}" dt="2024-10-29T14:42:38.365" v="83"/>
          <ac:spMkLst>
            <pc:docMk/>
            <pc:sldMk cId="281269476" sldId="268"/>
            <ac:spMk id="6" creationId="{0AEF6E50-A5CF-559F-D526-CCD8BA5FF328}"/>
          </ac:spMkLst>
        </pc:spChg>
        <pc:spChg chg="mod ord">
          <ac:chgData name="Harlee Campbell (2411343)" userId="S::2411343@student.uwtsd.ac.uk::43fbdf23-0ef8-408e-b782-3d985b0bf548" providerId="AD" clId="Web-{31910C5F-4D73-D5CE-5BAE-A15C858D3838}" dt="2024-10-29T14:42:38.365" v="83"/>
          <ac:spMkLst>
            <pc:docMk/>
            <pc:sldMk cId="281269476" sldId="268"/>
            <ac:spMk id="7" creationId="{751C33A2-2FB5-921F-C0B3-D3906CA8091E}"/>
          </ac:spMkLst>
        </pc:spChg>
        <pc:spChg chg="mod ord">
          <ac:chgData name="Harlee Campbell (2411343)" userId="S::2411343@student.uwtsd.ac.uk::43fbdf23-0ef8-408e-b782-3d985b0bf548" providerId="AD" clId="Web-{31910C5F-4D73-D5CE-5BAE-A15C858D3838}" dt="2024-10-29T14:42:38.365" v="83"/>
          <ac:spMkLst>
            <pc:docMk/>
            <pc:sldMk cId="281269476" sldId="268"/>
            <ac:spMk id="13" creationId="{D4128259-B5CC-2A90-F211-3202C5DC6CE1}"/>
          </ac:spMkLst>
        </pc:spChg>
        <pc:picChg chg="mod ord">
          <ac:chgData name="Harlee Campbell (2411343)" userId="S::2411343@student.uwtsd.ac.uk::43fbdf23-0ef8-408e-b782-3d985b0bf548" providerId="AD" clId="Web-{31910C5F-4D73-D5CE-5BAE-A15C858D3838}" dt="2024-10-29T14:42:38.365" v="83"/>
          <ac:picMkLst>
            <pc:docMk/>
            <pc:sldMk cId="281269476" sldId="268"/>
            <ac:picMk id="8" creationId="{C1AAECA3-326C-93D9-06A4-82308128BA48}"/>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2683030094" sldId="270"/>
        </pc:sldMkLst>
        <pc:spChg chg="mod ord">
          <ac:chgData name="Harlee Campbell (2411343)" userId="S::2411343@student.uwtsd.ac.uk::43fbdf23-0ef8-408e-b782-3d985b0bf548" providerId="AD" clId="Web-{31910C5F-4D73-D5CE-5BAE-A15C858D3838}" dt="2024-10-29T14:42:38.365" v="83"/>
          <ac:spMkLst>
            <pc:docMk/>
            <pc:sldMk cId="2683030094" sldId="270"/>
            <ac:spMk id="2" creationId="{CC6530DD-D219-91BE-D684-08EE579E668E}"/>
          </ac:spMkLst>
        </pc:spChg>
        <pc:spChg chg="mod ord">
          <ac:chgData name="Harlee Campbell (2411343)" userId="S::2411343@student.uwtsd.ac.uk::43fbdf23-0ef8-408e-b782-3d985b0bf548" providerId="AD" clId="Web-{31910C5F-4D73-D5CE-5BAE-A15C858D3838}" dt="2024-10-29T14:42:38.365" v="83"/>
          <ac:spMkLst>
            <pc:docMk/>
            <pc:sldMk cId="2683030094" sldId="270"/>
            <ac:spMk id="4" creationId="{2404207D-ECDA-3C2C-A9E2-4922C902D922}"/>
          </ac:spMkLst>
        </pc:spChg>
        <pc:spChg chg="mod ord">
          <ac:chgData name="Harlee Campbell (2411343)" userId="S::2411343@student.uwtsd.ac.uk::43fbdf23-0ef8-408e-b782-3d985b0bf548" providerId="AD" clId="Web-{31910C5F-4D73-D5CE-5BAE-A15C858D3838}" dt="2024-10-29T14:42:38.365" v="83"/>
          <ac:spMkLst>
            <pc:docMk/>
            <pc:sldMk cId="2683030094" sldId="270"/>
            <ac:spMk id="5" creationId="{E8D8BDB3-3BAB-F1B1-D302-EEF328D13467}"/>
          </ac:spMkLst>
        </pc:spChg>
        <pc:spChg chg="mod ord">
          <ac:chgData name="Harlee Campbell (2411343)" userId="S::2411343@student.uwtsd.ac.uk::43fbdf23-0ef8-408e-b782-3d985b0bf548" providerId="AD" clId="Web-{31910C5F-4D73-D5CE-5BAE-A15C858D3838}" dt="2024-10-29T14:42:38.365" v="83"/>
          <ac:spMkLst>
            <pc:docMk/>
            <pc:sldMk cId="2683030094" sldId="270"/>
            <ac:spMk id="6" creationId="{3C63372E-017A-B808-1106-9FC7F53D1CD7}"/>
          </ac:spMkLst>
        </pc:spChg>
        <pc:spChg chg="mod ord">
          <ac:chgData name="Harlee Campbell (2411343)" userId="S::2411343@student.uwtsd.ac.uk::43fbdf23-0ef8-408e-b782-3d985b0bf548" providerId="AD" clId="Web-{31910C5F-4D73-D5CE-5BAE-A15C858D3838}" dt="2024-10-29T14:42:38.365" v="83"/>
          <ac:spMkLst>
            <pc:docMk/>
            <pc:sldMk cId="2683030094" sldId="270"/>
            <ac:spMk id="7" creationId="{0502D1AD-98D2-BAB9-A35D-4FC64A78987F}"/>
          </ac:spMkLst>
        </pc:spChg>
        <pc:picChg chg="mod ord">
          <ac:chgData name="Harlee Campbell (2411343)" userId="S::2411343@student.uwtsd.ac.uk::43fbdf23-0ef8-408e-b782-3d985b0bf548" providerId="AD" clId="Web-{31910C5F-4D73-D5CE-5BAE-A15C858D3838}" dt="2024-10-29T14:42:38.365" v="83"/>
          <ac:picMkLst>
            <pc:docMk/>
            <pc:sldMk cId="2683030094" sldId="270"/>
            <ac:picMk id="8" creationId="{83F1FDD1-4562-229C-B332-DD20201E64A6}"/>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2667463575" sldId="271"/>
        </pc:sldMkLst>
        <pc:spChg chg="mod ord">
          <ac:chgData name="Harlee Campbell (2411343)" userId="S::2411343@student.uwtsd.ac.uk::43fbdf23-0ef8-408e-b782-3d985b0bf548" providerId="AD" clId="Web-{31910C5F-4D73-D5CE-5BAE-A15C858D3838}" dt="2024-10-29T14:42:38.365" v="83"/>
          <ac:spMkLst>
            <pc:docMk/>
            <pc:sldMk cId="2667463575" sldId="271"/>
            <ac:spMk id="2" creationId="{1C1BA057-7A82-FB56-A599-4528B41C3ED4}"/>
          </ac:spMkLst>
        </pc:spChg>
        <pc:spChg chg="mod ord">
          <ac:chgData name="Harlee Campbell (2411343)" userId="S::2411343@student.uwtsd.ac.uk::43fbdf23-0ef8-408e-b782-3d985b0bf548" providerId="AD" clId="Web-{31910C5F-4D73-D5CE-5BAE-A15C858D3838}" dt="2024-10-29T14:42:38.365" v="83"/>
          <ac:spMkLst>
            <pc:docMk/>
            <pc:sldMk cId="2667463575" sldId="271"/>
            <ac:spMk id="4" creationId="{C2AC5C10-4BF7-E3FD-8FC7-DD18FDAD851B}"/>
          </ac:spMkLst>
        </pc:spChg>
        <pc:spChg chg="mod ord">
          <ac:chgData name="Harlee Campbell (2411343)" userId="S::2411343@student.uwtsd.ac.uk::43fbdf23-0ef8-408e-b782-3d985b0bf548" providerId="AD" clId="Web-{31910C5F-4D73-D5CE-5BAE-A15C858D3838}" dt="2024-10-29T14:42:38.365" v="83"/>
          <ac:spMkLst>
            <pc:docMk/>
            <pc:sldMk cId="2667463575" sldId="271"/>
            <ac:spMk id="5" creationId="{938BDFA9-E87D-86E1-68B2-BDD1B996C3C0}"/>
          </ac:spMkLst>
        </pc:spChg>
        <pc:spChg chg="mod ord">
          <ac:chgData name="Harlee Campbell (2411343)" userId="S::2411343@student.uwtsd.ac.uk::43fbdf23-0ef8-408e-b782-3d985b0bf548" providerId="AD" clId="Web-{31910C5F-4D73-D5CE-5BAE-A15C858D3838}" dt="2024-10-29T14:42:38.365" v="83"/>
          <ac:spMkLst>
            <pc:docMk/>
            <pc:sldMk cId="2667463575" sldId="271"/>
            <ac:spMk id="6" creationId="{4D3C1C1F-45DA-8568-29B4-C477E8CC2989}"/>
          </ac:spMkLst>
        </pc:spChg>
        <pc:spChg chg="mod ord">
          <ac:chgData name="Harlee Campbell (2411343)" userId="S::2411343@student.uwtsd.ac.uk::43fbdf23-0ef8-408e-b782-3d985b0bf548" providerId="AD" clId="Web-{31910C5F-4D73-D5CE-5BAE-A15C858D3838}" dt="2024-10-29T14:42:38.365" v="83"/>
          <ac:spMkLst>
            <pc:docMk/>
            <pc:sldMk cId="2667463575" sldId="271"/>
            <ac:spMk id="7" creationId="{115EC343-45EC-046E-80D9-97FBE48A98AC}"/>
          </ac:spMkLst>
        </pc:spChg>
        <pc:picChg chg="mod ord">
          <ac:chgData name="Harlee Campbell (2411343)" userId="S::2411343@student.uwtsd.ac.uk::43fbdf23-0ef8-408e-b782-3d985b0bf548" providerId="AD" clId="Web-{31910C5F-4D73-D5CE-5BAE-A15C858D3838}" dt="2024-10-29T14:42:38.365" v="83"/>
          <ac:picMkLst>
            <pc:docMk/>
            <pc:sldMk cId="2667463575" sldId="271"/>
            <ac:picMk id="8" creationId="{16C60F78-8268-87BF-CDAC-44912D0D23FE}"/>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2796645764" sldId="272"/>
        </pc:sldMkLst>
        <pc:spChg chg="mod ord">
          <ac:chgData name="Harlee Campbell (2411343)" userId="S::2411343@student.uwtsd.ac.uk::43fbdf23-0ef8-408e-b782-3d985b0bf548" providerId="AD" clId="Web-{31910C5F-4D73-D5CE-5BAE-A15C858D3838}" dt="2024-10-29T14:42:38.365" v="83"/>
          <ac:spMkLst>
            <pc:docMk/>
            <pc:sldMk cId="2796645764" sldId="272"/>
            <ac:spMk id="2" creationId="{7CAE9075-2FBB-B550-0BB1-EA017BF61D6F}"/>
          </ac:spMkLst>
        </pc:spChg>
        <pc:spChg chg="mod ord">
          <ac:chgData name="Harlee Campbell (2411343)" userId="S::2411343@student.uwtsd.ac.uk::43fbdf23-0ef8-408e-b782-3d985b0bf548" providerId="AD" clId="Web-{31910C5F-4D73-D5CE-5BAE-A15C858D3838}" dt="2024-10-29T14:42:38.365" v="83"/>
          <ac:spMkLst>
            <pc:docMk/>
            <pc:sldMk cId="2796645764" sldId="272"/>
            <ac:spMk id="4" creationId="{D9AD35FF-F090-803E-B7DD-E92694978609}"/>
          </ac:spMkLst>
        </pc:spChg>
        <pc:spChg chg="mod ord">
          <ac:chgData name="Harlee Campbell (2411343)" userId="S::2411343@student.uwtsd.ac.uk::43fbdf23-0ef8-408e-b782-3d985b0bf548" providerId="AD" clId="Web-{31910C5F-4D73-D5CE-5BAE-A15C858D3838}" dt="2024-10-29T14:42:38.365" v="83"/>
          <ac:spMkLst>
            <pc:docMk/>
            <pc:sldMk cId="2796645764" sldId="272"/>
            <ac:spMk id="5" creationId="{FD2DF659-D8BB-4961-A361-8B2A854E741C}"/>
          </ac:spMkLst>
        </pc:spChg>
        <pc:spChg chg="mod ord">
          <ac:chgData name="Harlee Campbell (2411343)" userId="S::2411343@student.uwtsd.ac.uk::43fbdf23-0ef8-408e-b782-3d985b0bf548" providerId="AD" clId="Web-{31910C5F-4D73-D5CE-5BAE-A15C858D3838}" dt="2024-10-29T14:42:38.365" v="83"/>
          <ac:spMkLst>
            <pc:docMk/>
            <pc:sldMk cId="2796645764" sldId="272"/>
            <ac:spMk id="6" creationId="{1FD8619B-4866-2478-0851-641D4D54816F}"/>
          </ac:spMkLst>
        </pc:spChg>
        <pc:spChg chg="mod ord">
          <ac:chgData name="Harlee Campbell (2411343)" userId="S::2411343@student.uwtsd.ac.uk::43fbdf23-0ef8-408e-b782-3d985b0bf548" providerId="AD" clId="Web-{31910C5F-4D73-D5CE-5BAE-A15C858D3838}" dt="2024-10-29T14:42:38.365" v="83"/>
          <ac:spMkLst>
            <pc:docMk/>
            <pc:sldMk cId="2796645764" sldId="272"/>
            <ac:spMk id="7" creationId="{1CB03CF3-AF56-FC81-B126-CFCB05738C6D}"/>
          </ac:spMkLst>
        </pc:spChg>
        <pc:picChg chg="mod ord">
          <ac:chgData name="Harlee Campbell (2411343)" userId="S::2411343@student.uwtsd.ac.uk::43fbdf23-0ef8-408e-b782-3d985b0bf548" providerId="AD" clId="Web-{31910C5F-4D73-D5CE-5BAE-A15C858D3838}" dt="2024-10-29T14:42:38.365" v="83"/>
          <ac:picMkLst>
            <pc:docMk/>
            <pc:sldMk cId="2796645764" sldId="272"/>
            <ac:picMk id="8" creationId="{058D76DA-FF64-9B05-6665-2CB613D28A5C}"/>
          </ac:picMkLst>
        </pc:picChg>
      </pc:sldChg>
      <pc:sldChg chg="modSp mod modClrScheme chgLayout">
        <pc:chgData name="Harlee Campbell (2411343)" userId="S::2411343@student.uwtsd.ac.uk::43fbdf23-0ef8-408e-b782-3d985b0bf548" providerId="AD" clId="Web-{31910C5F-4D73-D5CE-5BAE-A15C858D3838}" dt="2024-10-29T14:42:38.365" v="83"/>
        <pc:sldMkLst>
          <pc:docMk/>
          <pc:sldMk cId="301539797" sldId="273"/>
        </pc:sldMkLst>
        <pc:spChg chg="mod ord">
          <ac:chgData name="Harlee Campbell (2411343)" userId="S::2411343@student.uwtsd.ac.uk::43fbdf23-0ef8-408e-b782-3d985b0bf548" providerId="AD" clId="Web-{31910C5F-4D73-D5CE-5BAE-A15C858D3838}" dt="2024-10-29T14:42:38.365" v="83"/>
          <ac:spMkLst>
            <pc:docMk/>
            <pc:sldMk cId="301539797" sldId="273"/>
            <ac:spMk id="3" creationId="{5E8C33BE-6F82-0C57-A578-2E4404B542C8}"/>
          </ac:spMkLst>
        </pc:spChg>
        <pc:spChg chg="mod ord">
          <ac:chgData name="Harlee Campbell (2411343)" userId="S::2411343@student.uwtsd.ac.uk::43fbdf23-0ef8-408e-b782-3d985b0bf548" providerId="AD" clId="Web-{31910C5F-4D73-D5CE-5BAE-A15C858D3838}" dt="2024-10-29T14:42:38.365" v="83"/>
          <ac:spMkLst>
            <pc:docMk/>
            <pc:sldMk cId="301539797" sldId="273"/>
            <ac:spMk id="5" creationId="{093FE51B-7FAE-34D5-35D2-49D882A63672}"/>
          </ac:spMkLst>
        </pc:spChg>
        <pc:spChg chg="mod ord">
          <ac:chgData name="Harlee Campbell (2411343)" userId="S::2411343@student.uwtsd.ac.uk::43fbdf23-0ef8-408e-b782-3d985b0bf548" providerId="AD" clId="Web-{31910C5F-4D73-D5CE-5BAE-A15C858D3838}" dt="2024-10-29T14:42:38.365" v="83"/>
          <ac:spMkLst>
            <pc:docMk/>
            <pc:sldMk cId="301539797" sldId="273"/>
            <ac:spMk id="6" creationId="{E8A634AD-CA32-52F6-CFC8-A7794009D6CA}"/>
          </ac:spMkLst>
        </pc:spChg>
        <pc:spChg chg="mod ord">
          <ac:chgData name="Harlee Campbell (2411343)" userId="S::2411343@student.uwtsd.ac.uk::43fbdf23-0ef8-408e-b782-3d985b0bf548" providerId="AD" clId="Web-{31910C5F-4D73-D5CE-5BAE-A15C858D3838}" dt="2024-10-29T14:42:38.365" v="83"/>
          <ac:spMkLst>
            <pc:docMk/>
            <pc:sldMk cId="301539797" sldId="273"/>
            <ac:spMk id="7" creationId="{8D03BA40-233A-25B7-7B03-1A52F90063E8}"/>
          </ac:spMkLst>
        </pc:spChg>
        <pc:spChg chg="mod ord">
          <ac:chgData name="Harlee Campbell (2411343)" userId="S::2411343@student.uwtsd.ac.uk::43fbdf23-0ef8-408e-b782-3d985b0bf548" providerId="AD" clId="Web-{31910C5F-4D73-D5CE-5BAE-A15C858D3838}" dt="2024-10-29T14:42:38.365" v="83"/>
          <ac:spMkLst>
            <pc:docMk/>
            <pc:sldMk cId="301539797" sldId="273"/>
            <ac:spMk id="10" creationId="{B8EB3C5D-9956-3521-E9C4-0FF1576F3A5E}"/>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1014143706" sldId="274"/>
        </pc:sldMkLst>
        <pc:spChg chg="mod ord">
          <ac:chgData name="Harlee Campbell (2411343)" userId="S::2411343@student.uwtsd.ac.uk::43fbdf23-0ef8-408e-b782-3d985b0bf548" providerId="AD" clId="Web-{31910C5F-4D73-D5CE-5BAE-A15C858D3838}" dt="2024-10-29T14:42:38.365" v="83"/>
          <ac:spMkLst>
            <pc:docMk/>
            <pc:sldMk cId="1014143706" sldId="274"/>
            <ac:spMk id="5" creationId="{40D5290D-6C52-E7FD-7FE6-C35DC6085E93}"/>
          </ac:spMkLst>
        </pc:spChg>
        <pc:spChg chg="mod ord">
          <ac:chgData name="Harlee Campbell (2411343)" userId="S::2411343@student.uwtsd.ac.uk::43fbdf23-0ef8-408e-b782-3d985b0bf548" providerId="AD" clId="Web-{31910C5F-4D73-D5CE-5BAE-A15C858D3838}" dt="2024-10-29T14:42:38.365" v="83"/>
          <ac:spMkLst>
            <pc:docMk/>
            <pc:sldMk cId="1014143706" sldId="274"/>
            <ac:spMk id="6" creationId="{62004731-6CBE-6EA2-6E42-A6B164636929}"/>
          </ac:spMkLst>
        </pc:spChg>
        <pc:spChg chg="mod ord">
          <ac:chgData name="Harlee Campbell (2411343)" userId="S::2411343@student.uwtsd.ac.uk::43fbdf23-0ef8-408e-b782-3d985b0bf548" providerId="AD" clId="Web-{31910C5F-4D73-D5CE-5BAE-A15C858D3838}" dt="2024-10-29T14:42:38.365" v="83"/>
          <ac:spMkLst>
            <pc:docMk/>
            <pc:sldMk cId="1014143706" sldId="274"/>
            <ac:spMk id="7" creationId="{3DB137B0-B92D-01DB-EF25-4D825638C8BF}"/>
          </ac:spMkLst>
        </pc:spChg>
        <pc:spChg chg="mod ord">
          <ac:chgData name="Harlee Campbell (2411343)" userId="S::2411343@student.uwtsd.ac.uk::43fbdf23-0ef8-408e-b782-3d985b0bf548" providerId="AD" clId="Web-{31910C5F-4D73-D5CE-5BAE-A15C858D3838}" dt="2024-10-29T14:42:38.365" v="83"/>
          <ac:spMkLst>
            <pc:docMk/>
            <pc:sldMk cId="1014143706" sldId="274"/>
            <ac:spMk id="11" creationId="{DA4F5CEC-244D-6260-C7EB-A071243284A4}"/>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2014802097" sldId="275"/>
        </pc:sldMkLst>
        <pc:spChg chg="mod ord">
          <ac:chgData name="Harlee Campbell (2411343)" userId="S::2411343@student.uwtsd.ac.uk::43fbdf23-0ef8-408e-b782-3d985b0bf548" providerId="AD" clId="Web-{31910C5F-4D73-D5CE-5BAE-A15C858D3838}" dt="2024-10-29T14:42:38.365" v="83"/>
          <ac:spMkLst>
            <pc:docMk/>
            <pc:sldMk cId="2014802097" sldId="275"/>
            <ac:spMk id="2" creationId="{B5F74ED0-030A-1C8A-CE58-6C2CC9EA0E6B}"/>
          </ac:spMkLst>
        </pc:spChg>
        <pc:spChg chg="mod ord">
          <ac:chgData name="Harlee Campbell (2411343)" userId="S::2411343@student.uwtsd.ac.uk::43fbdf23-0ef8-408e-b782-3d985b0bf548" providerId="AD" clId="Web-{31910C5F-4D73-D5CE-5BAE-A15C858D3838}" dt="2024-10-29T14:42:38.365" v="83"/>
          <ac:spMkLst>
            <pc:docMk/>
            <pc:sldMk cId="2014802097" sldId="275"/>
            <ac:spMk id="3" creationId="{4B8C0E3D-D4DF-DEA4-D3C1-83D29F7AF407}"/>
          </ac:spMkLst>
        </pc:spChg>
        <pc:spChg chg="mod ord">
          <ac:chgData name="Harlee Campbell (2411343)" userId="S::2411343@student.uwtsd.ac.uk::43fbdf23-0ef8-408e-b782-3d985b0bf548" providerId="AD" clId="Web-{31910C5F-4D73-D5CE-5BAE-A15C858D3838}" dt="2024-10-29T14:42:38.365" v="83"/>
          <ac:spMkLst>
            <pc:docMk/>
            <pc:sldMk cId="2014802097" sldId="275"/>
            <ac:spMk id="5" creationId="{934105BD-4331-9FDD-00C7-6BBD7D020B6A}"/>
          </ac:spMkLst>
        </pc:spChg>
        <pc:spChg chg="mod ord">
          <ac:chgData name="Harlee Campbell (2411343)" userId="S::2411343@student.uwtsd.ac.uk::43fbdf23-0ef8-408e-b782-3d985b0bf548" providerId="AD" clId="Web-{31910C5F-4D73-D5CE-5BAE-A15C858D3838}" dt="2024-10-29T14:42:38.365" v="83"/>
          <ac:spMkLst>
            <pc:docMk/>
            <pc:sldMk cId="2014802097" sldId="275"/>
            <ac:spMk id="6" creationId="{D39D0FC0-B305-BAE6-FB23-43C5673F25A6}"/>
          </ac:spMkLst>
        </pc:spChg>
        <pc:spChg chg="mod ord">
          <ac:chgData name="Harlee Campbell (2411343)" userId="S::2411343@student.uwtsd.ac.uk::43fbdf23-0ef8-408e-b782-3d985b0bf548" providerId="AD" clId="Web-{31910C5F-4D73-D5CE-5BAE-A15C858D3838}" dt="2024-10-29T14:42:38.365" v="83"/>
          <ac:spMkLst>
            <pc:docMk/>
            <pc:sldMk cId="2014802097" sldId="275"/>
            <ac:spMk id="7" creationId="{D30075C6-BD97-A141-03CE-9710D41131EE}"/>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282563405" sldId="276"/>
        </pc:sldMkLst>
        <pc:spChg chg="mod ord">
          <ac:chgData name="Harlee Campbell (2411343)" userId="S::2411343@student.uwtsd.ac.uk::43fbdf23-0ef8-408e-b782-3d985b0bf548" providerId="AD" clId="Web-{31910C5F-4D73-D5CE-5BAE-A15C858D3838}" dt="2024-10-29T14:42:38.365" v="83"/>
          <ac:spMkLst>
            <pc:docMk/>
            <pc:sldMk cId="282563405" sldId="276"/>
            <ac:spMk id="5" creationId="{9DF12B01-57B6-2E0A-1FAA-84D6DC2160A7}"/>
          </ac:spMkLst>
        </pc:spChg>
        <pc:spChg chg="mod ord">
          <ac:chgData name="Harlee Campbell (2411343)" userId="S::2411343@student.uwtsd.ac.uk::43fbdf23-0ef8-408e-b782-3d985b0bf548" providerId="AD" clId="Web-{31910C5F-4D73-D5CE-5BAE-A15C858D3838}" dt="2024-10-29T14:42:38.365" v="83"/>
          <ac:spMkLst>
            <pc:docMk/>
            <pc:sldMk cId="282563405" sldId="276"/>
            <ac:spMk id="6" creationId="{A9E5068F-328D-2B2F-9BF5-02B0324897FF}"/>
          </ac:spMkLst>
        </pc:spChg>
        <pc:spChg chg="mod ord">
          <ac:chgData name="Harlee Campbell (2411343)" userId="S::2411343@student.uwtsd.ac.uk::43fbdf23-0ef8-408e-b782-3d985b0bf548" providerId="AD" clId="Web-{31910C5F-4D73-D5CE-5BAE-A15C858D3838}" dt="2024-10-29T14:42:38.365" v="83"/>
          <ac:spMkLst>
            <pc:docMk/>
            <pc:sldMk cId="282563405" sldId="276"/>
            <ac:spMk id="7" creationId="{86C16ABC-F9C3-7DA3-2C3C-500CF430D768}"/>
          </ac:spMkLst>
        </pc:spChg>
      </pc:sldChg>
      <pc:sldChg chg="modSp mod modClrScheme chgLayout">
        <pc:chgData name="Harlee Campbell (2411343)" userId="S::2411343@student.uwtsd.ac.uk::43fbdf23-0ef8-408e-b782-3d985b0bf548" providerId="AD" clId="Web-{31910C5F-4D73-D5CE-5BAE-A15C858D3838}" dt="2024-10-29T14:58:16.480" v="175" actId="20577"/>
        <pc:sldMkLst>
          <pc:docMk/>
          <pc:sldMk cId="571982993" sldId="277"/>
        </pc:sldMkLst>
        <pc:spChg chg="mod ord">
          <ac:chgData name="Harlee Campbell (2411343)" userId="S::2411343@student.uwtsd.ac.uk::43fbdf23-0ef8-408e-b782-3d985b0bf548" providerId="AD" clId="Web-{31910C5F-4D73-D5CE-5BAE-A15C858D3838}" dt="2024-10-29T14:42:38.365" v="83"/>
          <ac:spMkLst>
            <pc:docMk/>
            <pc:sldMk cId="571982993" sldId="277"/>
            <ac:spMk id="2" creationId="{EAC6CC2B-DFDF-C2BE-068D-941F8DEADB6C}"/>
          </ac:spMkLst>
        </pc:spChg>
        <pc:spChg chg="mod ord">
          <ac:chgData name="Harlee Campbell (2411343)" userId="S::2411343@student.uwtsd.ac.uk::43fbdf23-0ef8-408e-b782-3d985b0bf548" providerId="AD" clId="Web-{31910C5F-4D73-D5CE-5BAE-A15C858D3838}" dt="2024-10-29T14:42:38.365" v="83"/>
          <ac:spMkLst>
            <pc:docMk/>
            <pc:sldMk cId="571982993" sldId="277"/>
            <ac:spMk id="3" creationId="{BAEB5758-4D8E-34E4-D0A1-93776DB4CA35}"/>
          </ac:spMkLst>
        </pc:spChg>
        <pc:spChg chg="mod ord">
          <ac:chgData name="Harlee Campbell (2411343)" userId="S::2411343@student.uwtsd.ac.uk::43fbdf23-0ef8-408e-b782-3d985b0bf548" providerId="AD" clId="Web-{31910C5F-4D73-D5CE-5BAE-A15C858D3838}" dt="2024-10-29T14:58:16.480" v="175" actId="20577"/>
          <ac:spMkLst>
            <pc:docMk/>
            <pc:sldMk cId="571982993" sldId="277"/>
            <ac:spMk id="4" creationId="{EDB39BEF-5D88-F91B-4D81-68C83822A1F8}"/>
          </ac:spMkLst>
        </pc:spChg>
        <pc:spChg chg="mod ord">
          <ac:chgData name="Harlee Campbell (2411343)" userId="S::2411343@student.uwtsd.ac.uk::43fbdf23-0ef8-408e-b782-3d985b0bf548" providerId="AD" clId="Web-{31910C5F-4D73-D5CE-5BAE-A15C858D3838}" dt="2024-10-29T14:42:38.365" v="83"/>
          <ac:spMkLst>
            <pc:docMk/>
            <pc:sldMk cId="571982993" sldId="277"/>
            <ac:spMk id="5" creationId="{55005F77-A7B7-5019-F4EC-A55B9253371B}"/>
          </ac:spMkLst>
        </pc:spChg>
        <pc:spChg chg="mod ord">
          <ac:chgData name="Harlee Campbell (2411343)" userId="S::2411343@student.uwtsd.ac.uk::43fbdf23-0ef8-408e-b782-3d985b0bf548" providerId="AD" clId="Web-{31910C5F-4D73-D5CE-5BAE-A15C858D3838}" dt="2024-10-29T14:42:38.365" v="83"/>
          <ac:spMkLst>
            <pc:docMk/>
            <pc:sldMk cId="571982993" sldId="277"/>
            <ac:spMk id="6" creationId="{05AAA540-5319-994C-3F2F-8204216E1BF2}"/>
          </ac:spMkLst>
        </pc:spChg>
        <pc:spChg chg="mod ord">
          <ac:chgData name="Harlee Campbell (2411343)" userId="S::2411343@student.uwtsd.ac.uk::43fbdf23-0ef8-408e-b782-3d985b0bf548" providerId="AD" clId="Web-{31910C5F-4D73-D5CE-5BAE-A15C858D3838}" dt="2024-10-29T14:42:38.365" v="83"/>
          <ac:spMkLst>
            <pc:docMk/>
            <pc:sldMk cId="571982993" sldId="277"/>
            <ac:spMk id="7" creationId="{596172BE-606D-2A18-A5DD-0199E5051610}"/>
          </ac:spMkLst>
        </pc:spChg>
      </pc:sldChg>
      <pc:sldChg chg="modSp mod modClrScheme chgLayout">
        <pc:chgData name="Harlee Campbell (2411343)" userId="S::2411343@student.uwtsd.ac.uk::43fbdf23-0ef8-408e-b782-3d985b0bf548" providerId="AD" clId="Web-{31910C5F-4D73-D5CE-5BAE-A15C858D3838}" dt="2024-10-29T14:42:38.365" v="83"/>
        <pc:sldMkLst>
          <pc:docMk/>
          <pc:sldMk cId="565452925" sldId="278"/>
        </pc:sldMkLst>
        <pc:spChg chg="mod ord">
          <ac:chgData name="Harlee Campbell (2411343)" userId="S::2411343@student.uwtsd.ac.uk::43fbdf23-0ef8-408e-b782-3d985b0bf548" providerId="AD" clId="Web-{31910C5F-4D73-D5CE-5BAE-A15C858D3838}" dt="2024-10-29T14:42:38.365" v="83"/>
          <ac:spMkLst>
            <pc:docMk/>
            <pc:sldMk cId="565452925" sldId="278"/>
            <ac:spMk id="2" creationId="{5D7308BF-C016-D7FC-77B1-493063FC3C72}"/>
          </ac:spMkLst>
        </pc:spChg>
        <pc:spChg chg="mod ord">
          <ac:chgData name="Harlee Campbell (2411343)" userId="S::2411343@student.uwtsd.ac.uk::43fbdf23-0ef8-408e-b782-3d985b0bf548" providerId="AD" clId="Web-{31910C5F-4D73-D5CE-5BAE-A15C858D3838}" dt="2024-10-29T14:42:38.365" v="83"/>
          <ac:spMkLst>
            <pc:docMk/>
            <pc:sldMk cId="565452925" sldId="278"/>
            <ac:spMk id="3" creationId="{AC98F0AF-563F-26AD-42E2-4F2D9F3F8EA7}"/>
          </ac:spMkLst>
        </pc:spChg>
        <pc:spChg chg="mod ord">
          <ac:chgData name="Harlee Campbell (2411343)" userId="S::2411343@student.uwtsd.ac.uk::43fbdf23-0ef8-408e-b782-3d985b0bf548" providerId="AD" clId="Web-{31910C5F-4D73-D5CE-5BAE-A15C858D3838}" dt="2024-10-29T14:42:38.365" v="83"/>
          <ac:spMkLst>
            <pc:docMk/>
            <pc:sldMk cId="565452925" sldId="278"/>
            <ac:spMk id="4" creationId="{F59B520E-8187-B1AA-21A8-FE4AE4F16F2B}"/>
          </ac:spMkLst>
        </pc:spChg>
        <pc:spChg chg="mod ord">
          <ac:chgData name="Harlee Campbell (2411343)" userId="S::2411343@student.uwtsd.ac.uk::43fbdf23-0ef8-408e-b782-3d985b0bf548" providerId="AD" clId="Web-{31910C5F-4D73-D5CE-5BAE-A15C858D3838}" dt="2024-10-29T14:42:38.365" v="83"/>
          <ac:spMkLst>
            <pc:docMk/>
            <pc:sldMk cId="565452925" sldId="278"/>
            <ac:spMk id="5" creationId="{1990A8F9-3A37-2415-D03C-68B140B571C9}"/>
          </ac:spMkLst>
        </pc:spChg>
        <pc:spChg chg="mod ord">
          <ac:chgData name="Harlee Campbell (2411343)" userId="S::2411343@student.uwtsd.ac.uk::43fbdf23-0ef8-408e-b782-3d985b0bf548" providerId="AD" clId="Web-{31910C5F-4D73-D5CE-5BAE-A15C858D3838}" dt="2024-10-29T14:42:38.365" v="83"/>
          <ac:spMkLst>
            <pc:docMk/>
            <pc:sldMk cId="565452925" sldId="278"/>
            <ac:spMk id="6" creationId="{B425EA70-C549-3B09-85D3-A1AAC3D2CCE2}"/>
          </ac:spMkLst>
        </pc:spChg>
        <pc:spChg chg="mod ord">
          <ac:chgData name="Harlee Campbell (2411343)" userId="S::2411343@student.uwtsd.ac.uk::43fbdf23-0ef8-408e-b782-3d985b0bf548" providerId="AD" clId="Web-{31910C5F-4D73-D5CE-5BAE-A15C858D3838}" dt="2024-10-29T14:42:38.365" v="83"/>
          <ac:spMkLst>
            <pc:docMk/>
            <pc:sldMk cId="565452925" sldId="278"/>
            <ac:spMk id="7" creationId="{62049DCC-5585-2D42-2D5E-93F2523DC6EC}"/>
          </ac:spMkLst>
        </pc:spChg>
      </pc:sldChg>
      <pc:sldChg chg="addSp delSp modSp mod modClrScheme chgLayout">
        <pc:chgData name="Harlee Campbell (2411343)" userId="S::2411343@student.uwtsd.ac.uk::43fbdf23-0ef8-408e-b782-3d985b0bf548" providerId="AD" clId="Web-{31910C5F-4D73-D5CE-5BAE-A15C858D3838}" dt="2024-10-29T14:42:51.928" v="85" actId="20577"/>
        <pc:sldMkLst>
          <pc:docMk/>
          <pc:sldMk cId="2243045519" sldId="279"/>
        </pc:sldMkLst>
        <pc:spChg chg="add mod">
          <ac:chgData name="Harlee Campbell (2411343)" userId="S::2411343@student.uwtsd.ac.uk::43fbdf23-0ef8-408e-b782-3d985b0bf548" providerId="AD" clId="Web-{31910C5F-4D73-D5CE-5BAE-A15C858D3838}" dt="2024-10-29T14:42:51.928" v="85" actId="20577"/>
          <ac:spMkLst>
            <pc:docMk/>
            <pc:sldMk cId="2243045519" sldId="279"/>
            <ac:spMk id="2" creationId="{FE251681-64E2-5099-E071-2ED3F5A4FB72}"/>
          </ac:spMkLst>
        </pc:spChg>
        <pc:spChg chg="mod ord">
          <ac:chgData name="Harlee Campbell (2411343)" userId="S::2411343@student.uwtsd.ac.uk::43fbdf23-0ef8-408e-b782-3d985b0bf548" providerId="AD" clId="Web-{31910C5F-4D73-D5CE-5BAE-A15C858D3838}" dt="2024-10-29T14:42:38.365" v="83"/>
          <ac:spMkLst>
            <pc:docMk/>
            <pc:sldMk cId="2243045519" sldId="279"/>
            <ac:spMk id="5" creationId="{80703A22-657A-4200-B7C8-8751A345D03A}"/>
          </ac:spMkLst>
        </pc:spChg>
        <pc:spChg chg="mod ord">
          <ac:chgData name="Harlee Campbell (2411343)" userId="S::2411343@student.uwtsd.ac.uk::43fbdf23-0ef8-408e-b782-3d985b0bf548" providerId="AD" clId="Web-{31910C5F-4D73-D5CE-5BAE-A15C858D3838}" dt="2024-10-29T14:42:38.365" v="83"/>
          <ac:spMkLst>
            <pc:docMk/>
            <pc:sldMk cId="2243045519" sldId="279"/>
            <ac:spMk id="6" creationId="{8CBA1155-2F40-11B7-A890-43A3D0A94328}"/>
          </ac:spMkLst>
        </pc:spChg>
        <pc:spChg chg="mod ord">
          <ac:chgData name="Harlee Campbell (2411343)" userId="S::2411343@student.uwtsd.ac.uk::43fbdf23-0ef8-408e-b782-3d985b0bf548" providerId="AD" clId="Web-{31910C5F-4D73-D5CE-5BAE-A15C858D3838}" dt="2024-10-29T14:42:38.365" v="83"/>
          <ac:spMkLst>
            <pc:docMk/>
            <pc:sldMk cId="2243045519" sldId="279"/>
            <ac:spMk id="7" creationId="{D03CD504-5FFA-876C-5A42-FE095E1B585B}"/>
          </ac:spMkLst>
        </pc:spChg>
        <pc:spChg chg="del">
          <ac:chgData name="Harlee Campbell (2411343)" userId="S::2411343@student.uwtsd.ac.uk::43fbdf23-0ef8-408e-b782-3d985b0bf548" providerId="AD" clId="Web-{31910C5F-4D73-D5CE-5BAE-A15C858D3838}" dt="2024-10-29T14:33:48.750" v="0"/>
          <ac:spMkLst>
            <pc:docMk/>
            <pc:sldMk cId="2243045519" sldId="279"/>
            <ac:spMk id="9" creationId="{D448F120-B42A-5010-ABA0-A20BDB74C064}"/>
          </ac:spMkLst>
        </pc:spChg>
      </pc:sldChg>
      <pc:sldMasterChg chg="del delSldLayout">
        <pc:chgData name="Harlee Campbell (2411343)" userId="S::2411343@student.uwtsd.ac.uk::43fbdf23-0ef8-408e-b782-3d985b0bf548" providerId="AD" clId="Web-{31910C5F-4D73-D5CE-5BAE-A15C858D3838}" dt="2024-10-29T14:40:25.625" v="42"/>
        <pc:sldMasterMkLst>
          <pc:docMk/>
          <pc:sldMasterMk cId="4009718956" sldId="2147483816"/>
        </pc:sldMasterMkLst>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1000725795" sldId="2147483817"/>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2715593253" sldId="2147483818"/>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2760266161" sldId="2147483819"/>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2376513517" sldId="2147483820"/>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3629199450" sldId="2147483821"/>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4168281564" sldId="2147483822"/>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3949665950" sldId="2147483823"/>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3489314708" sldId="2147483824"/>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2739788977" sldId="2147483825"/>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3383881367" sldId="2147483826"/>
          </pc:sldLayoutMkLst>
        </pc:sldLayoutChg>
        <pc:sldLayoutChg chg="del">
          <pc:chgData name="Harlee Campbell (2411343)" userId="S::2411343@student.uwtsd.ac.uk::43fbdf23-0ef8-408e-b782-3d985b0bf548" providerId="AD" clId="Web-{31910C5F-4D73-D5CE-5BAE-A15C858D3838}" dt="2024-10-29T14:40:25.625" v="42"/>
          <pc:sldLayoutMkLst>
            <pc:docMk/>
            <pc:sldMasterMk cId="4009718956" sldId="2147483816"/>
            <pc:sldLayoutMk cId="3701111593" sldId="2147483827"/>
          </pc:sldLayoutMkLst>
        </pc:sldLayoutChg>
      </pc:sldMasterChg>
      <pc:sldMasterChg chg="add del addSldLayout delSldLayout modSldLayout">
        <pc:chgData name="Harlee Campbell (2411343)" userId="S::2411343@student.uwtsd.ac.uk::43fbdf23-0ef8-408e-b782-3d985b0bf548" providerId="AD" clId="Web-{31910C5F-4D73-D5CE-5BAE-A15C858D3838}" dt="2024-10-29T14:42:29.614" v="81"/>
        <pc:sldMasterMkLst>
          <pc:docMk/>
          <pc:sldMasterMk cId="2764741640" sldId="2147483828"/>
        </pc:sldMasterMkLst>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1940476214" sldId="2147483829"/>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1220432202" sldId="2147483830"/>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3677591863" sldId="2147483831"/>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2091368063" sldId="2147483832"/>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334922111" sldId="2147483833"/>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3039045108" sldId="2147483834"/>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560760773" sldId="2147483835"/>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835337725" sldId="2147483836"/>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3845132340" sldId="2147483837"/>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385584495" sldId="2147483838"/>
          </pc:sldLayoutMkLst>
        </pc:sldLayoutChg>
        <pc:sldLayoutChg chg="add del mod replId">
          <pc:chgData name="Harlee Campbell (2411343)" userId="S::2411343@student.uwtsd.ac.uk::43fbdf23-0ef8-408e-b782-3d985b0bf548" providerId="AD" clId="Web-{31910C5F-4D73-D5CE-5BAE-A15C858D3838}" dt="2024-10-29T14:42:29.614" v="81"/>
          <pc:sldLayoutMkLst>
            <pc:docMk/>
            <pc:sldMasterMk cId="2764741640" sldId="2147483828"/>
            <pc:sldLayoutMk cId="843992842" sldId="2147483839"/>
          </pc:sldLayoutMkLst>
        </pc:sldLayoutChg>
      </pc:sldMasterChg>
      <pc:sldMasterChg chg="add del addSldLayout delSldLayout modSldLayout">
        <pc:chgData name="Harlee Campbell (2411343)" userId="S::2411343@student.uwtsd.ac.uk::43fbdf23-0ef8-408e-b782-3d985b0bf548" providerId="AD" clId="Web-{31910C5F-4D73-D5CE-5BAE-A15C858D3838}" dt="2024-10-29T14:42:35.583" v="82"/>
        <pc:sldMasterMkLst>
          <pc:docMk/>
          <pc:sldMasterMk cId="1497151037" sldId="2147483840"/>
        </pc:sldMasterMkLst>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2969821131" sldId="2147483841"/>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3984153441" sldId="2147483842"/>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763003281" sldId="2147483843"/>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1536341440" sldId="2147483844"/>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3329643976" sldId="2147483845"/>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424845550" sldId="2147483846"/>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2076938107" sldId="2147483847"/>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3619139075" sldId="2147483848"/>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1419720812" sldId="2147483849"/>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1409605476" sldId="2147483850"/>
          </pc:sldLayoutMkLst>
        </pc:sldLayoutChg>
        <pc:sldLayoutChg chg="add del mod replId">
          <pc:chgData name="Harlee Campbell (2411343)" userId="S::2411343@student.uwtsd.ac.uk::43fbdf23-0ef8-408e-b782-3d985b0bf548" providerId="AD" clId="Web-{31910C5F-4D73-D5CE-5BAE-A15C858D3838}" dt="2024-10-29T14:42:35.583" v="82"/>
          <pc:sldLayoutMkLst>
            <pc:docMk/>
            <pc:sldMasterMk cId="1497151037" sldId="2147483840"/>
            <pc:sldLayoutMk cId="1891685422" sldId="2147483851"/>
          </pc:sldLayoutMkLst>
        </pc:sldLayoutChg>
      </pc:sldMasterChg>
      <pc:sldMasterChg chg="add del addSldLayout delSldLayout modSldLayout">
        <pc:chgData name="Harlee Campbell (2411343)" userId="S::2411343@student.uwtsd.ac.uk::43fbdf23-0ef8-408e-b782-3d985b0bf548" providerId="AD" clId="Web-{31910C5F-4D73-D5CE-5BAE-A15C858D3838}" dt="2024-10-29T14:42:38.365" v="83"/>
        <pc:sldMasterMkLst>
          <pc:docMk/>
          <pc:sldMasterMk cId="2669045065" sldId="2147483852"/>
        </pc:sldMasterMkLst>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3204391830" sldId="2147483853"/>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3588194753" sldId="2147483854"/>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105001705" sldId="2147483855"/>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881205898" sldId="2147483856"/>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62671740" sldId="2147483857"/>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1224824469" sldId="2147483858"/>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2943729557" sldId="2147483859"/>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3595324636" sldId="2147483860"/>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1523609041" sldId="2147483861"/>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365005812" sldId="2147483862"/>
          </pc:sldLayoutMkLst>
        </pc:sldLayoutChg>
        <pc:sldLayoutChg chg="add del mod replId">
          <pc:chgData name="Harlee Campbell (2411343)" userId="S::2411343@student.uwtsd.ac.uk::43fbdf23-0ef8-408e-b782-3d985b0bf548" providerId="AD" clId="Web-{31910C5F-4D73-D5CE-5BAE-A15C858D3838}" dt="2024-10-29T14:42:38.365" v="83"/>
          <pc:sldLayoutMkLst>
            <pc:docMk/>
            <pc:sldMasterMk cId="2669045065" sldId="2147483852"/>
            <pc:sldLayoutMk cId="2265006829" sldId="2147483863"/>
          </pc:sldLayoutMkLst>
        </pc:sldLayoutChg>
      </pc:sldMasterChg>
      <pc:sldMasterChg chg="add addSldLayout modSldLayout">
        <pc:chgData name="Harlee Campbell (2411343)" userId="S::2411343@student.uwtsd.ac.uk::43fbdf23-0ef8-408e-b782-3d985b0bf548" providerId="AD" clId="Web-{31910C5F-4D73-D5CE-5BAE-A15C858D3838}" dt="2024-10-29T14:42:38.365" v="83"/>
        <pc:sldMasterMkLst>
          <pc:docMk/>
          <pc:sldMasterMk cId="4003274179" sldId="2147483864"/>
        </pc:sldMasterMkLst>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3831887276" sldId="2147483865"/>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3306110284" sldId="2147483866"/>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2671545935" sldId="2147483867"/>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2064104216" sldId="2147483868"/>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1717065181" sldId="2147483869"/>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583360549" sldId="2147483870"/>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41750131" sldId="2147483871"/>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697234060" sldId="2147483872"/>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334400202" sldId="2147483873"/>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3474876535" sldId="2147483874"/>
          </pc:sldLayoutMkLst>
        </pc:sldLayoutChg>
        <pc:sldLayoutChg chg="add mod replId">
          <pc:chgData name="Harlee Campbell (2411343)" userId="S::2411343@student.uwtsd.ac.uk::43fbdf23-0ef8-408e-b782-3d985b0bf548" providerId="AD" clId="Web-{31910C5F-4D73-D5CE-5BAE-A15C858D3838}" dt="2024-10-29T14:42:38.365" v="83"/>
          <pc:sldLayoutMkLst>
            <pc:docMk/>
            <pc:sldMasterMk cId="4003274179" sldId="2147483864"/>
            <pc:sldLayoutMk cId="692654532" sldId="2147483875"/>
          </pc:sldLayoutMkLst>
        </pc:sldLayoutChg>
      </pc:sldMasterChg>
    </pc:docChg>
  </pc:docChgLst>
  <pc:docChgLst>
    <pc:chgData name="Harlee Campbell (2411343)" userId="S::2411343@student.uwtsd.ac.uk::43fbdf23-0ef8-408e-b782-3d985b0bf548" providerId="AD" clId="Web-{C9F8D11B-A8AF-F20A-CE2A-527B38574F1E}"/>
    <pc:docChg chg="modSld">
      <pc:chgData name="Harlee Campbell (2411343)" userId="S::2411343@student.uwtsd.ac.uk::43fbdf23-0ef8-408e-b782-3d985b0bf548" providerId="AD" clId="Web-{C9F8D11B-A8AF-F20A-CE2A-527B38574F1E}" dt="2024-10-28T09:09:04.905" v="0"/>
      <pc:docMkLst>
        <pc:docMk/>
      </pc:docMkLst>
      <pc:sldChg chg="addSp modSp">
        <pc:chgData name="Harlee Campbell (2411343)" userId="S::2411343@student.uwtsd.ac.uk::43fbdf23-0ef8-408e-b782-3d985b0bf548" providerId="AD" clId="Web-{C9F8D11B-A8AF-F20A-CE2A-527B38574F1E}" dt="2024-10-28T09:09:04.905" v="0"/>
        <pc:sldMkLst>
          <pc:docMk/>
          <pc:sldMk cId="282563405" sldId="276"/>
        </pc:sldMkLst>
        <pc:graphicFrameChg chg="add mod modGraphic">
          <ac:chgData name="Harlee Campbell (2411343)" userId="S::2411343@student.uwtsd.ac.uk::43fbdf23-0ef8-408e-b782-3d985b0bf548" providerId="AD" clId="Web-{C9F8D11B-A8AF-F20A-CE2A-527B38574F1E}" dt="2024-10-28T09:09:04.905" v="0"/>
          <ac:graphicFrameMkLst>
            <pc:docMk/>
            <pc:sldMk cId="282563405" sldId="276"/>
            <ac:graphicFrameMk id="17" creationId="{E5FA5026-F17F-BA0F-68F6-6933DF5425F4}"/>
          </ac:graphicFrameMkLst>
        </pc:graphicFrameChg>
      </pc:sldChg>
    </pc:docChg>
  </pc:docChgLst>
  <pc:docChgLst>
    <pc:chgData name="Harlee Campbell (2411343)" userId="S::2411343@student.uwtsd.ac.uk::43fbdf23-0ef8-408e-b782-3d985b0bf548" providerId="AD" clId="Web-{77F4A9A5-2038-C168-3D53-7C9F77392D3B}"/>
    <pc:docChg chg="addSld modSld">
      <pc:chgData name="Harlee Campbell (2411343)" userId="S::2411343@student.uwtsd.ac.uk::43fbdf23-0ef8-408e-b782-3d985b0bf548" providerId="AD" clId="Web-{77F4A9A5-2038-C168-3D53-7C9F77392D3B}" dt="2024-11-08T11:18:57.620" v="516" actId="20577"/>
      <pc:docMkLst>
        <pc:docMk/>
      </pc:docMkLst>
      <pc:sldChg chg="modSp">
        <pc:chgData name="Harlee Campbell (2411343)" userId="S::2411343@student.uwtsd.ac.uk::43fbdf23-0ef8-408e-b782-3d985b0bf548" providerId="AD" clId="Web-{77F4A9A5-2038-C168-3D53-7C9F77392D3B}" dt="2024-11-08T11:18:57.620" v="516" actId="20577"/>
        <pc:sldMkLst>
          <pc:docMk/>
          <pc:sldMk cId="2683030094" sldId="270"/>
        </pc:sldMkLst>
        <pc:spChg chg="mod">
          <ac:chgData name="Harlee Campbell (2411343)" userId="S::2411343@student.uwtsd.ac.uk::43fbdf23-0ef8-408e-b782-3d985b0bf548" providerId="AD" clId="Web-{77F4A9A5-2038-C168-3D53-7C9F77392D3B}" dt="2024-11-08T11:18:57.620" v="516" actId="20577"/>
          <ac:spMkLst>
            <pc:docMk/>
            <pc:sldMk cId="2683030094" sldId="270"/>
            <ac:spMk id="9" creationId="{BDF293E8-DFD1-0392-865C-DA27EA74B910}"/>
          </ac:spMkLst>
        </pc:spChg>
      </pc:sldChg>
      <pc:sldChg chg="modSp">
        <pc:chgData name="Harlee Campbell (2411343)" userId="S::2411343@student.uwtsd.ac.uk::43fbdf23-0ef8-408e-b782-3d985b0bf548" providerId="AD" clId="Web-{77F4A9A5-2038-C168-3D53-7C9F77392D3B}" dt="2024-11-08T10:58:20.933" v="199" actId="20577"/>
        <pc:sldMkLst>
          <pc:docMk/>
          <pc:sldMk cId="2243045519" sldId="279"/>
        </pc:sldMkLst>
        <pc:spChg chg="mod">
          <ac:chgData name="Harlee Campbell (2411343)" userId="S::2411343@student.uwtsd.ac.uk::43fbdf23-0ef8-408e-b782-3d985b0bf548" providerId="AD" clId="Web-{77F4A9A5-2038-C168-3D53-7C9F77392D3B}" dt="2024-11-08T10:58:20.933" v="199" actId="20577"/>
          <ac:spMkLst>
            <pc:docMk/>
            <pc:sldMk cId="2243045519" sldId="279"/>
            <ac:spMk id="2" creationId="{FE251681-64E2-5099-E071-2ED3F5A4FB72}"/>
          </ac:spMkLst>
        </pc:spChg>
      </pc:sldChg>
      <pc:sldChg chg="addSp delSp modSp new mod modClrScheme chgLayout">
        <pc:chgData name="Harlee Campbell (2411343)" userId="S::2411343@student.uwtsd.ac.uk::43fbdf23-0ef8-408e-b782-3d985b0bf548" providerId="AD" clId="Web-{77F4A9A5-2038-C168-3D53-7C9F77392D3B}" dt="2024-11-08T10:56:16.977" v="118"/>
        <pc:sldMkLst>
          <pc:docMk/>
          <pc:sldMk cId="2985870494" sldId="282"/>
        </pc:sldMkLst>
        <pc:spChg chg="mod">
          <ac:chgData name="Harlee Campbell (2411343)" userId="S::2411343@student.uwtsd.ac.uk::43fbdf23-0ef8-408e-b782-3d985b0bf548" providerId="AD" clId="Web-{77F4A9A5-2038-C168-3D53-7C9F77392D3B}" dt="2024-11-08T10:56:16.977" v="118"/>
          <ac:spMkLst>
            <pc:docMk/>
            <pc:sldMk cId="2985870494" sldId="282"/>
            <ac:spMk id="2" creationId="{18DD9DA6-EFD2-4307-9FF6-14914662125E}"/>
          </ac:spMkLst>
        </pc:spChg>
        <pc:spChg chg="del">
          <ac:chgData name="Harlee Campbell (2411343)" userId="S::2411343@student.uwtsd.ac.uk::43fbdf23-0ef8-408e-b782-3d985b0bf548" providerId="AD" clId="Web-{77F4A9A5-2038-C168-3D53-7C9F77392D3B}" dt="2024-11-08T10:53:49.567" v="1"/>
          <ac:spMkLst>
            <pc:docMk/>
            <pc:sldMk cId="2985870494" sldId="282"/>
            <ac:spMk id="3" creationId="{EDB7950D-C4EB-AEE7-B568-555C1B871580}"/>
          </ac:spMkLst>
        </pc:spChg>
        <pc:spChg chg="mod">
          <ac:chgData name="Harlee Campbell (2411343)" userId="S::2411343@student.uwtsd.ac.uk::43fbdf23-0ef8-408e-b782-3d985b0bf548" providerId="AD" clId="Web-{77F4A9A5-2038-C168-3D53-7C9F77392D3B}" dt="2024-11-08T10:56:16.977" v="118"/>
          <ac:spMkLst>
            <pc:docMk/>
            <pc:sldMk cId="2985870494" sldId="282"/>
            <ac:spMk id="4" creationId="{31B3A11A-6804-B4A9-354D-962CA7894BA4}"/>
          </ac:spMkLst>
        </pc:spChg>
        <pc:spChg chg="mod">
          <ac:chgData name="Harlee Campbell (2411343)" userId="S::2411343@student.uwtsd.ac.uk::43fbdf23-0ef8-408e-b782-3d985b0bf548" providerId="AD" clId="Web-{77F4A9A5-2038-C168-3D53-7C9F77392D3B}" dt="2024-11-08T10:56:16.977" v="118"/>
          <ac:spMkLst>
            <pc:docMk/>
            <pc:sldMk cId="2985870494" sldId="282"/>
            <ac:spMk id="5" creationId="{5AD7C7BD-CEE7-735A-70CE-B1D93B374FA7}"/>
          </ac:spMkLst>
        </pc:spChg>
        <pc:spChg chg="mod">
          <ac:chgData name="Harlee Campbell (2411343)" userId="S::2411343@student.uwtsd.ac.uk::43fbdf23-0ef8-408e-b782-3d985b0bf548" providerId="AD" clId="Web-{77F4A9A5-2038-C168-3D53-7C9F77392D3B}" dt="2024-11-08T10:56:16.977" v="118"/>
          <ac:spMkLst>
            <pc:docMk/>
            <pc:sldMk cId="2985870494" sldId="282"/>
            <ac:spMk id="6" creationId="{C0A2B2AC-27DB-A188-D48A-6032D323F66C}"/>
          </ac:spMkLst>
        </pc:spChg>
        <pc:spChg chg="mod">
          <ac:chgData name="Harlee Campbell (2411343)" userId="S::2411343@student.uwtsd.ac.uk::43fbdf23-0ef8-408e-b782-3d985b0bf548" providerId="AD" clId="Web-{77F4A9A5-2038-C168-3D53-7C9F77392D3B}" dt="2024-11-08T10:56:16.977" v="118"/>
          <ac:spMkLst>
            <pc:docMk/>
            <pc:sldMk cId="2985870494" sldId="282"/>
            <ac:spMk id="7" creationId="{F1A9901B-1292-2955-05AF-98391160D7DE}"/>
          </ac:spMkLst>
        </pc:spChg>
        <pc:picChg chg="add mod ord">
          <ac:chgData name="Harlee Campbell (2411343)" userId="S::2411343@student.uwtsd.ac.uk::43fbdf23-0ef8-408e-b782-3d985b0bf548" providerId="AD" clId="Web-{77F4A9A5-2038-C168-3D53-7C9F77392D3B}" dt="2024-11-08T10:56:16.977" v="118"/>
          <ac:picMkLst>
            <pc:docMk/>
            <pc:sldMk cId="2985870494" sldId="282"/>
            <ac:picMk id="8" creationId="{468F85E2-E929-C366-17D4-5BE7FA87DE65}"/>
          </ac:picMkLst>
        </pc:picChg>
      </pc:sldChg>
      <pc:sldChg chg="delSp modSp new">
        <pc:chgData name="Harlee Campbell (2411343)" userId="S::2411343@student.uwtsd.ac.uk::43fbdf23-0ef8-408e-b782-3d985b0bf548" providerId="AD" clId="Web-{77F4A9A5-2038-C168-3D53-7C9F77392D3B}" dt="2024-11-08T10:57:44.058" v="186"/>
        <pc:sldMkLst>
          <pc:docMk/>
          <pc:sldMk cId="2148278316" sldId="283"/>
        </pc:sldMkLst>
        <pc:spChg chg="mod">
          <ac:chgData name="Harlee Campbell (2411343)" userId="S::2411343@student.uwtsd.ac.uk::43fbdf23-0ef8-408e-b782-3d985b0bf548" providerId="AD" clId="Web-{77F4A9A5-2038-C168-3D53-7C9F77392D3B}" dt="2024-11-08T10:56:45.665" v="124" actId="20577"/>
          <ac:spMkLst>
            <pc:docMk/>
            <pc:sldMk cId="2148278316" sldId="283"/>
            <ac:spMk id="2" creationId="{D7E3210B-EF3D-780F-98AA-A8F580E4D705}"/>
          </ac:spMkLst>
        </pc:spChg>
        <pc:spChg chg="mod">
          <ac:chgData name="Harlee Campbell (2411343)" userId="S::2411343@student.uwtsd.ac.uk::43fbdf23-0ef8-408e-b782-3d985b0bf548" providerId="AD" clId="Web-{77F4A9A5-2038-C168-3D53-7C9F77392D3B}" dt="2024-11-08T10:57:42.151" v="185" actId="20577"/>
          <ac:spMkLst>
            <pc:docMk/>
            <pc:sldMk cId="2148278316" sldId="283"/>
            <ac:spMk id="3" creationId="{3926C673-901A-DD66-CB2A-D6A3FBCF8124}"/>
          </ac:spMkLst>
        </pc:spChg>
        <pc:spChg chg="del">
          <ac:chgData name="Harlee Campbell (2411343)" userId="S::2411343@student.uwtsd.ac.uk::43fbdf23-0ef8-408e-b782-3d985b0bf548" providerId="AD" clId="Web-{77F4A9A5-2038-C168-3D53-7C9F77392D3B}" dt="2024-11-08T10:57:44.058" v="186"/>
          <ac:spMkLst>
            <pc:docMk/>
            <pc:sldMk cId="2148278316" sldId="283"/>
            <ac:spMk id="4" creationId="{6CB6EA76-B0F3-BAB8-4F35-70E3B7E4976A}"/>
          </ac:spMkLst>
        </pc:spChg>
      </pc:sldChg>
      <pc:sldChg chg="addSp delSp modSp new">
        <pc:chgData name="Harlee Campbell (2411343)" userId="S::2411343@student.uwtsd.ac.uk::43fbdf23-0ef8-408e-b782-3d985b0bf548" providerId="AD" clId="Web-{77F4A9A5-2038-C168-3D53-7C9F77392D3B}" dt="2024-11-08T11:18:45.495" v="514" actId="20577"/>
        <pc:sldMkLst>
          <pc:docMk/>
          <pc:sldMk cId="1161029946" sldId="284"/>
        </pc:sldMkLst>
        <pc:spChg chg="del">
          <ac:chgData name="Harlee Campbell (2411343)" userId="S::2411343@student.uwtsd.ac.uk::43fbdf23-0ef8-408e-b782-3d985b0bf548" providerId="AD" clId="Web-{77F4A9A5-2038-C168-3D53-7C9F77392D3B}" dt="2024-11-08T11:17:06.274" v="483"/>
          <ac:spMkLst>
            <pc:docMk/>
            <pc:sldMk cId="1161029946" sldId="284"/>
            <ac:spMk id="2" creationId="{C956B73C-F79B-6EBE-EB8B-30F341F410D4}"/>
          </ac:spMkLst>
        </pc:spChg>
        <pc:spChg chg="del mod">
          <ac:chgData name="Harlee Campbell (2411343)" userId="S::2411343@student.uwtsd.ac.uk::43fbdf23-0ef8-408e-b782-3d985b0bf548" providerId="AD" clId="Web-{77F4A9A5-2038-C168-3D53-7C9F77392D3B}" dt="2024-11-08T11:17:03.617" v="482"/>
          <ac:spMkLst>
            <pc:docMk/>
            <pc:sldMk cId="1161029946" sldId="284"/>
            <ac:spMk id="3" creationId="{EB65CEF3-B664-0D6A-A72F-1E7CC957B26A}"/>
          </ac:spMkLst>
        </pc:spChg>
        <pc:spChg chg="mod">
          <ac:chgData name="Harlee Campbell (2411343)" userId="S::2411343@student.uwtsd.ac.uk::43fbdf23-0ef8-408e-b782-3d985b0bf548" providerId="AD" clId="Web-{77F4A9A5-2038-C168-3D53-7C9F77392D3B}" dt="2024-11-08T11:18:24.494" v="501" actId="14100"/>
          <ac:spMkLst>
            <pc:docMk/>
            <pc:sldMk cId="1161029946" sldId="284"/>
            <ac:spMk id="4" creationId="{72F08AE1-7CAD-56BE-7902-324DEA1318F0}"/>
          </ac:spMkLst>
        </pc:spChg>
        <pc:spChg chg="add del mod">
          <ac:chgData name="Harlee Campbell (2411343)" userId="S::2411343@student.uwtsd.ac.uk::43fbdf23-0ef8-408e-b782-3d985b0bf548" providerId="AD" clId="Web-{77F4A9A5-2038-C168-3D53-7C9F77392D3B}" dt="2024-11-08T11:18:20.979" v="500"/>
          <ac:spMkLst>
            <pc:docMk/>
            <pc:sldMk cId="1161029946" sldId="284"/>
            <ac:spMk id="8" creationId="{4A1FE3BA-CF0B-96C0-3933-7868E9A1868D}"/>
          </ac:spMkLst>
        </pc:spChg>
        <pc:spChg chg="add mod">
          <ac:chgData name="Harlee Campbell (2411343)" userId="S::2411343@student.uwtsd.ac.uk::43fbdf23-0ef8-408e-b782-3d985b0bf548" providerId="AD" clId="Web-{77F4A9A5-2038-C168-3D53-7C9F77392D3B}" dt="2024-11-08T11:18:45.495" v="514" actId="20577"/>
          <ac:spMkLst>
            <pc:docMk/>
            <pc:sldMk cId="1161029946" sldId="284"/>
            <ac:spMk id="9" creationId="{A98C964E-B5E7-7962-7FEE-CB67308DC515}"/>
          </ac:spMkLst>
        </pc:spChg>
      </pc:sldChg>
    </pc:docChg>
  </pc:docChgLst>
  <pc:docChgLst>
    <pc:chgData name="Harlee Campbell (2411343)" userId="S::2411343@student.uwtsd.ac.uk::43fbdf23-0ef8-408e-b782-3d985b0bf548" providerId="AD" clId="Web-{0F39682F-9EB6-E71A-2FEF-D0D055A525B3}"/>
    <pc:docChg chg="modSld">
      <pc:chgData name="Harlee Campbell (2411343)" userId="S::2411343@student.uwtsd.ac.uk::43fbdf23-0ef8-408e-b782-3d985b0bf548" providerId="AD" clId="Web-{0F39682F-9EB6-E71A-2FEF-D0D055A525B3}" dt="2024-10-23T18:41:26.263" v="263" actId="20577"/>
      <pc:docMkLst>
        <pc:docMk/>
      </pc:docMkLst>
      <pc:sldChg chg="addSp delSp modSp">
        <pc:chgData name="Harlee Campbell (2411343)" userId="S::2411343@student.uwtsd.ac.uk::43fbdf23-0ef8-408e-b782-3d985b0bf548" providerId="AD" clId="Web-{0F39682F-9EB6-E71A-2FEF-D0D055A525B3}" dt="2024-10-23T18:41:26.263" v="263" actId="20577"/>
        <pc:sldMkLst>
          <pc:docMk/>
          <pc:sldMk cId="282563405" sldId="276"/>
        </pc:sldMkLst>
        <pc:spChg chg="mod">
          <ac:chgData name="Harlee Campbell (2411343)" userId="S::2411343@student.uwtsd.ac.uk::43fbdf23-0ef8-408e-b782-3d985b0bf548" providerId="AD" clId="Web-{0F39682F-9EB6-E71A-2FEF-D0D055A525B3}" dt="2024-10-23T18:36:40.898" v="215" actId="1076"/>
          <ac:spMkLst>
            <pc:docMk/>
            <pc:sldMk cId="282563405" sldId="276"/>
            <ac:spMk id="8" creationId="{29412108-954D-55D1-F7EF-0D064BF41E93}"/>
          </ac:spMkLst>
        </pc:spChg>
        <pc:spChg chg="mod">
          <ac:chgData name="Harlee Campbell (2411343)" userId="S::2411343@student.uwtsd.ac.uk::43fbdf23-0ef8-408e-b782-3d985b0bf548" providerId="AD" clId="Web-{0F39682F-9EB6-E71A-2FEF-D0D055A525B3}" dt="2024-10-23T18:38:01.836" v="251" actId="20577"/>
          <ac:spMkLst>
            <pc:docMk/>
            <pc:sldMk cId="282563405" sldId="276"/>
            <ac:spMk id="10" creationId="{EC44496B-0C5C-9CE6-15B9-A8E66EB3DB04}"/>
          </ac:spMkLst>
        </pc:spChg>
      </pc:sldChg>
    </pc:docChg>
  </pc:docChgLst>
  <pc:docChgLst>
    <pc:chgData name="Harlee Campbell (2411343)" userId="S::2411343@student.uwtsd.ac.uk::43fbdf23-0ef8-408e-b782-3d985b0bf548" providerId="AD" clId="Web-{728037E3-5389-1C5A-0594-DD457BCC19FD}"/>
    <pc:docChg chg="modSld">
      <pc:chgData name="Harlee Campbell (2411343)" userId="S::2411343@student.uwtsd.ac.uk::43fbdf23-0ef8-408e-b782-3d985b0bf548" providerId="AD" clId="Web-{728037E3-5389-1C5A-0594-DD457BCC19FD}" dt="2024-10-10T10:50:05.613" v="984" actId="20577"/>
      <pc:docMkLst>
        <pc:docMk/>
      </pc:docMkLst>
      <pc:sldChg chg="modSp">
        <pc:chgData name="Harlee Campbell (2411343)" userId="S::2411343@student.uwtsd.ac.uk::43fbdf23-0ef8-408e-b782-3d985b0bf548" providerId="AD" clId="Web-{728037E3-5389-1C5A-0594-DD457BCC19FD}" dt="2024-10-10T10:50:05.613" v="984" actId="20577"/>
        <pc:sldMkLst>
          <pc:docMk/>
          <pc:sldMk cId="7294868" sldId="261"/>
        </pc:sldMkLst>
      </pc:sldChg>
      <pc:sldChg chg="modSp">
        <pc:chgData name="Harlee Campbell (2411343)" userId="S::2411343@student.uwtsd.ac.uk::43fbdf23-0ef8-408e-b782-3d985b0bf548" providerId="AD" clId="Web-{728037E3-5389-1C5A-0594-DD457BCC19FD}" dt="2024-10-10T09:55:38.646" v="970" actId="20577"/>
        <pc:sldMkLst>
          <pc:docMk/>
          <pc:sldMk cId="1539594054" sldId="269"/>
        </pc:sldMkLst>
      </pc:sldChg>
      <pc:sldChg chg="addSp delSp modSp mod modClrScheme chgLayout">
        <pc:chgData name="Harlee Campbell (2411343)" userId="S::2411343@student.uwtsd.ac.uk::43fbdf23-0ef8-408e-b782-3d985b0bf548" providerId="AD" clId="Web-{728037E3-5389-1C5A-0594-DD457BCC19FD}" dt="2024-10-10T09:40:28.286" v="935"/>
        <pc:sldMkLst>
          <pc:docMk/>
          <pc:sldMk cId="2796645764" sldId="272"/>
        </pc:sldMkLst>
        <pc:spChg chg="mod">
          <ac:chgData name="Harlee Campbell (2411343)" userId="S::2411343@student.uwtsd.ac.uk::43fbdf23-0ef8-408e-b782-3d985b0bf548" providerId="AD" clId="Web-{728037E3-5389-1C5A-0594-DD457BCC19FD}" dt="2024-10-10T09:40:28.286" v="935"/>
          <ac:spMkLst>
            <pc:docMk/>
            <pc:sldMk cId="2796645764" sldId="272"/>
            <ac:spMk id="2" creationId="{7CAE9075-2FBB-B550-0BB1-EA017BF61D6F}"/>
          </ac:spMkLst>
        </pc:spChg>
        <pc:spChg chg="mod">
          <ac:chgData name="Harlee Campbell (2411343)" userId="S::2411343@student.uwtsd.ac.uk::43fbdf23-0ef8-408e-b782-3d985b0bf548" providerId="AD" clId="Web-{728037E3-5389-1C5A-0594-DD457BCC19FD}" dt="2024-10-10T09:40:28.286" v="935"/>
          <ac:spMkLst>
            <pc:docMk/>
            <pc:sldMk cId="2796645764" sldId="272"/>
            <ac:spMk id="4" creationId="{D9AD35FF-F090-803E-B7DD-E92694978609}"/>
          </ac:spMkLst>
        </pc:spChg>
        <pc:spChg chg="mod">
          <ac:chgData name="Harlee Campbell (2411343)" userId="S::2411343@student.uwtsd.ac.uk::43fbdf23-0ef8-408e-b782-3d985b0bf548" providerId="AD" clId="Web-{728037E3-5389-1C5A-0594-DD457BCC19FD}" dt="2024-10-10T09:40:28.286" v="935"/>
          <ac:spMkLst>
            <pc:docMk/>
            <pc:sldMk cId="2796645764" sldId="272"/>
            <ac:spMk id="5" creationId="{FD2DF659-D8BB-4961-A361-8B2A854E741C}"/>
          </ac:spMkLst>
        </pc:spChg>
        <pc:spChg chg="mod">
          <ac:chgData name="Harlee Campbell (2411343)" userId="S::2411343@student.uwtsd.ac.uk::43fbdf23-0ef8-408e-b782-3d985b0bf548" providerId="AD" clId="Web-{728037E3-5389-1C5A-0594-DD457BCC19FD}" dt="2024-10-10T09:40:28.286" v="935"/>
          <ac:spMkLst>
            <pc:docMk/>
            <pc:sldMk cId="2796645764" sldId="272"/>
            <ac:spMk id="6" creationId="{1FD8619B-4866-2478-0851-641D4D54816F}"/>
          </ac:spMkLst>
        </pc:spChg>
        <pc:spChg chg="mod">
          <ac:chgData name="Harlee Campbell (2411343)" userId="S::2411343@student.uwtsd.ac.uk::43fbdf23-0ef8-408e-b782-3d985b0bf548" providerId="AD" clId="Web-{728037E3-5389-1C5A-0594-DD457BCC19FD}" dt="2024-10-10T09:40:28.286" v="935"/>
          <ac:spMkLst>
            <pc:docMk/>
            <pc:sldMk cId="2796645764" sldId="272"/>
            <ac:spMk id="7" creationId="{1CB03CF3-AF56-FC81-B126-CFCB05738C6D}"/>
          </ac:spMkLst>
        </pc:spChg>
        <pc:picChg chg="add mod ord">
          <ac:chgData name="Harlee Campbell (2411343)" userId="S::2411343@student.uwtsd.ac.uk::43fbdf23-0ef8-408e-b782-3d985b0bf548" providerId="AD" clId="Web-{728037E3-5389-1C5A-0594-DD457BCC19FD}" dt="2024-10-10T09:40:28.286" v="935"/>
          <ac:picMkLst>
            <pc:docMk/>
            <pc:sldMk cId="2796645764" sldId="272"/>
            <ac:picMk id="8" creationId="{058D76DA-FF64-9B05-6665-2CB613D28A5C}"/>
          </ac:picMkLst>
        </pc:picChg>
      </pc:sldChg>
    </pc:docChg>
  </pc:docChgLst>
  <pc:docChgLst>
    <pc:chgData name="Harlee Campbell (2411343)" userId="S::2411343@student.uwtsd.ac.uk::43fbdf23-0ef8-408e-b782-3d985b0bf548" providerId="AD" clId="Web-{E9D1AD0A-E8E1-6CE9-29E0-665771EB2CB4}"/>
    <pc:docChg chg="modSld">
      <pc:chgData name="Harlee Campbell (2411343)" userId="S::2411343@student.uwtsd.ac.uk::43fbdf23-0ef8-408e-b782-3d985b0bf548" providerId="AD" clId="Web-{E9D1AD0A-E8E1-6CE9-29E0-665771EB2CB4}" dt="2024-10-26T09:44:17.551" v="476" actId="20577"/>
      <pc:docMkLst>
        <pc:docMk/>
      </pc:docMkLst>
      <pc:sldChg chg="modSp">
        <pc:chgData name="Harlee Campbell (2411343)" userId="S::2411343@student.uwtsd.ac.uk::43fbdf23-0ef8-408e-b782-3d985b0bf548" providerId="AD" clId="Web-{E9D1AD0A-E8E1-6CE9-29E0-665771EB2CB4}" dt="2024-10-26T09:33:44.372" v="313" actId="20577"/>
        <pc:sldMkLst>
          <pc:docMk/>
          <pc:sldMk cId="4000488292" sldId="259"/>
        </pc:sldMkLst>
      </pc:sldChg>
      <pc:sldChg chg="addSp modSp">
        <pc:chgData name="Harlee Campbell (2411343)" userId="S::2411343@student.uwtsd.ac.uk::43fbdf23-0ef8-408e-b782-3d985b0bf548" providerId="AD" clId="Web-{E9D1AD0A-E8E1-6CE9-29E0-665771EB2CB4}" dt="2024-10-26T09:44:17.551" v="476" actId="20577"/>
        <pc:sldMkLst>
          <pc:docMk/>
          <pc:sldMk cId="2899704376" sldId="262"/>
        </pc:sldMkLst>
        <pc:spChg chg="mod">
          <ac:chgData name="Harlee Campbell (2411343)" userId="S::2411343@student.uwtsd.ac.uk::43fbdf23-0ef8-408e-b782-3d985b0bf548" providerId="AD" clId="Web-{E9D1AD0A-E8E1-6CE9-29E0-665771EB2CB4}" dt="2024-10-26T09:43:54.957" v="473" actId="1076"/>
          <ac:spMkLst>
            <pc:docMk/>
            <pc:sldMk cId="2899704376" sldId="262"/>
            <ac:spMk id="2" creationId="{90AAC716-EEBE-B4BF-E9B8-BD62D3DC2243}"/>
          </ac:spMkLst>
        </pc:spChg>
        <pc:spChg chg="add mod">
          <ac:chgData name="Harlee Campbell (2411343)" userId="S::2411343@student.uwtsd.ac.uk::43fbdf23-0ef8-408e-b782-3d985b0bf548" providerId="AD" clId="Web-{E9D1AD0A-E8E1-6CE9-29E0-665771EB2CB4}" dt="2024-10-26T09:44:17.551" v="476" actId="20577"/>
          <ac:spMkLst>
            <pc:docMk/>
            <pc:sldMk cId="2899704376" sldId="262"/>
            <ac:spMk id="3" creationId="{429FB5DE-3DF9-E115-6FE8-E95A3251F645}"/>
          </ac:spMkLst>
        </pc:spChg>
      </pc:sldChg>
      <pc:sldChg chg="modSp">
        <pc:chgData name="Harlee Campbell (2411343)" userId="S::2411343@student.uwtsd.ac.uk::43fbdf23-0ef8-408e-b782-3d985b0bf548" providerId="AD" clId="Web-{E9D1AD0A-E8E1-6CE9-29E0-665771EB2CB4}" dt="2024-10-26T09:34:02.388" v="314" actId="20577"/>
        <pc:sldMkLst>
          <pc:docMk/>
          <pc:sldMk cId="282563405" sldId="276"/>
        </pc:sldMkLst>
      </pc:sldChg>
    </pc:docChg>
  </pc:docChgLst>
  <pc:docChgLst>
    <pc:chgData name="Harlee Campbell (2411343)" userId="S::2411343@student.uwtsd.ac.uk::43fbdf23-0ef8-408e-b782-3d985b0bf548" providerId="AD" clId="Web-{395518EF-8510-C3B4-23E9-00A1A83F2E19}"/>
    <pc:docChg chg="modSld">
      <pc:chgData name="Harlee Campbell (2411343)" userId="S::2411343@student.uwtsd.ac.uk::43fbdf23-0ef8-408e-b782-3d985b0bf548" providerId="AD" clId="Web-{395518EF-8510-C3B4-23E9-00A1A83F2E19}" dt="2024-11-06T10:06:13.989" v="171" actId="20577"/>
      <pc:docMkLst>
        <pc:docMk/>
      </pc:docMkLst>
      <pc:sldChg chg="delSp modSp">
        <pc:chgData name="Harlee Campbell (2411343)" userId="S::2411343@student.uwtsd.ac.uk::43fbdf23-0ef8-408e-b782-3d985b0bf548" providerId="AD" clId="Web-{395518EF-8510-C3B4-23E9-00A1A83F2E19}" dt="2024-11-06T10:05:04.909" v="166" actId="1076"/>
        <pc:sldMkLst>
          <pc:docMk/>
          <pc:sldMk cId="7294868" sldId="261"/>
        </pc:sldMkLst>
        <pc:spChg chg="del">
          <ac:chgData name="Harlee Campbell (2411343)" userId="S::2411343@student.uwtsd.ac.uk::43fbdf23-0ef8-408e-b782-3d985b0bf548" providerId="AD" clId="Web-{395518EF-8510-C3B4-23E9-00A1A83F2E19}" dt="2024-11-06T10:05:01.549" v="165"/>
          <ac:spMkLst>
            <pc:docMk/>
            <pc:sldMk cId="7294868" sldId="261"/>
            <ac:spMk id="3" creationId="{F85A71E0-5A78-7236-2A92-538F3916507C}"/>
          </ac:spMkLst>
        </pc:spChg>
        <pc:spChg chg="mod">
          <ac:chgData name="Harlee Campbell (2411343)" userId="S::2411343@student.uwtsd.ac.uk::43fbdf23-0ef8-408e-b782-3d985b0bf548" providerId="AD" clId="Web-{395518EF-8510-C3B4-23E9-00A1A83F2E19}" dt="2024-11-06T10:05:04.909" v="166" actId="1076"/>
          <ac:spMkLst>
            <pc:docMk/>
            <pc:sldMk cId="7294868" sldId="261"/>
            <ac:spMk id="11" creationId="{D9EEC2F6-97CF-30FB-C3F4-A94B2315B794}"/>
          </ac:spMkLst>
        </pc:spChg>
      </pc:sldChg>
      <pc:sldChg chg="modSp">
        <pc:chgData name="Harlee Campbell (2411343)" userId="S::2411343@student.uwtsd.ac.uk::43fbdf23-0ef8-408e-b782-3d985b0bf548" providerId="AD" clId="Web-{395518EF-8510-C3B4-23E9-00A1A83F2E19}" dt="2024-11-06T09:51:54.311" v="32" actId="20577"/>
        <pc:sldMkLst>
          <pc:docMk/>
          <pc:sldMk cId="1134425862" sldId="263"/>
        </pc:sldMkLst>
        <pc:spChg chg="mod">
          <ac:chgData name="Harlee Campbell (2411343)" userId="S::2411343@student.uwtsd.ac.uk::43fbdf23-0ef8-408e-b782-3d985b0bf548" providerId="AD" clId="Web-{395518EF-8510-C3B4-23E9-00A1A83F2E19}" dt="2024-11-06T09:51:54.311" v="32" actId="20577"/>
          <ac:spMkLst>
            <pc:docMk/>
            <pc:sldMk cId="1134425862" sldId="263"/>
            <ac:spMk id="12" creationId="{D1921AA3-B1DC-B052-13F6-07A3BD8C1CBF}"/>
          </ac:spMkLst>
        </pc:spChg>
      </pc:sldChg>
      <pc:sldChg chg="addSp delSp modSp">
        <pc:chgData name="Harlee Campbell (2411343)" userId="S::2411343@student.uwtsd.ac.uk::43fbdf23-0ef8-408e-b782-3d985b0bf548" providerId="AD" clId="Web-{395518EF-8510-C3B4-23E9-00A1A83F2E19}" dt="2024-11-06T09:53:59.970" v="59" actId="1076"/>
        <pc:sldMkLst>
          <pc:docMk/>
          <pc:sldMk cId="281269476" sldId="268"/>
        </pc:sldMkLst>
        <pc:spChg chg="mod">
          <ac:chgData name="Harlee Campbell (2411343)" userId="S::2411343@student.uwtsd.ac.uk::43fbdf23-0ef8-408e-b782-3d985b0bf548" providerId="AD" clId="Web-{395518EF-8510-C3B4-23E9-00A1A83F2E19}" dt="2024-11-06T09:53:18.766" v="51" actId="20577"/>
          <ac:spMkLst>
            <pc:docMk/>
            <pc:sldMk cId="281269476" sldId="268"/>
            <ac:spMk id="2" creationId="{9E15D995-FC7C-F4A8-AA5E-0D4B44D1EF2B}"/>
          </ac:spMkLst>
        </pc:spChg>
        <pc:spChg chg="add del mod">
          <ac:chgData name="Harlee Campbell (2411343)" userId="S::2411343@student.uwtsd.ac.uk::43fbdf23-0ef8-408e-b782-3d985b0bf548" providerId="AD" clId="Web-{395518EF-8510-C3B4-23E9-00A1A83F2E19}" dt="2024-11-06T09:53:09.079" v="49"/>
          <ac:spMkLst>
            <pc:docMk/>
            <pc:sldMk cId="281269476" sldId="268"/>
            <ac:spMk id="9" creationId="{9C711625-C682-5506-E53C-19734F2BD3F9}"/>
          </ac:spMkLst>
        </pc:spChg>
        <pc:spChg chg="add mod">
          <ac:chgData name="Harlee Campbell (2411343)" userId="S::2411343@student.uwtsd.ac.uk::43fbdf23-0ef8-408e-b782-3d985b0bf548" providerId="AD" clId="Web-{395518EF-8510-C3B4-23E9-00A1A83F2E19}" dt="2024-11-06T09:53:59.970" v="59" actId="1076"/>
          <ac:spMkLst>
            <pc:docMk/>
            <pc:sldMk cId="281269476" sldId="268"/>
            <ac:spMk id="10" creationId="{3AB5AF5F-A59F-AD6A-E0F2-03303F480F4A}"/>
          </ac:spMkLst>
        </pc:spChg>
        <pc:spChg chg="add del mod">
          <ac:chgData name="Harlee Campbell (2411343)" userId="S::2411343@student.uwtsd.ac.uk::43fbdf23-0ef8-408e-b782-3d985b0bf548" providerId="AD" clId="Web-{395518EF-8510-C3B4-23E9-00A1A83F2E19}" dt="2024-11-06T09:53:50.533" v="55"/>
          <ac:spMkLst>
            <pc:docMk/>
            <pc:sldMk cId="281269476" sldId="268"/>
            <ac:spMk id="12" creationId="{7845E0DB-F543-0937-7812-AC0581E12964}"/>
          </ac:spMkLst>
        </pc:spChg>
        <pc:spChg chg="del mod">
          <ac:chgData name="Harlee Campbell (2411343)" userId="S::2411343@student.uwtsd.ac.uk::43fbdf23-0ef8-408e-b782-3d985b0bf548" providerId="AD" clId="Web-{395518EF-8510-C3B4-23E9-00A1A83F2E19}" dt="2024-11-06T09:53:46.783" v="54"/>
          <ac:spMkLst>
            <pc:docMk/>
            <pc:sldMk cId="281269476" sldId="268"/>
            <ac:spMk id="13" creationId="{D4128259-B5CC-2A90-F211-3202C5DC6CE1}"/>
          </ac:spMkLst>
        </pc:spChg>
        <pc:picChg chg="del">
          <ac:chgData name="Harlee Campbell (2411343)" userId="S::2411343@student.uwtsd.ac.uk::43fbdf23-0ef8-408e-b782-3d985b0bf548" providerId="AD" clId="Web-{395518EF-8510-C3B4-23E9-00A1A83F2E19}" dt="2024-11-06T09:53:03.813" v="48"/>
          <ac:picMkLst>
            <pc:docMk/>
            <pc:sldMk cId="281269476" sldId="268"/>
            <ac:picMk id="8" creationId="{C1AAECA3-326C-93D9-06A4-82308128BA48}"/>
          </ac:picMkLst>
        </pc:picChg>
      </pc:sldChg>
      <pc:sldChg chg="addSp delSp modSp">
        <pc:chgData name="Harlee Campbell (2411343)" userId="S::2411343@student.uwtsd.ac.uk::43fbdf23-0ef8-408e-b782-3d985b0bf548" providerId="AD" clId="Web-{395518EF-8510-C3B4-23E9-00A1A83F2E19}" dt="2024-11-06T10:06:13.989" v="171" actId="20577"/>
        <pc:sldMkLst>
          <pc:docMk/>
          <pc:sldMk cId="2683030094" sldId="270"/>
        </pc:sldMkLst>
        <pc:spChg chg="mod">
          <ac:chgData name="Harlee Campbell (2411343)" userId="S::2411343@student.uwtsd.ac.uk::43fbdf23-0ef8-408e-b782-3d985b0bf548" providerId="AD" clId="Web-{395518EF-8510-C3B4-23E9-00A1A83F2E19}" dt="2024-11-06T10:03:52.048" v="148" actId="20577"/>
          <ac:spMkLst>
            <pc:docMk/>
            <pc:sldMk cId="2683030094" sldId="270"/>
            <ac:spMk id="4" creationId="{2404207D-ECDA-3C2C-A9E2-4922C902D922}"/>
          </ac:spMkLst>
        </pc:spChg>
        <pc:spChg chg="add mod">
          <ac:chgData name="Harlee Campbell (2411343)" userId="S::2411343@student.uwtsd.ac.uk::43fbdf23-0ef8-408e-b782-3d985b0bf548" providerId="AD" clId="Web-{395518EF-8510-C3B4-23E9-00A1A83F2E19}" dt="2024-11-06T10:06:13.989" v="171" actId="20577"/>
          <ac:spMkLst>
            <pc:docMk/>
            <pc:sldMk cId="2683030094" sldId="270"/>
            <ac:spMk id="9" creationId="{BDF293E8-DFD1-0392-865C-DA27EA74B910}"/>
          </ac:spMkLst>
        </pc:spChg>
        <pc:picChg chg="del mod">
          <ac:chgData name="Harlee Campbell (2411343)" userId="S::2411343@student.uwtsd.ac.uk::43fbdf23-0ef8-408e-b782-3d985b0bf548" providerId="AD" clId="Web-{395518EF-8510-C3B4-23E9-00A1A83F2E19}" dt="2024-11-06T09:55:28.738" v="65"/>
          <ac:picMkLst>
            <pc:docMk/>
            <pc:sldMk cId="2683030094" sldId="270"/>
            <ac:picMk id="8" creationId="{83F1FDD1-4562-229C-B332-DD20201E64A6}"/>
          </ac:picMkLst>
        </pc:picChg>
      </pc:sldChg>
      <pc:sldChg chg="modSp">
        <pc:chgData name="Harlee Campbell (2411343)" userId="S::2411343@student.uwtsd.ac.uk::43fbdf23-0ef8-408e-b782-3d985b0bf548" providerId="AD" clId="Web-{395518EF-8510-C3B4-23E9-00A1A83F2E19}" dt="2024-11-06T09:52:24.406" v="34" actId="1076"/>
        <pc:sldMkLst>
          <pc:docMk/>
          <pc:sldMk cId="282563405" sldId="276"/>
        </pc:sldMkLst>
        <pc:spChg chg="mod">
          <ac:chgData name="Harlee Campbell (2411343)" userId="S::2411343@student.uwtsd.ac.uk::43fbdf23-0ef8-408e-b782-3d985b0bf548" providerId="AD" clId="Web-{395518EF-8510-C3B4-23E9-00A1A83F2E19}" dt="2024-11-06T09:49:43.136" v="11" actId="14100"/>
          <ac:spMkLst>
            <pc:docMk/>
            <pc:sldMk cId="282563405" sldId="276"/>
            <ac:spMk id="4803" creationId="{BA660561-3948-6ABE-2604-EDE854245A2A}"/>
          </ac:spMkLst>
        </pc:spChg>
        <pc:spChg chg="mod">
          <ac:chgData name="Harlee Campbell (2411343)" userId="S::2411343@student.uwtsd.ac.uk::43fbdf23-0ef8-408e-b782-3d985b0bf548" providerId="AD" clId="Web-{395518EF-8510-C3B4-23E9-00A1A83F2E19}" dt="2024-11-06T09:52:24.406" v="34" actId="1076"/>
          <ac:spMkLst>
            <pc:docMk/>
            <pc:sldMk cId="282563405" sldId="276"/>
            <ac:spMk id="5728" creationId="{48216B42-6916-5D18-E7AB-DB8EB0200050}"/>
          </ac:spMkLst>
        </pc:spChg>
      </pc:sldChg>
      <pc:sldChg chg="addSp delSp modSp">
        <pc:chgData name="Harlee Campbell (2411343)" userId="S::2411343@student.uwtsd.ac.uk::43fbdf23-0ef8-408e-b782-3d985b0bf548" providerId="AD" clId="Web-{395518EF-8510-C3B4-23E9-00A1A83F2E19}" dt="2024-11-06T10:04:52.127" v="164" actId="1076"/>
        <pc:sldMkLst>
          <pc:docMk/>
          <pc:sldMk cId="571982993" sldId="277"/>
        </pc:sldMkLst>
        <pc:spChg chg="mod">
          <ac:chgData name="Harlee Campbell (2411343)" userId="S::2411343@student.uwtsd.ac.uk::43fbdf23-0ef8-408e-b782-3d985b0bf548" providerId="AD" clId="Web-{395518EF-8510-C3B4-23E9-00A1A83F2E19}" dt="2024-11-06T09:51:37.108" v="31" actId="20577"/>
          <ac:spMkLst>
            <pc:docMk/>
            <pc:sldMk cId="571982993" sldId="277"/>
            <ac:spMk id="2" creationId="{EAC6CC2B-DFDF-C2BE-068D-941F8DEADB6C}"/>
          </ac:spMkLst>
        </pc:spChg>
        <pc:spChg chg="del">
          <ac:chgData name="Harlee Campbell (2411343)" userId="S::2411343@student.uwtsd.ac.uk::43fbdf23-0ef8-408e-b782-3d985b0bf548" providerId="AD" clId="Web-{395518EF-8510-C3B4-23E9-00A1A83F2E19}" dt="2024-11-06T09:50:22.731" v="14"/>
          <ac:spMkLst>
            <pc:docMk/>
            <pc:sldMk cId="571982993" sldId="277"/>
            <ac:spMk id="3" creationId="{BAEB5758-4D8E-34E4-D0A1-93776DB4CA35}"/>
          </ac:spMkLst>
        </pc:spChg>
        <pc:spChg chg="del mod">
          <ac:chgData name="Harlee Campbell (2411343)" userId="S::2411343@student.uwtsd.ac.uk::43fbdf23-0ef8-408e-b782-3d985b0bf548" providerId="AD" clId="Web-{395518EF-8510-C3B4-23E9-00A1A83F2E19}" dt="2024-11-06T09:51:19.341" v="26"/>
          <ac:spMkLst>
            <pc:docMk/>
            <pc:sldMk cId="571982993" sldId="277"/>
            <ac:spMk id="4" creationId="{EDB39BEF-5D88-F91B-4D81-68C83822A1F8}"/>
          </ac:spMkLst>
        </pc:spChg>
        <pc:spChg chg="mod">
          <ac:chgData name="Harlee Campbell (2411343)" userId="S::2411343@student.uwtsd.ac.uk::43fbdf23-0ef8-408e-b782-3d985b0bf548" providerId="AD" clId="Web-{395518EF-8510-C3B4-23E9-00A1A83F2E19}" dt="2024-11-06T10:04:52.127" v="164" actId="1076"/>
          <ac:spMkLst>
            <pc:docMk/>
            <pc:sldMk cId="571982993" sldId="277"/>
            <ac:spMk id="8" creationId="{81A5A6F2-F8CF-A84C-D0A8-195407CAF150}"/>
          </ac:spMkLst>
        </pc:spChg>
        <pc:spChg chg="add mod">
          <ac:chgData name="Harlee Campbell (2411343)" userId="S::2411343@student.uwtsd.ac.uk::43fbdf23-0ef8-408e-b782-3d985b0bf548" providerId="AD" clId="Web-{395518EF-8510-C3B4-23E9-00A1A83F2E19}" dt="2024-11-06T10:04:48.721" v="163" actId="1076"/>
          <ac:spMkLst>
            <pc:docMk/>
            <pc:sldMk cId="571982993" sldId="277"/>
            <ac:spMk id="9" creationId="{E189E561-6EFA-3B8F-F1F4-40688515E486}"/>
          </ac:spMkLst>
        </pc:spChg>
        <pc:spChg chg="add del mod">
          <ac:chgData name="Harlee Campbell (2411343)" userId="S::2411343@student.uwtsd.ac.uk::43fbdf23-0ef8-408e-b782-3d985b0bf548" providerId="AD" clId="Web-{395518EF-8510-C3B4-23E9-00A1A83F2E19}" dt="2024-11-06T09:50:34.122" v="16"/>
          <ac:spMkLst>
            <pc:docMk/>
            <pc:sldMk cId="571982993" sldId="277"/>
            <ac:spMk id="11" creationId="{F22F744F-C49A-8901-CEF8-5F7EB7BC53A0}"/>
          </ac:spMkLst>
        </pc:spChg>
        <pc:spChg chg="add mod">
          <ac:chgData name="Harlee Campbell (2411343)" userId="S::2411343@student.uwtsd.ac.uk::43fbdf23-0ef8-408e-b782-3d985b0bf548" providerId="AD" clId="Web-{395518EF-8510-C3B4-23E9-00A1A83F2E19}" dt="2024-11-06T09:51:28.842" v="29" actId="14100"/>
          <ac:spMkLst>
            <pc:docMk/>
            <pc:sldMk cId="571982993" sldId="277"/>
            <ac:spMk id="12" creationId="{DEF8DA56-A020-0288-BB4F-E682F42557D6}"/>
          </ac:spMkLst>
        </pc:spChg>
        <pc:spChg chg="add del mod">
          <ac:chgData name="Harlee Campbell (2411343)" userId="S::2411343@student.uwtsd.ac.uk::43fbdf23-0ef8-408e-b782-3d985b0bf548" providerId="AD" clId="Web-{395518EF-8510-C3B4-23E9-00A1A83F2E19}" dt="2024-11-06T09:51:22.232" v="27"/>
          <ac:spMkLst>
            <pc:docMk/>
            <pc:sldMk cId="571982993" sldId="277"/>
            <ac:spMk id="14" creationId="{AD5BC10A-A2C1-02FB-653D-6D05DC5306A8}"/>
          </ac:spMkLst>
        </pc:spChg>
      </pc:sldChg>
      <pc:sldChg chg="modSp">
        <pc:chgData name="Harlee Campbell (2411343)" userId="S::2411343@student.uwtsd.ac.uk::43fbdf23-0ef8-408e-b782-3d985b0bf548" providerId="AD" clId="Web-{395518EF-8510-C3B4-23E9-00A1A83F2E19}" dt="2024-11-06T09:48:52.603" v="0" actId="20577"/>
        <pc:sldMkLst>
          <pc:docMk/>
          <pc:sldMk cId="2243045519" sldId="279"/>
        </pc:sldMkLst>
        <pc:spChg chg="mod">
          <ac:chgData name="Harlee Campbell (2411343)" userId="S::2411343@student.uwtsd.ac.uk::43fbdf23-0ef8-408e-b782-3d985b0bf548" providerId="AD" clId="Web-{395518EF-8510-C3B4-23E9-00A1A83F2E19}" dt="2024-11-06T09:48:52.603" v="0" actId="20577"/>
          <ac:spMkLst>
            <pc:docMk/>
            <pc:sldMk cId="2243045519" sldId="279"/>
            <ac:spMk id="2" creationId="{FE251681-64E2-5099-E071-2ED3F5A4FB72}"/>
          </ac:spMkLst>
        </pc:spChg>
      </pc:sldChg>
      <pc:sldChg chg="addSp modSp">
        <pc:chgData name="Harlee Campbell (2411343)" userId="S::2411343@student.uwtsd.ac.uk::43fbdf23-0ef8-408e-b782-3d985b0bf548" providerId="AD" clId="Web-{395518EF-8510-C3B4-23E9-00A1A83F2E19}" dt="2024-11-06T09:52:46.844" v="45" actId="20577"/>
        <pc:sldMkLst>
          <pc:docMk/>
          <pc:sldMk cId="1357309544" sldId="280"/>
        </pc:sldMkLst>
        <pc:spChg chg="add mod">
          <ac:chgData name="Harlee Campbell (2411343)" userId="S::2411343@student.uwtsd.ac.uk::43fbdf23-0ef8-408e-b782-3d985b0bf548" providerId="AD" clId="Web-{395518EF-8510-C3B4-23E9-00A1A83F2E19}" dt="2024-11-06T09:52:46.844" v="45" actId="20577"/>
          <ac:spMkLst>
            <pc:docMk/>
            <pc:sldMk cId="1357309544" sldId="280"/>
            <ac:spMk id="24" creationId="{E877B023-9D0E-2A01-19B9-F224E5A37B7B}"/>
          </ac:spMkLst>
        </pc:spChg>
      </pc:sldChg>
    </pc:docChg>
  </pc:docChgLst>
  <pc:docChgLst>
    <pc:chgData name="Harlee Campbell (2411343)" userId="S::2411343@student.uwtsd.ac.uk::43fbdf23-0ef8-408e-b782-3d985b0bf548" providerId="AD" clId="Web-{F9231F74-2925-B7AE-8E34-FB539B627CEF}"/>
    <pc:docChg chg="addSld modSld addMainMaster delMainMaster">
      <pc:chgData name="Harlee Campbell (2411343)" userId="S::2411343@student.uwtsd.ac.uk::43fbdf23-0ef8-408e-b782-3d985b0bf548" providerId="AD" clId="Web-{F9231F74-2925-B7AE-8E34-FB539B627CEF}" dt="2024-10-29T11:48:26.297" v="434"/>
      <pc:docMkLst>
        <pc:docMk/>
      </pc:docMkLst>
      <pc:sldChg chg="modSp mod modClrScheme chgLayout">
        <pc:chgData name="Harlee Campbell (2411343)" userId="S::2411343@student.uwtsd.ac.uk::43fbdf23-0ef8-408e-b782-3d985b0bf548" providerId="AD" clId="Web-{F9231F74-2925-B7AE-8E34-FB539B627CEF}" dt="2024-10-29T11:45:21.463" v="339"/>
        <pc:sldMkLst>
          <pc:docMk/>
          <pc:sldMk cId="109857222" sldId="256"/>
        </pc:sldMkLst>
        <pc:spChg chg="mod ord">
          <ac:chgData name="Harlee Campbell (2411343)" userId="S::2411343@student.uwtsd.ac.uk::43fbdf23-0ef8-408e-b782-3d985b0bf548" providerId="AD" clId="Web-{F9231F74-2925-B7AE-8E34-FB539B627CEF}" dt="2024-10-29T11:45:21.463" v="339"/>
          <ac:spMkLst>
            <pc:docMk/>
            <pc:sldMk cId="109857222" sldId="256"/>
            <ac:spMk id="2" creationId="{00000000-0000-0000-0000-000000000000}"/>
          </ac:spMkLst>
        </pc:spChg>
        <pc:spChg chg="mod ord">
          <ac:chgData name="Harlee Campbell (2411343)" userId="S::2411343@student.uwtsd.ac.uk::43fbdf23-0ef8-408e-b782-3d985b0bf548" providerId="AD" clId="Web-{F9231F74-2925-B7AE-8E34-FB539B627CEF}" dt="2024-10-29T11:45:21.463" v="339"/>
          <ac:spMkLst>
            <pc:docMk/>
            <pc:sldMk cId="109857222" sldId="256"/>
            <ac:spMk id="3" creationId="{00000000-0000-0000-0000-000000000000}"/>
          </ac:spMkLst>
        </pc:spChg>
        <pc:spChg chg="mod ord">
          <ac:chgData name="Harlee Campbell (2411343)" userId="S::2411343@student.uwtsd.ac.uk::43fbdf23-0ef8-408e-b782-3d985b0bf548" providerId="AD" clId="Web-{F9231F74-2925-B7AE-8E34-FB539B627CEF}" dt="2024-10-29T11:45:21.463" v="339"/>
          <ac:spMkLst>
            <pc:docMk/>
            <pc:sldMk cId="109857222" sldId="256"/>
            <ac:spMk id="6" creationId="{751F32DD-40D0-BA67-70AB-AF4A29567269}"/>
          </ac:spMkLst>
        </pc:spChg>
        <pc:spChg chg="mod ord">
          <ac:chgData name="Harlee Campbell (2411343)" userId="S::2411343@student.uwtsd.ac.uk::43fbdf23-0ef8-408e-b782-3d985b0bf548" providerId="AD" clId="Web-{F9231F74-2925-B7AE-8E34-FB539B627CEF}" dt="2024-10-29T11:45:21.463" v="339"/>
          <ac:spMkLst>
            <pc:docMk/>
            <pc:sldMk cId="109857222" sldId="256"/>
            <ac:spMk id="7" creationId="{A105FA0F-1DD2-DD3E-D691-B9D1E2FDAAC6}"/>
          </ac:spMkLst>
        </pc:spChg>
        <pc:spChg chg="mod ord">
          <ac:chgData name="Harlee Campbell (2411343)" userId="S::2411343@student.uwtsd.ac.uk::43fbdf23-0ef8-408e-b782-3d985b0bf548" providerId="AD" clId="Web-{F9231F74-2925-B7AE-8E34-FB539B627CEF}" dt="2024-10-29T11:45:21.463" v="339"/>
          <ac:spMkLst>
            <pc:docMk/>
            <pc:sldMk cId="109857222" sldId="256"/>
            <ac:spMk id="13" creationId="{F381AEAE-234B-2222-A6D9-95679B4BDF23}"/>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2351851492" sldId="258"/>
        </pc:sldMkLst>
        <pc:spChg chg="mod ord">
          <ac:chgData name="Harlee Campbell (2411343)" userId="S::2411343@student.uwtsd.ac.uk::43fbdf23-0ef8-408e-b782-3d985b0bf548" providerId="AD" clId="Web-{F9231F74-2925-B7AE-8E34-FB539B627CEF}" dt="2024-10-29T11:45:21.463" v="339"/>
          <ac:spMkLst>
            <pc:docMk/>
            <pc:sldMk cId="2351851492" sldId="258"/>
            <ac:spMk id="2" creationId="{386103D4-217A-A101-98E6-12A167219E49}"/>
          </ac:spMkLst>
        </pc:spChg>
        <pc:spChg chg="mod ord">
          <ac:chgData name="Harlee Campbell (2411343)" userId="S::2411343@student.uwtsd.ac.uk::43fbdf23-0ef8-408e-b782-3d985b0bf548" providerId="AD" clId="Web-{F9231F74-2925-B7AE-8E34-FB539B627CEF}" dt="2024-10-29T11:45:21.463" v="339"/>
          <ac:spMkLst>
            <pc:docMk/>
            <pc:sldMk cId="2351851492" sldId="258"/>
            <ac:spMk id="8" creationId="{6B239E18-5900-8069-8411-071716934934}"/>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4000488292" sldId="259"/>
        </pc:sldMkLst>
        <pc:spChg chg="mod ord">
          <ac:chgData name="Harlee Campbell (2411343)" userId="S::2411343@student.uwtsd.ac.uk::43fbdf23-0ef8-408e-b782-3d985b0bf548" providerId="AD" clId="Web-{F9231F74-2925-B7AE-8E34-FB539B627CEF}" dt="2024-10-29T11:45:21.463" v="339"/>
          <ac:spMkLst>
            <pc:docMk/>
            <pc:sldMk cId="4000488292" sldId="259"/>
            <ac:spMk id="2" creationId="{5A38B668-3174-01BD-9A96-DBA53C8A6D74}"/>
          </ac:spMkLst>
        </pc:spChg>
        <pc:spChg chg="mod ord">
          <ac:chgData name="Harlee Campbell (2411343)" userId="S::2411343@student.uwtsd.ac.uk::43fbdf23-0ef8-408e-b782-3d985b0bf548" providerId="AD" clId="Web-{F9231F74-2925-B7AE-8E34-FB539B627CEF}" dt="2024-10-29T11:45:21.463" v="339"/>
          <ac:spMkLst>
            <pc:docMk/>
            <pc:sldMk cId="4000488292" sldId="259"/>
            <ac:spMk id="10" creationId="{8CCD8EB6-5657-3CA3-75CF-227C904F2C16}"/>
          </ac:spMkLst>
        </pc:spChg>
        <pc:spChg chg="mod ord">
          <ac:chgData name="Harlee Campbell (2411343)" userId="S::2411343@student.uwtsd.ac.uk::43fbdf23-0ef8-408e-b782-3d985b0bf548" providerId="AD" clId="Web-{F9231F74-2925-B7AE-8E34-FB539B627CEF}" dt="2024-10-29T11:45:21.463" v="339"/>
          <ac:spMkLst>
            <pc:docMk/>
            <pc:sldMk cId="4000488292" sldId="259"/>
            <ac:spMk id="12" creationId="{8144475D-F586-EFFD-949E-BE7D20EE6AF7}"/>
          </ac:spMkLst>
        </pc:spChg>
        <pc:spChg chg="mod ord">
          <ac:chgData name="Harlee Campbell (2411343)" userId="S::2411343@student.uwtsd.ac.uk::43fbdf23-0ef8-408e-b782-3d985b0bf548" providerId="AD" clId="Web-{F9231F74-2925-B7AE-8E34-FB539B627CEF}" dt="2024-10-29T11:45:21.463" v="339"/>
          <ac:spMkLst>
            <pc:docMk/>
            <pc:sldMk cId="4000488292" sldId="259"/>
            <ac:spMk id="14" creationId="{2B3F7C1A-E8FA-A804-3A59-C89C4D506A55}"/>
          </ac:spMkLst>
        </pc:spChg>
      </pc:sldChg>
      <pc:sldChg chg="addSp delSp modSp mod modClrScheme chgLayout modNotes">
        <pc:chgData name="Harlee Campbell (2411343)" userId="S::2411343@student.uwtsd.ac.uk::43fbdf23-0ef8-408e-b782-3d985b0bf548" providerId="AD" clId="Web-{F9231F74-2925-B7AE-8E34-FB539B627CEF}" dt="2024-10-29T11:45:46.260" v="342" actId="1076"/>
        <pc:sldMkLst>
          <pc:docMk/>
          <pc:sldMk cId="7294868" sldId="261"/>
        </pc:sldMkLst>
        <pc:spChg chg="add mod">
          <ac:chgData name="Harlee Campbell (2411343)" userId="S::2411343@student.uwtsd.ac.uk::43fbdf23-0ef8-408e-b782-3d985b0bf548" providerId="AD" clId="Web-{F9231F74-2925-B7AE-8E34-FB539B627CEF}" dt="2024-10-29T11:45:46.260" v="342" actId="1076"/>
          <ac:spMkLst>
            <pc:docMk/>
            <pc:sldMk cId="7294868" sldId="261"/>
            <ac:spMk id="2" creationId="{2FDBBA31-FA1D-AB33-7E4B-333B89D5B379}"/>
          </ac:spMkLst>
        </pc:spChg>
        <pc:spChg chg="mod ord">
          <ac:chgData name="Harlee Campbell (2411343)" userId="S::2411343@student.uwtsd.ac.uk::43fbdf23-0ef8-408e-b782-3d985b0bf548" providerId="AD" clId="Web-{F9231F74-2925-B7AE-8E34-FB539B627CEF}" dt="2024-10-29T11:45:21.463" v="339"/>
          <ac:spMkLst>
            <pc:docMk/>
            <pc:sldMk cId="7294868" sldId="261"/>
            <ac:spMk id="5" creationId="{8F537009-EB74-4CDD-9301-90870C77826C}"/>
          </ac:spMkLst>
        </pc:spChg>
        <pc:spChg chg="mod ord">
          <ac:chgData name="Harlee Campbell (2411343)" userId="S::2411343@student.uwtsd.ac.uk::43fbdf23-0ef8-408e-b782-3d985b0bf548" providerId="AD" clId="Web-{F9231F74-2925-B7AE-8E34-FB539B627CEF}" dt="2024-10-29T11:45:21.463" v="339"/>
          <ac:spMkLst>
            <pc:docMk/>
            <pc:sldMk cId="7294868" sldId="261"/>
            <ac:spMk id="6" creationId="{60BC6D8B-6664-39C7-E6B5-F79468E86A47}"/>
          </ac:spMkLst>
        </pc:spChg>
        <pc:spChg chg="mod ord">
          <ac:chgData name="Harlee Campbell (2411343)" userId="S::2411343@student.uwtsd.ac.uk::43fbdf23-0ef8-408e-b782-3d985b0bf548" providerId="AD" clId="Web-{F9231F74-2925-B7AE-8E34-FB539B627CEF}" dt="2024-10-29T11:45:21.463" v="339"/>
          <ac:spMkLst>
            <pc:docMk/>
            <pc:sldMk cId="7294868" sldId="261"/>
            <ac:spMk id="7" creationId="{BE95576E-1060-74A5-D832-FB272C0D4BBC}"/>
          </ac:spMkLst>
        </pc:spChg>
        <pc:spChg chg="add del mod">
          <ac:chgData name="Harlee Campbell (2411343)" userId="S::2411343@student.uwtsd.ac.uk::43fbdf23-0ef8-408e-b782-3d985b0bf548" providerId="AD" clId="Web-{F9231F74-2925-B7AE-8E34-FB539B627CEF}" dt="2024-10-29T11:32:52.983" v="46"/>
          <ac:spMkLst>
            <pc:docMk/>
            <pc:sldMk cId="7294868" sldId="261"/>
            <ac:spMk id="8" creationId="{3BC46AA1-B1F0-7532-B258-AE0128A85E78}"/>
          </ac:spMkLst>
        </pc:spChg>
        <pc:spChg chg="add del mod">
          <ac:chgData name="Harlee Campbell (2411343)" userId="S::2411343@student.uwtsd.ac.uk::43fbdf23-0ef8-408e-b782-3d985b0bf548" providerId="AD" clId="Web-{F9231F74-2925-B7AE-8E34-FB539B627CEF}" dt="2024-10-29T11:35:23.816" v="117"/>
          <ac:spMkLst>
            <pc:docMk/>
            <pc:sldMk cId="7294868" sldId="261"/>
            <ac:spMk id="9" creationId="{99FC694F-4F89-17BC-2696-47136F347ED1}"/>
          </ac:spMkLst>
        </pc:spChg>
        <pc:spChg chg="add mod">
          <ac:chgData name="Harlee Campbell (2411343)" userId="S::2411343@student.uwtsd.ac.uk::43fbdf23-0ef8-408e-b782-3d985b0bf548" providerId="AD" clId="Web-{F9231F74-2925-B7AE-8E34-FB539B627CEF}" dt="2024-10-29T11:35:59.880" v="132" actId="1076"/>
          <ac:spMkLst>
            <pc:docMk/>
            <pc:sldMk cId="7294868" sldId="261"/>
            <ac:spMk id="11" creationId="{D9EEC2F6-97CF-30FB-C3F4-A94B2315B794}"/>
          </ac:spMkLst>
        </pc:spChg>
        <pc:spChg chg="mod ord">
          <ac:chgData name="Harlee Campbell (2411343)" userId="S::2411343@student.uwtsd.ac.uk::43fbdf23-0ef8-408e-b782-3d985b0bf548" providerId="AD" clId="Web-{F9231F74-2925-B7AE-8E34-FB539B627CEF}" dt="2024-10-29T11:45:21.463" v="339"/>
          <ac:spMkLst>
            <pc:docMk/>
            <pc:sldMk cId="7294868" sldId="261"/>
            <ac:spMk id="12" creationId="{FEA50B05-FDFE-2659-B9A0-F8593C83EF57}"/>
          </ac:spMkLst>
        </pc:spChg>
        <pc:spChg chg="add mod">
          <ac:chgData name="Harlee Campbell (2411343)" userId="S::2411343@student.uwtsd.ac.uk::43fbdf23-0ef8-408e-b782-3d985b0bf548" providerId="AD" clId="Web-{F9231F74-2925-B7AE-8E34-FB539B627CEF}" dt="2024-10-29T11:45:34.010" v="340" actId="1076"/>
          <ac:spMkLst>
            <pc:docMk/>
            <pc:sldMk cId="7294868" sldId="261"/>
            <ac:spMk id="14" creationId="{701C0ABD-9D55-47D8-ED17-D8166CB8DCFB}"/>
          </ac:spMkLst>
        </pc:spChg>
        <pc:spChg chg="add del mod">
          <ac:chgData name="Harlee Campbell (2411343)" userId="S::2411343@student.uwtsd.ac.uk::43fbdf23-0ef8-408e-b782-3d985b0bf548" providerId="AD" clId="Web-{F9231F74-2925-B7AE-8E34-FB539B627CEF}" dt="2024-10-29T11:40:35.155" v="271"/>
          <ac:spMkLst>
            <pc:docMk/>
            <pc:sldMk cId="7294868" sldId="261"/>
            <ac:spMk id="15" creationId="{FC22280E-278D-7218-482A-7BAB7AAC647E}"/>
          </ac:spMkLst>
        </pc:spChg>
        <pc:spChg chg="add mod">
          <ac:chgData name="Harlee Campbell (2411343)" userId="S::2411343@student.uwtsd.ac.uk::43fbdf23-0ef8-408e-b782-3d985b0bf548" providerId="AD" clId="Web-{F9231F74-2925-B7AE-8E34-FB539B627CEF}" dt="2024-10-29T11:45:35.838" v="341" actId="1076"/>
          <ac:spMkLst>
            <pc:docMk/>
            <pc:sldMk cId="7294868" sldId="261"/>
            <ac:spMk id="16" creationId="{B282EB71-0CC3-2519-ABA5-9E4D06E06CD1}"/>
          </ac:spMkLst>
        </pc:spChg>
        <pc:picChg chg="del">
          <ac:chgData name="Harlee Campbell (2411343)" userId="S::2411343@student.uwtsd.ac.uk::43fbdf23-0ef8-408e-b782-3d985b0bf548" providerId="AD" clId="Web-{F9231F74-2925-B7AE-8E34-FB539B627CEF}" dt="2024-10-29T11:32:47.529" v="44"/>
          <ac:picMkLst>
            <pc:docMk/>
            <pc:sldMk cId="7294868" sldId="261"/>
            <ac:picMk id="13" creationId="{40871052-2D13-CC91-9706-3DF5EEC5701F}"/>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899704376" sldId="262"/>
        </pc:sldMkLst>
        <pc:spChg chg="mod ord">
          <ac:chgData name="Harlee Campbell (2411343)" userId="S::2411343@student.uwtsd.ac.uk::43fbdf23-0ef8-408e-b782-3d985b0bf548" providerId="AD" clId="Web-{F9231F74-2925-B7AE-8E34-FB539B627CEF}" dt="2024-10-29T11:45:21.463" v="339"/>
          <ac:spMkLst>
            <pc:docMk/>
            <pc:sldMk cId="2899704376" sldId="262"/>
            <ac:spMk id="2" creationId="{90AAC716-EEBE-B4BF-E9B8-BD62D3DC2243}"/>
          </ac:spMkLst>
        </pc:spChg>
        <pc:spChg chg="mod ord">
          <ac:chgData name="Harlee Campbell (2411343)" userId="S::2411343@student.uwtsd.ac.uk::43fbdf23-0ef8-408e-b782-3d985b0bf548" providerId="AD" clId="Web-{F9231F74-2925-B7AE-8E34-FB539B627CEF}" dt="2024-10-29T11:45:21.463" v="339"/>
          <ac:spMkLst>
            <pc:docMk/>
            <pc:sldMk cId="2899704376" sldId="262"/>
            <ac:spMk id="4" creationId="{90580B16-8AD3-492E-E1F5-FA8199083D3A}"/>
          </ac:spMkLst>
        </pc:spChg>
        <pc:spChg chg="mod ord">
          <ac:chgData name="Harlee Campbell (2411343)" userId="S::2411343@student.uwtsd.ac.uk::43fbdf23-0ef8-408e-b782-3d985b0bf548" providerId="AD" clId="Web-{F9231F74-2925-B7AE-8E34-FB539B627CEF}" dt="2024-10-29T11:45:21.463" v="339"/>
          <ac:spMkLst>
            <pc:docMk/>
            <pc:sldMk cId="2899704376" sldId="262"/>
            <ac:spMk id="5" creationId="{0D1CD485-F3AC-FDBA-8AAE-51109F1489FB}"/>
          </ac:spMkLst>
        </pc:spChg>
        <pc:spChg chg="mod ord">
          <ac:chgData name="Harlee Campbell (2411343)" userId="S::2411343@student.uwtsd.ac.uk::43fbdf23-0ef8-408e-b782-3d985b0bf548" providerId="AD" clId="Web-{F9231F74-2925-B7AE-8E34-FB539B627CEF}" dt="2024-10-29T11:45:21.463" v="339"/>
          <ac:spMkLst>
            <pc:docMk/>
            <pc:sldMk cId="2899704376" sldId="262"/>
            <ac:spMk id="6" creationId="{489BF46D-5D79-082C-1F26-083488CD6102}"/>
          </ac:spMkLst>
        </pc:spChg>
        <pc:spChg chg="mod ord">
          <ac:chgData name="Harlee Campbell (2411343)" userId="S::2411343@student.uwtsd.ac.uk::43fbdf23-0ef8-408e-b782-3d985b0bf548" providerId="AD" clId="Web-{F9231F74-2925-B7AE-8E34-FB539B627CEF}" dt="2024-10-29T11:45:21.463" v="339"/>
          <ac:spMkLst>
            <pc:docMk/>
            <pc:sldMk cId="2899704376" sldId="262"/>
            <ac:spMk id="7" creationId="{FCADA654-AD97-F1E4-0789-A8189DEEED25}"/>
          </ac:spMkLst>
        </pc:spChg>
        <pc:picChg chg="mod ord">
          <ac:chgData name="Harlee Campbell (2411343)" userId="S::2411343@student.uwtsd.ac.uk::43fbdf23-0ef8-408e-b782-3d985b0bf548" providerId="AD" clId="Web-{F9231F74-2925-B7AE-8E34-FB539B627CEF}" dt="2024-10-29T11:45:21.463" v="339"/>
          <ac:picMkLst>
            <pc:docMk/>
            <pc:sldMk cId="2899704376" sldId="262"/>
            <ac:picMk id="8" creationId="{89E01683-BB76-A182-6596-564B03840A14}"/>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1134425862" sldId="263"/>
        </pc:sldMkLst>
        <pc:spChg chg="mod ord">
          <ac:chgData name="Harlee Campbell (2411343)" userId="S::2411343@student.uwtsd.ac.uk::43fbdf23-0ef8-408e-b782-3d985b0bf548" providerId="AD" clId="Web-{F9231F74-2925-B7AE-8E34-FB539B627CEF}" dt="2024-10-29T11:45:21.463" v="339"/>
          <ac:spMkLst>
            <pc:docMk/>
            <pc:sldMk cId="1134425862" sldId="263"/>
            <ac:spMk id="2" creationId="{4644191B-1A1D-7D81-A25C-38885EC9B6A9}"/>
          </ac:spMkLst>
        </pc:spChg>
        <pc:spChg chg="mod ord">
          <ac:chgData name="Harlee Campbell (2411343)" userId="S::2411343@student.uwtsd.ac.uk::43fbdf23-0ef8-408e-b782-3d985b0bf548" providerId="AD" clId="Web-{F9231F74-2925-B7AE-8E34-FB539B627CEF}" dt="2024-10-29T11:45:21.463" v="339"/>
          <ac:spMkLst>
            <pc:docMk/>
            <pc:sldMk cId="1134425862" sldId="263"/>
            <ac:spMk id="5" creationId="{67650708-27A6-03BB-2F69-372AE8AB4E61}"/>
          </ac:spMkLst>
        </pc:spChg>
        <pc:spChg chg="mod ord">
          <ac:chgData name="Harlee Campbell (2411343)" userId="S::2411343@student.uwtsd.ac.uk::43fbdf23-0ef8-408e-b782-3d985b0bf548" providerId="AD" clId="Web-{F9231F74-2925-B7AE-8E34-FB539B627CEF}" dt="2024-10-29T11:45:21.463" v="339"/>
          <ac:spMkLst>
            <pc:docMk/>
            <pc:sldMk cId="1134425862" sldId="263"/>
            <ac:spMk id="6" creationId="{D3AAC6E5-91DA-656F-B6BE-D7B0E3A65A47}"/>
          </ac:spMkLst>
        </pc:spChg>
        <pc:spChg chg="mod ord">
          <ac:chgData name="Harlee Campbell (2411343)" userId="S::2411343@student.uwtsd.ac.uk::43fbdf23-0ef8-408e-b782-3d985b0bf548" providerId="AD" clId="Web-{F9231F74-2925-B7AE-8E34-FB539B627CEF}" dt="2024-10-29T11:45:21.463" v="339"/>
          <ac:spMkLst>
            <pc:docMk/>
            <pc:sldMk cId="1134425862" sldId="263"/>
            <ac:spMk id="7" creationId="{5BA7D90B-0085-EE8B-FDDC-2CA330F5D3E5}"/>
          </ac:spMkLst>
        </pc:spChg>
        <pc:spChg chg="mod ord">
          <ac:chgData name="Harlee Campbell (2411343)" userId="S::2411343@student.uwtsd.ac.uk::43fbdf23-0ef8-408e-b782-3d985b0bf548" providerId="AD" clId="Web-{F9231F74-2925-B7AE-8E34-FB539B627CEF}" dt="2024-10-29T11:45:21.463" v="339"/>
          <ac:spMkLst>
            <pc:docMk/>
            <pc:sldMk cId="1134425862" sldId="263"/>
            <ac:spMk id="10" creationId="{6FD6A6F2-0AE0-7EA6-7F3E-8AB78B5335FF}"/>
          </ac:spMkLst>
        </pc:spChg>
        <pc:picChg chg="mod ord">
          <ac:chgData name="Harlee Campbell (2411343)" userId="S::2411343@student.uwtsd.ac.uk::43fbdf23-0ef8-408e-b782-3d985b0bf548" providerId="AD" clId="Web-{F9231F74-2925-B7AE-8E34-FB539B627CEF}" dt="2024-10-29T11:45:21.463" v="339"/>
          <ac:picMkLst>
            <pc:docMk/>
            <pc:sldMk cId="1134425862" sldId="263"/>
            <ac:picMk id="8" creationId="{1B7E4CA1-CE48-01DB-8AE7-03C4760A90E3}"/>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098888006" sldId="267"/>
        </pc:sldMkLst>
        <pc:spChg chg="mod ord">
          <ac:chgData name="Harlee Campbell (2411343)" userId="S::2411343@student.uwtsd.ac.uk::43fbdf23-0ef8-408e-b782-3d985b0bf548" providerId="AD" clId="Web-{F9231F74-2925-B7AE-8E34-FB539B627CEF}" dt="2024-10-29T11:45:21.463" v="339"/>
          <ac:spMkLst>
            <pc:docMk/>
            <pc:sldMk cId="2098888006" sldId="267"/>
            <ac:spMk id="2" creationId="{BE930264-5C53-4965-81AF-EC5BDA19BCB5}"/>
          </ac:spMkLst>
        </pc:spChg>
        <pc:spChg chg="mod ord">
          <ac:chgData name="Harlee Campbell (2411343)" userId="S::2411343@student.uwtsd.ac.uk::43fbdf23-0ef8-408e-b782-3d985b0bf548" providerId="AD" clId="Web-{F9231F74-2925-B7AE-8E34-FB539B627CEF}" dt="2024-10-29T11:45:21.463" v="339"/>
          <ac:spMkLst>
            <pc:docMk/>
            <pc:sldMk cId="2098888006" sldId="267"/>
            <ac:spMk id="5" creationId="{4B98D1D7-2488-7207-824C-B57C9762D86E}"/>
          </ac:spMkLst>
        </pc:spChg>
        <pc:spChg chg="mod ord">
          <ac:chgData name="Harlee Campbell (2411343)" userId="S::2411343@student.uwtsd.ac.uk::43fbdf23-0ef8-408e-b782-3d985b0bf548" providerId="AD" clId="Web-{F9231F74-2925-B7AE-8E34-FB539B627CEF}" dt="2024-10-29T11:45:21.463" v="339"/>
          <ac:spMkLst>
            <pc:docMk/>
            <pc:sldMk cId="2098888006" sldId="267"/>
            <ac:spMk id="6" creationId="{0A010A83-6662-0E51-884A-57D849B34AD3}"/>
          </ac:spMkLst>
        </pc:spChg>
        <pc:spChg chg="mod ord">
          <ac:chgData name="Harlee Campbell (2411343)" userId="S::2411343@student.uwtsd.ac.uk::43fbdf23-0ef8-408e-b782-3d985b0bf548" providerId="AD" clId="Web-{F9231F74-2925-B7AE-8E34-FB539B627CEF}" dt="2024-10-29T11:45:21.463" v="339"/>
          <ac:spMkLst>
            <pc:docMk/>
            <pc:sldMk cId="2098888006" sldId="267"/>
            <ac:spMk id="7" creationId="{D4A0ECF5-8CEB-11F8-AE9F-FE818DF8BAE8}"/>
          </ac:spMkLst>
        </pc:spChg>
        <pc:spChg chg="mod ord">
          <ac:chgData name="Harlee Campbell (2411343)" userId="S::2411343@student.uwtsd.ac.uk::43fbdf23-0ef8-408e-b782-3d985b0bf548" providerId="AD" clId="Web-{F9231F74-2925-B7AE-8E34-FB539B627CEF}" dt="2024-10-29T11:45:21.463" v="339"/>
          <ac:spMkLst>
            <pc:docMk/>
            <pc:sldMk cId="2098888006" sldId="267"/>
            <ac:spMk id="13" creationId="{0D8B74C7-C304-D739-9103-2FA1F77C5734}"/>
          </ac:spMkLst>
        </pc:spChg>
        <pc:picChg chg="mod ord">
          <ac:chgData name="Harlee Campbell (2411343)" userId="S::2411343@student.uwtsd.ac.uk::43fbdf23-0ef8-408e-b782-3d985b0bf548" providerId="AD" clId="Web-{F9231F74-2925-B7AE-8E34-FB539B627CEF}" dt="2024-10-29T11:45:21.463" v="339"/>
          <ac:picMkLst>
            <pc:docMk/>
            <pc:sldMk cId="2098888006" sldId="267"/>
            <ac:picMk id="8" creationId="{BB334F5A-5CFC-BA48-BF19-F558BE67D90B}"/>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81269476" sldId="268"/>
        </pc:sldMkLst>
        <pc:spChg chg="mod ord">
          <ac:chgData name="Harlee Campbell (2411343)" userId="S::2411343@student.uwtsd.ac.uk::43fbdf23-0ef8-408e-b782-3d985b0bf548" providerId="AD" clId="Web-{F9231F74-2925-B7AE-8E34-FB539B627CEF}" dt="2024-10-29T11:45:21.463" v="339"/>
          <ac:spMkLst>
            <pc:docMk/>
            <pc:sldMk cId="281269476" sldId="268"/>
            <ac:spMk id="2" creationId="{9E15D995-FC7C-F4A8-AA5E-0D4B44D1EF2B}"/>
          </ac:spMkLst>
        </pc:spChg>
        <pc:spChg chg="mod ord">
          <ac:chgData name="Harlee Campbell (2411343)" userId="S::2411343@student.uwtsd.ac.uk::43fbdf23-0ef8-408e-b782-3d985b0bf548" providerId="AD" clId="Web-{F9231F74-2925-B7AE-8E34-FB539B627CEF}" dt="2024-10-29T11:45:21.463" v="339"/>
          <ac:spMkLst>
            <pc:docMk/>
            <pc:sldMk cId="281269476" sldId="268"/>
            <ac:spMk id="5" creationId="{C97F550B-0063-C690-9F5C-A56FDD5D8EC0}"/>
          </ac:spMkLst>
        </pc:spChg>
        <pc:spChg chg="mod ord">
          <ac:chgData name="Harlee Campbell (2411343)" userId="S::2411343@student.uwtsd.ac.uk::43fbdf23-0ef8-408e-b782-3d985b0bf548" providerId="AD" clId="Web-{F9231F74-2925-B7AE-8E34-FB539B627CEF}" dt="2024-10-29T11:45:21.463" v="339"/>
          <ac:spMkLst>
            <pc:docMk/>
            <pc:sldMk cId="281269476" sldId="268"/>
            <ac:spMk id="6" creationId="{0AEF6E50-A5CF-559F-D526-CCD8BA5FF328}"/>
          </ac:spMkLst>
        </pc:spChg>
        <pc:spChg chg="mod ord">
          <ac:chgData name="Harlee Campbell (2411343)" userId="S::2411343@student.uwtsd.ac.uk::43fbdf23-0ef8-408e-b782-3d985b0bf548" providerId="AD" clId="Web-{F9231F74-2925-B7AE-8E34-FB539B627CEF}" dt="2024-10-29T11:45:21.463" v="339"/>
          <ac:spMkLst>
            <pc:docMk/>
            <pc:sldMk cId="281269476" sldId="268"/>
            <ac:spMk id="7" creationId="{751C33A2-2FB5-921F-C0B3-D3906CA8091E}"/>
          </ac:spMkLst>
        </pc:spChg>
        <pc:spChg chg="mod ord">
          <ac:chgData name="Harlee Campbell (2411343)" userId="S::2411343@student.uwtsd.ac.uk::43fbdf23-0ef8-408e-b782-3d985b0bf548" providerId="AD" clId="Web-{F9231F74-2925-B7AE-8E34-FB539B627CEF}" dt="2024-10-29T11:45:21.463" v="339"/>
          <ac:spMkLst>
            <pc:docMk/>
            <pc:sldMk cId="281269476" sldId="268"/>
            <ac:spMk id="13" creationId="{D4128259-B5CC-2A90-F211-3202C5DC6CE1}"/>
          </ac:spMkLst>
        </pc:spChg>
        <pc:picChg chg="mod ord">
          <ac:chgData name="Harlee Campbell (2411343)" userId="S::2411343@student.uwtsd.ac.uk::43fbdf23-0ef8-408e-b782-3d985b0bf548" providerId="AD" clId="Web-{F9231F74-2925-B7AE-8E34-FB539B627CEF}" dt="2024-10-29T11:45:21.463" v="339"/>
          <ac:picMkLst>
            <pc:docMk/>
            <pc:sldMk cId="281269476" sldId="268"/>
            <ac:picMk id="8" creationId="{C1AAECA3-326C-93D9-06A4-82308128BA48}"/>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683030094" sldId="270"/>
        </pc:sldMkLst>
        <pc:spChg chg="mod ord">
          <ac:chgData name="Harlee Campbell (2411343)" userId="S::2411343@student.uwtsd.ac.uk::43fbdf23-0ef8-408e-b782-3d985b0bf548" providerId="AD" clId="Web-{F9231F74-2925-B7AE-8E34-FB539B627CEF}" dt="2024-10-29T11:45:21.463" v="339"/>
          <ac:spMkLst>
            <pc:docMk/>
            <pc:sldMk cId="2683030094" sldId="270"/>
            <ac:spMk id="2" creationId="{CC6530DD-D219-91BE-D684-08EE579E668E}"/>
          </ac:spMkLst>
        </pc:spChg>
        <pc:spChg chg="mod ord">
          <ac:chgData name="Harlee Campbell (2411343)" userId="S::2411343@student.uwtsd.ac.uk::43fbdf23-0ef8-408e-b782-3d985b0bf548" providerId="AD" clId="Web-{F9231F74-2925-B7AE-8E34-FB539B627CEF}" dt="2024-10-29T11:45:21.463" v="339"/>
          <ac:spMkLst>
            <pc:docMk/>
            <pc:sldMk cId="2683030094" sldId="270"/>
            <ac:spMk id="4" creationId="{2404207D-ECDA-3C2C-A9E2-4922C902D922}"/>
          </ac:spMkLst>
        </pc:spChg>
        <pc:spChg chg="mod ord">
          <ac:chgData name="Harlee Campbell (2411343)" userId="S::2411343@student.uwtsd.ac.uk::43fbdf23-0ef8-408e-b782-3d985b0bf548" providerId="AD" clId="Web-{F9231F74-2925-B7AE-8E34-FB539B627CEF}" dt="2024-10-29T11:45:21.463" v="339"/>
          <ac:spMkLst>
            <pc:docMk/>
            <pc:sldMk cId="2683030094" sldId="270"/>
            <ac:spMk id="5" creationId="{E8D8BDB3-3BAB-F1B1-D302-EEF328D13467}"/>
          </ac:spMkLst>
        </pc:spChg>
        <pc:spChg chg="mod ord">
          <ac:chgData name="Harlee Campbell (2411343)" userId="S::2411343@student.uwtsd.ac.uk::43fbdf23-0ef8-408e-b782-3d985b0bf548" providerId="AD" clId="Web-{F9231F74-2925-B7AE-8E34-FB539B627CEF}" dt="2024-10-29T11:45:21.463" v="339"/>
          <ac:spMkLst>
            <pc:docMk/>
            <pc:sldMk cId="2683030094" sldId="270"/>
            <ac:spMk id="6" creationId="{3C63372E-017A-B808-1106-9FC7F53D1CD7}"/>
          </ac:spMkLst>
        </pc:spChg>
        <pc:spChg chg="mod ord">
          <ac:chgData name="Harlee Campbell (2411343)" userId="S::2411343@student.uwtsd.ac.uk::43fbdf23-0ef8-408e-b782-3d985b0bf548" providerId="AD" clId="Web-{F9231F74-2925-B7AE-8E34-FB539B627CEF}" dt="2024-10-29T11:45:21.463" v="339"/>
          <ac:spMkLst>
            <pc:docMk/>
            <pc:sldMk cId="2683030094" sldId="270"/>
            <ac:spMk id="7" creationId="{0502D1AD-98D2-BAB9-A35D-4FC64A78987F}"/>
          </ac:spMkLst>
        </pc:spChg>
        <pc:picChg chg="mod ord">
          <ac:chgData name="Harlee Campbell (2411343)" userId="S::2411343@student.uwtsd.ac.uk::43fbdf23-0ef8-408e-b782-3d985b0bf548" providerId="AD" clId="Web-{F9231F74-2925-B7AE-8E34-FB539B627CEF}" dt="2024-10-29T11:45:21.463" v="339"/>
          <ac:picMkLst>
            <pc:docMk/>
            <pc:sldMk cId="2683030094" sldId="270"/>
            <ac:picMk id="8" creationId="{83F1FDD1-4562-229C-B332-DD20201E64A6}"/>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667463575" sldId="271"/>
        </pc:sldMkLst>
        <pc:spChg chg="mod ord">
          <ac:chgData name="Harlee Campbell (2411343)" userId="S::2411343@student.uwtsd.ac.uk::43fbdf23-0ef8-408e-b782-3d985b0bf548" providerId="AD" clId="Web-{F9231F74-2925-B7AE-8E34-FB539B627CEF}" dt="2024-10-29T11:45:21.463" v="339"/>
          <ac:spMkLst>
            <pc:docMk/>
            <pc:sldMk cId="2667463575" sldId="271"/>
            <ac:spMk id="2" creationId="{1C1BA057-7A82-FB56-A599-4528B41C3ED4}"/>
          </ac:spMkLst>
        </pc:spChg>
        <pc:spChg chg="mod ord">
          <ac:chgData name="Harlee Campbell (2411343)" userId="S::2411343@student.uwtsd.ac.uk::43fbdf23-0ef8-408e-b782-3d985b0bf548" providerId="AD" clId="Web-{F9231F74-2925-B7AE-8E34-FB539B627CEF}" dt="2024-10-29T11:45:21.463" v="339"/>
          <ac:spMkLst>
            <pc:docMk/>
            <pc:sldMk cId="2667463575" sldId="271"/>
            <ac:spMk id="4" creationId="{C2AC5C10-4BF7-E3FD-8FC7-DD18FDAD851B}"/>
          </ac:spMkLst>
        </pc:spChg>
        <pc:spChg chg="mod ord">
          <ac:chgData name="Harlee Campbell (2411343)" userId="S::2411343@student.uwtsd.ac.uk::43fbdf23-0ef8-408e-b782-3d985b0bf548" providerId="AD" clId="Web-{F9231F74-2925-B7AE-8E34-FB539B627CEF}" dt="2024-10-29T11:45:21.463" v="339"/>
          <ac:spMkLst>
            <pc:docMk/>
            <pc:sldMk cId="2667463575" sldId="271"/>
            <ac:spMk id="5" creationId="{938BDFA9-E87D-86E1-68B2-BDD1B996C3C0}"/>
          </ac:spMkLst>
        </pc:spChg>
        <pc:spChg chg="mod ord">
          <ac:chgData name="Harlee Campbell (2411343)" userId="S::2411343@student.uwtsd.ac.uk::43fbdf23-0ef8-408e-b782-3d985b0bf548" providerId="AD" clId="Web-{F9231F74-2925-B7AE-8E34-FB539B627CEF}" dt="2024-10-29T11:45:21.463" v="339"/>
          <ac:spMkLst>
            <pc:docMk/>
            <pc:sldMk cId="2667463575" sldId="271"/>
            <ac:spMk id="6" creationId="{4D3C1C1F-45DA-8568-29B4-C477E8CC2989}"/>
          </ac:spMkLst>
        </pc:spChg>
        <pc:spChg chg="mod ord">
          <ac:chgData name="Harlee Campbell (2411343)" userId="S::2411343@student.uwtsd.ac.uk::43fbdf23-0ef8-408e-b782-3d985b0bf548" providerId="AD" clId="Web-{F9231F74-2925-B7AE-8E34-FB539B627CEF}" dt="2024-10-29T11:45:21.463" v="339"/>
          <ac:spMkLst>
            <pc:docMk/>
            <pc:sldMk cId="2667463575" sldId="271"/>
            <ac:spMk id="7" creationId="{115EC343-45EC-046E-80D9-97FBE48A98AC}"/>
          </ac:spMkLst>
        </pc:spChg>
        <pc:picChg chg="mod ord">
          <ac:chgData name="Harlee Campbell (2411343)" userId="S::2411343@student.uwtsd.ac.uk::43fbdf23-0ef8-408e-b782-3d985b0bf548" providerId="AD" clId="Web-{F9231F74-2925-B7AE-8E34-FB539B627CEF}" dt="2024-10-29T11:45:21.463" v="339"/>
          <ac:picMkLst>
            <pc:docMk/>
            <pc:sldMk cId="2667463575" sldId="271"/>
            <ac:picMk id="8" creationId="{16C60F78-8268-87BF-CDAC-44912D0D23FE}"/>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2796645764" sldId="272"/>
        </pc:sldMkLst>
        <pc:spChg chg="mod ord">
          <ac:chgData name="Harlee Campbell (2411343)" userId="S::2411343@student.uwtsd.ac.uk::43fbdf23-0ef8-408e-b782-3d985b0bf548" providerId="AD" clId="Web-{F9231F74-2925-B7AE-8E34-FB539B627CEF}" dt="2024-10-29T11:45:21.463" v="339"/>
          <ac:spMkLst>
            <pc:docMk/>
            <pc:sldMk cId="2796645764" sldId="272"/>
            <ac:spMk id="2" creationId="{7CAE9075-2FBB-B550-0BB1-EA017BF61D6F}"/>
          </ac:spMkLst>
        </pc:spChg>
        <pc:spChg chg="mod ord">
          <ac:chgData name="Harlee Campbell (2411343)" userId="S::2411343@student.uwtsd.ac.uk::43fbdf23-0ef8-408e-b782-3d985b0bf548" providerId="AD" clId="Web-{F9231F74-2925-B7AE-8E34-FB539B627CEF}" dt="2024-10-29T11:45:21.463" v="339"/>
          <ac:spMkLst>
            <pc:docMk/>
            <pc:sldMk cId="2796645764" sldId="272"/>
            <ac:spMk id="4" creationId="{D9AD35FF-F090-803E-B7DD-E92694978609}"/>
          </ac:spMkLst>
        </pc:spChg>
        <pc:spChg chg="mod ord">
          <ac:chgData name="Harlee Campbell (2411343)" userId="S::2411343@student.uwtsd.ac.uk::43fbdf23-0ef8-408e-b782-3d985b0bf548" providerId="AD" clId="Web-{F9231F74-2925-B7AE-8E34-FB539B627CEF}" dt="2024-10-29T11:45:21.463" v="339"/>
          <ac:spMkLst>
            <pc:docMk/>
            <pc:sldMk cId="2796645764" sldId="272"/>
            <ac:spMk id="5" creationId="{FD2DF659-D8BB-4961-A361-8B2A854E741C}"/>
          </ac:spMkLst>
        </pc:spChg>
        <pc:spChg chg="mod ord">
          <ac:chgData name="Harlee Campbell (2411343)" userId="S::2411343@student.uwtsd.ac.uk::43fbdf23-0ef8-408e-b782-3d985b0bf548" providerId="AD" clId="Web-{F9231F74-2925-B7AE-8E34-FB539B627CEF}" dt="2024-10-29T11:45:21.463" v="339"/>
          <ac:spMkLst>
            <pc:docMk/>
            <pc:sldMk cId="2796645764" sldId="272"/>
            <ac:spMk id="6" creationId="{1FD8619B-4866-2478-0851-641D4D54816F}"/>
          </ac:spMkLst>
        </pc:spChg>
        <pc:spChg chg="mod ord">
          <ac:chgData name="Harlee Campbell (2411343)" userId="S::2411343@student.uwtsd.ac.uk::43fbdf23-0ef8-408e-b782-3d985b0bf548" providerId="AD" clId="Web-{F9231F74-2925-B7AE-8E34-FB539B627CEF}" dt="2024-10-29T11:45:21.463" v="339"/>
          <ac:spMkLst>
            <pc:docMk/>
            <pc:sldMk cId="2796645764" sldId="272"/>
            <ac:spMk id="7" creationId="{1CB03CF3-AF56-FC81-B126-CFCB05738C6D}"/>
          </ac:spMkLst>
        </pc:spChg>
        <pc:picChg chg="mod ord">
          <ac:chgData name="Harlee Campbell (2411343)" userId="S::2411343@student.uwtsd.ac.uk::43fbdf23-0ef8-408e-b782-3d985b0bf548" providerId="AD" clId="Web-{F9231F74-2925-B7AE-8E34-FB539B627CEF}" dt="2024-10-29T11:45:21.463" v="339"/>
          <ac:picMkLst>
            <pc:docMk/>
            <pc:sldMk cId="2796645764" sldId="272"/>
            <ac:picMk id="8" creationId="{058D76DA-FF64-9B05-6665-2CB613D28A5C}"/>
          </ac:picMkLst>
        </pc:picChg>
      </pc:sldChg>
      <pc:sldChg chg="modSp mod modClrScheme chgLayout">
        <pc:chgData name="Harlee Campbell (2411343)" userId="S::2411343@student.uwtsd.ac.uk::43fbdf23-0ef8-408e-b782-3d985b0bf548" providerId="AD" clId="Web-{F9231F74-2925-B7AE-8E34-FB539B627CEF}" dt="2024-10-29T11:45:21.463" v="339"/>
        <pc:sldMkLst>
          <pc:docMk/>
          <pc:sldMk cId="301539797" sldId="273"/>
        </pc:sldMkLst>
        <pc:spChg chg="mod ord">
          <ac:chgData name="Harlee Campbell (2411343)" userId="S::2411343@student.uwtsd.ac.uk::43fbdf23-0ef8-408e-b782-3d985b0bf548" providerId="AD" clId="Web-{F9231F74-2925-B7AE-8E34-FB539B627CEF}" dt="2024-10-29T11:45:21.463" v="339"/>
          <ac:spMkLst>
            <pc:docMk/>
            <pc:sldMk cId="301539797" sldId="273"/>
            <ac:spMk id="3" creationId="{5E8C33BE-6F82-0C57-A578-2E4404B542C8}"/>
          </ac:spMkLst>
        </pc:spChg>
        <pc:spChg chg="mod ord">
          <ac:chgData name="Harlee Campbell (2411343)" userId="S::2411343@student.uwtsd.ac.uk::43fbdf23-0ef8-408e-b782-3d985b0bf548" providerId="AD" clId="Web-{F9231F74-2925-B7AE-8E34-FB539B627CEF}" dt="2024-10-29T11:45:21.463" v="339"/>
          <ac:spMkLst>
            <pc:docMk/>
            <pc:sldMk cId="301539797" sldId="273"/>
            <ac:spMk id="5" creationId="{093FE51B-7FAE-34D5-35D2-49D882A63672}"/>
          </ac:spMkLst>
        </pc:spChg>
        <pc:spChg chg="mod ord">
          <ac:chgData name="Harlee Campbell (2411343)" userId="S::2411343@student.uwtsd.ac.uk::43fbdf23-0ef8-408e-b782-3d985b0bf548" providerId="AD" clId="Web-{F9231F74-2925-B7AE-8E34-FB539B627CEF}" dt="2024-10-29T11:45:21.463" v="339"/>
          <ac:spMkLst>
            <pc:docMk/>
            <pc:sldMk cId="301539797" sldId="273"/>
            <ac:spMk id="6" creationId="{E8A634AD-CA32-52F6-CFC8-A7794009D6CA}"/>
          </ac:spMkLst>
        </pc:spChg>
        <pc:spChg chg="mod ord">
          <ac:chgData name="Harlee Campbell (2411343)" userId="S::2411343@student.uwtsd.ac.uk::43fbdf23-0ef8-408e-b782-3d985b0bf548" providerId="AD" clId="Web-{F9231F74-2925-B7AE-8E34-FB539B627CEF}" dt="2024-10-29T11:45:21.463" v="339"/>
          <ac:spMkLst>
            <pc:docMk/>
            <pc:sldMk cId="301539797" sldId="273"/>
            <ac:spMk id="7" creationId="{8D03BA40-233A-25B7-7B03-1A52F90063E8}"/>
          </ac:spMkLst>
        </pc:spChg>
        <pc:spChg chg="mod ord">
          <ac:chgData name="Harlee Campbell (2411343)" userId="S::2411343@student.uwtsd.ac.uk::43fbdf23-0ef8-408e-b782-3d985b0bf548" providerId="AD" clId="Web-{F9231F74-2925-B7AE-8E34-FB539B627CEF}" dt="2024-10-29T11:45:21.463" v="339"/>
          <ac:spMkLst>
            <pc:docMk/>
            <pc:sldMk cId="301539797" sldId="273"/>
            <ac:spMk id="10" creationId="{B8EB3C5D-9956-3521-E9C4-0FF1576F3A5E}"/>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1014143706" sldId="274"/>
        </pc:sldMkLst>
        <pc:spChg chg="mod ord">
          <ac:chgData name="Harlee Campbell (2411343)" userId="S::2411343@student.uwtsd.ac.uk::43fbdf23-0ef8-408e-b782-3d985b0bf548" providerId="AD" clId="Web-{F9231F74-2925-B7AE-8E34-FB539B627CEF}" dt="2024-10-29T11:45:21.463" v="339"/>
          <ac:spMkLst>
            <pc:docMk/>
            <pc:sldMk cId="1014143706" sldId="274"/>
            <ac:spMk id="5" creationId="{40D5290D-6C52-E7FD-7FE6-C35DC6085E93}"/>
          </ac:spMkLst>
        </pc:spChg>
        <pc:spChg chg="mod ord">
          <ac:chgData name="Harlee Campbell (2411343)" userId="S::2411343@student.uwtsd.ac.uk::43fbdf23-0ef8-408e-b782-3d985b0bf548" providerId="AD" clId="Web-{F9231F74-2925-B7AE-8E34-FB539B627CEF}" dt="2024-10-29T11:45:21.463" v="339"/>
          <ac:spMkLst>
            <pc:docMk/>
            <pc:sldMk cId="1014143706" sldId="274"/>
            <ac:spMk id="6" creationId="{62004731-6CBE-6EA2-6E42-A6B164636929}"/>
          </ac:spMkLst>
        </pc:spChg>
        <pc:spChg chg="mod ord">
          <ac:chgData name="Harlee Campbell (2411343)" userId="S::2411343@student.uwtsd.ac.uk::43fbdf23-0ef8-408e-b782-3d985b0bf548" providerId="AD" clId="Web-{F9231F74-2925-B7AE-8E34-FB539B627CEF}" dt="2024-10-29T11:45:21.463" v="339"/>
          <ac:spMkLst>
            <pc:docMk/>
            <pc:sldMk cId="1014143706" sldId="274"/>
            <ac:spMk id="7" creationId="{3DB137B0-B92D-01DB-EF25-4D825638C8BF}"/>
          </ac:spMkLst>
        </pc:spChg>
        <pc:spChg chg="mod ord">
          <ac:chgData name="Harlee Campbell (2411343)" userId="S::2411343@student.uwtsd.ac.uk::43fbdf23-0ef8-408e-b782-3d985b0bf548" providerId="AD" clId="Web-{F9231F74-2925-B7AE-8E34-FB539B627CEF}" dt="2024-10-29T11:45:21.463" v="339"/>
          <ac:spMkLst>
            <pc:docMk/>
            <pc:sldMk cId="1014143706" sldId="274"/>
            <ac:spMk id="11" creationId="{DA4F5CEC-244D-6260-C7EB-A071243284A4}"/>
          </ac:spMkLst>
        </pc:spChg>
      </pc:sldChg>
      <pc:sldChg chg="modSp mod modClrScheme chgLayout modNotes">
        <pc:chgData name="Harlee Campbell (2411343)" userId="S::2411343@student.uwtsd.ac.uk::43fbdf23-0ef8-408e-b782-3d985b0bf548" providerId="AD" clId="Web-{F9231F74-2925-B7AE-8E34-FB539B627CEF}" dt="2024-10-29T11:48:26.297" v="434"/>
        <pc:sldMkLst>
          <pc:docMk/>
          <pc:sldMk cId="2014802097" sldId="275"/>
        </pc:sldMkLst>
        <pc:spChg chg="mod ord">
          <ac:chgData name="Harlee Campbell (2411343)" userId="S::2411343@student.uwtsd.ac.uk::43fbdf23-0ef8-408e-b782-3d985b0bf548" providerId="AD" clId="Web-{F9231F74-2925-B7AE-8E34-FB539B627CEF}" dt="2024-10-29T11:45:21.463" v="339"/>
          <ac:spMkLst>
            <pc:docMk/>
            <pc:sldMk cId="2014802097" sldId="275"/>
            <ac:spMk id="2" creationId="{B5F74ED0-030A-1C8A-CE58-6C2CC9EA0E6B}"/>
          </ac:spMkLst>
        </pc:spChg>
        <pc:spChg chg="mod ord">
          <ac:chgData name="Harlee Campbell (2411343)" userId="S::2411343@student.uwtsd.ac.uk::43fbdf23-0ef8-408e-b782-3d985b0bf548" providerId="AD" clId="Web-{F9231F74-2925-B7AE-8E34-FB539B627CEF}" dt="2024-10-29T11:45:21.463" v="339"/>
          <ac:spMkLst>
            <pc:docMk/>
            <pc:sldMk cId="2014802097" sldId="275"/>
            <ac:spMk id="3" creationId="{4B8C0E3D-D4DF-DEA4-D3C1-83D29F7AF407}"/>
          </ac:spMkLst>
        </pc:spChg>
        <pc:spChg chg="mod ord">
          <ac:chgData name="Harlee Campbell (2411343)" userId="S::2411343@student.uwtsd.ac.uk::43fbdf23-0ef8-408e-b782-3d985b0bf548" providerId="AD" clId="Web-{F9231F74-2925-B7AE-8E34-FB539B627CEF}" dt="2024-10-29T11:45:21.463" v="339"/>
          <ac:spMkLst>
            <pc:docMk/>
            <pc:sldMk cId="2014802097" sldId="275"/>
            <ac:spMk id="5" creationId="{934105BD-4331-9FDD-00C7-6BBD7D020B6A}"/>
          </ac:spMkLst>
        </pc:spChg>
        <pc:spChg chg="mod ord">
          <ac:chgData name="Harlee Campbell (2411343)" userId="S::2411343@student.uwtsd.ac.uk::43fbdf23-0ef8-408e-b782-3d985b0bf548" providerId="AD" clId="Web-{F9231F74-2925-B7AE-8E34-FB539B627CEF}" dt="2024-10-29T11:45:21.463" v="339"/>
          <ac:spMkLst>
            <pc:docMk/>
            <pc:sldMk cId="2014802097" sldId="275"/>
            <ac:spMk id="6" creationId="{D39D0FC0-B305-BAE6-FB23-43C5673F25A6}"/>
          </ac:spMkLst>
        </pc:spChg>
        <pc:spChg chg="mod ord">
          <ac:chgData name="Harlee Campbell (2411343)" userId="S::2411343@student.uwtsd.ac.uk::43fbdf23-0ef8-408e-b782-3d985b0bf548" providerId="AD" clId="Web-{F9231F74-2925-B7AE-8E34-FB539B627CEF}" dt="2024-10-29T11:45:21.463" v="339"/>
          <ac:spMkLst>
            <pc:docMk/>
            <pc:sldMk cId="2014802097" sldId="275"/>
            <ac:spMk id="7" creationId="{D30075C6-BD97-A141-03CE-9710D41131EE}"/>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282563405" sldId="276"/>
        </pc:sldMkLst>
        <pc:spChg chg="mod ord">
          <ac:chgData name="Harlee Campbell (2411343)" userId="S::2411343@student.uwtsd.ac.uk::43fbdf23-0ef8-408e-b782-3d985b0bf548" providerId="AD" clId="Web-{F9231F74-2925-B7AE-8E34-FB539B627CEF}" dt="2024-10-29T11:45:21.463" v="339"/>
          <ac:spMkLst>
            <pc:docMk/>
            <pc:sldMk cId="282563405" sldId="276"/>
            <ac:spMk id="5" creationId="{9DF12B01-57B6-2E0A-1FAA-84D6DC2160A7}"/>
          </ac:spMkLst>
        </pc:spChg>
        <pc:spChg chg="mod ord">
          <ac:chgData name="Harlee Campbell (2411343)" userId="S::2411343@student.uwtsd.ac.uk::43fbdf23-0ef8-408e-b782-3d985b0bf548" providerId="AD" clId="Web-{F9231F74-2925-B7AE-8E34-FB539B627CEF}" dt="2024-10-29T11:45:21.463" v="339"/>
          <ac:spMkLst>
            <pc:docMk/>
            <pc:sldMk cId="282563405" sldId="276"/>
            <ac:spMk id="6" creationId="{A9E5068F-328D-2B2F-9BF5-02B0324897FF}"/>
          </ac:spMkLst>
        </pc:spChg>
        <pc:spChg chg="mod ord">
          <ac:chgData name="Harlee Campbell (2411343)" userId="S::2411343@student.uwtsd.ac.uk::43fbdf23-0ef8-408e-b782-3d985b0bf548" providerId="AD" clId="Web-{F9231F74-2925-B7AE-8E34-FB539B627CEF}" dt="2024-10-29T11:45:21.463" v="339"/>
          <ac:spMkLst>
            <pc:docMk/>
            <pc:sldMk cId="282563405" sldId="276"/>
            <ac:spMk id="7" creationId="{86C16ABC-F9C3-7DA3-2C3C-500CF430D768}"/>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571982993" sldId="277"/>
        </pc:sldMkLst>
        <pc:spChg chg="mod ord">
          <ac:chgData name="Harlee Campbell (2411343)" userId="S::2411343@student.uwtsd.ac.uk::43fbdf23-0ef8-408e-b782-3d985b0bf548" providerId="AD" clId="Web-{F9231F74-2925-B7AE-8E34-FB539B627CEF}" dt="2024-10-29T11:45:21.463" v="339"/>
          <ac:spMkLst>
            <pc:docMk/>
            <pc:sldMk cId="571982993" sldId="277"/>
            <ac:spMk id="2" creationId="{EAC6CC2B-DFDF-C2BE-068D-941F8DEADB6C}"/>
          </ac:spMkLst>
        </pc:spChg>
        <pc:spChg chg="mod ord">
          <ac:chgData name="Harlee Campbell (2411343)" userId="S::2411343@student.uwtsd.ac.uk::43fbdf23-0ef8-408e-b782-3d985b0bf548" providerId="AD" clId="Web-{F9231F74-2925-B7AE-8E34-FB539B627CEF}" dt="2024-10-29T11:45:21.463" v="339"/>
          <ac:spMkLst>
            <pc:docMk/>
            <pc:sldMk cId="571982993" sldId="277"/>
            <ac:spMk id="3" creationId="{BAEB5758-4D8E-34E4-D0A1-93776DB4CA35}"/>
          </ac:spMkLst>
        </pc:spChg>
        <pc:spChg chg="mod ord">
          <ac:chgData name="Harlee Campbell (2411343)" userId="S::2411343@student.uwtsd.ac.uk::43fbdf23-0ef8-408e-b782-3d985b0bf548" providerId="AD" clId="Web-{F9231F74-2925-B7AE-8E34-FB539B627CEF}" dt="2024-10-29T11:45:21.463" v="339"/>
          <ac:spMkLst>
            <pc:docMk/>
            <pc:sldMk cId="571982993" sldId="277"/>
            <ac:spMk id="4" creationId="{EDB39BEF-5D88-F91B-4D81-68C83822A1F8}"/>
          </ac:spMkLst>
        </pc:spChg>
        <pc:spChg chg="mod ord">
          <ac:chgData name="Harlee Campbell (2411343)" userId="S::2411343@student.uwtsd.ac.uk::43fbdf23-0ef8-408e-b782-3d985b0bf548" providerId="AD" clId="Web-{F9231F74-2925-B7AE-8E34-FB539B627CEF}" dt="2024-10-29T11:45:21.463" v="339"/>
          <ac:spMkLst>
            <pc:docMk/>
            <pc:sldMk cId="571982993" sldId="277"/>
            <ac:spMk id="5" creationId="{55005F77-A7B7-5019-F4EC-A55B9253371B}"/>
          </ac:spMkLst>
        </pc:spChg>
        <pc:spChg chg="mod ord">
          <ac:chgData name="Harlee Campbell (2411343)" userId="S::2411343@student.uwtsd.ac.uk::43fbdf23-0ef8-408e-b782-3d985b0bf548" providerId="AD" clId="Web-{F9231F74-2925-B7AE-8E34-FB539B627CEF}" dt="2024-10-29T11:45:21.463" v="339"/>
          <ac:spMkLst>
            <pc:docMk/>
            <pc:sldMk cId="571982993" sldId="277"/>
            <ac:spMk id="6" creationId="{05AAA540-5319-994C-3F2F-8204216E1BF2}"/>
          </ac:spMkLst>
        </pc:spChg>
        <pc:spChg chg="mod ord">
          <ac:chgData name="Harlee Campbell (2411343)" userId="S::2411343@student.uwtsd.ac.uk::43fbdf23-0ef8-408e-b782-3d985b0bf548" providerId="AD" clId="Web-{F9231F74-2925-B7AE-8E34-FB539B627CEF}" dt="2024-10-29T11:45:21.463" v="339"/>
          <ac:spMkLst>
            <pc:docMk/>
            <pc:sldMk cId="571982993" sldId="277"/>
            <ac:spMk id="7" creationId="{596172BE-606D-2A18-A5DD-0199E5051610}"/>
          </ac:spMkLst>
        </pc:spChg>
      </pc:sldChg>
      <pc:sldChg chg="modSp mod modClrScheme chgLayout">
        <pc:chgData name="Harlee Campbell (2411343)" userId="S::2411343@student.uwtsd.ac.uk::43fbdf23-0ef8-408e-b782-3d985b0bf548" providerId="AD" clId="Web-{F9231F74-2925-B7AE-8E34-FB539B627CEF}" dt="2024-10-29T11:45:21.463" v="339"/>
        <pc:sldMkLst>
          <pc:docMk/>
          <pc:sldMk cId="565452925" sldId="278"/>
        </pc:sldMkLst>
        <pc:spChg chg="mod ord">
          <ac:chgData name="Harlee Campbell (2411343)" userId="S::2411343@student.uwtsd.ac.uk::43fbdf23-0ef8-408e-b782-3d985b0bf548" providerId="AD" clId="Web-{F9231F74-2925-B7AE-8E34-FB539B627CEF}" dt="2024-10-29T11:45:21.463" v="339"/>
          <ac:spMkLst>
            <pc:docMk/>
            <pc:sldMk cId="565452925" sldId="278"/>
            <ac:spMk id="2" creationId="{5D7308BF-C016-D7FC-77B1-493063FC3C72}"/>
          </ac:spMkLst>
        </pc:spChg>
        <pc:spChg chg="mod ord">
          <ac:chgData name="Harlee Campbell (2411343)" userId="S::2411343@student.uwtsd.ac.uk::43fbdf23-0ef8-408e-b782-3d985b0bf548" providerId="AD" clId="Web-{F9231F74-2925-B7AE-8E34-FB539B627CEF}" dt="2024-10-29T11:45:21.463" v="339"/>
          <ac:spMkLst>
            <pc:docMk/>
            <pc:sldMk cId="565452925" sldId="278"/>
            <ac:spMk id="3" creationId="{AC98F0AF-563F-26AD-42E2-4F2D9F3F8EA7}"/>
          </ac:spMkLst>
        </pc:spChg>
        <pc:spChg chg="mod ord">
          <ac:chgData name="Harlee Campbell (2411343)" userId="S::2411343@student.uwtsd.ac.uk::43fbdf23-0ef8-408e-b782-3d985b0bf548" providerId="AD" clId="Web-{F9231F74-2925-B7AE-8E34-FB539B627CEF}" dt="2024-10-29T11:45:21.463" v="339"/>
          <ac:spMkLst>
            <pc:docMk/>
            <pc:sldMk cId="565452925" sldId="278"/>
            <ac:spMk id="4" creationId="{F59B520E-8187-B1AA-21A8-FE4AE4F16F2B}"/>
          </ac:spMkLst>
        </pc:spChg>
        <pc:spChg chg="mod ord">
          <ac:chgData name="Harlee Campbell (2411343)" userId="S::2411343@student.uwtsd.ac.uk::43fbdf23-0ef8-408e-b782-3d985b0bf548" providerId="AD" clId="Web-{F9231F74-2925-B7AE-8E34-FB539B627CEF}" dt="2024-10-29T11:45:21.463" v="339"/>
          <ac:spMkLst>
            <pc:docMk/>
            <pc:sldMk cId="565452925" sldId="278"/>
            <ac:spMk id="5" creationId="{1990A8F9-3A37-2415-D03C-68B140B571C9}"/>
          </ac:spMkLst>
        </pc:spChg>
        <pc:spChg chg="mod ord">
          <ac:chgData name="Harlee Campbell (2411343)" userId="S::2411343@student.uwtsd.ac.uk::43fbdf23-0ef8-408e-b782-3d985b0bf548" providerId="AD" clId="Web-{F9231F74-2925-B7AE-8E34-FB539B627CEF}" dt="2024-10-29T11:45:21.463" v="339"/>
          <ac:spMkLst>
            <pc:docMk/>
            <pc:sldMk cId="565452925" sldId="278"/>
            <ac:spMk id="6" creationId="{B425EA70-C549-3B09-85D3-A1AAC3D2CCE2}"/>
          </ac:spMkLst>
        </pc:spChg>
        <pc:spChg chg="mod ord">
          <ac:chgData name="Harlee Campbell (2411343)" userId="S::2411343@student.uwtsd.ac.uk::43fbdf23-0ef8-408e-b782-3d985b0bf548" providerId="AD" clId="Web-{F9231F74-2925-B7AE-8E34-FB539B627CEF}" dt="2024-10-29T11:45:21.463" v="339"/>
          <ac:spMkLst>
            <pc:docMk/>
            <pc:sldMk cId="565452925" sldId="278"/>
            <ac:spMk id="7" creationId="{62049DCC-5585-2D42-2D5E-93F2523DC6EC}"/>
          </ac:spMkLst>
        </pc:spChg>
      </pc:sldChg>
      <pc:sldChg chg="addSp delSp modSp new mod modClrScheme chgLayout">
        <pc:chgData name="Harlee Campbell (2411343)" userId="S::2411343@student.uwtsd.ac.uk::43fbdf23-0ef8-408e-b782-3d985b0bf548" providerId="AD" clId="Web-{F9231F74-2925-B7AE-8E34-FB539B627CEF}" dt="2024-10-29T11:45:21.463" v="339"/>
        <pc:sldMkLst>
          <pc:docMk/>
          <pc:sldMk cId="2243045519" sldId="279"/>
        </pc:sldMkLst>
        <pc:spChg chg="del mod ord">
          <ac:chgData name="Harlee Campbell (2411343)" userId="S::2411343@student.uwtsd.ac.uk::43fbdf23-0ef8-408e-b782-3d985b0bf548" providerId="AD" clId="Web-{F9231F74-2925-B7AE-8E34-FB539B627CEF}" dt="2024-10-29T11:44:53.165" v="335"/>
          <ac:spMkLst>
            <pc:docMk/>
            <pc:sldMk cId="2243045519" sldId="279"/>
            <ac:spMk id="2" creationId="{A140C837-09E6-CC53-B007-B0701466C0B4}"/>
          </ac:spMkLst>
        </pc:spChg>
        <pc:spChg chg="del mod ord">
          <ac:chgData name="Harlee Campbell (2411343)" userId="S::2411343@student.uwtsd.ac.uk::43fbdf23-0ef8-408e-b782-3d985b0bf548" providerId="AD" clId="Web-{F9231F74-2925-B7AE-8E34-FB539B627CEF}" dt="2024-10-29T11:45:08.571" v="338"/>
          <ac:spMkLst>
            <pc:docMk/>
            <pc:sldMk cId="2243045519" sldId="279"/>
            <ac:spMk id="3" creationId="{3B0FFC3B-7880-BB30-E810-2B280077193E}"/>
          </ac:spMkLst>
        </pc:spChg>
        <pc:spChg chg="del mod ord">
          <ac:chgData name="Harlee Campbell (2411343)" userId="S::2411343@student.uwtsd.ac.uk::43fbdf23-0ef8-408e-b782-3d985b0bf548" providerId="AD" clId="Web-{F9231F74-2925-B7AE-8E34-FB539B627CEF}" dt="2024-10-29T11:44:56.884" v="336"/>
          <ac:spMkLst>
            <pc:docMk/>
            <pc:sldMk cId="2243045519" sldId="279"/>
            <ac:spMk id="4" creationId="{5AA23BAB-1C1E-2E51-B655-9C49B4F56E77}"/>
          </ac:spMkLst>
        </pc:spChg>
        <pc:spChg chg="mod ord">
          <ac:chgData name="Harlee Campbell (2411343)" userId="S::2411343@student.uwtsd.ac.uk::43fbdf23-0ef8-408e-b782-3d985b0bf548" providerId="AD" clId="Web-{F9231F74-2925-B7AE-8E34-FB539B627CEF}" dt="2024-10-29T11:45:21.463" v="339"/>
          <ac:spMkLst>
            <pc:docMk/>
            <pc:sldMk cId="2243045519" sldId="279"/>
            <ac:spMk id="5" creationId="{80703A22-657A-4200-B7C8-8751A345D03A}"/>
          </ac:spMkLst>
        </pc:spChg>
        <pc:spChg chg="mod ord">
          <ac:chgData name="Harlee Campbell (2411343)" userId="S::2411343@student.uwtsd.ac.uk::43fbdf23-0ef8-408e-b782-3d985b0bf548" providerId="AD" clId="Web-{F9231F74-2925-B7AE-8E34-FB539B627CEF}" dt="2024-10-29T11:45:21.463" v="339"/>
          <ac:spMkLst>
            <pc:docMk/>
            <pc:sldMk cId="2243045519" sldId="279"/>
            <ac:spMk id="6" creationId="{8CBA1155-2F40-11B7-A890-43A3D0A94328}"/>
          </ac:spMkLst>
        </pc:spChg>
        <pc:spChg chg="mod ord">
          <ac:chgData name="Harlee Campbell (2411343)" userId="S::2411343@student.uwtsd.ac.uk::43fbdf23-0ef8-408e-b782-3d985b0bf548" providerId="AD" clId="Web-{F9231F74-2925-B7AE-8E34-FB539B627CEF}" dt="2024-10-29T11:45:21.463" v="339"/>
          <ac:spMkLst>
            <pc:docMk/>
            <pc:sldMk cId="2243045519" sldId="279"/>
            <ac:spMk id="7" creationId="{D03CD504-5FFA-876C-5A42-FE095E1B585B}"/>
          </ac:spMkLst>
        </pc:spChg>
        <pc:spChg chg="add mod ord">
          <ac:chgData name="Harlee Campbell (2411343)" userId="S::2411343@student.uwtsd.ac.uk::43fbdf23-0ef8-408e-b782-3d985b0bf548" providerId="AD" clId="Web-{F9231F74-2925-B7AE-8E34-FB539B627CEF}" dt="2024-10-29T11:45:21.463" v="339"/>
          <ac:spMkLst>
            <pc:docMk/>
            <pc:sldMk cId="2243045519" sldId="279"/>
            <ac:spMk id="9" creationId="{D448F120-B42A-5010-ABA0-A20BDB74C064}"/>
          </ac:spMkLst>
        </pc:spChg>
      </pc:sldChg>
      <pc:sldMasterChg chg="del delSldLayout">
        <pc:chgData name="Harlee Campbell (2411343)" userId="S::2411343@student.uwtsd.ac.uk::43fbdf23-0ef8-408e-b782-3d985b0bf548" providerId="AD" clId="Web-{F9231F74-2925-B7AE-8E34-FB539B627CEF}" dt="2024-10-29T11:44:47.602" v="334"/>
        <pc:sldMasterMkLst>
          <pc:docMk/>
          <pc:sldMasterMk cId="2237541580" sldId="2147483792"/>
        </pc:sldMasterMkLst>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2809938099" sldId="2147483793"/>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663893500" sldId="2147483794"/>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2235765293" sldId="2147483795"/>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687154785" sldId="2147483796"/>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1843958255" sldId="2147483797"/>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1804373098" sldId="2147483798"/>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60116371" sldId="2147483799"/>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1784923146" sldId="2147483800"/>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3258856992" sldId="2147483801"/>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2832941741" sldId="2147483802"/>
          </pc:sldLayoutMkLst>
        </pc:sldLayoutChg>
        <pc:sldLayoutChg chg="del">
          <pc:chgData name="Harlee Campbell (2411343)" userId="S::2411343@student.uwtsd.ac.uk::43fbdf23-0ef8-408e-b782-3d985b0bf548" providerId="AD" clId="Web-{F9231F74-2925-B7AE-8E34-FB539B627CEF}" dt="2024-10-29T11:44:47.602" v="334"/>
          <pc:sldLayoutMkLst>
            <pc:docMk/>
            <pc:sldMasterMk cId="2237541580" sldId="2147483792"/>
            <pc:sldLayoutMk cId="1382971706" sldId="2147483803"/>
          </pc:sldLayoutMkLst>
        </pc:sldLayoutChg>
      </pc:sldMasterChg>
      <pc:sldMasterChg chg="add del addSldLayout delSldLayout modSldLayout">
        <pc:chgData name="Harlee Campbell (2411343)" userId="S::2411343@student.uwtsd.ac.uk::43fbdf23-0ef8-408e-b782-3d985b0bf548" providerId="AD" clId="Web-{F9231F74-2925-B7AE-8E34-FB539B627CEF}" dt="2024-10-29T11:45:21.463" v="339"/>
        <pc:sldMasterMkLst>
          <pc:docMk/>
          <pc:sldMasterMk cId="1119480498" sldId="2147483804"/>
        </pc:sldMasterMkLst>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1671921191" sldId="2147483805"/>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3001593849" sldId="2147483806"/>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2692421886" sldId="2147483807"/>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694267933" sldId="2147483808"/>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1019407812" sldId="2147483809"/>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3866411089" sldId="2147483810"/>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930618278" sldId="2147483811"/>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4019272350" sldId="2147483812"/>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3530642290" sldId="2147483813"/>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1533245934" sldId="2147483814"/>
          </pc:sldLayoutMkLst>
        </pc:sldLayoutChg>
        <pc:sldLayoutChg chg="add del mod replId">
          <pc:chgData name="Harlee Campbell (2411343)" userId="S::2411343@student.uwtsd.ac.uk::43fbdf23-0ef8-408e-b782-3d985b0bf548" providerId="AD" clId="Web-{F9231F74-2925-B7AE-8E34-FB539B627CEF}" dt="2024-10-29T11:45:21.463" v="339"/>
          <pc:sldLayoutMkLst>
            <pc:docMk/>
            <pc:sldMasterMk cId="1119480498" sldId="2147483804"/>
            <pc:sldLayoutMk cId="3966503308" sldId="2147483815"/>
          </pc:sldLayoutMkLst>
        </pc:sldLayoutChg>
      </pc:sldMasterChg>
      <pc:sldMasterChg chg="add addSldLayout modSldLayout">
        <pc:chgData name="Harlee Campbell (2411343)" userId="S::2411343@student.uwtsd.ac.uk::43fbdf23-0ef8-408e-b782-3d985b0bf548" providerId="AD" clId="Web-{F9231F74-2925-B7AE-8E34-FB539B627CEF}" dt="2024-10-29T11:45:21.463" v="339"/>
        <pc:sldMasterMkLst>
          <pc:docMk/>
          <pc:sldMasterMk cId="4009718956" sldId="2147483816"/>
        </pc:sldMasterMkLst>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1000725795" sldId="2147483817"/>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2715593253" sldId="2147483818"/>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2760266161" sldId="2147483819"/>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2376513517" sldId="2147483820"/>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3629199450" sldId="2147483821"/>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4168281564" sldId="2147483822"/>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3949665950" sldId="2147483823"/>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3489314708" sldId="2147483824"/>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2739788977" sldId="2147483825"/>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3383881367" sldId="2147483826"/>
          </pc:sldLayoutMkLst>
        </pc:sldLayoutChg>
        <pc:sldLayoutChg chg="add mod replId">
          <pc:chgData name="Harlee Campbell (2411343)" userId="S::2411343@student.uwtsd.ac.uk::43fbdf23-0ef8-408e-b782-3d985b0bf548" providerId="AD" clId="Web-{F9231F74-2925-B7AE-8E34-FB539B627CEF}" dt="2024-10-29T11:45:21.463" v="339"/>
          <pc:sldLayoutMkLst>
            <pc:docMk/>
            <pc:sldMasterMk cId="4009718956" sldId="2147483816"/>
            <pc:sldLayoutMk cId="3701111593" sldId="2147483827"/>
          </pc:sldLayoutMkLst>
        </pc:sldLayoutChg>
      </pc:sldMasterChg>
    </pc:docChg>
  </pc:docChgLst>
  <pc:docChgLst>
    <pc:chgData name="Harlee Campbell (2411343)" userId="S::2411343@student.uwtsd.ac.uk::43fbdf23-0ef8-408e-b782-3d985b0bf548" providerId="AD" clId="Web-{A0450381-2BF8-0959-8B91-35BD8AA65A1F}"/>
    <pc:docChg chg="addSld delSld modSld">
      <pc:chgData name="Harlee Campbell (2411343)" userId="S::2411343@student.uwtsd.ac.uk::43fbdf23-0ef8-408e-b782-3d985b0bf548" providerId="AD" clId="Web-{A0450381-2BF8-0959-8B91-35BD8AA65A1F}" dt="2024-11-07T09:13:09.686" v="405"/>
      <pc:docMkLst>
        <pc:docMk/>
      </pc:docMkLst>
      <pc:sldChg chg="delSp modSp">
        <pc:chgData name="Harlee Campbell (2411343)" userId="S::2411343@student.uwtsd.ac.uk::43fbdf23-0ef8-408e-b782-3d985b0bf548" providerId="AD" clId="Web-{A0450381-2BF8-0959-8B91-35BD8AA65A1F}" dt="2024-11-07T09:13:09.686" v="405"/>
        <pc:sldMkLst>
          <pc:docMk/>
          <pc:sldMk cId="7294868" sldId="261"/>
        </pc:sldMkLst>
        <pc:spChg chg="del mod">
          <ac:chgData name="Harlee Campbell (2411343)" userId="S::2411343@student.uwtsd.ac.uk::43fbdf23-0ef8-408e-b782-3d985b0bf548" providerId="AD" clId="Web-{A0450381-2BF8-0959-8B91-35BD8AA65A1F}" dt="2024-11-07T09:13:09.686" v="405"/>
          <ac:spMkLst>
            <pc:docMk/>
            <pc:sldMk cId="7294868" sldId="261"/>
            <ac:spMk id="16" creationId="{B282EB71-0CC3-2519-ABA5-9E4D06E06CD1}"/>
          </ac:spMkLst>
        </pc:spChg>
      </pc:sldChg>
      <pc:sldChg chg="addSp delSp modSp">
        <pc:chgData name="Harlee Campbell (2411343)" userId="S::2411343@student.uwtsd.ac.uk::43fbdf23-0ef8-408e-b782-3d985b0bf548" providerId="AD" clId="Web-{A0450381-2BF8-0959-8B91-35BD8AA65A1F}" dt="2024-11-07T09:08:49.805" v="402" actId="20577"/>
        <pc:sldMkLst>
          <pc:docMk/>
          <pc:sldMk cId="2683030094" sldId="270"/>
        </pc:sldMkLst>
        <pc:spChg chg="del mod">
          <ac:chgData name="Harlee Campbell (2411343)" userId="S::2411343@student.uwtsd.ac.uk::43fbdf23-0ef8-408e-b782-3d985b0bf548" providerId="AD" clId="Web-{A0450381-2BF8-0959-8B91-35BD8AA65A1F}" dt="2024-11-07T09:08:11.180" v="393"/>
          <ac:spMkLst>
            <pc:docMk/>
            <pc:sldMk cId="2683030094" sldId="270"/>
            <ac:spMk id="4" creationId="{2404207D-ECDA-3C2C-A9E2-4922C902D922}"/>
          </ac:spMkLst>
        </pc:spChg>
        <pc:spChg chg="add del mod">
          <ac:chgData name="Harlee Campbell (2411343)" userId="S::2411343@student.uwtsd.ac.uk::43fbdf23-0ef8-408e-b782-3d985b0bf548" providerId="AD" clId="Web-{A0450381-2BF8-0959-8B91-35BD8AA65A1F}" dt="2024-11-07T09:08:32.102" v="396"/>
          <ac:spMkLst>
            <pc:docMk/>
            <pc:sldMk cId="2683030094" sldId="270"/>
            <ac:spMk id="8" creationId="{10585675-C21A-0D50-4881-28F0ED00ED2B}"/>
          </ac:spMkLst>
        </pc:spChg>
        <pc:spChg chg="mod">
          <ac:chgData name="Harlee Campbell (2411343)" userId="S::2411343@student.uwtsd.ac.uk::43fbdf23-0ef8-408e-b782-3d985b0bf548" providerId="AD" clId="Web-{A0450381-2BF8-0959-8B91-35BD8AA65A1F}" dt="2024-11-07T09:08:49.805" v="402" actId="20577"/>
          <ac:spMkLst>
            <pc:docMk/>
            <pc:sldMk cId="2683030094" sldId="270"/>
            <ac:spMk id="9" creationId="{BDF293E8-DFD1-0392-865C-DA27EA74B910}"/>
          </ac:spMkLst>
        </pc:spChg>
      </pc:sldChg>
      <pc:sldChg chg="del">
        <pc:chgData name="Harlee Campbell (2411343)" userId="S::2411343@student.uwtsd.ac.uk::43fbdf23-0ef8-408e-b782-3d985b0bf548" providerId="AD" clId="Web-{A0450381-2BF8-0959-8B91-35BD8AA65A1F}" dt="2024-11-07T09:08:55.821" v="403"/>
        <pc:sldMkLst>
          <pc:docMk/>
          <pc:sldMk cId="565452925" sldId="278"/>
        </pc:sldMkLst>
      </pc:sldChg>
      <pc:sldChg chg="addSp delSp modSp new">
        <pc:chgData name="Harlee Campbell (2411343)" userId="S::2411343@student.uwtsd.ac.uk::43fbdf23-0ef8-408e-b782-3d985b0bf548" providerId="AD" clId="Web-{A0450381-2BF8-0959-8B91-35BD8AA65A1F}" dt="2024-11-07T09:04:47.394" v="345" actId="20577"/>
        <pc:sldMkLst>
          <pc:docMk/>
          <pc:sldMk cId="1474191600" sldId="281"/>
        </pc:sldMkLst>
        <pc:spChg chg="del">
          <ac:chgData name="Harlee Campbell (2411343)" userId="S::2411343@student.uwtsd.ac.uk::43fbdf23-0ef8-408e-b782-3d985b0bf548" providerId="AD" clId="Web-{A0450381-2BF8-0959-8B91-35BD8AA65A1F}" dt="2024-11-07T09:03:39.002" v="325"/>
          <ac:spMkLst>
            <pc:docMk/>
            <pc:sldMk cId="1474191600" sldId="281"/>
            <ac:spMk id="2" creationId="{C662DA5C-33A2-09B8-4580-7A937E1A0971}"/>
          </ac:spMkLst>
        </pc:spChg>
        <pc:spChg chg="del mod">
          <ac:chgData name="Harlee Campbell (2411343)" userId="S::2411343@student.uwtsd.ac.uk::43fbdf23-0ef8-408e-b782-3d985b0bf548" providerId="AD" clId="Web-{A0450381-2BF8-0959-8B91-35BD8AA65A1F}" dt="2024-11-07T09:03:34.783" v="324"/>
          <ac:spMkLst>
            <pc:docMk/>
            <pc:sldMk cId="1474191600" sldId="281"/>
            <ac:spMk id="3" creationId="{0BAF0CB1-DEA8-EDD9-3532-BF3917B0B40C}"/>
          </ac:spMkLst>
        </pc:spChg>
        <pc:spChg chg="del mod">
          <ac:chgData name="Harlee Campbell (2411343)" userId="S::2411343@student.uwtsd.ac.uk::43fbdf23-0ef8-408e-b782-3d985b0bf548" providerId="AD" clId="Web-{A0450381-2BF8-0959-8B91-35BD8AA65A1F}" dt="2024-11-07T09:04:09.581" v="330"/>
          <ac:spMkLst>
            <pc:docMk/>
            <pc:sldMk cId="1474191600" sldId="281"/>
            <ac:spMk id="4" creationId="{FEBAAEA5-4010-7720-E2C9-8770059C060A}"/>
          </ac:spMkLst>
        </pc:spChg>
        <pc:spChg chg="add del mod">
          <ac:chgData name="Harlee Campbell (2411343)" userId="S::2411343@student.uwtsd.ac.uk::43fbdf23-0ef8-408e-b782-3d985b0bf548" providerId="AD" clId="Web-{A0450381-2BF8-0959-8B91-35BD8AA65A1F}" dt="2024-11-07T09:03:42.346" v="326"/>
          <ac:spMkLst>
            <pc:docMk/>
            <pc:sldMk cId="1474191600" sldId="281"/>
            <ac:spMk id="9" creationId="{A548E711-BBF3-E5B9-E165-C06105837B1D}"/>
          </ac:spMkLst>
        </pc:spChg>
        <pc:spChg chg="add mod">
          <ac:chgData name="Harlee Campbell (2411343)" userId="S::2411343@student.uwtsd.ac.uk::43fbdf23-0ef8-408e-b782-3d985b0bf548" providerId="AD" clId="Web-{A0450381-2BF8-0959-8B91-35BD8AA65A1F}" dt="2024-11-07T09:04:16.925" v="333" actId="14100"/>
          <ac:spMkLst>
            <pc:docMk/>
            <pc:sldMk cId="1474191600" sldId="281"/>
            <ac:spMk id="10" creationId="{6852EC53-E07E-35AD-EEE1-3A864A363AE8}"/>
          </ac:spMkLst>
        </pc:spChg>
        <pc:spChg chg="add del mod">
          <ac:chgData name="Harlee Campbell (2411343)" userId="S::2411343@student.uwtsd.ac.uk::43fbdf23-0ef8-408e-b782-3d985b0bf548" providerId="AD" clId="Web-{A0450381-2BF8-0959-8B91-35BD8AA65A1F}" dt="2024-11-07T09:04:12.487" v="331"/>
          <ac:spMkLst>
            <pc:docMk/>
            <pc:sldMk cId="1474191600" sldId="281"/>
            <ac:spMk id="12" creationId="{2047843D-43B3-35C2-1044-7B147ED19B67}"/>
          </ac:spMkLst>
        </pc:spChg>
        <pc:spChg chg="add mod">
          <ac:chgData name="Harlee Campbell (2411343)" userId="S::2411343@student.uwtsd.ac.uk::43fbdf23-0ef8-408e-b782-3d985b0bf548" providerId="AD" clId="Web-{A0450381-2BF8-0959-8B91-35BD8AA65A1F}" dt="2024-11-07T09:04:47.394" v="345" actId="20577"/>
          <ac:spMkLst>
            <pc:docMk/>
            <pc:sldMk cId="1474191600" sldId="281"/>
            <ac:spMk id="13" creationId="{8F60276D-12E6-48E6-ECBE-5ECF752A5CB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0E29DC-E5BF-42BD-A5AA-BD84D6AF0617}"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US"/>
        </a:p>
      </dgm:t>
    </dgm:pt>
    <dgm:pt modelId="{F2CBB342-AD71-49D6-8322-53F9206842A3}">
      <dgm:prSet phldrT="[Text]" phldr="0"/>
      <dgm:spPr/>
      <dgm:t>
        <a:bodyPr/>
        <a:lstStyle/>
        <a:p>
          <a:pPr rtl="0"/>
          <a:r>
            <a:rPr lang="en-US">
              <a:latin typeface="Trade Gothic Next Cond"/>
            </a:rPr>
            <a:t>R V Dickie (1984)</a:t>
          </a:r>
          <a:endParaRPr lang="en-US"/>
        </a:p>
      </dgm:t>
    </dgm:pt>
    <dgm:pt modelId="{DC8E8F25-6978-404F-B1D8-C434FFFD9676}" type="parTrans" cxnId="{ADDE3569-3BCB-4241-BF4E-6A2E6B0476F7}">
      <dgm:prSet/>
      <dgm:spPr/>
      <dgm:t>
        <a:bodyPr/>
        <a:lstStyle/>
        <a:p>
          <a:endParaRPr lang="en-US"/>
        </a:p>
      </dgm:t>
    </dgm:pt>
    <dgm:pt modelId="{3C827B11-E43F-4261-8A08-A17A347F1B77}" type="sibTrans" cxnId="{ADDE3569-3BCB-4241-BF4E-6A2E6B0476F7}">
      <dgm:prSet/>
      <dgm:spPr/>
      <dgm:t>
        <a:bodyPr/>
        <a:lstStyle/>
        <a:p>
          <a:endParaRPr lang="en-US"/>
        </a:p>
      </dgm:t>
    </dgm:pt>
    <dgm:pt modelId="{DEC56FFD-8A5E-4CAE-84A7-B76F84C5729C}">
      <dgm:prSet phldrT="[Text]" phldr="0"/>
      <dgm:spPr/>
      <dgm:t>
        <a:bodyPr/>
        <a:lstStyle/>
        <a:p>
          <a:pPr rtl="0"/>
          <a:r>
            <a:rPr lang="en-US">
              <a:latin typeface="Trade Gothic Next Cond"/>
            </a:rPr>
            <a:t>Charged with arson, evidence of extreme hyperactivity, required a direction to the jury on insanity. </a:t>
          </a:r>
          <a:endParaRPr lang="en-US"/>
        </a:p>
      </dgm:t>
    </dgm:pt>
    <dgm:pt modelId="{C089360B-2198-43F6-9128-26ACF2521A88}" type="parTrans" cxnId="{66BEAAC9-F065-48D2-B217-80CAF8B778A3}">
      <dgm:prSet/>
      <dgm:spPr/>
      <dgm:t>
        <a:bodyPr/>
        <a:lstStyle/>
        <a:p>
          <a:endParaRPr lang="en-US"/>
        </a:p>
      </dgm:t>
    </dgm:pt>
    <dgm:pt modelId="{690087BC-4D91-49F6-980C-8C603449810B}" type="sibTrans" cxnId="{66BEAAC9-F065-48D2-B217-80CAF8B778A3}">
      <dgm:prSet/>
      <dgm:spPr/>
      <dgm:t>
        <a:bodyPr/>
        <a:lstStyle/>
        <a:p>
          <a:endParaRPr lang="en-US"/>
        </a:p>
      </dgm:t>
    </dgm:pt>
    <dgm:pt modelId="{4F98B615-CFC0-4735-80DE-49D2AAB206C0}">
      <dgm:prSet phldrT="[Text]" phldr="0"/>
      <dgm:spPr/>
      <dgm:t>
        <a:bodyPr/>
        <a:lstStyle/>
        <a:p>
          <a:pPr rtl="0"/>
          <a:r>
            <a:rPr lang="en-US">
              <a:latin typeface="Trade Gothic Next Cond"/>
            </a:rPr>
            <a:t>R V Oye (2013)</a:t>
          </a:r>
          <a:endParaRPr lang="en-US"/>
        </a:p>
      </dgm:t>
    </dgm:pt>
    <dgm:pt modelId="{2835AF68-E10A-46BD-8577-8365BE56C5DD}" type="parTrans" cxnId="{12D8B1A3-0F94-41BA-B9E7-2630444ED11A}">
      <dgm:prSet/>
      <dgm:spPr/>
      <dgm:t>
        <a:bodyPr/>
        <a:lstStyle/>
        <a:p>
          <a:endParaRPr lang="en-US"/>
        </a:p>
      </dgm:t>
    </dgm:pt>
    <dgm:pt modelId="{CB86D96C-864F-4B9B-8229-977A540B0A93}" type="sibTrans" cxnId="{12D8B1A3-0F94-41BA-B9E7-2630444ED11A}">
      <dgm:prSet/>
      <dgm:spPr/>
      <dgm:t>
        <a:bodyPr/>
        <a:lstStyle/>
        <a:p>
          <a:endParaRPr lang="en-US"/>
        </a:p>
      </dgm:t>
    </dgm:pt>
    <dgm:pt modelId="{0D207F8E-43DF-4E39-AEF7-6BD3E145C424}">
      <dgm:prSet phldrT="[Text]" phldr="0"/>
      <dgm:spPr/>
      <dgm:t>
        <a:bodyPr/>
        <a:lstStyle/>
        <a:p>
          <a:pPr rtl="0"/>
          <a:r>
            <a:rPr lang="en-US">
              <a:latin typeface="Trade Gothic Next Cond"/>
            </a:rPr>
            <a:t>Found not guilty by reason of insanity, was given discharge on the basis that he fully recovered from his psychosis.</a:t>
          </a:r>
          <a:endParaRPr lang="en-US"/>
        </a:p>
      </dgm:t>
    </dgm:pt>
    <dgm:pt modelId="{0FD9C992-84ED-499E-82EF-ADE12016F007}" type="parTrans" cxnId="{545A4BC4-8F4D-40FF-9164-841BF3425288}">
      <dgm:prSet/>
      <dgm:spPr/>
      <dgm:t>
        <a:bodyPr/>
        <a:lstStyle/>
        <a:p>
          <a:endParaRPr lang="en-US"/>
        </a:p>
      </dgm:t>
    </dgm:pt>
    <dgm:pt modelId="{C3415C46-2159-4115-BA21-219D17CBB6ED}" type="sibTrans" cxnId="{545A4BC4-8F4D-40FF-9164-841BF3425288}">
      <dgm:prSet/>
      <dgm:spPr/>
      <dgm:t>
        <a:bodyPr/>
        <a:lstStyle/>
        <a:p>
          <a:endParaRPr lang="en-US"/>
        </a:p>
      </dgm:t>
    </dgm:pt>
    <dgm:pt modelId="{2552DDB1-2E39-4BDD-A345-E83AAFE837A6}">
      <dgm:prSet phldrT="[Text]" phldr="0"/>
      <dgm:spPr/>
      <dgm:t>
        <a:bodyPr/>
        <a:lstStyle/>
        <a:p>
          <a:pPr rtl="0"/>
          <a:r>
            <a:rPr lang="en-US">
              <a:latin typeface="Trade Gothic Next Cond"/>
            </a:rPr>
            <a:t>R V Clarke (1972)</a:t>
          </a:r>
          <a:endParaRPr lang="en-US"/>
        </a:p>
      </dgm:t>
    </dgm:pt>
    <dgm:pt modelId="{D69D17F6-9AE3-4A6E-800F-79C54DDA135F}" type="parTrans" cxnId="{55591DF4-0EE8-4B3E-BC2F-B7B750A76711}">
      <dgm:prSet/>
      <dgm:spPr/>
      <dgm:t>
        <a:bodyPr/>
        <a:lstStyle/>
        <a:p>
          <a:endParaRPr lang="en-US"/>
        </a:p>
      </dgm:t>
    </dgm:pt>
    <dgm:pt modelId="{FDCDD91A-0CDA-4A07-94B1-9DD092F482FD}" type="sibTrans" cxnId="{55591DF4-0EE8-4B3E-BC2F-B7B750A76711}">
      <dgm:prSet/>
      <dgm:spPr/>
      <dgm:t>
        <a:bodyPr/>
        <a:lstStyle/>
        <a:p>
          <a:endParaRPr lang="en-US"/>
        </a:p>
      </dgm:t>
    </dgm:pt>
    <dgm:pt modelId="{214A6616-C43B-4586-B57B-6E09AD0BA2B3}">
      <dgm:prSet phldrT="[Text]" phldr="0"/>
      <dgm:spPr/>
      <dgm:t>
        <a:bodyPr/>
        <a:lstStyle/>
        <a:p>
          <a:pPr rtl="0"/>
          <a:r>
            <a:rPr lang="en-US">
              <a:latin typeface="Trade Gothic Next Cond"/>
            </a:rPr>
            <a:t>R V Codere (1916)</a:t>
          </a:r>
          <a:endParaRPr lang="en-US"/>
        </a:p>
      </dgm:t>
    </dgm:pt>
    <dgm:pt modelId="{CDDFA192-D3CB-4B70-8128-DBC968B752B9}" type="parTrans" cxnId="{6B928C88-93E5-4947-88C3-9D930CAA3F02}">
      <dgm:prSet/>
      <dgm:spPr/>
      <dgm:t>
        <a:bodyPr/>
        <a:lstStyle/>
        <a:p>
          <a:endParaRPr lang="en-US"/>
        </a:p>
      </dgm:t>
    </dgm:pt>
    <dgm:pt modelId="{DC6525A9-18A3-4C54-B023-DD7074D3AF7D}" type="sibTrans" cxnId="{6B928C88-93E5-4947-88C3-9D930CAA3F02}">
      <dgm:prSet/>
      <dgm:spPr/>
      <dgm:t>
        <a:bodyPr/>
        <a:lstStyle/>
        <a:p>
          <a:endParaRPr lang="en-US"/>
        </a:p>
      </dgm:t>
    </dgm:pt>
    <dgm:pt modelId="{1D77D8B0-ACBC-4220-B2DA-6B30F722D499}">
      <dgm:prSet phldr="0"/>
      <dgm:spPr/>
      <dgm:t>
        <a:bodyPr/>
        <a:lstStyle/>
        <a:p>
          <a:pPr rtl="0"/>
          <a:r>
            <a:rPr lang="en-US">
              <a:latin typeface="Trade Gothic Next Cond"/>
            </a:rPr>
            <a:t>Cuts victims throat under the delusion of slicing a loaf of bread.</a:t>
          </a:r>
        </a:p>
      </dgm:t>
    </dgm:pt>
    <dgm:pt modelId="{6F2DAF30-45F0-4512-8AA2-83CBC9C1AB2F}" type="parTrans" cxnId="{295C07C1-676C-4A6F-A7EA-6E8128049D0A}">
      <dgm:prSet/>
      <dgm:spPr/>
    </dgm:pt>
    <dgm:pt modelId="{B122C7BD-043E-4900-BA29-88591E34860F}" type="sibTrans" cxnId="{295C07C1-676C-4A6F-A7EA-6E8128049D0A}">
      <dgm:prSet/>
      <dgm:spPr/>
    </dgm:pt>
    <dgm:pt modelId="{A8809AE9-854A-4BE5-81EA-600A3B43973B}" type="pres">
      <dgm:prSet presAssocID="{DE0E29DC-E5BF-42BD-A5AA-BD84D6AF0617}" presName="theList" presStyleCnt="0">
        <dgm:presLayoutVars>
          <dgm:dir/>
          <dgm:animLvl val="lvl"/>
          <dgm:resizeHandles val="exact"/>
        </dgm:presLayoutVars>
      </dgm:prSet>
      <dgm:spPr/>
    </dgm:pt>
    <dgm:pt modelId="{A1C1CBBC-1441-41A4-BD73-7E35F7FF0049}" type="pres">
      <dgm:prSet presAssocID="{F2CBB342-AD71-49D6-8322-53F9206842A3}" presName="compNode" presStyleCnt="0"/>
      <dgm:spPr/>
    </dgm:pt>
    <dgm:pt modelId="{1AB9F92D-5F98-41A6-90CE-CC3B0B392961}" type="pres">
      <dgm:prSet presAssocID="{F2CBB342-AD71-49D6-8322-53F9206842A3}" presName="aNode" presStyleLbl="bgShp" presStyleIdx="0" presStyleCnt="4"/>
      <dgm:spPr/>
    </dgm:pt>
    <dgm:pt modelId="{69FCD530-D059-4D17-8F23-C70389E9FCE5}" type="pres">
      <dgm:prSet presAssocID="{F2CBB342-AD71-49D6-8322-53F9206842A3}" presName="textNode" presStyleLbl="bgShp" presStyleIdx="0" presStyleCnt="4"/>
      <dgm:spPr/>
    </dgm:pt>
    <dgm:pt modelId="{DE43468A-9BE9-4432-9218-7460EA122E39}" type="pres">
      <dgm:prSet presAssocID="{F2CBB342-AD71-49D6-8322-53F9206842A3}" presName="compChildNode" presStyleCnt="0"/>
      <dgm:spPr/>
    </dgm:pt>
    <dgm:pt modelId="{951EE94A-83E9-440A-8436-9E04F5C2971A}" type="pres">
      <dgm:prSet presAssocID="{F2CBB342-AD71-49D6-8322-53F9206842A3}" presName="theInnerList" presStyleCnt="0"/>
      <dgm:spPr/>
    </dgm:pt>
    <dgm:pt modelId="{072A2B72-A43C-47E3-AFF6-69CE5AE682F9}" type="pres">
      <dgm:prSet presAssocID="{DEC56FFD-8A5E-4CAE-84A7-B76F84C5729C}" presName="childNode" presStyleLbl="node1" presStyleIdx="0" presStyleCnt="3">
        <dgm:presLayoutVars>
          <dgm:bulletEnabled val="1"/>
        </dgm:presLayoutVars>
      </dgm:prSet>
      <dgm:spPr/>
    </dgm:pt>
    <dgm:pt modelId="{8FE50F96-0261-4729-9BC8-894546548D48}" type="pres">
      <dgm:prSet presAssocID="{F2CBB342-AD71-49D6-8322-53F9206842A3}" presName="aSpace" presStyleCnt="0"/>
      <dgm:spPr/>
    </dgm:pt>
    <dgm:pt modelId="{83445B21-EF95-48E8-A102-4936F6B6374B}" type="pres">
      <dgm:prSet presAssocID="{4F98B615-CFC0-4735-80DE-49D2AAB206C0}" presName="compNode" presStyleCnt="0"/>
      <dgm:spPr/>
    </dgm:pt>
    <dgm:pt modelId="{DBB0BDDD-D795-4D59-A930-2A16ADA40946}" type="pres">
      <dgm:prSet presAssocID="{4F98B615-CFC0-4735-80DE-49D2AAB206C0}" presName="aNode" presStyleLbl="bgShp" presStyleIdx="1" presStyleCnt="4"/>
      <dgm:spPr/>
    </dgm:pt>
    <dgm:pt modelId="{26D33B8E-D91E-4F85-A8E3-88AD58CE1175}" type="pres">
      <dgm:prSet presAssocID="{4F98B615-CFC0-4735-80DE-49D2AAB206C0}" presName="textNode" presStyleLbl="bgShp" presStyleIdx="1" presStyleCnt="4"/>
      <dgm:spPr/>
    </dgm:pt>
    <dgm:pt modelId="{1D954773-AD86-496F-9BAD-F8B9CAB14E4C}" type="pres">
      <dgm:prSet presAssocID="{4F98B615-CFC0-4735-80DE-49D2AAB206C0}" presName="compChildNode" presStyleCnt="0"/>
      <dgm:spPr/>
    </dgm:pt>
    <dgm:pt modelId="{439AF126-7F90-4C02-B014-F4CE702FFAB3}" type="pres">
      <dgm:prSet presAssocID="{4F98B615-CFC0-4735-80DE-49D2AAB206C0}" presName="theInnerList" presStyleCnt="0"/>
      <dgm:spPr/>
    </dgm:pt>
    <dgm:pt modelId="{2EB16A3C-D962-403E-A12A-656269877C05}" type="pres">
      <dgm:prSet presAssocID="{0D207F8E-43DF-4E39-AEF7-6BD3E145C424}" presName="childNode" presStyleLbl="node1" presStyleIdx="1" presStyleCnt="3">
        <dgm:presLayoutVars>
          <dgm:bulletEnabled val="1"/>
        </dgm:presLayoutVars>
      </dgm:prSet>
      <dgm:spPr/>
    </dgm:pt>
    <dgm:pt modelId="{EDF86889-443B-4F3F-8C38-9A56E3A75D6C}" type="pres">
      <dgm:prSet presAssocID="{4F98B615-CFC0-4735-80DE-49D2AAB206C0}" presName="aSpace" presStyleCnt="0"/>
      <dgm:spPr/>
    </dgm:pt>
    <dgm:pt modelId="{CAEC42DE-076F-463B-B49F-CAE1482CD7EC}" type="pres">
      <dgm:prSet presAssocID="{2552DDB1-2E39-4BDD-A345-E83AAFE837A6}" presName="compNode" presStyleCnt="0"/>
      <dgm:spPr/>
    </dgm:pt>
    <dgm:pt modelId="{1DEE0C04-43BD-48E8-87BF-B5276CF34752}" type="pres">
      <dgm:prSet presAssocID="{2552DDB1-2E39-4BDD-A345-E83AAFE837A6}" presName="aNode" presStyleLbl="bgShp" presStyleIdx="2" presStyleCnt="4"/>
      <dgm:spPr/>
    </dgm:pt>
    <dgm:pt modelId="{38AE9C2D-8EB3-4954-BF96-20D62765A757}" type="pres">
      <dgm:prSet presAssocID="{2552DDB1-2E39-4BDD-A345-E83AAFE837A6}" presName="textNode" presStyleLbl="bgShp" presStyleIdx="2" presStyleCnt="4"/>
      <dgm:spPr/>
    </dgm:pt>
    <dgm:pt modelId="{291EE23A-A3D4-48E9-AB2C-A4AE437DAA34}" type="pres">
      <dgm:prSet presAssocID="{2552DDB1-2E39-4BDD-A345-E83AAFE837A6}" presName="compChildNode" presStyleCnt="0"/>
      <dgm:spPr/>
    </dgm:pt>
    <dgm:pt modelId="{93953ECC-B46E-46CF-86AE-251EBA5C7CD9}" type="pres">
      <dgm:prSet presAssocID="{2552DDB1-2E39-4BDD-A345-E83AAFE837A6}" presName="theInnerList" presStyleCnt="0"/>
      <dgm:spPr/>
    </dgm:pt>
    <dgm:pt modelId="{CA4481B5-745A-43DA-9E56-E3A1B776BC03}" type="pres">
      <dgm:prSet presAssocID="{2552DDB1-2E39-4BDD-A345-E83AAFE837A6}" presName="aSpace" presStyleCnt="0"/>
      <dgm:spPr/>
    </dgm:pt>
    <dgm:pt modelId="{2856AC96-C56E-4027-8359-007E5EAAF0D9}" type="pres">
      <dgm:prSet presAssocID="{214A6616-C43B-4586-B57B-6E09AD0BA2B3}" presName="compNode" presStyleCnt="0"/>
      <dgm:spPr/>
    </dgm:pt>
    <dgm:pt modelId="{D25EC092-25A0-4FC3-897B-B9FE38CDF795}" type="pres">
      <dgm:prSet presAssocID="{214A6616-C43B-4586-B57B-6E09AD0BA2B3}" presName="aNode" presStyleLbl="bgShp" presStyleIdx="3" presStyleCnt="4"/>
      <dgm:spPr/>
    </dgm:pt>
    <dgm:pt modelId="{4AA7CB42-05F5-4D2F-8EF1-886A6346CA84}" type="pres">
      <dgm:prSet presAssocID="{214A6616-C43B-4586-B57B-6E09AD0BA2B3}" presName="textNode" presStyleLbl="bgShp" presStyleIdx="3" presStyleCnt="4"/>
      <dgm:spPr/>
    </dgm:pt>
    <dgm:pt modelId="{5D21D6BB-CCDB-40CE-BF2E-79DAD9531565}" type="pres">
      <dgm:prSet presAssocID="{214A6616-C43B-4586-B57B-6E09AD0BA2B3}" presName="compChildNode" presStyleCnt="0"/>
      <dgm:spPr/>
    </dgm:pt>
    <dgm:pt modelId="{5F0622AC-A554-48C9-A95C-E6D974B2E867}" type="pres">
      <dgm:prSet presAssocID="{214A6616-C43B-4586-B57B-6E09AD0BA2B3}" presName="theInnerList" presStyleCnt="0"/>
      <dgm:spPr/>
    </dgm:pt>
    <dgm:pt modelId="{4608B956-3681-4961-BAC9-149C8B09E68D}" type="pres">
      <dgm:prSet presAssocID="{1D77D8B0-ACBC-4220-B2DA-6B30F722D499}" presName="childNode" presStyleLbl="node1" presStyleIdx="2" presStyleCnt="3">
        <dgm:presLayoutVars>
          <dgm:bulletEnabled val="1"/>
        </dgm:presLayoutVars>
      </dgm:prSet>
      <dgm:spPr/>
    </dgm:pt>
  </dgm:ptLst>
  <dgm:cxnLst>
    <dgm:cxn modelId="{734E590D-D163-4258-BB1E-B0B13FA4951D}" type="presOf" srcId="{DE0E29DC-E5BF-42BD-A5AA-BD84D6AF0617}" destId="{A8809AE9-854A-4BE5-81EA-600A3B43973B}" srcOrd="0" destOrd="0" presId="urn:microsoft.com/office/officeart/2005/8/layout/lProcess2"/>
    <dgm:cxn modelId="{50A2E724-6E2B-4693-ACAA-D9DE193F8A63}" type="presOf" srcId="{0D207F8E-43DF-4E39-AEF7-6BD3E145C424}" destId="{2EB16A3C-D962-403E-A12A-656269877C05}" srcOrd="0" destOrd="0" presId="urn:microsoft.com/office/officeart/2005/8/layout/lProcess2"/>
    <dgm:cxn modelId="{ADDE3569-3BCB-4241-BF4E-6A2E6B0476F7}" srcId="{DE0E29DC-E5BF-42BD-A5AA-BD84D6AF0617}" destId="{F2CBB342-AD71-49D6-8322-53F9206842A3}" srcOrd="0" destOrd="0" parTransId="{DC8E8F25-6978-404F-B1D8-C434FFFD9676}" sibTransId="{3C827B11-E43F-4261-8A08-A17A347F1B77}"/>
    <dgm:cxn modelId="{8077BA4C-4891-4686-9331-5FDD9D7D8302}" type="presOf" srcId="{4F98B615-CFC0-4735-80DE-49D2AAB206C0}" destId="{DBB0BDDD-D795-4D59-A930-2A16ADA40946}" srcOrd="0" destOrd="0" presId="urn:microsoft.com/office/officeart/2005/8/layout/lProcess2"/>
    <dgm:cxn modelId="{6BE6C17D-9EEC-4DF8-AE90-F46698E34D2E}" type="presOf" srcId="{2552DDB1-2E39-4BDD-A345-E83AAFE837A6}" destId="{38AE9C2D-8EB3-4954-BF96-20D62765A757}" srcOrd="1" destOrd="0" presId="urn:microsoft.com/office/officeart/2005/8/layout/lProcess2"/>
    <dgm:cxn modelId="{03003187-DE03-40A1-9269-2E42A09F90D3}" type="presOf" srcId="{4F98B615-CFC0-4735-80DE-49D2AAB206C0}" destId="{26D33B8E-D91E-4F85-A8E3-88AD58CE1175}" srcOrd="1" destOrd="0" presId="urn:microsoft.com/office/officeart/2005/8/layout/lProcess2"/>
    <dgm:cxn modelId="{6B928C88-93E5-4947-88C3-9D930CAA3F02}" srcId="{DE0E29DC-E5BF-42BD-A5AA-BD84D6AF0617}" destId="{214A6616-C43B-4586-B57B-6E09AD0BA2B3}" srcOrd="3" destOrd="0" parTransId="{CDDFA192-D3CB-4B70-8128-DBC968B752B9}" sibTransId="{DC6525A9-18A3-4C54-B023-DD7074D3AF7D}"/>
    <dgm:cxn modelId="{DC483889-EF80-4E4A-8B0C-862098CEC4A4}" type="presOf" srcId="{F2CBB342-AD71-49D6-8322-53F9206842A3}" destId="{1AB9F92D-5F98-41A6-90CE-CC3B0B392961}" srcOrd="0" destOrd="0" presId="urn:microsoft.com/office/officeart/2005/8/layout/lProcess2"/>
    <dgm:cxn modelId="{E8E19090-E472-4409-8508-6D6B6C07E8A0}" type="presOf" srcId="{1D77D8B0-ACBC-4220-B2DA-6B30F722D499}" destId="{4608B956-3681-4961-BAC9-149C8B09E68D}" srcOrd="0" destOrd="0" presId="urn:microsoft.com/office/officeart/2005/8/layout/lProcess2"/>
    <dgm:cxn modelId="{12D8B1A3-0F94-41BA-B9E7-2630444ED11A}" srcId="{DE0E29DC-E5BF-42BD-A5AA-BD84D6AF0617}" destId="{4F98B615-CFC0-4735-80DE-49D2AAB206C0}" srcOrd="1" destOrd="0" parTransId="{2835AF68-E10A-46BD-8577-8365BE56C5DD}" sibTransId="{CB86D96C-864F-4B9B-8229-977A540B0A93}"/>
    <dgm:cxn modelId="{3E9C64AD-E595-400E-806E-F82B03466400}" type="presOf" srcId="{F2CBB342-AD71-49D6-8322-53F9206842A3}" destId="{69FCD530-D059-4D17-8F23-C70389E9FCE5}" srcOrd="1" destOrd="0" presId="urn:microsoft.com/office/officeart/2005/8/layout/lProcess2"/>
    <dgm:cxn modelId="{75DED1AE-6CD6-4DD6-AE4D-266C4335A9E7}" type="presOf" srcId="{214A6616-C43B-4586-B57B-6E09AD0BA2B3}" destId="{4AA7CB42-05F5-4D2F-8EF1-886A6346CA84}" srcOrd="1" destOrd="0" presId="urn:microsoft.com/office/officeart/2005/8/layout/lProcess2"/>
    <dgm:cxn modelId="{295C07C1-676C-4A6F-A7EA-6E8128049D0A}" srcId="{214A6616-C43B-4586-B57B-6E09AD0BA2B3}" destId="{1D77D8B0-ACBC-4220-B2DA-6B30F722D499}" srcOrd="0" destOrd="0" parTransId="{6F2DAF30-45F0-4512-8AA2-83CBC9C1AB2F}" sibTransId="{B122C7BD-043E-4900-BA29-88591E34860F}"/>
    <dgm:cxn modelId="{545A4BC4-8F4D-40FF-9164-841BF3425288}" srcId="{4F98B615-CFC0-4735-80DE-49D2AAB206C0}" destId="{0D207F8E-43DF-4E39-AEF7-6BD3E145C424}" srcOrd="0" destOrd="0" parTransId="{0FD9C992-84ED-499E-82EF-ADE12016F007}" sibTransId="{C3415C46-2159-4115-BA21-219D17CBB6ED}"/>
    <dgm:cxn modelId="{66BEAAC9-F065-48D2-B217-80CAF8B778A3}" srcId="{F2CBB342-AD71-49D6-8322-53F9206842A3}" destId="{DEC56FFD-8A5E-4CAE-84A7-B76F84C5729C}" srcOrd="0" destOrd="0" parTransId="{C089360B-2198-43F6-9128-26ACF2521A88}" sibTransId="{690087BC-4D91-49F6-980C-8C603449810B}"/>
    <dgm:cxn modelId="{728CEAD2-4EDB-4CEF-9BB5-9EED82C5BC0B}" type="presOf" srcId="{2552DDB1-2E39-4BDD-A345-E83AAFE837A6}" destId="{1DEE0C04-43BD-48E8-87BF-B5276CF34752}" srcOrd="0" destOrd="0" presId="urn:microsoft.com/office/officeart/2005/8/layout/lProcess2"/>
    <dgm:cxn modelId="{53D4C1D7-2372-471C-9210-C0C246DF28E3}" type="presOf" srcId="{214A6616-C43B-4586-B57B-6E09AD0BA2B3}" destId="{D25EC092-25A0-4FC3-897B-B9FE38CDF795}" srcOrd="0" destOrd="0" presId="urn:microsoft.com/office/officeart/2005/8/layout/lProcess2"/>
    <dgm:cxn modelId="{4A6720DD-C663-41AA-873B-ACA1B761AE8D}" type="presOf" srcId="{DEC56FFD-8A5E-4CAE-84A7-B76F84C5729C}" destId="{072A2B72-A43C-47E3-AFF6-69CE5AE682F9}" srcOrd="0" destOrd="0" presId="urn:microsoft.com/office/officeart/2005/8/layout/lProcess2"/>
    <dgm:cxn modelId="{55591DF4-0EE8-4B3E-BC2F-B7B750A76711}" srcId="{DE0E29DC-E5BF-42BD-A5AA-BD84D6AF0617}" destId="{2552DDB1-2E39-4BDD-A345-E83AAFE837A6}" srcOrd="2" destOrd="0" parTransId="{D69D17F6-9AE3-4A6E-800F-79C54DDA135F}" sibTransId="{FDCDD91A-0CDA-4A07-94B1-9DD092F482FD}"/>
    <dgm:cxn modelId="{5D5554AA-A9BF-46BA-AC9E-F388065D0F41}" type="presParOf" srcId="{A8809AE9-854A-4BE5-81EA-600A3B43973B}" destId="{A1C1CBBC-1441-41A4-BD73-7E35F7FF0049}" srcOrd="0" destOrd="0" presId="urn:microsoft.com/office/officeart/2005/8/layout/lProcess2"/>
    <dgm:cxn modelId="{645B8262-9104-4D87-B9BC-506B723ADC90}" type="presParOf" srcId="{A1C1CBBC-1441-41A4-BD73-7E35F7FF0049}" destId="{1AB9F92D-5F98-41A6-90CE-CC3B0B392961}" srcOrd="0" destOrd="0" presId="urn:microsoft.com/office/officeart/2005/8/layout/lProcess2"/>
    <dgm:cxn modelId="{1D71E3BA-8520-4EB4-8B6B-B305024A289A}" type="presParOf" srcId="{A1C1CBBC-1441-41A4-BD73-7E35F7FF0049}" destId="{69FCD530-D059-4D17-8F23-C70389E9FCE5}" srcOrd="1" destOrd="0" presId="urn:microsoft.com/office/officeart/2005/8/layout/lProcess2"/>
    <dgm:cxn modelId="{E79DF135-67ED-4E2C-B829-D253D7A5452E}" type="presParOf" srcId="{A1C1CBBC-1441-41A4-BD73-7E35F7FF0049}" destId="{DE43468A-9BE9-4432-9218-7460EA122E39}" srcOrd="2" destOrd="0" presId="urn:microsoft.com/office/officeart/2005/8/layout/lProcess2"/>
    <dgm:cxn modelId="{E3BDAE6E-B3DF-4618-9EDF-815E9FEE447A}" type="presParOf" srcId="{DE43468A-9BE9-4432-9218-7460EA122E39}" destId="{951EE94A-83E9-440A-8436-9E04F5C2971A}" srcOrd="0" destOrd="0" presId="urn:microsoft.com/office/officeart/2005/8/layout/lProcess2"/>
    <dgm:cxn modelId="{E6C60D54-8611-493E-8937-24124EF52091}" type="presParOf" srcId="{951EE94A-83E9-440A-8436-9E04F5C2971A}" destId="{072A2B72-A43C-47E3-AFF6-69CE5AE682F9}" srcOrd="0" destOrd="0" presId="urn:microsoft.com/office/officeart/2005/8/layout/lProcess2"/>
    <dgm:cxn modelId="{65A3285F-773B-4506-80BE-2FAEA843C769}" type="presParOf" srcId="{A8809AE9-854A-4BE5-81EA-600A3B43973B}" destId="{8FE50F96-0261-4729-9BC8-894546548D48}" srcOrd="1" destOrd="0" presId="urn:microsoft.com/office/officeart/2005/8/layout/lProcess2"/>
    <dgm:cxn modelId="{ABB0E7F6-9DD8-4704-B514-A823677A0D29}" type="presParOf" srcId="{A8809AE9-854A-4BE5-81EA-600A3B43973B}" destId="{83445B21-EF95-48E8-A102-4936F6B6374B}" srcOrd="2" destOrd="0" presId="urn:microsoft.com/office/officeart/2005/8/layout/lProcess2"/>
    <dgm:cxn modelId="{BC59E4BE-799E-46F1-A3CC-07A415195AFF}" type="presParOf" srcId="{83445B21-EF95-48E8-A102-4936F6B6374B}" destId="{DBB0BDDD-D795-4D59-A930-2A16ADA40946}" srcOrd="0" destOrd="0" presId="urn:microsoft.com/office/officeart/2005/8/layout/lProcess2"/>
    <dgm:cxn modelId="{DFDA70CB-88E5-47CB-B00A-847EA453D1F5}" type="presParOf" srcId="{83445B21-EF95-48E8-A102-4936F6B6374B}" destId="{26D33B8E-D91E-4F85-A8E3-88AD58CE1175}" srcOrd="1" destOrd="0" presId="urn:microsoft.com/office/officeart/2005/8/layout/lProcess2"/>
    <dgm:cxn modelId="{E25F72D3-63E6-462B-9FFC-3227EAA2D73E}" type="presParOf" srcId="{83445B21-EF95-48E8-A102-4936F6B6374B}" destId="{1D954773-AD86-496F-9BAD-F8B9CAB14E4C}" srcOrd="2" destOrd="0" presId="urn:microsoft.com/office/officeart/2005/8/layout/lProcess2"/>
    <dgm:cxn modelId="{E8C8C552-2148-4D4A-ABD5-BE8CA11D9F30}" type="presParOf" srcId="{1D954773-AD86-496F-9BAD-F8B9CAB14E4C}" destId="{439AF126-7F90-4C02-B014-F4CE702FFAB3}" srcOrd="0" destOrd="0" presId="urn:microsoft.com/office/officeart/2005/8/layout/lProcess2"/>
    <dgm:cxn modelId="{B26F9170-A768-48E7-95D0-0F33FAE0A6DA}" type="presParOf" srcId="{439AF126-7F90-4C02-B014-F4CE702FFAB3}" destId="{2EB16A3C-D962-403E-A12A-656269877C05}" srcOrd="0" destOrd="0" presId="urn:microsoft.com/office/officeart/2005/8/layout/lProcess2"/>
    <dgm:cxn modelId="{EE4E7F45-FA0D-458F-B1B3-5532F64A4EB9}" type="presParOf" srcId="{A8809AE9-854A-4BE5-81EA-600A3B43973B}" destId="{EDF86889-443B-4F3F-8C38-9A56E3A75D6C}" srcOrd="3" destOrd="0" presId="urn:microsoft.com/office/officeart/2005/8/layout/lProcess2"/>
    <dgm:cxn modelId="{97F04EE9-3EF0-4382-A2E0-A7B88537CC17}" type="presParOf" srcId="{A8809AE9-854A-4BE5-81EA-600A3B43973B}" destId="{CAEC42DE-076F-463B-B49F-CAE1482CD7EC}" srcOrd="4" destOrd="0" presId="urn:microsoft.com/office/officeart/2005/8/layout/lProcess2"/>
    <dgm:cxn modelId="{CB723A49-895E-455F-91BF-FCF4A0449724}" type="presParOf" srcId="{CAEC42DE-076F-463B-B49F-CAE1482CD7EC}" destId="{1DEE0C04-43BD-48E8-87BF-B5276CF34752}" srcOrd="0" destOrd="0" presId="urn:microsoft.com/office/officeart/2005/8/layout/lProcess2"/>
    <dgm:cxn modelId="{87D72B52-2DA9-44EA-8EA4-EF071EB7206E}" type="presParOf" srcId="{CAEC42DE-076F-463B-B49F-CAE1482CD7EC}" destId="{38AE9C2D-8EB3-4954-BF96-20D62765A757}" srcOrd="1" destOrd="0" presId="urn:microsoft.com/office/officeart/2005/8/layout/lProcess2"/>
    <dgm:cxn modelId="{FA5A4D7E-DC22-4760-90CA-B6B84477B61F}" type="presParOf" srcId="{CAEC42DE-076F-463B-B49F-CAE1482CD7EC}" destId="{291EE23A-A3D4-48E9-AB2C-A4AE437DAA34}" srcOrd="2" destOrd="0" presId="urn:microsoft.com/office/officeart/2005/8/layout/lProcess2"/>
    <dgm:cxn modelId="{BE274546-71F2-467F-9A08-72307D1DDEC9}" type="presParOf" srcId="{291EE23A-A3D4-48E9-AB2C-A4AE437DAA34}" destId="{93953ECC-B46E-46CF-86AE-251EBA5C7CD9}" srcOrd="0" destOrd="0" presId="urn:microsoft.com/office/officeart/2005/8/layout/lProcess2"/>
    <dgm:cxn modelId="{1C750D97-27CA-4FB3-AA9D-5B7FF1E4A049}" type="presParOf" srcId="{A8809AE9-854A-4BE5-81EA-600A3B43973B}" destId="{CA4481B5-745A-43DA-9E56-E3A1B776BC03}" srcOrd="5" destOrd="0" presId="urn:microsoft.com/office/officeart/2005/8/layout/lProcess2"/>
    <dgm:cxn modelId="{DEAC391E-0BBE-47F3-85FB-41643FA7419F}" type="presParOf" srcId="{A8809AE9-854A-4BE5-81EA-600A3B43973B}" destId="{2856AC96-C56E-4027-8359-007E5EAAF0D9}" srcOrd="6" destOrd="0" presId="urn:microsoft.com/office/officeart/2005/8/layout/lProcess2"/>
    <dgm:cxn modelId="{4ADC0A29-D4C3-4897-8A61-FFF13B9FABF1}" type="presParOf" srcId="{2856AC96-C56E-4027-8359-007E5EAAF0D9}" destId="{D25EC092-25A0-4FC3-897B-B9FE38CDF795}" srcOrd="0" destOrd="0" presId="urn:microsoft.com/office/officeart/2005/8/layout/lProcess2"/>
    <dgm:cxn modelId="{4509E51C-EE42-472F-9960-9C7192897356}" type="presParOf" srcId="{2856AC96-C56E-4027-8359-007E5EAAF0D9}" destId="{4AA7CB42-05F5-4D2F-8EF1-886A6346CA84}" srcOrd="1" destOrd="0" presId="urn:microsoft.com/office/officeart/2005/8/layout/lProcess2"/>
    <dgm:cxn modelId="{FF0925EB-AC83-4D50-A189-F74814E01E98}" type="presParOf" srcId="{2856AC96-C56E-4027-8359-007E5EAAF0D9}" destId="{5D21D6BB-CCDB-40CE-BF2E-79DAD9531565}" srcOrd="2" destOrd="0" presId="urn:microsoft.com/office/officeart/2005/8/layout/lProcess2"/>
    <dgm:cxn modelId="{154D16D0-C7CB-49F1-9D55-FC853827F3D8}" type="presParOf" srcId="{5D21D6BB-CCDB-40CE-BF2E-79DAD9531565}" destId="{5F0622AC-A554-48C9-A95C-E6D974B2E867}" srcOrd="0" destOrd="0" presId="urn:microsoft.com/office/officeart/2005/8/layout/lProcess2"/>
    <dgm:cxn modelId="{3830FA34-7896-4AD6-A0B5-294D252143B2}" type="presParOf" srcId="{5F0622AC-A554-48C9-A95C-E6D974B2E867}" destId="{4608B956-3681-4961-BAC9-149C8B09E68D}" srcOrd="0"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3F65EB-0040-4ED5-B487-1681F6261FD1}"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769D74F7-9692-4D8C-8CB1-73CD9344E7DB}">
      <dgm:prSet phldrT="[Text]" phldr="0"/>
      <dgm:spPr/>
      <dgm:t>
        <a:bodyPr/>
        <a:lstStyle/>
        <a:p>
          <a:pPr rtl="0"/>
          <a:r>
            <a:rPr lang="en-US">
              <a:latin typeface="Trade Gothic Next Cond"/>
            </a:rPr>
            <a:t>What is automatism ?</a:t>
          </a:r>
          <a:endParaRPr lang="en-US"/>
        </a:p>
      </dgm:t>
    </dgm:pt>
    <dgm:pt modelId="{B5D370CA-4C34-4D1D-952D-BDAC9AA9EFFA}" type="parTrans" cxnId="{9C9C9444-CB9C-43CE-AA19-C3A3E139472F}">
      <dgm:prSet/>
      <dgm:spPr/>
      <dgm:t>
        <a:bodyPr/>
        <a:lstStyle/>
        <a:p>
          <a:endParaRPr lang="en-US"/>
        </a:p>
      </dgm:t>
    </dgm:pt>
    <dgm:pt modelId="{CEAFBF7B-AFAC-4589-930E-A7BB468857E6}" type="sibTrans" cxnId="{9C9C9444-CB9C-43CE-AA19-C3A3E139472F}">
      <dgm:prSet/>
      <dgm:spPr/>
      <dgm:t>
        <a:bodyPr/>
        <a:lstStyle/>
        <a:p>
          <a:endParaRPr lang="en-US"/>
        </a:p>
      </dgm:t>
    </dgm:pt>
    <dgm:pt modelId="{70C1C290-8560-47C5-947A-4C3FD00193CE}">
      <dgm:prSet phldrT="[Text]" phldr="0"/>
      <dgm:spPr/>
      <dgm:t>
        <a:bodyPr/>
        <a:lstStyle/>
        <a:p>
          <a:pPr rtl="0"/>
          <a:r>
            <a:rPr lang="en-US">
              <a:latin typeface="Trade Gothic Next Cond"/>
            </a:rPr>
            <a:t>Obvious forms of involuntary behavior.</a:t>
          </a:r>
          <a:endParaRPr lang="en-US"/>
        </a:p>
      </dgm:t>
    </dgm:pt>
    <dgm:pt modelId="{F0A43343-9F38-4C84-8480-D8F98880EF41}" type="parTrans" cxnId="{13D0F174-F008-4863-9AD5-B4157A2A7C8C}">
      <dgm:prSet/>
      <dgm:spPr/>
      <dgm:t>
        <a:bodyPr/>
        <a:lstStyle/>
        <a:p>
          <a:endParaRPr lang="en-US"/>
        </a:p>
      </dgm:t>
    </dgm:pt>
    <dgm:pt modelId="{859988F5-5FAB-4C65-AFD7-9CE04B8682C1}" type="sibTrans" cxnId="{13D0F174-F008-4863-9AD5-B4157A2A7C8C}">
      <dgm:prSet/>
      <dgm:spPr/>
      <dgm:t>
        <a:bodyPr/>
        <a:lstStyle/>
        <a:p>
          <a:endParaRPr lang="en-US"/>
        </a:p>
      </dgm:t>
    </dgm:pt>
    <dgm:pt modelId="{3536D5EA-C125-4D55-A8AA-A90F15F8D62B}">
      <dgm:prSet phldrT="[Text]" phldr="0"/>
      <dgm:spPr/>
      <dgm:t>
        <a:bodyPr/>
        <a:lstStyle/>
        <a:p>
          <a:pPr rtl="0"/>
          <a:r>
            <a:rPr lang="en-US">
              <a:latin typeface="Trade Gothic Next Cond"/>
            </a:rPr>
            <a:t>The defendant is psychically unable to control how they act.</a:t>
          </a:r>
          <a:endParaRPr lang="en-US"/>
        </a:p>
      </dgm:t>
    </dgm:pt>
    <dgm:pt modelId="{6B34F38F-898B-46DC-B035-1085E3F5C2AA}" type="parTrans" cxnId="{CABB03EA-7418-476B-96CF-D2ECB6101DA7}">
      <dgm:prSet/>
      <dgm:spPr/>
      <dgm:t>
        <a:bodyPr/>
        <a:lstStyle/>
        <a:p>
          <a:endParaRPr lang="en-US"/>
        </a:p>
      </dgm:t>
    </dgm:pt>
    <dgm:pt modelId="{33115D79-A42C-4689-8545-C2ABC2095568}" type="sibTrans" cxnId="{CABB03EA-7418-476B-96CF-D2ECB6101DA7}">
      <dgm:prSet/>
      <dgm:spPr/>
      <dgm:t>
        <a:bodyPr/>
        <a:lstStyle/>
        <a:p>
          <a:endParaRPr lang="en-US"/>
        </a:p>
      </dgm:t>
    </dgm:pt>
    <dgm:pt modelId="{10EDF813-B6D3-45ED-88C2-6023B632A8A2}">
      <dgm:prSet phldrT="[Text]" phldr="0"/>
      <dgm:spPr/>
      <dgm:t>
        <a:bodyPr/>
        <a:lstStyle/>
        <a:p>
          <a:pPr rtl="0"/>
          <a:r>
            <a:rPr lang="en-US">
              <a:latin typeface="Trade Gothic Next Cond"/>
            </a:rPr>
            <a:t>Epileptic seizure, sleepwalking and concussion. </a:t>
          </a:r>
          <a:endParaRPr lang="en-US"/>
        </a:p>
      </dgm:t>
    </dgm:pt>
    <dgm:pt modelId="{235A530B-481B-4E71-9D42-7B28851AE5DC}" type="parTrans" cxnId="{44680F21-B0CC-4ED4-B2FE-727A158F53BA}">
      <dgm:prSet/>
      <dgm:spPr/>
      <dgm:t>
        <a:bodyPr/>
        <a:lstStyle/>
        <a:p>
          <a:endParaRPr lang="en-US"/>
        </a:p>
      </dgm:t>
    </dgm:pt>
    <dgm:pt modelId="{C4A6FCBC-AAFD-4566-BC0B-66740A651C81}" type="sibTrans" cxnId="{44680F21-B0CC-4ED4-B2FE-727A158F53BA}">
      <dgm:prSet/>
      <dgm:spPr/>
      <dgm:t>
        <a:bodyPr/>
        <a:lstStyle/>
        <a:p>
          <a:endParaRPr lang="en-US"/>
        </a:p>
      </dgm:t>
    </dgm:pt>
    <dgm:pt modelId="{FB555DE9-73CC-468D-B28B-85D765124405}" type="pres">
      <dgm:prSet presAssocID="{843F65EB-0040-4ED5-B487-1681F6261FD1}" presName="composite" presStyleCnt="0">
        <dgm:presLayoutVars>
          <dgm:chMax val="1"/>
          <dgm:dir/>
          <dgm:resizeHandles val="exact"/>
        </dgm:presLayoutVars>
      </dgm:prSet>
      <dgm:spPr/>
    </dgm:pt>
    <dgm:pt modelId="{8A27F8CC-2305-4DC1-A1E2-A3F71C170402}" type="pres">
      <dgm:prSet presAssocID="{769D74F7-9692-4D8C-8CB1-73CD9344E7DB}" presName="roof" presStyleLbl="dkBgShp" presStyleIdx="0" presStyleCnt="2"/>
      <dgm:spPr/>
    </dgm:pt>
    <dgm:pt modelId="{868C9FDC-C824-4B85-B061-07AA21D84C45}" type="pres">
      <dgm:prSet presAssocID="{769D74F7-9692-4D8C-8CB1-73CD9344E7DB}" presName="pillars" presStyleCnt="0"/>
      <dgm:spPr/>
    </dgm:pt>
    <dgm:pt modelId="{4BB8AE8A-77D2-4FF9-B66E-22679E582E69}" type="pres">
      <dgm:prSet presAssocID="{769D74F7-9692-4D8C-8CB1-73CD9344E7DB}" presName="pillar1" presStyleLbl="node1" presStyleIdx="0" presStyleCnt="3">
        <dgm:presLayoutVars>
          <dgm:bulletEnabled val="1"/>
        </dgm:presLayoutVars>
      </dgm:prSet>
      <dgm:spPr/>
    </dgm:pt>
    <dgm:pt modelId="{BAD69554-27B3-4803-8F75-0E4C4415673E}" type="pres">
      <dgm:prSet presAssocID="{3536D5EA-C125-4D55-A8AA-A90F15F8D62B}" presName="pillarX" presStyleLbl="node1" presStyleIdx="1" presStyleCnt="3">
        <dgm:presLayoutVars>
          <dgm:bulletEnabled val="1"/>
        </dgm:presLayoutVars>
      </dgm:prSet>
      <dgm:spPr/>
    </dgm:pt>
    <dgm:pt modelId="{30E95523-77E0-4329-AC71-090978E2ADCE}" type="pres">
      <dgm:prSet presAssocID="{10EDF813-B6D3-45ED-88C2-6023B632A8A2}" presName="pillarX" presStyleLbl="node1" presStyleIdx="2" presStyleCnt="3">
        <dgm:presLayoutVars>
          <dgm:bulletEnabled val="1"/>
        </dgm:presLayoutVars>
      </dgm:prSet>
      <dgm:spPr/>
    </dgm:pt>
    <dgm:pt modelId="{913C1BCA-AA77-487B-A15C-200650711D3E}" type="pres">
      <dgm:prSet presAssocID="{769D74F7-9692-4D8C-8CB1-73CD9344E7DB}" presName="base" presStyleLbl="dkBgShp" presStyleIdx="1" presStyleCnt="2"/>
      <dgm:spPr/>
    </dgm:pt>
  </dgm:ptLst>
  <dgm:cxnLst>
    <dgm:cxn modelId="{70144300-0FDE-45D8-89AB-975BCA74CCF9}" type="presOf" srcId="{70C1C290-8560-47C5-947A-4C3FD00193CE}" destId="{4BB8AE8A-77D2-4FF9-B66E-22679E582E69}" srcOrd="0" destOrd="0" presId="urn:microsoft.com/office/officeart/2005/8/layout/hList3"/>
    <dgm:cxn modelId="{CC01620E-2B51-40F2-BFC8-BEF06B8C9B7E}" type="presOf" srcId="{769D74F7-9692-4D8C-8CB1-73CD9344E7DB}" destId="{8A27F8CC-2305-4DC1-A1E2-A3F71C170402}" srcOrd="0" destOrd="0" presId="urn:microsoft.com/office/officeart/2005/8/layout/hList3"/>
    <dgm:cxn modelId="{A624D520-BAF5-4101-8C79-5B08F300105D}" type="presOf" srcId="{843F65EB-0040-4ED5-B487-1681F6261FD1}" destId="{FB555DE9-73CC-468D-B28B-85D765124405}" srcOrd="0" destOrd="0" presId="urn:microsoft.com/office/officeart/2005/8/layout/hList3"/>
    <dgm:cxn modelId="{44680F21-B0CC-4ED4-B2FE-727A158F53BA}" srcId="{769D74F7-9692-4D8C-8CB1-73CD9344E7DB}" destId="{10EDF813-B6D3-45ED-88C2-6023B632A8A2}" srcOrd="2" destOrd="0" parTransId="{235A530B-481B-4E71-9D42-7B28851AE5DC}" sibTransId="{C4A6FCBC-AAFD-4566-BC0B-66740A651C81}"/>
    <dgm:cxn modelId="{9C9C9444-CB9C-43CE-AA19-C3A3E139472F}" srcId="{843F65EB-0040-4ED5-B487-1681F6261FD1}" destId="{769D74F7-9692-4D8C-8CB1-73CD9344E7DB}" srcOrd="0" destOrd="0" parTransId="{B5D370CA-4C34-4D1D-952D-BDAC9AA9EFFA}" sibTransId="{CEAFBF7B-AFAC-4589-930E-A7BB468857E6}"/>
    <dgm:cxn modelId="{13D0F174-F008-4863-9AD5-B4157A2A7C8C}" srcId="{769D74F7-9692-4D8C-8CB1-73CD9344E7DB}" destId="{70C1C290-8560-47C5-947A-4C3FD00193CE}" srcOrd="0" destOrd="0" parTransId="{F0A43343-9F38-4C84-8480-D8F98880EF41}" sibTransId="{859988F5-5FAB-4C65-AFD7-9CE04B8682C1}"/>
    <dgm:cxn modelId="{F9CF6BDA-E929-4738-BBF7-95DF482F758A}" type="presOf" srcId="{3536D5EA-C125-4D55-A8AA-A90F15F8D62B}" destId="{BAD69554-27B3-4803-8F75-0E4C4415673E}" srcOrd="0" destOrd="0" presId="urn:microsoft.com/office/officeart/2005/8/layout/hList3"/>
    <dgm:cxn modelId="{CABB03EA-7418-476B-96CF-D2ECB6101DA7}" srcId="{769D74F7-9692-4D8C-8CB1-73CD9344E7DB}" destId="{3536D5EA-C125-4D55-A8AA-A90F15F8D62B}" srcOrd="1" destOrd="0" parTransId="{6B34F38F-898B-46DC-B035-1085E3F5C2AA}" sibTransId="{33115D79-A42C-4689-8545-C2ABC2095568}"/>
    <dgm:cxn modelId="{C352B8EC-361A-4B53-B6A7-002164C8B338}" type="presOf" srcId="{10EDF813-B6D3-45ED-88C2-6023B632A8A2}" destId="{30E95523-77E0-4329-AC71-090978E2ADCE}" srcOrd="0" destOrd="0" presId="urn:microsoft.com/office/officeart/2005/8/layout/hList3"/>
    <dgm:cxn modelId="{71970AB3-9482-4A93-B939-ABA8A57F84F7}" type="presParOf" srcId="{FB555DE9-73CC-468D-B28B-85D765124405}" destId="{8A27F8CC-2305-4DC1-A1E2-A3F71C170402}" srcOrd="0" destOrd="0" presId="urn:microsoft.com/office/officeart/2005/8/layout/hList3"/>
    <dgm:cxn modelId="{385C5452-ECC2-4202-B7DE-0721907FD7BD}" type="presParOf" srcId="{FB555DE9-73CC-468D-B28B-85D765124405}" destId="{868C9FDC-C824-4B85-B061-07AA21D84C45}" srcOrd="1" destOrd="0" presId="urn:microsoft.com/office/officeart/2005/8/layout/hList3"/>
    <dgm:cxn modelId="{960C7F3D-A4EC-4F78-8CC3-51DD7C2ADD96}" type="presParOf" srcId="{868C9FDC-C824-4B85-B061-07AA21D84C45}" destId="{4BB8AE8A-77D2-4FF9-B66E-22679E582E69}" srcOrd="0" destOrd="0" presId="urn:microsoft.com/office/officeart/2005/8/layout/hList3"/>
    <dgm:cxn modelId="{1368A73D-49B4-4C60-B7CB-B9B4747E167B}" type="presParOf" srcId="{868C9FDC-C824-4B85-B061-07AA21D84C45}" destId="{BAD69554-27B3-4803-8F75-0E4C4415673E}" srcOrd="1" destOrd="0" presId="urn:microsoft.com/office/officeart/2005/8/layout/hList3"/>
    <dgm:cxn modelId="{70C0C097-F2C2-42F0-A505-1F5083051B03}" type="presParOf" srcId="{868C9FDC-C824-4B85-B061-07AA21D84C45}" destId="{30E95523-77E0-4329-AC71-090978E2ADCE}" srcOrd="2" destOrd="0" presId="urn:microsoft.com/office/officeart/2005/8/layout/hList3"/>
    <dgm:cxn modelId="{5E9A43F1-8CCC-4D16-A0A2-49C6AA877AAF}" type="presParOf" srcId="{FB555DE9-73CC-468D-B28B-85D765124405}" destId="{913C1BCA-AA77-487B-A15C-200650711D3E}"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FCC446-B397-4202-8CD2-29BDA8BBC2CF}"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US"/>
        </a:p>
      </dgm:t>
    </dgm:pt>
    <dgm:pt modelId="{08E52356-A493-4F31-9B8A-6347E357EFDE}">
      <dgm:prSet phldrT="[Text]" phldr="0"/>
      <dgm:spPr/>
      <dgm:t>
        <a:bodyPr/>
        <a:lstStyle/>
        <a:p>
          <a:pPr rtl="0"/>
          <a:r>
            <a:rPr lang="en-US" dirty="0">
              <a:latin typeface="Trade Gothic Next Cond"/>
            </a:rPr>
            <a:t>R V Bailey (1983)</a:t>
          </a:r>
          <a:endParaRPr lang="en-US" dirty="0"/>
        </a:p>
      </dgm:t>
    </dgm:pt>
    <dgm:pt modelId="{06251716-4961-4377-8EB9-1F12B27C8728}" type="parTrans" cxnId="{68160323-444C-4806-BC5A-0BA2F1DBE1C2}">
      <dgm:prSet/>
      <dgm:spPr/>
      <dgm:t>
        <a:bodyPr/>
        <a:lstStyle/>
        <a:p>
          <a:endParaRPr lang="en-US"/>
        </a:p>
      </dgm:t>
    </dgm:pt>
    <dgm:pt modelId="{778B0D2B-61E6-468B-B100-DC4FF67B52EB}" type="sibTrans" cxnId="{68160323-444C-4806-BC5A-0BA2F1DBE1C2}">
      <dgm:prSet/>
      <dgm:spPr/>
      <dgm:t>
        <a:bodyPr/>
        <a:lstStyle/>
        <a:p>
          <a:endParaRPr lang="en-US"/>
        </a:p>
      </dgm:t>
    </dgm:pt>
    <dgm:pt modelId="{AD13ADF1-7C70-41D5-9FC5-BEAB4F432469}">
      <dgm:prSet phldrT="[Text]" phldr="0"/>
      <dgm:spPr/>
      <dgm:t>
        <a:bodyPr/>
        <a:lstStyle/>
        <a:p>
          <a:pPr rtl="0"/>
          <a:r>
            <a:rPr lang="en-US" dirty="0">
              <a:latin typeface="Trade Gothic Next Cond"/>
            </a:rPr>
            <a:t>Defendant was diabetic, attacked ex-girlfriend's new boyfriend.</a:t>
          </a:r>
          <a:endParaRPr lang="en-US" dirty="0"/>
        </a:p>
      </dgm:t>
    </dgm:pt>
    <dgm:pt modelId="{E7B5191B-F945-4BF8-BA7C-E4960E36F442}" type="parTrans" cxnId="{8AFF40D7-38DB-40D7-B2D2-6EFFCA77C669}">
      <dgm:prSet/>
      <dgm:spPr/>
      <dgm:t>
        <a:bodyPr/>
        <a:lstStyle/>
        <a:p>
          <a:endParaRPr lang="en-US"/>
        </a:p>
      </dgm:t>
    </dgm:pt>
    <dgm:pt modelId="{827E9AC8-A09D-4E7C-BCE1-563103000404}" type="sibTrans" cxnId="{8AFF40D7-38DB-40D7-B2D2-6EFFCA77C669}">
      <dgm:prSet/>
      <dgm:spPr/>
      <dgm:t>
        <a:bodyPr/>
        <a:lstStyle/>
        <a:p>
          <a:endParaRPr lang="en-US"/>
        </a:p>
      </dgm:t>
    </dgm:pt>
    <dgm:pt modelId="{0CF80AB2-62AB-4D48-8A8C-4589243173B7}">
      <dgm:prSet phldrT="[Text]" phldr="0"/>
      <dgm:spPr/>
      <dgm:t>
        <a:bodyPr/>
        <a:lstStyle/>
        <a:p>
          <a:pPr rtl="0"/>
          <a:r>
            <a:rPr lang="en-US" dirty="0">
              <a:latin typeface="Trade Gothic Next Cond"/>
            </a:rPr>
            <a:t>R V Hardie (1984)</a:t>
          </a:r>
          <a:endParaRPr lang="en-US" dirty="0"/>
        </a:p>
      </dgm:t>
    </dgm:pt>
    <dgm:pt modelId="{E1EC8CD3-61FB-46D7-B2D7-FBB193C56BB9}" type="parTrans" cxnId="{D5722DE3-7D9B-4FE3-8A8B-FFB0D544EA27}">
      <dgm:prSet/>
      <dgm:spPr/>
      <dgm:t>
        <a:bodyPr/>
        <a:lstStyle/>
        <a:p>
          <a:endParaRPr lang="en-US"/>
        </a:p>
      </dgm:t>
    </dgm:pt>
    <dgm:pt modelId="{43185615-EED1-4A25-B152-4E2649BFEE54}" type="sibTrans" cxnId="{D5722DE3-7D9B-4FE3-8A8B-FFB0D544EA27}">
      <dgm:prSet/>
      <dgm:spPr/>
      <dgm:t>
        <a:bodyPr/>
        <a:lstStyle/>
        <a:p>
          <a:endParaRPr lang="en-US"/>
        </a:p>
      </dgm:t>
    </dgm:pt>
    <dgm:pt modelId="{388AF950-DBAA-40CE-B0A2-663482AB8C6A}">
      <dgm:prSet phldrT="[Text]" phldr="0"/>
      <dgm:spPr/>
      <dgm:t>
        <a:bodyPr/>
        <a:lstStyle/>
        <a:p>
          <a:pPr rtl="0"/>
          <a:r>
            <a:rPr lang="en-US" dirty="0">
              <a:latin typeface="Trade Gothic Next Cond"/>
            </a:rPr>
            <a:t>Person whose condition of automatism was due to taking a valium. Could rely on defense even though the drug was not prescribed by the doctor.</a:t>
          </a:r>
          <a:endParaRPr lang="en-US" dirty="0"/>
        </a:p>
      </dgm:t>
    </dgm:pt>
    <dgm:pt modelId="{3DA3BDEC-154C-438C-8A27-6C5D86AE5C8A}" type="parTrans" cxnId="{85CEA518-DD8E-41A1-967C-C8C5AF924F34}">
      <dgm:prSet/>
      <dgm:spPr/>
      <dgm:t>
        <a:bodyPr/>
        <a:lstStyle/>
        <a:p>
          <a:endParaRPr lang="en-US"/>
        </a:p>
      </dgm:t>
    </dgm:pt>
    <dgm:pt modelId="{817E9FAB-F38E-4DD0-A82C-846758E2EC90}" type="sibTrans" cxnId="{85CEA518-DD8E-41A1-967C-C8C5AF924F34}">
      <dgm:prSet/>
      <dgm:spPr/>
      <dgm:t>
        <a:bodyPr/>
        <a:lstStyle/>
        <a:p>
          <a:endParaRPr lang="en-US"/>
        </a:p>
      </dgm:t>
    </dgm:pt>
    <dgm:pt modelId="{1D1A22FD-DE9A-4867-850C-1148EB8D4B76}">
      <dgm:prSet phldrT="[Text]" phldr="0"/>
      <dgm:spPr/>
      <dgm:t>
        <a:bodyPr/>
        <a:lstStyle/>
        <a:p>
          <a:pPr rtl="0"/>
          <a:r>
            <a:rPr lang="en-US" dirty="0">
              <a:latin typeface="Trade Gothic Next Cond"/>
            </a:rPr>
            <a:t>Broome V Perkins (1987)</a:t>
          </a:r>
          <a:endParaRPr lang="en-US" dirty="0"/>
        </a:p>
      </dgm:t>
    </dgm:pt>
    <dgm:pt modelId="{FEDD2C62-4A02-49B4-8A54-F78B529A9623}" type="parTrans" cxnId="{27AD5855-B45A-4B10-B0D5-111E703630A2}">
      <dgm:prSet/>
      <dgm:spPr/>
      <dgm:t>
        <a:bodyPr/>
        <a:lstStyle/>
        <a:p>
          <a:endParaRPr lang="en-US"/>
        </a:p>
      </dgm:t>
    </dgm:pt>
    <dgm:pt modelId="{D57A0287-2F86-4E00-84C6-C4D078DD2C0F}" type="sibTrans" cxnId="{27AD5855-B45A-4B10-B0D5-111E703630A2}">
      <dgm:prSet/>
      <dgm:spPr/>
      <dgm:t>
        <a:bodyPr/>
        <a:lstStyle/>
        <a:p>
          <a:endParaRPr lang="en-US"/>
        </a:p>
      </dgm:t>
    </dgm:pt>
    <dgm:pt modelId="{530099DB-85D4-4CC6-A9DF-F7703AE66EB2}">
      <dgm:prSet phldrT="[Text]" phldr="0"/>
      <dgm:spPr/>
      <dgm:t>
        <a:bodyPr/>
        <a:lstStyle/>
        <a:p>
          <a:pPr rtl="0"/>
          <a:r>
            <a:rPr lang="en-US" dirty="0">
              <a:latin typeface="Trade Gothic Next Cond"/>
            </a:rPr>
            <a:t>Hypoglycemic drove home very erratically from work.</a:t>
          </a:r>
          <a:endParaRPr lang="en-US" dirty="0"/>
        </a:p>
      </dgm:t>
    </dgm:pt>
    <dgm:pt modelId="{8849EF47-333F-42DC-AD91-65CA666644AB}" type="parTrans" cxnId="{E8A2D183-66C9-4C85-8740-D1FDAD942904}">
      <dgm:prSet/>
      <dgm:spPr/>
      <dgm:t>
        <a:bodyPr/>
        <a:lstStyle/>
        <a:p>
          <a:endParaRPr lang="en-US"/>
        </a:p>
      </dgm:t>
    </dgm:pt>
    <dgm:pt modelId="{2E848A62-DDC2-45E8-8FE3-B0AB07ACF146}" type="sibTrans" cxnId="{E8A2D183-66C9-4C85-8740-D1FDAD942904}">
      <dgm:prSet/>
      <dgm:spPr/>
      <dgm:t>
        <a:bodyPr/>
        <a:lstStyle/>
        <a:p>
          <a:endParaRPr lang="en-US"/>
        </a:p>
      </dgm:t>
    </dgm:pt>
    <dgm:pt modelId="{BB142259-042F-4D20-8FE6-90FB164D7EDB}" type="pres">
      <dgm:prSet presAssocID="{DAFCC446-B397-4202-8CD2-29BDA8BBC2CF}" presName="Name0" presStyleCnt="0">
        <dgm:presLayoutVars>
          <dgm:dir/>
          <dgm:animLvl val="lvl"/>
          <dgm:resizeHandles val="exact"/>
        </dgm:presLayoutVars>
      </dgm:prSet>
      <dgm:spPr/>
    </dgm:pt>
    <dgm:pt modelId="{9DA11E2A-4739-467D-B625-6F0CCD35B7BE}" type="pres">
      <dgm:prSet presAssocID="{08E52356-A493-4F31-9B8A-6347E357EFDE}" presName="compositeNode" presStyleCnt="0">
        <dgm:presLayoutVars>
          <dgm:bulletEnabled val="1"/>
        </dgm:presLayoutVars>
      </dgm:prSet>
      <dgm:spPr/>
    </dgm:pt>
    <dgm:pt modelId="{D01C22FD-A2E9-435B-A7AB-5DE40BD0866C}" type="pres">
      <dgm:prSet presAssocID="{08E52356-A493-4F31-9B8A-6347E357EFDE}" presName="bgRect" presStyleLbl="node1" presStyleIdx="0" presStyleCnt="3"/>
      <dgm:spPr/>
    </dgm:pt>
    <dgm:pt modelId="{4ECED7FA-7B20-4F98-BB40-D100A767AD75}" type="pres">
      <dgm:prSet presAssocID="{08E52356-A493-4F31-9B8A-6347E357EFDE}" presName="parentNode" presStyleLbl="node1" presStyleIdx="0" presStyleCnt="3">
        <dgm:presLayoutVars>
          <dgm:chMax val="0"/>
          <dgm:bulletEnabled val="1"/>
        </dgm:presLayoutVars>
      </dgm:prSet>
      <dgm:spPr/>
    </dgm:pt>
    <dgm:pt modelId="{D420A115-0A43-491A-A837-7C969657462A}" type="pres">
      <dgm:prSet presAssocID="{08E52356-A493-4F31-9B8A-6347E357EFDE}" presName="childNode" presStyleLbl="node1" presStyleIdx="0" presStyleCnt="3">
        <dgm:presLayoutVars>
          <dgm:bulletEnabled val="1"/>
        </dgm:presLayoutVars>
      </dgm:prSet>
      <dgm:spPr/>
    </dgm:pt>
    <dgm:pt modelId="{04BE4278-A39B-4507-AA97-94B92B159B53}" type="pres">
      <dgm:prSet presAssocID="{778B0D2B-61E6-468B-B100-DC4FF67B52EB}" presName="hSp" presStyleCnt="0"/>
      <dgm:spPr/>
    </dgm:pt>
    <dgm:pt modelId="{83EBF576-1D71-485D-9BE6-CAA97A3FBFE4}" type="pres">
      <dgm:prSet presAssocID="{778B0D2B-61E6-468B-B100-DC4FF67B52EB}" presName="vProcSp" presStyleCnt="0"/>
      <dgm:spPr/>
    </dgm:pt>
    <dgm:pt modelId="{CC1DB0ED-A515-4A5B-99E2-CA43BE36C0F0}" type="pres">
      <dgm:prSet presAssocID="{778B0D2B-61E6-468B-B100-DC4FF67B52EB}" presName="vSp1" presStyleCnt="0"/>
      <dgm:spPr/>
    </dgm:pt>
    <dgm:pt modelId="{AE8F4B5D-2B5F-4DA6-9064-2CB1BBCB0E65}" type="pres">
      <dgm:prSet presAssocID="{778B0D2B-61E6-468B-B100-DC4FF67B52EB}" presName="simulatedConn" presStyleLbl="solidFgAcc1" presStyleIdx="0" presStyleCnt="2"/>
      <dgm:spPr/>
    </dgm:pt>
    <dgm:pt modelId="{AE9EBEF3-F0D5-4164-B83F-780F1DE72139}" type="pres">
      <dgm:prSet presAssocID="{778B0D2B-61E6-468B-B100-DC4FF67B52EB}" presName="vSp2" presStyleCnt="0"/>
      <dgm:spPr/>
    </dgm:pt>
    <dgm:pt modelId="{A3CCD2D6-2B85-4870-A9D3-6F903CECE1E9}" type="pres">
      <dgm:prSet presAssocID="{778B0D2B-61E6-468B-B100-DC4FF67B52EB}" presName="sibTrans" presStyleCnt="0"/>
      <dgm:spPr/>
    </dgm:pt>
    <dgm:pt modelId="{E5335CAB-685B-493C-AA04-3D3BF1F01B24}" type="pres">
      <dgm:prSet presAssocID="{0CF80AB2-62AB-4D48-8A8C-4589243173B7}" presName="compositeNode" presStyleCnt="0">
        <dgm:presLayoutVars>
          <dgm:bulletEnabled val="1"/>
        </dgm:presLayoutVars>
      </dgm:prSet>
      <dgm:spPr/>
    </dgm:pt>
    <dgm:pt modelId="{E1C1846C-FACA-4C0E-B3A0-0C3D4B48CC7E}" type="pres">
      <dgm:prSet presAssocID="{0CF80AB2-62AB-4D48-8A8C-4589243173B7}" presName="bgRect" presStyleLbl="node1" presStyleIdx="1" presStyleCnt="3"/>
      <dgm:spPr/>
    </dgm:pt>
    <dgm:pt modelId="{3B573CF9-E5F3-494F-A273-5CBF245347FC}" type="pres">
      <dgm:prSet presAssocID="{0CF80AB2-62AB-4D48-8A8C-4589243173B7}" presName="parentNode" presStyleLbl="node1" presStyleIdx="1" presStyleCnt="3">
        <dgm:presLayoutVars>
          <dgm:chMax val="0"/>
          <dgm:bulletEnabled val="1"/>
        </dgm:presLayoutVars>
      </dgm:prSet>
      <dgm:spPr/>
    </dgm:pt>
    <dgm:pt modelId="{FBC4D2D5-C449-4E91-8529-E26409626A2D}" type="pres">
      <dgm:prSet presAssocID="{0CF80AB2-62AB-4D48-8A8C-4589243173B7}" presName="childNode" presStyleLbl="node1" presStyleIdx="1" presStyleCnt="3">
        <dgm:presLayoutVars>
          <dgm:bulletEnabled val="1"/>
        </dgm:presLayoutVars>
      </dgm:prSet>
      <dgm:spPr/>
    </dgm:pt>
    <dgm:pt modelId="{E9F84C8C-22FD-4FC3-AF8E-38672F77CD7B}" type="pres">
      <dgm:prSet presAssocID="{43185615-EED1-4A25-B152-4E2649BFEE54}" presName="hSp" presStyleCnt="0"/>
      <dgm:spPr/>
    </dgm:pt>
    <dgm:pt modelId="{B2F9DE14-921A-45E0-9B74-0D2623A7977A}" type="pres">
      <dgm:prSet presAssocID="{43185615-EED1-4A25-B152-4E2649BFEE54}" presName="vProcSp" presStyleCnt="0"/>
      <dgm:spPr/>
    </dgm:pt>
    <dgm:pt modelId="{FE7024BC-5633-4E2A-917B-79AAA62C7A34}" type="pres">
      <dgm:prSet presAssocID="{43185615-EED1-4A25-B152-4E2649BFEE54}" presName="vSp1" presStyleCnt="0"/>
      <dgm:spPr/>
    </dgm:pt>
    <dgm:pt modelId="{E7DA2878-A7B2-44D1-8A9E-5AED86D9EA91}" type="pres">
      <dgm:prSet presAssocID="{43185615-EED1-4A25-B152-4E2649BFEE54}" presName="simulatedConn" presStyleLbl="solidFgAcc1" presStyleIdx="1" presStyleCnt="2"/>
      <dgm:spPr/>
    </dgm:pt>
    <dgm:pt modelId="{4C8156BD-2DD7-4A61-A640-C4275C34C955}" type="pres">
      <dgm:prSet presAssocID="{43185615-EED1-4A25-B152-4E2649BFEE54}" presName="vSp2" presStyleCnt="0"/>
      <dgm:spPr/>
    </dgm:pt>
    <dgm:pt modelId="{894BD9FD-E2ED-4671-A309-AC5166067A4F}" type="pres">
      <dgm:prSet presAssocID="{43185615-EED1-4A25-B152-4E2649BFEE54}" presName="sibTrans" presStyleCnt="0"/>
      <dgm:spPr/>
    </dgm:pt>
    <dgm:pt modelId="{578189DB-E46C-4FFE-90C3-95663013D0DB}" type="pres">
      <dgm:prSet presAssocID="{1D1A22FD-DE9A-4867-850C-1148EB8D4B76}" presName="compositeNode" presStyleCnt="0">
        <dgm:presLayoutVars>
          <dgm:bulletEnabled val="1"/>
        </dgm:presLayoutVars>
      </dgm:prSet>
      <dgm:spPr/>
    </dgm:pt>
    <dgm:pt modelId="{9686A8ED-F833-4037-ABD5-9D25B5128AB8}" type="pres">
      <dgm:prSet presAssocID="{1D1A22FD-DE9A-4867-850C-1148EB8D4B76}" presName="bgRect" presStyleLbl="node1" presStyleIdx="2" presStyleCnt="3"/>
      <dgm:spPr/>
    </dgm:pt>
    <dgm:pt modelId="{5F3890F0-71B9-47EB-9BA8-F596D26D68B4}" type="pres">
      <dgm:prSet presAssocID="{1D1A22FD-DE9A-4867-850C-1148EB8D4B76}" presName="parentNode" presStyleLbl="node1" presStyleIdx="2" presStyleCnt="3">
        <dgm:presLayoutVars>
          <dgm:chMax val="0"/>
          <dgm:bulletEnabled val="1"/>
        </dgm:presLayoutVars>
      </dgm:prSet>
      <dgm:spPr/>
    </dgm:pt>
    <dgm:pt modelId="{3F4B817D-4862-49D3-B1A0-1BE92ABBDD32}" type="pres">
      <dgm:prSet presAssocID="{1D1A22FD-DE9A-4867-850C-1148EB8D4B76}" presName="childNode" presStyleLbl="node1" presStyleIdx="2" presStyleCnt="3">
        <dgm:presLayoutVars>
          <dgm:bulletEnabled val="1"/>
        </dgm:presLayoutVars>
      </dgm:prSet>
      <dgm:spPr/>
    </dgm:pt>
  </dgm:ptLst>
  <dgm:cxnLst>
    <dgm:cxn modelId="{233A3001-D90A-4947-AA0C-34D5357DB53F}" type="presOf" srcId="{08E52356-A493-4F31-9B8A-6347E357EFDE}" destId="{D01C22FD-A2E9-435B-A7AB-5DE40BD0866C}" srcOrd="0" destOrd="0" presId="urn:microsoft.com/office/officeart/2005/8/layout/hProcess7"/>
    <dgm:cxn modelId="{85CEA518-DD8E-41A1-967C-C8C5AF924F34}" srcId="{0CF80AB2-62AB-4D48-8A8C-4589243173B7}" destId="{388AF950-DBAA-40CE-B0A2-663482AB8C6A}" srcOrd="0" destOrd="0" parTransId="{3DA3BDEC-154C-438C-8A27-6C5D86AE5C8A}" sibTransId="{817E9FAB-F38E-4DD0-A82C-846758E2EC90}"/>
    <dgm:cxn modelId="{68160323-444C-4806-BC5A-0BA2F1DBE1C2}" srcId="{DAFCC446-B397-4202-8CD2-29BDA8BBC2CF}" destId="{08E52356-A493-4F31-9B8A-6347E357EFDE}" srcOrd="0" destOrd="0" parTransId="{06251716-4961-4377-8EB9-1F12B27C8728}" sibTransId="{778B0D2B-61E6-468B-B100-DC4FF67B52EB}"/>
    <dgm:cxn modelId="{8AADC22E-D706-4852-8355-F044D828CD1D}" type="presOf" srcId="{530099DB-85D4-4CC6-A9DF-F7703AE66EB2}" destId="{3F4B817D-4862-49D3-B1A0-1BE92ABBDD32}" srcOrd="0" destOrd="0" presId="urn:microsoft.com/office/officeart/2005/8/layout/hProcess7"/>
    <dgm:cxn modelId="{F6AFF239-F290-440B-A959-A0F6780E5203}" type="presOf" srcId="{08E52356-A493-4F31-9B8A-6347E357EFDE}" destId="{4ECED7FA-7B20-4F98-BB40-D100A767AD75}" srcOrd="1" destOrd="0" presId="urn:microsoft.com/office/officeart/2005/8/layout/hProcess7"/>
    <dgm:cxn modelId="{3E47B843-375F-4422-85E5-800B59029384}" type="presOf" srcId="{0CF80AB2-62AB-4D48-8A8C-4589243173B7}" destId="{3B573CF9-E5F3-494F-A273-5CBF245347FC}" srcOrd="1" destOrd="0" presId="urn:microsoft.com/office/officeart/2005/8/layout/hProcess7"/>
    <dgm:cxn modelId="{19D7C650-5B06-4754-AAA0-2CE2B675FC61}" type="presOf" srcId="{1D1A22FD-DE9A-4867-850C-1148EB8D4B76}" destId="{9686A8ED-F833-4037-ABD5-9D25B5128AB8}" srcOrd="0" destOrd="0" presId="urn:microsoft.com/office/officeart/2005/8/layout/hProcess7"/>
    <dgm:cxn modelId="{27AD5855-B45A-4B10-B0D5-111E703630A2}" srcId="{DAFCC446-B397-4202-8CD2-29BDA8BBC2CF}" destId="{1D1A22FD-DE9A-4867-850C-1148EB8D4B76}" srcOrd="2" destOrd="0" parTransId="{FEDD2C62-4A02-49B4-8A54-F78B529A9623}" sibTransId="{D57A0287-2F86-4E00-84C6-C4D078DD2C0F}"/>
    <dgm:cxn modelId="{E8A2D183-66C9-4C85-8740-D1FDAD942904}" srcId="{1D1A22FD-DE9A-4867-850C-1148EB8D4B76}" destId="{530099DB-85D4-4CC6-A9DF-F7703AE66EB2}" srcOrd="0" destOrd="0" parTransId="{8849EF47-333F-42DC-AD91-65CA666644AB}" sibTransId="{2E848A62-DDC2-45E8-8FE3-B0AB07ACF146}"/>
    <dgm:cxn modelId="{253BDE9C-F383-4411-9137-935A2D2A3046}" type="presOf" srcId="{388AF950-DBAA-40CE-B0A2-663482AB8C6A}" destId="{FBC4D2D5-C449-4E91-8529-E26409626A2D}" srcOrd="0" destOrd="0" presId="urn:microsoft.com/office/officeart/2005/8/layout/hProcess7"/>
    <dgm:cxn modelId="{79F063AA-CE39-45EE-BE11-750A4A2F1E82}" type="presOf" srcId="{0CF80AB2-62AB-4D48-8A8C-4589243173B7}" destId="{E1C1846C-FACA-4C0E-B3A0-0C3D4B48CC7E}" srcOrd="0" destOrd="0" presId="urn:microsoft.com/office/officeart/2005/8/layout/hProcess7"/>
    <dgm:cxn modelId="{BECB09B2-D434-4D2E-BC8B-7262B0564D9A}" type="presOf" srcId="{DAFCC446-B397-4202-8CD2-29BDA8BBC2CF}" destId="{BB142259-042F-4D20-8FE6-90FB164D7EDB}" srcOrd="0" destOrd="0" presId="urn:microsoft.com/office/officeart/2005/8/layout/hProcess7"/>
    <dgm:cxn modelId="{740229C8-021C-4D75-B124-E05480996584}" type="presOf" srcId="{AD13ADF1-7C70-41D5-9FC5-BEAB4F432469}" destId="{D420A115-0A43-491A-A837-7C969657462A}" srcOrd="0" destOrd="0" presId="urn:microsoft.com/office/officeart/2005/8/layout/hProcess7"/>
    <dgm:cxn modelId="{8AFF40D7-38DB-40D7-B2D2-6EFFCA77C669}" srcId="{08E52356-A493-4F31-9B8A-6347E357EFDE}" destId="{AD13ADF1-7C70-41D5-9FC5-BEAB4F432469}" srcOrd="0" destOrd="0" parTransId="{E7B5191B-F945-4BF8-BA7C-E4960E36F442}" sibTransId="{827E9AC8-A09D-4E7C-BCE1-563103000404}"/>
    <dgm:cxn modelId="{D5722DE3-7D9B-4FE3-8A8B-FFB0D544EA27}" srcId="{DAFCC446-B397-4202-8CD2-29BDA8BBC2CF}" destId="{0CF80AB2-62AB-4D48-8A8C-4589243173B7}" srcOrd="1" destOrd="0" parTransId="{E1EC8CD3-61FB-46D7-B2D7-FBB193C56BB9}" sibTransId="{43185615-EED1-4A25-B152-4E2649BFEE54}"/>
    <dgm:cxn modelId="{2794EDE9-0701-4859-9812-010FEA720561}" type="presOf" srcId="{1D1A22FD-DE9A-4867-850C-1148EB8D4B76}" destId="{5F3890F0-71B9-47EB-9BA8-F596D26D68B4}" srcOrd="1" destOrd="0" presId="urn:microsoft.com/office/officeart/2005/8/layout/hProcess7"/>
    <dgm:cxn modelId="{B7B5DC58-8474-4EEE-860D-B79C0C028AEB}" type="presParOf" srcId="{BB142259-042F-4D20-8FE6-90FB164D7EDB}" destId="{9DA11E2A-4739-467D-B625-6F0CCD35B7BE}" srcOrd="0" destOrd="0" presId="urn:microsoft.com/office/officeart/2005/8/layout/hProcess7"/>
    <dgm:cxn modelId="{88B95D57-F572-4249-878A-DF284922EA97}" type="presParOf" srcId="{9DA11E2A-4739-467D-B625-6F0CCD35B7BE}" destId="{D01C22FD-A2E9-435B-A7AB-5DE40BD0866C}" srcOrd="0" destOrd="0" presId="urn:microsoft.com/office/officeart/2005/8/layout/hProcess7"/>
    <dgm:cxn modelId="{6B20FA11-F58D-4C21-ACA1-385312935498}" type="presParOf" srcId="{9DA11E2A-4739-467D-B625-6F0CCD35B7BE}" destId="{4ECED7FA-7B20-4F98-BB40-D100A767AD75}" srcOrd="1" destOrd="0" presId="urn:microsoft.com/office/officeart/2005/8/layout/hProcess7"/>
    <dgm:cxn modelId="{7D28BAF0-97FB-4A99-8CE2-59520ECC1FA7}" type="presParOf" srcId="{9DA11E2A-4739-467D-B625-6F0CCD35B7BE}" destId="{D420A115-0A43-491A-A837-7C969657462A}" srcOrd="2" destOrd="0" presId="urn:microsoft.com/office/officeart/2005/8/layout/hProcess7"/>
    <dgm:cxn modelId="{106CA9B4-F998-4D43-9B63-9582F27456D1}" type="presParOf" srcId="{BB142259-042F-4D20-8FE6-90FB164D7EDB}" destId="{04BE4278-A39B-4507-AA97-94B92B159B53}" srcOrd="1" destOrd="0" presId="urn:microsoft.com/office/officeart/2005/8/layout/hProcess7"/>
    <dgm:cxn modelId="{FC1703E4-A6AE-4585-AC79-C2C02C1D5735}" type="presParOf" srcId="{BB142259-042F-4D20-8FE6-90FB164D7EDB}" destId="{83EBF576-1D71-485D-9BE6-CAA97A3FBFE4}" srcOrd="2" destOrd="0" presId="urn:microsoft.com/office/officeart/2005/8/layout/hProcess7"/>
    <dgm:cxn modelId="{C46C4164-438E-45E9-8867-39BAB81FE7E4}" type="presParOf" srcId="{83EBF576-1D71-485D-9BE6-CAA97A3FBFE4}" destId="{CC1DB0ED-A515-4A5B-99E2-CA43BE36C0F0}" srcOrd="0" destOrd="0" presId="urn:microsoft.com/office/officeart/2005/8/layout/hProcess7"/>
    <dgm:cxn modelId="{9693B014-3D07-418C-B3A7-AFB108057401}" type="presParOf" srcId="{83EBF576-1D71-485D-9BE6-CAA97A3FBFE4}" destId="{AE8F4B5D-2B5F-4DA6-9064-2CB1BBCB0E65}" srcOrd="1" destOrd="0" presId="urn:microsoft.com/office/officeart/2005/8/layout/hProcess7"/>
    <dgm:cxn modelId="{8F4D41F0-B48A-409C-B8BC-9DB5CB809EC4}" type="presParOf" srcId="{83EBF576-1D71-485D-9BE6-CAA97A3FBFE4}" destId="{AE9EBEF3-F0D5-4164-B83F-780F1DE72139}" srcOrd="2" destOrd="0" presId="urn:microsoft.com/office/officeart/2005/8/layout/hProcess7"/>
    <dgm:cxn modelId="{F64C31AD-40B3-467D-8ECA-BD7928707B13}" type="presParOf" srcId="{BB142259-042F-4D20-8FE6-90FB164D7EDB}" destId="{A3CCD2D6-2B85-4870-A9D3-6F903CECE1E9}" srcOrd="3" destOrd="0" presId="urn:microsoft.com/office/officeart/2005/8/layout/hProcess7"/>
    <dgm:cxn modelId="{DA487C86-2289-4C7B-9D78-8E9F000A92DD}" type="presParOf" srcId="{BB142259-042F-4D20-8FE6-90FB164D7EDB}" destId="{E5335CAB-685B-493C-AA04-3D3BF1F01B24}" srcOrd="4" destOrd="0" presId="urn:microsoft.com/office/officeart/2005/8/layout/hProcess7"/>
    <dgm:cxn modelId="{727C4F08-D52B-453B-8E2B-3F0E3FC65778}" type="presParOf" srcId="{E5335CAB-685B-493C-AA04-3D3BF1F01B24}" destId="{E1C1846C-FACA-4C0E-B3A0-0C3D4B48CC7E}" srcOrd="0" destOrd="0" presId="urn:microsoft.com/office/officeart/2005/8/layout/hProcess7"/>
    <dgm:cxn modelId="{3BBE42C7-7077-444B-B94D-EFAD6A3B67D9}" type="presParOf" srcId="{E5335CAB-685B-493C-AA04-3D3BF1F01B24}" destId="{3B573CF9-E5F3-494F-A273-5CBF245347FC}" srcOrd="1" destOrd="0" presId="urn:microsoft.com/office/officeart/2005/8/layout/hProcess7"/>
    <dgm:cxn modelId="{5252E8E5-450B-42B6-8C7A-38BCEA02A825}" type="presParOf" srcId="{E5335CAB-685B-493C-AA04-3D3BF1F01B24}" destId="{FBC4D2D5-C449-4E91-8529-E26409626A2D}" srcOrd="2" destOrd="0" presId="urn:microsoft.com/office/officeart/2005/8/layout/hProcess7"/>
    <dgm:cxn modelId="{4D9EA744-C958-4733-B545-5BA13F4B2B80}" type="presParOf" srcId="{BB142259-042F-4D20-8FE6-90FB164D7EDB}" destId="{E9F84C8C-22FD-4FC3-AF8E-38672F77CD7B}" srcOrd="5" destOrd="0" presId="urn:microsoft.com/office/officeart/2005/8/layout/hProcess7"/>
    <dgm:cxn modelId="{E265135D-CEE7-426D-8AFD-7F3710AA623D}" type="presParOf" srcId="{BB142259-042F-4D20-8FE6-90FB164D7EDB}" destId="{B2F9DE14-921A-45E0-9B74-0D2623A7977A}" srcOrd="6" destOrd="0" presId="urn:microsoft.com/office/officeart/2005/8/layout/hProcess7"/>
    <dgm:cxn modelId="{57F26FC9-F3A7-4057-BB0C-79A652739987}" type="presParOf" srcId="{B2F9DE14-921A-45E0-9B74-0D2623A7977A}" destId="{FE7024BC-5633-4E2A-917B-79AAA62C7A34}" srcOrd="0" destOrd="0" presId="urn:microsoft.com/office/officeart/2005/8/layout/hProcess7"/>
    <dgm:cxn modelId="{4EBF74FD-6912-4A0A-8364-9416FF1F3C5B}" type="presParOf" srcId="{B2F9DE14-921A-45E0-9B74-0D2623A7977A}" destId="{E7DA2878-A7B2-44D1-8A9E-5AED86D9EA91}" srcOrd="1" destOrd="0" presId="urn:microsoft.com/office/officeart/2005/8/layout/hProcess7"/>
    <dgm:cxn modelId="{1412B25B-FCC9-4E8F-BE02-8B93454D3700}" type="presParOf" srcId="{B2F9DE14-921A-45E0-9B74-0D2623A7977A}" destId="{4C8156BD-2DD7-4A61-A640-C4275C34C955}" srcOrd="2" destOrd="0" presId="urn:microsoft.com/office/officeart/2005/8/layout/hProcess7"/>
    <dgm:cxn modelId="{FB0EEF89-C7FE-41C6-91A6-D0868EB31A96}" type="presParOf" srcId="{BB142259-042F-4D20-8FE6-90FB164D7EDB}" destId="{894BD9FD-E2ED-4671-A309-AC5166067A4F}" srcOrd="7" destOrd="0" presId="urn:microsoft.com/office/officeart/2005/8/layout/hProcess7"/>
    <dgm:cxn modelId="{05099FEB-C3B7-47EF-8CFE-7D93EFEC0DE5}" type="presParOf" srcId="{BB142259-042F-4D20-8FE6-90FB164D7EDB}" destId="{578189DB-E46C-4FFE-90C3-95663013D0DB}" srcOrd="8" destOrd="0" presId="urn:microsoft.com/office/officeart/2005/8/layout/hProcess7"/>
    <dgm:cxn modelId="{71BD9094-F7D7-4321-892D-14E87CD18BA4}" type="presParOf" srcId="{578189DB-E46C-4FFE-90C3-95663013D0DB}" destId="{9686A8ED-F833-4037-ABD5-9D25B5128AB8}" srcOrd="0" destOrd="0" presId="urn:microsoft.com/office/officeart/2005/8/layout/hProcess7"/>
    <dgm:cxn modelId="{08E96622-2D41-4859-887E-F88F87FBF31F}" type="presParOf" srcId="{578189DB-E46C-4FFE-90C3-95663013D0DB}" destId="{5F3890F0-71B9-47EB-9BA8-F596D26D68B4}" srcOrd="1" destOrd="0" presId="urn:microsoft.com/office/officeart/2005/8/layout/hProcess7"/>
    <dgm:cxn modelId="{331A3010-4DE3-4D64-9C75-6473B0B618B1}" type="presParOf" srcId="{578189DB-E46C-4FFE-90C3-95663013D0DB}" destId="{3F4B817D-4862-49D3-B1A0-1BE92ABBDD32}"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9F92D-5F98-41A6-90CE-CC3B0B392961}">
      <dsp:nvSpPr>
        <dsp:cNvPr id="0" name=""/>
        <dsp:cNvSpPr/>
      </dsp:nvSpPr>
      <dsp:spPr>
        <a:xfrm>
          <a:off x="2765" y="0"/>
          <a:ext cx="2713764" cy="55831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rtl="0">
            <a:lnSpc>
              <a:spcPct val="90000"/>
            </a:lnSpc>
            <a:spcBef>
              <a:spcPct val="0"/>
            </a:spcBef>
            <a:spcAft>
              <a:spcPct val="35000"/>
            </a:spcAft>
            <a:buNone/>
          </a:pPr>
          <a:r>
            <a:rPr lang="en-US" sz="4700" kern="1200">
              <a:latin typeface="Trade Gothic Next Cond"/>
            </a:rPr>
            <a:t>R V Dickie (1984)</a:t>
          </a:r>
          <a:endParaRPr lang="en-US" sz="4700" kern="1200"/>
        </a:p>
      </dsp:txBody>
      <dsp:txXfrm>
        <a:off x="2765" y="0"/>
        <a:ext cx="2713764" cy="1674957"/>
      </dsp:txXfrm>
    </dsp:sp>
    <dsp:sp modelId="{072A2B72-A43C-47E3-AFF6-69CE5AE682F9}">
      <dsp:nvSpPr>
        <dsp:cNvPr id="0" name=""/>
        <dsp:cNvSpPr/>
      </dsp:nvSpPr>
      <dsp:spPr>
        <a:xfrm>
          <a:off x="274142" y="1674957"/>
          <a:ext cx="2171011" cy="3629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Trade Gothic Next Cond"/>
            </a:rPr>
            <a:t>Charged with arson, evidence of extreme hyperactivity, required a direction to the jury on insanity. </a:t>
          </a:r>
          <a:endParaRPr lang="en-US" sz="2700" kern="1200"/>
        </a:p>
      </dsp:txBody>
      <dsp:txXfrm>
        <a:off x="337729" y="1738544"/>
        <a:ext cx="2043837" cy="3501901"/>
      </dsp:txXfrm>
    </dsp:sp>
    <dsp:sp modelId="{DBB0BDDD-D795-4D59-A930-2A16ADA40946}">
      <dsp:nvSpPr>
        <dsp:cNvPr id="0" name=""/>
        <dsp:cNvSpPr/>
      </dsp:nvSpPr>
      <dsp:spPr>
        <a:xfrm>
          <a:off x="2920062" y="0"/>
          <a:ext cx="2713764" cy="55831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rtl="0">
            <a:lnSpc>
              <a:spcPct val="90000"/>
            </a:lnSpc>
            <a:spcBef>
              <a:spcPct val="0"/>
            </a:spcBef>
            <a:spcAft>
              <a:spcPct val="35000"/>
            </a:spcAft>
            <a:buNone/>
          </a:pPr>
          <a:r>
            <a:rPr lang="en-US" sz="4700" kern="1200">
              <a:latin typeface="Trade Gothic Next Cond"/>
            </a:rPr>
            <a:t>R V Oye (2013)</a:t>
          </a:r>
          <a:endParaRPr lang="en-US" sz="4700" kern="1200"/>
        </a:p>
      </dsp:txBody>
      <dsp:txXfrm>
        <a:off x="2920062" y="0"/>
        <a:ext cx="2713764" cy="1674957"/>
      </dsp:txXfrm>
    </dsp:sp>
    <dsp:sp modelId="{2EB16A3C-D962-403E-A12A-656269877C05}">
      <dsp:nvSpPr>
        <dsp:cNvPr id="0" name=""/>
        <dsp:cNvSpPr/>
      </dsp:nvSpPr>
      <dsp:spPr>
        <a:xfrm>
          <a:off x="3191439" y="1674957"/>
          <a:ext cx="2171011" cy="3629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Trade Gothic Next Cond"/>
            </a:rPr>
            <a:t>Found not guilty by reason of insanity, was given discharge on the basis that he fully recovered from his psychosis.</a:t>
          </a:r>
          <a:endParaRPr lang="en-US" sz="2700" kern="1200"/>
        </a:p>
      </dsp:txBody>
      <dsp:txXfrm>
        <a:off x="3255026" y="1738544"/>
        <a:ext cx="2043837" cy="3501901"/>
      </dsp:txXfrm>
    </dsp:sp>
    <dsp:sp modelId="{1DEE0C04-43BD-48E8-87BF-B5276CF34752}">
      <dsp:nvSpPr>
        <dsp:cNvPr id="0" name=""/>
        <dsp:cNvSpPr/>
      </dsp:nvSpPr>
      <dsp:spPr>
        <a:xfrm>
          <a:off x="5837360" y="0"/>
          <a:ext cx="2713764" cy="55831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rtl="0">
            <a:lnSpc>
              <a:spcPct val="90000"/>
            </a:lnSpc>
            <a:spcBef>
              <a:spcPct val="0"/>
            </a:spcBef>
            <a:spcAft>
              <a:spcPct val="35000"/>
            </a:spcAft>
            <a:buNone/>
          </a:pPr>
          <a:r>
            <a:rPr lang="en-US" sz="4700" kern="1200">
              <a:latin typeface="Trade Gothic Next Cond"/>
            </a:rPr>
            <a:t>R V Clarke (1972)</a:t>
          </a:r>
          <a:endParaRPr lang="en-US" sz="4700" kern="1200"/>
        </a:p>
      </dsp:txBody>
      <dsp:txXfrm>
        <a:off x="5837360" y="0"/>
        <a:ext cx="2713764" cy="1674957"/>
      </dsp:txXfrm>
    </dsp:sp>
    <dsp:sp modelId="{D25EC092-25A0-4FC3-897B-B9FE38CDF795}">
      <dsp:nvSpPr>
        <dsp:cNvPr id="0" name=""/>
        <dsp:cNvSpPr/>
      </dsp:nvSpPr>
      <dsp:spPr>
        <a:xfrm>
          <a:off x="8754657" y="0"/>
          <a:ext cx="2713764" cy="55831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rtl="0">
            <a:lnSpc>
              <a:spcPct val="90000"/>
            </a:lnSpc>
            <a:spcBef>
              <a:spcPct val="0"/>
            </a:spcBef>
            <a:spcAft>
              <a:spcPct val="35000"/>
            </a:spcAft>
            <a:buNone/>
          </a:pPr>
          <a:r>
            <a:rPr lang="en-US" sz="4700" kern="1200">
              <a:latin typeface="Trade Gothic Next Cond"/>
            </a:rPr>
            <a:t>R V Codere (1916)</a:t>
          </a:r>
          <a:endParaRPr lang="en-US" sz="4700" kern="1200"/>
        </a:p>
      </dsp:txBody>
      <dsp:txXfrm>
        <a:off x="8754657" y="0"/>
        <a:ext cx="2713764" cy="1674957"/>
      </dsp:txXfrm>
    </dsp:sp>
    <dsp:sp modelId="{4608B956-3681-4961-BAC9-149C8B09E68D}">
      <dsp:nvSpPr>
        <dsp:cNvPr id="0" name=""/>
        <dsp:cNvSpPr/>
      </dsp:nvSpPr>
      <dsp:spPr>
        <a:xfrm>
          <a:off x="9026033" y="1674957"/>
          <a:ext cx="2171011" cy="3629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Trade Gothic Next Cond"/>
            </a:rPr>
            <a:t>Cuts victims throat under the delusion of slicing a loaf of bread.</a:t>
          </a:r>
        </a:p>
      </dsp:txBody>
      <dsp:txXfrm>
        <a:off x="9089620" y="1738544"/>
        <a:ext cx="2043837" cy="3501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7F8CC-2305-4DC1-A1E2-A3F71C170402}">
      <dsp:nvSpPr>
        <dsp:cNvPr id="0" name=""/>
        <dsp:cNvSpPr/>
      </dsp:nvSpPr>
      <dsp:spPr>
        <a:xfrm>
          <a:off x="0" y="0"/>
          <a:ext cx="10472351" cy="1758366"/>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en-US" sz="6500" kern="1200">
              <a:latin typeface="Trade Gothic Next Cond"/>
            </a:rPr>
            <a:t>What is automatism ?</a:t>
          </a:r>
          <a:endParaRPr lang="en-US" sz="6500" kern="1200"/>
        </a:p>
      </dsp:txBody>
      <dsp:txXfrm>
        <a:off x="0" y="0"/>
        <a:ext cx="10472351" cy="1758366"/>
      </dsp:txXfrm>
    </dsp:sp>
    <dsp:sp modelId="{4BB8AE8A-77D2-4FF9-B66E-22679E582E69}">
      <dsp:nvSpPr>
        <dsp:cNvPr id="0" name=""/>
        <dsp:cNvSpPr/>
      </dsp:nvSpPr>
      <dsp:spPr>
        <a:xfrm>
          <a:off x="5113" y="1758366"/>
          <a:ext cx="3487374" cy="3692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rtl="0">
            <a:lnSpc>
              <a:spcPct val="90000"/>
            </a:lnSpc>
            <a:spcBef>
              <a:spcPct val="0"/>
            </a:spcBef>
            <a:spcAft>
              <a:spcPct val="35000"/>
            </a:spcAft>
            <a:buNone/>
          </a:pPr>
          <a:r>
            <a:rPr lang="en-US" sz="4800" kern="1200">
              <a:latin typeface="Trade Gothic Next Cond"/>
            </a:rPr>
            <a:t>Obvious forms of involuntary behavior.</a:t>
          </a:r>
          <a:endParaRPr lang="en-US" sz="4800" kern="1200"/>
        </a:p>
      </dsp:txBody>
      <dsp:txXfrm>
        <a:off x="5113" y="1758366"/>
        <a:ext cx="3487374" cy="3692568"/>
      </dsp:txXfrm>
    </dsp:sp>
    <dsp:sp modelId="{BAD69554-27B3-4803-8F75-0E4C4415673E}">
      <dsp:nvSpPr>
        <dsp:cNvPr id="0" name=""/>
        <dsp:cNvSpPr/>
      </dsp:nvSpPr>
      <dsp:spPr>
        <a:xfrm>
          <a:off x="3492488" y="1758366"/>
          <a:ext cx="3487374" cy="3692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rtl="0">
            <a:lnSpc>
              <a:spcPct val="90000"/>
            </a:lnSpc>
            <a:spcBef>
              <a:spcPct val="0"/>
            </a:spcBef>
            <a:spcAft>
              <a:spcPct val="35000"/>
            </a:spcAft>
            <a:buNone/>
          </a:pPr>
          <a:r>
            <a:rPr lang="en-US" sz="4800" kern="1200">
              <a:latin typeface="Trade Gothic Next Cond"/>
            </a:rPr>
            <a:t>The defendant is psychically unable to control how they act.</a:t>
          </a:r>
          <a:endParaRPr lang="en-US" sz="4800" kern="1200"/>
        </a:p>
      </dsp:txBody>
      <dsp:txXfrm>
        <a:off x="3492488" y="1758366"/>
        <a:ext cx="3487374" cy="3692568"/>
      </dsp:txXfrm>
    </dsp:sp>
    <dsp:sp modelId="{30E95523-77E0-4329-AC71-090978E2ADCE}">
      <dsp:nvSpPr>
        <dsp:cNvPr id="0" name=""/>
        <dsp:cNvSpPr/>
      </dsp:nvSpPr>
      <dsp:spPr>
        <a:xfrm>
          <a:off x="6979862" y="1758366"/>
          <a:ext cx="3487374" cy="36925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rtl="0">
            <a:lnSpc>
              <a:spcPct val="90000"/>
            </a:lnSpc>
            <a:spcBef>
              <a:spcPct val="0"/>
            </a:spcBef>
            <a:spcAft>
              <a:spcPct val="35000"/>
            </a:spcAft>
            <a:buNone/>
          </a:pPr>
          <a:r>
            <a:rPr lang="en-US" sz="4800" kern="1200">
              <a:latin typeface="Trade Gothic Next Cond"/>
            </a:rPr>
            <a:t>Epileptic seizure, sleepwalking and concussion. </a:t>
          </a:r>
          <a:endParaRPr lang="en-US" sz="4800" kern="1200"/>
        </a:p>
      </dsp:txBody>
      <dsp:txXfrm>
        <a:off x="6979862" y="1758366"/>
        <a:ext cx="3487374" cy="3692568"/>
      </dsp:txXfrm>
    </dsp:sp>
    <dsp:sp modelId="{913C1BCA-AA77-487B-A15C-200650711D3E}">
      <dsp:nvSpPr>
        <dsp:cNvPr id="0" name=""/>
        <dsp:cNvSpPr/>
      </dsp:nvSpPr>
      <dsp:spPr>
        <a:xfrm>
          <a:off x="0" y="5450934"/>
          <a:ext cx="10472351" cy="410285"/>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1C22FD-A2E9-435B-A7AB-5DE40BD0866C}">
      <dsp:nvSpPr>
        <dsp:cNvPr id="0" name=""/>
        <dsp:cNvSpPr/>
      </dsp:nvSpPr>
      <dsp:spPr>
        <a:xfrm>
          <a:off x="699" y="99867"/>
          <a:ext cx="3008554" cy="361026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5725" rIns="111125" bIns="0" numCol="1" spcCol="1270" anchor="t" anchorCtr="0">
          <a:noAutofit/>
        </a:bodyPr>
        <a:lstStyle/>
        <a:p>
          <a:pPr marL="0" lvl="0" indent="0" algn="r" defTabSz="1111250" rtl="0">
            <a:lnSpc>
              <a:spcPct val="90000"/>
            </a:lnSpc>
            <a:spcBef>
              <a:spcPct val="0"/>
            </a:spcBef>
            <a:spcAft>
              <a:spcPct val="35000"/>
            </a:spcAft>
            <a:buNone/>
          </a:pPr>
          <a:r>
            <a:rPr lang="en-US" sz="2500" kern="1200" dirty="0">
              <a:latin typeface="Trade Gothic Next Cond"/>
            </a:rPr>
            <a:t>R V Bailey (1983)</a:t>
          </a:r>
          <a:endParaRPr lang="en-US" sz="2500" kern="1200" dirty="0"/>
        </a:p>
      </dsp:txBody>
      <dsp:txXfrm rot="16200000">
        <a:off x="-1178654" y="1279220"/>
        <a:ext cx="2960418" cy="601710"/>
      </dsp:txXfrm>
    </dsp:sp>
    <dsp:sp modelId="{D420A115-0A43-491A-A837-7C969657462A}">
      <dsp:nvSpPr>
        <dsp:cNvPr id="0" name=""/>
        <dsp:cNvSpPr/>
      </dsp:nvSpPr>
      <dsp:spPr>
        <a:xfrm>
          <a:off x="602410" y="99867"/>
          <a:ext cx="2241373" cy="36102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2583" rIns="0" bIns="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Trade Gothic Next Cond"/>
            </a:rPr>
            <a:t>Defendant was diabetic, attacked ex-girlfriend's new boyfriend.</a:t>
          </a:r>
          <a:endParaRPr lang="en-US" sz="2700" kern="1200" dirty="0"/>
        </a:p>
      </dsp:txBody>
      <dsp:txXfrm>
        <a:off x="602410" y="99867"/>
        <a:ext cx="2241373" cy="3610265"/>
      </dsp:txXfrm>
    </dsp:sp>
    <dsp:sp modelId="{E1C1846C-FACA-4C0E-B3A0-0C3D4B48CC7E}">
      <dsp:nvSpPr>
        <dsp:cNvPr id="0" name=""/>
        <dsp:cNvSpPr/>
      </dsp:nvSpPr>
      <dsp:spPr>
        <a:xfrm>
          <a:off x="3114553" y="99867"/>
          <a:ext cx="3008554" cy="361026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5725" rIns="111125" bIns="0" numCol="1" spcCol="1270" anchor="t" anchorCtr="0">
          <a:noAutofit/>
        </a:bodyPr>
        <a:lstStyle/>
        <a:p>
          <a:pPr marL="0" lvl="0" indent="0" algn="r" defTabSz="1111250" rtl="0">
            <a:lnSpc>
              <a:spcPct val="90000"/>
            </a:lnSpc>
            <a:spcBef>
              <a:spcPct val="0"/>
            </a:spcBef>
            <a:spcAft>
              <a:spcPct val="35000"/>
            </a:spcAft>
            <a:buNone/>
          </a:pPr>
          <a:r>
            <a:rPr lang="en-US" sz="2500" kern="1200" dirty="0">
              <a:latin typeface="Trade Gothic Next Cond"/>
            </a:rPr>
            <a:t>R V Hardie (1984)</a:t>
          </a:r>
          <a:endParaRPr lang="en-US" sz="2500" kern="1200" dirty="0"/>
        </a:p>
      </dsp:txBody>
      <dsp:txXfrm rot="16200000">
        <a:off x="1935199" y="1279220"/>
        <a:ext cx="2960418" cy="601710"/>
      </dsp:txXfrm>
    </dsp:sp>
    <dsp:sp modelId="{AE8F4B5D-2B5F-4DA6-9064-2CB1BBCB0E65}">
      <dsp:nvSpPr>
        <dsp:cNvPr id="0" name=""/>
        <dsp:cNvSpPr/>
      </dsp:nvSpPr>
      <dsp:spPr>
        <a:xfrm rot="5400000">
          <a:off x="2864260" y="2969807"/>
          <a:ext cx="530671" cy="45128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C4D2D5-C449-4E91-8529-E26409626A2D}">
      <dsp:nvSpPr>
        <dsp:cNvPr id="0" name=""/>
        <dsp:cNvSpPr/>
      </dsp:nvSpPr>
      <dsp:spPr>
        <a:xfrm>
          <a:off x="3716264" y="99867"/>
          <a:ext cx="2241373" cy="36102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2583" rIns="0" bIns="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Trade Gothic Next Cond"/>
            </a:rPr>
            <a:t>Person whose condition of automatism was due to taking a valium. Could rely on defense even though the drug was not prescribed by the doctor.</a:t>
          </a:r>
          <a:endParaRPr lang="en-US" sz="2700" kern="1200" dirty="0"/>
        </a:p>
      </dsp:txBody>
      <dsp:txXfrm>
        <a:off x="3716264" y="99867"/>
        <a:ext cx="2241373" cy="3610265"/>
      </dsp:txXfrm>
    </dsp:sp>
    <dsp:sp modelId="{9686A8ED-F833-4037-ABD5-9D25B5128AB8}">
      <dsp:nvSpPr>
        <dsp:cNvPr id="0" name=""/>
        <dsp:cNvSpPr/>
      </dsp:nvSpPr>
      <dsp:spPr>
        <a:xfrm>
          <a:off x="6228407" y="99867"/>
          <a:ext cx="3008554" cy="3610265"/>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5725" rIns="111125" bIns="0" numCol="1" spcCol="1270" anchor="t" anchorCtr="0">
          <a:noAutofit/>
        </a:bodyPr>
        <a:lstStyle/>
        <a:p>
          <a:pPr marL="0" lvl="0" indent="0" algn="r" defTabSz="1111250" rtl="0">
            <a:lnSpc>
              <a:spcPct val="90000"/>
            </a:lnSpc>
            <a:spcBef>
              <a:spcPct val="0"/>
            </a:spcBef>
            <a:spcAft>
              <a:spcPct val="35000"/>
            </a:spcAft>
            <a:buNone/>
          </a:pPr>
          <a:r>
            <a:rPr lang="en-US" sz="2500" kern="1200" dirty="0">
              <a:latin typeface="Trade Gothic Next Cond"/>
            </a:rPr>
            <a:t>Broome V Perkins (1987)</a:t>
          </a:r>
          <a:endParaRPr lang="en-US" sz="2500" kern="1200" dirty="0"/>
        </a:p>
      </dsp:txBody>
      <dsp:txXfrm rot="16200000">
        <a:off x="5049054" y="1279220"/>
        <a:ext cx="2960418" cy="601710"/>
      </dsp:txXfrm>
    </dsp:sp>
    <dsp:sp modelId="{E7DA2878-A7B2-44D1-8A9E-5AED86D9EA91}">
      <dsp:nvSpPr>
        <dsp:cNvPr id="0" name=""/>
        <dsp:cNvSpPr/>
      </dsp:nvSpPr>
      <dsp:spPr>
        <a:xfrm rot="5400000">
          <a:off x="5978115" y="2969807"/>
          <a:ext cx="530671" cy="45128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4B817D-4862-49D3-B1A0-1BE92ABBDD32}">
      <dsp:nvSpPr>
        <dsp:cNvPr id="0" name=""/>
        <dsp:cNvSpPr/>
      </dsp:nvSpPr>
      <dsp:spPr>
        <a:xfrm>
          <a:off x="6830118" y="99867"/>
          <a:ext cx="2241373" cy="36102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2583" rIns="0" bIns="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Trade Gothic Next Cond"/>
            </a:rPr>
            <a:t>Hypoglycemic drove home very erratically from work.</a:t>
          </a:r>
          <a:endParaRPr lang="en-US" sz="2700" kern="1200" dirty="0"/>
        </a:p>
      </dsp:txBody>
      <dsp:txXfrm>
        <a:off x="6830118" y="99867"/>
        <a:ext cx="2241373" cy="3610265"/>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5B6E7E-49E0-440B-8202-4CEFF2DB6E22}" type="datetimeFigureOut">
              <a:t>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4CB87B-67FD-45DE-A74E-60C5C7186902}" type="slidenum">
              <a:t>‹#›</a:t>
            </a:fld>
            <a:endParaRPr lang="en-US"/>
          </a:p>
        </p:txBody>
      </p:sp>
    </p:spTree>
    <p:extLst>
      <p:ext uri="{BB962C8B-B14F-4D97-AF65-F5344CB8AC3E}">
        <p14:creationId xmlns:p14="http://schemas.microsoft.com/office/powerpoint/2010/main" val="2218212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(Mental disorder/ defect) exempts individuals from being responsible for their actions.</a:t>
            </a:r>
            <a:br>
              <a:rPr lang="en-US">
                <a:ea typeface="Calibri"/>
                <a:cs typeface="+mn-lt"/>
              </a:rPr>
            </a:br>
            <a:r>
              <a:rPr lang="en-US">
                <a:ea typeface="Calibri"/>
                <a:cs typeface="Calibri"/>
              </a:rPr>
              <a:t>(mental incapacity) enough to warrant exemption for reasons of social practicality and fairness.</a:t>
            </a:r>
            <a:br>
              <a:rPr lang="en-US">
                <a:ea typeface="Calibri"/>
                <a:cs typeface="+mn-lt"/>
              </a:rPr>
            </a:br>
            <a:r>
              <a:rPr lang="en-US">
                <a:ea typeface="Calibri"/>
                <a:cs typeface="Calibri"/>
              </a:rPr>
              <a:t>(legal tests for insanity) they aim to identify individuals whose mental state is such that they should not be held accountable.</a:t>
            </a:r>
          </a:p>
        </p:txBody>
      </p:sp>
      <p:sp>
        <p:nvSpPr>
          <p:cNvPr id="4" name="Slide Number Placeholder 3"/>
          <p:cNvSpPr>
            <a:spLocks noGrp="1"/>
          </p:cNvSpPr>
          <p:nvPr>
            <p:ph type="sldNum" sz="quarter" idx="5"/>
          </p:nvPr>
        </p:nvSpPr>
        <p:spPr/>
        <p:txBody>
          <a:bodyPr/>
          <a:lstStyle/>
          <a:p>
            <a:fld id="{244CB87B-67FD-45DE-A74E-60C5C7186902}" type="slidenum">
              <a:t>3</a:t>
            </a:fld>
            <a:endParaRPr lang="en-US"/>
          </a:p>
        </p:txBody>
      </p:sp>
    </p:spTree>
    <p:extLst>
      <p:ext uri="{BB962C8B-B14F-4D97-AF65-F5344CB8AC3E}">
        <p14:creationId xmlns:p14="http://schemas.microsoft.com/office/powerpoint/2010/main" val="878888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(defense of insanity) applies to all crimes. If defendant is found insane, jury gives a special verdict of not guilty by reason of insanity.</a:t>
            </a:r>
            <a:br>
              <a:rPr lang="en-US">
                <a:ea typeface="Calibri"/>
                <a:cs typeface="+mn-lt"/>
              </a:rPr>
            </a:br>
            <a:r>
              <a:rPr lang="en-US">
                <a:ea typeface="Calibri"/>
                <a:cs typeface="+mn-lt"/>
              </a:rPr>
              <a:t>To have a defense the defendant must fall within one of the recognized excuses: insanity, diminished responsibility. </a:t>
            </a:r>
            <a:br>
              <a:rPr lang="en-US">
                <a:ea typeface="Calibri"/>
                <a:cs typeface="+mn-lt"/>
              </a:rPr>
            </a:br>
            <a:r>
              <a:rPr lang="en-US">
                <a:ea typeface="Calibri"/>
                <a:cs typeface="+mn-lt"/>
              </a:rPr>
              <a:t>(judge determines) must hear two doctors. One of whom must be approved by the home secretary experienced in this field. </a:t>
            </a:r>
            <a:br>
              <a:rPr lang="en-US">
                <a:ea typeface="Calibri"/>
                <a:cs typeface="+mn-lt"/>
              </a:rPr>
            </a:br>
            <a:r>
              <a:rPr lang="en-US">
                <a:ea typeface="Calibri"/>
                <a:cs typeface="+mn-lt"/>
              </a:rPr>
              <a:t>(there is no need to hear) if they decide they are fit to plead.</a:t>
            </a:r>
          </a:p>
          <a:p>
            <a:r>
              <a:rPr lang="en-US">
                <a:ea typeface="Calibri"/>
                <a:cs typeface="+mn-lt"/>
              </a:rPr>
              <a:t>)</a:t>
            </a:r>
            <a:br>
              <a:rPr lang="en-US">
                <a:ea typeface="Calibri"/>
                <a:cs typeface="+mn-lt"/>
              </a:rPr>
            </a:br>
            <a:endParaRPr lang="en-US">
              <a:ea typeface="Calibri"/>
              <a:cs typeface="Calibri"/>
            </a:endParaRPr>
          </a:p>
        </p:txBody>
      </p:sp>
      <p:sp>
        <p:nvSpPr>
          <p:cNvPr id="4" name="Slide Number Placeholder 3"/>
          <p:cNvSpPr>
            <a:spLocks noGrp="1"/>
          </p:cNvSpPr>
          <p:nvPr>
            <p:ph type="sldNum" sz="quarter" idx="5"/>
          </p:nvPr>
        </p:nvSpPr>
        <p:spPr/>
        <p:txBody>
          <a:bodyPr/>
          <a:lstStyle/>
          <a:p>
            <a:fld id="{244CB87B-67FD-45DE-A74E-60C5C7186902}" type="slidenum">
              <a:rPr lang="en-US"/>
              <a:t>4</a:t>
            </a:fld>
            <a:endParaRPr lang="en-US"/>
          </a:p>
        </p:txBody>
      </p:sp>
    </p:spTree>
    <p:extLst>
      <p:ext uri="{BB962C8B-B14F-4D97-AF65-F5344CB8AC3E}">
        <p14:creationId xmlns:p14="http://schemas.microsoft.com/office/powerpoint/2010/main" val="1798964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a:ea typeface="Calibri"/>
                <a:cs typeface="+mn-lt"/>
              </a:rPr>
            </a:br>
            <a:endParaRPr lang="en-US">
              <a:ea typeface="Calibri"/>
              <a:cs typeface="Calibri"/>
            </a:endParaRPr>
          </a:p>
        </p:txBody>
      </p:sp>
      <p:sp>
        <p:nvSpPr>
          <p:cNvPr id="4" name="Slide Number Placeholder 3"/>
          <p:cNvSpPr>
            <a:spLocks noGrp="1"/>
          </p:cNvSpPr>
          <p:nvPr>
            <p:ph type="sldNum" sz="quarter" idx="5"/>
          </p:nvPr>
        </p:nvSpPr>
        <p:spPr/>
        <p:txBody>
          <a:bodyPr/>
          <a:lstStyle/>
          <a:p>
            <a:fld id="{244CB87B-67FD-45DE-A74E-60C5C7186902}" type="slidenum">
              <a:rPr lang="en-US"/>
              <a:t>6</a:t>
            </a:fld>
            <a:endParaRPr lang="en-US"/>
          </a:p>
        </p:txBody>
      </p:sp>
    </p:spTree>
    <p:extLst>
      <p:ext uri="{BB962C8B-B14F-4D97-AF65-F5344CB8AC3E}">
        <p14:creationId xmlns:p14="http://schemas.microsoft.com/office/powerpoint/2010/main" val="3405792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44CB87B-67FD-45DE-A74E-60C5C7186902}" type="slidenum">
              <a:rPr lang="en-US"/>
              <a:t>8</a:t>
            </a:fld>
            <a:endParaRPr lang="en-US"/>
          </a:p>
        </p:txBody>
      </p:sp>
    </p:spTree>
    <p:extLst>
      <p:ext uri="{BB962C8B-B14F-4D97-AF65-F5344CB8AC3E}">
        <p14:creationId xmlns:p14="http://schemas.microsoft.com/office/powerpoint/2010/main" val="3299100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44CB87B-67FD-45DE-A74E-60C5C7186902}" type="slidenum">
              <a:rPr lang="en-US"/>
              <a:t>9</a:t>
            </a:fld>
            <a:endParaRPr lang="en-US"/>
          </a:p>
        </p:txBody>
      </p:sp>
    </p:spTree>
    <p:extLst>
      <p:ext uri="{BB962C8B-B14F-4D97-AF65-F5344CB8AC3E}">
        <p14:creationId xmlns:p14="http://schemas.microsoft.com/office/powerpoint/2010/main" val="2435757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Distinction) the latter is the defense of insanity.</a:t>
            </a:r>
            <a:br>
              <a:rPr lang="en-US">
                <a:ea typeface="Calibri"/>
                <a:cs typeface="+mn-lt"/>
              </a:rPr>
            </a:br>
            <a:r>
              <a:rPr lang="en-US">
                <a:ea typeface="Calibri"/>
                <a:cs typeface="Calibri"/>
              </a:rPr>
              <a:t>Sane automatism) example being banged on head with hammer or stung by bee.</a:t>
            </a:r>
            <a:br>
              <a:rPr lang="en-US">
                <a:ea typeface="Calibri"/>
                <a:cs typeface="+mn-lt"/>
              </a:rPr>
            </a:br>
            <a:r>
              <a:rPr lang="en-US">
                <a:ea typeface="Calibri"/>
                <a:cs typeface="Calibri"/>
              </a:rPr>
              <a:t>Internal factor) disease of the mind.</a:t>
            </a:r>
          </a:p>
        </p:txBody>
      </p:sp>
      <p:sp>
        <p:nvSpPr>
          <p:cNvPr id="4" name="Slide Number Placeholder 3"/>
          <p:cNvSpPr>
            <a:spLocks noGrp="1"/>
          </p:cNvSpPr>
          <p:nvPr>
            <p:ph type="sldNum" sz="quarter" idx="5"/>
          </p:nvPr>
        </p:nvSpPr>
        <p:spPr/>
        <p:txBody>
          <a:bodyPr/>
          <a:lstStyle/>
          <a:p>
            <a:fld id="{244CB87B-67FD-45DE-A74E-60C5C7186902}" type="slidenum">
              <a:rPr lang="en-US"/>
              <a:t>11</a:t>
            </a:fld>
            <a:endParaRPr lang="en-US"/>
          </a:p>
        </p:txBody>
      </p:sp>
    </p:spTree>
    <p:extLst>
      <p:ext uri="{BB962C8B-B14F-4D97-AF65-F5344CB8AC3E}">
        <p14:creationId xmlns:p14="http://schemas.microsoft.com/office/powerpoint/2010/main" val="2119370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11/8/2024</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1887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11/8/2024</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306110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11/8/2024</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671545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11/8/2024</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064104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11/8/2024</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7065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11/8/2024</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583360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11/8/2024</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1750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11/8/2024</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697234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11/8/2024</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3440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11/8/2024</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474876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11/8/2024</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692654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11/8/2024</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4003274179"/>
      </p:ext>
    </p:extLst>
  </p:cSld>
  <p:clrMap bg1="dk1" tx1="lt1" bg2="dk2" tx2="lt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www.britanicca.com"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760" y="353397"/>
            <a:ext cx="4463778" cy="2395981"/>
          </a:xfrm>
        </p:spPr>
        <p:txBody>
          <a:bodyPr anchor="t">
            <a:normAutofit fontScale="90000"/>
          </a:bodyPr>
          <a:lstStyle/>
          <a:p>
            <a:r>
              <a:rPr lang="en-US" sz="1600" b="0"/>
              <a:t>"Both the test for unfitness to plead and the insanity defense are founded on nineteenth century legal concepts which have not kept pace with developments in medicine, psychiatry and psychology" (law commission,2013}</a:t>
            </a:r>
          </a:p>
        </p:txBody>
      </p:sp>
      <p:sp>
        <p:nvSpPr>
          <p:cNvPr id="3" name="Subtitle 2"/>
          <p:cNvSpPr>
            <a:spLocks noGrp="1"/>
          </p:cNvSpPr>
          <p:nvPr>
            <p:ph type="body" sz="half" idx="2"/>
          </p:nvPr>
        </p:nvSpPr>
        <p:spPr>
          <a:xfrm>
            <a:off x="105193" y="6028041"/>
            <a:ext cx="3747858" cy="655696"/>
          </a:xfrm>
        </p:spPr>
        <p:txBody>
          <a:bodyPr vert="horz" lIns="91440" tIns="45720" rIns="91440" bIns="45720" rtlCol="0" anchor="b">
            <a:normAutofit/>
          </a:bodyPr>
          <a:lstStyle/>
          <a:p>
            <a:r>
              <a:rPr lang="en-US"/>
              <a:t>(LAW  COMMISSION, 2013)</a:t>
            </a:r>
          </a:p>
        </p:txBody>
      </p:sp>
      <p:sp>
        <p:nvSpPr>
          <p:cNvPr id="6" name="Date Placeholder 4">
            <a:extLst>
              <a:ext uri="{FF2B5EF4-FFF2-40B4-BE49-F238E27FC236}">
                <a16:creationId xmlns:a16="http://schemas.microsoft.com/office/drawing/2014/main" id="{751F32DD-40D0-BA67-70AB-AF4A29567269}"/>
              </a:ext>
            </a:extLst>
          </p:cNvPr>
          <p:cNvSpPr>
            <a:spLocks noGrp="1"/>
          </p:cNvSpPr>
          <p:nvPr>
            <p:ph type="dt" sz="half" idx="10"/>
          </p:nvPr>
        </p:nvSpPr>
        <p:spPr/>
        <p:txBody>
          <a:bodyPr/>
          <a:lstStyle/>
          <a:p>
            <a:pPr>
              <a:spcAft>
                <a:spcPts val="600"/>
              </a:spcAft>
            </a:pPr>
            <a:fld id="{4B9534A9-C07E-49A8-9A62-246D3A167B11}" type="datetime1">
              <a:pPr>
                <a:spcAft>
                  <a:spcPts val="600"/>
                </a:spcAft>
              </a:pPr>
              <a:t>11/8/2024</a:t>
            </a:fld>
            <a:endParaRPr lang="en-US"/>
          </a:p>
        </p:txBody>
      </p:sp>
      <p:sp>
        <p:nvSpPr>
          <p:cNvPr id="7" name="Footer Placeholder 5">
            <a:extLst>
              <a:ext uri="{FF2B5EF4-FFF2-40B4-BE49-F238E27FC236}">
                <a16:creationId xmlns:a16="http://schemas.microsoft.com/office/drawing/2014/main" id="{A105FA0F-1DD2-DD3E-D691-B9D1E2FDAAC6}"/>
              </a:ext>
            </a:extLst>
          </p:cNvPr>
          <p:cNvSpPr>
            <a:spLocks noGrp="1"/>
          </p:cNvSpPr>
          <p:nvPr>
            <p:ph type="ftr" sz="quarter" idx="11"/>
          </p:nvPr>
        </p:nvSpPr>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F381AEAE-234B-2222-A6D9-95679B4BDF23}"/>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1</a:t>
            </a:fld>
            <a:endParaRPr lang="en-US"/>
          </a:p>
        </p:txBody>
      </p:sp>
      <p:pic>
        <p:nvPicPr>
          <p:cNvPr id="4" name="Picture 3">
            <a:extLst>
              <a:ext uri="{FF2B5EF4-FFF2-40B4-BE49-F238E27FC236}">
                <a16:creationId xmlns:a16="http://schemas.microsoft.com/office/drawing/2014/main" id="{2B8DA258-8D66-1F8D-DBCF-E4D404224D47}"/>
              </a:ext>
            </a:extLst>
          </p:cNvPr>
          <p:cNvPicPr>
            <a:picLocks noChangeAspect="1"/>
          </p:cNvPicPr>
          <p:nvPr/>
        </p:nvPicPr>
        <p:blipFill>
          <a:blip r:embed="rId2"/>
          <a:srcRect l="6238" r="6239" b="2"/>
          <a:stretch/>
        </p:blipFill>
        <p:spPr>
          <a:xfrm>
            <a:off x="5063319" y="657103"/>
            <a:ext cx="6483687" cy="5555904"/>
          </a:xfrm>
          <a:prstGeom prst="rect">
            <a:avLst/>
          </a:prstGeom>
          <a:noFill/>
        </p:spPr>
      </p:pic>
      <p:sp>
        <p:nvSpPr>
          <p:cNvPr id="8" name="TextBox 7">
            <a:extLst>
              <a:ext uri="{FF2B5EF4-FFF2-40B4-BE49-F238E27FC236}">
                <a16:creationId xmlns:a16="http://schemas.microsoft.com/office/drawing/2014/main" id="{80FF2025-5F58-C8E2-1A21-96A3C27E83F3}"/>
              </a:ext>
            </a:extLst>
          </p:cNvPr>
          <p:cNvSpPr txBox="1"/>
          <p:nvPr/>
        </p:nvSpPr>
        <p:spPr>
          <a:xfrm>
            <a:off x="226384" y="4688820"/>
            <a:ext cx="28156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Harlee Campbell</a:t>
            </a:r>
            <a:br>
              <a:rPr lang="en-US"/>
            </a:br>
            <a:r>
              <a:rPr lang="en-US"/>
              <a:t>2411343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D9DA6-EFD2-4307-9FF6-14914662125E}"/>
              </a:ext>
            </a:extLst>
          </p:cNvPr>
          <p:cNvSpPr>
            <a:spLocks noGrp="1"/>
          </p:cNvSpPr>
          <p:nvPr>
            <p:ph type="title"/>
          </p:nvPr>
        </p:nvSpPr>
        <p:spPr>
          <a:xfrm>
            <a:off x="1429566" y="1013411"/>
            <a:ext cx="9238434" cy="889592"/>
          </a:xfrm>
        </p:spPr>
        <p:txBody>
          <a:bodyPr anchor="b">
            <a:normAutofit/>
          </a:bodyPr>
          <a:lstStyle/>
          <a:p>
            <a:r>
              <a:rPr lang="en-US" dirty="0"/>
              <a:t>Contents  </a:t>
            </a:r>
          </a:p>
        </p:txBody>
      </p:sp>
      <p:sp>
        <p:nvSpPr>
          <p:cNvPr id="4" name="Text Placeholder 3">
            <a:extLst>
              <a:ext uri="{FF2B5EF4-FFF2-40B4-BE49-F238E27FC236}">
                <a16:creationId xmlns:a16="http://schemas.microsoft.com/office/drawing/2014/main" id="{31B3A11A-6804-B4A9-354D-962CA7894BA4}"/>
              </a:ext>
            </a:extLst>
          </p:cNvPr>
          <p:cNvSpPr>
            <a:spLocks noGrp="1"/>
          </p:cNvSpPr>
          <p:nvPr>
            <p:ph sz="half" idx="1"/>
          </p:nvPr>
        </p:nvSpPr>
        <p:spPr>
          <a:xfrm>
            <a:off x="1429566" y="2135565"/>
            <a:ext cx="4495800" cy="3960435"/>
          </a:xfrm>
        </p:spPr>
        <p:txBody>
          <a:bodyPr vert="horz" lIns="91440" tIns="45720" rIns="91440" bIns="45720" rtlCol="0">
            <a:normAutofit/>
          </a:bodyPr>
          <a:lstStyle/>
          <a:p>
            <a:r>
              <a:rPr lang="en-US"/>
              <a:t>What is insanity ?</a:t>
            </a:r>
            <a:br>
              <a:rPr lang="en-US"/>
            </a:br>
            <a:r>
              <a:rPr lang="en-US"/>
              <a:t>How the defense  is proven ? </a:t>
            </a:r>
            <a:br>
              <a:rPr lang="en-US"/>
            </a:br>
            <a:r>
              <a:rPr lang="en-US"/>
              <a:t>Key case</a:t>
            </a:r>
            <a:br>
              <a:rPr lang="en-US"/>
            </a:br>
            <a:r>
              <a:rPr lang="en-US"/>
              <a:t>What is automatism ?</a:t>
            </a:r>
          </a:p>
          <a:p>
            <a:r>
              <a:rPr lang="en-US"/>
              <a:t>How is the defense proven ?</a:t>
            </a:r>
            <a:r>
              <a:rPr lang="en-US" dirty="0"/>
              <a:t> </a:t>
            </a:r>
            <a:br>
              <a:rPr lang="en-US" dirty="0"/>
            </a:br>
            <a:endParaRPr lang="en-US" dirty="0"/>
          </a:p>
        </p:txBody>
      </p:sp>
      <p:pic>
        <p:nvPicPr>
          <p:cNvPr id="8" name="Picture 7" descr="Close-up of hardbound books in various colors standing vertically shot from above">
            <a:extLst>
              <a:ext uri="{FF2B5EF4-FFF2-40B4-BE49-F238E27FC236}">
                <a16:creationId xmlns:a16="http://schemas.microsoft.com/office/drawing/2014/main" id="{468F85E2-E929-C366-17D4-5BE7FA87DE65}"/>
              </a:ext>
            </a:extLst>
          </p:cNvPr>
          <p:cNvPicPr>
            <a:picLocks noChangeAspect="1"/>
          </p:cNvPicPr>
          <p:nvPr/>
        </p:nvPicPr>
        <p:blipFill>
          <a:blip r:embed="rId2"/>
          <a:srcRect l="21257" r="2969" b="-1"/>
          <a:stretch/>
        </p:blipFill>
        <p:spPr>
          <a:xfrm>
            <a:off x="6172200" y="2135565"/>
            <a:ext cx="4495800" cy="3960435"/>
          </a:xfrm>
          <a:prstGeom prst="rect">
            <a:avLst/>
          </a:prstGeom>
          <a:noFill/>
        </p:spPr>
      </p:pic>
      <p:sp>
        <p:nvSpPr>
          <p:cNvPr id="5" name="Date Placeholder 4">
            <a:extLst>
              <a:ext uri="{FF2B5EF4-FFF2-40B4-BE49-F238E27FC236}">
                <a16:creationId xmlns:a16="http://schemas.microsoft.com/office/drawing/2014/main" id="{5AD7C7BD-CEE7-735A-70CE-B1D93B374FA7}"/>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2B81971B-026D-4773-AC77-D1738B12FB4D}" type="datetime1">
              <a:pPr>
                <a:spcAft>
                  <a:spcPts val="600"/>
                </a:spcAft>
              </a:pPr>
              <a:t>11/8/2024</a:t>
            </a:fld>
            <a:endParaRPr lang="en-US"/>
          </a:p>
        </p:txBody>
      </p:sp>
      <p:sp>
        <p:nvSpPr>
          <p:cNvPr id="6" name="Footer Placeholder 5">
            <a:extLst>
              <a:ext uri="{FF2B5EF4-FFF2-40B4-BE49-F238E27FC236}">
                <a16:creationId xmlns:a16="http://schemas.microsoft.com/office/drawing/2014/main" id="{C0A2B2AC-27DB-A188-D48A-6032D323F66C}"/>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F1A9901B-1292-2955-05AF-98391160D7DE}"/>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2</a:t>
            </a:fld>
            <a:endParaRPr lang="en-US"/>
          </a:p>
        </p:txBody>
      </p:sp>
    </p:spTree>
    <p:extLst>
      <p:ext uri="{BB962C8B-B14F-4D97-AF65-F5344CB8AC3E}">
        <p14:creationId xmlns:p14="http://schemas.microsoft.com/office/powerpoint/2010/main" val="2985870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8B668-3174-01BD-9A96-DBA53C8A6D74}"/>
              </a:ext>
            </a:extLst>
          </p:cNvPr>
          <p:cNvSpPr>
            <a:spLocks noGrp="1"/>
          </p:cNvSpPr>
          <p:nvPr>
            <p:ph type="title"/>
          </p:nvPr>
        </p:nvSpPr>
        <p:spPr>
          <a:xfrm>
            <a:off x="1429566" y="1013411"/>
            <a:ext cx="4511451" cy="889592"/>
          </a:xfrm>
        </p:spPr>
        <p:txBody>
          <a:bodyPr anchor="t">
            <a:normAutofit/>
          </a:bodyPr>
          <a:lstStyle/>
          <a:p>
            <a:r>
              <a:rPr lang="en-US"/>
              <a:t>. What is insanity ?</a:t>
            </a:r>
          </a:p>
        </p:txBody>
      </p:sp>
      <p:sp>
        <p:nvSpPr>
          <p:cNvPr id="10" name="Date Placeholder 4">
            <a:extLst>
              <a:ext uri="{FF2B5EF4-FFF2-40B4-BE49-F238E27FC236}">
                <a16:creationId xmlns:a16="http://schemas.microsoft.com/office/drawing/2014/main" id="{8CCD8EB6-5657-3CA3-75CF-227C904F2C16}"/>
              </a:ext>
            </a:extLst>
          </p:cNvPr>
          <p:cNvSpPr>
            <a:spLocks noGrp="1"/>
          </p:cNvSpPr>
          <p:nvPr>
            <p:ph type="dt" sz="half" idx="10"/>
          </p:nvPr>
        </p:nvSpPr>
        <p:spPr/>
        <p:txBody>
          <a:bodyPr/>
          <a:lstStyle/>
          <a:p>
            <a:pPr>
              <a:spcAft>
                <a:spcPts val="600"/>
              </a:spcAft>
            </a:pPr>
            <a:fld id="{6D985A4D-DCB5-4142-B35E-62A0A540D4FC}" type="datetime1">
              <a:pPr>
                <a:spcAft>
                  <a:spcPts val="600"/>
                </a:spcAft>
              </a:pPr>
              <a:t>11/8/2024</a:t>
            </a:fld>
            <a:endParaRPr lang="en-US"/>
          </a:p>
        </p:txBody>
      </p:sp>
      <p:sp>
        <p:nvSpPr>
          <p:cNvPr id="12" name="Footer Placeholder 5">
            <a:extLst>
              <a:ext uri="{FF2B5EF4-FFF2-40B4-BE49-F238E27FC236}">
                <a16:creationId xmlns:a16="http://schemas.microsoft.com/office/drawing/2014/main" id="{8144475D-F586-EFFD-949E-BE7D20EE6AF7}"/>
              </a:ext>
            </a:extLst>
          </p:cNvPr>
          <p:cNvSpPr>
            <a:spLocks noGrp="1"/>
          </p:cNvSpPr>
          <p:nvPr>
            <p:ph type="ftr" sz="quarter" idx="11"/>
          </p:nvPr>
        </p:nvSpPr>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2B3F7C1A-E8FA-A804-3A59-C89C4D506A55}"/>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3</a:t>
            </a:fld>
            <a:endParaRPr lang="en-US"/>
          </a:p>
        </p:txBody>
      </p:sp>
      <p:pic>
        <p:nvPicPr>
          <p:cNvPr id="5" name="Picture 4" descr="Person with silhouette">
            <a:extLst>
              <a:ext uri="{FF2B5EF4-FFF2-40B4-BE49-F238E27FC236}">
                <a16:creationId xmlns:a16="http://schemas.microsoft.com/office/drawing/2014/main" id="{5B01B73F-1532-D25C-FF12-9136B96E9EBB}"/>
              </a:ext>
            </a:extLst>
          </p:cNvPr>
          <p:cNvPicPr>
            <a:picLocks noChangeAspect="1"/>
          </p:cNvPicPr>
          <p:nvPr/>
        </p:nvPicPr>
        <p:blipFill>
          <a:blip r:embed="rId3"/>
          <a:srcRect l="19943" r="570" b="-1"/>
          <a:stretch/>
        </p:blipFill>
        <p:spPr>
          <a:xfrm>
            <a:off x="612648" y="1825625"/>
            <a:ext cx="5181600" cy="4351338"/>
          </a:xfrm>
          <a:prstGeom prst="rect">
            <a:avLst/>
          </a:prstGeom>
          <a:noFill/>
        </p:spPr>
      </p:pic>
      <p:sp>
        <p:nvSpPr>
          <p:cNvPr id="4" name="Oval 3">
            <a:extLst>
              <a:ext uri="{FF2B5EF4-FFF2-40B4-BE49-F238E27FC236}">
                <a16:creationId xmlns:a16="http://schemas.microsoft.com/office/drawing/2014/main" id="{3C264D6A-441B-DBBA-194F-1431CFF6D072}"/>
              </a:ext>
            </a:extLst>
          </p:cNvPr>
          <p:cNvSpPr/>
          <p:nvPr/>
        </p:nvSpPr>
        <p:spPr>
          <a:xfrm>
            <a:off x="6482926" y="457443"/>
            <a:ext cx="3274688" cy="2708515"/>
          </a:xfrm>
          <a:prstGeom prst="ellipse">
            <a:avLst/>
          </a:prstGeom>
          <a:solidFill>
            <a:schemeClr val="bg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t>Mental disorder/defect </a:t>
            </a:r>
          </a:p>
        </p:txBody>
      </p:sp>
      <p:sp>
        <p:nvSpPr>
          <p:cNvPr id="8" name="TextBox 7">
            <a:extLst>
              <a:ext uri="{FF2B5EF4-FFF2-40B4-BE49-F238E27FC236}">
                <a16:creationId xmlns:a16="http://schemas.microsoft.com/office/drawing/2014/main" id="{581FC3F9-EAB4-ADF4-E1FB-CBC1CA03CA3D}"/>
              </a:ext>
            </a:extLst>
          </p:cNvPr>
          <p:cNvSpPr txBox="1"/>
          <p:nvPr/>
        </p:nvSpPr>
        <p:spPr>
          <a:xfrm>
            <a:off x="293348" y="6191208"/>
            <a:ext cx="3165081" cy="3705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(Britannica,2019)</a:t>
            </a:r>
          </a:p>
        </p:txBody>
      </p:sp>
      <p:sp>
        <p:nvSpPr>
          <p:cNvPr id="3" name="Oval 2">
            <a:extLst>
              <a:ext uri="{FF2B5EF4-FFF2-40B4-BE49-F238E27FC236}">
                <a16:creationId xmlns:a16="http://schemas.microsoft.com/office/drawing/2014/main" id="{CAE4D79F-2892-4DDB-490E-0C0EC918C470}"/>
              </a:ext>
            </a:extLst>
          </p:cNvPr>
          <p:cNvSpPr/>
          <p:nvPr/>
        </p:nvSpPr>
        <p:spPr>
          <a:xfrm>
            <a:off x="8728215" y="1820973"/>
            <a:ext cx="2760451" cy="2504124"/>
          </a:xfrm>
          <a:prstGeom prst="ellipse">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Mental incapacity.</a:t>
            </a:r>
          </a:p>
        </p:txBody>
      </p:sp>
      <p:sp>
        <p:nvSpPr>
          <p:cNvPr id="6" name="Oval 5">
            <a:extLst>
              <a:ext uri="{FF2B5EF4-FFF2-40B4-BE49-F238E27FC236}">
                <a16:creationId xmlns:a16="http://schemas.microsoft.com/office/drawing/2014/main" id="{57C10116-5B63-2C7F-5EFD-86D4FA1022D8}"/>
              </a:ext>
            </a:extLst>
          </p:cNvPr>
          <p:cNvSpPr/>
          <p:nvPr/>
        </p:nvSpPr>
        <p:spPr>
          <a:xfrm>
            <a:off x="6809334" y="3647761"/>
            <a:ext cx="3135084" cy="26815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Legal tests for insanity.</a:t>
            </a:r>
          </a:p>
        </p:txBody>
      </p:sp>
    </p:spTree>
    <p:extLst>
      <p:ext uri="{BB962C8B-B14F-4D97-AF65-F5344CB8AC3E}">
        <p14:creationId xmlns:p14="http://schemas.microsoft.com/office/powerpoint/2010/main" val="4000488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FEA50B05-FDFE-2659-B9A0-F8593C83EF57}"/>
              </a:ext>
            </a:extLst>
          </p:cNvPr>
          <p:cNvSpPr>
            <a:spLocks noGrp="1"/>
          </p:cNvSpPr>
          <p:nvPr>
            <p:ph sz="half" idx="1"/>
          </p:nvPr>
        </p:nvSpPr>
        <p:spPr>
          <a:xfrm>
            <a:off x="1429566" y="2885841"/>
            <a:ext cx="4601307" cy="2436436"/>
          </a:xfrm>
        </p:spPr>
        <p:txBody>
          <a:bodyPr vert="horz" lIns="91440" tIns="45720" rIns="91440" bIns="45720" rtlCol="0" anchor="t">
            <a:normAutofit/>
          </a:bodyPr>
          <a:lstStyle/>
          <a:p>
            <a:pPr marL="0" indent="0">
              <a:buNone/>
            </a:pPr>
            <a:br>
              <a:rPr lang="en-US" sz="1600"/>
            </a:br>
            <a:br>
              <a:rPr lang="en-US" sz="1600"/>
            </a:br>
            <a:br>
              <a:rPr lang="en-US" sz="1600"/>
            </a:br>
            <a:br>
              <a:rPr lang="en-US" sz="1600"/>
            </a:br>
            <a:endParaRPr lang="en-US" sz="1600"/>
          </a:p>
        </p:txBody>
      </p:sp>
      <p:sp>
        <p:nvSpPr>
          <p:cNvPr id="5" name="Date Placeholder 4">
            <a:extLst>
              <a:ext uri="{FF2B5EF4-FFF2-40B4-BE49-F238E27FC236}">
                <a16:creationId xmlns:a16="http://schemas.microsoft.com/office/drawing/2014/main" id="{8F537009-EB74-4CDD-9301-90870C77826C}"/>
              </a:ext>
            </a:extLst>
          </p:cNvPr>
          <p:cNvSpPr>
            <a:spLocks noGrp="1"/>
          </p:cNvSpPr>
          <p:nvPr>
            <p:ph type="dt" sz="half" idx="10"/>
          </p:nvPr>
        </p:nvSpPr>
        <p:spPr/>
        <p:txBody>
          <a:bodyPr/>
          <a:lstStyle/>
          <a:p>
            <a:fld id="{CE3A4DB9-A989-44BF-A5C1-B6E6E5439104}" type="datetime1">
              <a:t>11/8/2024</a:t>
            </a:fld>
            <a:endParaRPr lang="en-US"/>
          </a:p>
        </p:txBody>
      </p:sp>
      <p:sp>
        <p:nvSpPr>
          <p:cNvPr id="6" name="Footer Placeholder 5">
            <a:extLst>
              <a:ext uri="{FF2B5EF4-FFF2-40B4-BE49-F238E27FC236}">
                <a16:creationId xmlns:a16="http://schemas.microsoft.com/office/drawing/2014/main" id="{60BC6D8B-6664-39C7-E6B5-F79468E86A4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E95576E-1060-74A5-D832-FB272C0D4BBC}"/>
              </a:ext>
            </a:extLst>
          </p:cNvPr>
          <p:cNvSpPr>
            <a:spLocks noGrp="1"/>
          </p:cNvSpPr>
          <p:nvPr>
            <p:ph type="sldNum" sz="quarter" idx="12"/>
          </p:nvPr>
        </p:nvSpPr>
        <p:spPr/>
        <p:txBody>
          <a:bodyPr/>
          <a:lstStyle/>
          <a:p>
            <a:fld id="{CC057153-B650-4DEB-B370-79DDCFDCE934}" type="slidenum">
              <a:rPr lang="en-US" dirty="0"/>
              <a:t>4</a:t>
            </a:fld>
            <a:endParaRPr lang="en-US"/>
          </a:p>
        </p:txBody>
      </p:sp>
      <p:sp>
        <p:nvSpPr>
          <p:cNvPr id="10" name="Oval 9">
            <a:extLst>
              <a:ext uri="{FF2B5EF4-FFF2-40B4-BE49-F238E27FC236}">
                <a16:creationId xmlns:a16="http://schemas.microsoft.com/office/drawing/2014/main" id="{00B40A26-EE80-A1F5-DA75-C044F22FA574}"/>
              </a:ext>
            </a:extLst>
          </p:cNvPr>
          <p:cNvSpPr/>
          <p:nvPr/>
        </p:nvSpPr>
        <p:spPr>
          <a:xfrm>
            <a:off x="210716" y="242773"/>
            <a:ext cx="3278434" cy="2628405"/>
          </a:xfrm>
          <a:prstGeom prst="ellipse">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Defense of insanity.</a:t>
            </a:r>
          </a:p>
        </p:txBody>
      </p:sp>
      <p:sp>
        <p:nvSpPr>
          <p:cNvPr id="2" name="Isosceles Triangle 1">
            <a:extLst>
              <a:ext uri="{FF2B5EF4-FFF2-40B4-BE49-F238E27FC236}">
                <a16:creationId xmlns:a16="http://schemas.microsoft.com/office/drawing/2014/main" id="{2FDBBA31-FA1D-AB33-7E4B-333B89D5B379}"/>
              </a:ext>
            </a:extLst>
          </p:cNvPr>
          <p:cNvSpPr/>
          <p:nvPr/>
        </p:nvSpPr>
        <p:spPr>
          <a:xfrm>
            <a:off x="7633477" y="2412629"/>
            <a:ext cx="3176834" cy="4168701"/>
          </a:xfrm>
          <a:prstGeom prst="triangle">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Does not necessarily have a defense if they mentally disturbed.</a:t>
            </a:r>
          </a:p>
        </p:txBody>
      </p:sp>
      <p:sp>
        <p:nvSpPr>
          <p:cNvPr id="11" name="TextBox 10">
            <a:extLst>
              <a:ext uri="{FF2B5EF4-FFF2-40B4-BE49-F238E27FC236}">
                <a16:creationId xmlns:a16="http://schemas.microsoft.com/office/drawing/2014/main" id="{D9EEC2F6-97CF-30FB-C3F4-A94B2315B794}"/>
              </a:ext>
            </a:extLst>
          </p:cNvPr>
          <p:cNvSpPr txBox="1"/>
          <p:nvPr/>
        </p:nvSpPr>
        <p:spPr>
          <a:xfrm>
            <a:off x="204944" y="6211058"/>
            <a:ext cx="20111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(Jeffersson,2015)</a:t>
            </a:r>
          </a:p>
        </p:txBody>
      </p:sp>
      <p:sp>
        <p:nvSpPr>
          <p:cNvPr id="14" name="Rectangle 13">
            <a:extLst>
              <a:ext uri="{FF2B5EF4-FFF2-40B4-BE49-F238E27FC236}">
                <a16:creationId xmlns:a16="http://schemas.microsoft.com/office/drawing/2014/main" id="{701C0ABD-9D55-47D8-ED17-D8166CB8DCFB}"/>
              </a:ext>
            </a:extLst>
          </p:cNvPr>
          <p:cNvSpPr/>
          <p:nvPr/>
        </p:nvSpPr>
        <p:spPr>
          <a:xfrm>
            <a:off x="3499582" y="1901853"/>
            <a:ext cx="4554745" cy="2642146"/>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A judge determines whether the accused is unfit to plead.</a:t>
            </a:r>
          </a:p>
        </p:txBody>
      </p:sp>
    </p:spTree>
    <p:extLst>
      <p:ext uri="{BB962C8B-B14F-4D97-AF65-F5344CB8AC3E}">
        <p14:creationId xmlns:p14="http://schemas.microsoft.com/office/powerpoint/2010/main" val="7294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DF12B01-57B6-2E0A-1FAA-84D6DC2160A7}"/>
              </a:ext>
            </a:extLst>
          </p:cNvPr>
          <p:cNvSpPr>
            <a:spLocks noGrp="1"/>
          </p:cNvSpPr>
          <p:nvPr>
            <p:ph type="dt" sz="half" idx="10"/>
          </p:nvPr>
        </p:nvSpPr>
        <p:spPr/>
        <p:txBody>
          <a:bodyPr/>
          <a:lstStyle/>
          <a:p>
            <a:fld id="{6357D023-8F1B-4F0B-9E07-1709F7E2187E}" type="datetime1">
              <a:t>11/8/2024</a:t>
            </a:fld>
            <a:endParaRPr lang="en-US"/>
          </a:p>
        </p:txBody>
      </p:sp>
      <p:sp>
        <p:nvSpPr>
          <p:cNvPr id="6" name="Footer Placeholder 5">
            <a:extLst>
              <a:ext uri="{FF2B5EF4-FFF2-40B4-BE49-F238E27FC236}">
                <a16:creationId xmlns:a16="http://schemas.microsoft.com/office/drawing/2014/main" id="{A9E5068F-328D-2B2F-9BF5-02B0324897F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6C16ABC-F9C3-7DA3-2C3C-500CF430D768}"/>
              </a:ext>
            </a:extLst>
          </p:cNvPr>
          <p:cNvSpPr>
            <a:spLocks noGrp="1"/>
          </p:cNvSpPr>
          <p:nvPr>
            <p:ph type="sldNum" sz="quarter" idx="12"/>
          </p:nvPr>
        </p:nvSpPr>
        <p:spPr/>
        <p:txBody>
          <a:bodyPr/>
          <a:lstStyle/>
          <a:p>
            <a:fld id="{196A61CA-0502-4EE4-9724-96EA822543E5}" type="slidenum">
              <a:rPr lang="en-US" dirty="0"/>
              <a:t>5</a:t>
            </a:fld>
            <a:endParaRPr lang="en-US"/>
          </a:p>
        </p:txBody>
      </p:sp>
      <p:sp>
        <p:nvSpPr>
          <p:cNvPr id="8" name="Rectangle 7">
            <a:extLst>
              <a:ext uri="{FF2B5EF4-FFF2-40B4-BE49-F238E27FC236}">
                <a16:creationId xmlns:a16="http://schemas.microsoft.com/office/drawing/2014/main" id="{29412108-954D-55D1-F7EF-0D064BF41E93}"/>
              </a:ext>
            </a:extLst>
          </p:cNvPr>
          <p:cNvSpPr/>
          <p:nvPr/>
        </p:nvSpPr>
        <p:spPr>
          <a:xfrm>
            <a:off x="343629" y="183318"/>
            <a:ext cx="3001107" cy="89095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solidFill>
                <a:schemeClr val="bg1"/>
              </a:solidFill>
            </a:endParaRPr>
          </a:p>
        </p:txBody>
      </p:sp>
      <p:sp>
        <p:nvSpPr>
          <p:cNvPr id="10" name="Oval 9">
            <a:extLst>
              <a:ext uri="{FF2B5EF4-FFF2-40B4-BE49-F238E27FC236}">
                <a16:creationId xmlns:a16="http://schemas.microsoft.com/office/drawing/2014/main" id="{EC44496B-0C5C-9CE6-15B9-A8E66EB3DB04}"/>
              </a:ext>
            </a:extLst>
          </p:cNvPr>
          <p:cNvSpPr/>
          <p:nvPr/>
        </p:nvSpPr>
        <p:spPr>
          <a:xfrm>
            <a:off x="1334385" y="182821"/>
            <a:ext cx="5894999" cy="363298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u="sng">
                <a:latin typeface="Calibri"/>
                <a:ea typeface="Calibri"/>
                <a:cs typeface="Calibri"/>
              </a:rPr>
              <a:t>KEY CASES FOR INSANITY </a:t>
            </a:r>
          </a:p>
        </p:txBody>
      </p:sp>
      <p:graphicFrame>
        <p:nvGraphicFramePr>
          <p:cNvPr id="1301" name="Diagram 1300">
            <a:extLst>
              <a:ext uri="{FF2B5EF4-FFF2-40B4-BE49-F238E27FC236}">
                <a16:creationId xmlns:a16="http://schemas.microsoft.com/office/drawing/2014/main" id="{E25DEA12-354E-C722-32C0-54F53E492B3B}"/>
              </a:ext>
            </a:extLst>
          </p:cNvPr>
          <p:cNvGraphicFramePr/>
          <p:nvPr>
            <p:extLst>
              <p:ext uri="{D42A27DB-BD31-4B8C-83A1-F6EECF244321}">
                <p14:modId xmlns:p14="http://schemas.microsoft.com/office/powerpoint/2010/main" val="273237574"/>
              </p:ext>
            </p:extLst>
          </p:nvPr>
        </p:nvGraphicFramePr>
        <p:xfrm>
          <a:off x="339811" y="1023552"/>
          <a:ext cx="11471188" cy="5583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803" name="TextBox 4802">
            <a:extLst>
              <a:ext uri="{FF2B5EF4-FFF2-40B4-BE49-F238E27FC236}">
                <a16:creationId xmlns:a16="http://schemas.microsoft.com/office/drawing/2014/main" id="{BA660561-3948-6ABE-2604-EDE854245A2A}"/>
              </a:ext>
            </a:extLst>
          </p:cNvPr>
          <p:cNvSpPr txBox="1"/>
          <p:nvPr/>
        </p:nvSpPr>
        <p:spPr>
          <a:xfrm>
            <a:off x="6422389" y="3128319"/>
            <a:ext cx="233237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latin typeface="Calibri"/>
              </a:rPr>
              <a:t>Accused of shoplifting, argued that she was suffering from depression. Court ruled that the evidence meant she was denying </a:t>
            </a:r>
            <a:r>
              <a:rPr lang="en-US" b="1" dirty="0" err="1">
                <a:solidFill>
                  <a:schemeClr val="bg1"/>
                </a:solidFill>
                <a:latin typeface="Calibri"/>
              </a:rPr>
              <a:t>mens</a:t>
            </a:r>
            <a:r>
              <a:rPr lang="en-US" b="1" dirty="0">
                <a:solidFill>
                  <a:schemeClr val="bg1"/>
                </a:solidFill>
                <a:latin typeface="Calibri"/>
              </a:rPr>
              <a:t> rea, rather than raising the defense of insanity.</a:t>
            </a:r>
            <a:endParaRPr lang="en-US" b="1" dirty="0">
              <a:solidFill>
                <a:schemeClr val="bg1"/>
              </a:solidFill>
            </a:endParaRPr>
          </a:p>
        </p:txBody>
      </p:sp>
      <p:sp>
        <p:nvSpPr>
          <p:cNvPr id="5728" name="TextBox 5727">
            <a:extLst>
              <a:ext uri="{FF2B5EF4-FFF2-40B4-BE49-F238E27FC236}">
                <a16:creationId xmlns:a16="http://schemas.microsoft.com/office/drawing/2014/main" id="{48216B42-6916-5D18-E7AB-DB8EB0200050}"/>
              </a:ext>
            </a:extLst>
          </p:cNvPr>
          <p:cNvSpPr txBox="1"/>
          <p:nvPr/>
        </p:nvSpPr>
        <p:spPr>
          <a:xfrm>
            <a:off x="338325" y="271275"/>
            <a:ext cx="20843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95000"/>
                    <a:lumOff val="5000"/>
                  </a:schemeClr>
                </a:solidFill>
              </a:rPr>
              <a:t>(Taylor, 2018)</a:t>
            </a:r>
          </a:p>
        </p:txBody>
      </p:sp>
    </p:spTree>
    <p:extLst>
      <p:ext uri="{BB962C8B-B14F-4D97-AF65-F5344CB8AC3E}">
        <p14:creationId xmlns:p14="http://schemas.microsoft.com/office/powerpoint/2010/main" val="282563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74ED0-030A-1C8A-CE58-6C2CC9EA0E6B}"/>
              </a:ext>
            </a:extLst>
          </p:cNvPr>
          <p:cNvSpPr>
            <a:spLocks noGrp="1"/>
          </p:cNvSpPr>
          <p:nvPr>
            <p:ph type="title"/>
          </p:nvPr>
        </p:nvSpPr>
        <p:spPr/>
        <p:txBody>
          <a:bodyPr/>
          <a:lstStyle/>
          <a:p>
            <a:r>
              <a:rPr lang="en-US"/>
              <a:t>How the defense is proven</a:t>
            </a:r>
          </a:p>
        </p:txBody>
      </p:sp>
      <p:sp>
        <p:nvSpPr>
          <p:cNvPr id="3" name="Content Placeholder 2">
            <a:extLst>
              <a:ext uri="{FF2B5EF4-FFF2-40B4-BE49-F238E27FC236}">
                <a16:creationId xmlns:a16="http://schemas.microsoft.com/office/drawing/2014/main" id="{4B8C0E3D-D4DF-DEA4-D3C1-83D29F7AF407}"/>
              </a:ext>
            </a:extLst>
          </p:cNvPr>
          <p:cNvSpPr>
            <a:spLocks noGrp="1"/>
          </p:cNvSpPr>
          <p:nvPr>
            <p:ph sz="half" idx="1"/>
          </p:nvPr>
        </p:nvSpPr>
        <p:spPr/>
        <p:txBody>
          <a:bodyPr vert="horz" lIns="91440" tIns="45720" rIns="91440" bIns="45720" rtlCol="0" anchor="t">
            <a:normAutofit/>
          </a:bodyPr>
          <a:lstStyle/>
          <a:p>
            <a:pPr marL="0" indent="0">
              <a:buNone/>
            </a:pPr>
            <a:r>
              <a:rPr lang="en-US" dirty="0"/>
              <a:t>To establish a defense based on insanity, it must be clearly demonstrated that at the time the act was committed, the accused was suffering from a mental defect due to a mental illness that prevented them from understanding the nature and quality of their actions, or if they were aware of it, they did not realize that what they were doing was wrong.</a:t>
            </a:r>
          </a:p>
        </p:txBody>
      </p:sp>
      <p:sp>
        <p:nvSpPr>
          <p:cNvPr id="5" name="Date Placeholder 4">
            <a:extLst>
              <a:ext uri="{FF2B5EF4-FFF2-40B4-BE49-F238E27FC236}">
                <a16:creationId xmlns:a16="http://schemas.microsoft.com/office/drawing/2014/main" id="{934105BD-4331-9FDD-00C7-6BBD7D020B6A}"/>
              </a:ext>
            </a:extLst>
          </p:cNvPr>
          <p:cNvSpPr>
            <a:spLocks noGrp="1"/>
          </p:cNvSpPr>
          <p:nvPr>
            <p:ph type="dt" sz="half" idx="10"/>
          </p:nvPr>
        </p:nvSpPr>
        <p:spPr/>
        <p:txBody>
          <a:bodyPr/>
          <a:lstStyle/>
          <a:p>
            <a:fld id="{1F20B5FC-C22C-4CB1-A2D3-50497583597D}" type="datetime1">
              <a:t>11/8/2024</a:t>
            </a:fld>
            <a:endParaRPr lang="en-US"/>
          </a:p>
        </p:txBody>
      </p:sp>
      <p:sp>
        <p:nvSpPr>
          <p:cNvPr id="6" name="Footer Placeholder 5">
            <a:extLst>
              <a:ext uri="{FF2B5EF4-FFF2-40B4-BE49-F238E27FC236}">
                <a16:creationId xmlns:a16="http://schemas.microsoft.com/office/drawing/2014/main" id="{D39D0FC0-B305-BAE6-FB23-43C5673F25A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30075C6-BD97-A141-03CE-9710D41131EE}"/>
              </a:ext>
            </a:extLst>
          </p:cNvPr>
          <p:cNvSpPr>
            <a:spLocks noGrp="1"/>
          </p:cNvSpPr>
          <p:nvPr>
            <p:ph type="sldNum" sz="quarter" idx="12"/>
          </p:nvPr>
        </p:nvSpPr>
        <p:spPr/>
        <p:txBody>
          <a:bodyPr/>
          <a:lstStyle/>
          <a:p>
            <a:fld id="{196A61CA-0502-4EE4-9724-96EA822543E5}" type="slidenum">
              <a:rPr lang="en-US" dirty="0"/>
              <a:t>6</a:t>
            </a:fld>
            <a:endParaRPr lang="en-US"/>
          </a:p>
        </p:txBody>
      </p:sp>
      <p:sp>
        <p:nvSpPr>
          <p:cNvPr id="8" name="Isosceles Triangle 7">
            <a:extLst>
              <a:ext uri="{FF2B5EF4-FFF2-40B4-BE49-F238E27FC236}">
                <a16:creationId xmlns:a16="http://schemas.microsoft.com/office/drawing/2014/main" id="{05329FBD-3857-0453-93D9-19EF3BA414BC}"/>
              </a:ext>
            </a:extLst>
          </p:cNvPr>
          <p:cNvSpPr/>
          <p:nvPr/>
        </p:nvSpPr>
        <p:spPr>
          <a:xfrm>
            <a:off x="6230734" y="2030903"/>
            <a:ext cx="4850508" cy="4061807"/>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Trade Gothic Next Light"/>
              </a:rPr>
              <a:t>The defense of insanity is set out in the '</a:t>
            </a:r>
            <a:r>
              <a:rPr lang="en-US">
                <a:solidFill>
                  <a:srgbClr val="FFFFFF"/>
                </a:solidFill>
                <a:latin typeface="Trade Gothic Next Light"/>
              </a:rPr>
              <a:t>'McNaughten</a:t>
            </a:r>
            <a:r>
              <a:rPr lang="en-US" sz="1800" baseline="0">
                <a:solidFill>
                  <a:srgbClr val="FFFFFF"/>
                </a:solidFill>
                <a:latin typeface="Trade Gothic Next Light"/>
              </a:rPr>
              <a:t> rules as laid down by the house of lords in 1843.</a:t>
            </a:r>
            <a:endParaRPr lang="en-US"/>
          </a:p>
        </p:txBody>
      </p:sp>
      <p:sp>
        <p:nvSpPr>
          <p:cNvPr id="9" name="TextBox 8">
            <a:extLst>
              <a:ext uri="{FF2B5EF4-FFF2-40B4-BE49-F238E27FC236}">
                <a16:creationId xmlns:a16="http://schemas.microsoft.com/office/drawing/2014/main" id="{EA654BD2-D486-AD64-3001-2151A4CB2101}"/>
              </a:ext>
            </a:extLst>
          </p:cNvPr>
          <p:cNvSpPr txBox="1"/>
          <p:nvPr/>
        </p:nvSpPr>
        <p:spPr>
          <a:xfrm>
            <a:off x="216893" y="5934971"/>
            <a:ext cx="34505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 commission,2013)</a:t>
            </a:r>
          </a:p>
        </p:txBody>
      </p:sp>
    </p:spTree>
    <p:extLst>
      <p:ext uri="{BB962C8B-B14F-4D97-AF65-F5344CB8AC3E}">
        <p14:creationId xmlns:p14="http://schemas.microsoft.com/office/powerpoint/2010/main" val="2014802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C2B-DFDF-C2BE-068D-941F8DEADB6C}"/>
              </a:ext>
            </a:extLst>
          </p:cNvPr>
          <p:cNvSpPr>
            <a:spLocks noGrp="1"/>
          </p:cNvSpPr>
          <p:nvPr>
            <p:ph type="title"/>
          </p:nvPr>
        </p:nvSpPr>
        <p:spPr>
          <a:xfrm>
            <a:off x="4055376" y="230817"/>
            <a:ext cx="4172165" cy="745430"/>
          </a:xfrm>
        </p:spPr>
        <p:txBody>
          <a:bodyPr/>
          <a:lstStyle/>
          <a:p>
            <a:r>
              <a:rPr lang="en-US" u="sng" err="1"/>
              <a:t>M'naghten</a:t>
            </a:r>
            <a:r>
              <a:rPr lang="en-US" u="sng" dirty="0"/>
              <a:t> rules</a:t>
            </a:r>
          </a:p>
        </p:txBody>
      </p:sp>
      <p:sp>
        <p:nvSpPr>
          <p:cNvPr id="5" name="Date Placeholder 4">
            <a:extLst>
              <a:ext uri="{FF2B5EF4-FFF2-40B4-BE49-F238E27FC236}">
                <a16:creationId xmlns:a16="http://schemas.microsoft.com/office/drawing/2014/main" id="{55005F77-A7B7-5019-F4EC-A55B9253371B}"/>
              </a:ext>
            </a:extLst>
          </p:cNvPr>
          <p:cNvSpPr>
            <a:spLocks noGrp="1"/>
          </p:cNvSpPr>
          <p:nvPr>
            <p:ph type="dt" sz="half" idx="10"/>
          </p:nvPr>
        </p:nvSpPr>
        <p:spPr/>
        <p:txBody>
          <a:bodyPr/>
          <a:lstStyle/>
          <a:p>
            <a:fld id="{AF224004-FA23-49DB-B2ED-516ACF383A0E}" type="datetime1">
              <a:t>11/8/2024</a:t>
            </a:fld>
            <a:endParaRPr lang="en-US"/>
          </a:p>
        </p:txBody>
      </p:sp>
      <p:sp>
        <p:nvSpPr>
          <p:cNvPr id="6" name="Footer Placeholder 5">
            <a:extLst>
              <a:ext uri="{FF2B5EF4-FFF2-40B4-BE49-F238E27FC236}">
                <a16:creationId xmlns:a16="http://schemas.microsoft.com/office/drawing/2014/main" id="{05AAA540-5319-994C-3F2F-8204216E1BF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96172BE-606D-2A18-A5DD-0199E5051610}"/>
              </a:ext>
            </a:extLst>
          </p:cNvPr>
          <p:cNvSpPr>
            <a:spLocks noGrp="1"/>
          </p:cNvSpPr>
          <p:nvPr>
            <p:ph type="sldNum" sz="quarter" idx="12"/>
          </p:nvPr>
        </p:nvSpPr>
        <p:spPr/>
        <p:txBody>
          <a:bodyPr/>
          <a:lstStyle/>
          <a:p>
            <a:fld id="{196A61CA-0502-4EE4-9724-96EA822543E5}" type="slidenum">
              <a:rPr lang="en-US" dirty="0"/>
              <a:t>7</a:t>
            </a:fld>
            <a:endParaRPr lang="en-US"/>
          </a:p>
        </p:txBody>
      </p:sp>
      <p:sp>
        <p:nvSpPr>
          <p:cNvPr id="8" name="TextBox 7">
            <a:extLst>
              <a:ext uri="{FF2B5EF4-FFF2-40B4-BE49-F238E27FC236}">
                <a16:creationId xmlns:a16="http://schemas.microsoft.com/office/drawing/2014/main" id="{81A5A6F2-F8CF-A84C-D0A8-195407CAF150}"/>
              </a:ext>
            </a:extLst>
          </p:cNvPr>
          <p:cNvSpPr txBox="1"/>
          <p:nvPr/>
        </p:nvSpPr>
        <p:spPr>
          <a:xfrm>
            <a:off x="200712" y="6216735"/>
            <a:ext cx="28511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(Smith, 2002)</a:t>
            </a:r>
          </a:p>
          <a:p>
            <a:endParaRPr lang="en-US" dirty="0"/>
          </a:p>
        </p:txBody>
      </p:sp>
      <p:sp>
        <p:nvSpPr>
          <p:cNvPr id="9" name="Rectangle 8">
            <a:extLst>
              <a:ext uri="{FF2B5EF4-FFF2-40B4-BE49-F238E27FC236}">
                <a16:creationId xmlns:a16="http://schemas.microsoft.com/office/drawing/2014/main" id="{E189E561-6EFA-3B8F-F1F4-40688515E486}"/>
              </a:ext>
            </a:extLst>
          </p:cNvPr>
          <p:cNvSpPr/>
          <p:nvPr/>
        </p:nvSpPr>
        <p:spPr>
          <a:xfrm>
            <a:off x="499560" y="1445574"/>
            <a:ext cx="5591578" cy="440833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700" baseline="0">
                <a:solidFill>
                  <a:srgbClr val="FFFFFF"/>
                </a:solidFill>
                <a:latin typeface="Trade Gothic Next Light"/>
              </a:rPr>
              <a:t>McNaughten rules provide the legal definition of insanity. It is a legal standard used to determine whether a defendant can be excused from criminal liability by reason of insanity. It is the basis of insanity defenses in the U.K., and it tests whether the accused person was sane at the time of the crime and criminally responsible for their actions.</a:t>
            </a:r>
            <a:endParaRPr lang="en-US"/>
          </a:p>
        </p:txBody>
      </p:sp>
      <p:sp>
        <p:nvSpPr>
          <p:cNvPr id="12" name="Rectangle 11">
            <a:extLst>
              <a:ext uri="{FF2B5EF4-FFF2-40B4-BE49-F238E27FC236}">
                <a16:creationId xmlns:a16="http://schemas.microsoft.com/office/drawing/2014/main" id="{DEF8DA56-A020-0288-BB4F-E682F42557D6}"/>
              </a:ext>
            </a:extLst>
          </p:cNvPr>
          <p:cNvSpPr/>
          <p:nvPr/>
        </p:nvSpPr>
        <p:spPr>
          <a:xfrm>
            <a:off x="6625084" y="1728433"/>
            <a:ext cx="4613898" cy="43760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A longstanding criticism of the </a:t>
            </a:r>
            <a:r>
              <a:rPr lang="en-US" dirty="0" err="1"/>
              <a:t>M'Naghten</a:t>
            </a:r>
            <a:r>
              <a:rPr lang="en-US" dirty="0"/>
              <a:t> rules is that no one is truly insane enough to use this defense legally. However, following the cases involving epilepsy and sleepwalking, this criticism has lost  some of its strength.</a:t>
            </a:r>
          </a:p>
        </p:txBody>
      </p:sp>
    </p:spTree>
    <p:extLst>
      <p:ext uri="{BB962C8B-B14F-4D97-AF65-F5344CB8AC3E}">
        <p14:creationId xmlns:p14="http://schemas.microsoft.com/office/powerpoint/2010/main" val="571982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AC716-EEBE-B4BF-E9B8-BD62D3DC2243}"/>
              </a:ext>
            </a:extLst>
          </p:cNvPr>
          <p:cNvSpPr>
            <a:spLocks noGrp="1"/>
          </p:cNvSpPr>
          <p:nvPr>
            <p:ph type="title"/>
          </p:nvPr>
        </p:nvSpPr>
        <p:spPr>
          <a:xfrm>
            <a:off x="228759" y="304040"/>
            <a:ext cx="5326978" cy="3393194"/>
          </a:xfrm>
          <a:solidFill>
            <a:srgbClr val="ED7D31"/>
          </a:solidFill>
        </p:spPr>
        <p:txBody>
          <a:bodyPr/>
          <a:lstStyle/>
          <a:p>
            <a:r>
              <a:rPr lang="en-US" sz="1600" b="0">
                <a:solidFill>
                  <a:srgbClr val="1A1A1A"/>
                </a:solidFill>
                <a:latin typeface="Georgia"/>
              </a:rPr>
              <a:t>Are the defenses of insanity and automatism in need of reform?</a:t>
            </a:r>
          </a:p>
          <a:p>
            <a:br>
              <a:rPr lang="en-US"/>
            </a:br>
            <a:endParaRPr lang="en-US"/>
          </a:p>
          <a:p>
            <a:r>
              <a:rPr lang="en-US"/>
              <a:t> </a:t>
            </a:r>
            <a:br>
              <a:rPr lang="en-US"/>
            </a:br>
            <a:endParaRPr lang="en-US"/>
          </a:p>
        </p:txBody>
      </p:sp>
      <p:sp>
        <p:nvSpPr>
          <p:cNvPr id="4" name="Text Placeholder 3">
            <a:extLst>
              <a:ext uri="{FF2B5EF4-FFF2-40B4-BE49-F238E27FC236}">
                <a16:creationId xmlns:a16="http://schemas.microsoft.com/office/drawing/2014/main" id="{90580B16-8AD3-492E-E1F5-FA8199083D3A}"/>
              </a:ext>
            </a:extLst>
          </p:cNvPr>
          <p:cNvSpPr>
            <a:spLocks noGrp="1"/>
          </p:cNvSpPr>
          <p:nvPr>
            <p:ph type="body" sz="half" idx="2"/>
          </p:nvPr>
        </p:nvSpPr>
        <p:spPr>
          <a:xfrm>
            <a:off x="-2479426" y="6022215"/>
            <a:ext cx="4962938" cy="832894"/>
          </a:xfrm>
        </p:spPr>
        <p:txBody>
          <a:bodyPr vert="horz" lIns="91440" tIns="45720" rIns="91440" bIns="45720" rtlCol="0" anchor="t">
            <a:normAutofit/>
          </a:bodyPr>
          <a:lstStyle/>
          <a:p>
            <a:br>
              <a:rPr lang="en-US"/>
            </a:br>
            <a:r>
              <a:rPr lang="en-US"/>
              <a:t>(Law commission, 2013)</a:t>
            </a:r>
          </a:p>
        </p:txBody>
      </p:sp>
      <p:sp>
        <p:nvSpPr>
          <p:cNvPr id="5" name="Date Placeholder 4">
            <a:extLst>
              <a:ext uri="{FF2B5EF4-FFF2-40B4-BE49-F238E27FC236}">
                <a16:creationId xmlns:a16="http://schemas.microsoft.com/office/drawing/2014/main" id="{0D1CD485-F3AC-FDBA-8AAE-51109F1489FB}"/>
              </a:ext>
            </a:extLst>
          </p:cNvPr>
          <p:cNvSpPr>
            <a:spLocks noGrp="1"/>
          </p:cNvSpPr>
          <p:nvPr>
            <p:ph type="dt" sz="half" idx="10"/>
          </p:nvPr>
        </p:nvSpPr>
        <p:spPr/>
        <p:txBody>
          <a:bodyPr/>
          <a:lstStyle/>
          <a:p>
            <a:fld id="{0308E07E-D968-46D0-BBB5-A39DD4CFECB9}" type="datetime1">
              <a:t>11/8/2024</a:t>
            </a:fld>
            <a:endParaRPr lang="en-US"/>
          </a:p>
        </p:txBody>
      </p:sp>
      <p:sp>
        <p:nvSpPr>
          <p:cNvPr id="6" name="Footer Placeholder 5">
            <a:extLst>
              <a:ext uri="{FF2B5EF4-FFF2-40B4-BE49-F238E27FC236}">
                <a16:creationId xmlns:a16="http://schemas.microsoft.com/office/drawing/2014/main" id="{489BF46D-5D79-082C-1F26-083488CD610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CADA654-AD97-F1E4-0789-A8189DEEED25}"/>
              </a:ext>
            </a:extLst>
          </p:cNvPr>
          <p:cNvSpPr>
            <a:spLocks noGrp="1"/>
          </p:cNvSpPr>
          <p:nvPr>
            <p:ph type="sldNum" sz="quarter" idx="12"/>
          </p:nvPr>
        </p:nvSpPr>
        <p:spPr/>
        <p:txBody>
          <a:bodyPr/>
          <a:lstStyle/>
          <a:p>
            <a:fld id="{CC057153-B650-4DEB-B370-79DDCFDCE934}" type="slidenum">
              <a:rPr lang="en-US" dirty="0"/>
              <a:t>8</a:t>
            </a:fld>
            <a:endParaRPr lang="en-US"/>
          </a:p>
        </p:txBody>
      </p:sp>
      <p:sp>
        <p:nvSpPr>
          <p:cNvPr id="3" name="TextBox 2">
            <a:extLst>
              <a:ext uri="{FF2B5EF4-FFF2-40B4-BE49-F238E27FC236}">
                <a16:creationId xmlns:a16="http://schemas.microsoft.com/office/drawing/2014/main" id="{429FB5DE-3DF9-E115-6FE8-E95A3251F645}"/>
              </a:ext>
            </a:extLst>
          </p:cNvPr>
          <p:cNvSpPr txBox="1"/>
          <p:nvPr/>
        </p:nvSpPr>
        <p:spPr>
          <a:xfrm>
            <a:off x="6681404" y="459723"/>
            <a:ext cx="5303988" cy="1477328"/>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defense of insanity and automatism need reform, due to the law lagging psychiatric understanding. The defense is underused, and medical professionals do not apply the correct legal test.</a:t>
            </a:r>
          </a:p>
        </p:txBody>
      </p:sp>
      <p:sp>
        <p:nvSpPr>
          <p:cNvPr id="11" name="TextBox 10">
            <a:extLst>
              <a:ext uri="{FF2B5EF4-FFF2-40B4-BE49-F238E27FC236}">
                <a16:creationId xmlns:a16="http://schemas.microsoft.com/office/drawing/2014/main" id="{425E928F-0058-20F4-442C-10071F71B691}"/>
              </a:ext>
            </a:extLst>
          </p:cNvPr>
          <p:cNvSpPr txBox="1"/>
          <p:nvPr/>
        </p:nvSpPr>
        <p:spPr>
          <a:xfrm>
            <a:off x="9541563" y="6268405"/>
            <a:ext cx="25629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(Taylor,2018)</a:t>
            </a:r>
          </a:p>
        </p:txBody>
      </p:sp>
      <p:sp>
        <p:nvSpPr>
          <p:cNvPr id="12" name="Rectangle 11">
            <a:extLst>
              <a:ext uri="{FF2B5EF4-FFF2-40B4-BE49-F238E27FC236}">
                <a16:creationId xmlns:a16="http://schemas.microsoft.com/office/drawing/2014/main" id="{C015753C-C636-C64B-B929-54083DAA80A7}"/>
              </a:ext>
            </a:extLst>
          </p:cNvPr>
          <p:cNvSpPr/>
          <p:nvPr/>
        </p:nvSpPr>
        <p:spPr>
          <a:xfrm>
            <a:off x="3412647" y="3138900"/>
            <a:ext cx="5681707" cy="21460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The law commission suggests abolishing the common law defense of automatism and creating a new statutory defense instead. This new defense would apply when defendants had no control over their actions at the time of the offense, and this loss of control wasn’t caused by a recognized medical condition.</a:t>
            </a:r>
          </a:p>
        </p:txBody>
      </p:sp>
    </p:spTree>
    <p:extLst>
      <p:ext uri="{BB962C8B-B14F-4D97-AF65-F5344CB8AC3E}">
        <p14:creationId xmlns:p14="http://schemas.microsoft.com/office/powerpoint/2010/main" val="289970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38BDFA9-E87D-86E1-68B2-BDD1B996C3C0}"/>
              </a:ext>
            </a:extLst>
          </p:cNvPr>
          <p:cNvSpPr>
            <a:spLocks noGrp="1"/>
          </p:cNvSpPr>
          <p:nvPr>
            <p:ph type="dt" sz="half" idx="10"/>
          </p:nvPr>
        </p:nvSpPr>
        <p:spPr/>
        <p:txBody>
          <a:bodyPr anchor="ctr">
            <a:normAutofit/>
          </a:bodyPr>
          <a:lstStyle/>
          <a:p>
            <a:pPr>
              <a:spcAft>
                <a:spcPts val="600"/>
              </a:spcAft>
            </a:pPr>
            <a:fld id="{5A784F98-F668-44F7-8EC1-35414C44DF36}" type="datetime1">
              <a:pPr>
                <a:spcAft>
                  <a:spcPts val="600"/>
                </a:spcAft>
              </a:pPr>
              <a:t>11/8/2024</a:t>
            </a:fld>
            <a:endParaRPr lang="en-US"/>
          </a:p>
        </p:txBody>
      </p:sp>
      <p:sp>
        <p:nvSpPr>
          <p:cNvPr id="6" name="Footer Placeholder 5">
            <a:extLst>
              <a:ext uri="{FF2B5EF4-FFF2-40B4-BE49-F238E27FC236}">
                <a16:creationId xmlns:a16="http://schemas.microsoft.com/office/drawing/2014/main" id="{4D3C1C1F-45DA-8568-29B4-C477E8CC2989}"/>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115EC343-45EC-046E-80D9-97FBE48A98AC}"/>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9</a:t>
            </a:fld>
            <a:endParaRPr lang="en-US"/>
          </a:p>
        </p:txBody>
      </p:sp>
      <p:graphicFrame>
        <p:nvGraphicFramePr>
          <p:cNvPr id="12" name="Diagram 11">
            <a:extLst>
              <a:ext uri="{FF2B5EF4-FFF2-40B4-BE49-F238E27FC236}">
                <a16:creationId xmlns:a16="http://schemas.microsoft.com/office/drawing/2014/main" id="{A26405F9-A753-DFE4-A6E4-96775EBCEA23}"/>
              </a:ext>
            </a:extLst>
          </p:cNvPr>
          <p:cNvGraphicFramePr/>
          <p:nvPr>
            <p:extLst>
              <p:ext uri="{D42A27DB-BD31-4B8C-83A1-F6EECF244321}">
                <p14:modId xmlns:p14="http://schemas.microsoft.com/office/powerpoint/2010/main" val="1732212518"/>
              </p:ext>
            </p:extLst>
          </p:nvPr>
        </p:nvGraphicFramePr>
        <p:xfrm>
          <a:off x="689919" y="457201"/>
          <a:ext cx="10472351" cy="58612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65" name="TextBox 864">
            <a:extLst>
              <a:ext uri="{FF2B5EF4-FFF2-40B4-BE49-F238E27FC236}">
                <a16:creationId xmlns:a16="http://schemas.microsoft.com/office/drawing/2014/main" id="{A2765ADC-D7DB-2EAB-D73A-DAFCFD73A7E6}"/>
              </a:ext>
            </a:extLst>
          </p:cNvPr>
          <p:cNvSpPr txBox="1"/>
          <p:nvPr/>
        </p:nvSpPr>
        <p:spPr>
          <a:xfrm>
            <a:off x="200712" y="6191208"/>
            <a:ext cx="3581945" cy="3705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(Wilson,1998)</a:t>
            </a:r>
          </a:p>
        </p:txBody>
      </p:sp>
    </p:spTree>
    <p:extLst>
      <p:ext uri="{BB962C8B-B14F-4D97-AF65-F5344CB8AC3E}">
        <p14:creationId xmlns:p14="http://schemas.microsoft.com/office/powerpoint/2010/main" val="2667463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6FD6A6F2-0AE0-7EA6-7F3E-8AB78B5335FF}"/>
              </a:ext>
            </a:extLst>
          </p:cNvPr>
          <p:cNvSpPr>
            <a:spLocks noGrp="1"/>
          </p:cNvSpPr>
          <p:nvPr>
            <p:ph type="body" sz="half" idx="2"/>
          </p:nvPr>
        </p:nvSpPr>
        <p:spPr>
          <a:xfrm>
            <a:off x="679747" y="2063200"/>
            <a:ext cx="3863224" cy="3156655"/>
          </a:xfrm>
        </p:spPr>
        <p:txBody>
          <a:bodyPr vert="horz" lIns="91440" tIns="45720" rIns="91440" bIns="45720" rtlCol="0" anchor="t">
            <a:normAutofit/>
          </a:bodyPr>
          <a:lstStyle/>
          <a:p>
            <a:r>
              <a:rPr lang="en-US">
                <a:ea typeface="+mn-lt"/>
                <a:cs typeface="+mn-lt"/>
              </a:rPr>
              <a:t> </a:t>
            </a:r>
            <a:endParaRPr lang="en-US"/>
          </a:p>
        </p:txBody>
      </p:sp>
      <p:sp>
        <p:nvSpPr>
          <p:cNvPr id="5" name="Date Placeholder 4">
            <a:extLst>
              <a:ext uri="{FF2B5EF4-FFF2-40B4-BE49-F238E27FC236}">
                <a16:creationId xmlns:a16="http://schemas.microsoft.com/office/drawing/2014/main" id="{67650708-27A6-03BB-2F69-372AE8AB4E61}"/>
              </a:ext>
            </a:extLst>
          </p:cNvPr>
          <p:cNvSpPr>
            <a:spLocks noGrp="1"/>
          </p:cNvSpPr>
          <p:nvPr>
            <p:ph type="dt" sz="half" idx="10"/>
          </p:nvPr>
        </p:nvSpPr>
        <p:spPr/>
        <p:txBody>
          <a:bodyPr/>
          <a:lstStyle/>
          <a:p>
            <a:fld id="{A3696C96-9157-4129-8960-DEE7B63F2898}" type="datetime1">
              <a:t>11/8/2024</a:t>
            </a:fld>
            <a:endParaRPr lang="en-US"/>
          </a:p>
        </p:txBody>
      </p:sp>
      <p:sp>
        <p:nvSpPr>
          <p:cNvPr id="6" name="Footer Placeholder 5">
            <a:extLst>
              <a:ext uri="{FF2B5EF4-FFF2-40B4-BE49-F238E27FC236}">
                <a16:creationId xmlns:a16="http://schemas.microsoft.com/office/drawing/2014/main" id="{D3AAC6E5-91DA-656F-B6BE-D7B0E3A65A4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BA7D90B-0085-EE8B-FDDC-2CA330F5D3E5}"/>
              </a:ext>
            </a:extLst>
          </p:cNvPr>
          <p:cNvSpPr>
            <a:spLocks noGrp="1"/>
          </p:cNvSpPr>
          <p:nvPr>
            <p:ph type="sldNum" sz="quarter" idx="12"/>
          </p:nvPr>
        </p:nvSpPr>
        <p:spPr/>
        <p:txBody>
          <a:bodyPr/>
          <a:lstStyle/>
          <a:p>
            <a:fld id="{CC057153-B650-4DEB-B370-79DDCFDCE934}" type="slidenum">
              <a:rPr lang="en-US" dirty="0"/>
              <a:t>10</a:t>
            </a:fld>
            <a:endParaRPr lang="en-US"/>
          </a:p>
        </p:txBody>
      </p:sp>
      <p:sp>
        <p:nvSpPr>
          <p:cNvPr id="3" name="TextBox 2">
            <a:extLst>
              <a:ext uri="{FF2B5EF4-FFF2-40B4-BE49-F238E27FC236}">
                <a16:creationId xmlns:a16="http://schemas.microsoft.com/office/drawing/2014/main" id="{46FD1A0F-92F3-146A-A7AD-75FDDB858623}"/>
              </a:ext>
            </a:extLst>
          </p:cNvPr>
          <p:cNvSpPr txBox="1"/>
          <p:nvPr/>
        </p:nvSpPr>
        <p:spPr>
          <a:xfrm>
            <a:off x="216892" y="6171581"/>
            <a:ext cx="31745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 commission, 2013)</a:t>
            </a:r>
          </a:p>
        </p:txBody>
      </p:sp>
      <p:sp>
        <p:nvSpPr>
          <p:cNvPr id="12" name="Pentagon 11">
            <a:extLst>
              <a:ext uri="{FF2B5EF4-FFF2-40B4-BE49-F238E27FC236}">
                <a16:creationId xmlns:a16="http://schemas.microsoft.com/office/drawing/2014/main" id="{D1921AA3-B1DC-B052-13F6-07A3BD8C1CBF}"/>
              </a:ext>
            </a:extLst>
          </p:cNvPr>
          <p:cNvSpPr/>
          <p:nvPr/>
        </p:nvSpPr>
        <p:spPr>
          <a:xfrm>
            <a:off x="1802495" y="732847"/>
            <a:ext cx="7937153" cy="4801842"/>
          </a:xfrm>
          <a:prstGeom prst="pentagon">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solidFill>
                  <a:schemeClr val="bg1"/>
                </a:solidFill>
              </a:rPr>
              <a:t>If and individual had no control over their body during the offense, and this loss of control was not due to their own prior actions, they can claim not guilty and may be acquitted. This is known as the defense of automatism. It’s a common law defense applicable to all crimes. </a:t>
            </a:r>
          </a:p>
        </p:txBody>
      </p:sp>
    </p:spTree>
    <p:extLst>
      <p:ext uri="{BB962C8B-B14F-4D97-AF65-F5344CB8AC3E}">
        <p14:creationId xmlns:p14="http://schemas.microsoft.com/office/powerpoint/2010/main" val="1134425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3C33310D-B3CB-27B0-F291-1185C59783F9}"/>
              </a:ext>
            </a:extLst>
          </p:cNvPr>
          <p:cNvSpPr/>
          <p:nvPr/>
        </p:nvSpPr>
        <p:spPr>
          <a:xfrm>
            <a:off x="4932" y="144058"/>
            <a:ext cx="3581945" cy="3288596"/>
          </a:xfrm>
          <a:prstGeom prst="ellipse">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Distinction is drawn between sane automatism and insane automatism</a:t>
            </a:r>
          </a:p>
        </p:txBody>
      </p:sp>
      <p:sp>
        <p:nvSpPr>
          <p:cNvPr id="20" name="Oval 19">
            <a:extLst>
              <a:ext uri="{FF2B5EF4-FFF2-40B4-BE49-F238E27FC236}">
                <a16:creationId xmlns:a16="http://schemas.microsoft.com/office/drawing/2014/main" id="{3FCF1BD9-934E-0F78-FE39-1CEE7DC1B0FE}"/>
              </a:ext>
            </a:extLst>
          </p:cNvPr>
          <p:cNvSpPr/>
          <p:nvPr/>
        </p:nvSpPr>
        <p:spPr>
          <a:xfrm>
            <a:off x="2653506" y="3238395"/>
            <a:ext cx="3921613" cy="345843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Sane automatism is caused by an external factor.</a:t>
            </a:r>
          </a:p>
        </p:txBody>
      </p:sp>
      <p:sp>
        <p:nvSpPr>
          <p:cNvPr id="21" name="Oval 20">
            <a:extLst>
              <a:ext uri="{FF2B5EF4-FFF2-40B4-BE49-F238E27FC236}">
                <a16:creationId xmlns:a16="http://schemas.microsoft.com/office/drawing/2014/main" id="{373106F9-2ACA-508B-6473-58EFF244B107}"/>
              </a:ext>
            </a:extLst>
          </p:cNvPr>
          <p:cNvSpPr/>
          <p:nvPr/>
        </p:nvSpPr>
        <p:spPr>
          <a:xfrm>
            <a:off x="8317671" y="3319906"/>
            <a:ext cx="3690021" cy="3535627"/>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In some cases, a defendant's mistake may mean that they lack the </a:t>
            </a:r>
            <a:r>
              <a:rPr lang="en-US" err="1"/>
              <a:t>mens</a:t>
            </a:r>
            <a:r>
              <a:rPr lang="en-US"/>
              <a:t> rea of the offence.</a:t>
            </a:r>
          </a:p>
        </p:txBody>
      </p:sp>
      <p:sp>
        <p:nvSpPr>
          <p:cNvPr id="22" name="Oval 21">
            <a:extLst>
              <a:ext uri="{FF2B5EF4-FFF2-40B4-BE49-F238E27FC236}">
                <a16:creationId xmlns:a16="http://schemas.microsoft.com/office/drawing/2014/main" id="{AD05AEC9-BA00-51F4-196F-5107DC800C95}"/>
              </a:ext>
            </a:extLst>
          </p:cNvPr>
          <p:cNvSpPr/>
          <p:nvPr/>
        </p:nvSpPr>
        <p:spPr>
          <a:xfrm>
            <a:off x="5229243" y="444453"/>
            <a:ext cx="4940615" cy="2979808"/>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Insane automatism is caused by an internal factor.</a:t>
            </a:r>
          </a:p>
        </p:txBody>
      </p:sp>
      <p:sp>
        <p:nvSpPr>
          <p:cNvPr id="23" name="TextBox 22">
            <a:extLst>
              <a:ext uri="{FF2B5EF4-FFF2-40B4-BE49-F238E27FC236}">
                <a16:creationId xmlns:a16="http://schemas.microsoft.com/office/drawing/2014/main" id="{D46FBD10-2C46-CBA6-F160-1EBD451F11A7}"/>
              </a:ext>
            </a:extLst>
          </p:cNvPr>
          <p:cNvSpPr txBox="1"/>
          <p:nvPr/>
        </p:nvSpPr>
        <p:spPr>
          <a:xfrm>
            <a:off x="236610" y="6092711"/>
            <a:ext cx="26815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(Taylor,2018)</a:t>
            </a:r>
          </a:p>
        </p:txBody>
      </p:sp>
    </p:spTree>
    <p:extLst>
      <p:ext uri="{BB962C8B-B14F-4D97-AF65-F5344CB8AC3E}">
        <p14:creationId xmlns:p14="http://schemas.microsoft.com/office/powerpoint/2010/main" val="2351851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E8DFA-A36A-A676-C614-010F4CADE130}"/>
              </a:ext>
            </a:extLst>
          </p:cNvPr>
          <p:cNvSpPr>
            <a:spLocks noGrp="1"/>
          </p:cNvSpPr>
          <p:nvPr>
            <p:ph type="title"/>
          </p:nvPr>
        </p:nvSpPr>
        <p:spPr/>
        <p:txBody>
          <a:bodyPr/>
          <a:lstStyle/>
          <a:p>
            <a:r>
              <a:rPr lang="en-US" dirty="0"/>
              <a:t>Key cases for automatism</a:t>
            </a:r>
          </a:p>
        </p:txBody>
      </p:sp>
      <p:sp>
        <p:nvSpPr>
          <p:cNvPr id="4" name="Date Placeholder 3">
            <a:extLst>
              <a:ext uri="{FF2B5EF4-FFF2-40B4-BE49-F238E27FC236}">
                <a16:creationId xmlns:a16="http://schemas.microsoft.com/office/drawing/2014/main" id="{6E56915D-062F-DAC1-37A7-7833E5EF00B4}"/>
              </a:ext>
            </a:extLst>
          </p:cNvPr>
          <p:cNvSpPr>
            <a:spLocks noGrp="1"/>
          </p:cNvSpPr>
          <p:nvPr>
            <p:ph type="dt" sz="half" idx="10"/>
          </p:nvPr>
        </p:nvSpPr>
        <p:spPr/>
        <p:txBody>
          <a:bodyPr/>
          <a:lstStyle/>
          <a:p>
            <a:fld id="{F6944B3C-885A-4287-A6B0-F14A37C7080A}" type="datetime1">
              <a:t>11/8/2024</a:t>
            </a:fld>
            <a:endParaRPr lang="en-US"/>
          </a:p>
        </p:txBody>
      </p:sp>
      <p:sp>
        <p:nvSpPr>
          <p:cNvPr id="5" name="Footer Placeholder 4">
            <a:extLst>
              <a:ext uri="{FF2B5EF4-FFF2-40B4-BE49-F238E27FC236}">
                <a16:creationId xmlns:a16="http://schemas.microsoft.com/office/drawing/2014/main" id="{5ADCC105-29AB-9E40-80CC-EB333814DDC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864F177-D8B7-F4E1-5F54-4011FE58CA89}"/>
              </a:ext>
            </a:extLst>
          </p:cNvPr>
          <p:cNvSpPr>
            <a:spLocks noGrp="1"/>
          </p:cNvSpPr>
          <p:nvPr>
            <p:ph type="sldNum" sz="quarter" idx="12"/>
          </p:nvPr>
        </p:nvSpPr>
        <p:spPr/>
        <p:txBody>
          <a:bodyPr/>
          <a:lstStyle/>
          <a:p>
            <a:fld id="{196A61CA-0502-4EE4-9724-96EA822543E5}" type="slidenum">
              <a:rPr lang="en-US" dirty="0"/>
              <a:t>12</a:t>
            </a:fld>
            <a:endParaRPr lang="en-US"/>
          </a:p>
        </p:txBody>
      </p:sp>
      <p:graphicFrame>
        <p:nvGraphicFramePr>
          <p:cNvPr id="1616" name="Content Placeholder 1615">
            <a:extLst>
              <a:ext uri="{FF2B5EF4-FFF2-40B4-BE49-F238E27FC236}">
                <a16:creationId xmlns:a16="http://schemas.microsoft.com/office/drawing/2014/main" id="{77F9432E-A3DA-1F94-14FF-9B299E00EAA0}"/>
              </a:ext>
            </a:extLst>
          </p:cNvPr>
          <p:cNvGraphicFramePr>
            <a:graphicFrameLocks noGrp="1"/>
          </p:cNvGraphicFramePr>
          <p:nvPr>
            <p:ph idx="1"/>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TextBox 23">
            <a:extLst>
              <a:ext uri="{FF2B5EF4-FFF2-40B4-BE49-F238E27FC236}">
                <a16:creationId xmlns:a16="http://schemas.microsoft.com/office/drawing/2014/main" id="{E877B023-9D0E-2A01-19B9-F224E5A37B7B}"/>
              </a:ext>
            </a:extLst>
          </p:cNvPr>
          <p:cNvSpPr txBox="1"/>
          <p:nvPr/>
        </p:nvSpPr>
        <p:spPr>
          <a:xfrm>
            <a:off x="157739" y="6092711"/>
            <a:ext cx="27012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(Taylor, 2018)</a:t>
            </a:r>
          </a:p>
        </p:txBody>
      </p:sp>
    </p:spTree>
    <p:extLst>
      <p:ext uri="{BB962C8B-B14F-4D97-AF65-F5344CB8AC3E}">
        <p14:creationId xmlns:p14="http://schemas.microsoft.com/office/powerpoint/2010/main" val="1357309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D2DF659-D8BB-4961-A361-8B2A854E741C}"/>
              </a:ext>
            </a:extLst>
          </p:cNvPr>
          <p:cNvSpPr>
            <a:spLocks noGrp="1"/>
          </p:cNvSpPr>
          <p:nvPr>
            <p:ph type="dt" sz="half" idx="10"/>
          </p:nvPr>
        </p:nvSpPr>
        <p:spPr/>
        <p:txBody>
          <a:bodyPr anchor="ctr">
            <a:normAutofit/>
          </a:bodyPr>
          <a:lstStyle/>
          <a:p>
            <a:pPr>
              <a:spcAft>
                <a:spcPts val="600"/>
              </a:spcAft>
            </a:pPr>
            <a:fld id="{DDBB0DB3-99C8-491C-A8E7-BE88CB4DAB6D}" type="datetime1">
              <a:pPr>
                <a:spcAft>
                  <a:spcPts val="600"/>
                </a:spcAft>
              </a:pPr>
              <a:t>11/8/2024</a:t>
            </a:fld>
            <a:endParaRPr lang="en-US"/>
          </a:p>
        </p:txBody>
      </p:sp>
      <p:sp>
        <p:nvSpPr>
          <p:cNvPr id="6" name="Footer Placeholder 5">
            <a:extLst>
              <a:ext uri="{FF2B5EF4-FFF2-40B4-BE49-F238E27FC236}">
                <a16:creationId xmlns:a16="http://schemas.microsoft.com/office/drawing/2014/main" id="{1FD8619B-4866-2478-0851-641D4D54816F}"/>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1CB03CF3-AF56-FC81-B126-CFCB05738C6D}"/>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13</a:t>
            </a:fld>
            <a:endParaRPr lang="en-US"/>
          </a:p>
        </p:txBody>
      </p:sp>
      <p:sp>
        <p:nvSpPr>
          <p:cNvPr id="14" name="Rectangle 13">
            <a:extLst>
              <a:ext uri="{FF2B5EF4-FFF2-40B4-BE49-F238E27FC236}">
                <a16:creationId xmlns:a16="http://schemas.microsoft.com/office/drawing/2014/main" id="{A3800D86-EF36-6E72-244F-3B883BE0AAC7}"/>
              </a:ext>
            </a:extLst>
          </p:cNvPr>
          <p:cNvSpPr/>
          <p:nvPr/>
        </p:nvSpPr>
        <p:spPr>
          <a:xfrm>
            <a:off x="538995" y="520955"/>
            <a:ext cx="4258982" cy="2918192"/>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Trade Gothic Next Light"/>
              </a:rPr>
              <a:t>The purpose of the defense is to shield mentally ill defendants from unfair punishment. Before the murder (abolition of death penalty) Act 1965 eliminated capital punishment, the insanity defense was mainly used to escape the death penalty for murder. </a:t>
            </a:r>
            <a:endParaRPr lang="en-US"/>
          </a:p>
        </p:txBody>
      </p:sp>
      <p:sp>
        <p:nvSpPr>
          <p:cNvPr id="15" name="Rectangle 14">
            <a:extLst>
              <a:ext uri="{FF2B5EF4-FFF2-40B4-BE49-F238E27FC236}">
                <a16:creationId xmlns:a16="http://schemas.microsoft.com/office/drawing/2014/main" id="{ACA44BAC-7384-D788-4500-F020CF095B95}"/>
              </a:ext>
            </a:extLst>
          </p:cNvPr>
          <p:cNvSpPr/>
          <p:nvPr/>
        </p:nvSpPr>
        <p:spPr>
          <a:xfrm>
            <a:off x="5389693" y="3647910"/>
            <a:ext cx="5540621" cy="28984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Trade Gothic Next Light"/>
              </a:rPr>
              <a:t>A successful insanity plea resulted in a special verdict of 'not guilty by reason of insanity' which still applies today, but it also mandated indefinite hospitalization in a secure mental facility, regardless of the severity of the crime.</a:t>
            </a:r>
            <a:endParaRPr lang="en-US"/>
          </a:p>
        </p:txBody>
      </p:sp>
      <p:sp>
        <p:nvSpPr>
          <p:cNvPr id="2" name="TextBox 1">
            <a:extLst>
              <a:ext uri="{FF2B5EF4-FFF2-40B4-BE49-F238E27FC236}">
                <a16:creationId xmlns:a16="http://schemas.microsoft.com/office/drawing/2014/main" id="{2F91FE22-FD8B-CE14-4AD0-D443E4A9D6BE}"/>
              </a:ext>
            </a:extLst>
          </p:cNvPr>
          <p:cNvSpPr txBox="1"/>
          <p:nvPr/>
        </p:nvSpPr>
        <p:spPr>
          <a:xfrm>
            <a:off x="248478" y="6327912"/>
            <a:ext cx="28160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(Derry,2022)</a:t>
            </a:r>
          </a:p>
        </p:txBody>
      </p:sp>
    </p:spTree>
    <p:extLst>
      <p:ext uri="{BB962C8B-B14F-4D97-AF65-F5344CB8AC3E}">
        <p14:creationId xmlns:p14="http://schemas.microsoft.com/office/powerpoint/2010/main" val="2796645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5D995-FC7C-F4A8-AA5E-0D4B44D1EF2B}"/>
              </a:ext>
            </a:extLst>
          </p:cNvPr>
          <p:cNvSpPr>
            <a:spLocks noGrp="1"/>
          </p:cNvSpPr>
          <p:nvPr>
            <p:ph type="title"/>
          </p:nvPr>
        </p:nvSpPr>
        <p:spPr>
          <a:xfrm>
            <a:off x="1101118" y="264549"/>
            <a:ext cx="9238434" cy="889592"/>
          </a:xfrm>
        </p:spPr>
        <p:txBody>
          <a:bodyPr anchor="b">
            <a:normAutofit/>
          </a:bodyPr>
          <a:lstStyle/>
          <a:p>
            <a:r>
              <a:rPr lang="en-US" u="sng" dirty="0"/>
              <a:t>Issues with insanity and automatism</a:t>
            </a:r>
          </a:p>
        </p:txBody>
      </p:sp>
      <p:sp>
        <p:nvSpPr>
          <p:cNvPr id="5" name="Date Placeholder 4">
            <a:extLst>
              <a:ext uri="{FF2B5EF4-FFF2-40B4-BE49-F238E27FC236}">
                <a16:creationId xmlns:a16="http://schemas.microsoft.com/office/drawing/2014/main" id="{C97F550B-0063-C690-9F5C-A56FDD5D8EC0}"/>
              </a:ext>
            </a:extLst>
          </p:cNvPr>
          <p:cNvSpPr>
            <a:spLocks noGrp="1"/>
          </p:cNvSpPr>
          <p:nvPr>
            <p:ph type="dt" sz="half" idx="10"/>
          </p:nvPr>
        </p:nvSpPr>
        <p:spPr/>
        <p:txBody>
          <a:bodyPr anchor="ctr">
            <a:normAutofit/>
          </a:bodyPr>
          <a:lstStyle/>
          <a:p>
            <a:pPr>
              <a:spcAft>
                <a:spcPts val="600"/>
              </a:spcAft>
            </a:pPr>
            <a:fld id="{65E8ACC5-F0AD-4537-90A9-E63AD32CD9BE}" type="datetime1">
              <a:pPr>
                <a:spcAft>
                  <a:spcPts val="600"/>
                </a:spcAft>
              </a:pPr>
              <a:t>11/8/2024</a:t>
            </a:fld>
            <a:endParaRPr lang="en-US"/>
          </a:p>
        </p:txBody>
      </p:sp>
      <p:sp>
        <p:nvSpPr>
          <p:cNvPr id="6" name="Footer Placeholder 5">
            <a:extLst>
              <a:ext uri="{FF2B5EF4-FFF2-40B4-BE49-F238E27FC236}">
                <a16:creationId xmlns:a16="http://schemas.microsoft.com/office/drawing/2014/main" id="{0AEF6E50-A5CF-559F-D526-CCD8BA5FF328}"/>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751C33A2-2FB5-921F-C0B3-D3906CA8091E}"/>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14</a:t>
            </a:fld>
            <a:endParaRPr lang="en-US"/>
          </a:p>
        </p:txBody>
      </p:sp>
      <p:sp>
        <p:nvSpPr>
          <p:cNvPr id="3" name="TextBox 2">
            <a:extLst>
              <a:ext uri="{FF2B5EF4-FFF2-40B4-BE49-F238E27FC236}">
                <a16:creationId xmlns:a16="http://schemas.microsoft.com/office/drawing/2014/main" id="{2E479E6A-1F03-BDF0-4436-8C42B4E04247}"/>
              </a:ext>
            </a:extLst>
          </p:cNvPr>
          <p:cNvSpPr txBox="1"/>
          <p:nvPr/>
        </p:nvSpPr>
        <p:spPr>
          <a:xfrm>
            <a:off x="185272" y="5928738"/>
            <a:ext cx="28562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(Mcauley, 1993)</a:t>
            </a:r>
          </a:p>
        </p:txBody>
      </p:sp>
      <p:sp>
        <p:nvSpPr>
          <p:cNvPr id="10" name="Pentagon 9">
            <a:extLst>
              <a:ext uri="{FF2B5EF4-FFF2-40B4-BE49-F238E27FC236}">
                <a16:creationId xmlns:a16="http://schemas.microsoft.com/office/drawing/2014/main" id="{3AB5AF5F-A59F-AD6A-E0F2-03303F480F4A}"/>
              </a:ext>
            </a:extLst>
          </p:cNvPr>
          <p:cNvSpPr/>
          <p:nvPr/>
        </p:nvSpPr>
        <p:spPr>
          <a:xfrm>
            <a:off x="1366855" y="1781303"/>
            <a:ext cx="8358419" cy="3746327"/>
          </a:xfrm>
          <a:prstGeom prst="pentagon">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dirty="0">
                <a:solidFill>
                  <a:srgbClr val="FFFFFF"/>
                </a:solidFill>
                <a:latin typeface="Trade Gothic Next Light"/>
              </a:rPr>
              <a:t>Doctors may disagree about the etiology of arteriosclerosis or diabetes, for example, but no one disputes that these conditions are</a:t>
            </a:r>
            <a:r>
              <a:rPr lang="en-US" dirty="0">
                <a:solidFill>
                  <a:srgbClr val="FFFFFF"/>
                </a:solidFill>
                <a:latin typeface="Trade Gothic Next Light"/>
              </a:rPr>
              <a:t> </a:t>
            </a:r>
            <a:r>
              <a:rPr lang="en-US" sz="1800" baseline="0" dirty="0">
                <a:solidFill>
                  <a:srgbClr val="FFFFFF"/>
                </a:solidFill>
                <a:latin typeface="Trade Gothic Next Light"/>
              </a:rPr>
              <a:t>diseases. And no one disputes that they are diseases because they conform to the normal pattern of physical pathology; the </a:t>
            </a:r>
            <a:r>
              <a:rPr lang="en-US" dirty="0">
                <a:solidFill>
                  <a:srgbClr val="FFFFFF"/>
                </a:solidFill>
                <a:latin typeface="Trade Gothic Next Light"/>
              </a:rPr>
              <a:t>symptoms</a:t>
            </a:r>
            <a:r>
              <a:rPr lang="en-US" sz="1800" baseline="0" dirty="0">
                <a:solidFill>
                  <a:srgbClr val="FFFFFF"/>
                </a:solidFill>
                <a:latin typeface="Trade Gothic Next Light"/>
              </a:rPr>
              <a:t> associated with them are known and understood and treated on the basis that they reflect and underlying disease state in the person suffering from them.</a:t>
            </a:r>
            <a:endParaRPr lang="en-US" dirty="0"/>
          </a:p>
        </p:txBody>
      </p:sp>
    </p:spTree>
    <p:extLst>
      <p:ext uri="{BB962C8B-B14F-4D97-AF65-F5344CB8AC3E}">
        <p14:creationId xmlns:p14="http://schemas.microsoft.com/office/powerpoint/2010/main" val="281269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F6778E7-C9F0-785E-F394-4CF3F50A0A65}"/>
              </a:ext>
            </a:extLst>
          </p:cNvPr>
          <p:cNvSpPr>
            <a:spLocks noGrp="1"/>
          </p:cNvSpPr>
          <p:nvPr>
            <p:ph type="dt" sz="half" idx="10"/>
          </p:nvPr>
        </p:nvSpPr>
        <p:spPr/>
        <p:txBody>
          <a:bodyPr/>
          <a:lstStyle/>
          <a:p>
            <a:fld id="{68F6E48F-2CA7-458E-BC84-72D6BBDFD852}" type="datetime1">
              <a:t>11/8/2024</a:t>
            </a:fld>
            <a:endParaRPr lang="en-US"/>
          </a:p>
        </p:txBody>
      </p:sp>
      <p:sp>
        <p:nvSpPr>
          <p:cNvPr id="6" name="Footer Placeholder 5">
            <a:extLst>
              <a:ext uri="{FF2B5EF4-FFF2-40B4-BE49-F238E27FC236}">
                <a16:creationId xmlns:a16="http://schemas.microsoft.com/office/drawing/2014/main" id="{584C253F-E9FA-D3A8-DA8C-103D12A52AC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19F3DFC-C7BB-573F-14D0-86401B8792D5}"/>
              </a:ext>
            </a:extLst>
          </p:cNvPr>
          <p:cNvSpPr>
            <a:spLocks noGrp="1"/>
          </p:cNvSpPr>
          <p:nvPr>
            <p:ph type="sldNum" sz="quarter" idx="12"/>
          </p:nvPr>
        </p:nvSpPr>
        <p:spPr/>
        <p:txBody>
          <a:bodyPr/>
          <a:lstStyle/>
          <a:p>
            <a:fld id="{196A61CA-0502-4EE4-9724-96EA822543E5}" type="slidenum">
              <a:rPr lang="en-US" dirty="0"/>
              <a:t>15</a:t>
            </a:fld>
            <a:endParaRPr lang="en-US"/>
          </a:p>
        </p:txBody>
      </p:sp>
      <p:sp>
        <p:nvSpPr>
          <p:cNvPr id="10" name="Oval 9">
            <a:extLst>
              <a:ext uri="{FF2B5EF4-FFF2-40B4-BE49-F238E27FC236}">
                <a16:creationId xmlns:a16="http://schemas.microsoft.com/office/drawing/2014/main" id="{6852EC53-E07E-35AD-EEE1-3A864A363AE8}"/>
              </a:ext>
            </a:extLst>
          </p:cNvPr>
          <p:cNvSpPr/>
          <p:nvPr/>
        </p:nvSpPr>
        <p:spPr>
          <a:xfrm>
            <a:off x="3679565" y="824817"/>
            <a:ext cx="4832539" cy="526375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700" baseline="0" dirty="0">
                <a:solidFill>
                  <a:srgbClr val="FFFFFF"/>
                </a:solidFill>
                <a:latin typeface="Trade Gothic Next Light"/>
              </a:rPr>
              <a:t>the conclusion that a condition similar to sleepwalking or an epileptic fit was present does not mean there was a complete lack of control over one's actions. While its noted that the body can carry out familiar tasks, this does not imply that every movement made by the </a:t>
            </a:r>
            <a:r>
              <a:rPr lang="en-US" sz="1700">
                <a:solidFill>
                  <a:srgbClr val="FFFFFF"/>
                </a:solidFill>
                <a:latin typeface="Trade Gothic Next Light"/>
              </a:rPr>
              <a:t>respondents</a:t>
            </a:r>
            <a:r>
              <a:rPr lang="en-US" sz="1700" baseline="0" dirty="0">
                <a:solidFill>
                  <a:srgbClr val="FFFFFF"/>
                </a:solidFill>
                <a:latin typeface="Trade Gothic Next Light"/>
              </a:rPr>
              <a:t> arms, legs, and eyes during those five miles was something his body was accustomed to. The observation that he continued to drive, albeit in a certain manner, suggests that his actions were not entirely involuntary or unconscious.</a:t>
            </a:r>
            <a:endParaRPr lang="en-US" dirty="0"/>
          </a:p>
        </p:txBody>
      </p:sp>
      <p:sp>
        <p:nvSpPr>
          <p:cNvPr id="13" name="TextBox 12">
            <a:extLst>
              <a:ext uri="{FF2B5EF4-FFF2-40B4-BE49-F238E27FC236}">
                <a16:creationId xmlns:a16="http://schemas.microsoft.com/office/drawing/2014/main" id="{8F60276D-12E6-48E6-ECBE-5ECF752A5CB7}"/>
              </a:ext>
            </a:extLst>
          </p:cNvPr>
          <p:cNvSpPr txBox="1"/>
          <p:nvPr/>
        </p:nvSpPr>
        <p:spPr>
          <a:xfrm>
            <a:off x="447743" y="6098571"/>
            <a:ext cx="29334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(Mcauley,1993)</a:t>
            </a:r>
          </a:p>
        </p:txBody>
      </p:sp>
    </p:spTree>
    <p:extLst>
      <p:ext uri="{BB962C8B-B14F-4D97-AF65-F5344CB8AC3E}">
        <p14:creationId xmlns:p14="http://schemas.microsoft.com/office/powerpoint/2010/main" val="1474191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2F08AE1-7CAD-56BE-7902-324DEA1318F0}"/>
              </a:ext>
            </a:extLst>
          </p:cNvPr>
          <p:cNvSpPr>
            <a:spLocks noGrp="1"/>
          </p:cNvSpPr>
          <p:nvPr>
            <p:ph sz="half" idx="2"/>
          </p:nvPr>
        </p:nvSpPr>
        <p:spPr>
          <a:xfrm>
            <a:off x="627185" y="2135565"/>
            <a:ext cx="10040815" cy="3339112"/>
          </a:xfrm>
        </p:spPr>
        <p:txBody>
          <a:bodyPr vert="horz" lIns="91440" tIns="45720" rIns="91440" bIns="45720" rtlCol="0" anchor="t">
            <a:normAutofit/>
          </a:bodyPr>
          <a:lstStyle/>
          <a:p>
            <a:r>
              <a:rPr lang="en-US" dirty="0"/>
              <a:t>The question to be resolved is </a:t>
            </a:r>
            <a:r>
              <a:rPr lang="en-US"/>
              <a:t>whether</a:t>
            </a:r>
            <a:r>
              <a:rPr lang="en-US" dirty="0"/>
              <a:t>, at the time the act was committed, the prisoner had the capacity to understand that they were doing something wrong or immoral.</a:t>
            </a:r>
            <a:br>
              <a:rPr lang="en-US" dirty="0"/>
            </a:br>
            <a:r>
              <a:rPr lang="en-US" dirty="0">
                <a:latin typeface="Aptos"/>
              </a:rPr>
              <a:t>If the jurors believe that the prisoner was not aware, at the time of the act, that he was breaking the laws of both god and man, then he would deserve a favorable verdict. However, if they think that he was in a sound state of mind when he committed the act, then their verdict must go against him.</a:t>
            </a:r>
            <a:endParaRPr lang="en-US" dirty="0"/>
          </a:p>
        </p:txBody>
      </p:sp>
      <p:sp>
        <p:nvSpPr>
          <p:cNvPr id="5" name="Date Placeholder 4">
            <a:extLst>
              <a:ext uri="{FF2B5EF4-FFF2-40B4-BE49-F238E27FC236}">
                <a16:creationId xmlns:a16="http://schemas.microsoft.com/office/drawing/2014/main" id="{A01BE67D-9205-250D-C09C-9DABD57340C2}"/>
              </a:ext>
            </a:extLst>
          </p:cNvPr>
          <p:cNvSpPr>
            <a:spLocks noGrp="1"/>
          </p:cNvSpPr>
          <p:nvPr>
            <p:ph type="dt" sz="half" idx="10"/>
          </p:nvPr>
        </p:nvSpPr>
        <p:spPr/>
        <p:txBody>
          <a:bodyPr/>
          <a:lstStyle/>
          <a:p>
            <a:fld id="{23E4CEA3-328F-43C3-96CC-3F9F08714F75}" type="datetime1">
              <a:t>11/8/2024</a:t>
            </a:fld>
            <a:endParaRPr lang="en-US"/>
          </a:p>
        </p:txBody>
      </p:sp>
      <p:sp>
        <p:nvSpPr>
          <p:cNvPr id="6" name="Footer Placeholder 5">
            <a:extLst>
              <a:ext uri="{FF2B5EF4-FFF2-40B4-BE49-F238E27FC236}">
                <a16:creationId xmlns:a16="http://schemas.microsoft.com/office/drawing/2014/main" id="{ED1459E6-B57E-C102-15D3-0E092637814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554246B-1BC7-107A-0A38-F3A5207365A6}"/>
              </a:ext>
            </a:extLst>
          </p:cNvPr>
          <p:cNvSpPr>
            <a:spLocks noGrp="1"/>
          </p:cNvSpPr>
          <p:nvPr>
            <p:ph type="sldNum" sz="quarter" idx="12"/>
          </p:nvPr>
        </p:nvSpPr>
        <p:spPr/>
        <p:txBody>
          <a:bodyPr/>
          <a:lstStyle/>
          <a:p>
            <a:fld id="{196A61CA-0502-4EE4-9724-96EA822543E5}" type="slidenum">
              <a:rPr lang="en-US" dirty="0"/>
              <a:t>16</a:t>
            </a:fld>
            <a:endParaRPr lang="en-US"/>
          </a:p>
        </p:txBody>
      </p:sp>
      <p:sp>
        <p:nvSpPr>
          <p:cNvPr id="9" name="TextBox 8">
            <a:extLst>
              <a:ext uri="{FF2B5EF4-FFF2-40B4-BE49-F238E27FC236}">
                <a16:creationId xmlns:a16="http://schemas.microsoft.com/office/drawing/2014/main" id="{A98C964E-B5E7-7962-7FEE-CB67308DC515}"/>
              </a:ext>
            </a:extLst>
          </p:cNvPr>
          <p:cNvSpPr txBox="1"/>
          <p:nvPr/>
        </p:nvSpPr>
        <p:spPr>
          <a:xfrm>
            <a:off x="293348" y="5944177"/>
            <a:ext cx="24239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(Smith, 2002)</a:t>
            </a:r>
          </a:p>
        </p:txBody>
      </p:sp>
    </p:spTree>
    <p:extLst>
      <p:ext uri="{BB962C8B-B14F-4D97-AF65-F5344CB8AC3E}">
        <p14:creationId xmlns:p14="http://schemas.microsoft.com/office/powerpoint/2010/main" val="1161029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3210B-EF3D-780F-98AA-A8F580E4D705}"/>
              </a:ext>
            </a:extLst>
          </p:cNvPr>
          <p:cNvSpPr>
            <a:spLocks noGrp="1"/>
          </p:cNvSpPr>
          <p:nvPr>
            <p:ph type="title"/>
          </p:nvPr>
        </p:nvSpPr>
        <p:spPr/>
        <p:txBody>
          <a:bodyPr/>
          <a:lstStyle/>
          <a:p>
            <a:r>
              <a:rPr lang="en-US" dirty="0"/>
              <a:t>Research timeline </a:t>
            </a:r>
          </a:p>
        </p:txBody>
      </p:sp>
      <p:sp>
        <p:nvSpPr>
          <p:cNvPr id="3" name="Content Placeholder 2">
            <a:extLst>
              <a:ext uri="{FF2B5EF4-FFF2-40B4-BE49-F238E27FC236}">
                <a16:creationId xmlns:a16="http://schemas.microsoft.com/office/drawing/2014/main" id="{3926C673-901A-DD66-CB2A-D6A3FBCF8124}"/>
              </a:ext>
            </a:extLst>
          </p:cNvPr>
          <p:cNvSpPr>
            <a:spLocks noGrp="1"/>
          </p:cNvSpPr>
          <p:nvPr>
            <p:ph sz="half" idx="1"/>
          </p:nvPr>
        </p:nvSpPr>
        <p:spPr/>
        <p:txBody>
          <a:bodyPr vert="horz" lIns="91440" tIns="45720" rIns="91440" bIns="45720" rtlCol="0" anchor="t">
            <a:normAutofit/>
          </a:bodyPr>
          <a:lstStyle/>
          <a:p>
            <a:r>
              <a:rPr lang="en-US" dirty="0"/>
              <a:t>12th October – researched online.</a:t>
            </a:r>
            <a:br>
              <a:rPr lang="en-US" dirty="0"/>
            </a:br>
            <a:r>
              <a:rPr lang="en-US" dirty="0"/>
              <a:t>15th October – read books.</a:t>
            </a:r>
            <a:br>
              <a:rPr lang="en-US" dirty="0"/>
            </a:br>
            <a:r>
              <a:rPr lang="en-US" dirty="0"/>
              <a:t>21st October – read report </a:t>
            </a:r>
            <a:br>
              <a:rPr lang="en-US" dirty="0"/>
            </a:br>
            <a:endParaRPr lang="en-US"/>
          </a:p>
        </p:txBody>
      </p:sp>
      <p:sp>
        <p:nvSpPr>
          <p:cNvPr id="5" name="Date Placeholder 4">
            <a:extLst>
              <a:ext uri="{FF2B5EF4-FFF2-40B4-BE49-F238E27FC236}">
                <a16:creationId xmlns:a16="http://schemas.microsoft.com/office/drawing/2014/main" id="{26D14180-79FE-C252-EB5C-4A1D630B797B}"/>
              </a:ext>
            </a:extLst>
          </p:cNvPr>
          <p:cNvSpPr>
            <a:spLocks noGrp="1"/>
          </p:cNvSpPr>
          <p:nvPr>
            <p:ph type="dt" sz="half" idx="10"/>
          </p:nvPr>
        </p:nvSpPr>
        <p:spPr/>
        <p:txBody>
          <a:bodyPr/>
          <a:lstStyle/>
          <a:p>
            <a:fld id="{FABD7999-472C-40C4-BAF2-16CBC3FE1F5C}" type="datetime1">
              <a:t>11/8/2024</a:t>
            </a:fld>
            <a:endParaRPr lang="en-US"/>
          </a:p>
        </p:txBody>
      </p:sp>
      <p:sp>
        <p:nvSpPr>
          <p:cNvPr id="6" name="Footer Placeholder 5">
            <a:extLst>
              <a:ext uri="{FF2B5EF4-FFF2-40B4-BE49-F238E27FC236}">
                <a16:creationId xmlns:a16="http://schemas.microsoft.com/office/drawing/2014/main" id="{20D9B6C8-7C61-0D1B-159C-5883490D241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636686E-3F5D-05EB-4672-A934EEAAFED1}"/>
              </a:ext>
            </a:extLst>
          </p:cNvPr>
          <p:cNvSpPr>
            <a:spLocks noGrp="1"/>
          </p:cNvSpPr>
          <p:nvPr>
            <p:ph type="sldNum" sz="quarter" idx="12"/>
          </p:nvPr>
        </p:nvSpPr>
        <p:spPr/>
        <p:txBody>
          <a:bodyPr/>
          <a:lstStyle/>
          <a:p>
            <a:fld id="{196A61CA-0502-4EE4-9724-96EA822543E5}" type="slidenum">
              <a:rPr lang="en-US" dirty="0"/>
              <a:t>17</a:t>
            </a:fld>
            <a:endParaRPr lang="en-US"/>
          </a:p>
        </p:txBody>
      </p:sp>
    </p:spTree>
    <p:extLst>
      <p:ext uri="{BB962C8B-B14F-4D97-AF65-F5344CB8AC3E}">
        <p14:creationId xmlns:p14="http://schemas.microsoft.com/office/powerpoint/2010/main" val="2148278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530DD-D219-91BE-D684-08EE579E668E}"/>
              </a:ext>
            </a:extLst>
          </p:cNvPr>
          <p:cNvSpPr>
            <a:spLocks noGrp="1"/>
          </p:cNvSpPr>
          <p:nvPr>
            <p:ph type="title"/>
          </p:nvPr>
        </p:nvSpPr>
        <p:spPr/>
        <p:txBody>
          <a:bodyPr anchor="b">
            <a:normAutofit/>
          </a:bodyPr>
          <a:lstStyle/>
          <a:p>
            <a:r>
              <a:rPr lang="en-US"/>
              <a:t>List of references</a:t>
            </a:r>
          </a:p>
        </p:txBody>
      </p:sp>
      <p:sp>
        <p:nvSpPr>
          <p:cNvPr id="5" name="Date Placeholder 4">
            <a:extLst>
              <a:ext uri="{FF2B5EF4-FFF2-40B4-BE49-F238E27FC236}">
                <a16:creationId xmlns:a16="http://schemas.microsoft.com/office/drawing/2014/main" id="{E8D8BDB3-3BAB-F1B1-D302-EEF328D13467}"/>
              </a:ext>
            </a:extLst>
          </p:cNvPr>
          <p:cNvSpPr>
            <a:spLocks noGrp="1"/>
          </p:cNvSpPr>
          <p:nvPr>
            <p:ph type="dt" sz="half" idx="10"/>
          </p:nvPr>
        </p:nvSpPr>
        <p:spPr/>
        <p:txBody>
          <a:bodyPr anchor="ctr">
            <a:normAutofit/>
          </a:bodyPr>
          <a:lstStyle/>
          <a:p>
            <a:pPr>
              <a:spcAft>
                <a:spcPts val="600"/>
              </a:spcAft>
            </a:pPr>
            <a:fld id="{077D6F2D-5781-4827-AC9B-6E231E9E0CE5}" type="datetime1">
              <a:pPr>
                <a:spcAft>
                  <a:spcPts val="600"/>
                </a:spcAft>
              </a:pPr>
              <a:t>11/8/2024</a:t>
            </a:fld>
            <a:endParaRPr lang="en-US"/>
          </a:p>
        </p:txBody>
      </p:sp>
      <p:sp>
        <p:nvSpPr>
          <p:cNvPr id="6" name="Footer Placeholder 5">
            <a:extLst>
              <a:ext uri="{FF2B5EF4-FFF2-40B4-BE49-F238E27FC236}">
                <a16:creationId xmlns:a16="http://schemas.microsoft.com/office/drawing/2014/main" id="{3C63372E-017A-B808-1106-9FC7F53D1CD7}"/>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0502D1AD-98D2-BAB9-A35D-4FC64A78987F}"/>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18</a:t>
            </a:fld>
            <a:endParaRPr lang="en-US"/>
          </a:p>
        </p:txBody>
      </p:sp>
      <p:sp>
        <p:nvSpPr>
          <p:cNvPr id="9" name="Content Placeholder 8">
            <a:extLst>
              <a:ext uri="{FF2B5EF4-FFF2-40B4-BE49-F238E27FC236}">
                <a16:creationId xmlns:a16="http://schemas.microsoft.com/office/drawing/2014/main" id="{BDF293E8-DFD1-0392-865C-DA27EA74B910}"/>
              </a:ext>
            </a:extLst>
          </p:cNvPr>
          <p:cNvSpPr>
            <a:spLocks noGrp="1"/>
          </p:cNvSpPr>
          <p:nvPr>
            <p:ph sz="half" idx="1"/>
          </p:nvPr>
        </p:nvSpPr>
        <p:spPr>
          <a:xfrm>
            <a:off x="6372269" y="271754"/>
            <a:ext cx="4495800" cy="6575948"/>
          </a:xfrm>
        </p:spPr>
        <p:txBody>
          <a:bodyPr vert="horz" lIns="91440" tIns="45720" rIns="91440" bIns="45720" rtlCol="0" anchor="t">
            <a:normAutofit fontScale="77500" lnSpcReduction="20000"/>
          </a:bodyPr>
          <a:lstStyle/>
          <a:p>
            <a:r>
              <a:rPr lang="en-US" sz="1400" i="1" dirty="0"/>
              <a:t>Britannica, (2019). </a:t>
            </a:r>
            <a:r>
              <a:rPr lang="en-US" sz="1400" i="1" dirty="0">
                <a:hlinkClick r:id="rId2"/>
              </a:rPr>
              <a:t>www.britanicca.com</a:t>
            </a:r>
            <a:r>
              <a:rPr lang="en-US" sz="1400" i="1" dirty="0"/>
              <a:t>.</a:t>
            </a:r>
            <a:br>
              <a:rPr lang="en-US" sz="1400" i="1" dirty="0"/>
            </a:br>
            <a:br>
              <a:rPr lang="en-US" sz="1400" i="1" dirty="0"/>
            </a:br>
            <a:r>
              <a:rPr lang="en-US" sz="1400" dirty="0">
                <a:latin typeface="Aptos"/>
              </a:rPr>
              <a:t>Jefferson,( 2015). Criminal law twelfth edition, page 324.</a:t>
            </a:r>
            <a:br>
              <a:rPr lang="en-US" sz="1400" dirty="0">
                <a:latin typeface="Aptos"/>
              </a:rPr>
            </a:br>
            <a:r>
              <a:rPr lang="en-US" sz="1400" i="1" dirty="0">
                <a:latin typeface="Aptos"/>
              </a:rPr>
              <a:t>Taylor, (2018). Elliot &amp; Quinns criminal law. 12</a:t>
            </a:r>
            <a:r>
              <a:rPr lang="en-US" sz="1400" i="1" baseline="30000" dirty="0">
                <a:latin typeface="Aptos"/>
              </a:rPr>
              <a:t>th</a:t>
            </a:r>
            <a:r>
              <a:rPr lang="en-US" sz="1400" i="1" dirty="0">
                <a:latin typeface="Aptos"/>
              </a:rPr>
              <a:t> edition, Page 357.</a:t>
            </a:r>
            <a:br>
              <a:rPr lang="en-US" sz="1400" i="1" dirty="0">
                <a:latin typeface="Aptos"/>
              </a:rPr>
            </a:br>
            <a:br>
              <a:rPr lang="en-US" sz="1400" i="1" dirty="0">
                <a:latin typeface="Aptos"/>
              </a:rPr>
            </a:br>
            <a:r>
              <a:rPr lang="en-US" sz="1400" i="1" dirty="0">
                <a:latin typeface="Aptos"/>
              </a:rPr>
              <a:t>Jefferson, 2015. Criminal law twelfth edition page 330</a:t>
            </a:r>
            <a:br>
              <a:rPr lang="en-US" sz="1400" i="1" dirty="0">
                <a:latin typeface="Aptos"/>
              </a:rPr>
            </a:br>
            <a:br>
              <a:rPr lang="en-US" sz="1400" dirty="0">
                <a:latin typeface="Trade Gothic Next Light"/>
              </a:rPr>
            </a:br>
            <a:r>
              <a:rPr lang="en-US" sz="1400" i="1" dirty="0">
                <a:latin typeface="Trade Gothic Next Light"/>
              </a:rPr>
              <a:t>LAW COMMISION 'UNFITNESS TO PLEAD, VOL 2: DRAFT LEGISLATION (LAW COM NO 364, LONDON 2016 ) </a:t>
            </a:r>
            <a:br>
              <a:rPr lang="en-US" sz="1400" i="1" dirty="0">
                <a:latin typeface="Trade Gothic Next Light"/>
              </a:rPr>
            </a:br>
            <a:br>
              <a:rPr lang="en-US" sz="1400" i="1" dirty="0">
                <a:latin typeface="Trade Gothic Next Light"/>
              </a:rPr>
            </a:br>
            <a:r>
              <a:rPr lang="en-US" sz="1400" i="1" dirty="0">
                <a:latin typeface="Trade Gothic Next Light"/>
              </a:rPr>
              <a:t>LAW COMMISSION UNFITNESS TO PLEAD, (2013). VOL 1: REPORT(LAW COM NO 364, LONDON 2016 )</a:t>
            </a:r>
            <a:br>
              <a:rPr lang="en-US" sz="1400" i="1" dirty="0">
                <a:latin typeface="Trade Gothic Next Light"/>
              </a:rPr>
            </a:br>
            <a:br>
              <a:rPr lang="en-US" sz="1400" dirty="0">
                <a:latin typeface="Trade Gothic Next Light"/>
              </a:rPr>
            </a:br>
            <a:r>
              <a:rPr lang="en-US" sz="1400" b="1" i="1" dirty="0">
                <a:latin typeface="Trade Gothic Next Light"/>
              </a:rPr>
              <a:t>Mcauley (1993). Insanity, psychiatry and criminal responsibility. The round hall press, Dublin </a:t>
            </a:r>
            <a:br>
              <a:rPr lang="en-US" sz="1400" b="1" i="1" dirty="0">
                <a:latin typeface="Trade Gothic Next Light"/>
              </a:rPr>
            </a:br>
            <a:br>
              <a:rPr lang="en-US" sz="1400" i="1" dirty="0">
                <a:latin typeface="Trade Gothic Next Light"/>
              </a:rPr>
            </a:br>
            <a:br>
              <a:rPr lang="en-US" sz="1400" i="1" dirty="0">
                <a:latin typeface="Aptos"/>
              </a:rPr>
            </a:br>
            <a:br>
              <a:rPr lang="en-US" sz="1400" i="1" dirty="0">
                <a:latin typeface="Aptos"/>
              </a:rPr>
            </a:br>
            <a:r>
              <a:rPr lang="en-US" sz="1400" i="1" dirty="0">
                <a:latin typeface="Aptos"/>
              </a:rPr>
              <a:t>Smith, (2002). Criminal law ‘cases  and materials’ </a:t>
            </a:r>
            <a:r>
              <a:rPr lang="en-US" sz="1400" i="1" err="1">
                <a:latin typeface="Aptos"/>
              </a:rPr>
              <a:t>pg</a:t>
            </a:r>
            <a:r>
              <a:rPr lang="en-US" sz="1400" i="1" dirty="0">
                <a:latin typeface="Aptos"/>
              </a:rPr>
              <a:t> 29</a:t>
            </a:r>
            <a:r>
              <a:rPr lang="en-US" sz="1400" dirty="0">
                <a:solidFill>
                  <a:srgbClr val="000000"/>
                </a:solidFill>
                <a:latin typeface="Aptos"/>
              </a:rPr>
              <a:t>9</a:t>
            </a:r>
            <a:br>
              <a:rPr lang="en-US" sz="1500" dirty="0">
                <a:solidFill>
                  <a:srgbClr val="000000"/>
                </a:solidFill>
                <a:latin typeface="Aptos"/>
              </a:rPr>
            </a:br>
            <a:br>
              <a:rPr lang="en-US" sz="1500" dirty="0">
                <a:latin typeface="Aptos"/>
              </a:rPr>
            </a:br>
            <a:br>
              <a:rPr lang="en-US" i="1" dirty="0">
                <a:latin typeface="Aptos"/>
              </a:rPr>
            </a:br>
            <a:br>
              <a:rPr lang="en-US" i="1" dirty="0"/>
            </a:br>
            <a:br>
              <a:rPr lang="en-US" i="1" dirty="0"/>
            </a:br>
            <a:br>
              <a:rPr lang="en-US" sz="2000" i="1" dirty="0"/>
            </a:br>
            <a:br>
              <a:rPr lang="en-US" sz="2000" i="1" dirty="0"/>
            </a:br>
            <a:br>
              <a:rPr lang="en-US" sz="2000" i="1" dirty="0"/>
            </a:br>
            <a:br>
              <a:rPr lang="en-US" dirty="0"/>
            </a:br>
            <a:br>
              <a:rPr lang="en-US" dirty="0"/>
            </a:br>
            <a:endParaRPr lang="en-US"/>
          </a:p>
        </p:txBody>
      </p:sp>
    </p:spTree>
    <p:extLst>
      <p:ext uri="{BB962C8B-B14F-4D97-AF65-F5344CB8AC3E}">
        <p14:creationId xmlns:p14="http://schemas.microsoft.com/office/powerpoint/2010/main" val="2683030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0703A22-657A-4200-B7C8-8751A345D03A}"/>
              </a:ext>
            </a:extLst>
          </p:cNvPr>
          <p:cNvSpPr>
            <a:spLocks noGrp="1"/>
          </p:cNvSpPr>
          <p:nvPr>
            <p:ph type="dt" sz="half" idx="10"/>
          </p:nvPr>
        </p:nvSpPr>
        <p:spPr/>
        <p:txBody>
          <a:bodyPr/>
          <a:lstStyle/>
          <a:p>
            <a:fld id="{2F9875BF-BECC-4EA8-9A1E-E69B02B97CCD}" type="datetime1">
              <a:t>11/8/2024</a:t>
            </a:fld>
            <a:endParaRPr lang="en-US"/>
          </a:p>
        </p:txBody>
      </p:sp>
      <p:sp>
        <p:nvSpPr>
          <p:cNvPr id="6" name="Footer Placeholder 5">
            <a:extLst>
              <a:ext uri="{FF2B5EF4-FFF2-40B4-BE49-F238E27FC236}">
                <a16:creationId xmlns:a16="http://schemas.microsoft.com/office/drawing/2014/main" id="{8CBA1155-2F40-11B7-A890-43A3D0A9432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03CD504-5FFA-876C-5A42-FE095E1B585B}"/>
              </a:ext>
            </a:extLst>
          </p:cNvPr>
          <p:cNvSpPr>
            <a:spLocks noGrp="1"/>
          </p:cNvSpPr>
          <p:nvPr>
            <p:ph type="sldNum" sz="quarter" idx="12"/>
          </p:nvPr>
        </p:nvSpPr>
        <p:spPr/>
        <p:txBody>
          <a:bodyPr/>
          <a:lstStyle/>
          <a:p>
            <a:fld id="{196A61CA-0502-4EE4-9724-96EA822543E5}" type="slidenum">
              <a:rPr lang="en-US" dirty="0"/>
              <a:t>19</a:t>
            </a:fld>
            <a:endParaRPr lang="en-US"/>
          </a:p>
        </p:txBody>
      </p:sp>
      <p:sp>
        <p:nvSpPr>
          <p:cNvPr id="2" name="TextBox 1">
            <a:extLst>
              <a:ext uri="{FF2B5EF4-FFF2-40B4-BE49-F238E27FC236}">
                <a16:creationId xmlns:a16="http://schemas.microsoft.com/office/drawing/2014/main" id="{FE251681-64E2-5099-E071-2ED3F5A4FB72}"/>
              </a:ext>
            </a:extLst>
          </p:cNvPr>
          <p:cNvSpPr txBox="1"/>
          <p:nvPr/>
        </p:nvSpPr>
        <p:spPr>
          <a:xfrm>
            <a:off x="404305" y="457081"/>
            <a:ext cx="10357778"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Notes</a:t>
            </a:r>
            <a:br>
              <a:rPr lang="en-US" dirty="0"/>
            </a:br>
            <a:br>
              <a:rPr lang="en-US" dirty="0"/>
            </a:br>
            <a:r>
              <a:rPr lang="en-US" b="1" u="sng" dirty="0">
                <a:latin typeface="Trade Gothic Next Light"/>
                <a:cs typeface="Calibri"/>
              </a:rPr>
              <a:t>slide three</a:t>
            </a:r>
            <a:br>
              <a:rPr lang="en-US" dirty="0">
                <a:latin typeface="Trade Gothic Next Light"/>
                <a:cs typeface="Calibri"/>
              </a:rPr>
            </a:br>
            <a:r>
              <a:rPr lang="en-US" sz="1400" dirty="0">
                <a:latin typeface="Calibri"/>
                <a:cs typeface="Calibri"/>
              </a:rPr>
              <a:t>(Mental disorder/ defect) exempts individuals from being responsible for their actions.</a:t>
            </a:r>
            <a:br>
              <a:rPr lang="en-US" sz="1400" dirty="0">
                <a:latin typeface="Calibri"/>
                <a:cs typeface="Calibri"/>
              </a:rPr>
            </a:br>
            <a:r>
              <a:rPr lang="en-US" sz="1400" dirty="0">
                <a:latin typeface="Calibri"/>
                <a:cs typeface="Calibri"/>
              </a:rPr>
              <a:t>(mental incapacity) enough to warrant exemption for reasons of social practicality and fairness.</a:t>
            </a:r>
            <a:br>
              <a:rPr lang="en-US" sz="1400" dirty="0">
                <a:latin typeface="Calibri"/>
                <a:cs typeface="Calibri"/>
              </a:rPr>
            </a:br>
            <a:r>
              <a:rPr lang="en-US" sz="1400" dirty="0">
                <a:latin typeface="Calibri"/>
                <a:cs typeface="Calibri"/>
              </a:rPr>
              <a:t>(legal tests for insanity) they aim to identify individuals whose mental state is such that they should not be held accountable.</a:t>
            </a:r>
            <a:br>
              <a:rPr lang="en-US" sz="1400" b="1" dirty="0">
                <a:latin typeface="Calibri"/>
                <a:cs typeface="Calibri"/>
              </a:rPr>
            </a:br>
            <a:r>
              <a:rPr lang="en-US" sz="1600" b="1" u="sng" dirty="0">
                <a:latin typeface="Calibri"/>
                <a:cs typeface="Calibri"/>
              </a:rPr>
              <a:t>Slide four</a:t>
            </a:r>
            <a:br>
              <a:rPr lang="en-US" sz="1400" dirty="0">
                <a:latin typeface="Calibri"/>
                <a:cs typeface="Calibri"/>
              </a:rPr>
            </a:br>
            <a:r>
              <a:rPr lang="en-US" sz="1400" dirty="0">
                <a:latin typeface="Calibri"/>
                <a:cs typeface="Calibri"/>
              </a:rPr>
              <a:t>(defense of insanity) applies to all crimes. If defendant is found insane, jury gives a special verdict of not guilty by reason of insanity.</a:t>
            </a:r>
            <a:br>
              <a:rPr lang="en-US" sz="1400" dirty="0">
                <a:latin typeface="Calibri"/>
                <a:cs typeface="Calibri"/>
              </a:rPr>
            </a:br>
            <a:r>
              <a:rPr lang="en-US" sz="1400" dirty="0">
                <a:latin typeface="Calibri"/>
                <a:cs typeface="Calibri"/>
              </a:rPr>
              <a:t>To have a defense the defendant must fall within one of the recognized excuses: insanity, diminished responsibility. </a:t>
            </a:r>
            <a:br>
              <a:rPr lang="en-US" sz="1400" dirty="0">
                <a:latin typeface="Calibri"/>
                <a:cs typeface="Calibri"/>
              </a:rPr>
            </a:br>
            <a:r>
              <a:rPr lang="en-US" sz="1400" dirty="0">
                <a:latin typeface="Calibri"/>
                <a:cs typeface="Calibri"/>
              </a:rPr>
              <a:t>(judge determines) must hear two doctors. One of whom must be approved by the home secretary experienced in this field. </a:t>
            </a:r>
            <a:br>
              <a:rPr lang="en-US" sz="1400" dirty="0">
                <a:latin typeface="Calibri"/>
                <a:cs typeface="Calibri"/>
              </a:rPr>
            </a:br>
            <a:r>
              <a:rPr lang="en-US" sz="1400" dirty="0">
                <a:latin typeface="Calibri"/>
                <a:cs typeface="Calibri"/>
              </a:rPr>
              <a:t>(there is no need to hear) if they decide they are fit to plead)</a:t>
            </a:r>
            <a:br>
              <a:rPr lang="en-US" sz="1400" dirty="0">
                <a:latin typeface="Calibri"/>
                <a:cs typeface="Calibri"/>
              </a:rPr>
            </a:br>
            <a:r>
              <a:rPr lang="en-US" sz="1600" b="1" u="sng" dirty="0">
                <a:latin typeface="Calibri"/>
                <a:cs typeface="Calibri"/>
              </a:rPr>
              <a:t>slide eleven</a:t>
            </a:r>
            <a:br>
              <a:rPr lang="en-US" sz="1600" b="1" u="sng" dirty="0">
                <a:latin typeface="Calibri"/>
                <a:ea typeface="Calibri"/>
                <a:cs typeface="Calibri"/>
              </a:rPr>
            </a:br>
            <a:r>
              <a:rPr lang="en-US" sz="1400" dirty="0">
                <a:latin typeface="Calibri"/>
                <a:ea typeface="Calibri"/>
                <a:cs typeface="Calibri"/>
              </a:rPr>
              <a:t>Distinction) the latter is the defense of insanity.</a:t>
            </a:r>
            <a:br>
              <a:rPr lang="en-US" sz="1400" dirty="0">
                <a:latin typeface="Calibri"/>
                <a:ea typeface="Calibri"/>
                <a:cs typeface="Calibri"/>
              </a:rPr>
            </a:br>
            <a:r>
              <a:rPr lang="en-US" sz="1400" dirty="0">
                <a:latin typeface="Calibri"/>
                <a:ea typeface="Calibri"/>
                <a:cs typeface="Calibri"/>
              </a:rPr>
              <a:t>Sane automatism) example being banged on head with hammer or stung by bee.</a:t>
            </a:r>
            <a:br>
              <a:rPr lang="en-US" sz="1400" dirty="0">
                <a:latin typeface="Calibri"/>
                <a:ea typeface="Calibri"/>
                <a:cs typeface="Calibri"/>
              </a:rPr>
            </a:br>
            <a:r>
              <a:rPr lang="en-US" sz="1400" dirty="0">
                <a:latin typeface="Calibri"/>
                <a:ea typeface="Calibri"/>
                <a:cs typeface="Calibri"/>
              </a:rPr>
              <a:t>Internal factor) disease of the mind.</a:t>
            </a:r>
          </a:p>
          <a:p>
            <a:br>
              <a:rPr lang="en-US" sz="1600" b="1" u="sng" dirty="0">
                <a:latin typeface="Calibri"/>
                <a:ea typeface="Calibri"/>
                <a:cs typeface="Calibri"/>
              </a:rPr>
            </a:br>
            <a:br>
              <a:rPr lang="en-US" sz="1400" dirty="0">
                <a:latin typeface="Calibri"/>
                <a:cs typeface="Calibri"/>
              </a:rPr>
            </a:br>
            <a:br>
              <a:rPr lang="en-US" dirty="0"/>
            </a:br>
            <a:endParaRPr lang="en-US" sz="1400"/>
          </a:p>
        </p:txBody>
      </p:sp>
    </p:spTree>
    <p:extLst>
      <p:ext uri="{BB962C8B-B14F-4D97-AF65-F5344CB8AC3E}">
        <p14:creationId xmlns:p14="http://schemas.microsoft.com/office/powerpoint/2010/main" val="2243045519"/>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6</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PortalVTI</vt:lpstr>
      <vt:lpstr>"Both the test for unfitness to plead and the insanity defense are founded on nineteenth century legal concepts which have not kept pace with developments in medicine, psychiatry and psychology" (law commission,2013}</vt:lpstr>
      <vt:lpstr>Contents  </vt:lpstr>
      <vt:lpstr>. What is insanity ?</vt:lpstr>
      <vt:lpstr>PowerPoint Presentation</vt:lpstr>
      <vt:lpstr>PowerPoint Presentation</vt:lpstr>
      <vt:lpstr>How the defense is proven</vt:lpstr>
      <vt:lpstr>M'naghten rules</vt:lpstr>
      <vt:lpstr>Are the defenses of insanity and automatism in need of reform?     </vt:lpstr>
      <vt:lpstr>PowerPoint Presentation</vt:lpstr>
      <vt:lpstr>PowerPoint Presentation</vt:lpstr>
      <vt:lpstr>PowerPoint Presentation</vt:lpstr>
      <vt:lpstr>Key cases for automatism</vt:lpstr>
      <vt:lpstr>PowerPoint Presentation</vt:lpstr>
      <vt:lpstr>Issues with insanity and automatism</vt:lpstr>
      <vt:lpstr>PowerPoint Presentation</vt:lpstr>
      <vt:lpstr>PowerPoint Presentation</vt:lpstr>
      <vt:lpstr>Research timeline </vt:lpstr>
      <vt:lpstr>List of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562</cp:revision>
  <dcterms:created xsi:type="dcterms:W3CDTF">2024-10-01T17:49:51Z</dcterms:created>
  <dcterms:modified xsi:type="dcterms:W3CDTF">2024-11-08T11:19:00Z</dcterms:modified>
</cp:coreProperties>
</file>