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504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6405"/>
  </p:normalViewPr>
  <p:slideViewPr>
    <p:cSldViewPr snapToGrid="0" snapToObjects="1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1697D-E431-2747-9FB8-D34F6E931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38AD5-749B-CB4E-89FD-E31CB98A68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4B8024-21DB-2747-A508-DCA525697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490DC-BA1E-CA41-994D-E1C25E4F5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EADFE-77BF-E940-B230-441C0C371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82917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1DA58-6484-2340-8CC5-144300B14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39542-F221-244F-B173-DC0D06D50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A7BFB-C827-D545-9DB1-38AE70A19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0914B-2BEA-EE4A-8B74-5A7AB4A19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DC5C48-1F7A-FD48-858E-BB7D8DA21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90058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015F6-A9AD-E246-B736-2495986C3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6B7317-6A49-2043-A272-A2D31702A3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35C36-0D67-014F-A7D1-C0E789B4F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54797-778B-404E-B361-B8BD0B4DB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B88E5C-8729-A54B-B190-0EFB8BDED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0281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3812C-B2EC-DE4A-8AE5-EDC8CDB10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B722C-6618-DD48-AD5E-3335E538B9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2FDFF-5768-174E-8B84-A4D0FB6340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CCDA9F-93FA-BD48-9B48-5C0A6E478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52932E-4204-1140-986F-EF92E1CA2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F97F0F-5493-6045-87D7-955BCA433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9268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A4D8E-0ED1-934F-9E52-66DA9DF1C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C125A-ABAB-4C40-BE59-A0B3B89F26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F8BCB9-0911-1C45-87E2-774E89DF3C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263123-CD91-3D47-BA0E-924EFA0ED8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540FF9-7B8D-5344-ADA1-6ACB4459BA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0F7775-D62F-8E4B-9F8E-DEA8063C7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6B667F-2614-AE45-A8AC-CB555134D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357B45-49D7-2D4F-BA2D-2126E125A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9623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C71AF-160E-2448-B35B-0A4D0573E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F4678D-E54D-1941-B9F0-80B6D6357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DB54B4-B16F-074F-B467-7D300854A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C626E5-E9C1-4A47-9F27-1148A21D6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21952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069BE0-54BA-D548-A08F-9D3232643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7635FB-39C2-FE41-92A1-6DECB069B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AAC786-2291-CB4E-8064-0AEF554AE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1075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DC088-E5DA-FE4E-BE79-C1F7398A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98802-FB2B-7E45-9781-653409A85B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0BCD23-B692-DC43-895E-DA0F4DF0E5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D834C9-2DF8-C145-AB03-183FE5903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903462-B870-9441-965F-FB8CF524F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B42C1-079D-3E49-8E15-5DC5DF2D2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1505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FFB29-C7F5-9749-B401-223EEB401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1C7398-BE5C-7F4A-B896-4AE378FDC3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A1A5EB-33D7-EF44-AA24-38ED062B98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C0529A-97A9-DA48-9663-9CB9C4DD3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739839-6FDA-5B4D-BDE6-6EB15E220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E11988-C27D-BF4F-AEA2-C96AC3C03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47235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3A51A-6134-7A49-B333-53C72F68C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40F7D9-BEC8-3D40-8D0B-1D9DF3A314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ABE2B-AA35-EA48-A20C-E85FEA504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B88B3-6211-A14E-87E4-555DC40D3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98CC8-9128-5F43-A922-E38791DD8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45586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A21F17-A6B3-724C-9436-6A747C89EF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AF35C7-F0F7-3746-9639-A25174C8D8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132771-E1F8-1545-A958-BD2357D2B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9F97DE-8FCA-304B-8C8C-A7CCBF3E8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7B43F-3203-844E-BB5E-27791A514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3635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3F8CD0-CD60-7D4C-9395-AA192DCAD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6FF963-5DB8-3246-91D6-4D7A80EC4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DDAD2-A0A5-2742-9ACF-4F46943F33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F1A55-FB6D-F64B-8A6F-FC59C8DDA4D9}" type="datetimeFigureOut">
              <a:rPr lang="cy-GB" smtClean="0"/>
              <a:t>05/10/22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D72F9-FDDA-5E43-BE50-42BBDB0FE2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08C6C-D82E-0F4A-B816-936F3BDD9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1442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6B87304-E078-0B44-968B-4C186CB51241}"/>
              </a:ext>
            </a:extLst>
          </p:cNvPr>
          <p:cNvSpPr/>
          <p:nvPr/>
        </p:nvSpPr>
        <p:spPr>
          <a:xfrm rot="222003">
            <a:off x="8768562" y="5336821"/>
            <a:ext cx="3199757" cy="105465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Brad y llyfrau Gleision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F7ADF0D-54C4-F54C-89F9-64DE7499BDBE}"/>
              </a:ext>
            </a:extLst>
          </p:cNvPr>
          <p:cNvSpPr/>
          <p:nvPr/>
        </p:nvSpPr>
        <p:spPr>
          <a:xfrm rot="21198555">
            <a:off x="4315477" y="414388"/>
            <a:ext cx="3199757" cy="105465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Sefydlu’r Urdd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423FE1D-565D-4A41-A520-9B9B40526641}"/>
              </a:ext>
            </a:extLst>
          </p:cNvPr>
          <p:cNvSpPr/>
          <p:nvPr/>
        </p:nvSpPr>
        <p:spPr>
          <a:xfrm rot="305668">
            <a:off x="341256" y="456358"/>
            <a:ext cx="3199757" cy="105465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Ysgol Gynradd Gymraeg gyntaf.  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54B1E52-33B7-5C48-8E3D-B8CE0888CBFE}"/>
              </a:ext>
            </a:extLst>
          </p:cNvPr>
          <p:cNvSpPr/>
          <p:nvPr/>
        </p:nvSpPr>
        <p:spPr>
          <a:xfrm rot="221720">
            <a:off x="8184088" y="1875222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Ysgol Uwchradd Gymraeg gyntaf. 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E683240-3047-AC44-8F90-587F38A7A21F}"/>
              </a:ext>
            </a:extLst>
          </p:cNvPr>
          <p:cNvSpPr/>
          <p:nvPr/>
        </p:nvSpPr>
        <p:spPr>
          <a:xfrm>
            <a:off x="8075308" y="246339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Tynged yr Iaith Saunders Lewis 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FBA6292-9CD7-DC4B-A5FB-40099988F4A7}"/>
              </a:ext>
            </a:extLst>
          </p:cNvPr>
          <p:cNvSpPr/>
          <p:nvPr/>
        </p:nvSpPr>
        <p:spPr>
          <a:xfrm rot="21161270">
            <a:off x="383161" y="1954261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Deddf Iaith Gyntaf. 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9BD6856-BB9F-3442-A095-94E94DC44B74}"/>
              </a:ext>
            </a:extLst>
          </p:cNvPr>
          <p:cNvSpPr/>
          <p:nvPr/>
        </p:nvSpPr>
        <p:spPr>
          <a:xfrm rot="21443154">
            <a:off x="8363778" y="3594338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S4C yn dechrau darlledu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6D7C10CE-F57C-2D46-943A-59E930B0DD1E}"/>
              </a:ext>
            </a:extLst>
          </p:cNvPr>
          <p:cNvSpPr/>
          <p:nvPr/>
        </p:nvSpPr>
        <p:spPr>
          <a:xfrm>
            <a:off x="322164" y="3483999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Radio Cymru yn fyw ar yr awyr. 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2FA2EC2F-0A53-0046-8DAB-5CBC6709B633}"/>
              </a:ext>
            </a:extLst>
          </p:cNvPr>
          <p:cNvSpPr/>
          <p:nvPr/>
        </p:nvSpPr>
        <p:spPr>
          <a:xfrm rot="328870">
            <a:off x="4250061" y="2009466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Pleidlais Datganoli  / Cynulliad i Gymru 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5391663-8D0C-A046-90B2-79079B6C202B}"/>
              </a:ext>
            </a:extLst>
          </p:cNvPr>
          <p:cNvSpPr/>
          <p:nvPr/>
        </p:nvSpPr>
        <p:spPr>
          <a:xfrm>
            <a:off x="4465311" y="3594339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Strategaeth Addysg Cyfrwng Cymraeg.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BA59C6C1-6237-0D48-8D17-1F3B4A084C65}"/>
              </a:ext>
            </a:extLst>
          </p:cNvPr>
          <p:cNvSpPr/>
          <p:nvPr/>
        </p:nvSpPr>
        <p:spPr>
          <a:xfrm rot="21284668">
            <a:off x="485417" y="5352457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Sefydlu Mudiad Meithrin  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680AB39F-54D3-8D44-B579-0B4F1CB07291}"/>
              </a:ext>
            </a:extLst>
          </p:cNvPr>
          <p:cNvSpPr/>
          <p:nvPr/>
        </p:nvSpPr>
        <p:spPr>
          <a:xfrm rot="421652">
            <a:off x="4524497" y="5298924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Mesur iaith / Safonau Iaith</a:t>
            </a:r>
          </a:p>
        </p:txBody>
      </p:sp>
    </p:spTree>
    <p:extLst>
      <p:ext uri="{BB962C8B-B14F-4D97-AF65-F5344CB8AC3E}">
        <p14:creationId xmlns:p14="http://schemas.microsoft.com/office/powerpoint/2010/main" val="3615455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</Words>
  <Application>Microsoft Macintosh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Book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Griffiths</dc:creator>
  <cp:lastModifiedBy>Bethan Griffiths</cp:lastModifiedBy>
  <cp:revision>1</cp:revision>
  <dcterms:created xsi:type="dcterms:W3CDTF">2021-09-29T21:29:01Z</dcterms:created>
  <dcterms:modified xsi:type="dcterms:W3CDTF">2022-10-05T22:40:12Z</dcterms:modified>
</cp:coreProperties>
</file>