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</p:sldMasterIdLst>
  <p:notesMasterIdLst>
    <p:notesMasterId r:id="rId21"/>
  </p:notesMasterIdLst>
  <p:sldIdLst>
    <p:sldId id="311" r:id="rId3"/>
    <p:sldId id="482" r:id="rId4"/>
    <p:sldId id="499" r:id="rId5"/>
    <p:sldId id="485" r:id="rId6"/>
    <p:sldId id="497" r:id="rId7"/>
    <p:sldId id="486" r:id="rId8"/>
    <p:sldId id="498" r:id="rId9"/>
    <p:sldId id="495" r:id="rId10"/>
    <p:sldId id="496" r:id="rId11"/>
    <p:sldId id="494" r:id="rId12"/>
    <p:sldId id="500" r:id="rId13"/>
    <p:sldId id="483" r:id="rId14"/>
    <p:sldId id="501" r:id="rId15"/>
    <p:sldId id="474" r:id="rId16"/>
    <p:sldId id="475" r:id="rId17"/>
    <p:sldId id="476" r:id="rId18"/>
    <p:sldId id="477" r:id="rId19"/>
    <p:sldId id="48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F9FC5F-769C-4068-B40F-A0286D23BE36}" v="547" dt="2024-08-09T06:38:16.6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6/11/relationships/changesInfo" Target="changesInfos/changesInfo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02F9FC5F-769C-4068-B40F-A0286D23BE36}"/>
    <pc:docChg chg="custSel addSld delSld modSld sldOrd">
      <pc:chgData name="Stephanie Bradley" userId="bb573b86-6a01-430f-ba3c-43c2b2970490" providerId="ADAL" clId="{02F9FC5F-769C-4068-B40F-A0286D23BE36}" dt="2024-08-14T08:00:30.787" v="3068" actId="20577"/>
      <pc:docMkLst>
        <pc:docMk/>
      </pc:docMkLst>
      <pc:sldChg chg="del">
        <pc:chgData name="Stephanie Bradley" userId="bb573b86-6a01-430f-ba3c-43c2b2970490" providerId="ADAL" clId="{02F9FC5F-769C-4068-B40F-A0286D23BE36}" dt="2024-08-09T06:22:59.547" v="1291" actId="2696"/>
        <pc:sldMkLst>
          <pc:docMk/>
          <pc:sldMk cId="1738271695" sldId="265"/>
        </pc:sldMkLst>
      </pc:sldChg>
      <pc:sldChg chg="del">
        <pc:chgData name="Stephanie Bradley" userId="bb573b86-6a01-430f-ba3c-43c2b2970490" providerId="ADAL" clId="{02F9FC5F-769C-4068-B40F-A0286D23BE36}" dt="2024-08-09T06:11:21.319" v="129" actId="2696"/>
        <pc:sldMkLst>
          <pc:docMk/>
          <pc:sldMk cId="2252119537" sldId="306"/>
        </pc:sldMkLst>
      </pc:sldChg>
      <pc:sldChg chg="modSp mod">
        <pc:chgData name="Stephanie Bradley" userId="bb573b86-6a01-430f-ba3c-43c2b2970490" providerId="ADAL" clId="{02F9FC5F-769C-4068-B40F-A0286D23BE36}" dt="2024-08-14T08:00:30.787" v="3068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02F9FC5F-769C-4068-B40F-A0286D23BE36}" dt="2024-08-14T08:00:30.787" v="3068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02F9FC5F-769C-4068-B40F-A0286D23BE36}" dt="2024-08-09T06:11:09.194" v="127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del">
        <pc:chgData name="Stephanie Bradley" userId="bb573b86-6a01-430f-ba3c-43c2b2970490" providerId="ADAL" clId="{02F9FC5F-769C-4068-B40F-A0286D23BE36}" dt="2024-08-09T06:11:21.319" v="129" actId="2696"/>
        <pc:sldMkLst>
          <pc:docMk/>
          <pc:sldMk cId="2515137076" sldId="320"/>
        </pc:sldMkLst>
      </pc:sldChg>
      <pc:sldChg chg="del">
        <pc:chgData name="Stephanie Bradley" userId="bb573b86-6a01-430f-ba3c-43c2b2970490" providerId="ADAL" clId="{02F9FC5F-769C-4068-B40F-A0286D23BE36}" dt="2024-08-09T06:11:26.413" v="130" actId="2696"/>
        <pc:sldMkLst>
          <pc:docMk/>
          <pc:sldMk cId="36066685" sldId="454"/>
        </pc:sldMkLst>
      </pc:sldChg>
      <pc:sldChg chg="del">
        <pc:chgData name="Stephanie Bradley" userId="bb573b86-6a01-430f-ba3c-43c2b2970490" providerId="ADAL" clId="{02F9FC5F-769C-4068-B40F-A0286D23BE36}" dt="2024-08-09T06:11:26.413" v="130" actId="2696"/>
        <pc:sldMkLst>
          <pc:docMk/>
          <pc:sldMk cId="2756952445" sldId="455"/>
        </pc:sldMkLst>
      </pc:sldChg>
      <pc:sldChg chg="del">
        <pc:chgData name="Stephanie Bradley" userId="bb573b86-6a01-430f-ba3c-43c2b2970490" providerId="ADAL" clId="{02F9FC5F-769C-4068-B40F-A0286D23BE36}" dt="2024-08-09T06:11:30.432" v="131" actId="2696"/>
        <pc:sldMkLst>
          <pc:docMk/>
          <pc:sldMk cId="475013332" sldId="457"/>
        </pc:sldMkLst>
      </pc:sldChg>
      <pc:sldChg chg="del">
        <pc:chgData name="Stephanie Bradley" userId="bb573b86-6a01-430f-ba3c-43c2b2970490" providerId="ADAL" clId="{02F9FC5F-769C-4068-B40F-A0286D23BE36}" dt="2024-08-09T06:11:30.432" v="131" actId="2696"/>
        <pc:sldMkLst>
          <pc:docMk/>
          <pc:sldMk cId="2435177848" sldId="458"/>
        </pc:sldMkLst>
      </pc:sldChg>
      <pc:sldChg chg="del">
        <pc:chgData name="Stephanie Bradley" userId="bb573b86-6a01-430f-ba3c-43c2b2970490" providerId="ADAL" clId="{02F9FC5F-769C-4068-B40F-A0286D23BE36}" dt="2024-08-09T06:11:30.432" v="131" actId="2696"/>
        <pc:sldMkLst>
          <pc:docMk/>
          <pc:sldMk cId="2464042701" sldId="459"/>
        </pc:sldMkLst>
      </pc:sldChg>
      <pc:sldChg chg="del">
        <pc:chgData name="Stephanie Bradley" userId="bb573b86-6a01-430f-ba3c-43c2b2970490" providerId="ADAL" clId="{02F9FC5F-769C-4068-B40F-A0286D23BE36}" dt="2024-08-09T06:11:26.413" v="130" actId="2696"/>
        <pc:sldMkLst>
          <pc:docMk/>
          <pc:sldMk cId="1274392935" sldId="466"/>
        </pc:sldMkLst>
      </pc:sldChg>
      <pc:sldChg chg="del">
        <pc:chgData name="Stephanie Bradley" userId="bb573b86-6a01-430f-ba3c-43c2b2970490" providerId="ADAL" clId="{02F9FC5F-769C-4068-B40F-A0286D23BE36}" dt="2024-08-09T06:12:02.918" v="137" actId="2696"/>
        <pc:sldMkLst>
          <pc:docMk/>
          <pc:sldMk cId="411800907" sldId="467"/>
        </pc:sldMkLst>
      </pc:sldChg>
      <pc:sldChg chg="del">
        <pc:chgData name="Stephanie Bradley" userId="bb573b86-6a01-430f-ba3c-43c2b2970490" providerId="ADAL" clId="{02F9FC5F-769C-4068-B40F-A0286D23BE36}" dt="2024-08-09T06:12:10.291" v="138" actId="2696"/>
        <pc:sldMkLst>
          <pc:docMk/>
          <pc:sldMk cId="3639711456" sldId="479"/>
        </pc:sldMkLst>
      </pc:sldChg>
      <pc:sldChg chg="del">
        <pc:chgData name="Stephanie Bradley" userId="bb573b86-6a01-430f-ba3c-43c2b2970490" providerId="ADAL" clId="{02F9FC5F-769C-4068-B40F-A0286D23BE36}" dt="2024-08-09T06:11:58.698" v="136" actId="2696"/>
        <pc:sldMkLst>
          <pc:docMk/>
          <pc:sldMk cId="3303518653" sldId="480"/>
        </pc:sldMkLst>
      </pc:sldChg>
      <pc:sldChg chg="del">
        <pc:chgData name="Stephanie Bradley" userId="bb573b86-6a01-430f-ba3c-43c2b2970490" providerId="ADAL" clId="{02F9FC5F-769C-4068-B40F-A0286D23BE36}" dt="2024-08-09T06:12:24.837" v="139" actId="2696"/>
        <pc:sldMkLst>
          <pc:docMk/>
          <pc:sldMk cId="3607594918" sldId="481"/>
        </pc:sldMkLst>
      </pc:sldChg>
      <pc:sldChg chg="ord">
        <pc:chgData name="Stephanie Bradley" userId="bb573b86-6a01-430f-ba3c-43c2b2970490" providerId="ADAL" clId="{02F9FC5F-769C-4068-B40F-A0286D23BE36}" dt="2024-08-09T06:28:35.575" v="2154"/>
        <pc:sldMkLst>
          <pc:docMk/>
          <pc:sldMk cId="2031710385" sldId="482"/>
        </pc:sldMkLst>
      </pc:sldChg>
      <pc:sldChg chg="modSp">
        <pc:chgData name="Stephanie Bradley" userId="bb573b86-6a01-430f-ba3c-43c2b2970490" providerId="ADAL" clId="{02F9FC5F-769C-4068-B40F-A0286D23BE36}" dt="2024-08-09T06:32:38.904" v="2204" actId="20577"/>
        <pc:sldMkLst>
          <pc:docMk/>
          <pc:sldMk cId="218925915" sldId="483"/>
        </pc:sldMkLst>
        <pc:spChg chg="mod">
          <ac:chgData name="Stephanie Bradley" userId="bb573b86-6a01-430f-ba3c-43c2b2970490" providerId="ADAL" clId="{02F9FC5F-769C-4068-B40F-A0286D23BE36}" dt="2024-08-09T06:32:38.904" v="2204" actId="20577"/>
          <ac:spMkLst>
            <pc:docMk/>
            <pc:sldMk cId="218925915" sldId="483"/>
            <ac:spMk id="3" creationId="{EB216B2B-17CC-4B15-9F99-09E73913F388}"/>
          </ac:spMkLst>
        </pc:spChg>
      </pc:sldChg>
      <pc:sldChg chg="ord">
        <pc:chgData name="Stephanie Bradley" userId="bb573b86-6a01-430f-ba3c-43c2b2970490" providerId="ADAL" clId="{02F9FC5F-769C-4068-B40F-A0286D23BE36}" dt="2024-08-09T06:28:58.977" v="2156"/>
        <pc:sldMkLst>
          <pc:docMk/>
          <pc:sldMk cId="873438104" sldId="484"/>
        </pc:sldMkLst>
      </pc:sldChg>
      <pc:sldChg chg="ord">
        <pc:chgData name="Stephanie Bradley" userId="bb573b86-6a01-430f-ba3c-43c2b2970490" providerId="ADAL" clId="{02F9FC5F-769C-4068-B40F-A0286D23BE36}" dt="2024-08-09T06:11:54.637" v="135"/>
        <pc:sldMkLst>
          <pc:docMk/>
          <pc:sldMk cId="1632586408" sldId="485"/>
        </pc:sldMkLst>
      </pc:sldChg>
      <pc:sldChg chg="modSp ord">
        <pc:chgData name="Stephanie Bradley" userId="bb573b86-6a01-430f-ba3c-43c2b2970490" providerId="ADAL" clId="{02F9FC5F-769C-4068-B40F-A0286D23BE36}" dt="2024-08-09T06:30:36.261" v="2163" actId="113"/>
        <pc:sldMkLst>
          <pc:docMk/>
          <pc:sldMk cId="405649168" sldId="486"/>
        </pc:sldMkLst>
        <pc:spChg chg="mod">
          <ac:chgData name="Stephanie Bradley" userId="bb573b86-6a01-430f-ba3c-43c2b2970490" providerId="ADAL" clId="{02F9FC5F-769C-4068-B40F-A0286D23BE36}" dt="2024-08-09T06:30:36.261" v="2163" actId="113"/>
          <ac:spMkLst>
            <pc:docMk/>
            <pc:sldMk cId="405649168" sldId="486"/>
            <ac:spMk id="3" creationId="{D5762F89-4B56-907E-5002-E9B5A4569167}"/>
          </ac:spMkLst>
        </pc:spChg>
      </pc:sldChg>
      <pc:sldChg chg="del">
        <pc:chgData name="Stephanie Bradley" userId="bb573b86-6a01-430f-ba3c-43c2b2970490" providerId="ADAL" clId="{02F9FC5F-769C-4068-B40F-A0286D23BE36}" dt="2024-08-09T06:11:16.876" v="128" actId="2696"/>
        <pc:sldMkLst>
          <pc:docMk/>
          <pc:sldMk cId="2428792393" sldId="487"/>
        </pc:sldMkLst>
      </pc:sldChg>
      <pc:sldChg chg="del">
        <pc:chgData name="Stephanie Bradley" userId="bb573b86-6a01-430f-ba3c-43c2b2970490" providerId="ADAL" clId="{02F9FC5F-769C-4068-B40F-A0286D23BE36}" dt="2024-08-09T06:11:16.876" v="128" actId="2696"/>
        <pc:sldMkLst>
          <pc:docMk/>
          <pc:sldMk cId="3779745166" sldId="488"/>
        </pc:sldMkLst>
      </pc:sldChg>
      <pc:sldChg chg="del">
        <pc:chgData name="Stephanie Bradley" userId="bb573b86-6a01-430f-ba3c-43c2b2970490" providerId="ADAL" clId="{02F9FC5F-769C-4068-B40F-A0286D23BE36}" dt="2024-08-09T06:11:16.876" v="128" actId="2696"/>
        <pc:sldMkLst>
          <pc:docMk/>
          <pc:sldMk cId="3245849644" sldId="489"/>
        </pc:sldMkLst>
      </pc:sldChg>
      <pc:sldChg chg="del">
        <pc:chgData name="Stephanie Bradley" userId="bb573b86-6a01-430f-ba3c-43c2b2970490" providerId="ADAL" clId="{02F9FC5F-769C-4068-B40F-A0286D23BE36}" dt="2024-08-09T06:11:16.876" v="128" actId="2696"/>
        <pc:sldMkLst>
          <pc:docMk/>
          <pc:sldMk cId="1142291326" sldId="490"/>
        </pc:sldMkLst>
      </pc:sldChg>
      <pc:sldChg chg="del">
        <pc:chgData name="Stephanie Bradley" userId="bb573b86-6a01-430f-ba3c-43c2b2970490" providerId="ADAL" clId="{02F9FC5F-769C-4068-B40F-A0286D23BE36}" dt="2024-08-09T06:11:21.319" v="129" actId="2696"/>
        <pc:sldMkLst>
          <pc:docMk/>
          <pc:sldMk cId="3293626473" sldId="491"/>
        </pc:sldMkLst>
      </pc:sldChg>
      <pc:sldChg chg="del">
        <pc:chgData name="Stephanie Bradley" userId="bb573b86-6a01-430f-ba3c-43c2b2970490" providerId="ADAL" clId="{02F9FC5F-769C-4068-B40F-A0286D23BE36}" dt="2024-08-09T06:12:02.918" v="137" actId="2696"/>
        <pc:sldMkLst>
          <pc:docMk/>
          <pc:sldMk cId="2585403195" sldId="492"/>
        </pc:sldMkLst>
      </pc:sldChg>
      <pc:sldChg chg="del">
        <pc:chgData name="Stephanie Bradley" userId="bb573b86-6a01-430f-ba3c-43c2b2970490" providerId="ADAL" clId="{02F9FC5F-769C-4068-B40F-A0286D23BE36}" dt="2024-08-09T06:12:02.918" v="137" actId="2696"/>
        <pc:sldMkLst>
          <pc:docMk/>
          <pc:sldMk cId="402863267" sldId="493"/>
        </pc:sldMkLst>
      </pc:sldChg>
      <pc:sldChg chg="modSp mod ord">
        <pc:chgData name="Stephanie Bradley" userId="bb573b86-6a01-430f-ba3c-43c2b2970490" providerId="ADAL" clId="{02F9FC5F-769C-4068-B40F-A0286D23BE36}" dt="2024-08-09T06:29:02.157" v="2158"/>
        <pc:sldMkLst>
          <pc:docMk/>
          <pc:sldMk cId="1441687333" sldId="494"/>
        </pc:sldMkLst>
        <pc:spChg chg="mod">
          <ac:chgData name="Stephanie Bradley" userId="bb573b86-6a01-430f-ba3c-43c2b2970490" providerId="ADAL" clId="{02F9FC5F-769C-4068-B40F-A0286D23BE36}" dt="2024-08-09T06:13:04.285" v="219" actId="20577"/>
          <ac:spMkLst>
            <pc:docMk/>
            <pc:sldMk cId="1441687333" sldId="494"/>
            <ac:spMk id="2" creationId="{04164D4B-54B7-029D-4E51-452923D20556}"/>
          </ac:spMkLst>
        </pc:spChg>
        <pc:spChg chg="mod">
          <ac:chgData name="Stephanie Bradley" userId="bb573b86-6a01-430f-ba3c-43c2b2970490" providerId="ADAL" clId="{02F9FC5F-769C-4068-B40F-A0286D23BE36}" dt="2024-08-09T06:12:47.665" v="186" actId="5793"/>
          <ac:spMkLst>
            <pc:docMk/>
            <pc:sldMk cId="1441687333" sldId="494"/>
            <ac:spMk id="3" creationId="{9E658047-D9C0-B6F1-59BC-C3B605DE6432}"/>
          </ac:spMkLst>
        </pc:spChg>
      </pc:sldChg>
      <pc:sldChg chg="addSp modSp add del mod modClrScheme chgLayout">
        <pc:chgData name="Stephanie Bradley" userId="bb573b86-6a01-430f-ba3c-43c2b2970490" providerId="ADAL" clId="{02F9FC5F-769C-4068-B40F-A0286D23BE36}" dt="2024-08-09T06:14:24.348" v="347" actId="2696"/>
        <pc:sldMkLst>
          <pc:docMk/>
          <pc:sldMk cId="181407534" sldId="495"/>
        </pc:sldMkLst>
        <pc:spChg chg="mod ord">
          <ac:chgData name="Stephanie Bradley" userId="bb573b86-6a01-430f-ba3c-43c2b2970490" providerId="ADAL" clId="{02F9FC5F-769C-4068-B40F-A0286D23BE36}" dt="2024-08-09T06:14:19.271" v="346" actId="700"/>
          <ac:spMkLst>
            <pc:docMk/>
            <pc:sldMk cId="181407534" sldId="495"/>
            <ac:spMk id="2" creationId="{04164D4B-54B7-029D-4E51-452923D20556}"/>
          </ac:spMkLst>
        </pc:spChg>
        <pc:spChg chg="mod ord">
          <ac:chgData name="Stephanie Bradley" userId="bb573b86-6a01-430f-ba3c-43c2b2970490" providerId="ADAL" clId="{02F9FC5F-769C-4068-B40F-A0286D23BE36}" dt="2024-08-09T06:14:19.271" v="346" actId="700"/>
          <ac:spMkLst>
            <pc:docMk/>
            <pc:sldMk cId="181407534" sldId="495"/>
            <ac:spMk id="3" creationId="{9E658047-D9C0-B6F1-59BC-C3B605DE6432}"/>
          </ac:spMkLst>
        </pc:spChg>
        <pc:spChg chg="add mod ord">
          <ac:chgData name="Stephanie Bradley" userId="bb573b86-6a01-430f-ba3c-43c2b2970490" providerId="ADAL" clId="{02F9FC5F-769C-4068-B40F-A0286D23BE36}" dt="2024-08-09T06:14:19.271" v="346" actId="700"/>
          <ac:spMkLst>
            <pc:docMk/>
            <pc:sldMk cId="181407534" sldId="495"/>
            <ac:spMk id="4" creationId="{ED657FFA-1591-41A9-DFFD-A0E43D17886F}"/>
          </ac:spMkLst>
        </pc:spChg>
      </pc:sldChg>
      <pc:sldChg chg="modSp new mod ord modAnim">
        <pc:chgData name="Stephanie Bradley" userId="bb573b86-6a01-430f-ba3c-43c2b2970490" providerId="ADAL" clId="{02F9FC5F-769C-4068-B40F-A0286D23BE36}" dt="2024-08-09T06:29:05.848" v="2160"/>
        <pc:sldMkLst>
          <pc:docMk/>
          <pc:sldMk cId="4291667034" sldId="495"/>
        </pc:sldMkLst>
        <pc:spChg chg="mod">
          <ac:chgData name="Stephanie Bradley" userId="bb573b86-6a01-430f-ba3c-43c2b2970490" providerId="ADAL" clId="{02F9FC5F-769C-4068-B40F-A0286D23BE36}" dt="2024-08-09T06:14:40.538" v="368" actId="113"/>
          <ac:spMkLst>
            <pc:docMk/>
            <pc:sldMk cId="4291667034" sldId="495"/>
            <ac:spMk id="2" creationId="{E3C3DE41-18A8-4F70-E3D8-5C08A396B2DC}"/>
          </ac:spMkLst>
        </pc:spChg>
        <pc:spChg chg="mod">
          <ac:chgData name="Stephanie Bradley" userId="bb573b86-6a01-430f-ba3c-43c2b2970490" providerId="ADAL" clId="{02F9FC5F-769C-4068-B40F-A0286D23BE36}" dt="2024-08-09T06:18:43.585" v="972" actId="255"/>
          <ac:spMkLst>
            <pc:docMk/>
            <pc:sldMk cId="4291667034" sldId="495"/>
            <ac:spMk id="3" creationId="{AD1FB365-992B-C49C-187B-1DCB553972EF}"/>
          </ac:spMkLst>
        </pc:spChg>
      </pc:sldChg>
      <pc:sldChg chg="modSp add ord modAnim">
        <pc:chgData name="Stephanie Bradley" userId="bb573b86-6a01-430f-ba3c-43c2b2970490" providerId="ADAL" clId="{02F9FC5F-769C-4068-B40F-A0286D23BE36}" dt="2024-08-09T06:29:08.504" v="2162"/>
        <pc:sldMkLst>
          <pc:docMk/>
          <pc:sldMk cId="162127903" sldId="496"/>
        </pc:sldMkLst>
        <pc:spChg chg="mod">
          <ac:chgData name="Stephanie Bradley" userId="bb573b86-6a01-430f-ba3c-43c2b2970490" providerId="ADAL" clId="{02F9FC5F-769C-4068-B40F-A0286D23BE36}" dt="2024-08-09T06:20:24.199" v="1120" actId="20577"/>
          <ac:spMkLst>
            <pc:docMk/>
            <pc:sldMk cId="162127903" sldId="496"/>
            <ac:spMk id="2" creationId="{E3C3DE41-18A8-4F70-E3D8-5C08A396B2DC}"/>
          </ac:spMkLst>
        </pc:spChg>
        <pc:spChg chg="mod">
          <ac:chgData name="Stephanie Bradley" userId="bb573b86-6a01-430f-ba3c-43c2b2970490" providerId="ADAL" clId="{02F9FC5F-769C-4068-B40F-A0286D23BE36}" dt="2024-08-09T06:21:48.742" v="1289" actId="20577"/>
          <ac:spMkLst>
            <pc:docMk/>
            <pc:sldMk cId="162127903" sldId="496"/>
            <ac:spMk id="3" creationId="{AD1FB365-992B-C49C-187B-1DCB553972EF}"/>
          </ac:spMkLst>
        </pc:spChg>
      </pc:sldChg>
      <pc:sldChg chg="add">
        <pc:chgData name="Stephanie Bradley" userId="bb573b86-6a01-430f-ba3c-43c2b2970490" providerId="ADAL" clId="{02F9FC5F-769C-4068-B40F-A0286D23BE36}" dt="2024-08-09T06:22:44.508" v="1290"/>
        <pc:sldMkLst>
          <pc:docMk/>
          <pc:sldMk cId="898913338" sldId="497"/>
        </pc:sldMkLst>
      </pc:sldChg>
      <pc:sldChg chg="modSp new mod modAnim">
        <pc:chgData name="Stephanie Bradley" userId="bb573b86-6a01-430f-ba3c-43c2b2970490" providerId="ADAL" clId="{02F9FC5F-769C-4068-B40F-A0286D23BE36}" dt="2024-08-09T06:31:27.090" v="2188"/>
        <pc:sldMkLst>
          <pc:docMk/>
          <pc:sldMk cId="542641648" sldId="498"/>
        </pc:sldMkLst>
        <pc:spChg chg="mod">
          <ac:chgData name="Stephanie Bradley" userId="bb573b86-6a01-430f-ba3c-43c2b2970490" providerId="ADAL" clId="{02F9FC5F-769C-4068-B40F-A0286D23BE36}" dt="2024-08-09T06:23:54.888" v="1311" actId="113"/>
          <ac:spMkLst>
            <pc:docMk/>
            <pc:sldMk cId="542641648" sldId="498"/>
            <ac:spMk id="2" creationId="{E3C1E7B1-1284-E3F6-BD61-6EE596F57690}"/>
          </ac:spMkLst>
        </pc:spChg>
        <pc:spChg chg="mod">
          <ac:chgData name="Stephanie Bradley" userId="bb573b86-6a01-430f-ba3c-43c2b2970490" providerId="ADAL" clId="{02F9FC5F-769C-4068-B40F-A0286D23BE36}" dt="2024-08-09T06:31:21.632" v="2187" actId="20577"/>
          <ac:spMkLst>
            <pc:docMk/>
            <pc:sldMk cId="542641648" sldId="498"/>
            <ac:spMk id="3" creationId="{DAAEDD72-DD06-B783-367C-50FC53B31BFD}"/>
          </ac:spMkLst>
        </pc:spChg>
      </pc:sldChg>
      <pc:sldChg chg="modSp new mod modAnim">
        <pc:chgData name="Stephanie Bradley" userId="bb573b86-6a01-430f-ba3c-43c2b2970490" providerId="ADAL" clId="{02F9FC5F-769C-4068-B40F-A0286D23BE36}" dt="2024-08-09T06:38:16.644" v="3048"/>
        <pc:sldMkLst>
          <pc:docMk/>
          <pc:sldMk cId="2783447235" sldId="499"/>
        </pc:sldMkLst>
        <pc:spChg chg="mod">
          <ac:chgData name="Stephanie Bradley" userId="bb573b86-6a01-430f-ba3c-43c2b2970490" providerId="ADAL" clId="{02F9FC5F-769C-4068-B40F-A0286D23BE36}" dt="2024-08-09T06:26:52.904" v="1892" actId="113"/>
          <ac:spMkLst>
            <pc:docMk/>
            <pc:sldMk cId="2783447235" sldId="499"/>
            <ac:spMk id="2" creationId="{C036AEEB-0BE6-51A2-0119-8C6447AD85BE}"/>
          </ac:spMkLst>
        </pc:spChg>
        <pc:spChg chg="mod">
          <ac:chgData name="Stephanie Bradley" userId="bb573b86-6a01-430f-ba3c-43c2b2970490" providerId="ADAL" clId="{02F9FC5F-769C-4068-B40F-A0286D23BE36}" dt="2024-08-09T06:37:55.747" v="3045" actId="20577"/>
          <ac:spMkLst>
            <pc:docMk/>
            <pc:sldMk cId="2783447235" sldId="499"/>
            <ac:spMk id="3" creationId="{2C521AE5-EF4B-94FA-B7C7-56C1F1C8E336}"/>
          </ac:spMkLst>
        </pc:spChg>
      </pc:sldChg>
      <pc:sldChg chg="modSp new mod modAnim">
        <pc:chgData name="Stephanie Bradley" userId="bb573b86-6a01-430f-ba3c-43c2b2970490" providerId="ADAL" clId="{02F9FC5F-769C-4068-B40F-A0286D23BE36}" dt="2024-08-09T06:36:50.298" v="2905" actId="207"/>
        <pc:sldMkLst>
          <pc:docMk/>
          <pc:sldMk cId="3891390331" sldId="500"/>
        </pc:sldMkLst>
        <pc:spChg chg="mod">
          <ac:chgData name="Stephanie Bradley" userId="bb573b86-6a01-430f-ba3c-43c2b2970490" providerId="ADAL" clId="{02F9FC5F-769C-4068-B40F-A0286D23BE36}" dt="2024-08-09T06:33:06.715" v="2241" actId="113"/>
          <ac:spMkLst>
            <pc:docMk/>
            <pc:sldMk cId="3891390331" sldId="500"/>
            <ac:spMk id="2" creationId="{79D83489-6966-2F11-0966-8566CF90478F}"/>
          </ac:spMkLst>
        </pc:spChg>
        <pc:spChg chg="mod">
          <ac:chgData name="Stephanie Bradley" userId="bb573b86-6a01-430f-ba3c-43c2b2970490" providerId="ADAL" clId="{02F9FC5F-769C-4068-B40F-A0286D23BE36}" dt="2024-08-09T06:36:50.298" v="2905" actId="207"/>
          <ac:spMkLst>
            <pc:docMk/>
            <pc:sldMk cId="3891390331" sldId="500"/>
            <ac:spMk id="3" creationId="{3F724CF8-87BA-F773-44C0-3F941C8AD3C4}"/>
          </ac:spMkLst>
        </pc:spChg>
      </pc:sldChg>
    </pc:docChg>
  </pc:docChgLst>
  <pc:docChgLst>
    <pc:chgData name="Stephanie Bradley" userId="S::s.bradley@uwtsd.ac.uk::bb573b86-6a01-430f-ba3c-43c2b2970490" providerId="AD" clId="Web-{06F8FB17-C07E-A016-FB17-697CE52523C2}"/>
    <pc:docChg chg="sldOrd">
      <pc:chgData name="Stephanie Bradley" userId="S::s.bradley@uwtsd.ac.uk::bb573b86-6a01-430f-ba3c-43c2b2970490" providerId="AD" clId="Web-{06F8FB17-C07E-A016-FB17-697CE52523C2}" dt="2024-08-09T10:11:27.757" v="9"/>
      <pc:docMkLst>
        <pc:docMk/>
      </pc:docMkLst>
      <pc:sldChg chg="ord">
        <pc:chgData name="Stephanie Bradley" userId="S::s.bradley@uwtsd.ac.uk::bb573b86-6a01-430f-ba3c-43c2b2970490" providerId="AD" clId="Web-{06F8FB17-C07E-A016-FB17-697CE52523C2}" dt="2024-08-09T10:11:27.757" v="9"/>
        <pc:sldMkLst>
          <pc:docMk/>
          <pc:sldMk cId="218925915" sldId="483"/>
        </pc:sldMkLst>
      </pc:sldChg>
      <pc:sldChg chg="ord">
        <pc:chgData name="Stephanie Bradley" userId="S::s.bradley@uwtsd.ac.uk::bb573b86-6a01-430f-ba3c-43c2b2970490" providerId="AD" clId="Web-{06F8FB17-C07E-A016-FB17-697CE52523C2}" dt="2024-08-09T10:10:56.631" v="7"/>
        <pc:sldMkLst>
          <pc:docMk/>
          <pc:sldMk cId="873438104" sldId="484"/>
        </pc:sldMkLst>
      </pc:sldChg>
      <pc:sldChg chg="ord">
        <pc:chgData name="Stephanie Bradley" userId="S::s.bradley@uwtsd.ac.uk::bb573b86-6a01-430f-ba3c-43c2b2970490" providerId="AD" clId="Web-{06F8FB17-C07E-A016-FB17-697CE52523C2}" dt="2024-08-09T10:09:30.346" v="3"/>
        <pc:sldMkLst>
          <pc:docMk/>
          <pc:sldMk cId="1441687333" sldId="494"/>
        </pc:sldMkLst>
      </pc:sldChg>
      <pc:sldChg chg="ord">
        <pc:chgData name="Stephanie Bradley" userId="S::s.bradley@uwtsd.ac.uk::bb573b86-6a01-430f-ba3c-43c2b2970490" providerId="AD" clId="Web-{06F8FB17-C07E-A016-FB17-697CE52523C2}" dt="2024-08-09T10:09:18.861" v="2"/>
        <pc:sldMkLst>
          <pc:docMk/>
          <pc:sldMk cId="898913338" sldId="497"/>
        </pc:sldMkLst>
      </pc:sldChg>
      <pc:sldChg chg="ord">
        <pc:chgData name="Stephanie Bradley" userId="S::s.bradley@uwtsd.ac.uk::bb573b86-6a01-430f-ba3c-43c2b2970490" providerId="AD" clId="Web-{06F8FB17-C07E-A016-FB17-697CE52523C2}" dt="2024-08-09T10:11:23.850" v="8"/>
        <pc:sldMkLst>
          <pc:docMk/>
          <pc:sldMk cId="3891390331" sldId="500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DEDAB8-D043-4DE4-AC31-37BD46DC90FB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003815-2F95-41AF-8D06-B4C3A5F4D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92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739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4969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6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192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963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6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832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142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45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74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775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367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901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97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750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tel.uwtsd.ac.uk/immersive/" TargetMode="Externa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emmys.tv/international-emmy-awards/other-awards/jcs-international-young-creatives-award/?utm_source=Linked+in&amp;utm_medium=organic&amp;utm_campaign=JCS_getready_2024&amp;utm_id=JCS+Get+Ready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f:/r/teams/PreSessional2024_GRP/Shared%20Documents/General/Sentence%20Structure%20Practice?csf=1&amp;web=1&amp;e=RBPu0H" TargetMode="Externa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814203908/suffixes-and-adjectives-flash-cards/?i=2waqte&amp;x=1qqt" TargetMode="Externa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word-family-race-7xx74y0xxvllw5ty" TargetMode="Externa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message/19:hf-_Yzv8mapygwQqfrhnE0qH_egNg5vAas_tMUVV1JQ1@thread.tacv2/1722494412402?tenantId=4e0f11f9-046e-4505-9cb8-db2152311e21&amp;groupId=958e2c8e-6dc2-4969-acf4-4de956e4d6c1&amp;parentMessageId=1722494412402&amp;teamName=Pre%20Sessional%202024_GRP&amp;channelName=General&amp;createdTime=1722494412402" TargetMode="Externa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/>
              <a:t>WEEK SIX </a:t>
            </a:r>
            <a:r>
              <a:rPr lang="en-GB" dirty="0"/>
              <a:t>/ </a:t>
            </a:r>
            <a:r>
              <a:rPr lang="en-GB"/>
              <a:t>WEEK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Project: a 1-minute video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Vocabulary – Word Families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Assessment - Writing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00CF3-9442-D8E7-BC11-60A5BEC52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721994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PSE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391AB-CEF2-506C-D6EF-27C4B8E9F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5840"/>
            <a:ext cx="10515600" cy="5171123"/>
          </a:xfrm>
        </p:spPr>
        <p:txBody>
          <a:bodyPr/>
          <a:lstStyle/>
          <a:p>
            <a:r>
              <a:rPr lang="en-GB"/>
              <a:t>On Friday and Monday, you will complete a project.</a:t>
            </a:r>
          </a:p>
          <a:p>
            <a:r>
              <a:rPr lang="en-GB"/>
              <a:t>You will work in 3 groups to produce a 1-minute video on the theme of PEACE. The video must be in English and last exactly 1 minute. Each student in your group should produce a video but your group can help you.</a:t>
            </a:r>
          </a:p>
          <a:p>
            <a:r>
              <a:rPr lang="en-GB"/>
              <a:t>On Friday we will meet in T&amp;L 1 – the immersive room:</a:t>
            </a:r>
          </a:p>
          <a:p>
            <a:r>
              <a:rPr lang="en-GB">
                <a:hlinkClick r:id="rId2"/>
              </a:rPr>
              <a:t>Immersive &amp; Virtual Reality – UWTSD</a:t>
            </a:r>
            <a:r>
              <a:rPr lang="en-GB"/>
              <a:t> </a:t>
            </a:r>
          </a:p>
          <a:p>
            <a:r>
              <a:rPr lang="en-GB"/>
              <a:t>After class today you should book a study room with the library.</a:t>
            </a:r>
          </a:p>
          <a:p>
            <a:r>
              <a:rPr lang="en-GB"/>
              <a:t>On Monday you will work with your group in the study room to produce your videos.</a:t>
            </a:r>
          </a:p>
          <a:p>
            <a:r>
              <a:rPr lang="en-GB"/>
              <a:t>These should be uploaded onto Teams on Tuesday before 5pm.</a:t>
            </a:r>
          </a:p>
        </p:txBody>
      </p:sp>
    </p:spTree>
    <p:extLst>
      <p:ext uri="{BB962C8B-B14F-4D97-AF65-F5344CB8AC3E}">
        <p14:creationId xmlns:p14="http://schemas.microsoft.com/office/powerpoint/2010/main" val="2031710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6AEEB-0BE6-51A2-0119-8C6447AD8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Introduction to the immersive 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21AE5-EF4B-94FA-B7C7-56C1F1C8E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2658"/>
            <a:ext cx="10515600" cy="457430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As you watch and listen to Callum’s presentation, think about how you could use the room for your 1–minute video.</a:t>
            </a:r>
          </a:p>
          <a:p>
            <a:r>
              <a:rPr lang="en-GB" dirty="0"/>
              <a:t>You will see 3 videos that have won the competition in the past to give you some ideas.</a:t>
            </a:r>
          </a:p>
          <a:p>
            <a:r>
              <a:rPr lang="en-GB" dirty="0"/>
              <a:t>Note: you might also like to consider using the immersive room for your final presentation.</a:t>
            </a:r>
          </a:p>
        </p:txBody>
      </p:sp>
    </p:spTree>
    <p:extLst>
      <p:ext uri="{BB962C8B-B14F-4D97-AF65-F5344CB8AC3E}">
        <p14:creationId xmlns:p14="http://schemas.microsoft.com/office/powerpoint/2010/main" val="278344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A87B9AA-8155-B5B1-8422-92C69913B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076960"/>
          </a:xfrm>
        </p:spPr>
        <p:txBody>
          <a:bodyPr/>
          <a:lstStyle/>
          <a:p>
            <a:pPr algn="ctr"/>
            <a:r>
              <a:rPr lang="en-US" b="1">
                <a:solidFill>
                  <a:schemeClr val="accent1"/>
                </a:solidFill>
              </a:rPr>
              <a:t>What does peace mean to you?</a:t>
            </a:r>
          </a:p>
        </p:txBody>
      </p:sp>
      <p:pic>
        <p:nvPicPr>
          <p:cNvPr id="3" name="Picture 2" descr="A piece of paper with a heart drawn on it&#10;&#10;Description automatically generated">
            <a:extLst>
              <a:ext uri="{FF2B5EF4-FFF2-40B4-BE49-F238E27FC236}">
                <a16:creationId xmlns:a16="http://schemas.microsoft.com/office/drawing/2014/main" id="{9F61B491-D324-1609-49C2-620E50E392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812684" y="1394699"/>
            <a:ext cx="4873625" cy="3655218"/>
          </a:xfrm>
          <a:prstGeom prst="rect">
            <a:avLst/>
          </a:prstGeo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BF6FE78-4CC0-68E5-E995-71736F413A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/>
          <a:p>
            <a:r>
              <a:rPr lang="en-US" sz="1800"/>
              <a:t>Competition: Stand up for Peace.</a:t>
            </a:r>
          </a:p>
          <a:p>
            <a:r>
              <a:rPr lang="en-US" sz="1800"/>
              <a:t>Must be your original work.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Any genre (fiction, non-fiction, animation etc.) is encouraged.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if my video not exactly 60 seconds, will it still be considered?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video needs to be exactly 60 seconds long, not one second less and not one second more.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6EC219-ADCC-96E2-F97A-692605748C8C}"/>
              </a:ext>
            </a:extLst>
          </p:cNvPr>
          <p:cNvSpPr txBox="1"/>
          <p:nvPr/>
        </p:nvSpPr>
        <p:spPr>
          <a:xfrm>
            <a:off x="6339841" y="5659120"/>
            <a:ext cx="393276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chemeClr val="accent1"/>
                </a:solidFill>
              </a:rPr>
              <a:t>Peace Prayer, St </a:t>
            </a:r>
            <a:r>
              <a:rPr lang="en-GB" sz="1100" err="1">
                <a:solidFill>
                  <a:schemeClr val="accent1"/>
                </a:solidFill>
              </a:rPr>
              <a:t>Non’s</a:t>
            </a:r>
            <a:r>
              <a:rPr lang="en-GB" sz="1100">
                <a:solidFill>
                  <a:schemeClr val="accent1"/>
                </a:solidFill>
              </a:rPr>
              <a:t> Chapel, St David’s (Bradley, S., 7/8/2024)</a:t>
            </a:r>
          </a:p>
        </p:txBody>
      </p:sp>
    </p:spTree>
    <p:extLst>
      <p:ext uri="{BB962C8B-B14F-4D97-AF65-F5344CB8AC3E}">
        <p14:creationId xmlns:p14="http://schemas.microsoft.com/office/powerpoint/2010/main" val="163258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15-minute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898913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6BD09-6B4B-30DD-A071-17643D380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can my video be about?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62F89-4B56-907E-5002-E9B5A4569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800"/>
            <a:ext cx="10515600" cy="4856163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Show that coexistence between individuals in hostile countries is not a myth and that in every war-affected region, many people want peace.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Demonstrate that one could find peace based on respect, unbiased friendships or mutual businesses.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Showcase people from different backgrounds setting their differences aside.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 a story about artists creating together, athletes playing together, love, friendship, mutual accountability, support of one another.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These are of course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only examples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and again we count on your creativity!</a:t>
            </a:r>
            <a:endParaRPr lang="en-US" sz="1200" dirty="0">
              <a:hlinkClick r:id="rId2"/>
            </a:endParaRPr>
          </a:p>
          <a:p>
            <a:pPr marL="0" indent="0">
              <a:buNone/>
            </a:pPr>
            <a:r>
              <a:rPr lang="en-US" sz="1200" dirty="0">
                <a:hlinkClick r:id="rId2"/>
              </a:rPr>
              <a:t>Source:</a:t>
            </a:r>
          </a:p>
          <a:p>
            <a:pPr marL="0" indent="0">
              <a:buNone/>
            </a:pPr>
            <a:r>
              <a:rPr lang="en-US" sz="1200" dirty="0">
                <a:hlinkClick r:id="rId2"/>
              </a:rPr>
              <a:t>JCS International Young Creatives Award – International Academy of Television Arts &amp; Sciences (iemmys.tv)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564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1E7B1-1284-E3F6-BD61-6EE596F57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Competition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EDD72-DD06-B783-367C-50FC53B31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0542"/>
            <a:ext cx="10515600" cy="5036421"/>
          </a:xfrm>
        </p:spPr>
        <p:txBody>
          <a:bodyPr/>
          <a:lstStyle/>
          <a:p>
            <a:r>
              <a:rPr lang="en-GB" dirty="0"/>
              <a:t>Read the rules for the International Young Creatives Award</a:t>
            </a:r>
          </a:p>
          <a:p>
            <a:r>
              <a:rPr lang="en-GB" dirty="0"/>
              <a:t>Answer the reading comprehension questions.</a:t>
            </a:r>
          </a:p>
          <a:p>
            <a:r>
              <a:rPr lang="en-GB" dirty="0"/>
              <a:t>Work in your study group and make sure you know what to do.</a:t>
            </a:r>
          </a:p>
          <a:p>
            <a:endParaRPr lang="en-GB" dirty="0"/>
          </a:p>
          <a:p>
            <a:r>
              <a:rPr lang="en-GB" dirty="0"/>
              <a:t>Experiment with the Igloo software. Do you want to record your video here?</a:t>
            </a:r>
          </a:p>
          <a:p>
            <a:r>
              <a:rPr lang="en-GB" dirty="0"/>
              <a:t>If so, book the room now with Callum.</a:t>
            </a:r>
          </a:p>
          <a:p>
            <a:r>
              <a:rPr lang="en-GB" dirty="0"/>
              <a:t>If not, book a study room with the library staff. Use library chat.</a:t>
            </a:r>
          </a:p>
          <a:p>
            <a:r>
              <a:rPr lang="en-GB" dirty="0"/>
              <a:t>You will have all day Monday to create your video.</a:t>
            </a:r>
          </a:p>
        </p:txBody>
      </p:sp>
    </p:spTree>
    <p:extLst>
      <p:ext uri="{BB962C8B-B14F-4D97-AF65-F5344CB8AC3E}">
        <p14:creationId xmlns:p14="http://schemas.microsoft.com/office/powerpoint/2010/main" val="542641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3DE41-18A8-4F70-E3D8-5C08A396B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Timed Writing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FB365-992B-C49C-187B-1DCB55397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1381"/>
            <a:ext cx="10515600" cy="5085582"/>
          </a:xfrm>
        </p:spPr>
        <p:txBody>
          <a:bodyPr/>
          <a:lstStyle/>
          <a:p>
            <a:r>
              <a:rPr lang="en-GB" sz="2600" dirty="0"/>
              <a:t>You are going to write an essay of about 250 words.</a:t>
            </a:r>
          </a:p>
          <a:p>
            <a:r>
              <a:rPr lang="en-GB" sz="2600" dirty="0"/>
              <a:t>Put all your devices and books on the back tables.</a:t>
            </a:r>
          </a:p>
          <a:p>
            <a:r>
              <a:rPr lang="en-GB" sz="2600" dirty="0"/>
              <a:t>You need your notebook and a pen or a pencil.</a:t>
            </a:r>
          </a:p>
          <a:p>
            <a:r>
              <a:rPr lang="en-GB" sz="2600" dirty="0"/>
              <a:t>You have one hour to complete the task.</a:t>
            </a:r>
          </a:p>
          <a:p>
            <a:r>
              <a:rPr lang="en-GB" sz="2600" dirty="0"/>
              <a:t>When you have finished you should take a photo of your work.</a:t>
            </a:r>
          </a:p>
          <a:p>
            <a:r>
              <a:rPr lang="en-GB" sz="2600" dirty="0"/>
              <a:t>Upload your essay on to Teams.</a:t>
            </a:r>
          </a:p>
          <a:p>
            <a:pPr marL="0" indent="0">
              <a:buNone/>
            </a:pPr>
            <a:r>
              <a:rPr lang="en-GB" sz="2600" dirty="0"/>
              <a:t>Pay attention to: </a:t>
            </a:r>
          </a:p>
          <a:p>
            <a:r>
              <a:rPr lang="en-GB" sz="2600" dirty="0"/>
              <a:t>Grammar, sentence structure, essay structure, signalling words ( discourse markers), argue both sides but make sure you have a clear argument and conclusion at the end. Add an appropriate title and introduction.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66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3DE41-18A8-4F70-E3D8-5C08A396B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Timed Writing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FB365-992B-C49C-187B-1DCB55397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1381"/>
            <a:ext cx="10515600" cy="508558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‘Which is more important: emotional intelligence or intellectual intelligence?’</a:t>
            </a:r>
          </a:p>
          <a:p>
            <a:endParaRPr lang="en-GB" dirty="0"/>
          </a:p>
          <a:p>
            <a:r>
              <a:rPr lang="en-GB" dirty="0"/>
              <a:t>You can argue from the perspective of the workplace </a:t>
            </a:r>
            <a:r>
              <a:rPr lang="en-GB" b="1" dirty="0"/>
              <a:t>or</a:t>
            </a:r>
            <a:r>
              <a:rPr lang="en-GB" dirty="0"/>
              <a:t> school or college.</a:t>
            </a:r>
          </a:p>
        </p:txBody>
      </p:sp>
    </p:spTree>
    <p:extLst>
      <p:ext uri="{BB962C8B-B14F-4D97-AF65-F5344CB8AC3E}">
        <p14:creationId xmlns:p14="http://schemas.microsoft.com/office/powerpoint/2010/main" val="16212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64D4B-54B7-029D-4E51-452923D20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Thursday’s Self Study &amp; Tutorial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58047-D9C0-B6F1-59BC-C3B605DE6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R&amp;W book p57, 58 &amp; 59 – learn how to write a compare and contrast essay.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687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83489-6966-2F11-0966-8566CF904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Journal Entry-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24CF8-87BA-F773-44C0-3F941C8AD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30710"/>
            <a:ext cx="10515600" cy="5046253"/>
          </a:xfrm>
        </p:spPr>
        <p:txBody>
          <a:bodyPr/>
          <a:lstStyle/>
          <a:p>
            <a:r>
              <a:rPr lang="en-GB" dirty="0"/>
              <a:t>Please note that this piece of work is now due on </a:t>
            </a:r>
            <a:r>
              <a:rPr lang="en-GB" b="1" dirty="0"/>
              <a:t>Friday, 16</a:t>
            </a:r>
            <a:r>
              <a:rPr lang="en-GB" b="1" baseline="30000" dirty="0"/>
              <a:t>th</a:t>
            </a:r>
            <a:r>
              <a:rPr lang="en-GB" b="1" dirty="0"/>
              <a:t> August at 10am</a:t>
            </a:r>
            <a:r>
              <a:rPr lang="en-GB" dirty="0"/>
              <a:t>. </a:t>
            </a:r>
          </a:p>
          <a:p>
            <a:r>
              <a:rPr lang="en-GB" dirty="0"/>
              <a:t>Make sure you have included a title, an introduction and descriptions of at least 2 places you visited, including images. Images should have captions. There should be a list of figures.</a:t>
            </a:r>
          </a:p>
          <a:p>
            <a:r>
              <a:rPr lang="en-GB" dirty="0"/>
              <a:t>You should provide a conclusion, summing up the day and explaining which aspect of the day you enjoyed most, and why.</a:t>
            </a:r>
          </a:p>
          <a:p>
            <a:r>
              <a:rPr lang="en-GB" b="1" dirty="0"/>
              <a:t>If</a:t>
            </a:r>
            <a:r>
              <a:rPr lang="en-GB" dirty="0"/>
              <a:t> you use any tourist literature or websites, you should reference them appropriately. </a:t>
            </a:r>
            <a:r>
              <a:rPr lang="en-GB" dirty="0">
                <a:solidFill>
                  <a:schemeClr val="accent1"/>
                </a:solidFill>
              </a:rPr>
              <a:t>6PSE group</a:t>
            </a:r>
            <a:r>
              <a:rPr lang="en-GB" dirty="0"/>
              <a:t> – we will look at referencing next week.</a:t>
            </a:r>
          </a:p>
        </p:txBody>
      </p:sp>
    </p:spTree>
    <p:extLst>
      <p:ext uri="{BB962C8B-B14F-4D97-AF65-F5344CB8AC3E}">
        <p14:creationId xmlns:p14="http://schemas.microsoft.com/office/powerpoint/2010/main" val="389139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408C-DEFC-CDE7-2EC3-2CFEE4ABF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16B2B-17CC-4B15-9F99-09E73913F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9360"/>
            <a:ext cx="10515600" cy="4947603"/>
          </a:xfrm>
        </p:spPr>
        <p:txBody>
          <a:bodyPr/>
          <a:lstStyle/>
          <a:p>
            <a:r>
              <a:rPr lang="en-GB" dirty="0"/>
              <a:t>Access the green sentence structure folder on Teams: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https://uowtsd.sharepoint.com/:f:/r/teams/PreSessional2024_GRP/Shared%20Documents/General/Sentence%20Structure%20Practice?csf=1&amp;web=1&amp;e=RBPu0H</a:t>
            </a:r>
            <a:r>
              <a:rPr lang="en-GB" dirty="0"/>
              <a:t> </a:t>
            </a:r>
          </a:p>
          <a:p>
            <a:r>
              <a:rPr lang="en-GB" dirty="0"/>
              <a:t>Work through the 5 exercises.</a:t>
            </a:r>
          </a:p>
          <a:p>
            <a:r>
              <a:rPr lang="en-GB" dirty="0"/>
              <a:t>You should complete these by Thursday the 15</a:t>
            </a:r>
            <a:r>
              <a:rPr lang="en-GB" baseline="30000" dirty="0"/>
              <a:t>th</a:t>
            </a:r>
            <a:r>
              <a:rPr lang="en-GB" dirty="0"/>
              <a:t> August at 10am.</a:t>
            </a:r>
          </a:p>
          <a:p>
            <a:r>
              <a:rPr lang="en-GB" dirty="0"/>
              <a:t>Send your completed exercises to your tutor by Team chat. You can add any questions you have to the bottom of each exercise.</a:t>
            </a:r>
          </a:p>
        </p:txBody>
      </p:sp>
    </p:spTree>
    <p:extLst>
      <p:ext uri="{BB962C8B-B14F-4D97-AF65-F5344CB8AC3E}">
        <p14:creationId xmlns:p14="http://schemas.microsoft.com/office/powerpoint/2010/main" val="21892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2E6B3-F97A-CD08-69C7-D4BBC13C8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D5706-363B-8521-AF40-A31F47C83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Bonnie &amp; Raphael</a:t>
            </a:r>
          </a:p>
          <a:p>
            <a:r>
              <a:rPr lang="en-GB" dirty="0"/>
              <a:t>Melody &amp; Lexie</a:t>
            </a:r>
          </a:p>
        </p:txBody>
      </p:sp>
    </p:spTree>
    <p:extLst>
      <p:ext uri="{BB962C8B-B14F-4D97-AF65-F5344CB8AC3E}">
        <p14:creationId xmlns:p14="http://schemas.microsoft.com/office/powerpoint/2010/main" val="3655664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571BE-9CAA-920A-32CE-AF0CB8BA9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Suffixes for Adjectives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A216B-F77C-F81D-EFAE-9970C97EC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Study the set on Quizlet: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https://quizlet.com/gb/814203908/suffixes-and-adjectives-flash-cards/?i=2waqte&amp;x=1qqt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Play Flashcards and Match. Then test yourself.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841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8E7D6-A055-D533-C13E-30D857D12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Team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4D967-B138-628D-7EFE-44117FD2D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8489" y="1079771"/>
            <a:ext cx="5915025" cy="4410203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Race to provide the word family for each of the words on the next slide. (N, V, </a:t>
            </a:r>
            <a:r>
              <a:rPr lang="en-GB" err="1"/>
              <a:t>Adj</a:t>
            </a:r>
            <a:r>
              <a:rPr lang="en-GB"/>
              <a:t>, Adv)</a:t>
            </a:r>
          </a:p>
          <a:p>
            <a:endParaRPr lang="en-GB"/>
          </a:p>
          <a:p>
            <a:r>
              <a:rPr lang="en-GB"/>
              <a:t>Put your answers on the Padlet – see the example: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https://padlet.com/transitiontales/word-family-race-7xx74y0xxvllw5ty</a:t>
            </a:r>
            <a:r>
              <a:rPr lang="en-GB"/>
              <a:t> </a:t>
            </a:r>
          </a:p>
          <a:p>
            <a:r>
              <a:rPr lang="en-GB"/>
              <a:t>Bonus points for opposites and negatives.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938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EA35-D545-1126-AA5C-95DA63138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Add the Word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F16B6-B9F6-BAFF-E4EE-C76B25C4D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8489" y="1946464"/>
            <a:ext cx="5915025" cy="3543511"/>
          </a:xfrm>
        </p:spPr>
        <p:txBody>
          <a:bodyPr/>
          <a:lstStyle/>
          <a:p>
            <a:r>
              <a:rPr lang="en-GB"/>
              <a:t>1) Strength</a:t>
            </a:r>
          </a:p>
          <a:p>
            <a:r>
              <a:rPr lang="en-GB"/>
              <a:t>2) Logic</a:t>
            </a:r>
          </a:p>
          <a:p>
            <a:r>
              <a:rPr lang="en-GB"/>
              <a:t>3) creation</a:t>
            </a:r>
          </a:p>
          <a:p>
            <a:r>
              <a:rPr lang="en-GB"/>
              <a:t>4) art</a:t>
            </a:r>
          </a:p>
          <a:p>
            <a:r>
              <a:rPr lang="en-GB"/>
              <a:t>5) intuit</a:t>
            </a:r>
          </a:p>
          <a:p>
            <a:r>
              <a:rPr lang="en-GB"/>
              <a:t>6) express</a:t>
            </a:r>
          </a:p>
          <a:p>
            <a:r>
              <a:rPr lang="en-GB"/>
              <a:t>7) honest</a:t>
            </a:r>
          </a:p>
          <a:p>
            <a:r>
              <a:rPr lang="en-GB"/>
              <a:t>8) memory</a:t>
            </a:r>
          </a:p>
        </p:txBody>
      </p:sp>
    </p:spTree>
    <p:extLst>
      <p:ext uri="{BB962C8B-B14F-4D97-AF65-F5344CB8AC3E}">
        <p14:creationId xmlns:p14="http://schemas.microsoft.com/office/powerpoint/2010/main" val="404621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2F115-E4D9-1D6C-FAA9-FCEB21063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Keep Word Family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61FD2-004C-0FD0-B2AE-6A728A1BB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Download the template:</a:t>
            </a:r>
          </a:p>
          <a:p>
            <a:endParaRPr lang="en-GB"/>
          </a:p>
          <a:p>
            <a:r>
              <a:rPr lang="en-US">
                <a:hlinkClick r:id="rId2" tooltip="https://teams.microsoft.com/l/message/19:hf-_Yzv8mapygwQqfrhnE0qH_egNg5vAas_tMUVV1JQ1@thread.tacv2/1722494412402?tenantId=4e0f11f9-046e-4505-9cb8-db2152311e21&amp;groupId=958e2c8e-6dc2-4969-acf4-4de956e4d6c1&amp;parentMessageId=1722494412402&amp;teamName=Pre%20Sessional%202024_GRP&amp;channelName=General&amp;createdTime=1722494412402"/>
              </a:rPr>
              <a:t>Stephanie Bradley: Word Family Template</a:t>
            </a:r>
            <a:endParaRPr lang="en-US"/>
          </a:p>
          <a:p>
            <a:r>
              <a:rPr lang="en-US"/>
              <a:t>posted in Pre-Sessional 2024_GRP / General on 01 August 2024 07:40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1850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CB5C3-8317-806D-F9E2-54079449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Writing Practice – Compare and Contrast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15D0F-3624-B4C7-0734-CA8EC3457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Talk to a partner.</a:t>
            </a:r>
          </a:p>
          <a:p>
            <a:r>
              <a:rPr lang="en-GB"/>
              <a:t>What’s more important – emotional or intellectual intelligence?</a:t>
            </a:r>
          </a:p>
          <a:p>
            <a:r>
              <a:rPr lang="en-GB"/>
              <a:t>Give reasons.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For reference: R&amp;W book UNIT 3 (pp. 50-54)</a:t>
            </a:r>
          </a:p>
        </p:txBody>
      </p:sp>
    </p:spTree>
    <p:extLst>
      <p:ext uri="{BB962C8B-B14F-4D97-AF65-F5344CB8AC3E}">
        <p14:creationId xmlns:p14="http://schemas.microsoft.com/office/powerpoint/2010/main" val="873438104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7236</TotalTime>
  <Words>1061</Words>
  <Application>Microsoft Office PowerPoint</Application>
  <PresentationFormat>Widescreen</PresentationFormat>
  <Paragraphs>129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Arial</vt:lpstr>
      <vt:lpstr>Calibri</vt:lpstr>
      <vt:lpstr>Sub Title 1</vt:lpstr>
      <vt:lpstr>Text 1</vt:lpstr>
      <vt:lpstr>  WEEK SIX / WEEK TWO   Day ONE   Session One</vt:lpstr>
      <vt:lpstr>PSE Project</vt:lpstr>
      <vt:lpstr>Introduction to the immersive room</vt:lpstr>
      <vt:lpstr>What does peace mean to you?</vt:lpstr>
      <vt:lpstr>Take a 15-minute break</vt:lpstr>
      <vt:lpstr>What can my video be about?</vt:lpstr>
      <vt:lpstr>Competition Rules</vt:lpstr>
      <vt:lpstr>Timed Writing Task</vt:lpstr>
      <vt:lpstr>Timed Writing Title</vt:lpstr>
      <vt:lpstr>Thursday’s Self Study &amp; Tutorial Task</vt:lpstr>
      <vt:lpstr>Journal Entry- St David’s</vt:lpstr>
      <vt:lpstr>Self-Study </vt:lpstr>
      <vt:lpstr>Tutorials</vt:lpstr>
      <vt:lpstr>Suffixes for Adjectives</vt:lpstr>
      <vt:lpstr>Team Game</vt:lpstr>
      <vt:lpstr>Add the Word Family</vt:lpstr>
      <vt:lpstr>Keep Word Family Notes</vt:lpstr>
      <vt:lpstr>Writing Practice – Compare and Contrast 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FIVE / WEEK ONE   Day Four   Session One</dc:title>
  <dc:creator>Stephanie Bradley</dc:creator>
  <cp:lastModifiedBy>Stephanie Bradley</cp:lastModifiedBy>
  <cp:revision>3</cp:revision>
  <dcterms:created xsi:type="dcterms:W3CDTF">2024-08-07T06:33:27Z</dcterms:created>
  <dcterms:modified xsi:type="dcterms:W3CDTF">2024-08-14T08:00:36Z</dcterms:modified>
</cp:coreProperties>
</file>