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9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0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13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1"/>
  </p:notesMasterIdLst>
  <p:sldIdLst>
    <p:sldId id="256" r:id="rId2"/>
    <p:sldId id="511" r:id="rId3"/>
    <p:sldId id="512" r:id="rId4"/>
    <p:sldId id="513" r:id="rId5"/>
    <p:sldId id="514" r:id="rId6"/>
    <p:sldId id="515" r:id="rId7"/>
    <p:sldId id="516" r:id="rId8"/>
    <p:sldId id="517" r:id="rId9"/>
    <p:sldId id="518" r:id="rId10"/>
    <p:sldId id="519" r:id="rId11"/>
    <p:sldId id="520" r:id="rId12"/>
    <p:sldId id="521" r:id="rId13"/>
    <p:sldId id="522" r:id="rId14"/>
    <p:sldId id="523" r:id="rId15"/>
    <p:sldId id="524" r:id="rId16"/>
    <p:sldId id="525" r:id="rId17"/>
    <p:sldId id="526" r:id="rId18"/>
    <p:sldId id="527" r:id="rId19"/>
    <p:sldId id="528" r:id="rId20"/>
    <p:sldId id="529" r:id="rId21"/>
    <p:sldId id="530" r:id="rId22"/>
    <p:sldId id="531" r:id="rId23"/>
    <p:sldId id="532" r:id="rId24"/>
    <p:sldId id="378" r:id="rId25"/>
    <p:sldId id="431" r:id="rId26"/>
    <p:sldId id="381" r:id="rId27"/>
    <p:sldId id="434" r:id="rId28"/>
    <p:sldId id="382" r:id="rId29"/>
    <p:sldId id="435" r:id="rId30"/>
    <p:sldId id="436" r:id="rId31"/>
    <p:sldId id="432" r:id="rId32"/>
    <p:sldId id="383" r:id="rId33"/>
    <p:sldId id="509" r:id="rId34"/>
    <p:sldId id="438" r:id="rId35"/>
    <p:sldId id="433" r:id="rId36"/>
    <p:sldId id="437" r:id="rId37"/>
    <p:sldId id="510" r:id="rId38"/>
    <p:sldId id="439" r:id="rId39"/>
    <p:sldId id="440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855" autoAdjust="0"/>
    <p:restoredTop sz="90874" autoAdjust="0"/>
  </p:normalViewPr>
  <p:slideViewPr>
    <p:cSldViewPr snapToGrid="0">
      <p:cViewPr varScale="1">
        <p:scale>
          <a:sx n="64" d="100"/>
          <a:sy n="64" d="100"/>
        </p:scale>
        <p:origin x="2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3" d="100"/>
          <a:sy n="53" d="100"/>
        </p:scale>
        <p:origin x="2648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6E4060-37EC-4458-977C-802AAD8CBE5C}" type="doc">
      <dgm:prSet loTypeId="urn:microsoft.com/office/officeart/2005/8/layout/vList2" loCatId="list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B848A89-C88B-4B0D-B765-64E6DEF80E0D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仁</a:t>
          </a:r>
        </a:p>
      </dgm:t>
    </dgm:pt>
    <dgm:pt modelId="{D54CBDA1-2202-4047-8C44-9BDF8102FF6D}" type="parTrans" cxnId="{4B4F4719-FE54-4A7C-98A0-B4D25F6FCDE6}">
      <dgm:prSet/>
      <dgm:spPr/>
      <dgm:t>
        <a:bodyPr/>
        <a:lstStyle/>
        <a:p>
          <a:endParaRPr lang="zh-TW" altLang="en-US"/>
        </a:p>
      </dgm:t>
    </dgm:pt>
    <dgm:pt modelId="{F9303410-26E0-45EF-BA0A-EBE162938822}" type="sibTrans" cxnId="{4B4F4719-FE54-4A7C-98A0-B4D25F6FCDE6}">
      <dgm:prSet/>
      <dgm:spPr/>
      <dgm:t>
        <a:bodyPr/>
        <a:lstStyle/>
        <a:p>
          <a:endParaRPr lang="zh-TW" altLang="en-US"/>
        </a:p>
      </dgm:t>
    </dgm:pt>
    <dgm:pt modelId="{48C3CD04-7354-4986-900E-1FEB8CAE2FB7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人＋二</a:t>
          </a:r>
          <a:endParaRPr lang="zh-TW" altLang="en-US" sz="3600" dirty="0"/>
        </a:p>
      </dgm:t>
    </dgm:pt>
    <dgm:pt modelId="{868E3205-CA05-4F3D-B0F0-0D123A0BC711}" type="parTrans" cxnId="{54D4E73B-0644-4352-B542-2E029EB0E7AA}">
      <dgm:prSet/>
      <dgm:spPr/>
      <dgm:t>
        <a:bodyPr/>
        <a:lstStyle/>
        <a:p>
          <a:endParaRPr lang="zh-TW" altLang="en-US"/>
        </a:p>
      </dgm:t>
    </dgm:pt>
    <dgm:pt modelId="{563C551A-BAE7-464E-A9DE-E90791E017CC}" type="sibTrans" cxnId="{54D4E73B-0644-4352-B542-2E029EB0E7AA}">
      <dgm:prSet/>
      <dgm:spPr/>
      <dgm:t>
        <a:bodyPr/>
        <a:lstStyle/>
        <a:p>
          <a:endParaRPr lang="zh-TW" altLang="en-US"/>
        </a:p>
      </dgm:t>
    </dgm:pt>
    <dgm:pt modelId="{2B3903D6-883A-48D0-87D1-DD13CDB330DC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元</a:t>
          </a:r>
        </a:p>
      </dgm:t>
    </dgm:pt>
    <dgm:pt modelId="{BE1B3453-EFCF-4558-B632-1E9A4E355077}" type="parTrans" cxnId="{36DB9091-C5B5-43F6-8BB6-032AB0459EA7}">
      <dgm:prSet/>
      <dgm:spPr/>
      <dgm:t>
        <a:bodyPr/>
        <a:lstStyle/>
        <a:p>
          <a:endParaRPr lang="zh-TW" altLang="en-US"/>
        </a:p>
      </dgm:t>
    </dgm:pt>
    <dgm:pt modelId="{38ADA13B-F4EF-4B74-B0C6-FD3EB85FF346}" type="sibTrans" cxnId="{36DB9091-C5B5-43F6-8BB6-032AB0459EA7}">
      <dgm:prSet/>
      <dgm:spPr/>
      <dgm:t>
        <a:bodyPr/>
        <a:lstStyle/>
        <a:p>
          <a:endParaRPr lang="zh-TW" altLang="en-US"/>
        </a:p>
      </dgm:t>
    </dgm:pt>
    <dgm:pt modelId="{B5A5AD84-3549-4417-A6FD-8BCB8A6CF7F3}">
      <dgm:prSet phldrT="[文字]" custT="1"/>
      <dgm:spPr/>
      <dgm:t>
        <a:bodyPr/>
        <a:lstStyle/>
        <a:p>
          <a:r>
            <a:rPr lang="zh-TW" altLang="en-US" sz="3600" smtClean="0">
              <a:latin typeface="標楷體" pitchFamily="65" charset="-120"/>
              <a:ea typeface="標楷體" pitchFamily="65" charset="-120"/>
            </a:rPr>
            <a:t>二＋儿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D54B6C8F-9EF6-45D3-A463-E21F7E364B69}" type="parTrans" cxnId="{122589C8-DA52-4F85-B6CA-0BCECEE96B77}">
      <dgm:prSet/>
      <dgm:spPr/>
      <dgm:t>
        <a:bodyPr/>
        <a:lstStyle/>
        <a:p>
          <a:endParaRPr lang="zh-TW" altLang="en-US"/>
        </a:p>
      </dgm:t>
    </dgm:pt>
    <dgm:pt modelId="{0BEADBC5-7DED-4B39-BFA5-8B988287AA9E}" type="sibTrans" cxnId="{122589C8-DA52-4F85-B6CA-0BCECEE96B77}">
      <dgm:prSet/>
      <dgm:spPr/>
      <dgm:t>
        <a:bodyPr/>
        <a:lstStyle/>
        <a:p>
          <a:endParaRPr lang="zh-TW" altLang="en-US"/>
        </a:p>
      </dgm:t>
    </dgm:pt>
    <dgm:pt modelId="{4BA8DBED-A8FA-4828-AB82-6F79D38D7F9E}" type="pres">
      <dgm:prSet presAssocID="{EF6E4060-37EC-4458-977C-802AAD8CBE5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8A14A00-BE9B-46FF-AF8C-624DB2F1DB6B}" type="pres">
      <dgm:prSet presAssocID="{6B848A89-C88B-4B0D-B765-64E6DEF80E0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AC8BBB-F3E2-48C0-AC13-6E55A2F7C79F}" type="pres">
      <dgm:prSet presAssocID="{6B848A89-C88B-4B0D-B765-64E6DEF80E0D}" presName="childText" presStyleLbl="revTx" presStyleIdx="0" presStyleCnt="2" custAng="0" custLinFactNeighborX="1483" custLinFactNeighborY="96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9528DC-99B3-47E3-85DD-531CF55264DC}" type="pres">
      <dgm:prSet presAssocID="{2B3903D6-883A-48D0-87D1-DD13CDB330DC}" presName="parentText" presStyleLbl="node1" presStyleIdx="1" presStyleCnt="2" custLinFactNeighborY="-4419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C9E75D2-1ED1-4E14-ABB0-92035F69AB4D}" type="pres">
      <dgm:prSet presAssocID="{2B3903D6-883A-48D0-87D1-DD13CDB330DC}" presName="childText" presStyleLbl="revTx" presStyleIdx="1" presStyleCnt="2" custLinFactNeighborY="-441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6047DC7-C3B1-425E-9580-19BD6E3C92CD}" type="presOf" srcId="{B5A5AD84-3549-4417-A6FD-8BCB8A6CF7F3}" destId="{4C9E75D2-1ED1-4E14-ABB0-92035F69AB4D}" srcOrd="0" destOrd="0" presId="urn:microsoft.com/office/officeart/2005/8/layout/vList2"/>
    <dgm:cxn modelId="{94E8B543-65C2-42C7-A983-318535878C71}" type="presOf" srcId="{EF6E4060-37EC-4458-977C-802AAD8CBE5C}" destId="{4BA8DBED-A8FA-4828-AB82-6F79D38D7F9E}" srcOrd="0" destOrd="0" presId="urn:microsoft.com/office/officeart/2005/8/layout/vList2"/>
    <dgm:cxn modelId="{36DB9091-C5B5-43F6-8BB6-032AB0459EA7}" srcId="{EF6E4060-37EC-4458-977C-802AAD8CBE5C}" destId="{2B3903D6-883A-48D0-87D1-DD13CDB330DC}" srcOrd="1" destOrd="0" parTransId="{BE1B3453-EFCF-4558-B632-1E9A4E355077}" sibTransId="{38ADA13B-F4EF-4B74-B0C6-FD3EB85FF346}"/>
    <dgm:cxn modelId="{F0D3E91E-E9FF-47DA-8D6C-1A61678AA4A8}" type="presOf" srcId="{48C3CD04-7354-4986-900E-1FEB8CAE2FB7}" destId="{51AC8BBB-F3E2-48C0-AC13-6E55A2F7C79F}" srcOrd="0" destOrd="0" presId="urn:microsoft.com/office/officeart/2005/8/layout/vList2"/>
    <dgm:cxn modelId="{4B4F4719-FE54-4A7C-98A0-B4D25F6FCDE6}" srcId="{EF6E4060-37EC-4458-977C-802AAD8CBE5C}" destId="{6B848A89-C88B-4B0D-B765-64E6DEF80E0D}" srcOrd="0" destOrd="0" parTransId="{D54CBDA1-2202-4047-8C44-9BDF8102FF6D}" sibTransId="{F9303410-26E0-45EF-BA0A-EBE162938822}"/>
    <dgm:cxn modelId="{8996D395-847D-4D64-A8D0-DB98A1F4F631}" type="presOf" srcId="{6B848A89-C88B-4B0D-B765-64E6DEF80E0D}" destId="{78A14A00-BE9B-46FF-AF8C-624DB2F1DB6B}" srcOrd="0" destOrd="0" presId="urn:microsoft.com/office/officeart/2005/8/layout/vList2"/>
    <dgm:cxn modelId="{86DA19BD-9C46-42A2-A225-D2D8DD924214}" type="presOf" srcId="{2B3903D6-883A-48D0-87D1-DD13CDB330DC}" destId="{D49528DC-99B3-47E3-85DD-531CF55264DC}" srcOrd="0" destOrd="0" presId="urn:microsoft.com/office/officeart/2005/8/layout/vList2"/>
    <dgm:cxn modelId="{122589C8-DA52-4F85-B6CA-0BCECEE96B77}" srcId="{2B3903D6-883A-48D0-87D1-DD13CDB330DC}" destId="{B5A5AD84-3549-4417-A6FD-8BCB8A6CF7F3}" srcOrd="0" destOrd="0" parTransId="{D54B6C8F-9EF6-45D3-A463-E21F7E364B69}" sibTransId="{0BEADBC5-7DED-4B39-BFA5-8B988287AA9E}"/>
    <dgm:cxn modelId="{54D4E73B-0644-4352-B542-2E029EB0E7AA}" srcId="{6B848A89-C88B-4B0D-B765-64E6DEF80E0D}" destId="{48C3CD04-7354-4986-900E-1FEB8CAE2FB7}" srcOrd="0" destOrd="0" parTransId="{868E3205-CA05-4F3D-B0F0-0D123A0BC711}" sibTransId="{563C551A-BAE7-464E-A9DE-E90791E017CC}"/>
    <dgm:cxn modelId="{5675E8C7-FF38-4D8E-AA46-2339DDB0B6A7}" type="presParOf" srcId="{4BA8DBED-A8FA-4828-AB82-6F79D38D7F9E}" destId="{78A14A00-BE9B-46FF-AF8C-624DB2F1DB6B}" srcOrd="0" destOrd="0" presId="urn:microsoft.com/office/officeart/2005/8/layout/vList2"/>
    <dgm:cxn modelId="{ED132122-8CEE-4F61-AA7A-2CE48BC36945}" type="presParOf" srcId="{4BA8DBED-A8FA-4828-AB82-6F79D38D7F9E}" destId="{51AC8BBB-F3E2-48C0-AC13-6E55A2F7C79F}" srcOrd="1" destOrd="0" presId="urn:microsoft.com/office/officeart/2005/8/layout/vList2"/>
    <dgm:cxn modelId="{14FE0C4E-083F-4B38-8F30-E4FF269E5DED}" type="presParOf" srcId="{4BA8DBED-A8FA-4828-AB82-6F79D38D7F9E}" destId="{D49528DC-99B3-47E3-85DD-531CF55264DC}" srcOrd="2" destOrd="0" presId="urn:microsoft.com/office/officeart/2005/8/layout/vList2"/>
    <dgm:cxn modelId="{3A2A0903-0BD4-455F-A6B6-6A217E75F6B6}" type="presParOf" srcId="{4BA8DBED-A8FA-4828-AB82-6F79D38D7F9E}" destId="{4C9E75D2-1ED1-4E14-ABB0-92035F69AB4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D49152-31C2-4C3B-BA65-A18F707D7382}" type="doc">
      <dgm:prSet loTypeId="urn:microsoft.com/office/officeart/2005/8/layout/hierarchy4" loCatId="relationship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B1F6445E-DFA5-469A-B41B-81D315935A56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仁＝元</a:t>
          </a:r>
        </a:p>
      </dgm:t>
    </dgm:pt>
    <dgm:pt modelId="{37D9D497-B9F2-4BE7-B0E0-82765F78B5C4}" type="parTrans" cxnId="{71E5DA7F-C78D-4BC1-8E31-9483C36506F5}">
      <dgm:prSet/>
      <dgm:spPr/>
      <dgm:t>
        <a:bodyPr/>
        <a:lstStyle/>
        <a:p>
          <a:endParaRPr lang="zh-TW" altLang="en-US"/>
        </a:p>
      </dgm:t>
    </dgm:pt>
    <dgm:pt modelId="{C7DBE3C5-0F0E-445C-A462-1DFFE930A724}" type="sibTrans" cxnId="{71E5DA7F-C78D-4BC1-8E31-9483C36506F5}">
      <dgm:prSet/>
      <dgm:spPr/>
      <dgm:t>
        <a:bodyPr/>
        <a:lstStyle/>
        <a:p>
          <a:endParaRPr lang="zh-TW" altLang="en-US"/>
        </a:p>
      </dgm:t>
    </dgm:pt>
    <dgm:pt modelId="{34B96CEF-13F3-4F8F-9F05-C69FB4ED8D65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仁</a:t>
          </a:r>
        </a:p>
      </dgm:t>
    </dgm:pt>
    <dgm:pt modelId="{7D319179-8779-4B8E-A5FE-20982504143B}" type="parTrans" cxnId="{ADBFD98B-0209-4AA0-9047-FDC2EAD0839B}">
      <dgm:prSet/>
      <dgm:spPr/>
      <dgm:t>
        <a:bodyPr/>
        <a:lstStyle/>
        <a:p>
          <a:endParaRPr lang="zh-TW" altLang="en-US"/>
        </a:p>
      </dgm:t>
    </dgm:pt>
    <dgm:pt modelId="{69DF1C26-D8EA-4697-AC89-5C2F1A06F488}" type="sibTrans" cxnId="{ADBFD98B-0209-4AA0-9047-FDC2EAD0839B}">
      <dgm:prSet/>
      <dgm:spPr/>
      <dgm:t>
        <a:bodyPr/>
        <a:lstStyle/>
        <a:p>
          <a:endParaRPr lang="zh-TW" altLang="en-US"/>
        </a:p>
      </dgm:t>
    </dgm:pt>
    <dgm:pt modelId="{3D351D5F-4AF7-4E7C-8A06-AE68876C7397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動物</a:t>
          </a:r>
        </a:p>
      </dgm:t>
    </dgm:pt>
    <dgm:pt modelId="{2D22F2CD-AFCB-4C9F-BB2D-514DE846F219}" type="parTrans" cxnId="{232E2F38-78BA-4480-B247-01721479D4C6}">
      <dgm:prSet/>
      <dgm:spPr/>
      <dgm:t>
        <a:bodyPr/>
        <a:lstStyle/>
        <a:p>
          <a:endParaRPr lang="zh-TW" altLang="en-US"/>
        </a:p>
      </dgm:t>
    </dgm:pt>
    <dgm:pt modelId="{F920FE53-A0E5-43A3-B586-0C99B72A5BBE}" type="sibTrans" cxnId="{232E2F38-78BA-4480-B247-01721479D4C6}">
      <dgm:prSet/>
      <dgm:spPr/>
      <dgm:t>
        <a:bodyPr/>
        <a:lstStyle/>
        <a:p>
          <a:endParaRPr lang="zh-TW" altLang="en-US"/>
        </a:p>
      </dgm:t>
    </dgm:pt>
    <dgm:pt modelId="{344BC16A-09C4-4013-8151-A3E08F14D838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植物</a:t>
          </a:r>
        </a:p>
      </dgm:t>
    </dgm:pt>
    <dgm:pt modelId="{BAFAFB7B-BA72-4F55-8489-3A8F60D935B2}" type="parTrans" cxnId="{50EC34EA-269F-4231-8F09-5DEC19C7C47F}">
      <dgm:prSet/>
      <dgm:spPr/>
      <dgm:t>
        <a:bodyPr/>
        <a:lstStyle/>
        <a:p>
          <a:endParaRPr lang="zh-TW" altLang="en-US"/>
        </a:p>
      </dgm:t>
    </dgm:pt>
    <dgm:pt modelId="{FB508D91-B703-49E8-AAEC-09CF476CB1BB}" type="sibTrans" cxnId="{50EC34EA-269F-4231-8F09-5DEC19C7C47F}">
      <dgm:prSet/>
      <dgm:spPr/>
      <dgm:t>
        <a:bodyPr/>
        <a:lstStyle/>
        <a:p>
          <a:endParaRPr lang="zh-TW" altLang="en-US"/>
        </a:p>
      </dgm:t>
    </dgm:pt>
    <dgm:pt modelId="{8D76B47C-3942-490F-B848-18C0EB21965F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元</a:t>
          </a:r>
        </a:p>
      </dgm:t>
    </dgm:pt>
    <dgm:pt modelId="{12449A2D-D347-4B26-AFFC-BE552806D615}" type="parTrans" cxnId="{CC692651-C3A7-4FA6-B012-95EC18C6019B}">
      <dgm:prSet/>
      <dgm:spPr/>
      <dgm:t>
        <a:bodyPr/>
        <a:lstStyle/>
        <a:p>
          <a:endParaRPr lang="zh-TW" altLang="en-US"/>
        </a:p>
      </dgm:t>
    </dgm:pt>
    <dgm:pt modelId="{9D40738C-A1DF-45D4-B321-F6443CA8BD7F}" type="sibTrans" cxnId="{CC692651-C3A7-4FA6-B012-95EC18C6019B}">
      <dgm:prSet/>
      <dgm:spPr/>
      <dgm:t>
        <a:bodyPr/>
        <a:lstStyle/>
        <a:p>
          <a:endParaRPr lang="zh-TW" altLang="en-US"/>
        </a:p>
      </dgm:t>
    </dgm:pt>
    <dgm:pt modelId="{034F7A58-8381-4E35-BA83-15CFD9684BCF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礦物</a:t>
          </a:r>
        </a:p>
      </dgm:t>
    </dgm:pt>
    <dgm:pt modelId="{C13C6DDC-7849-4457-B194-AE79B64543E0}" type="parTrans" cxnId="{5BD238F6-AD56-4C12-BA2F-7931CD7C76EE}">
      <dgm:prSet/>
      <dgm:spPr/>
      <dgm:t>
        <a:bodyPr/>
        <a:lstStyle/>
        <a:p>
          <a:endParaRPr lang="zh-TW" altLang="en-US"/>
        </a:p>
      </dgm:t>
    </dgm:pt>
    <dgm:pt modelId="{47168770-677D-4118-885D-7AB4D9DF948E}" type="sibTrans" cxnId="{5BD238F6-AD56-4C12-BA2F-7931CD7C76EE}">
      <dgm:prSet/>
      <dgm:spPr/>
      <dgm:t>
        <a:bodyPr/>
        <a:lstStyle/>
        <a:p>
          <a:endParaRPr lang="zh-TW" altLang="en-US"/>
        </a:p>
      </dgm:t>
    </dgm:pt>
    <dgm:pt modelId="{55D2EBA7-2738-4A84-BE3D-7E9F2B7D9DC9}" type="pres">
      <dgm:prSet presAssocID="{27D49152-31C2-4C3B-BA65-A18F707D738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2BD41033-E17E-4ED9-8BF5-85AE3F5F4762}" type="pres">
      <dgm:prSet presAssocID="{B1F6445E-DFA5-469A-B41B-81D315935A56}" presName="vertOne" presStyleCnt="0"/>
      <dgm:spPr/>
      <dgm:t>
        <a:bodyPr/>
        <a:lstStyle/>
        <a:p>
          <a:endParaRPr lang="zh-TW" altLang="en-US"/>
        </a:p>
      </dgm:t>
    </dgm:pt>
    <dgm:pt modelId="{0E019105-A4E5-408A-AEC3-8086390E197C}" type="pres">
      <dgm:prSet presAssocID="{B1F6445E-DFA5-469A-B41B-81D315935A56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F8DDD6-1DFE-42E8-A7C8-E80C765781F9}" type="pres">
      <dgm:prSet presAssocID="{B1F6445E-DFA5-469A-B41B-81D315935A56}" presName="parTransOne" presStyleCnt="0"/>
      <dgm:spPr/>
      <dgm:t>
        <a:bodyPr/>
        <a:lstStyle/>
        <a:p>
          <a:endParaRPr lang="zh-TW" altLang="en-US"/>
        </a:p>
      </dgm:t>
    </dgm:pt>
    <dgm:pt modelId="{16A50059-E3B1-4293-B0FF-99B7D4362EEC}" type="pres">
      <dgm:prSet presAssocID="{B1F6445E-DFA5-469A-B41B-81D315935A56}" presName="horzOne" presStyleCnt="0"/>
      <dgm:spPr/>
      <dgm:t>
        <a:bodyPr/>
        <a:lstStyle/>
        <a:p>
          <a:endParaRPr lang="zh-TW" altLang="en-US"/>
        </a:p>
      </dgm:t>
    </dgm:pt>
    <dgm:pt modelId="{EC1FBCF3-2CDD-4772-9E60-1BCA961E6CDC}" type="pres">
      <dgm:prSet presAssocID="{34B96CEF-13F3-4F8F-9F05-C69FB4ED8D65}" presName="vertTwo" presStyleCnt="0"/>
      <dgm:spPr/>
      <dgm:t>
        <a:bodyPr/>
        <a:lstStyle/>
        <a:p>
          <a:endParaRPr lang="zh-TW" altLang="en-US"/>
        </a:p>
      </dgm:t>
    </dgm:pt>
    <dgm:pt modelId="{E18C0998-25D3-4F23-B277-10FF6300517E}" type="pres">
      <dgm:prSet presAssocID="{34B96CEF-13F3-4F8F-9F05-C69FB4ED8D65}" presName="txTwo" presStyleLbl="node2" presStyleIdx="0" presStyleCnt="2" custLinFactNeighborX="-20218" custLinFactNeighborY="164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25A261-4D37-4D4A-8033-3228A8D6AF12}" type="pres">
      <dgm:prSet presAssocID="{34B96CEF-13F3-4F8F-9F05-C69FB4ED8D65}" presName="parTransTwo" presStyleCnt="0"/>
      <dgm:spPr/>
      <dgm:t>
        <a:bodyPr/>
        <a:lstStyle/>
        <a:p>
          <a:endParaRPr lang="zh-TW" altLang="en-US"/>
        </a:p>
      </dgm:t>
    </dgm:pt>
    <dgm:pt modelId="{06485F87-18E9-428A-98A6-917D33B6263A}" type="pres">
      <dgm:prSet presAssocID="{34B96CEF-13F3-4F8F-9F05-C69FB4ED8D65}" presName="horzTwo" presStyleCnt="0"/>
      <dgm:spPr/>
      <dgm:t>
        <a:bodyPr/>
        <a:lstStyle/>
        <a:p>
          <a:endParaRPr lang="zh-TW" altLang="en-US"/>
        </a:p>
      </dgm:t>
    </dgm:pt>
    <dgm:pt modelId="{6521194F-6C74-4771-96DE-45D169144100}" type="pres">
      <dgm:prSet presAssocID="{3D351D5F-4AF7-4E7C-8A06-AE68876C7397}" presName="vertThree" presStyleCnt="0"/>
      <dgm:spPr/>
      <dgm:t>
        <a:bodyPr/>
        <a:lstStyle/>
        <a:p>
          <a:endParaRPr lang="zh-TW" altLang="en-US"/>
        </a:p>
      </dgm:t>
    </dgm:pt>
    <dgm:pt modelId="{D2D4DBD6-95DB-4EC6-86AA-1F5A56EC842C}" type="pres">
      <dgm:prSet presAssocID="{3D351D5F-4AF7-4E7C-8A06-AE68876C7397}" presName="txThre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32D2E35-DC19-4610-9661-AA98D74A6E04}" type="pres">
      <dgm:prSet presAssocID="{3D351D5F-4AF7-4E7C-8A06-AE68876C7397}" presName="horzThree" presStyleCnt="0"/>
      <dgm:spPr/>
      <dgm:t>
        <a:bodyPr/>
        <a:lstStyle/>
        <a:p>
          <a:endParaRPr lang="zh-TW" altLang="en-US"/>
        </a:p>
      </dgm:t>
    </dgm:pt>
    <dgm:pt modelId="{D6AE828D-3BA3-4B1A-B303-CD80F7E0CDB7}" type="pres">
      <dgm:prSet presAssocID="{F920FE53-A0E5-43A3-B586-0C99B72A5BBE}" presName="sibSpaceThree" presStyleCnt="0"/>
      <dgm:spPr/>
      <dgm:t>
        <a:bodyPr/>
        <a:lstStyle/>
        <a:p>
          <a:endParaRPr lang="zh-TW" altLang="en-US"/>
        </a:p>
      </dgm:t>
    </dgm:pt>
    <dgm:pt modelId="{509E7556-3C91-4DDB-B87D-DDD036435576}" type="pres">
      <dgm:prSet presAssocID="{344BC16A-09C4-4013-8151-A3E08F14D838}" presName="vertThree" presStyleCnt="0"/>
      <dgm:spPr/>
      <dgm:t>
        <a:bodyPr/>
        <a:lstStyle/>
        <a:p>
          <a:endParaRPr lang="zh-TW" altLang="en-US"/>
        </a:p>
      </dgm:t>
    </dgm:pt>
    <dgm:pt modelId="{8A43627E-584A-4053-83FC-A17DDD42C7B8}" type="pres">
      <dgm:prSet presAssocID="{344BC16A-09C4-4013-8151-A3E08F14D838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A8B85F-CC31-49D2-996B-E1DFEE245D15}" type="pres">
      <dgm:prSet presAssocID="{344BC16A-09C4-4013-8151-A3E08F14D838}" presName="horzThree" presStyleCnt="0"/>
      <dgm:spPr/>
      <dgm:t>
        <a:bodyPr/>
        <a:lstStyle/>
        <a:p>
          <a:endParaRPr lang="zh-TW" altLang="en-US"/>
        </a:p>
      </dgm:t>
    </dgm:pt>
    <dgm:pt modelId="{43E6EF47-7C33-4556-B38C-C0F06C3D2317}" type="pres">
      <dgm:prSet presAssocID="{69DF1C26-D8EA-4697-AC89-5C2F1A06F488}" presName="sibSpaceTwo" presStyleCnt="0"/>
      <dgm:spPr/>
      <dgm:t>
        <a:bodyPr/>
        <a:lstStyle/>
        <a:p>
          <a:endParaRPr lang="zh-TW" altLang="en-US"/>
        </a:p>
      </dgm:t>
    </dgm:pt>
    <dgm:pt modelId="{0329F302-0A8B-44F0-B443-C639ED4C84B9}" type="pres">
      <dgm:prSet presAssocID="{8D76B47C-3942-490F-B848-18C0EB21965F}" presName="vertTwo" presStyleCnt="0"/>
      <dgm:spPr/>
      <dgm:t>
        <a:bodyPr/>
        <a:lstStyle/>
        <a:p>
          <a:endParaRPr lang="zh-TW" altLang="en-US"/>
        </a:p>
      </dgm:t>
    </dgm:pt>
    <dgm:pt modelId="{249F9932-D546-4C8A-BD06-EC4D251D9626}" type="pres">
      <dgm:prSet presAssocID="{8D76B47C-3942-490F-B848-18C0EB21965F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730E26-BF37-4B72-BFC3-74CF2E316F03}" type="pres">
      <dgm:prSet presAssocID="{8D76B47C-3942-490F-B848-18C0EB21965F}" presName="parTransTwo" presStyleCnt="0"/>
      <dgm:spPr/>
      <dgm:t>
        <a:bodyPr/>
        <a:lstStyle/>
        <a:p>
          <a:endParaRPr lang="zh-TW" altLang="en-US"/>
        </a:p>
      </dgm:t>
    </dgm:pt>
    <dgm:pt modelId="{60EE162B-4283-4F91-9375-1589BE0D3C66}" type="pres">
      <dgm:prSet presAssocID="{8D76B47C-3942-490F-B848-18C0EB21965F}" presName="horzTwo" presStyleCnt="0"/>
      <dgm:spPr/>
      <dgm:t>
        <a:bodyPr/>
        <a:lstStyle/>
        <a:p>
          <a:endParaRPr lang="zh-TW" altLang="en-US"/>
        </a:p>
      </dgm:t>
    </dgm:pt>
    <dgm:pt modelId="{87DBEF7D-0AAA-41E7-B0E6-FF13B3D7CE5D}" type="pres">
      <dgm:prSet presAssocID="{034F7A58-8381-4E35-BA83-15CFD9684BCF}" presName="vertThree" presStyleCnt="0"/>
      <dgm:spPr/>
      <dgm:t>
        <a:bodyPr/>
        <a:lstStyle/>
        <a:p>
          <a:endParaRPr lang="zh-TW" altLang="en-US"/>
        </a:p>
      </dgm:t>
    </dgm:pt>
    <dgm:pt modelId="{76B3642C-B4A1-4E41-AE24-2E90BFB5D740}" type="pres">
      <dgm:prSet presAssocID="{034F7A58-8381-4E35-BA83-15CFD9684BCF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46C1AA-D8D4-497A-8641-F1992439642E}" type="pres">
      <dgm:prSet presAssocID="{034F7A58-8381-4E35-BA83-15CFD9684BCF}" presName="horzThree" presStyleCnt="0"/>
      <dgm:spPr/>
      <dgm:t>
        <a:bodyPr/>
        <a:lstStyle/>
        <a:p>
          <a:endParaRPr lang="zh-TW" altLang="en-US"/>
        </a:p>
      </dgm:t>
    </dgm:pt>
  </dgm:ptLst>
  <dgm:cxnLst>
    <dgm:cxn modelId="{F1E1763E-BE27-4260-A647-25B2C85EE7B6}" type="presOf" srcId="{034F7A58-8381-4E35-BA83-15CFD9684BCF}" destId="{76B3642C-B4A1-4E41-AE24-2E90BFB5D740}" srcOrd="0" destOrd="0" presId="urn:microsoft.com/office/officeart/2005/8/layout/hierarchy4"/>
    <dgm:cxn modelId="{015C7A92-2FEC-4DEC-89F0-30AC9FD5E31F}" type="presOf" srcId="{B1F6445E-DFA5-469A-B41B-81D315935A56}" destId="{0E019105-A4E5-408A-AEC3-8086390E197C}" srcOrd="0" destOrd="0" presId="urn:microsoft.com/office/officeart/2005/8/layout/hierarchy4"/>
    <dgm:cxn modelId="{50EC34EA-269F-4231-8F09-5DEC19C7C47F}" srcId="{34B96CEF-13F3-4F8F-9F05-C69FB4ED8D65}" destId="{344BC16A-09C4-4013-8151-A3E08F14D838}" srcOrd="1" destOrd="0" parTransId="{BAFAFB7B-BA72-4F55-8489-3A8F60D935B2}" sibTransId="{FB508D91-B703-49E8-AAEC-09CF476CB1BB}"/>
    <dgm:cxn modelId="{71E5DA7F-C78D-4BC1-8E31-9483C36506F5}" srcId="{27D49152-31C2-4C3B-BA65-A18F707D7382}" destId="{B1F6445E-DFA5-469A-B41B-81D315935A56}" srcOrd="0" destOrd="0" parTransId="{37D9D497-B9F2-4BE7-B0E0-82765F78B5C4}" sibTransId="{C7DBE3C5-0F0E-445C-A462-1DFFE930A724}"/>
    <dgm:cxn modelId="{09FFBE04-0355-4F7D-89AB-211B78731E2D}" type="presOf" srcId="{344BC16A-09C4-4013-8151-A3E08F14D838}" destId="{8A43627E-584A-4053-83FC-A17DDD42C7B8}" srcOrd="0" destOrd="0" presId="urn:microsoft.com/office/officeart/2005/8/layout/hierarchy4"/>
    <dgm:cxn modelId="{5A48FD06-6543-4E5A-B786-678F6C46B4A1}" type="presOf" srcId="{3D351D5F-4AF7-4E7C-8A06-AE68876C7397}" destId="{D2D4DBD6-95DB-4EC6-86AA-1F5A56EC842C}" srcOrd="0" destOrd="0" presId="urn:microsoft.com/office/officeart/2005/8/layout/hierarchy4"/>
    <dgm:cxn modelId="{E5BC0980-2ACF-45CA-83C2-CB9BAB916B42}" type="presOf" srcId="{27D49152-31C2-4C3B-BA65-A18F707D7382}" destId="{55D2EBA7-2738-4A84-BE3D-7E9F2B7D9DC9}" srcOrd="0" destOrd="0" presId="urn:microsoft.com/office/officeart/2005/8/layout/hierarchy4"/>
    <dgm:cxn modelId="{F6F15D8E-B33C-4B58-840E-53E7A7C0B6FC}" type="presOf" srcId="{34B96CEF-13F3-4F8F-9F05-C69FB4ED8D65}" destId="{E18C0998-25D3-4F23-B277-10FF6300517E}" srcOrd="0" destOrd="0" presId="urn:microsoft.com/office/officeart/2005/8/layout/hierarchy4"/>
    <dgm:cxn modelId="{ADBFD98B-0209-4AA0-9047-FDC2EAD0839B}" srcId="{B1F6445E-DFA5-469A-B41B-81D315935A56}" destId="{34B96CEF-13F3-4F8F-9F05-C69FB4ED8D65}" srcOrd="0" destOrd="0" parTransId="{7D319179-8779-4B8E-A5FE-20982504143B}" sibTransId="{69DF1C26-D8EA-4697-AC89-5C2F1A06F488}"/>
    <dgm:cxn modelId="{5BD238F6-AD56-4C12-BA2F-7931CD7C76EE}" srcId="{8D76B47C-3942-490F-B848-18C0EB21965F}" destId="{034F7A58-8381-4E35-BA83-15CFD9684BCF}" srcOrd="0" destOrd="0" parTransId="{C13C6DDC-7849-4457-B194-AE79B64543E0}" sibTransId="{47168770-677D-4118-885D-7AB4D9DF948E}"/>
    <dgm:cxn modelId="{FA333D67-EAD6-4D78-B56C-FC923B40E5B9}" type="presOf" srcId="{8D76B47C-3942-490F-B848-18C0EB21965F}" destId="{249F9932-D546-4C8A-BD06-EC4D251D9626}" srcOrd="0" destOrd="0" presId="urn:microsoft.com/office/officeart/2005/8/layout/hierarchy4"/>
    <dgm:cxn modelId="{232E2F38-78BA-4480-B247-01721479D4C6}" srcId="{34B96CEF-13F3-4F8F-9F05-C69FB4ED8D65}" destId="{3D351D5F-4AF7-4E7C-8A06-AE68876C7397}" srcOrd="0" destOrd="0" parTransId="{2D22F2CD-AFCB-4C9F-BB2D-514DE846F219}" sibTransId="{F920FE53-A0E5-43A3-B586-0C99B72A5BBE}"/>
    <dgm:cxn modelId="{CC692651-C3A7-4FA6-B012-95EC18C6019B}" srcId="{B1F6445E-DFA5-469A-B41B-81D315935A56}" destId="{8D76B47C-3942-490F-B848-18C0EB21965F}" srcOrd="1" destOrd="0" parTransId="{12449A2D-D347-4B26-AFFC-BE552806D615}" sibTransId="{9D40738C-A1DF-45D4-B321-F6443CA8BD7F}"/>
    <dgm:cxn modelId="{49F9DE38-57AD-4A65-A133-7E2049DAC50B}" type="presParOf" srcId="{55D2EBA7-2738-4A84-BE3D-7E9F2B7D9DC9}" destId="{2BD41033-E17E-4ED9-8BF5-85AE3F5F4762}" srcOrd="0" destOrd="0" presId="urn:microsoft.com/office/officeart/2005/8/layout/hierarchy4"/>
    <dgm:cxn modelId="{2E060051-0E06-429E-9B5A-D6FB034F7E42}" type="presParOf" srcId="{2BD41033-E17E-4ED9-8BF5-85AE3F5F4762}" destId="{0E019105-A4E5-408A-AEC3-8086390E197C}" srcOrd="0" destOrd="0" presId="urn:microsoft.com/office/officeart/2005/8/layout/hierarchy4"/>
    <dgm:cxn modelId="{F3E0415A-6AC1-40DD-A148-ADCC3A04CFB8}" type="presParOf" srcId="{2BD41033-E17E-4ED9-8BF5-85AE3F5F4762}" destId="{31F8DDD6-1DFE-42E8-A7C8-E80C765781F9}" srcOrd="1" destOrd="0" presId="urn:microsoft.com/office/officeart/2005/8/layout/hierarchy4"/>
    <dgm:cxn modelId="{9AEFE2D4-97A1-4118-8D34-925203610631}" type="presParOf" srcId="{2BD41033-E17E-4ED9-8BF5-85AE3F5F4762}" destId="{16A50059-E3B1-4293-B0FF-99B7D4362EEC}" srcOrd="2" destOrd="0" presId="urn:microsoft.com/office/officeart/2005/8/layout/hierarchy4"/>
    <dgm:cxn modelId="{8C1678E6-3A03-47A5-BCED-DE6B6C916DC8}" type="presParOf" srcId="{16A50059-E3B1-4293-B0FF-99B7D4362EEC}" destId="{EC1FBCF3-2CDD-4772-9E60-1BCA961E6CDC}" srcOrd="0" destOrd="0" presId="urn:microsoft.com/office/officeart/2005/8/layout/hierarchy4"/>
    <dgm:cxn modelId="{57BF49CA-74FD-4D41-BF6D-BC99D8F17B02}" type="presParOf" srcId="{EC1FBCF3-2CDD-4772-9E60-1BCA961E6CDC}" destId="{E18C0998-25D3-4F23-B277-10FF6300517E}" srcOrd="0" destOrd="0" presId="urn:microsoft.com/office/officeart/2005/8/layout/hierarchy4"/>
    <dgm:cxn modelId="{39B4A523-28C4-4184-A232-78A7113F039C}" type="presParOf" srcId="{EC1FBCF3-2CDD-4772-9E60-1BCA961E6CDC}" destId="{9C25A261-4D37-4D4A-8033-3228A8D6AF12}" srcOrd="1" destOrd="0" presId="urn:microsoft.com/office/officeart/2005/8/layout/hierarchy4"/>
    <dgm:cxn modelId="{6E81A64F-8805-4638-ABEE-F3E9E30CF2DE}" type="presParOf" srcId="{EC1FBCF3-2CDD-4772-9E60-1BCA961E6CDC}" destId="{06485F87-18E9-428A-98A6-917D33B6263A}" srcOrd="2" destOrd="0" presId="urn:microsoft.com/office/officeart/2005/8/layout/hierarchy4"/>
    <dgm:cxn modelId="{A5BFC7C1-2554-4AF7-B0D1-AE5D9442EC5C}" type="presParOf" srcId="{06485F87-18E9-428A-98A6-917D33B6263A}" destId="{6521194F-6C74-4771-96DE-45D169144100}" srcOrd="0" destOrd="0" presId="urn:microsoft.com/office/officeart/2005/8/layout/hierarchy4"/>
    <dgm:cxn modelId="{04FD4F69-3424-43C8-819E-F5B590D4617D}" type="presParOf" srcId="{6521194F-6C74-4771-96DE-45D169144100}" destId="{D2D4DBD6-95DB-4EC6-86AA-1F5A56EC842C}" srcOrd="0" destOrd="0" presId="urn:microsoft.com/office/officeart/2005/8/layout/hierarchy4"/>
    <dgm:cxn modelId="{AC910645-A1E4-421B-8689-69BBC7E084E8}" type="presParOf" srcId="{6521194F-6C74-4771-96DE-45D169144100}" destId="{E32D2E35-DC19-4610-9661-AA98D74A6E04}" srcOrd="1" destOrd="0" presId="urn:microsoft.com/office/officeart/2005/8/layout/hierarchy4"/>
    <dgm:cxn modelId="{AA63F241-4A1C-4DAF-AE53-ED9CAB7A8F89}" type="presParOf" srcId="{06485F87-18E9-428A-98A6-917D33B6263A}" destId="{D6AE828D-3BA3-4B1A-B303-CD80F7E0CDB7}" srcOrd="1" destOrd="0" presId="urn:microsoft.com/office/officeart/2005/8/layout/hierarchy4"/>
    <dgm:cxn modelId="{AF20F70B-D96C-4F58-8B14-29A77C817094}" type="presParOf" srcId="{06485F87-18E9-428A-98A6-917D33B6263A}" destId="{509E7556-3C91-4DDB-B87D-DDD036435576}" srcOrd="2" destOrd="0" presId="urn:microsoft.com/office/officeart/2005/8/layout/hierarchy4"/>
    <dgm:cxn modelId="{ED5B76A8-4E5E-491E-8182-F48909A985D1}" type="presParOf" srcId="{509E7556-3C91-4DDB-B87D-DDD036435576}" destId="{8A43627E-584A-4053-83FC-A17DDD42C7B8}" srcOrd="0" destOrd="0" presId="urn:microsoft.com/office/officeart/2005/8/layout/hierarchy4"/>
    <dgm:cxn modelId="{1392467B-FD2A-4B31-AA4F-98C3FA601A6F}" type="presParOf" srcId="{509E7556-3C91-4DDB-B87D-DDD036435576}" destId="{D1A8B85F-CC31-49D2-996B-E1DFEE245D15}" srcOrd="1" destOrd="0" presId="urn:microsoft.com/office/officeart/2005/8/layout/hierarchy4"/>
    <dgm:cxn modelId="{45AACAC2-50FD-4AB7-989B-C7559CECDF26}" type="presParOf" srcId="{16A50059-E3B1-4293-B0FF-99B7D4362EEC}" destId="{43E6EF47-7C33-4556-B38C-C0F06C3D2317}" srcOrd="1" destOrd="0" presId="urn:microsoft.com/office/officeart/2005/8/layout/hierarchy4"/>
    <dgm:cxn modelId="{3CEC8854-520B-4579-8196-85BB1413CB67}" type="presParOf" srcId="{16A50059-E3B1-4293-B0FF-99B7D4362EEC}" destId="{0329F302-0A8B-44F0-B443-C639ED4C84B9}" srcOrd="2" destOrd="0" presId="urn:microsoft.com/office/officeart/2005/8/layout/hierarchy4"/>
    <dgm:cxn modelId="{BDA5F7A7-8FDE-4AFE-861D-1AC7BC221784}" type="presParOf" srcId="{0329F302-0A8B-44F0-B443-C639ED4C84B9}" destId="{249F9932-D546-4C8A-BD06-EC4D251D9626}" srcOrd="0" destOrd="0" presId="urn:microsoft.com/office/officeart/2005/8/layout/hierarchy4"/>
    <dgm:cxn modelId="{3ED54435-D900-4534-8C27-35111976206B}" type="presParOf" srcId="{0329F302-0A8B-44F0-B443-C639ED4C84B9}" destId="{D8730E26-BF37-4B72-BFC3-74CF2E316F03}" srcOrd="1" destOrd="0" presId="urn:microsoft.com/office/officeart/2005/8/layout/hierarchy4"/>
    <dgm:cxn modelId="{A45E4641-BAA4-468F-9EB0-0FB760F456F0}" type="presParOf" srcId="{0329F302-0A8B-44F0-B443-C639ED4C84B9}" destId="{60EE162B-4283-4F91-9375-1589BE0D3C66}" srcOrd="2" destOrd="0" presId="urn:microsoft.com/office/officeart/2005/8/layout/hierarchy4"/>
    <dgm:cxn modelId="{47CE5873-0AD7-4CE7-8AB7-C1705735AD76}" type="presParOf" srcId="{60EE162B-4283-4F91-9375-1589BE0D3C66}" destId="{87DBEF7D-0AAA-41E7-B0E6-FF13B3D7CE5D}" srcOrd="0" destOrd="0" presId="urn:microsoft.com/office/officeart/2005/8/layout/hierarchy4"/>
    <dgm:cxn modelId="{EA980A5D-54E0-4F29-A47F-F1B888344F25}" type="presParOf" srcId="{87DBEF7D-0AAA-41E7-B0E6-FF13B3D7CE5D}" destId="{76B3642C-B4A1-4E41-AE24-2E90BFB5D740}" srcOrd="0" destOrd="0" presId="urn:microsoft.com/office/officeart/2005/8/layout/hierarchy4"/>
    <dgm:cxn modelId="{AD527E54-7136-4BC4-B523-142BC18B3EAD}" type="presParOf" srcId="{87DBEF7D-0AAA-41E7-B0E6-FF13B3D7CE5D}" destId="{D846C1AA-D8D4-497A-8641-F1992439642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332E5E-9FBD-4AFF-A279-4B3072B5AABA}" type="doc">
      <dgm:prSet loTypeId="urn:microsoft.com/office/officeart/2005/8/layout/hierarchy2" loCatId="hierarchy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63324EF-4FEF-439B-82DC-31B4DD69B991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生生</a:t>
          </a:r>
          <a:endParaRPr lang="en-US" altLang="zh-TW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之仁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DDA354DF-331F-45A3-8E50-6165794C644A}" type="parTrans" cxnId="{DDD3DA6D-E879-4A27-A16F-E77FFFD133AF}">
      <dgm:prSet/>
      <dgm:spPr/>
      <dgm:t>
        <a:bodyPr/>
        <a:lstStyle/>
        <a:p>
          <a:endParaRPr lang="zh-TW" altLang="en-US" sz="2000"/>
        </a:p>
      </dgm:t>
    </dgm:pt>
    <dgm:pt modelId="{4A92A878-E793-41B8-9C8D-15ECCBD2C2FC}" type="sibTrans" cxnId="{DDD3DA6D-E879-4A27-A16F-E77FFFD133AF}">
      <dgm:prSet/>
      <dgm:spPr/>
      <dgm:t>
        <a:bodyPr/>
        <a:lstStyle/>
        <a:p>
          <a:endParaRPr lang="zh-TW" altLang="en-US" sz="2000"/>
        </a:p>
      </dgm:t>
    </dgm:pt>
    <dgm:pt modelId="{1C443011-C94D-4D24-A948-91D465FA297B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礦物之元</a:t>
          </a:r>
          <a:endParaRPr lang="zh-TW" altLang="en-US" sz="3200" dirty="0"/>
        </a:p>
      </dgm:t>
    </dgm:pt>
    <dgm:pt modelId="{A0DEEBA6-F5F9-4DF0-B1EE-34E496858ADF}" type="parTrans" cxnId="{44B802DC-98D1-4192-934A-C436830007CD}">
      <dgm:prSet custT="1"/>
      <dgm:spPr/>
      <dgm:t>
        <a:bodyPr/>
        <a:lstStyle/>
        <a:p>
          <a:endParaRPr lang="zh-TW" altLang="en-US" sz="800"/>
        </a:p>
      </dgm:t>
    </dgm:pt>
    <dgm:pt modelId="{671F68E7-0112-4403-8ACB-F625F248BC72}" type="sibTrans" cxnId="{44B802DC-98D1-4192-934A-C436830007CD}">
      <dgm:prSet/>
      <dgm:spPr/>
      <dgm:t>
        <a:bodyPr/>
        <a:lstStyle/>
        <a:p>
          <a:endParaRPr lang="zh-TW" altLang="en-US" sz="2000"/>
        </a:p>
      </dgm:t>
    </dgm:pt>
    <dgm:pt modelId="{F04175F2-5F11-42FD-84DE-6AD80D65ABC2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元氣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一元復始</a:t>
          </a:r>
          <a:endParaRPr lang="zh-TW" altLang="en-US" sz="3200" dirty="0"/>
        </a:p>
      </dgm:t>
    </dgm:pt>
    <dgm:pt modelId="{D0AFF4F9-C69A-4B7F-A25B-094184F18678}" type="parTrans" cxnId="{858B0AC0-CA75-49F7-A749-A6DD758E3E5C}">
      <dgm:prSet custT="1"/>
      <dgm:spPr/>
      <dgm:t>
        <a:bodyPr/>
        <a:lstStyle/>
        <a:p>
          <a:endParaRPr lang="zh-TW" altLang="en-US" sz="600"/>
        </a:p>
      </dgm:t>
    </dgm:pt>
    <dgm:pt modelId="{A9404A56-51EB-40D2-BA3E-F0D88073A452}" type="sibTrans" cxnId="{858B0AC0-CA75-49F7-A749-A6DD758E3E5C}">
      <dgm:prSet/>
      <dgm:spPr/>
      <dgm:t>
        <a:bodyPr/>
        <a:lstStyle/>
        <a:p>
          <a:endParaRPr lang="zh-TW" altLang="en-US" sz="2000"/>
        </a:p>
      </dgm:t>
    </dgm:pt>
    <dgm:pt modelId="{C4F87E8B-2136-4E61-9795-AB4283D1C54C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植物之仁</a:t>
          </a:r>
        </a:p>
      </dgm:t>
    </dgm:pt>
    <dgm:pt modelId="{480780DA-1A89-47C3-B998-16C45B12EB2B}" type="parTrans" cxnId="{5C99292A-FC05-4475-8712-0C827C30E13A}">
      <dgm:prSet custT="1"/>
      <dgm:spPr/>
      <dgm:t>
        <a:bodyPr/>
        <a:lstStyle/>
        <a:p>
          <a:endParaRPr lang="zh-TW" altLang="en-US" sz="600"/>
        </a:p>
      </dgm:t>
    </dgm:pt>
    <dgm:pt modelId="{1A341087-3F7C-4499-B312-D70A239701E5}" type="sibTrans" cxnId="{5C99292A-FC05-4475-8712-0C827C30E13A}">
      <dgm:prSet/>
      <dgm:spPr/>
      <dgm:t>
        <a:bodyPr/>
        <a:lstStyle/>
        <a:p>
          <a:endParaRPr lang="zh-TW" altLang="en-US" sz="2000"/>
        </a:p>
      </dgm:t>
    </dgm:pt>
    <dgm:pt modelId="{F2544153-DB40-4472-A865-B285832C99DC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動物之仁</a:t>
          </a:r>
        </a:p>
      </dgm:t>
    </dgm:pt>
    <dgm:pt modelId="{07962C76-7B0C-4621-ABEB-5A23D06CF799}" type="parTrans" cxnId="{9120C475-B857-4D84-9FB2-A2EAB9B6C1CE}">
      <dgm:prSet custT="1"/>
      <dgm:spPr/>
      <dgm:t>
        <a:bodyPr/>
        <a:lstStyle/>
        <a:p>
          <a:endParaRPr lang="zh-TW" altLang="en-US" sz="600"/>
        </a:p>
      </dgm:t>
    </dgm:pt>
    <dgm:pt modelId="{A8F1704C-E6EA-4F44-B8D0-8B79B8FD50AF}" type="sibTrans" cxnId="{9120C475-B857-4D84-9FB2-A2EAB9B6C1CE}">
      <dgm:prSet/>
      <dgm:spPr/>
      <dgm:t>
        <a:bodyPr/>
        <a:lstStyle/>
        <a:p>
          <a:endParaRPr lang="zh-TW" altLang="en-US" sz="2000"/>
        </a:p>
      </dgm:t>
    </dgm:pt>
    <dgm:pt modelId="{0373F76E-48B8-4B94-90DB-3461D73B65CA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杏仁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桃仁</a:t>
          </a:r>
        </a:p>
      </dgm:t>
    </dgm:pt>
    <dgm:pt modelId="{9015BB7B-9CB9-42E7-BB57-65899B333E24}" type="parTrans" cxnId="{A5B4DC74-7E57-4E20-9BBC-4BDD91924E8E}">
      <dgm:prSet custT="1"/>
      <dgm:spPr/>
      <dgm:t>
        <a:bodyPr/>
        <a:lstStyle/>
        <a:p>
          <a:endParaRPr lang="zh-TW" altLang="en-US" sz="600"/>
        </a:p>
      </dgm:t>
    </dgm:pt>
    <dgm:pt modelId="{CF325195-6D3E-46D7-88A1-263DD5CF9854}" type="sibTrans" cxnId="{A5B4DC74-7E57-4E20-9BBC-4BDD91924E8E}">
      <dgm:prSet/>
      <dgm:spPr/>
      <dgm:t>
        <a:bodyPr/>
        <a:lstStyle/>
        <a:p>
          <a:endParaRPr lang="zh-TW" altLang="en-US" sz="2000"/>
        </a:p>
      </dgm:t>
    </dgm:pt>
    <dgm:pt modelId="{FC017228-7886-422E-86E2-F02DE5FABAB3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氧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芬多精</a:t>
          </a:r>
        </a:p>
      </dgm:t>
    </dgm:pt>
    <dgm:pt modelId="{06A6E590-F096-45A4-B736-C26D8F144724}" type="parTrans" cxnId="{F61831CD-D5B2-4EBB-8AE3-D751278790A8}">
      <dgm:prSet custT="1"/>
      <dgm:spPr/>
      <dgm:t>
        <a:bodyPr/>
        <a:lstStyle/>
        <a:p>
          <a:endParaRPr lang="zh-TW" altLang="en-US" sz="600"/>
        </a:p>
      </dgm:t>
    </dgm:pt>
    <dgm:pt modelId="{6928D4CB-C1B4-49CE-A690-E7CCD0154F13}" type="sibTrans" cxnId="{F61831CD-D5B2-4EBB-8AE3-D751278790A8}">
      <dgm:prSet/>
      <dgm:spPr/>
      <dgm:t>
        <a:bodyPr/>
        <a:lstStyle/>
        <a:p>
          <a:endParaRPr lang="zh-TW" altLang="en-US" sz="2000"/>
        </a:p>
      </dgm:t>
    </dgm:pt>
    <dgm:pt modelId="{08DF098B-CB50-4D19-916F-4510C5FB31A7}">
      <dgm:prSet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薏仁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花生仁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</dgm:t>
    </dgm:pt>
    <dgm:pt modelId="{EA0C8882-645E-4954-9A3C-3DA316C5E4B8}" type="parTrans" cxnId="{AA63052E-3B87-44C6-9E28-A4ABBCB078BC}">
      <dgm:prSet custT="1"/>
      <dgm:spPr/>
      <dgm:t>
        <a:bodyPr/>
        <a:lstStyle/>
        <a:p>
          <a:endParaRPr lang="zh-TW" altLang="en-US" sz="600"/>
        </a:p>
      </dgm:t>
    </dgm:pt>
    <dgm:pt modelId="{18AC236B-B8B6-430F-91D2-C6F59C10F427}" type="sibTrans" cxnId="{AA63052E-3B87-44C6-9E28-A4ABBCB078BC}">
      <dgm:prSet/>
      <dgm:spPr/>
      <dgm:t>
        <a:bodyPr/>
        <a:lstStyle/>
        <a:p>
          <a:endParaRPr lang="zh-TW" altLang="en-US" sz="2000"/>
        </a:p>
      </dgm:t>
    </dgm:pt>
    <dgm:pt modelId="{6BC45CD2-D2D0-403A-A645-8C6F679D3F8B}">
      <dgm:prSet phldrT="[文字]" custT="1"/>
      <dgm:spPr/>
      <dgm:t>
        <a:bodyPr/>
        <a:lstStyle/>
        <a:p>
          <a:r>
            <a:rPr lang="zh-TW" altLang="en-US" sz="4000" dirty="0">
              <a:latin typeface="標楷體" pitchFamily="65" charset="-120"/>
              <a:ea typeface="標楷體" pitchFamily="65" charset="-120"/>
            </a:rPr>
            <a:t>卵仁</a:t>
          </a:r>
          <a:endParaRPr lang="zh-TW" altLang="en-US" sz="4000" dirty="0"/>
        </a:p>
      </dgm:t>
    </dgm:pt>
    <dgm:pt modelId="{6D1D5DB7-719A-4FD0-8635-42187B17F373}" type="parTrans" cxnId="{06B5F8ED-7239-4D8E-8C3F-F4A4C561BECF}">
      <dgm:prSet custT="1"/>
      <dgm:spPr/>
      <dgm:t>
        <a:bodyPr/>
        <a:lstStyle/>
        <a:p>
          <a:endParaRPr lang="zh-TW" altLang="en-US" sz="600"/>
        </a:p>
      </dgm:t>
    </dgm:pt>
    <dgm:pt modelId="{893C1BCB-48C6-48FB-B4EB-AB00D5B4BC41}" type="sibTrans" cxnId="{06B5F8ED-7239-4D8E-8C3F-F4A4C561BECF}">
      <dgm:prSet/>
      <dgm:spPr/>
      <dgm:t>
        <a:bodyPr/>
        <a:lstStyle/>
        <a:p>
          <a:endParaRPr lang="zh-TW" altLang="en-US" sz="2000"/>
        </a:p>
      </dgm:t>
    </dgm:pt>
    <dgm:pt modelId="{E79642E1-D992-4F80-84C5-59D2E432A501}" type="pres">
      <dgm:prSet presAssocID="{81332E5E-9FBD-4AFF-A279-4B3072B5AAB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B4A8A20-60F1-439F-892E-BAB1AA182F2F}" type="pres">
      <dgm:prSet presAssocID="{663324EF-4FEF-439B-82DC-31B4DD69B991}" presName="root1" presStyleCnt="0"/>
      <dgm:spPr/>
      <dgm:t>
        <a:bodyPr/>
        <a:lstStyle/>
        <a:p>
          <a:endParaRPr lang="zh-TW" altLang="en-US"/>
        </a:p>
      </dgm:t>
    </dgm:pt>
    <dgm:pt modelId="{E779DA46-16DD-471A-99F5-D12327753BD6}" type="pres">
      <dgm:prSet presAssocID="{663324EF-4FEF-439B-82DC-31B4DD69B991}" presName="LevelOneTextNode" presStyleLbl="node0" presStyleIdx="0" presStyleCnt="1" custScaleX="100653" custScaleY="122535" custLinFactNeighborY="281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60A82A8-9C7C-4FE0-89AB-251DA7712323}" type="pres">
      <dgm:prSet presAssocID="{663324EF-4FEF-439B-82DC-31B4DD69B991}" presName="level2hierChild" presStyleCnt="0"/>
      <dgm:spPr/>
      <dgm:t>
        <a:bodyPr/>
        <a:lstStyle/>
        <a:p>
          <a:endParaRPr lang="zh-TW" altLang="en-US"/>
        </a:p>
      </dgm:t>
    </dgm:pt>
    <dgm:pt modelId="{B5117DFD-4D2C-454F-9903-E0E3B45022C0}" type="pres">
      <dgm:prSet presAssocID="{A0DEEBA6-F5F9-4DF0-B1EE-34E496858ADF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1591400F-F111-4683-8948-930435C195A2}" type="pres">
      <dgm:prSet presAssocID="{A0DEEBA6-F5F9-4DF0-B1EE-34E496858ADF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F59B7104-35F6-4663-98B7-4F6FAC7A065B}" type="pres">
      <dgm:prSet presAssocID="{1C443011-C94D-4D24-A948-91D465FA297B}" presName="root2" presStyleCnt="0"/>
      <dgm:spPr/>
      <dgm:t>
        <a:bodyPr/>
        <a:lstStyle/>
        <a:p>
          <a:endParaRPr lang="zh-TW" altLang="en-US"/>
        </a:p>
      </dgm:t>
    </dgm:pt>
    <dgm:pt modelId="{D009E475-F660-45CC-9CA6-1310BA6726FF}" type="pres">
      <dgm:prSet presAssocID="{1C443011-C94D-4D24-A948-91D465FA297B}" presName="LevelTwoTextNode" presStyleLbl="node2" presStyleIdx="0" presStyleCnt="3" custLinFactNeighborX="-46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80BCD6-C9FF-4C6D-8BF9-D84ADEAC44A6}" type="pres">
      <dgm:prSet presAssocID="{1C443011-C94D-4D24-A948-91D465FA297B}" presName="level3hierChild" presStyleCnt="0"/>
      <dgm:spPr/>
      <dgm:t>
        <a:bodyPr/>
        <a:lstStyle/>
        <a:p>
          <a:endParaRPr lang="zh-TW" altLang="en-US"/>
        </a:p>
      </dgm:t>
    </dgm:pt>
    <dgm:pt modelId="{9569E3F2-0B0D-45ED-B92F-EEA523474F2E}" type="pres">
      <dgm:prSet presAssocID="{D0AFF4F9-C69A-4B7F-A25B-094184F18678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17DDE217-DA43-450A-8413-6BC24779AB98}" type="pres">
      <dgm:prSet presAssocID="{D0AFF4F9-C69A-4B7F-A25B-094184F18678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D7346E13-D56C-4715-B72E-4F9792FEFB29}" type="pres">
      <dgm:prSet presAssocID="{F04175F2-5F11-42FD-84DE-6AD80D65ABC2}" presName="root2" presStyleCnt="0"/>
      <dgm:spPr/>
      <dgm:t>
        <a:bodyPr/>
        <a:lstStyle/>
        <a:p>
          <a:endParaRPr lang="zh-TW" altLang="en-US"/>
        </a:p>
      </dgm:t>
    </dgm:pt>
    <dgm:pt modelId="{2F51CD22-55B3-4A31-9F91-424EFA93ACEC}" type="pres">
      <dgm:prSet presAssocID="{F04175F2-5F11-42FD-84DE-6AD80D65ABC2}" presName="LevelTwoTextNode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A71999-6744-4CC3-B282-5A8004F9BCAE}" type="pres">
      <dgm:prSet presAssocID="{F04175F2-5F11-42FD-84DE-6AD80D65ABC2}" presName="level3hierChild" presStyleCnt="0"/>
      <dgm:spPr/>
      <dgm:t>
        <a:bodyPr/>
        <a:lstStyle/>
        <a:p>
          <a:endParaRPr lang="zh-TW" altLang="en-US"/>
        </a:p>
      </dgm:t>
    </dgm:pt>
    <dgm:pt modelId="{8217860B-C7C4-46E9-8DF2-D18F9CDCC2DE}" type="pres">
      <dgm:prSet presAssocID="{06A6E590-F096-45A4-B736-C26D8F144724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2416F2EA-B08E-49C6-8BFF-BEF0BD015861}" type="pres">
      <dgm:prSet presAssocID="{06A6E590-F096-45A4-B736-C26D8F144724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D12BD07E-B9B6-4962-B2EA-8C2CA66612FA}" type="pres">
      <dgm:prSet presAssocID="{FC017228-7886-422E-86E2-F02DE5FABAB3}" presName="root2" presStyleCnt="0"/>
      <dgm:spPr/>
      <dgm:t>
        <a:bodyPr/>
        <a:lstStyle/>
        <a:p>
          <a:endParaRPr lang="zh-TW" altLang="en-US"/>
        </a:p>
      </dgm:t>
    </dgm:pt>
    <dgm:pt modelId="{9D096740-8864-4E52-9634-3AFADA2E674D}" type="pres">
      <dgm:prSet presAssocID="{FC017228-7886-422E-86E2-F02DE5FABAB3}" presName="LevelTwoTextNode" presStyleLbl="node3" presStyleIdx="1" presStyleCnt="5" custLinFactNeighborX="-417" custLinFactNeighborY="-54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DEE302-80A0-4351-9270-B6C1798CA28D}" type="pres">
      <dgm:prSet presAssocID="{FC017228-7886-422E-86E2-F02DE5FABAB3}" presName="level3hierChild" presStyleCnt="0"/>
      <dgm:spPr/>
      <dgm:t>
        <a:bodyPr/>
        <a:lstStyle/>
        <a:p>
          <a:endParaRPr lang="zh-TW" altLang="en-US"/>
        </a:p>
      </dgm:t>
    </dgm:pt>
    <dgm:pt modelId="{2298EE31-5CA0-48EC-A800-E4F4DF298EC3}" type="pres">
      <dgm:prSet presAssocID="{480780DA-1A89-47C3-B998-16C45B12EB2B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E852D868-D7C4-4D7A-B3C7-7D1BCFBE3186}" type="pres">
      <dgm:prSet presAssocID="{480780DA-1A89-47C3-B998-16C45B12EB2B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3AE57D36-5813-45CD-8936-3FF3D0DA39BE}" type="pres">
      <dgm:prSet presAssocID="{C4F87E8B-2136-4E61-9795-AB4283D1C54C}" presName="root2" presStyleCnt="0"/>
      <dgm:spPr/>
      <dgm:t>
        <a:bodyPr/>
        <a:lstStyle/>
        <a:p>
          <a:endParaRPr lang="zh-TW" altLang="en-US"/>
        </a:p>
      </dgm:t>
    </dgm:pt>
    <dgm:pt modelId="{F72E76EB-C884-4BE4-8FF4-B0470EB67BE1}" type="pres">
      <dgm:prSet presAssocID="{C4F87E8B-2136-4E61-9795-AB4283D1C54C}" presName="LevelTwoTextNode" presStyleLbl="node2" presStyleIdx="1" presStyleCnt="3" custLinFactNeighborX="-4624" custLinFactNeighborY="18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6D4C001-AF50-47BA-9D3C-7E23392F3D13}" type="pres">
      <dgm:prSet presAssocID="{C4F87E8B-2136-4E61-9795-AB4283D1C54C}" presName="level3hierChild" presStyleCnt="0"/>
      <dgm:spPr/>
      <dgm:t>
        <a:bodyPr/>
        <a:lstStyle/>
        <a:p>
          <a:endParaRPr lang="zh-TW" altLang="en-US"/>
        </a:p>
      </dgm:t>
    </dgm:pt>
    <dgm:pt modelId="{3E9BFBCD-2D8F-405A-A228-F65C7E5161D4}" type="pres">
      <dgm:prSet presAssocID="{9015BB7B-9CB9-42E7-BB57-65899B333E24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52A06A0-B1A7-4E91-A2F8-B34C81E513E2}" type="pres">
      <dgm:prSet presAssocID="{9015BB7B-9CB9-42E7-BB57-65899B333E24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A4620117-B02A-4A71-ACED-D15C227CB28F}" type="pres">
      <dgm:prSet presAssocID="{0373F76E-48B8-4B94-90DB-3461D73B65CA}" presName="root2" presStyleCnt="0"/>
      <dgm:spPr/>
      <dgm:t>
        <a:bodyPr/>
        <a:lstStyle/>
        <a:p>
          <a:endParaRPr lang="zh-TW" altLang="en-US"/>
        </a:p>
      </dgm:t>
    </dgm:pt>
    <dgm:pt modelId="{5CF4CCDB-9DEC-470C-9219-1EF5A68635A0}" type="pres">
      <dgm:prSet presAssocID="{0373F76E-48B8-4B94-90DB-3461D73B65CA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99CFAE-7ACD-4D01-A02B-751E74BA2FD5}" type="pres">
      <dgm:prSet presAssocID="{0373F76E-48B8-4B94-90DB-3461D73B65CA}" presName="level3hierChild" presStyleCnt="0"/>
      <dgm:spPr/>
      <dgm:t>
        <a:bodyPr/>
        <a:lstStyle/>
        <a:p>
          <a:endParaRPr lang="zh-TW" altLang="en-US"/>
        </a:p>
      </dgm:t>
    </dgm:pt>
    <dgm:pt modelId="{30870DB8-6AB0-48CE-BD19-BA227F689D30}" type="pres">
      <dgm:prSet presAssocID="{EA0C8882-645E-4954-9A3C-3DA316C5E4B8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EE67805-11A0-4CAA-B014-D7AB88B78F21}" type="pres">
      <dgm:prSet presAssocID="{EA0C8882-645E-4954-9A3C-3DA316C5E4B8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86545D2C-7A2F-4841-A689-26DCFD9CCE9C}" type="pres">
      <dgm:prSet presAssocID="{08DF098B-CB50-4D19-916F-4510C5FB31A7}" presName="root2" presStyleCnt="0"/>
      <dgm:spPr/>
      <dgm:t>
        <a:bodyPr/>
        <a:lstStyle/>
        <a:p>
          <a:endParaRPr lang="zh-TW" altLang="en-US"/>
        </a:p>
      </dgm:t>
    </dgm:pt>
    <dgm:pt modelId="{424597D1-22B4-4B87-979B-E7AF661924E1}" type="pres">
      <dgm:prSet presAssocID="{08DF098B-CB50-4D19-916F-4510C5FB31A7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B17B50-D7EB-487F-B7FB-7302ADD6A300}" type="pres">
      <dgm:prSet presAssocID="{08DF098B-CB50-4D19-916F-4510C5FB31A7}" presName="level3hierChild" presStyleCnt="0"/>
      <dgm:spPr/>
      <dgm:t>
        <a:bodyPr/>
        <a:lstStyle/>
        <a:p>
          <a:endParaRPr lang="zh-TW" altLang="en-US"/>
        </a:p>
      </dgm:t>
    </dgm:pt>
    <dgm:pt modelId="{B11EB3BF-D6A1-4CB1-856C-FA60679BA580}" type="pres">
      <dgm:prSet presAssocID="{07962C76-7B0C-4621-ABEB-5A23D06CF79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0BA1A278-EE07-4231-A98E-6D813F8FB7E8}" type="pres">
      <dgm:prSet presAssocID="{07962C76-7B0C-4621-ABEB-5A23D06CF79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C9DD729-7452-48C5-B29E-DAF8E65ED04A}" type="pres">
      <dgm:prSet presAssocID="{F2544153-DB40-4472-A865-B285832C99DC}" presName="root2" presStyleCnt="0"/>
      <dgm:spPr/>
      <dgm:t>
        <a:bodyPr/>
        <a:lstStyle/>
        <a:p>
          <a:endParaRPr lang="zh-TW" altLang="en-US"/>
        </a:p>
      </dgm:t>
    </dgm:pt>
    <dgm:pt modelId="{242712AA-EC96-4DF0-991F-CDC19047AE0D}" type="pres">
      <dgm:prSet presAssocID="{F2544153-DB40-4472-A865-B285832C99DC}" presName="LevelTwoTextNode" presStyleLbl="node2" presStyleIdx="2" presStyleCnt="3" custScaleY="100497" custLinFactNeighborX="-4116" custLinFactNeighborY="-4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873296-DE82-4653-A918-10B6E7D7C2E1}" type="pres">
      <dgm:prSet presAssocID="{F2544153-DB40-4472-A865-B285832C99DC}" presName="level3hierChild" presStyleCnt="0"/>
      <dgm:spPr/>
      <dgm:t>
        <a:bodyPr/>
        <a:lstStyle/>
        <a:p>
          <a:endParaRPr lang="zh-TW" altLang="en-US"/>
        </a:p>
      </dgm:t>
    </dgm:pt>
    <dgm:pt modelId="{5A57CEFA-2FAF-4D2B-BC0F-910C265C22E7}" type="pres">
      <dgm:prSet presAssocID="{6D1D5DB7-719A-4FD0-8635-42187B17F373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FAAFD96F-68A5-482A-9535-B017E7BAC518}" type="pres">
      <dgm:prSet presAssocID="{6D1D5DB7-719A-4FD0-8635-42187B17F373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9DD2FE8F-5EE8-4599-A0C8-65B024BAD5BD}" type="pres">
      <dgm:prSet presAssocID="{6BC45CD2-D2D0-403A-A645-8C6F679D3F8B}" presName="root2" presStyleCnt="0"/>
      <dgm:spPr/>
      <dgm:t>
        <a:bodyPr/>
        <a:lstStyle/>
        <a:p>
          <a:endParaRPr lang="zh-TW" altLang="en-US"/>
        </a:p>
      </dgm:t>
    </dgm:pt>
    <dgm:pt modelId="{02F98120-828D-4256-8A36-B34F367DDE64}" type="pres">
      <dgm:prSet presAssocID="{6BC45CD2-D2D0-403A-A645-8C6F679D3F8B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C153F49-7D10-4A3A-84F0-8201A1F2C04D}" type="pres">
      <dgm:prSet presAssocID="{6BC45CD2-D2D0-403A-A645-8C6F679D3F8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DD3DA6D-E879-4A27-A16F-E77FFFD133AF}" srcId="{81332E5E-9FBD-4AFF-A279-4B3072B5AABA}" destId="{663324EF-4FEF-439B-82DC-31B4DD69B991}" srcOrd="0" destOrd="0" parTransId="{DDA354DF-331F-45A3-8E50-6165794C644A}" sibTransId="{4A92A878-E793-41B8-9C8D-15ECCBD2C2FC}"/>
    <dgm:cxn modelId="{3412727A-9490-464A-B984-56377F05CDAF}" type="presOf" srcId="{EA0C8882-645E-4954-9A3C-3DA316C5E4B8}" destId="{30870DB8-6AB0-48CE-BD19-BA227F689D30}" srcOrd="0" destOrd="0" presId="urn:microsoft.com/office/officeart/2005/8/layout/hierarchy2"/>
    <dgm:cxn modelId="{C5B99AB3-E279-4A7E-9434-AF80231E813A}" type="presOf" srcId="{F04175F2-5F11-42FD-84DE-6AD80D65ABC2}" destId="{2F51CD22-55B3-4A31-9F91-424EFA93ACEC}" srcOrd="0" destOrd="0" presId="urn:microsoft.com/office/officeart/2005/8/layout/hierarchy2"/>
    <dgm:cxn modelId="{5BE7494C-E437-4CD1-8EE4-7935BFECA66F}" type="presOf" srcId="{FC017228-7886-422E-86E2-F02DE5FABAB3}" destId="{9D096740-8864-4E52-9634-3AFADA2E674D}" srcOrd="0" destOrd="0" presId="urn:microsoft.com/office/officeart/2005/8/layout/hierarchy2"/>
    <dgm:cxn modelId="{CC13FE1E-F823-4F8F-8970-3FF8A408044E}" type="presOf" srcId="{D0AFF4F9-C69A-4B7F-A25B-094184F18678}" destId="{9569E3F2-0B0D-45ED-B92F-EEA523474F2E}" srcOrd="0" destOrd="0" presId="urn:microsoft.com/office/officeart/2005/8/layout/hierarchy2"/>
    <dgm:cxn modelId="{F281CB8A-D668-4EFA-87D0-BB71D11AC22D}" type="presOf" srcId="{07962C76-7B0C-4621-ABEB-5A23D06CF799}" destId="{0BA1A278-EE07-4231-A98E-6D813F8FB7E8}" srcOrd="1" destOrd="0" presId="urn:microsoft.com/office/officeart/2005/8/layout/hierarchy2"/>
    <dgm:cxn modelId="{D6FEECE3-343B-42EB-BE17-8F8409AD8BAB}" type="presOf" srcId="{F2544153-DB40-4472-A865-B285832C99DC}" destId="{242712AA-EC96-4DF0-991F-CDC19047AE0D}" srcOrd="0" destOrd="0" presId="urn:microsoft.com/office/officeart/2005/8/layout/hierarchy2"/>
    <dgm:cxn modelId="{9120C475-B857-4D84-9FB2-A2EAB9B6C1CE}" srcId="{663324EF-4FEF-439B-82DC-31B4DD69B991}" destId="{F2544153-DB40-4472-A865-B285832C99DC}" srcOrd="2" destOrd="0" parTransId="{07962C76-7B0C-4621-ABEB-5A23D06CF799}" sibTransId="{A8F1704C-E6EA-4F44-B8D0-8B79B8FD50AF}"/>
    <dgm:cxn modelId="{44B802DC-98D1-4192-934A-C436830007CD}" srcId="{663324EF-4FEF-439B-82DC-31B4DD69B991}" destId="{1C443011-C94D-4D24-A948-91D465FA297B}" srcOrd="0" destOrd="0" parTransId="{A0DEEBA6-F5F9-4DF0-B1EE-34E496858ADF}" sibTransId="{671F68E7-0112-4403-8ACB-F625F248BC72}"/>
    <dgm:cxn modelId="{85F83AF1-E659-47B5-AAAD-413DC0943C9C}" type="presOf" srcId="{6BC45CD2-D2D0-403A-A645-8C6F679D3F8B}" destId="{02F98120-828D-4256-8A36-B34F367DDE64}" srcOrd="0" destOrd="0" presId="urn:microsoft.com/office/officeart/2005/8/layout/hierarchy2"/>
    <dgm:cxn modelId="{AC329CD6-3ED9-43A3-A424-8506E88515AD}" type="presOf" srcId="{480780DA-1A89-47C3-B998-16C45B12EB2B}" destId="{2298EE31-5CA0-48EC-A800-E4F4DF298EC3}" srcOrd="0" destOrd="0" presId="urn:microsoft.com/office/officeart/2005/8/layout/hierarchy2"/>
    <dgm:cxn modelId="{E9849A5E-BCA9-4F4F-B338-B483B3DC20E9}" type="presOf" srcId="{6D1D5DB7-719A-4FD0-8635-42187B17F373}" destId="{5A57CEFA-2FAF-4D2B-BC0F-910C265C22E7}" srcOrd="0" destOrd="0" presId="urn:microsoft.com/office/officeart/2005/8/layout/hierarchy2"/>
    <dgm:cxn modelId="{45495F7E-F4E7-4EA6-B212-BEDCFA3044FB}" type="presOf" srcId="{1C443011-C94D-4D24-A948-91D465FA297B}" destId="{D009E475-F660-45CC-9CA6-1310BA6726FF}" srcOrd="0" destOrd="0" presId="urn:microsoft.com/office/officeart/2005/8/layout/hierarchy2"/>
    <dgm:cxn modelId="{DEA1B2D3-5331-4CBA-BFDB-BF6ECABFF4C9}" type="presOf" srcId="{06A6E590-F096-45A4-B736-C26D8F144724}" destId="{8217860B-C7C4-46E9-8DF2-D18F9CDCC2DE}" srcOrd="0" destOrd="0" presId="urn:microsoft.com/office/officeart/2005/8/layout/hierarchy2"/>
    <dgm:cxn modelId="{AA63052E-3B87-44C6-9E28-A4ABBCB078BC}" srcId="{C4F87E8B-2136-4E61-9795-AB4283D1C54C}" destId="{08DF098B-CB50-4D19-916F-4510C5FB31A7}" srcOrd="1" destOrd="0" parTransId="{EA0C8882-645E-4954-9A3C-3DA316C5E4B8}" sibTransId="{18AC236B-B8B6-430F-91D2-C6F59C10F427}"/>
    <dgm:cxn modelId="{9F6E95E6-B7AD-4D43-B701-9C32B7FA2AD5}" type="presOf" srcId="{08DF098B-CB50-4D19-916F-4510C5FB31A7}" destId="{424597D1-22B4-4B87-979B-E7AF661924E1}" srcOrd="0" destOrd="0" presId="urn:microsoft.com/office/officeart/2005/8/layout/hierarchy2"/>
    <dgm:cxn modelId="{B83B1641-F042-4A2F-9485-42D17ED2C4D1}" type="presOf" srcId="{A0DEEBA6-F5F9-4DF0-B1EE-34E496858ADF}" destId="{B5117DFD-4D2C-454F-9903-E0E3B45022C0}" srcOrd="0" destOrd="0" presId="urn:microsoft.com/office/officeart/2005/8/layout/hierarchy2"/>
    <dgm:cxn modelId="{E4203FA6-4E7A-40DC-929A-7347E1BE7199}" type="presOf" srcId="{C4F87E8B-2136-4E61-9795-AB4283D1C54C}" destId="{F72E76EB-C884-4BE4-8FF4-B0470EB67BE1}" srcOrd="0" destOrd="0" presId="urn:microsoft.com/office/officeart/2005/8/layout/hierarchy2"/>
    <dgm:cxn modelId="{FFF1F74A-9A04-45FB-AF20-D124A94E9D62}" type="presOf" srcId="{6D1D5DB7-719A-4FD0-8635-42187B17F373}" destId="{FAAFD96F-68A5-482A-9535-B017E7BAC518}" srcOrd="1" destOrd="0" presId="urn:microsoft.com/office/officeart/2005/8/layout/hierarchy2"/>
    <dgm:cxn modelId="{81861807-76CC-4194-AE25-5EAF5F7465E1}" type="presOf" srcId="{663324EF-4FEF-439B-82DC-31B4DD69B991}" destId="{E779DA46-16DD-471A-99F5-D12327753BD6}" srcOrd="0" destOrd="0" presId="urn:microsoft.com/office/officeart/2005/8/layout/hierarchy2"/>
    <dgm:cxn modelId="{5C99292A-FC05-4475-8712-0C827C30E13A}" srcId="{663324EF-4FEF-439B-82DC-31B4DD69B991}" destId="{C4F87E8B-2136-4E61-9795-AB4283D1C54C}" srcOrd="1" destOrd="0" parTransId="{480780DA-1A89-47C3-B998-16C45B12EB2B}" sibTransId="{1A341087-3F7C-4499-B312-D70A239701E5}"/>
    <dgm:cxn modelId="{21814DED-EA00-400F-8205-46B8BD104833}" type="presOf" srcId="{07962C76-7B0C-4621-ABEB-5A23D06CF799}" destId="{B11EB3BF-D6A1-4CB1-856C-FA60679BA580}" srcOrd="0" destOrd="0" presId="urn:microsoft.com/office/officeart/2005/8/layout/hierarchy2"/>
    <dgm:cxn modelId="{C215138D-C7D0-4EAC-9A0E-B3AF754B052E}" type="presOf" srcId="{A0DEEBA6-F5F9-4DF0-B1EE-34E496858ADF}" destId="{1591400F-F111-4683-8948-930435C195A2}" srcOrd="1" destOrd="0" presId="urn:microsoft.com/office/officeart/2005/8/layout/hierarchy2"/>
    <dgm:cxn modelId="{A5B4DC74-7E57-4E20-9BBC-4BDD91924E8E}" srcId="{C4F87E8B-2136-4E61-9795-AB4283D1C54C}" destId="{0373F76E-48B8-4B94-90DB-3461D73B65CA}" srcOrd="0" destOrd="0" parTransId="{9015BB7B-9CB9-42E7-BB57-65899B333E24}" sibTransId="{CF325195-6D3E-46D7-88A1-263DD5CF9854}"/>
    <dgm:cxn modelId="{63463872-5A9C-4E9C-96A5-F381ECB8D09B}" type="presOf" srcId="{06A6E590-F096-45A4-B736-C26D8F144724}" destId="{2416F2EA-B08E-49C6-8BFF-BEF0BD015861}" srcOrd="1" destOrd="0" presId="urn:microsoft.com/office/officeart/2005/8/layout/hierarchy2"/>
    <dgm:cxn modelId="{46706DBE-A6D8-4BEA-96B7-E3C2BBE05422}" type="presOf" srcId="{9015BB7B-9CB9-42E7-BB57-65899B333E24}" destId="{652A06A0-B1A7-4E91-A2F8-B34C81E513E2}" srcOrd="1" destOrd="0" presId="urn:microsoft.com/office/officeart/2005/8/layout/hierarchy2"/>
    <dgm:cxn modelId="{CA25657E-B451-4ABB-B15A-FFA349643142}" type="presOf" srcId="{81332E5E-9FBD-4AFF-A279-4B3072B5AABA}" destId="{E79642E1-D992-4F80-84C5-59D2E432A501}" srcOrd="0" destOrd="0" presId="urn:microsoft.com/office/officeart/2005/8/layout/hierarchy2"/>
    <dgm:cxn modelId="{F7558F60-9A57-4CFC-A773-69CDBDD4166F}" type="presOf" srcId="{9015BB7B-9CB9-42E7-BB57-65899B333E24}" destId="{3E9BFBCD-2D8F-405A-A228-F65C7E5161D4}" srcOrd="0" destOrd="0" presId="urn:microsoft.com/office/officeart/2005/8/layout/hierarchy2"/>
    <dgm:cxn modelId="{F08F9445-0425-409A-8FAC-04F0B5005798}" type="presOf" srcId="{EA0C8882-645E-4954-9A3C-3DA316C5E4B8}" destId="{BEE67805-11A0-4CAA-B014-D7AB88B78F21}" srcOrd="1" destOrd="0" presId="urn:microsoft.com/office/officeart/2005/8/layout/hierarchy2"/>
    <dgm:cxn modelId="{1D216236-B44C-44A9-BEC3-05280BF47EA7}" type="presOf" srcId="{0373F76E-48B8-4B94-90DB-3461D73B65CA}" destId="{5CF4CCDB-9DEC-470C-9219-1EF5A68635A0}" srcOrd="0" destOrd="0" presId="urn:microsoft.com/office/officeart/2005/8/layout/hierarchy2"/>
    <dgm:cxn modelId="{849B5426-22A2-41C9-B435-1A7C2660571E}" type="presOf" srcId="{D0AFF4F9-C69A-4B7F-A25B-094184F18678}" destId="{17DDE217-DA43-450A-8413-6BC24779AB98}" srcOrd="1" destOrd="0" presId="urn:microsoft.com/office/officeart/2005/8/layout/hierarchy2"/>
    <dgm:cxn modelId="{858B0AC0-CA75-49F7-A749-A6DD758E3E5C}" srcId="{1C443011-C94D-4D24-A948-91D465FA297B}" destId="{F04175F2-5F11-42FD-84DE-6AD80D65ABC2}" srcOrd="0" destOrd="0" parTransId="{D0AFF4F9-C69A-4B7F-A25B-094184F18678}" sibTransId="{A9404A56-51EB-40D2-BA3E-F0D88073A452}"/>
    <dgm:cxn modelId="{F61831CD-D5B2-4EBB-8AE3-D751278790A8}" srcId="{1C443011-C94D-4D24-A948-91D465FA297B}" destId="{FC017228-7886-422E-86E2-F02DE5FABAB3}" srcOrd="1" destOrd="0" parTransId="{06A6E590-F096-45A4-B736-C26D8F144724}" sibTransId="{6928D4CB-C1B4-49CE-A690-E7CCD0154F13}"/>
    <dgm:cxn modelId="{B56CEA81-5C6C-4E27-B160-1AEAC12AB19C}" type="presOf" srcId="{480780DA-1A89-47C3-B998-16C45B12EB2B}" destId="{E852D868-D7C4-4D7A-B3C7-7D1BCFBE3186}" srcOrd="1" destOrd="0" presId="urn:microsoft.com/office/officeart/2005/8/layout/hierarchy2"/>
    <dgm:cxn modelId="{06B5F8ED-7239-4D8E-8C3F-F4A4C561BECF}" srcId="{F2544153-DB40-4472-A865-B285832C99DC}" destId="{6BC45CD2-D2D0-403A-A645-8C6F679D3F8B}" srcOrd="0" destOrd="0" parTransId="{6D1D5DB7-719A-4FD0-8635-42187B17F373}" sibTransId="{893C1BCB-48C6-48FB-B4EB-AB00D5B4BC41}"/>
    <dgm:cxn modelId="{264B4074-F14C-4325-9147-D4EAB21A5395}" type="presParOf" srcId="{E79642E1-D992-4F80-84C5-59D2E432A501}" destId="{CB4A8A20-60F1-439F-892E-BAB1AA182F2F}" srcOrd="0" destOrd="0" presId="urn:microsoft.com/office/officeart/2005/8/layout/hierarchy2"/>
    <dgm:cxn modelId="{ABFA4A41-4204-4EEE-A5DF-E874667925EC}" type="presParOf" srcId="{CB4A8A20-60F1-439F-892E-BAB1AA182F2F}" destId="{E779DA46-16DD-471A-99F5-D12327753BD6}" srcOrd="0" destOrd="0" presId="urn:microsoft.com/office/officeart/2005/8/layout/hierarchy2"/>
    <dgm:cxn modelId="{97BF3934-4016-42C3-82C0-00EB4CC54003}" type="presParOf" srcId="{CB4A8A20-60F1-439F-892E-BAB1AA182F2F}" destId="{860A82A8-9C7C-4FE0-89AB-251DA7712323}" srcOrd="1" destOrd="0" presId="urn:microsoft.com/office/officeart/2005/8/layout/hierarchy2"/>
    <dgm:cxn modelId="{AAC6DD03-2F34-4CA6-A535-D9F118A39D24}" type="presParOf" srcId="{860A82A8-9C7C-4FE0-89AB-251DA7712323}" destId="{B5117DFD-4D2C-454F-9903-E0E3B45022C0}" srcOrd="0" destOrd="0" presId="urn:microsoft.com/office/officeart/2005/8/layout/hierarchy2"/>
    <dgm:cxn modelId="{B5AFCE9C-B434-4B4B-AD0A-E43041A666BD}" type="presParOf" srcId="{B5117DFD-4D2C-454F-9903-E0E3B45022C0}" destId="{1591400F-F111-4683-8948-930435C195A2}" srcOrd="0" destOrd="0" presId="urn:microsoft.com/office/officeart/2005/8/layout/hierarchy2"/>
    <dgm:cxn modelId="{22AB2802-6504-4AAD-A1F0-D49027AB3ACA}" type="presParOf" srcId="{860A82A8-9C7C-4FE0-89AB-251DA7712323}" destId="{F59B7104-35F6-4663-98B7-4F6FAC7A065B}" srcOrd="1" destOrd="0" presId="urn:microsoft.com/office/officeart/2005/8/layout/hierarchy2"/>
    <dgm:cxn modelId="{7E636355-0DC9-4955-B027-E9948F075A71}" type="presParOf" srcId="{F59B7104-35F6-4663-98B7-4F6FAC7A065B}" destId="{D009E475-F660-45CC-9CA6-1310BA6726FF}" srcOrd="0" destOrd="0" presId="urn:microsoft.com/office/officeart/2005/8/layout/hierarchy2"/>
    <dgm:cxn modelId="{F93FE4EB-1746-484C-BFA7-3C71FB8F5A86}" type="presParOf" srcId="{F59B7104-35F6-4663-98B7-4F6FAC7A065B}" destId="{6580BCD6-C9FF-4C6D-8BF9-D84ADEAC44A6}" srcOrd="1" destOrd="0" presId="urn:microsoft.com/office/officeart/2005/8/layout/hierarchy2"/>
    <dgm:cxn modelId="{D7B0EB86-38BD-46B1-92B4-CDC21AF98F9C}" type="presParOf" srcId="{6580BCD6-C9FF-4C6D-8BF9-D84ADEAC44A6}" destId="{9569E3F2-0B0D-45ED-B92F-EEA523474F2E}" srcOrd="0" destOrd="0" presId="urn:microsoft.com/office/officeart/2005/8/layout/hierarchy2"/>
    <dgm:cxn modelId="{22A49055-86E1-41CB-B90A-830C98A6695F}" type="presParOf" srcId="{9569E3F2-0B0D-45ED-B92F-EEA523474F2E}" destId="{17DDE217-DA43-450A-8413-6BC24779AB98}" srcOrd="0" destOrd="0" presId="urn:microsoft.com/office/officeart/2005/8/layout/hierarchy2"/>
    <dgm:cxn modelId="{D2876AF7-BC36-4615-BAA3-13AEB1BF2F3A}" type="presParOf" srcId="{6580BCD6-C9FF-4C6D-8BF9-D84ADEAC44A6}" destId="{D7346E13-D56C-4715-B72E-4F9792FEFB29}" srcOrd="1" destOrd="0" presId="urn:microsoft.com/office/officeart/2005/8/layout/hierarchy2"/>
    <dgm:cxn modelId="{E408FF94-A49A-4A40-96C0-9755B9238FC0}" type="presParOf" srcId="{D7346E13-D56C-4715-B72E-4F9792FEFB29}" destId="{2F51CD22-55B3-4A31-9F91-424EFA93ACEC}" srcOrd="0" destOrd="0" presId="urn:microsoft.com/office/officeart/2005/8/layout/hierarchy2"/>
    <dgm:cxn modelId="{75A400DB-7F26-439A-80AE-A1E71B342070}" type="presParOf" srcId="{D7346E13-D56C-4715-B72E-4F9792FEFB29}" destId="{59A71999-6744-4CC3-B282-5A8004F9BCAE}" srcOrd="1" destOrd="0" presId="urn:microsoft.com/office/officeart/2005/8/layout/hierarchy2"/>
    <dgm:cxn modelId="{C421EEA2-9296-47B0-AFFB-8C831EF3CCD9}" type="presParOf" srcId="{6580BCD6-C9FF-4C6D-8BF9-D84ADEAC44A6}" destId="{8217860B-C7C4-46E9-8DF2-D18F9CDCC2DE}" srcOrd="2" destOrd="0" presId="urn:microsoft.com/office/officeart/2005/8/layout/hierarchy2"/>
    <dgm:cxn modelId="{185D828E-AC37-4506-A0DF-C69EBC55FB7C}" type="presParOf" srcId="{8217860B-C7C4-46E9-8DF2-D18F9CDCC2DE}" destId="{2416F2EA-B08E-49C6-8BFF-BEF0BD015861}" srcOrd="0" destOrd="0" presId="urn:microsoft.com/office/officeart/2005/8/layout/hierarchy2"/>
    <dgm:cxn modelId="{5D18ADAE-1FC5-4E4F-8462-94B1D449A085}" type="presParOf" srcId="{6580BCD6-C9FF-4C6D-8BF9-D84ADEAC44A6}" destId="{D12BD07E-B9B6-4962-B2EA-8C2CA66612FA}" srcOrd="3" destOrd="0" presId="urn:microsoft.com/office/officeart/2005/8/layout/hierarchy2"/>
    <dgm:cxn modelId="{86497DFF-9A27-428F-9239-BF01D9C1B76C}" type="presParOf" srcId="{D12BD07E-B9B6-4962-B2EA-8C2CA66612FA}" destId="{9D096740-8864-4E52-9634-3AFADA2E674D}" srcOrd="0" destOrd="0" presId="urn:microsoft.com/office/officeart/2005/8/layout/hierarchy2"/>
    <dgm:cxn modelId="{994B5266-9F81-4555-B3E7-78B03DE0E004}" type="presParOf" srcId="{D12BD07E-B9B6-4962-B2EA-8C2CA66612FA}" destId="{27DEE302-80A0-4351-9270-B6C1798CA28D}" srcOrd="1" destOrd="0" presId="urn:microsoft.com/office/officeart/2005/8/layout/hierarchy2"/>
    <dgm:cxn modelId="{3F809E99-07B9-4EF5-A1E0-80B290F35DE6}" type="presParOf" srcId="{860A82A8-9C7C-4FE0-89AB-251DA7712323}" destId="{2298EE31-5CA0-48EC-A800-E4F4DF298EC3}" srcOrd="2" destOrd="0" presId="urn:microsoft.com/office/officeart/2005/8/layout/hierarchy2"/>
    <dgm:cxn modelId="{8E6C78FF-1823-4B8C-A346-8E223AB939CF}" type="presParOf" srcId="{2298EE31-5CA0-48EC-A800-E4F4DF298EC3}" destId="{E852D868-D7C4-4D7A-B3C7-7D1BCFBE3186}" srcOrd="0" destOrd="0" presId="urn:microsoft.com/office/officeart/2005/8/layout/hierarchy2"/>
    <dgm:cxn modelId="{A2234EBB-59E5-4AB9-9BCE-6816EB3550D9}" type="presParOf" srcId="{860A82A8-9C7C-4FE0-89AB-251DA7712323}" destId="{3AE57D36-5813-45CD-8936-3FF3D0DA39BE}" srcOrd="3" destOrd="0" presId="urn:microsoft.com/office/officeart/2005/8/layout/hierarchy2"/>
    <dgm:cxn modelId="{2206DE16-D585-42A7-A10D-DD521C36954E}" type="presParOf" srcId="{3AE57D36-5813-45CD-8936-3FF3D0DA39BE}" destId="{F72E76EB-C884-4BE4-8FF4-B0470EB67BE1}" srcOrd="0" destOrd="0" presId="urn:microsoft.com/office/officeart/2005/8/layout/hierarchy2"/>
    <dgm:cxn modelId="{7586F9DD-C780-430C-A782-9772751214DC}" type="presParOf" srcId="{3AE57D36-5813-45CD-8936-3FF3D0DA39BE}" destId="{A6D4C001-AF50-47BA-9D3C-7E23392F3D13}" srcOrd="1" destOrd="0" presId="urn:microsoft.com/office/officeart/2005/8/layout/hierarchy2"/>
    <dgm:cxn modelId="{C327B6AA-1CF8-4C0F-A152-16BCBE607615}" type="presParOf" srcId="{A6D4C001-AF50-47BA-9D3C-7E23392F3D13}" destId="{3E9BFBCD-2D8F-405A-A228-F65C7E5161D4}" srcOrd="0" destOrd="0" presId="urn:microsoft.com/office/officeart/2005/8/layout/hierarchy2"/>
    <dgm:cxn modelId="{C0960FAD-CA97-43C0-B80C-6B0EDB1FDB48}" type="presParOf" srcId="{3E9BFBCD-2D8F-405A-A228-F65C7E5161D4}" destId="{652A06A0-B1A7-4E91-A2F8-B34C81E513E2}" srcOrd="0" destOrd="0" presId="urn:microsoft.com/office/officeart/2005/8/layout/hierarchy2"/>
    <dgm:cxn modelId="{563B6D3C-C7DA-4F09-9533-A81E2FEEDB7D}" type="presParOf" srcId="{A6D4C001-AF50-47BA-9D3C-7E23392F3D13}" destId="{A4620117-B02A-4A71-ACED-D15C227CB28F}" srcOrd="1" destOrd="0" presId="urn:microsoft.com/office/officeart/2005/8/layout/hierarchy2"/>
    <dgm:cxn modelId="{667EA16F-5CED-4794-ADAC-1E493CD81ED3}" type="presParOf" srcId="{A4620117-B02A-4A71-ACED-D15C227CB28F}" destId="{5CF4CCDB-9DEC-470C-9219-1EF5A68635A0}" srcOrd="0" destOrd="0" presId="urn:microsoft.com/office/officeart/2005/8/layout/hierarchy2"/>
    <dgm:cxn modelId="{F389CDB3-F04D-43E2-ACD4-B349332A70F9}" type="presParOf" srcId="{A4620117-B02A-4A71-ACED-D15C227CB28F}" destId="{8899CFAE-7ACD-4D01-A02B-751E74BA2FD5}" srcOrd="1" destOrd="0" presId="urn:microsoft.com/office/officeart/2005/8/layout/hierarchy2"/>
    <dgm:cxn modelId="{667820B3-E0E9-4798-840F-40EB0B87E4AA}" type="presParOf" srcId="{A6D4C001-AF50-47BA-9D3C-7E23392F3D13}" destId="{30870DB8-6AB0-48CE-BD19-BA227F689D30}" srcOrd="2" destOrd="0" presId="urn:microsoft.com/office/officeart/2005/8/layout/hierarchy2"/>
    <dgm:cxn modelId="{4D788B8F-0DDA-4F01-86E8-912E8B80B880}" type="presParOf" srcId="{30870DB8-6AB0-48CE-BD19-BA227F689D30}" destId="{BEE67805-11A0-4CAA-B014-D7AB88B78F21}" srcOrd="0" destOrd="0" presId="urn:microsoft.com/office/officeart/2005/8/layout/hierarchy2"/>
    <dgm:cxn modelId="{019B7B99-3FE6-4E80-8EF9-909E98092846}" type="presParOf" srcId="{A6D4C001-AF50-47BA-9D3C-7E23392F3D13}" destId="{86545D2C-7A2F-4841-A689-26DCFD9CCE9C}" srcOrd="3" destOrd="0" presId="urn:microsoft.com/office/officeart/2005/8/layout/hierarchy2"/>
    <dgm:cxn modelId="{A3A10CBB-D8AF-48DA-8905-57DF9CF35888}" type="presParOf" srcId="{86545D2C-7A2F-4841-A689-26DCFD9CCE9C}" destId="{424597D1-22B4-4B87-979B-E7AF661924E1}" srcOrd="0" destOrd="0" presId="urn:microsoft.com/office/officeart/2005/8/layout/hierarchy2"/>
    <dgm:cxn modelId="{947CC5F5-D0EF-44D2-8639-490AD3E35B18}" type="presParOf" srcId="{86545D2C-7A2F-4841-A689-26DCFD9CCE9C}" destId="{9FB17B50-D7EB-487F-B7FB-7302ADD6A300}" srcOrd="1" destOrd="0" presId="urn:microsoft.com/office/officeart/2005/8/layout/hierarchy2"/>
    <dgm:cxn modelId="{BF85C139-A04F-4628-B3A8-72E3BB03BA02}" type="presParOf" srcId="{860A82A8-9C7C-4FE0-89AB-251DA7712323}" destId="{B11EB3BF-D6A1-4CB1-856C-FA60679BA580}" srcOrd="4" destOrd="0" presId="urn:microsoft.com/office/officeart/2005/8/layout/hierarchy2"/>
    <dgm:cxn modelId="{9AC1F273-CA0E-4BBA-A8E2-7AD7E5879251}" type="presParOf" srcId="{B11EB3BF-D6A1-4CB1-856C-FA60679BA580}" destId="{0BA1A278-EE07-4231-A98E-6D813F8FB7E8}" srcOrd="0" destOrd="0" presId="urn:microsoft.com/office/officeart/2005/8/layout/hierarchy2"/>
    <dgm:cxn modelId="{411356FD-799B-4204-9E4A-6EDE9B904FE2}" type="presParOf" srcId="{860A82A8-9C7C-4FE0-89AB-251DA7712323}" destId="{0C9DD729-7452-48C5-B29E-DAF8E65ED04A}" srcOrd="5" destOrd="0" presId="urn:microsoft.com/office/officeart/2005/8/layout/hierarchy2"/>
    <dgm:cxn modelId="{E4807EF5-62BF-432D-A8E2-8F21B42F08E2}" type="presParOf" srcId="{0C9DD729-7452-48C5-B29E-DAF8E65ED04A}" destId="{242712AA-EC96-4DF0-991F-CDC19047AE0D}" srcOrd="0" destOrd="0" presId="urn:microsoft.com/office/officeart/2005/8/layout/hierarchy2"/>
    <dgm:cxn modelId="{2D39623F-00E8-4999-8D00-9708C018DECB}" type="presParOf" srcId="{0C9DD729-7452-48C5-B29E-DAF8E65ED04A}" destId="{CD873296-DE82-4653-A918-10B6E7D7C2E1}" srcOrd="1" destOrd="0" presId="urn:microsoft.com/office/officeart/2005/8/layout/hierarchy2"/>
    <dgm:cxn modelId="{D2EF0231-EEE5-403C-8662-02EE03AF9EC6}" type="presParOf" srcId="{CD873296-DE82-4653-A918-10B6E7D7C2E1}" destId="{5A57CEFA-2FAF-4D2B-BC0F-910C265C22E7}" srcOrd="0" destOrd="0" presId="urn:microsoft.com/office/officeart/2005/8/layout/hierarchy2"/>
    <dgm:cxn modelId="{BCA8E717-6359-45EB-9108-C73E5C25C670}" type="presParOf" srcId="{5A57CEFA-2FAF-4D2B-BC0F-910C265C22E7}" destId="{FAAFD96F-68A5-482A-9535-B017E7BAC518}" srcOrd="0" destOrd="0" presId="urn:microsoft.com/office/officeart/2005/8/layout/hierarchy2"/>
    <dgm:cxn modelId="{F6ED165C-F26B-4C20-976F-1050A39D2289}" type="presParOf" srcId="{CD873296-DE82-4653-A918-10B6E7D7C2E1}" destId="{9DD2FE8F-5EE8-4599-A0C8-65B024BAD5BD}" srcOrd="1" destOrd="0" presId="urn:microsoft.com/office/officeart/2005/8/layout/hierarchy2"/>
    <dgm:cxn modelId="{2F839077-71CC-4EC7-9C86-7F118E024188}" type="presParOf" srcId="{9DD2FE8F-5EE8-4599-A0C8-65B024BAD5BD}" destId="{02F98120-828D-4256-8A36-B34F367DDE64}" srcOrd="0" destOrd="0" presId="urn:microsoft.com/office/officeart/2005/8/layout/hierarchy2"/>
    <dgm:cxn modelId="{FCD30A75-A44E-4D6A-81E2-4648D087CA69}" type="presParOf" srcId="{9DD2FE8F-5EE8-4599-A0C8-65B024BAD5BD}" destId="{8C153F49-7D10-4A3A-84F0-8201A1F2C04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E0659C-BFD3-4FB1-9DBD-36DD37A49C59}" type="doc">
      <dgm:prSet loTypeId="urn:microsoft.com/office/officeart/2005/8/layout/chevron1" loCatId="process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FF8AA868-FADF-4B85-B3DB-5CABFB17FC3C}">
      <dgm:prSet phldrT="[文字]"/>
      <dgm:spPr/>
      <dgm:t>
        <a:bodyPr/>
        <a:lstStyle/>
        <a:p>
          <a:r>
            <a:rPr lang="zh-TW" altLang="en-US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仁</a:t>
          </a:r>
        </a:p>
      </dgm:t>
    </dgm:pt>
    <dgm:pt modelId="{0E6955FC-929D-492B-A700-03C3F13628DE}" type="parTrans" cxnId="{13343225-1636-42AD-A84A-311B6EF94D3E}">
      <dgm:prSet/>
      <dgm:spPr/>
      <dgm:t>
        <a:bodyPr/>
        <a:lstStyle/>
        <a:p>
          <a:endParaRPr lang="zh-TW" altLang="en-US"/>
        </a:p>
      </dgm:t>
    </dgm:pt>
    <dgm:pt modelId="{2D537DC3-B535-4923-9A39-C0B5BD29924E}" type="sibTrans" cxnId="{13343225-1636-42AD-A84A-311B6EF94D3E}">
      <dgm:prSet/>
      <dgm:spPr/>
      <dgm:t>
        <a:bodyPr/>
        <a:lstStyle/>
        <a:p>
          <a:endParaRPr lang="zh-TW" altLang="en-US"/>
        </a:p>
      </dgm:t>
    </dgm:pt>
    <dgm:pt modelId="{70C05076-F95E-40CE-96C1-64D4913C6DAB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核心</a:t>
          </a:r>
          <a:endParaRPr lang="zh-TW" altLang="en-US" dirty="0"/>
        </a:p>
      </dgm:t>
    </dgm:pt>
    <dgm:pt modelId="{F3D57B09-99B8-4D09-AC8B-16A90110B915}" type="parTrans" cxnId="{53473933-214A-4F2D-BE10-9576DD9B5CA1}">
      <dgm:prSet/>
      <dgm:spPr/>
      <dgm:t>
        <a:bodyPr/>
        <a:lstStyle/>
        <a:p>
          <a:endParaRPr lang="zh-TW" altLang="en-US"/>
        </a:p>
      </dgm:t>
    </dgm:pt>
    <dgm:pt modelId="{C525BCF1-8616-4572-9424-A0BF90A9E14B}" type="sibTrans" cxnId="{53473933-214A-4F2D-BE10-9576DD9B5CA1}">
      <dgm:prSet/>
      <dgm:spPr/>
      <dgm:t>
        <a:bodyPr/>
        <a:lstStyle/>
        <a:p>
          <a:endParaRPr lang="zh-TW" altLang="en-US"/>
        </a:p>
      </dgm:t>
    </dgm:pt>
    <dgm:pt modelId="{E3846E33-BD27-438E-BB1F-F289C482EAB1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種子</a:t>
          </a:r>
          <a:endParaRPr lang="zh-TW" altLang="en-US" dirty="0"/>
        </a:p>
      </dgm:t>
    </dgm:pt>
    <dgm:pt modelId="{CC9535F8-BEC9-43D1-8548-61D9D3DEAC67}" type="parTrans" cxnId="{45E51D27-4B2F-4E92-B936-A408CFB7166D}">
      <dgm:prSet/>
      <dgm:spPr/>
      <dgm:t>
        <a:bodyPr/>
        <a:lstStyle/>
        <a:p>
          <a:endParaRPr lang="zh-TW" altLang="en-US"/>
        </a:p>
      </dgm:t>
    </dgm:pt>
    <dgm:pt modelId="{EC01BD53-6B0B-4563-9CEC-CC5C48EDAF0E}" type="sibTrans" cxnId="{45E51D27-4B2F-4E92-B936-A408CFB7166D}">
      <dgm:prSet/>
      <dgm:spPr/>
      <dgm:t>
        <a:bodyPr/>
        <a:lstStyle/>
        <a:p>
          <a:endParaRPr lang="zh-TW" altLang="en-US"/>
        </a:p>
      </dgm:t>
    </dgm:pt>
    <dgm:pt modelId="{83297042-9678-4248-A20B-8EBA82BA0035}">
      <dgm:prSet phldrT="[文字]"/>
      <dgm:spPr/>
      <dgm:t>
        <a:bodyPr/>
        <a:lstStyle/>
        <a:p>
          <a:r>
            <a:rPr lang="zh-TW" altLang="en-US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生機</a:t>
          </a:r>
          <a:endParaRPr lang="zh-TW" altLang="en-US" dirty="0">
            <a:solidFill>
              <a:srgbClr val="FF0000"/>
            </a:solidFill>
          </a:endParaRPr>
        </a:p>
      </dgm:t>
    </dgm:pt>
    <dgm:pt modelId="{E64EA17F-EF65-488F-BF46-BE55619A2C2A}" type="parTrans" cxnId="{CEF12B92-D95C-4AD3-990A-CFDA6E9A8650}">
      <dgm:prSet/>
      <dgm:spPr/>
      <dgm:t>
        <a:bodyPr/>
        <a:lstStyle/>
        <a:p>
          <a:endParaRPr lang="zh-TW" altLang="en-US"/>
        </a:p>
      </dgm:t>
    </dgm:pt>
    <dgm:pt modelId="{E5C6D091-7542-4CB6-8C66-52AE0CD70271}" type="sibTrans" cxnId="{CEF12B92-D95C-4AD3-990A-CFDA6E9A8650}">
      <dgm:prSet/>
      <dgm:spPr/>
      <dgm:t>
        <a:bodyPr/>
        <a:lstStyle/>
        <a:p>
          <a:endParaRPr lang="zh-TW" altLang="en-US"/>
        </a:p>
      </dgm:t>
    </dgm:pt>
    <dgm:pt modelId="{8FEC69F6-2083-4693-825F-3C1093757050}" type="pres">
      <dgm:prSet presAssocID="{B1E0659C-BFD3-4FB1-9DBD-36DD37A49C5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E80B814-B534-4163-BFA6-274A1C136A29}" type="pres">
      <dgm:prSet presAssocID="{FF8AA868-FADF-4B85-B3DB-5CABFB17FC3C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6DB7E0B-88F3-4A4A-A844-E441F03D9A8F}" type="pres">
      <dgm:prSet presAssocID="{2D537DC3-B535-4923-9A39-C0B5BD29924E}" presName="parTxOnlySpace" presStyleCnt="0"/>
      <dgm:spPr/>
      <dgm:t>
        <a:bodyPr/>
        <a:lstStyle/>
        <a:p>
          <a:endParaRPr lang="zh-TW" altLang="en-US"/>
        </a:p>
      </dgm:t>
    </dgm:pt>
    <dgm:pt modelId="{3F3810A1-DAE2-4A27-99F2-084DCE91F07E}" type="pres">
      <dgm:prSet presAssocID="{70C05076-F95E-40CE-96C1-64D4913C6DAB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A27D27E-F80D-44A3-AC29-89B9B49C3251}" type="pres">
      <dgm:prSet presAssocID="{C525BCF1-8616-4572-9424-A0BF90A9E14B}" presName="parTxOnlySpace" presStyleCnt="0"/>
      <dgm:spPr/>
      <dgm:t>
        <a:bodyPr/>
        <a:lstStyle/>
        <a:p>
          <a:endParaRPr lang="zh-TW" altLang="en-US"/>
        </a:p>
      </dgm:t>
    </dgm:pt>
    <dgm:pt modelId="{877EE207-A235-430F-B765-9ADA8DA5CC6D}" type="pres">
      <dgm:prSet presAssocID="{E3846E33-BD27-438E-BB1F-F289C482EAB1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5C0046A-91F6-43F9-90E8-7D872D9600F0}" type="pres">
      <dgm:prSet presAssocID="{EC01BD53-6B0B-4563-9CEC-CC5C48EDAF0E}" presName="parTxOnlySpace" presStyleCnt="0"/>
      <dgm:spPr/>
      <dgm:t>
        <a:bodyPr/>
        <a:lstStyle/>
        <a:p>
          <a:endParaRPr lang="zh-TW" altLang="en-US"/>
        </a:p>
      </dgm:t>
    </dgm:pt>
    <dgm:pt modelId="{8546FE7F-FF03-420A-AFF0-77B34F97840E}" type="pres">
      <dgm:prSet presAssocID="{83297042-9678-4248-A20B-8EBA82BA0035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988881D-5C06-4FFF-BAD4-852C9E8E1930}" type="presOf" srcId="{E3846E33-BD27-438E-BB1F-F289C482EAB1}" destId="{877EE207-A235-430F-B765-9ADA8DA5CC6D}" srcOrd="0" destOrd="0" presId="urn:microsoft.com/office/officeart/2005/8/layout/chevron1"/>
    <dgm:cxn modelId="{45E51D27-4B2F-4E92-B936-A408CFB7166D}" srcId="{B1E0659C-BFD3-4FB1-9DBD-36DD37A49C59}" destId="{E3846E33-BD27-438E-BB1F-F289C482EAB1}" srcOrd="2" destOrd="0" parTransId="{CC9535F8-BEC9-43D1-8548-61D9D3DEAC67}" sibTransId="{EC01BD53-6B0B-4563-9CEC-CC5C48EDAF0E}"/>
    <dgm:cxn modelId="{8585E068-8E2E-488C-B388-6E1F91681457}" type="presOf" srcId="{B1E0659C-BFD3-4FB1-9DBD-36DD37A49C59}" destId="{8FEC69F6-2083-4693-825F-3C1093757050}" srcOrd="0" destOrd="0" presId="urn:microsoft.com/office/officeart/2005/8/layout/chevron1"/>
    <dgm:cxn modelId="{53473933-214A-4F2D-BE10-9576DD9B5CA1}" srcId="{B1E0659C-BFD3-4FB1-9DBD-36DD37A49C59}" destId="{70C05076-F95E-40CE-96C1-64D4913C6DAB}" srcOrd="1" destOrd="0" parTransId="{F3D57B09-99B8-4D09-AC8B-16A90110B915}" sibTransId="{C525BCF1-8616-4572-9424-A0BF90A9E14B}"/>
    <dgm:cxn modelId="{CEF12B92-D95C-4AD3-990A-CFDA6E9A8650}" srcId="{B1E0659C-BFD3-4FB1-9DBD-36DD37A49C59}" destId="{83297042-9678-4248-A20B-8EBA82BA0035}" srcOrd="3" destOrd="0" parTransId="{E64EA17F-EF65-488F-BF46-BE55619A2C2A}" sibTransId="{E5C6D091-7542-4CB6-8C66-52AE0CD70271}"/>
    <dgm:cxn modelId="{13343225-1636-42AD-A84A-311B6EF94D3E}" srcId="{B1E0659C-BFD3-4FB1-9DBD-36DD37A49C59}" destId="{FF8AA868-FADF-4B85-B3DB-5CABFB17FC3C}" srcOrd="0" destOrd="0" parTransId="{0E6955FC-929D-492B-A700-03C3F13628DE}" sibTransId="{2D537DC3-B535-4923-9A39-C0B5BD29924E}"/>
    <dgm:cxn modelId="{4C2CCC85-81EB-48EF-87EA-A73C32ACAAD4}" type="presOf" srcId="{70C05076-F95E-40CE-96C1-64D4913C6DAB}" destId="{3F3810A1-DAE2-4A27-99F2-084DCE91F07E}" srcOrd="0" destOrd="0" presId="urn:microsoft.com/office/officeart/2005/8/layout/chevron1"/>
    <dgm:cxn modelId="{19E22BEB-C7BD-46B9-B437-F6A6DC88B65B}" type="presOf" srcId="{83297042-9678-4248-A20B-8EBA82BA0035}" destId="{8546FE7F-FF03-420A-AFF0-77B34F97840E}" srcOrd="0" destOrd="0" presId="urn:microsoft.com/office/officeart/2005/8/layout/chevron1"/>
    <dgm:cxn modelId="{83A4CC09-DB45-489C-B3B2-185F42458AE5}" type="presOf" srcId="{FF8AA868-FADF-4B85-B3DB-5CABFB17FC3C}" destId="{CE80B814-B534-4163-BFA6-274A1C136A29}" srcOrd="0" destOrd="0" presId="urn:microsoft.com/office/officeart/2005/8/layout/chevron1"/>
    <dgm:cxn modelId="{D3EABBAB-A9BD-47DA-8DFD-45F4DDCCDE66}" type="presParOf" srcId="{8FEC69F6-2083-4693-825F-3C1093757050}" destId="{CE80B814-B534-4163-BFA6-274A1C136A29}" srcOrd="0" destOrd="0" presId="urn:microsoft.com/office/officeart/2005/8/layout/chevron1"/>
    <dgm:cxn modelId="{60C2E0D7-3A98-4B30-8B1F-3B59FF024B3E}" type="presParOf" srcId="{8FEC69F6-2083-4693-825F-3C1093757050}" destId="{96DB7E0B-88F3-4A4A-A844-E441F03D9A8F}" srcOrd="1" destOrd="0" presId="urn:microsoft.com/office/officeart/2005/8/layout/chevron1"/>
    <dgm:cxn modelId="{19886389-3AF4-44DF-AE2A-9B35933AEFD5}" type="presParOf" srcId="{8FEC69F6-2083-4693-825F-3C1093757050}" destId="{3F3810A1-DAE2-4A27-99F2-084DCE91F07E}" srcOrd="2" destOrd="0" presId="urn:microsoft.com/office/officeart/2005/8/layout/chevron1"/>
    <dgm:cxn modelId="{A0EFB98C-82BE-41DE-A11C-117D7E0A8A4B}" type="presParOf" srcId="{8FEC69F6-2083-4693-825F-3C1093757050}" destId="{3A27D27E-F80D-44A3-AC29-89B9B49C3251}" srcOrd="3" destOrd="0" presId="urn:microsoft.com/office/officeart/2005/8/layout/chevron1"/>
    <dgm:cxn modelId="{8EE0F105-DDFD-436E-95A3-B5F6CA59C843}" type="presParOf" srcId="{8FEC69F6-2083-4693-825F-3C1093757050}" destId="{877EE207-A235-430F-B765-9ADA8DA5CC6D}" srcOrd="4" destOrd="0" presId="urn:microsoft.com/office/officeart/2005/8/layout/chevron1"/>
    <dgm:cxn modelId="{D67221AF-04D8-4518-83EA-118F10DD88FA}" type="presParOf" srcId="{8FEC69F6-2083-4693-825F-3C1093757050}" destId="{95C0046A-91F6-43F9-90E8-7D872D9600F0}" srcOrd="5" destOrd="0" presId="urn:microsoft.com/office/officeart/2005/8/layout/chevron1"/>
    <dgm:cxn modelId="{22BB6610-AE55-41C2-87FF-64C823093CA1}" type="presParOf" srcId="{8FEC69F6-2083-4693-825F-3C1093757050}" destId="{8546FE7F-FF03-420A-AFF0-77B34F97840E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EC59F1-F2B9-47BB-A355-8BC996B2973D}" type="doc">
      <dgm:prSet loTypeId="urn:microsoft.com/office/officeart/2005/8/layout/vList5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457F17BA-CE4F-47C4-873E-13475F986105}">
      <dgm:prSet phldrT="[文字]"/>
      <dgm:spPr/>
      <dgm:t>
        <a:bodyPr/>
        <a:lstStyle/>
        <a:p>
          <a:r>
            <a:rPr lang="zh-TW" altLang="en-US" dirty="0" smtClean="0"/>
            <a:t>修身</a:t>
          </a:r>
          <a:endParaRPr lang="zh-TW" altLang="en-US" dirty="0"/>
        </a:p>
      </dgm:t>
    </dgm:pt>
    <dgm:pt modelId="{63ECF40A-A751-484C-95DD-A055EA70D30B}" type="parTrans" cxnId="{49A8CF37-080A-4322-9A1C-0D204E17249E}">
      <dgm:prSet/>
      <dgm:spPr/>
      <dgm:t>
        <a:bodyPr/>
        <a:lstStyle/>
        <a:p>
          <a:endParaRPr lang="zh-TW" altLang="en-US"/>
        </a:p>
      </dgm:t>
    </dgm:pt>
    <dgm:pt modelId="{552DE36E-77B0-4F02-BF79-D9AE97B16C67}" type="sibTrans" cxnId="{49A8CF37-080A-4322-9A1C-0D204E17249E}">
      <dgm:prSet/>
      <dgm:spPr/>
      <dgm:t>
        <a:bodyPr/>
        <a:lstStyle/>
        <a:p>
          <a:endParaRPr lang="zh-TW" altLang="en-US"/>
        </a:p>
      </dgm:t>
    </dgm:pt>
    <dgm:pt modelId="{ADB67CCD-C7D2-4687-A085-55682853E990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為政在人，取人以身</a:t>
          </a:r>
          <a:endParaRPr lang="zh-TW" altLang="en-US" sz="3200" dirty="0"/>
        </a:p>
      </dgm:t>
    </dgm:pt>
    <dgm:pt modelId="{61610B16-D430-47C6-BCE1-955A21FF5C56}" type="parTrans" cxnId="{A60FD804-1E35-4724-9539-1EFF6D5D5FCB}">
      <dgm:prSet/>
      <dgm:spPr/>
      <dgm:t>
        <a:bodyPr/>
        <a:lstStyle/>
        <a:p>
          <a:endParaRPr lang="zh-TW" altLang="en-US"/>
        </a:p>
      </dgm:t>
    </dgm:pt>
    <dgm:pt modelId="{E56B5725-B1EA-4F91-9D1C-B4A42AE6F871}" type="sibTrans" cxnId="{A60FD804-1E35-4724-9539-1EFF6D5D5FCB}">
      <dgm:prSet/>
      <dgm:spPr/>
      <dgm:t>
        <a:bodyPr/>
        <a:lstStyle/>
        <a:p>
          <a:endParaRPr lang="zh-TW" altLang="en-US"/>
        </a:p>
      </dgm:t>
    </dgm:pt>
    <dgm:pt modelId="{E566F2D6-AB29-4D61-BC15-5310B54AB9D1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必自養德</a:t>
          </a:r>
          <a:endParaRPr lang="zh-TW" altLang="en-US" sz="3200" dirty="0"/>
        </a:p>
      </dgm:t>
    </dgm:pt>
    <dgm:pt modelId="{8F698446-6066-4BA2-96CE-F099FA0761A2}" type="parTrans" cxnId="{619F8E2D-1D8C-4F44-879F-9AF880609CF6}">
      <dgm:prSet/>
      <dgm:spPr/>
      <dgm:t>
        <a:bodyPr/>
        <a:lstStyle/>
        <a:p>
          <a:endParaRPr lang="zh-TW" altLang="en-US"/>
        </a:p>
      </dgm:t>
    </dgm:pt>
    <dgm:pt modelId="{196A2D0E-1DB7-453E-930C-DCC054789E5D}" type="sibTrans" cxnId="{619F8E2D-1D8C-4F44-879F-9AF880609CF6}">
      <dgm:prSet/>
      <dgm:spPr/>
      <dgm:t>
        <a:bodyPr/>
        <a:lstStyle/>
        <a:p>
          <a:endParaRPr lang="zh-TW" altLang="en-US"/>
        </a:p>
      </dgm:t>
    </dgm:pt>
    <dgm:pt modelId="{79F16CBD-3C21-464A-B624-51A0BEC73EF2}">
      <dgm:prSet phldrT="[文字]"/>
      <dgm:spPr/>
      <dgm:t>
        <a:bodyPr/>
        <a:lstStyle/>
        <a:p>
          <a:r>
            <a:rPr lang="zh-TW" altLang="en-US" dirty="0" smtClean="0"/>
            <a:t>事親</a:t>
          </a:r>
          <a:endParaRPr lang="zh-TW" altLang="en-US" dirty="0"/>
        </a:p>
      </dgm:t>
    </dgm:pt>
    <dgm:pt modelId="{746F70DF-8A25-4758-8BD3-34223CABA5AD}" type="parTrans" cxnId="{586A550C-764B-4D74-903B-4CD7C30290AA}">
      <dgm:prSet/>
      <dgm:spPr/>
      <dgm:t>
        <a:bodyPr/>
        <a:lstStyle/>
        <a:p>
          <a:endParaRPr lang="zh-TW" altLang="en-US"/>
        </a:p>
      </dgm:t>
    </dgm:pt>
    <dgm:pt modelId="{D7F261D7-0B38-496E-AA71-909EA3933BF7}" type="sibTrans" cxnId="{586A550C-764B-4D74-903B-4CD7C30290AA}">
      <dgm:prSet/>
      <dgm:spPr/>
      <dgm:t>
        <a:bodyPr/>
        <a:lstStyle/>
        <a:p>
          <a:endParaRPr lang="zh-TW" altLang="en-US"/>
        </a:p>
      </dgm:t>
    </dgm:pt>
    <dgm:pt modelId="{5C938072-2870-41F9-940B-191BFD593C2D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修身以道，修道以仁</a:t>
          </a:r>
          <a:endParaRPr lang="zh-TW" altLang="en-US" sz="3200" dirty="0"/>
        </a:p>
      </dgm:t>
    </dgm:pt>
    <dgm:pt modelId="{3AF93A85-9D10-4F8E-86FB-696BE2811D95}" type="parTrans" cxnId="{E089F050-6E7D-4CCF-932F-603D5506AB6C}">
      <dgm:prSet/>
      <dgm:spPr/>
      <dgm:t>
        <a:bodyPr/>
        <a:lstStyle/>
        <a:p>
          <a:endParaRPr lang="zh-TW" altLang="en-US"/>
        </a:p>
      </dgm:t>
    </dgm:pt>
    <dgm:pt modelId="{92579B7B-118F-4039-8CB5-FC58E22259DF}" type="sibTrans" cxnId="{E089F050-6E7D-4CCF-932F-603D5506AB6C}">
      <dgm:prSet/>
      <dgm:spPr/>
      <dgm:t>
        <a:bodyPr/>
        <a:lstStyle/>
        <a:p>
          <a:endParaRPr lang="zh-TW" altLang="en-US"/>
        </a:p>
      </dgm:t>
    </dgm:pt>
    <dgm:pt modelId="{5C3C1529-9B30-4D4C-8A52-CE64FC657F56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孝為仁本</a:t>
          </a:r>
          <a:endParaRPr lang="zh-TW" altLang="en-US" sz="3200" dirty="0"/>
        </a:p>
      </dgm:t>
    </dgm:pt>
    <dgm:pt modelId="{3D8D802E-698B-43E4-ADB8-8EBEF9A98777}" type="parTrans" cxnId="{7891BE0F-A780-42F5-ABC6-A386C13B8F86}">
      <dgm:prSet/>
      <dgm:spPr/>
      <dgm:t>
        <a:bodyPr/>
        <a:lstStyle/>
        <a:p>
          <a:endParaRPr lang="zh-TW" altLang="en-US"/>
        </a:p>
      </dgm:t>
    </dgm:pt>
    <dgm:pt modelId="{86109443-D4C6-43C3-85AD-FD9980BA271E}" type="sibTrans" cxnId="{7891BE0F-A780-42F5-ABC6-A386C13B8F86}">
      <dgm:prSet/>
      <dgm:spPr/>
      <dgm:t>
        <a:bodyPr/>
        <a:lstStyle/>
        <a:p>
          <a:endParaRPr lang="zh-TW" altLang="en-US"/>
        </a:p>
      </dgm:t>
    </dgm:pt>
    <dgm:pt modelId="{FBEBD1D7-86FB-4D90-A0EC-E8069309E48A}">
      <dgm:prSet phldrT="[文字]"/>
      <dgm:spPr/>
      <dgm:t>
        <a:bodyPr/>
        <a:lstStyle/>
        <a:p>
          <a:r>
            <a:rPr lang="zh-TW" altLang="en-US" dirty="0" smtClean="0"/>
            <a:t>知人</a:t>
          </a:r>
          <a:endParaRPr lang="zh-TW" altLang="en-US" dirty="0"/>
        </a:p>
      </dgm:t>
    </dgm:pt>
    <dgm:pt modelId="{103F6965-19B8-4972-B066-20BC02F7F13F}" type="parTrans" cxnId="{42FFFECD-31BC-43DE-8F93-EB5234484340}">
      <dgm:prSet/>
      <dgm:spPr/>
      <dgm:t>
        <a:bodyPr/>
        <a:lstStyle/>
        <a:p>
          <a:endParaRPr lang="zh-TW" altLang="en-US"/>
        </a:p>
      </dgm:t>
    </dgm:pt>
    <dgm:pt modelId="{0617BB32-788E-4AA8-BCF7-386EDF11430F}" type="sibTrans" cxnId="{42FFFECD-31BC-43DE-8F93-EB5234484340}">
      <dgm:prSet/>
      <dgm:spPr/>
      <dgm:t>
        <a:bodyPr/>
        <a:lstStyle/>
        <a:p>
          <a:endParaRPr lang="zh-TW" altLang="en-US"/>
        </a:p>
      </dgm:t>
    </dgm:pt>
    <dgm:pt modelId="{79303B14-0060-439A-A4CF-EB01BA25B53F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親親為大，尊賢為大</a:t>
          </a:r>
          <a:endParaRPr lang="zh-TW" altLang="en-US" sz="3200" dirty="0"/>
        </a:p>
      </dgm:t>
    </dgm:pt>
    <dgm:pt modelId="{8DF603B7-738A-4F95-9C08-65EBE31225F3}" type="parTrans" cxnId="{01AB9974-BCBA-4EEE-A365-C210748C7D48}">
      <dgm:prSet/>
      <dgm:spPr/>
      <dgm:t>
        <a:bodyPr/>
        <a:lstStyle/>
        <a:p>
          <a:endParaRPr lang="zh-TW" altLang="en-US"/>
        </a:p>
      </dgm:t>
    </dgm:pt>
    <dgm:pt modelId="{5F1349F5-6F56-4FB8-887D-7F6C4C9372C0}" type="sibTrans" cxnId="{01AB9974-BCBA-4EEE-A365-C210748C7D48}">
      <dgm:prSet/>
      <dgm:spPr/>
      <dgm:t>
        <a:bodyPr/>
        <a:lstStyle/>
        <a:p>
          <a:endParaRPr lang="zh-TW" altLang="en-US"/>
        </a:p>
      </dgm:t>
    </dgm:pt>
    <dgm:pt modelId="{DD23B031-304C-41A1-9496-D49F7F4B8301}">
      <dgm:prSet phldrT="[文字]"/>
      <dgm:spPr/>
      <dgm:t>
        <a:bodyPr/>
        <a:lstStyle/>
        <a:p>
          <a:r>
            <a:rPr lang="zh-TW" altLang="en-US" dirty="0" smtClean="0"/>
            <a:t>知天</a:t>
          </a:r>
          <a:endParaRPr lang="zh-TW" altLang="en-US" dirty="0"/>
        </a:p>
      </dgm:t>
    </dgm:pt>
    <dgm:pt modelId="{9BA04B17-55E7-4D0E-993E-14A749922431}" type="parTrans" cxnId="{A250F392-16BE-4A98-AC81-CE3FD7437DBF}">
      <dgm:prSet/>
      <dgm:spPr/>
      <dgm:t>
        <a:bodyPr/>
        <a:lstStyle/>
        <a:p>
          <a:endParaRPr lang="zh-TW" altLang="en-US"/>
        </a:p>
      </dgm:t>
    </dgm:pt>
    <dgm:pt modelId="{824AA8E8-2878-4425-99E2-4B8314426237}" type="sibTrans" cxnId="{A250F392-16BE-4A98-AC81-CE3FD7437DBF}">
      <dgm:prSet/>
      <dgm:spPr/>
      <dgm:t>
        <a:bodyPr/>
        <a:lstStyle/>
        <a:p>
          <a:endParaRPr lang="zh-TW" altLang="en-US"/>
        </a:p>
      </dgm:t>
    </dgm:pt>
    <dgm:pt modelId="{626DFBD6-68D5-47D3-AC80-31AEC4636DAE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親親之殺，尊賢之等</a:t>
          </a:r>
          <a:endParaRPr lang="zh-TW" altLang="en-US" sz="3200" dirty="0"/>
        </a:p>
      </dgm:t>
    </dgm:pt>
    <dgm:pt modelId="{66DFF961-C467-4A86-9A13-B163E4ECB26C}" type="parTrans" cxnId="{C99EC476-FA56-412B-8EBB-2B1602FC9346}">
      <dgm:prSet/>
      <dgm:spPr/>
      <dgm:t>
        <a:bodyPr/>
        <a:lstStyle/>
        <a:p>
          <a:endParaRPr lang="zh-TW" altLang="en-US"/>
        </a:p>
      </dgm:t>
    </dgm:pt>
    <dgm:pt modelId="{E7A4E3C1-5A9B-42DD-9EDE-A929D9C53834}" type="sibTrans" cxnId="{C99EC476-FA56-412B-8EBB-2B1602FC9346}">
      <dgm:prSet/>
      <dgm:spPr/>
      <dgm:t>
        <a:bodyPr/>
        <a:lstStyle/>
        <a:p>
          <a:endParaRPr lang="zh-TW" altLang="en-US"/>
        </a:p>
      </dgm:t>
    </dgm:pt>
    <dgm:pt modelId="{095A1E78-0188-41E7-AA9A-E596F967E07D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天理性德</a:t>
          </a:r>
          <a:endParaRPr lang="zh-TW" altLang="en-US" sz="3200" dirty="0"/>
        </a:p>
      </dgm:t>
    </dgm:pt>
    <dgm:pt modelId="{2DDD7BE0-D13E-4ECC-894A-91BC66BAEC60}" type="parTrans" cxnId="{D73AC045-D40C-46AE-8784-1A56D0C4B374}">
      <dgm:prSet/>
      <dgm:spPr/>
      <dgm:t>
        <a:bodyPr/>
        <a:lstStyle/>
        <a:p>
          <a:endParaRPr lang="zh-TW" altLang="en-US"/>
        </a:p>
      </dgm:t>
    </dgm:pt>
    <dgm:pt modelId="{35FA1E93-7F59-47EF-B7C1-FCBE2C604B0D}" type="sibTrans" cxnId="{D73AC045-D40C-46AE-8784-1A56D0C4B374}">
      <dgm:prSet/>
      <dgm:spPr/>
      <dgm:t>
        <a:bodyPr/>
        <a:lstStyle/>
        <a:p>
          <a:endParaRPr lang="zh-TW" altLang="en-US"/>
        </a:p>
      </dgm:t>
    </dgm:pt>
    <dgm:pt modelId="{8225CC3A-0455-4114-84DD-299F77A29D18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擇賢為師</a:t>
          </a:r>
          <a:endParaRPr lang="zh-TW" altLang="en-US" sz="3200" dirty="0"/>
        </a:p>
      </dgm:t>
    </dgm:pt>
    <dgm:pt modelId="{50E0EC0A-624F-45BE-9756-0FAF15B171A1}" type="parTrans" cxnId="{28C25EFE-81D1-4375-A6C3-FB08B96E1C73}">
      <dgm:prSet/>
      <dgm:spPr/>
      <dgm:t>
        <a:bodyPr/>
        <a:lstStyle/>
        <a:p>
          <a:endParaRPr lang="zh-TW" altLang="en-US"/>
        </a:p>
      </dgm:t>
    </dgm:pt>
    <dgm:pt modelId="{1DE7461D-0C54-4DE8-9E0D-00021F0DEE12}" type="sibTrans" cxnId="{28C25EFE-81D1-4375-A6C3-FB08B96E1C73}">
      <dgm:prSet/>
      <dgm:spPr/>
      <dgm:t>
        <a:bodyPr/>
        <a:lstStyle/>
        <a:p>
          <a:endParaRPr lang="zh-TW" altLang="en-US"/>
        </a:p>
      </dgm:t>
    </dgm:pt>
    <dgm:pt modelId="{37E8AA59-5713-491D-8F19-1C560610F41C}" type="pres">
      <dgm:prSet presAssocID="{01EC59F1-F2B9-47BB-A355-8BC996B2973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160EFA3-6913-4CDB-A471-65ABE22ADDE3}" type="pres">
      <dgm:prSet presAssocID="{457F17BA-CE4F-47C4-873E-13475F986105}" presName="linNode" presStyleCnt="0"/>
      <dgm:spPr/>
      <dgm:t>
        <a:bodyPr/>
        <a:lstStyle/>
        <a:p>
          <a:endParaRPr lang="zh-TW" altLang="en-US"/>
        </a:p>
      </dgm:t>
    </dgm:pt>
    <dgm:pt modelId="{E0E505C3-9FB0-4D06-B08A-A78A6521049B}" type="pres">
      <dgm:prSet presAssocID="{457F17BA-CE4F-47C4-873E-13475F986105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F9BA37-F1B9-4F92-AA87-B0CB1A9D8C6C}" type="pres">
      <dgm:prSet presAssocID="{457F17BA-CE4F-47C4-873E-13475F986105}" presName="descendantText" presStyleLbl="alignAccFollowNode1" presStyleIdx="0" presStyleCnt="4" custScaleY="1206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0F49CCC-46C9-4859-AE37-85CFAE4A6D05}" type="pres">
      <dgm:prSet presAssocID="{552DE36E-77B0-4F02-BF79-D9AE97B16C67}" presName="sp" presStyleCnt="0"/>
      <dgm:spPr/>
      <dgm:t>
        <a:bodyPr/>
        <a:lstStyle/>
        <a:p>
          <a:endParaRPr lang="zh-TW" altLang="en-US"/>
        </a:p>
      </dgm:t>
    </dgm:pt>
    <dgm:pt modelId="{C7948CB8-2DA6-4419-BEFF-D20C9788845A}" type="pres">
      <dgm:prSet presAssocID="{79F16CBD-3C21-464A-B624-51A0BEC73EF2}" presName="linNode" presStyleCnt="0"/>
      <dgm:spPr/>
      <dgm:t>
        <a:bodyPr/>
        <a:lstStyle/>
        <a:p>
          <a:endParaRPr lang="zh-TW" altLang="en-US"/>
        </a:p>
      </dgm:t>
    </dgm:pt>
    <dgm:pt modelId="{A3E4139E-81F1-4A72-91E3-5288487B29EA}" type="pres">
      <dgm:prSet presAssocID="{79F16CBD-3C21-464A-B624-51A0BEC73EF2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12860A2-FC1C-4EF7-8005-EC06C4E418A7}" type="pres">
      <dgm:prSet presAssocID="{79F16CBD-3C21-464A-B624-51A0BEC73EF2}" presName="descendantText" presStyleLbl="alignAccFollowNode1" presStyleIdx="1" presStyleCnt="4" custScaleY="1206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2791988-D7FF-4509-9D2C-5623E121B41E}" type="pres">
      <dgm:prSet presAssocID="{D7F261D7-0B38-496E-AA71-909EA3933BF7}" presName="sp" presStyleCnt="0"/>
      <dgm:spPr/>
      <dgm:t>
        <a:bodyPr/>
        <a:lstStyle/>
        <a:p>
          <a:endParaRPr lang="zh-TW" altLang="en-US"/>
        </a:p>
      </dgm:t>
    </dgm:pt>
    <dgm:pt modelId="{A865358B-2703-43F8-9F0D-6FE8A86712B2}" type="pres">
      <dgm:prSet presAssocID="{FBEBD1D7-86FB-4D90-A0EC-E8069309E48A}" presName="linNode" presStyleCnt="0"/>
      <dgm:spPr/>
      <dgm:t>
        <a:bodyPr/>
        <a:lstStyle/>
        <a:p>
          <a:endParaRPr lang="zh-TW" altLang="en-US"/>
        </a:p>
      </dgm:t>
    </dgm:pt>
    <dgm:pt modelId="{60FB901F-8F9F-4EAD-A2A6-FF9F5202C3D4}" type="pres">
      <dgm:prSet presAssocID="{FBEBD1D7-86FB-4D90-A0EC-E8069309E48A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3E99B6-4B57-4A99-9CF4-EFA11D3D7988}" type="pres">
      <dgm:prSet presAssocID="{FBEBD1D7-86FB-4D90-A0EC-E8069309E48A}" presName="descendantText" presStyleLbl="alignAccFollowNode1" presStyleIdx="2" presStyleCnt="4" custScaleY="1206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34B2FB9-EA76-472B-B9A1-94B826998351}" type="pres">
      <dgm:prSet presAssocID="{0617BB32-788E-4AA8-BCF7-386EDF11430F}" presName="sp" presStyleCnt="0"/>
      <dgm:spPr/>
      <dgm:t>
        <a:bodyPr/>
        <a:lstStyle/>
        <a:p>
          <a:endParaRPr lang="zh-TW" altLang="en-US"/>
        </a:p>
      </dgm:t>
    </dgm:pt>
    <dgm:pt modelId="{2826CD25-0501-4289-AD6D-9D13886D952C}" type="pres">
      <dgm:prSet presAssocID="{DD23B031-304C-41A1-9496-D49F7F4B8301}" presName="linNode" presStyleCnt="0"/>
      <dgm:spPr/>
      <dgm:t>
        <a:bodyPr/>
        <a:lstStyle/>
        <a:p>
          <a:endParaRPr lang="zh-TW" altLang="en-US"/>
        </a:p>
      </dgm:t>
    </dgm:pt>
    <dgm:pt modelId="{100756A5-0854-4E7F-9E97-FC747807DFD9}" type="pres">
      <dgm:prSet presAssocID="{DD23B031-304C-41A1-9496-D49F7F4B8301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1D78CAE-8636-4FB7-A739-4DBE6D976CF5}" type="pres">
      <dgm:prSet presAssocID="{DD23B031-304C-41A1-9496-D49F7F4B8301}" presName="descendantText" presStyleLbl="alignAccFollowNode1" presStyleIdx="3" presStyleCnt="4" custScaleY="120614" custLinFactNeighborX="-1345" custLinFactNeighborY="-40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1EA4018-7E11-4AAC-960B-6F48075F5BC7}" type="presOf" srcId="{626DFBD6-68D5-47D3-AC80-31AEC4636DAE}" destId="{31D78CAE-8636-4FB7-A739-4DBE6D976CF5}" srcOrd="0" destOrd="0" presId="urn:microsoft.com/office/officeart/2005/8/layout/vList5"/>
    <dgm:cxn modelId="{A60FD804-1E35-4724-9539-1EFF6D5D5FCB}" srcId="{457F17BA-CE4F-47C4-873E-13475F986105}" destId="{ADB67CCD-C7D2-4687-A085-55682853E990}" srcOrd="0" destOrd="0" parTransId="{61610B16-D430-47C6-BCE1-955A21FF5C56}" sibTransId="{E56B5725-B1EA-4F91-9D1C-B4A42AE6F871}"/>
    <dgm:cxn modelId="{7891BE0F-A780-42F5-ABC6-A386C13B8F86}" srcId="{79F16CBD-3C21-464A-B624-51A0BEC73EF2}" destId="{5C3C1529-9B30-4D4C-8A52-CE64FC657F56}" srcOrd="1" destOrd="0" parTransId="{3D8D802E-698B-43E4-ADB8-8EBEF9A98777}" sibTransId="{86109443-D4C6-43C3-85AD-FD9980BA271E}"/>
    <dgm:cxn modelId="{438E26A2-8F85-455F-93A0-4AE9A06AA5F4}" type="presOf" srcId="{095A1E78-0188-41E7-AA9A-E596F967E07D}" destId="{31D78CAE-8636-4FB7-A739-4DBE6D976CF5}" srcOrd="0" destOrd="1" presId="urn:microsoft.com/office/officeart/2005/8/layout/vList5"/>
    <dgm:cxn modelId="{D73AC045-D40C-46AE-8784-1A56D0C4B374}" srcId="{DD23B031-304C-41A1-9496-D49F7F4B8301}" destId="{095A1E78-0188-41E7-AA9A-E596F967E07D}" srcOrd="1" destOrd="0" parTransId="{2DDD7BE0-D13E-4ECC-894A-91BC66BAEC60}" sibTransId="{35FA1E93-7F59-47EF-B7C1-FCBE2C604B0D}"/>
    <dgm:cxn modelId="{E089F050-6E7D-4CCF-932F-603D5506AB6C}" srcId="{79F16CBD-3C21-464A-B624-51A0BEC73EF2}" destId="{5C938072-2870-41F9-940B-191BFD593C2D}" srcOrd="0" destOrd="0" parTransId="{3AF93A85-9D10-4F8E-86FB-696BE2811D95}" sibTransId="{92579B7B-118F-4039-8CB5-FC58E22259DF}"/>
    <dgm:cxn modelId="{1DD93301-5C03-445C-835B-4F38A7ADF80D}" type="presOf" srcId="{01EC59F1-F2B9-47BB-A355-8BC996B2973D}" destId="{37E8AA59-5713-491D-8F19-1C560610F41C}" srcOrd="0" destOrd="0" presId="urn:microsoft.com/office/officeart/2005/8/layout/vList5"/>
    <dgm:cxn modelId="{28C25EFE-81D1-4375-A6C3-FB08B96E1C73}" srcId="{FBEBD1D7-86FB-4D90-A0EC-E8069309E48A}" destId="{8225CC3A-0455-4114-84DD-299F77A29D18}" srcOrd="1" destOrd="0" parTransId="{50E0EC0A-624F-45BE-9756-0FAF15B171A1}" sibTransId="{1DE7461D-0C54-4DE8-9E0D-00021F0DEE12}"/>
    <dgm:cxn modelId="{EA75E8ED-8C23-4694-8494-02002E3B3A60}" type="presOf" srcId="{79F16CBD-3C21-464A-B624-51A0BEC73EF2}" destId="{A3E4139E-81F1-4A72-91E3-5288487B29EA}" srcOrd="0" destOrd="0" presId="urn:microsoft.com/office/officeart/2005/8/layout/vList5"/>
    <dgm:cxn modelId="{320D9801-FA89-49C8-A58C-1709CA4E647B}" type="presOf" srcId="{DD23B031-304C-41A1-9496-D49F7F4B8301}" destId="{100756A5-0854-4E7F-9E97-FC747807DFD9}" srcOrd="0" destOrd="0" presId="urn:microsoft.com/office/officeart/2005/8/layout/vList5"/>
    <dgm:cxn modelId="{586A550C-764B-4D74-903B-4CD7C30290AA}" srcId="{01EC59F1-F2B9-47BB-A355-8BC996B2973D}" destId="{79F16CBD-3C21-464A-B624-51A0BEC73EF2}" srcOrd="1" destOrd="0" parTransId="{746F70DF-8A25-4758-8BD3-34223CABA5AD}" sibTransId="{D7F261D7-0B38-496E-AA71-909EA3933BF7}"/>
    <dgm:cxn modelId="{00B40C7D-6F85-44F4-B12B-383D85D8A3F8}" type="presOf" srcId="{5C3C1529-9B30-4D4C-8A52-CE64FC657F56}" destId="{E12860A2-FC1C-4EF7-8005-EC06C4E418A7}" srcOrd="0" destOrd="1" presId="urn:microsoft.com/office/officeart/2005/8/layout/vList5"/>
    <dgm:cxn modelId="{92CDE50E-C2C1-4061-A8D8-AC496642B2BF}" type="presOf" srcId="{457F17BA-CE4F-47C4-873E-13475F986105}" destId="{E0E505C3-9FB0-4D06-B08A-A78A6521049B}" srcOrd="0" destOrd="0" presId="urn:microsoft.com/office/officeart/2005/8/layout/vList5"/>
    <dgm:cxn modelId="{A250F392-16BE-4A98-AC81-CE3FD7437DBF}" srcId="{01EC59F1-F2B9-47BB-A355-8BC996B2973D}" destId="{DD23B031-304C-41A1-9496-D49F7F4B8301}" srcOrd="3" destOrd="0" parTransId="{9BA04B17-55E7-4D0E-993E-14A749922431}" sibTransId="{824AA8E8-2878-4425-99E2-4B8314426237}"/>
    <dgm:cxn modelId="{619F8E2D-1D8C-4F44-879F-9AF880609CF6}" srcId="{457F17BA-CE4F-47C4-873E-13475F986105}" destId="{E566F2D6-AB29-4D61-BC15-5310B54AB9D1}" srcOrd="1" destOrd="0" parTransId="{8F698446-6066-4BA2-96CE-F099FA0761A2}" sibTransId="{196A2D0E-1DB7-453E-930C-DCC054789E5D}"/>
    <dgm:cxn modelId="{49A8CF37-080A-4322-9A1C-0D204E17249E}" srcId="{01EC59F1-F2B9-47BB-A355-8BC996B2973D}" destId="{457F17BA-CE4F-47C4-873E-13475F986105}" srcOrd="0" destOrd="0" parTransId="{63ECF40A-A751-484C-95DD-A055EA70D30B}" sibTransId="{552DE36E-77B0-4F02-BF79-D9AE97B16C67}"/>
    <dgm:cxn modelId="{AAA819E7-FDF3-436D-B5A2-73913FCDE215}" type="presOf" srcId="{FBEBD1D7-86FB-4D90-A0EC-E8069309E48A}" destId="{60FB901F-8F9F-4EAD-A2A6-FF9F5202C3D4}" srcOrd="0" destOrd="0" presId="urn:microsoft.com/office/officeart/2005/8/layout/vList5"/>
    <dgm:cxn modelId="{4B614662-E095-4E9C-9E93-87A0216D88DA}" type="presOf" srcId="{8225CC3A-0455-4114-84DD-299F77A29D18}" destId="{8E3E99B6-4B57-4A99-9CF4-EFA11D3D7988}" srcOrd="0" destOrd="1" presId="urn:microsoft.com/office/officeart/2005/8/layout/vList5"/>
    <dgm:cxn modelId="{42FFFECD-31BC-43DE-8F93-EB5234484340}" srcId="{01EC59F1-F2B9-47BB-A355-8BC996B2973D}" destId="{FBEBD1D7-86FB-4D90-A0EC-E8069309E48A}" srcOrd="2" destOrd="0" parTransId="{103F6965-19B8-4972-B066-20BC02F7F13F}" sibTransId="{0617BB32-788E-4AA8-BCF7-386EDF11430F}"/>
    <dgm:cxn modelId="{30E84DEA-C220-405E-BE30-E1FBB9C77FA9}" type="presOf" srcId="{79303B14-0060-439A-A4CF-EB01BA25B53F}" destId="{8E3E99B6-4B57-4A99-9CF4-EFA11D3D7988}" srcOrd="0" destOrd="0" presId="urn:microsoft.com/office/officeart/2005/8/layout/vList5"/>
    <dgm:cxn modelId="{6F945AF1-C259-4D7D-912E-230DC4C68F60}" type="presOf" srcId="{E566F2D6-AB29-4D61-BC15-5310B54AB9D1}" destId="{C6F9BA37-F1B9-4F92-AA87-B0CB1A9D8C6C}" srcOrd="0" destOrd="1" presId="urn:microsoft.com/office/officeart/2005/8/layout/vList5"/>
    <dgm:cxn modelId="{C99EC476-FA56-412B-8EBB-2B1602FC9346}" srcId="{DD23B031-304C-41A1-9496-D49F7F4B8301}" destId="{626DFBD6-68D5-47D3-AC80-31AEC4636DAE}" srcOrd="0" destOrd="0" parTransId="{66DFF961-C467-4A86-9A13-B163E4ECB26C}" sibTransId="{E7A4E3C1-5A9B-42DD-9EDE-A929D9C53834}"/>
    <dgm:cxn modelId="{1940CADC-8003-4818-8652-C3DE7AE1BB16}" type="presOf" srcId="{5C938072-2870-41F9-940B-191BFD593C2D}" destId="{E12860A2-FC1C-4EF7-8005-EC06C4E418A7}" srcOrd="0" destOrd="0" presId="urn:microsoft.com/office/officeart/2005/8/layout/vList5"/>
    <dgm:cxn modelId="{01AB9974-BCBA-4EEE-A365-C210748C7D48}" srcId="{FBEBD1D7-86FB-4D90-A0EC-E8069309E48A}" destId="{79303B14-0060-439A-A4CF-EB01BA25B53F}" srcOrd="0" destOrd="0" parTransId="{8DF603B7-738A-4F95-9C08-65EBE31225F3}" sibTransId="{5F1349F5-6F56-4FB8-887D-7F6C4C9372C0}"/>
    <dgm:cxn modelId="{8D28EA9E-DA38-4326-9C02-818382282A28}" type="presOf" srcId="{ADB67CCD-C7D2-4687-A085-55682853E990}" destId="{C6F9BA37-F1B9-4F92-AA87-B0CB1A9D8C6C}" srcOrd="0" destOrd="0" presId="urn:microsoft.com/office/officeart/2005/8/layout/vList5"/>
    <dgm:cxn modelId="{3049DC76-1AFE-42D9-B5AC-B1BFB53CA6D2}" type="presParOf" srcId="{37E8AA59-5713-491D-8F19-1C560610F41C}" destId="{2160EFA3-6913-4CDB-A471-65ABE22ADDE3}" srcOrd="0" destOrd="0" presId="urn:microsoft.com/office/officeart/2005/8/layout/vList5"/>
    <dgm:cxn modelId="{AD739EBA-F85B-42D4-BF30-4D9115B58C89}" type="presParOf" srcId="{2160EFA3-6913-4CDB-A471-65ABE22ADDE3}" destId="{E0E505C3-9FB0-4D06-B08A-A78A6521049B}" srcOrd="0" destOrd="0" presId="urn:microsoft.com/office/officeart/2005/8/layout/vList5"/>
    <dgm:cxn modelId="{DB3DFFA9-7F87-45C1-993B-7050D8AA73CE}" type="presParOf" srcId="{2160EFA3-6913-4CDB-A471-65ABE22ADDE3}" destId="{C6F9BA37-F1B9-4F92-AA87-B0CB1A9D8C6C}" srcOrd="1" destOrd="0" presId="urn:microsoft.com/office/officeart/2005/8/layout/vList5"/>
    <dgm:cxn modelId="{47500F9A-DFE5-4963-A6B9-12F0368F1E44}" type="presParOf" srcId="{37E8AA59-5713-491D-8F19-1C560610F41C}" destId="{F0F49CCC-46C9-4859-AE37-85CFAE4A6D05}" srcOrd="1" destOrd="0" presId="urn:microsoft.com/office/officeart/2005/8/layout/vList5"/>
    <dgm:cxn modelId="{0E5006CD-C8F8-4195-8BCE-75772A23E768}" type="presParOf" srcId="{37E8AA59-5713-491D-8F19-1C560610F41C}" destId="{C7948CB8-2DA6-4419-BEFF-D20C9788845A}" srcOrd="2" destOrd="0" presId="urn:microsoft.com/office/officeart/2005/8/layout/vList5"/>
    <dgm:cxn modelId="{617A49C3-97E3-423F-BEB3-06DC8AE2D36F}" type="presParOf" srcId="{C7948CB8-2DA6-4419-BEFF-D20C9788845A}" destId="{A3E4139E-81F1-4A72-91E3-5288487B29EA}" srcOrd="0" destOrd="0" presId="urn:microsoft.com/office/officeart/2005/8/layout/vList5"/>
    <dgm:cxn modelId="{A34EBFA7-55D7-44F3-B41D-5E47383882F5}" type="presParOf" srcId="{C7948CB8-2DA6-4419-BEFF-D20C9788845A}" destId="{E12860A2-FC1C-4EF7-8005-EC06C4E418A7}" srcOrd="1" destOrd="0" presId="urn:microsoft.com/office/officeart/2005/8/layout/vList5"/>
    <dgm:cxn modelId="{0E5A52A3-8A1B-455B-BA81-0EBE36D3C2D3}" type="presParOf" srcId="{37E8AA59-5713-491D-8F19-1C560610F41C}" destId="{C2791988-D7FF-4509-9D2C-5623E121B41E}" srcOrd="3" destOrd="0" presId="urn:microsoft.com/office/officeart/2005/8/layout/vList5"/>
    <dgm:cxn modelId="{0CD7885B-F850-40A1-BFC3-D12A1A0F1E45}" type="presParOf" srcId="{37E8AA59-5713-491D-8F19-1C560610F41C}" destId="{A865358B-2703-43F8-9F0D-6FE8A86712B2}" srcOrd="4" destOrd="0" presId="urn:microsoft.com/office/officeart/2005/8/layout/vList5"/>
    <dgm:cxn modelId="{119E4EE3-D75A-4B56-AF00-F2861611D664}" type="presParOf" srcId="{A865358B-2703-43F8-9F0D-6FE8A86712B2}" destId="{60FB901F-8F9F-4EAD-A2A6-FF9F5202C3D4}" srcOrd="0" destOrd="0" presId="urn:microsoft.com/office/officeart/2005/8/layout/vList5"/>
    <dgm:cxn modelId="{E334EAAF-5224-4029-B677-C100F6173F47}" type="presParOf" srcId="{A865358B-2703-43F8-9F0D-6FE8A86712B2}" destId="{8E3E99B6-4B57-4A99-9CF4-EFA11D3D7988}" srcOrd="1" destOrd="0" presId="urn:microsoft.com/office/officeart/2005/8/layout/vList5"/>
    <dgm:cxn modelId="{656A1B85-3C5B-40EF-BB9C-CDAA30E47B8B}" type="presParOf" srcId="{37E8AA59-5713-491D-8F19-1C560610F41C}" destId="{334B2FB9-EA76-472B-B9A1-94B826998351}" srcOrd="5" destOrd="0" presId="urn:microsoft.com/office/officeart/2005/8/layout/vList5"/>
    <dgm:cxn modelId="{A35F4F85-6CFC-4406-9278-A224E0F7668A}" type="presParOf" srcId="{37E8AA59-5713-491D-8F19-1C560610F41C}" destId="{2826CD25-0501-4289-AD6D-9D13886D952C}" srcOrd="6" destOrd="0" presId="urn:microsoft.com/office/officeart/2005/8/layout/vList5"/>
    <dgm:cxn modelId="{FD02EEBB-B69C-4200-B9B4-3E47E9F7FCAE}" type="presParOf" srcId="{2826CD25-0501-4289-AD6D-9D13886D952C}" destId="{100756A5-0854-4E7F-9E97-FC747807DFD9}" srcOrd="0" destOrd="0" presId="urn:microsoft.com/office/officeart/2005/8/layout/vList5"/>
    <dgm:cxn modelId="{06737EA4-6A4B-4092-84DD-9930034BE17D}" type="presParOf" srcId="{2826CD25-0501-4289-AD6D-9D13886D952C}" destId="{31D78CAE-8636-4FB7-A739-4DBE6D976CF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4CB2DA8-D869-4A6A-8F07-BAB510BD3643}" type="doc">
      <dgm:prSet loTypeId="urn:microsoft.com/office/officeart/2005/8/layout/radial3" loCatId="relationship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B79B53CF-3A0F-4E1E-A777-8C4CEB2AD389}">
      <dgm:prSet phldrT="[文字]" custT="1"/>
      <dgm:spPr/>
      <dgm:t>
        <a:bodyPr/>
        <a:lstStyle/>
        <a:p>
          <a:pPr>
            <a:lnSpc>
              <a:spcPts val="5280"/>
            </a:lnSpc>
            <a:spcAft>
              <a:spcPts val="1200"/>
            </a:spcAft>
          </a:pPr>
          <a:r>
            <a:rPr lang="zh-TW" altLang="en-US" sz="4400" dirty="0" smtClean="0">
              <a:solidFill>
                <a:srgbClr val="FF0000"/>
              </a:solidFill>
            </a:rPr>
            <a:t>性</a:t>
          </a:r>
          <a:endParaRPr lang="en-US" altLang="zh-TW" sz="4400" dirty="0" smtClean="0">
            <a:solidFill>
              <a:srgbClr val="FF0000"/>
            </a:solidFill>
          </a:endParaRPr>
        </a:p>
      </dgm:t>
    </dgm:pt>
    <dgm:pt modelId="{A6BDC592-5B34-44E9-AEDB-FD26DD280FD5}" type="parTrans" cxnId="{447CBF22-AA7E-4F9A-9B37-4FC8E5127E3C}">
      <dgm:prSet/>
      <dgm:spPr/>
      <dgm:t>
        <a:bodyPr/>
        <a:lstStyle/>
        <a:p>
          <a:endParaRPr lang="zh-TW" altLang="en-US" sz="2000"/>
        </a:p>
      </dgm:t>
    </dgm:pt>
    <dgm:pt modelId="{CA067905-153C-48CD-8E96-8A9390EE0ACF}" type="sibTrans" cxnId="{447CBF22-AA7E-4F9A-9B37-4FC8E5127E3C}">
      <dgm:prSet/>
      <dgm:spPr/>
      <dgm:t>
        <a:bodyPr/>
        <a:lstStyle/>
        <a:p>
          <a:endParaRPr lang="zh-TW" altLang="en-US" sz="2000"/>
        </a:p>
      </dgm:t>
    </dgm:pt>
    <dgm:pt modelId="{BC8AFC44-0EE1-451E-BF43-55C5879EE1EA}">
      <dgm:prSet phldrT="[文字]" custT="1"/>
      <dgm:spPr/>
      <dgm:t>
        <a:bodyPr/>
        <a:lstStyle/>
        <a:p>
          <a:r>
            <a:rPr lang="zh-TW" altLang="en-US" sz="3600" dirty="0" smtClean="0"/>
            <a:t>天命</a:t>
          </a:r>
          <a:endParaRPr lang="zh-TW" altLang="en-US" sz="3600" dirty="0"/>
        </a:p>
      </dgm:t>
    </dgm:pt>
    <dgm:pt modelId="{FEA740D6-4D10-444B-95DA-A67A5A72B016}" type="parTrans" cxnId="{E0341A2A-154D-49CA-8F33-3CA38D1174CC}">
      <dgm:prSet/>
      <dgm:spPr/>
      <dgm:t>
        <a:bodyPr/>
        <a:lstStyle/>
        <a:p>
          <a:endParaRPr lang="zh-TW" altLang="en-US" sz="2000"/>
        </a:p>
      </dgm:t>
    </dgm:pt>
    <dgm:pt modelId="{49D4140B-3F9B-4EF6-A9DC-4B9B5D65F033}" type="sibTrans" cxnId="{E0341A2A-154D-49CA-8F33-3CA38D1174CC}">
      <dgm:prSet/>
      <dgm:spPr/>
      <dgm:t>
        <a:bodyPr/>
        <a:lstStyle/>
        <a:p>
          <a:endParaRPr lang="zh-TW" altLang="en-US" sz="2000"/>
        </a:p>
      </dgm:t>
    </dgm:pt>
    <dgm:pt modelId="{7CFF7342-DC97-45F6-AFB9-C6FDBB38C601}">
      <dgm:prSet custT="1"/>
      <dgm:spPr/>
      <dgm:t>
        <a:bodyPr/>
        <a:lstStyle/>
        <a:p>
          <a:r>
            <a:rPr lang="zh-TW" altLang="en-US" sz="3600" dirty="0" smtClean="0"/>
            <a:t>仁</a:t>
          </a:r>
          <a:endParaRPr lang="zh-TW" altLang="en-US" sz="3600" dirty="0"/>
        </a:p>
      </dgm:t>
    </dgm:pt>
    <dgm:pt modelId="{5133F11E-2D5A-4D71-AD04-552D42F402F3}" type="parTrans" cxnId="{42644147-8AF8-4A4D-B382-2847BA7756FD}">
      <dgm:prSet/>
      <dgm:spPr/>
      <dgm:t>
        <a:bodyPr/>
        <a:lstStyle/>
        <a:p>
          <a:endParaRPr lang="zh-TW" altLang="en-US" sz="2000"/>
        </a:p>
      </dgm:t>
    </dgm:pt>
    <dgm:pt modelId="{71E1D1F6-ACE6-43F4-9B4D-3B85C27C1519}" type="sibTrans" cxnId="{42644147-8AF8-4A4D-B382-2847BA7756FD}">
      <dgm:prSet/>
      <dgm:spPr/>
      <dgm:t>
        <a:bodyPr/>
        <a:lstStyle/>
        <a:p>
          <a:endParaRPr lang="zh-TW" altLang="en-US" sz="2000"/>
        </a:p>
      </dgm:t>
    </dgm:pt>
    <dgm:pt modelId="{D7F4854F-89D4-4F69-9A6F-08CA4660A035}">
      <dgm:prSet phldrT="[文字]" custT="1"/>
      <dgm:spPr/>
      <dgm:t>
        <a:bodyPr/>
        <a:lstStyle/>
        <a:p>
          <a:r>
            <a:rPr lang="zh-TW" altLang="en-US" sz="3600" dirty="0" smtClean="0"/>
            <a:t>道</a:t>
          </a:r>
          <a:endParaRPr lang="zh-TW" altLang="en-US" sz="3600" dirty="0"/>
        </a:p>
      </dgm:t>
    </dgm:pt>
    <dgm:pt modelId="{1593C67D-0CA6-43F0-B858-0457D7D446E8}" type="parTrans" cxnId="{B737E72E-DCC7-4B10-BA2D-A0C8421F8817}">
      <dgm:prSet/>
      <dgm:spPr/>
      <dgm:t>
        <a:bodyPr/>
        <a:lstStyle/>
        <a:p>
          <a:endParaRPr lang="zh-TW" altLang="en-US" sz="2000"/>
        </a:p>
      </dgm:t>
    </dgm:pt>
    <dgm:pt modelId="{4FB2B825-D99E-414B-B9A7-B2492C02107B}" type="sibTrans" cxnId="{B737E72E-DCC7-4B10-BA2D-A0C8421F8817}">
      <dgm:prSet/>
      <dgm:spPr/>
      <dgm:t>
        <a:bodyPr/>
        <a:lstStyle/>
        <a:p>
          <a:endParaRPr lang="zh-TW" altLang="en-US" sz="2000"/>
        </a:p>
      </dgm:t>
    </dgm:pt>
    <dgm:pt modelId="{4C9BFADF-32C8-494D-B4EB-0B39795B90F9}">
      <dgm:prSet phldrT="[文字]" custT="1"/>
      <dgm:spPr/>
      <dgm:t>
        <a:bodyPr/>
        <a:lstStyle/>
        <a:p>
          <a:r>
            <a:rPr lang="zh-TW" altLang="en-US" sz="3600" dirty="0" smtClean="0"/>
            <a:t>誠</a:t>
          </a:r>
          <a:endParaRPr lang="zh-TW" altLang="en-US" sz="3600" dirty="0"/>
        </a:p>
      </dgm:t>
    </dgm:pt>
    <dgm:pt modelId="{D344CF8D-EF9B-4DC8-8815-D48573F1EBE6}" type="parTrans" cxnId="{F31848B5-4353-4BA5-8ED4-349CA9A3C73B}">
      <dgm:prSet/>
      <dgm:spPr/>
      <dgm:t>
        <a:bodyPr/>
        <a:lstStyle/>
        <a:p>
          <a:endParaRPr lang="zh-TW" altLang="en-US" sz="2000"/>
        </a:p>
      </dgm:t>
    </dgm:pt>
    <dgm:pt modelId="{FAB3F500-439A-4BAD-867E-FA88760AF323}" type="sibTrans" cxnId="{F31848B5-4353-4BA5-8ED4-349CA9A3C73B}">
      <dgm:prSet/>
      <dgm:spPr/>
      <dgm:t>
        <a:bodyPr/>
        <a:lstStyle/>
        <a:p>
          <a:endParaRPr lang="zh-TW" altLang="en-US" sz="2000"/>
        </a:p>
      </dgm:t>
    </dgm:pt>
    <dgm:pt modelId="{EE19F93C-2F1E-4985-93BF-CDE4EE7EA93A}">
      <dgm:prSet custT="1"/>
      <dgm:spPr/>
      <dgm:t>
        <a:bodyPr/>
        <a:lstStyle/>
        <a:p>
          <a:r>
            <a:rPr lang="zh-TW" altLang="en-US" sz="3600" dirty="0" smtClean="0"/>
            <a:t>明德</a:t>
          </a:r>
          <a:endParaRPr lang="zh-TW" altLang="en-US" sz="3600" dirty="0"/>
        </a:p>
      </dgm:t>
    </dgm:pt>
    <dgm:pt modelId="{61411B4A-D1FF-454A-86CF-815F2136BDBF}" type="parTrans" cxnId="{21D89AC3-6E8D-4281-A9FB-60094EC5F437}">
      <dgm:prSet/>
      <dgm:spPr/>
      <dgm:t>
        <a:bodyPr/>
        <a:lstStyle/>
        <a:p>
          <a:endParaRPr lang="zh-TW" altLang="en-US" sz="2000"/>
        </a:p>
      </dgm:t>
    </dgm:pt>
    <dgm:pt modelId="{361408E5-1C64-42A6-A4D8-1EDBEFEB32EA}" type="sibTrans" cxnId="{21D89AC3-6E8D-4281-A9FB-60094EC5F437}">
      <dgm:prSet/>
      <dgm:spPr/>
      <dgm:t>
        <a:bodyPr/>
        <a:lstStyle/>
        <a:p>
          <a:endParaRPr lang="zh-TW" altLang="en-US" sz="2000"/>
        </a:p>
      </dgm:t>
    </dgm:pt>
    <dgm:pt modelId="{4B37A429-10E9-4C6C-8223-B67F345F646A}">
      <dgm:prSet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 smtClean="0"/>
            <a:t>至善</a:t>
          </a:r>
        </a:p>
      </dgm:t>
    </dgm:pt>
    <dgm:pt modelId="{597829BE-FC81-4A4B-BAE2-BB5F992F2758}" type="parTrans" cxnId="{F7ED3A2C-7BB5-423E-B382-CDFCDEB96403}">
      <dgm:prSet/>
      <dgm:spPr/>
      <dgm:t>
        <a:bodyPr/>
        <a:lstStyle/>
        <a:p>
          <a:endParaRPr lang="zh-TW" altLang="en-US" sz="2000"/>
        </a:p>
      </dgm:t>
    </dgm:pt>
    <dgm:pt modelId="{C1C5C25E-85C5-47CA-A42A-78F85B32C6B7}" type="sibTrans" cxnId="{F7ED3A2C-7BB5-423E-B382-CDFCDEB96403}">
      <dgm:prSet/>
      <dgm:spPr/>
      <dgm:t>
        <a:bodyPr/>
        <a:lstStyle/>
        <a:p>
          <a:endParaRPr lang="zh-TW" altLang="en-US" sz="2000"/>
        </a:p>
      </dgm:t>
    </dgm:pt>
    <dgm:pt modelId="{03166060-3671-4A58-AF1F-DB8A9B2EABF6}" type="pres">
      <dgm:prSet presAssocID="{B4CB2DA8-D869-4A6A-8F07-BAB510BD3643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4A07D8F-54F1-4465-82B7-43D1ABFA12A4}" type="pres">
      <dgm:prSet presAssocID="{B4CB2DA8-D869-4A6A-8F07-BAB510BD3643}" presName="radial" presStyleCnt="0">
        <dgm:presLayoutVars>
          <dgm:animLvl val="ctr"/>
        </dgm:presLayoutVars>
      </dgm:prSet>
      <dgm:spPr/>
      <dgm:t>
        <a:bodyPr/>
        <a:lstStyle/>
        <a:p>
          <a:endParaRPr lang="zh-TW" altLang="en-US"/>
        </a:p>
      </dgm:t>
    </dgm:pt>
    <dgm:pt modelId="{E4B6A1F6-2AD2-45E2-9A76-C56918DC8082}" type="pres">
      <dgm:prSet presAssocID="{B79B53CF-3A0F-4E1E-A777-8C4CEB2AD389}" presName="centerShape" presStyleLbl="vennNode1" presStyleIdx="0" presStyleCnt="7" custScaleX="79754" custScaleY="79754"/>
      <dgm:spPr/>
      <dgm:t>
        <a:bodyPr/>
        <a:lstStyle/>
        <a:p>
          <a:endParaRPr lang="zh-TW" altLang="en-US"/>
        </a:p>
      </dgm:t>
    </dgm:pt>
    <dgm:pt modelId="{63C13DCF-FBE3-4A59-949A-384C3888D495}" type="pres">
      <dgm:prSet presAssocID="{BC8AFC44-0EE1-451E-BF43-55C5879EE1EA}" presName="node" presStyleLbl="vennNode1" presStyleIdx="1" presStyleCnt="7" custScaleX="109253" custScaleY="109253" custRadScaleRad="85335" custRadScaleInc="65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0FCF699-AEA8-4D1F-8C13-9A7745E1034C}" type="pres">
      <dgm:prSet presAssocID="{D7F4854F-89D4-4F69-9A6F-08CA4660A035}" presName="node" presStyleLbl="vennNode1" presStyleIdx="2" presStyleCnt="7" custScaleX="109253" custScaleY="109253" custRadScaleRad="83781" custRadScaleInc="8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7EC5CD-4C49-4C5D-902D-D6E15FE76CAE}" type="pres">
      <dgm:prSet presAssocID="{4C9BFADF-32C8-494D-B4EB-0B39795B90F9}" presName="node" presStyleLbl="vennNode1" presStyleIdx="3" presStyleCnt="7" custScaleX="109253" custScaleY="109253" custRadScaleRad="83068" custRadScaleInc="116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B20B054-5253-4180-8F1F-3363ED753EB3}" type="pres">
      <dgm:prSet presAssocID="{7CFF7342-DC97-45F6-AFB9-C6FDBB38C601}" presName="node" presStyleLbl="vennNode1" presStyleIdx="4" presStyleCnt="7" custScaleX="109253" custScaleY="109253" custRadScaleRad="83347" custRadScaleInc="159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128DAC-AB05-4578-9DF4-4840A4A5DDD3}" type="pres">
      <dgm:prSet presAssocID="{EE19F93C-2F1E-4985-93BF-CDE4EE7EA93A}" presName="node" presStyleLbl="vennNode1" presStyleIdx="5" presStyleCnt="7" custScaleX="109253" custScaleY="109253" custRadScaleRad="86286" custRadScaleInc="276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1E98C0-F9DD-4055-A24F-0E3766E24EF4}" type="pres">
      <dgm:prSet presAssocID="{4B37A429-10E9-4C6C-8223-B67F345F646A}" presName="node" presStyleLbl="vennNode1" presStyleIdx="6" presStyleCnt="7" custScaleX="109253" custScaleY="109253" custRadScaleRad="84592" custRadScaleInc="147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1F3F902-E640-4687-B8CA-38A7A1A79A93}" type="presOf" srcId="{D7F4854F-89D4-4F69-9A6F-08CA4660A035}" destId="{D0FCF699-AEA8-4D1F-8C13-9A7745E1034C}" srcOrd="0" destOrd="0" presId="urn:microsoft.com/office/officeart/2005/8/layout/radial3"/>
    <dgm:cxn modelId="{836FC7E8-19BC-4009-831E-05BDB6A7D9FF}" type="presOf" srcId="{7CFF7342-DC97-45F6-AFB9-C6FDBB38C601}" destId="{5B20B054-5253-4180-8F1F-3363ED753EB3}" srcOrd="0" destOrd="0" presId="urn:microsoft.com/office/officeart/2005/8/layout/radial3"/>
    <dgm:cxn modelId="{E66B5904-114C-40E4-857A-E7BD34217685}" type="presOf" srcId="{4B37A429-10E9-4C6C-8223-B67F345F646A}" destId="{CC1E98C0-F9DD-4055-A24F-0E3766E24EF4}" srcOrd="0" destOrd="0" presId="urn:microsoft.com/office/officeart/2005/8/layout/radial3"/>
    <dgm:cxn modelId="{477E194C-7B2B-4DC8-AC86-81DCBB5CC51A}" type="presOf" srcId="{BC8AFC44-0EE1-451E-BF43-55C5879EE1EA}" destId="{63C13DCF-FBE3-4A59-949A-384C3888D495}" srcOrd="0" destOrd="0" presId="urn:microsoft.com/office/officeart/2005/8/layout/radial3"/>
    <dgm:cxn modelId="{128A3E99-BBC9-4D2B-9292-BEE03EA8D04F}" type="presOf" srcId="{B4CB2DA8-D869-4A6A-8F07-BAB510BD3643}" destId="{03166060-3671-4A58-AF1F-DB8A9B2EABF6}" srcOrd="0" destOrd="0" presId="urn:microsoft.com/office/officeart/2005/8/layout/radial3"/>
    <dgm:cxn modelId="{21D89AC3-6E8D-4281-A9FB-60094EC5F437}" srcId="{B79B53CF-3A0F-4E1E-A777-8C4CEB2AD389}" destId="{EE19F93C-2F1E-4985-93BF-CDE4EE7EA93A}" srcOrd="4" destOrd="0" parTransId="{61411B4A-D1FF-454A-86CF-815F2136BDBF}" sibTransId="{361408E5-1C64-42A6-A4D8-1EDBEFEB32EA}"/>
    <dgm:cxn modelId="{76E8DFDC-2211-48C6-AA7E-AEE0065CCF01}" type="presOf" srcId="{EE19F93C-2F1E-4985-93BF-CDE4EE7EA93A}" destId="{B3128DAC-AB05-4578-9DF4-4840A4A5DDD3}" srcOrd="0" destOrd="0" presId="urn:microsoft.com/office/officeart/2005/8/layout/radial3"/>
    <dgm:cxn modelId="{B737E72E-DCC7-4B10-BA2D-A0C8421F8817}" srcId="{B79B53CF-3A0F-4E1E-A777-8C4CEB2AD389}" destId="{D7F4854F-89D4-4F69-9A6F-08CA4660A035}" srcOrd="1" destOrd="0" parTransId="{1593C67D-0CA6-43F0-B858-0457D7D446E8}" sibTransId="{4FB2B825-D99E-414B-B9A7-B2492C02107B}"/>
    <dgm:cxn modelId="{F7ED3A2C-7BB5-423E-B382-CDFCDEB96403}" srcId="{B79B53CF-3A0F-4E1E-A777-8C4CEB2AD389}" destId="{4B37A429-10E9-4C6C-8223-B67F345F646A}" srcOrd="5" destOrd="0" parTransId="{597829BE-FC81-4A4B-BAE2-BB5F992F2758}" sibTransId="{C1C5C25E-85C5-47CA-A42A-78F85B32C6B7}"/>
    <dgm:cxn modelId="{7A8D8AC8-F7D6-438C-AFC3-6C6A6E8764AC}" type="presOf" srcId="{4C9BFADF-32C8-494D-B4EB-0B39795B90F9}" destId="{9D7EC5CD-4C49-4C5D-902D-D6E15FE76CAE}" srcOrd="0" destOrd="0" presId="urn:microsoft.com/office/officeart/2005/8/layout/radial3"/>
    <dgm:cxn modelId="{42644147-8AF8-4A4D-B382-2847BA7756FD}" srcId="{B79B53CF-3A0F-4E1E-A777-8C4CEB2AD389}" destId="{7CFF7342-DC97-45F6-AFB9-C6FDBB38C601}" srcOrd="3" destOrd="0" parTransId="{5133F11E-2D5A-4D71-AD04-552D42F402F3}" sibTransId="{71E1D1F6-ACE6-43F4-9B4D-3B85C27C1519}"/>
    <dgm:cxn modelId="{447CBF22-AA7E-4F9A-9B37-4FC8E5127E3C}" srcId="{B4CB2DA8-D869-4A6A-8F07-BAB510BD3643}" destId="{B79B53CF-3A0F-4E1E-A777-8C4CEB2AD389}" srcOrd="0" destOrd="0" parTransId="{A6BDC592-5B34-44E9-AEDB-FD26DD280FD5}" sibTransId="{CA067905-153C-48CD-8E96-8A9390EE0ACF}"/>
    <dgm:cxn modelId="{F31848B5-4353-4BA5-8ED4-349CA9A3C73B}" srcId="{B79B53CF-3A0F-4E1E-A777-8C4CEB2AD389}" destId="{4C9BFADF-32C8-494D-B4EB-0B39795B90F9}" srcOrd="2" destOrd="0" parTransId="{D344CF8D-EF9B-4DC8-8815-D48573F1EBE6}" sibTransId="{FAB3F500-439A-4BAD-867E-FA88760AF323}"/>
    <dgm:cxn modelId="{E0341A2A-154D-49CA-8F33-3CA38D1174CC}" srcId="{B79B53CF-3A0F-4E1E-A777-8C4CEB2AD389}" destId="{BC8AFC44-0EE1-451E-BF43-55C5879EE1EA}" srcOrd="0" destOrd="0" parTransId="{FEA740D6-4D10-444B-95DA-A67A5A72B016}" sibTransId="{49D4140B-3F9B-4EF6-A9DC-4B9B5D65F033}"/>
    <dgm:cxn modelId="{C2E6A96B-B570-4B6C-A57D-3B45CD6FF1FD}" type="presOf" srcId="{B79B53CF-3A0F-4E1E-A777-8C4CEB2AD389}" destId="{E4B6A1F6-2AD2-45E2-9A76-C56918DC8082}" srcOrd="0" destOrd="0" presId="urn:microsoft.com/office/officeart/2005/8/layout/radial3"/>
    <dgm:cxn modelId="{F7F410CC-49C1-414C-9CA1-3A4A946451C3}" type="presParOf" srcId="{03166060-3671-4A58-AF1F-DB8A9B2EABF6}" destId="{34A07D8F-54F1-4465-82B7-43D1ABFA12A4}" srcOrd="0" destOrd="0" presId="urn:microsoft.com/office/officeart/2005/8/layout/radial3"/>
    <dgm:cxn modelId="{D7B102AD-6796-4975-91C8-5CFAAD22F616}" type="presParOf" srcId="{34A07D8F-54F1-4465-82B7-43D1ABFA12A4}" destId="{E4B6A1F6-2AD2-45E2-9A76-C56918DC8082}" srcOrd="0" destOrd="0" presId="urn:microsoft.com/office/officeart/2005/8/layout/radial3"/>
    <dgm:cxn modelId="{96434E4D-96A9-4E4C-8A5B-6E9A16910866}" type="presParOf" srcId="{34A07D8F-54F1-4465-82B7-43D1ABFA12A4}" destId="{63C13DCF-FBE3-4A59-949A-384C3888D495}" srcOrd="1" destOrd="0" presId="urn:microsoft.com/office/officeart/2005/8/layout/radial3"/>
    <dgm:cxn modelId="{AEB77119-C163-43EE-BFE3-092468302089}" type="presParOf" srcId="{34A07D8F-54F1-4465-82B7-43D1ABFA12A4}" destId="{D0FCF699-AEA8-4D1F-8C13-9A7745E1034C}" srcOrd="2" destOrd="0" presId="urn:microsoft.com/office/officeart/2005/8/layout/radial3"/>
    <dgm:cxn modelId="{E31BF9DC-74EA-4C67-9F8A-0470FE74F1A1}" type="presParOf" srcId="{34A07D8F-54F1-4465-82B7-43D1ABFA12A4}" destId="{9D7EC5CD-4C49-4C5D-902D-D6E15FE76CAE}" srcOrd="3" destOrd="0" presId="urn:microsoft.com/office/officeart/2005/8/layout/radial3"/>
    <dgm:cxn modelId="{E798FEDD-33D1-40EC-AD20-2338C5F65A6C}" type="presParOf" srcId="{34A07D8F-54F1-4465-82B7-43D1ABFA12A4}" destId="{5B20B054-5253-4180-8F1F-3363ED753EB3}" srcOrd="4" destOrd="0" presId="urn:microsoft.com/office/officeart/2005/8/layout/radial3"/>
    <dgm:cxn modelId="{2F03D51C-A84A-45B5-A397-EE03E9792384}" type="presParOf" srcId="{34A07D8F-54F1-4465-82B7-43D1ABFA12A4}" destId="{B3128DAC-AB05-4578-9DF4-4840A4A5DDD3}" srcOrd="5" destOrd="0" presId="urn:microsoft.com/office/officeart/2005/8/layout/radial3"/>
    <dgm:cxn modelId="{D68C61DB-4416-49E6-87AB-96C615376497}" type="presParOf" srcId="{34A07D8F-54F1-4465-82B7-43D1ABFA12A4}" destId="{CC1E98C0-F9DD-4055-A24F-0E3766E24EF4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E5D2403-25E6-401B-890B-796604691FA9}" type="doc">
      <dgm:prSet loTypeId="urn:microsoft.com/office/officeart/2005/8/layout/hierarchy3" loCatId="hierarchy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55EB0F6-F1DF-493B-9680-FF92DA100A19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五達道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4FCE07C5-C85B-40FC-985C-03415E4512D9}" type="par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8E49646E-A567-4376-AE05-F75CB3038E75}" type="sib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041322E6-1D1F-4312-8B63-97BB7108E6A0}">
      <dgm:prSet phldrT="[文字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/>
            <a:t>君臣</a:t>
          </a:r>
          <a:endParaRPr lang="zh-TW" altLang="en-US" sz="3200" dirty="0"/>
        </a:p>
      </dgm:t>
    </dgm:pt>
    <dgm:pt modelId="{553ED2FF-55CE-4243-B8FE-3A0874663E4D}" type="par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B227734-C3D6-4CD9-B7D4-DF729FF9FD47}" type="sib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16CC2E4-9DB3-463D-A0F1-51D860436F97}">
      <dgm:prSet phldrT="[文字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/>
            <a:t>父子</a:t>
          </a:r>
          <a:endParaRPr lang="zh-TW" altLang="en-US" sz="3200" dirty="0"/>
        </a:p>
      </dgm:t>
    </dgm:pt>
    <dgm:pt modelId="{D4F73678-CFAE-468F-93BF-5769B1F46A65}" type="par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0ED8DF82-EB88-4000-89C6-808349D7A359}" type="sib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DFDCA13B-5816-42DD-B18A-9B253F7BDD64}">
      <dgm:prSet phldrT="[文字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/>
            <a:t>夫婦</a:t>
          </a:r>
          <a:endParaRPr lang="zh-TW" altLang="en-US" sz="3200" dirty="0"/>
        </a:p>
      </dgm:t>
    </dgm:pt>
    <dgm:pt modelId="{33D9C734-8DAC-42DD-BF53-3BEDBE5EE84B}" type="par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4B7632AB-F057-4CEA-BBC8-8E8109B21B7C}" type="sib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2F78407A-9924-4E62-B726-B0D9643C8F44}">
      <dgm:prSet phldrT="[文字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/>
            <a:t>昆弟</a:t>
          </a:r>
          <a:endParaRPr lang="zh-TW" altLang="en-US" sz="3200" dirty="0"/>
        </a:p>
      </dgm:t>
    </dgm:pt>
    <dgm:pt modelId="{A09DE801-BA2D-45BA-8FEF-16AD648D7D47}" type="par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68017FEB-E2FD-4D5B-8C27-3CD9C30ACAAC}" type="sib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46E010A5-17EE-48CC-B7FA-BD5AD5558E3D}">
      <dgm:prSet phldrT="[文字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/>
            <a:t>朋友</a:t>
          </a:r>
          <a:endParaRPr lang="zh-TW" altLang="en-US" sz="3200" dirty="0"/>
        </a:p>
      </dgm:t>
    </dgm:pt>
    <dgm:pt modelId="{8BFAD0AA-5A93-4B84-8319-845B600F4FA2}" type="par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3C44A727-93AF-4F37-A19A-1AD8BB63137A}" type="sib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FC7A4939-6423-4354-8ED3-87465775CBD7}" type="pres">
      <dgm:prSet presAssocID="{6E5D2403-25E6-401B-890B-796604691FA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C3BC60EB-7763-4782-AC54-D4A51E23A55E}" type="pres">
      <dgm:prSet presAssocID="{655EB0F6-F1DF-493B-9680-FF92DA100A19}" presName="root" presStyleCnt="0"/>
      <dgm:spPr/>
      <dgm:t>
        <a:bodyPr/>
        <a:lstStyle/>
        <a:p>
          <a:endParaRPr lang="zh-TW" altLang="en-US"/>
        </a:p>
      </dgm:t>
    </dgm:pt>
    <dgm:pt modelId="{70BB3D45-D31C-4282-BC2D-31D6CBAFC1B7}" type="pres">
      <dgm:prSet presAssocID="{655EB0F6-F1DF-493B-9680-FF92DA100A19}" presName="rootComposite" presStyleCnt="0"/>
      <dgm:spPr/>
      <dgm:t>
        <a:bodyPr/>
        <a:lstStyle/>
        <a:p>
          <a:endParaRPr lang="zh-TW" altLang="en-US"/>
        </a:p>
      </dgm:t>
    </dgm:pt>
    <dgm:pt modelId="{3FF36872-6994-4732-81FF-8C1506A46E06}" type="pres">
      <dgm:prSet presAssocID="{655EB0F6-F1DF-493B-9680-FF92DA100A19}" presName="rootText" presStyleLbl="node1" presStyleIdx="0" presStyleCnt="1" custScaleX="128982" custScaleY="142774"/>
      <dgm:spPr/>
      <dgm:t>
        <a:bodyPr/>
        <a:lstStyle/>
        <a:p>
          <a:endParaRPr lang="zh-TW" altLang="en-US"/>
        </a:p>
      </dgm:t>
    </dgm:pt>
    <dgm:pt modelId="{436773C2-C703-4975-AC19-DB89F20E7A75}" type="pres">
      <dgm:prSet presAssocID="{655EB0F6-F1DF-493B-9680-FF92DA100A19}" presName="rootConnector" presStyleLbl="node1" presStyleIdx="0" presStyleCnt="1"/>
      <dgm:spPr/>
      <dgm:t>
        <a:bodyPr/>
        <a:lstStyle/>
        <a:p>
          <a:endParaRPr lang="zh-TW" altLang="en-US"/>
        </a:p>
      </dgm:t>
    </dgm:pt>
    <dgm:pt modelId="{0C314395-293D-4FD5-AF7E-8B3E0E1FC50B}" type="pres">
      <dgm:prSet presAssocID="{655EB0F6-F1DF-493B-9680-FF92DA100A19}" presName="childShape" presStyleCnt="0"/>
      <dgm:spPr/>
      <dgm:t>
        <a:bodyPr/>
        <a:lstStyle/>
        <a:p>
          <a:endParaRPr lang="zh-TW" altLang="en-US"/>
        </a:p>
      </dgm:t>
    </dgm:pt>
    <dgm:pt modelId="{CB0B10BD-1B9F-4605-BB24-08BB4A4E7A8A}" type="pres">
      <dgm:prSet presAssocID="{553ED2FF-55CE-4243-B8FE-3A0874663E4D}" presName="Name13" presStyleLbl="parChTrans1D2" presStyleIdx="0" presStyleCnt="5"/>
      <dgm:spPr/>
      <dgm:t>
        <a:bodyPr/>
        <a:lstStyle/>
        <a:p>
          <a:endParaRPr lang="zh-TW" altLang="en-US"/>
        </a:p>
      </dgm:t>
    </dgm:pt>
    <dgm:pt modelId="{549BD449-BE6F-429B-B6EC-BC9C88FE9A5F}" type="pres">
      <dgm:prSet presAssocID="{041322E6-1D1F-4312-8B63-97BB7108E6A0}" presName="childText" presStyleLbl="bgAcc1" presStyleIdx="0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C2DD995-4D99-4E57-8E71-95A13CC3D946}" type="pres">
      <dgm:prSet presAssocID="{D4F73678-CFAE-468F-93BF-5769B1F46A65}" presName="Name13" presStyleLbl="parChTrans1D2" presStyleIdx="1" presStyleCnt="5"/>
      <dgm:spPr/>
      <dgm:t>
        <a:bodyPr/>
        <a:lstStyle/>
        <a:p>
          <a:endParaRPr lang="zh-TW" altLang="en-US"/>
        </a:p>
      </dgm:t>
    </dgm:pt>
    <dgm:pt modelId="{98959FC0-DAF0-4507-B616-BDF9AEC27C18}" type="pres">
      <dgm:prSet presAssocID="{916CC2E4-9DB3-463D-A0F1-51D860436F97}" presName="childText" presStyleLbl="bgAcc1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CCC0F5-3A12-4B5B-AFA3-B9B11C2D22E5}" type="pres">
      <dgm:prSet presAssocID="{33D9C734-8DAC-42DD-BF53-3BEDBE5EE84B}" presName="Name13" presStyleLbl="parChTrans1D2" presStyleIdx="2" presStyleCnt="5"/>
      <dgm:spPr/>
      <dgm:t>
        <a:bodyPr/>
        <a:lstStyle/>
        <a:p>
          <a:endParaRPr lang="zh-TW" altLang="en-US"/>
        </a:p>
      </dgm:t>
    </dgm:pt>
    <dgm:pt modelId="{4D78C4D5-1681-46F3-8C8C-B6961CA0DA86}" type="pres">
      <dgm:prSet presAssocID="{DFDCA13B-5816-42DD-B18A-9B253F7BDD64}" presName="childText" presStyleLbl="bgAcc1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0BE830-5DEE-4C90-916A-5EE62FA5FE0D}" type="pres">
      <dgm:prSet presAssocID="{A09DE801-BA2D-45BA-8FEF-16AD648D7D47}" presName="Name13" presStyleLbl="parChTrans1D2" presStyleIdx="3" presStyleCnt="5"/>
      <dgm:spPr/>
      <dgm:t>
        <a:bodyPr/>
        <a:lstStyle/>
        <a:p>
          <a:endParaRPr lang="zh-TW" altLang="en-US"/>
        </a:p>
      </dgm:t>
    </dgm:pt>
    <dgm:pt modelId="{27316858-D58D-4235-9BAA-CA00DA3CB6B7}" type="pres">
      <dgm:prSet presAssocID="{2F78407A-9924-4E62-B726-B0D9643C8F44}" presName="childText" presStyleLbl="bgAcc1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2AC1238-71CC-41E0-9110-59BF71D14C07}" type="pres">
      <dgm:prSet presAssocID="{8BFAD0AA-5A93-4B84-8319-845B600F4FA2}" presName="Name13" presStyleLbl="parChTrans1D2" presStyleIdx="4" presStyleCnt="5"/>
      <dgm:spPr/>
      <dgm:t>
        <a:bodyPr/>
        <a:lstStyle/>
        <a:p>
          <a:endParaRPr lang="zh-TW" altLang="en-US"/>
        </a:p>
      </dgm:t>
    </dgm:pt>
    <dgm:pt modelId="{CC4E4117-3BAF-463E-943C-6518FC769B8F}" type="pres">
      <dgm:prSet presAssocID="{46E010A5-17EE-48CC-B7FA-BD5AD5558E3D}" presName="childText" presStyleLbl="bgAcc1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3437B4A-85F5-44AE-AAAC-50F271CD6845}" type="presOf" srcId="{8BFAD0AA-5A93-4B84-8319-845B600F4FA2}" destId="{F2AC1238-71CC-41E0-9110-59BF71D14C07}" srcOrd="0" destOrd="0" presId="urn:microsoft.com/office/officeart/2005/8/layout/hierarchy3"/>
    <dgm:cxn modelId="{2CA49174-5C55-415B-8704-8A7FC455B3CC}" type="presOf" srcId="{6E5D2403-25E6-401B-890B-796604691FA9}" destId="{FC7A4939-6423-4354-8ED3-87465775CBD7}" srcOrd="0" destOrd="0" presId="urn:microsoft.com/office/officeart/2005/8/layout/hierarchy3"/>
    <dgm:cxn modelId="{4876ABC0-F1D8-41F1-AAF2-2FD7CF4D4701}" type="presOf" srcId="{33D9C734-8DAC-42DD-BF53-3BEDBE5EE84B}" destId="{04CCC0F5-3A12-4B5B-AFA3-B9B11C2D22E5}" srcOrd="0" destOrd="0" presId="urn:microsoft.com/office/officeart/2005/8/layout/hierarchy3"/>
    <dgm:cxn modelId="{DFE22DCA-9EF6-46BC-B2E5-1E5F3744A083}" type="presOf" srcId="{655EB0F6-F1DF-493B-9680-FF92DA100A19}" destId="{436773C2-C703-4975-AC19-DB89F20E7A75}" srcOrd="1" destOrd="0" presId="urn:microsoft.com/office/officeart/2005/8/layout/hierarchy3"/>
    <dgm:cxn modelId="{28392686-4315-4C62-9D58-445C451E357D}" srcId="{655EB0F6-F1DF-493B-9680-FF92DA100A19}" destId="{916CC2E4-9DB3-463D-A0F1-51D860436F97}" srcOrd="1" destOrd="0" parTransId="{D4F73678-CFAE-468F-93BF-5769B1F46A65}" sibTransId="{0ED8DF82-EB88-4000-89C6-808349D7A359}"/>
    <dgm:cxn modelId="{2245E2F4-E8FE-480C-906C-888748E82572}" srcId="{655EB0F6-F1DF-493B-9680-FF92DA100A19}" destId="{46E010A5-17EE-48CC-B7FA-BD5AD5558E3D}" srcOrd="4" destOrd="0" parTransId="{8BFAD0AA-5A93-4B84-8319-845B600F4FA2}" sibTransId="{3C44A727-93AF-4F37-A19A-1AD8BB63137A}"/>
    <dgm:cxn modelId="{2318BCB9-2B42-40BE-A3B2-60B3BE023448}" type="presOf" srcId="{D4F73678-CFAE-468F-93BF-5769B1F46A65}" destId="{3C2DD995-4D99-4E57-8E71-95A13CC3D946}" srcOrd="0" destOrd="0" presId="urn:microsoft.com/office/officeart/2005/8/layout/hierarchy3"/>
    <dgm:cxn modelId="{FB3D690D-F9BF-487F-9671-47674F985841}" type="presOf" srcId="{916CC2E4-9DB3-463D-A0F1-51D860436F97}" destId="{98959FC0-DAF0-4507-B616-BDF9AEC27C18}" srcOrd="0" destOrd="0" presId="urn:microsoft.com/office/officeart/2005/8/layout/hierarchy3"/>
    <dgm:cxn modelId="{06459604-D3B7-4538-899D-76A915434B2B}" srcId="{6E5D2403-25E6-401B-890B-796604691FA9}" destId="{655EB0F6-F1DF-493B-9680-FF92DA100A19}" srcOrd="0" destOrd="0" parTransId="{4FCE07C5-C85B-40FC-985C-03415E4512D9}" sibTransId="{8E49646E-A567-4376-AE05-F75CB3038E75}"/>
    <dgm:cxn modelId="{CE3C917E-9F6A-4E1D-A454-78B988F7D3F1}" type="presOf" srcId="{041322E6-1D1F-4312-8B63-97BB7108E6A0}" destId="{549BD449-BE6F-429B-B6EC-BC9C88FE9A5F}" srcOrd="0" destOrd="0" presId="urn:microsoft.com/office/officeart/2005/8/layout/hierarchy3"/>
    <dgm:cxn modelId="{A1A56FE0-0B39-44F8-A565-4245F94AFEA9}" type="presOf" srcId="{655EB0F6-F1DF-493B-9680-FF92DA100A19}" destId="{3FF36872-6994-4732-81FF-8C1506A46E06}" srcOrd="0" destOrd="0" presId="urn:microsoft.com/office/officeart/2005/8/layout/hierarchy3"/>
    <dgm:cxn modelId="{7D5EDB5D-09FB-4681-B1CC-A441E6197CD3}" type="presOf" srcId="{A09DE801-BA2D-45BA-8FEF-16AD648D7D47}" destId="{B30BE830-5DEE-4C90-916A-5EE62FA5FE0D}" srcOrd="0" destOrd="0" presId="urn:microsoft.com/office/officeart/2005/8/layout/hierarchy3"/>
    <dgm:cxn modelId="{BEEBA61E-64BD-4286-BF6D-93E8E466D9BA}" srcId="{655EB0F6-F1DF-493B-9680-FF92DA100A19}" destId="{DFDCA13B-5816-42DD-B18A-9B253F7BDD64}" srcOrd="2" destOrd="0" parTransId="{33D9C734-8DAC-42DD-BF53-3BEDBE5EE84B}" sibTransId="{4B7632AB-F057-4CEA-BBC8-8E8109B21B7C}"/>
    <dgm:cxn modelId="{A4705F5B-AD78-4F32-8099-1AD43C0E3C4E}" srcId="{655EB0F6-F1DF-493B-9680-FF92DA100A19}" destId="{2F78407A-9924-4E62-B726-B0D9643C8F44}" srcOrd="3" destOrd="0" parTransId="{A09DE801-BA2D-45BA-8FEF-16AD648D7D47}" sibTransId="{68017FEB-E2FD-4D5B-8C27-3CD9C30ACAAC}"/>
    <dgm:cxn modelId="{A8EAF9CE-B446-438C-A2FC-305EDBF83187}" srcId="{655EB0F6-F1DF-493B-9680-FF92DA100A19}" destId="{041322E6-1D1F-4312-8B63-97BB7108E6A0}" srcOrd="0" destOrd="0" parTransId="{553ED2FF-55CE-4243-B8FE-3A0874663E4D}" sibTransId="{9B227734-C3D6-4CD9-B7D4-DF729FF9FD47}"/>
    <dgm:cxn modelId="{E787830D-FA9A-4D3B-B8E1-815D024EA623}" type="presOf" srcId="{553ED2FF-55CE-4243-B8FE-3A0874663E4D}" destId="{CB0B10BD-1B9F-4605-BB24-08BB4A4E7A8A}" srcOrd="0" destOrd="0" presId="urn:microsoft.com/office/officeart/2005/8/layout/hierarchy3"/>
    <dgm:cxn modelId="{5E7D289B-3D77-47A9-981F-C78E0885A241}" type="presOf" srcId="{46E010A5-17EE-48CC-B7FA-BD5AD5558E3D}" destId="{CC4E4117-3BAF-463E-943C-6518FC769B8F}" srcOrd="0" destOrd="0" presId="urn:microsoft.com/office/officeart/2005/8/layout/hierarchy3"/>
    <dgm:cxn modelId="{927DFB86-B723-46B3-AA3D-69890D238E70}" type="presOf" srcId="{DFDCA13B-5816-42DD-B18A-9B253F7BDD64}" destId="{4D78C4D5-1681-46F3-8C8C-B6961CA0DA86}" srcOrd="0" destOrd="0" presId="urn:microsoft.com/office/officeart/2005/8/layout/hierarchy3"/>
    <dgm:cxn modelId="{9F087CC5-0580-49EF-BC90-A6B1AB5759F9}" type="presOf" srcId="{2F78407A-9924-4E62-B726-B0D9643C8F44}" destId="{27316858-D58D-4235-9BAA-CA00DA3CB6B7}" srcOrd="0" destOrd="0" presId="urn:microsoft.com/office/officeart/2005/8/layout/hierarchy3"/>
    <dgm:cxn modelId="{CE2B5EAD-1B18-4084-B6AE-58AB8E5722D9}" type="presParOf" srcId="{FC7A4939-6423-4354-8ED3-87465775CBD7}" destId="{C3BC60EB-7763-4782-AC54-D4A51E23A55E}" srcOrd="0" destOrd="0" presId="urn:microsoft.com/office/officeart/2005/8/layout/hierarchy3"/>
    <dgm:cxn modelId="{F6DF8DF9-0883-43F3-8280-A7BED7188194}" type="presParOf" srcId="{C3BC60EB-7763-4782-AC54-D4A51E23A55E}" destId="{70BB3D45-D31C-4282-BC2D-31D6CBAFC1B7}" srcOrd="0" destOrd="0" presId="urn:microsoft.com/office/officeart/2005/8/layout/hierarchy3"/>
    <dgm:cxn modelId="{0F3BBA4D-C4E9-4202-AA14-5E3A3EF4F9C2}" type="presParOf" srcId="{70BB3D45-D31C-4282-BC2D-31D6CBAFC1B7}" destId="{3FF36872-6994-4732-81FF-8C1506A46E06}" srcOrd="0" destOrd="0" presId="urn:microsoft.com/office/officeart/2005/8/layout/hierarchy3"/>
    <dgm:cxn modelId="{F5FCC12E-E5CA-483C-9953-C87558A4CF59}" type="presParOf" srcId="{70BB3D45-D31C-4282-BC2D-31D6CBAFC1B7}" destId="{436773C2-C703-4975-AC19-DB89F20E7A75}" srcOrd="1" destOrd="0" presId="urn:microsoft.com/office/officeart/2005/8/layout/hierarchy3"/>
    <dgm:cxn modelId="{2DCF8FCE-437A-4617-9DDC-05F966A077C1}" type="presParOf" srcId="{C3BC60EB-7763-4782-AC54-D4A51E23A55E}" destId="{0C314395-293D-4FD5-AF7E-8B3E0E1FC50B}" srcOrd="1" destOrd="0" presId="urn:microsoft.com/office/officeart/2005/8/layout/hierarchy3"/>
    <dgm:cxn modelId="{0F598DD5-7B72-4EF4-98DB-E80ABBAA5FFD}" type="presParOf" srcId="{0C314395-293D-4FD5-AF7E-8B3E0E1FC50B}" destId="{CB0B10BD-1B9F-4605-BB24-08BB4A4E7A8A}" srcOrd="0" destOrd="0" presId="urn:microsoft.com/office/officeart/2005/8/layout/hierarchy3"/>
    <dgm:cxn modelId="{4C106CD3-94BA-4FA7-9661-AC7B4FA79525}" type="presParOf" srcId="{0C314395-293D-4FD5-AF7E-8B3E0E1FC50B}" destId="{549BD449-BE6F-429B-B6EC-BC9C88FE9A5F}" srcOrd="1" destOrd="0" presId="urn:microsoft.com/office/officeart/2005/8/layout/hierarchy3"/>
    <dgm:cxn modelId="{DEE77600-8C1A-41F2-BEC2-73CDC692B2B6}" type="presParOf" srcId="{0C314395-293D-4FD5-AF7E-8B3E0E1FC50B}" destId="{3C2DD995-4D99-4E57-8E71-95A13CC3D946}" srcOrd="2" destOrd="0" presId="urn:microsoft.com/office/officeart/2005/8/layout/hierarchy3"/>
    <dgm:cxn modelId="{5551A0CE-8FEB-415E-9A7B-2003994F6B3A}" type="presParOf" srcId="{0C314395-293D-4FD5-AF7E-8B3E0E1FC50B}" destId="{98959FC0-DAF0-4507-B616-BDF9AEC27C18}" srcOrd="3" destOrd="0" presId="urn:microsoft.com/office/officeart/2005/8/layout/hierarchy3"/>
    <dgm:cxn modelId="{EB45C98C-D1C5-4014-A6BF-EBEC1A9395EC}" type="presParOf" srcId="{0C314395-293D-4FD5-AF7E-8B3E0E1FC50B}" destId="{04CCC0F5-3A12-4B5B-AFA3-B9B11C2D22E5}" srcOrd="4" destOrd="0" presId="urn:microsoft.com/office/officeart/2005/8/layout/hierarchy3"/>
    <dgm:cxn modelId="{66E651D9-18E5-471F-BE15-61E54C5496D3}" type="presParOf" srcId="{0C314395-293D-4FD5-AF7E-8B3E0E1FC50B}" destId="{4D78C4D5-1681-46F3-8C8C-B6961CA0DA86}" srcOrd="5" destOrd="0" presId="urn:microsoft.com/office/officeart/2005/8/layout/hierarchy3"/>
    <dgm:cxn modelId="{A64F2F82-7E13-4417-9EAC-53006AFD3F43}" type="presParOf" srcId="{0C314395-293D-4FD5-AF7E-8B3E0E1FC50B}" destId="{B30BE830-5DEE-4C90-916A-5EE62FA5FE0D}" srcOrd="6" destOrd="0" presId="urn:microsoft.com/office/officeart/2005/8/layout/hierarchy3"/>
    <dgm:cxn modelId="{56C26079-BC2C-4BB7-9953-E117910DB779}" type="presParOf" srcId="{0C314395-293D-4FD5-AF7E-8B3E0E1FC50B}" destId="{27316858-D58D-4235-9BAA-CA00DA3CB6B7}" srcOrd="7" destOrd="0" presId="urn:microsoft.com/office/officeart/2005/8/layout/hierarchy3"/>
    <dgm:cxn modelId="{3E80A71B-891A-4A2D-998D-B8A18B09A863}" type="presParOf" srcId="{0C314395-293D-4FD5-AF7E-8B3E0E1FC50B}" destId="{F2AC1238-71CC-41E0-9110-59BF71D14C07}" srcOrd="8" destOrd="0" presId="urn:microsoft.com/office/officeart/2005/8/layout/hierarchy3"/>
    <dgm:cxn modelId="{440A185A-9D4C-477C-9A40-C194C9E7DC44}" type="presParOf" srcId="{0C314395-293D-4FD5-AF7E-8B3E0E1FC50B}" destId="{CC4E4117-3BAF-463E-943C-6518FC769B8F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B696367-2033-454B-BEBC-D2013AF0E2C0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26BF10DF-C099-44AE-9117-E3D7D6C31D99}">
      <dgm:prSet phldrT="[文字]" custT="1"/>
      <dgm:spPr/>
      <dgm:t>
        <a:bodyPr/>
        <a:lstStyle/>
        <a:p>
          <a:r>
            <a:rPr lang="zh-TW" altLang="en-US" sz="4000" dirty="0" smtClean="0"/>
            <a:t>三達德</a:t>
          </a:r>
          <a:endParaRPr lang="zh-TW" altLang="en-US" sz="4000" dirty="0"/>
        </a:p>
      </dgm:t>
    </dgm:pt>
    <dgm:pt modelId="{497758A6-F311-4975-95A5-A6AD7F885C85}" type="par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CE08118A-7669-43E9-8EF6-861F65B817C9}" type="sib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7689D972-E031-4E2D-9A43-64BC9510D22C}">
      <dgm:prSet custT="1"/>
      <dgm:spPr/>
      <dgm:t>
        <a:bodyPr/>
        <a:lstStyle/>
        <a:p>
          <a:r>
            <a:rPr lang="zh-TW" altLang="en-US" sz="3200" dirty="0" smtClean="0"/>
            <a:t>知</a:t>
          </a:r>
          <a:endParaRPr lang="zh-TW" altLang="en-US" sz="3200" dirty="0"/>
        </a:p>
      </dgm:t>
    </dgm:pt>
    <dgm:pt modelId="{8033E000-51F3-4D6E-BFB0-FC92FC395154}" type="par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6C9672C7-6739-42C4-9C2A-909FDEA2B94C}" type="sib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AC210263-D17E-4A9B-850B-A11A53A3FB15}">
      <dgm:prSet custT="1"/>
      <dgm:spPr/>
      <dgm:t>
        <a:bodyPr/>
        <a:lstStyle/>
        <a:p>
          <a:r>
            <a:rPr lang="zh-TW" altLang="en-US" sz="3200" dirty="0" smtClean="0"/>
            <a:t>仁</a:t>
          </a:r>
          <a:endParaRPr lang="zh-TW" altLang="en-US" sz="3200" dirty="0"/>
        </a:p>
      </dgm:t>
    </dgm:pt>
    <dgm:pt modelId="{11ECE59C-DEF3-49C2-9AA0-AC36E7F1632A}" type="par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48467CC9-DE17-4E4A-AA7D-0FD5654CDE3E}" type="sib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64B23FD8-700E-49E4-9D9A-9935859FDDB2}">
      <dgm:prSet custT="1"/>
      <dgm:spPr/>
      <dgm:t>
        <a:bodyPr/>
        <a:lstStyle/>
        <a:p>
          <a:r>
            <a:rPr lang="zh-TW" altLang="en-US" sz="3200" dirty="0" smtClean="0"/>
            <a:t>勇</a:t>
          </a:r>
          <a:endParaRPr lang="zh-TW" altLang="en-US" sz="3200" dirty="0"/>
        </a:p>
      </dgm:t>
    </dgm:pt>
    <dgm:pt modelId="{5DF1DB7E-8FFF-4B54-9807-57079140B065}" type="par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88EE62E1-126E-42E1-81EA-B4BC896485B4}" type="sib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91B6AAE2-FD0C-481C-BD1A-9BA79489ABB4}" type="pres">
      <dgm:prSet presAssocID="{EB696367-2033-454B-BEBC-D2013AF0E2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04B2B85-2762-4AA4-84C1-2CB4109B87CC}" type="pres">
      <dgm:prSet presAssocID="{26BF10DF-C099-44AE-9117-E3D7D6C31D99}" presName="root1" presStyleCnt="0"/>
      <dgm:spPr/>
      <dgm:t>
        <a:bodyPr/>
        <a:lstStyle/>
        <a:p>
          <a:endParaRPr lang="zh-TW" altLang="en-US"/>
        </a:p>
      </dgm:t>
    </dgm:pt>
    <dgm:pt modelId="{2A74883E-4095-4E53-A583-CC232DCF725C}" type="pres">
      <dgm:prSet presAssocID="{26BF10DF-C099-44AE-9117-E3D7D6C31D99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2B13D7-66B4-4C28-AEF3-20EFEB830601}" type="pres">
      <dgm:prSet presAssocID="{26BF10DF-C099-44AE-9117-E3D7D6C31D99}" presName="level2hierChild" presStyleCnt="0"/>
      <dgm:spPr/>
      <dgm:t>
        <a:bodyPr/>
        <a:lstStyle/>
        <a:p>
          <a:endParaRPr lang="zh-TW" altLang="en-US"/>
        </a:p>
      </dgm:t>
    </dgm:pt>
    <dgm:pt modelId="{C71EB7E8-C104-414A-8AC2-67DEFB5634EC}" type="pres">
      <dgm:prSet presAssocID="{8033E000-51F3-4D6E-BFB0-FC92FC395154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5010BE4C-40A7-47E5-8E1B-9947558B13C2}" type="pres">
      <dgm:prSet presAssocID="{8033E000-51F3-4D6E-BFB0-FC92FC395154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CDE59001-F2BE-450A-AAE7-BE1285D80B81}" type="pres">
      <dgm:prSet presAssocID="{7689D972-E031-4E2D-9A43-64BC9510D22C}" presName="root2" presStyleCnt="0"/>
      <dgm:spPr/>
      <dgm:t>
        <a:bodyPr/>
        <a:lstStyle/>
        <a:p>
          <a:endParaRPr lang="zh-TW" altLang="en-US"/>
        </a:p>
      </dgm:t>
    </dgm:pt>
    <dgm:pt modelId="{97F65A18-67E7-48E6-A8CC-C3CC2CA55E56}" type="pres">
      <dgm:prSet presAssocID="{7689D972-E031-4E2D-9A43-64BC9510D22C}" presName="LevelTwoTextNode" presStyleLbl="node2" presStyleIdx="0" presStyleCnt="3" custScaleX="822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361B4C-A78D-4A7B-8E80-A1511E917F19}" type="pres">
      <dgm:prSet presAssocID="{7689D972-E031-4E2D-9A43-64BC9510D22C}" presName="level3hierChild" presStyleCnt="0"/>
      <dgm:spPr/>
      <dgm:t>
        <a:bodyPr/>
        <a:lstStyle/>
        <a:p>
          <a:endParaRPr lang="zh-TW" altLang="en-US"/>
        </a:p>
      </dgm:t>
    </dgm:pt>
    <dgm:pt modelId="{BB3B36D4-0E6E-491F-BC93-0F4E37F406B7}" type="pres">
      <dgm:prSet presAssocID="{11ECE59C-DEF3-49C2-9AA0-AC36E7F1632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BCD544C1-2B91-4A04-B68B-B3F123A24911}" type="pres">
      <dgm:prSet presAssocID="{11ECE59C-DEF3-49C2-9AA0-AC36E7F1632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8A04B37-C1E4-4A12-922B-8C2806E02C4C}" type="pres">
      <dgm:prSet presAssocID="{AC210263-D17E-4A9B-850B-A11A53A3FB15}" presName="root2" presStyleCnt="0"/>
      <dgm:spPr/>
      <dgm:t>
        <a:bodyPr/>
        <a:lstStyle/>
        <a:p>
          <a:endParaRPr lang="zh-TW" altLang="en-US"/>
        </a:p>
      </dgm:t>
    </dgm:pt>
    <dgm:pt modelId="{8F74AD04-722A-42C0-8326-D16F4015A54B}" type="pres">
      <dgm:prSet presAssocID="{AC210263-D17E-4A9B-850B-A11A53A3FB15}" presName="LevelTwoTextNode" presStyleLbl="node2" presStyleIdx="1" presStyleCnt="3" custScaleX="822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85E2A3-BF34-444C-B3B6-5F8E569C2F96}" type="pres">
      <dgm:prSet presAssocID="{AC210263-D17E-4A9B-850B-A11A53A3FB15}" presName="level3hierChild" presStyleCnt="0"/>
      <dgm:spPr/>
      <dgm:t>
        <a:bodyPr/>
        <a:lstStyle/>
        <a:p>
          <a:endParaRPr lang="zh-TW" altLang="en-US"/>
        </a:p>
      </dgm:t>
    </dgm:pt>
    <dgm:pt modelId="{E62087C3-2EE2-4F40-87E0-AC6C254CFCC5}" type="pres">
      <dgm:prSet presAssocID="{5DF1DB7E-8FFF-4B54-9807-57079140B065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55E67A88-9678-4B04-8B73-E30CA3903A55}" type="pres">
      <dgm:prSet presAssocID="{5DF1DB7E-8FFF-4B54-9807-57079140B065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9F322FE2-6075-4AC2-96A0-E4F8DABFDD96}" type="pres">
      <dgm:prSet presAssocID="{64B23FD8-700E-49E4-9D9A-9935859FDDB2}" presName="root2" presStyleCnt="0"/>
      <dgm:spPr/>
      <dgm:t>
        <a:bodyPr/>
        <a:lstStyle/>
        <a:p>
          <a:endParaRPr lang="zh-TW" altLang="en-US"/>
        </a:p>
      </dgm:t>
    </dgm:pt>
    <dgm:pt modelId="{C6651C93-8A32-483C-BDAA-CDB0413C4857}" type="pres">
      <dgm:prSet presAssocID="{64B23FD8-700E-49E4-9D9A-9935859FDDB2}" presName="LevelTwoTextNode" presStyleLbl="node2" presStyleIdx="2" presStyleCnt="3" custScaleX="822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7A8E56-1371-46AC-B27E-D24FFAD1A593}" type="pres">
      <dgm:prSet presAssocID="{64B23FD8-700E-49E4-9D9A-9935859FDDB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9D5083D5-0951-4530-B028-FECFB78C36CF}" type="presOf" srcId="{8033E000-51F3-4D6E-BFB0-FC92FC395154}" destId="{C71EB7E8-C104-414A-8AC2-67DEFB5634EC}" srcOrd="0" destOrd="0" presId="urn:microsoft.com/office/officeart/2005/8/layout/hierarchy2"/>
    <dgm:cxn modelId="{FD8DFAF5-75D8-4BD6-BC23-5CAAA826894D}" type="presOf" srcId="{EB696367-2033-454B-BEBC-D2013AF0E2C0}" destId="{91B6AAE2-FD0C-481C-BD1A-9BA79489ABB4}" srcOrd="0" destOrd="0" presId="urn:microsoft.com/office/officeart/2005/8/layout/hierarchy2"/>
    <dgm:cxn modelId="{7D4D74F2-64A9-482E-9AED-09E1AABC69A0}" srcId="{26BF10DF-C099-44AE-9117-E3D7D6C31D99}" destId="{7689D972-E031-4E2D-9A43-64BC9510D22C}" srcOrd="0" destOrd="0" parTransId="{8033E000-51F3-4D6E-BFB0-FC92FC395154}" sibTransId="{6C9672C7-6739-42C4-9C2A-909FDEA2B94C}"/>
    <dgm:cxn modelId="{F6BD0B85-A063-4C66-8AB9-101D43C9290D}" type="presOf" srcId="{7689D972-E031-4E2D-9A43-64BC9510D22C}" destId="{97F65A18-67E7-48E6-A8CC-C3CC2CA55E56}" srcOrd="0" destOrd="0" presId="urn:microsoft.com/office/officeart/2005/8/layout/hierarchy2"/>
    <dgm:cxn modelId="{46B7F524-0B79-4B8C-B7E6-DEC024530847}" srcId="{26BF10DF-C099-44AE-9117-E3D7D6C31D99}" destId="{AC210263-D17E-4A9B-850B-A11A53A3FB15}" srcOrd="1" destOrd="0" parTransId="{11ECE59C-DEF3-49C2-9AA0-AC36E7F1632A}" sibTransId="{48467CC9-DE17-4E4A-AA7D-0FD5654CDE3E}"/>
    <dgm:cxn modelId="{0AB480F7-8407-49BD-8DD7-D79C70154ED1}" type="presOf" srcId="{11ECE59C-DEF3-49C2-9AA0-AC36E7F1632A}" destId="{BB3B36D4-0E6E-491F-BC93-0F4E37F406B7}" srcOrd="0" destOrd="0" presId="urn:microsoft.com/office/officeart/2005/8/layout/hierarchy2"/>
    <dgm:cxn modelId="{40C6580C-E470-4580-B43D-0D07530C9320}" type="presOf" srcId="{26BF10DF-C099-44AE-9117-E3D7D6C31D99}" destId="{2A74883E-4095-4E53-A583-CC232DCF725C}" srcOrd="0" destOrd="0" presId="urn:microsoft.com/office/officeart/2005/8/layout/hierarchy2"/>
    <dgm:cxn modelId="{02E0C40F-8CD3-4E37-9754-9829F7FBE7A6}" type="presOf" srcId="{8033E000-51F3-4D6E-BFB0-FC92FC395154}" destId="{5010BE4C-40A7-47E5-8E1B-9947558B13C2}" srcOrd="1" destOrd="0" presId="urn:microsoft.com/office/officeart/2005/8/layout/hierarchy2"/>
    <dgm:cxn modelId="{1A1709D0-F4A5-48C2-A9F2-66E348D165C7}" srcId="{EB696367-2033-454B-BEBC-D2013AF0E2C0}" destId="{26BF10DF-C099-44AE-9117-E3D7D6C31D99}" srcOrd="0" destOrd="0" parTransId="{497758A6-F311-4975-95A5-A6AD7F885C85}" sibTransId="{CE08118A-7669-43E9-8EF6-861F65B817C9}"/>
    <dgm:cxn modelId="{B2FA4DB7-18F7-4639-92FC-BBD283F7D853}" type="presOf" srcId="{64B23FD8-700E-49E4-9D9A-9935859FDDB2}" destId="{C6651C93-8A32-483C-BDAA-CDB0413C4857}" srcOrd="0" destOrd="0" presId="urn:microsoft.com/office/officeart/2005/8/layout/hierarchy2"/>
    <dgm:cxn modelId="{7D771C0E-BB99-4325-9593-AAE495F207A4}" type="presOf" srcId="{11ECE59C-DEF3-49C2-9AA0-AC36E7F1632A}" destId="{BCD544C1-2B91-4A04-B68B-B3F123A24911}" srcOrd="1" destOrd="0" presId="urn:microsoft.com/office/officeart/2005/8/layout/hierarchy2"/>
    <dgm:cxn modelId="{3702BAEE-5494-41B7-9E5A-81D0EACEEFC5}" type="presOf" srcId="{5DF1DB7E-8FFF-4B54-9807-57079140B065}" destId="{55E67A88-9678-4B04-8B73-E30CA3903A55}" srcOrd="1" destOrd="0" presId="urn:microsoft.com/office/officeart/2005/8/layout/hierarchy2"/>
    <dgm:cxn modelId="{79E3570C-143A-420C-A056-326EAAA70D89}" type="presOf" srcId="{5DF1DB7E-8FFF-4B54-9807-57079140B065}" destId="{E62087C3-2EE2-4F40-87E0-AC6C254CFCC5}" srcOrd="0" destOrd="0" presId="urn:microsoft.com/office/officeart/2005/8/layout/hierarchy2"/>
    <dgm:cxn modelId="{B477F9FF-2400-4F37-816A-6EECAAD9B588}" type="presOf" srcId="{AC210263-D17E-4A9B-850B-A11A53A3FB15}" destId="{8F74AD04-722A-42C0-8326-D16F4015A54B}" srcOrd="0" destOrd="0" presId="urn:microsoft.com/office/officeart/2005/8/layout/hierarchy2"/>
    <dgm:cxn modelId="{512A532A-DFDE-4076-BB0B-CF9F14CD1569}" srcId="{26BF10DF-C099-44AE-9117-E3D7D6C31D99}" destId="{64B23FD8-700E-49E4-9D9A-9935859FDDB2}" srcOrd="2" destOrd="0" parTransId="{5DF1DB7E-8FFF-4B54-9807-57079140B065}" sibTransId="{88EE62E1-126E-42E1-81EA-B4BC896485B4}"/>
    <dgm:cxn modelId="{CD44354E-B032-477C-A1C5-2EDADA6DDDDC}" type="presParOf" srcId="{91B6AAE2-FD0C-481C-BD1A-9BA79489ABB4}" destId="{804B2B85-2762-4AA4-84C1-2CB4109B87CC}" srcOrd="0" destOrd="0" presId="urn:microsoft.com/office/officeart/2005/8/layout/hierarchy2"/>
    <dgm:cxn modelId="{1C41CCDB-94CB-4903-91B7-1FCB55888204}" type="presParOf" srcId="{804B2B85-2762-4AA4-84C1-2CB4109B87CC}" destId="{2A74883E-4095-4E53-A583-CC232DCF725C}" srcOrd="0" destOrd="0" presId="urn:microsoft.com/office/officeart/2005/8/layout/hierarchy2"/>
    <dgm:cxn modelId="{D98DA85B-AE1B-4343-827C-D085A5C647DD}" type="presParOf" srcId="{804B2B85-2762-4AA4-84C1-2CB4109B87CC}" destId="{B52B13D7-66B4-4C28-AEF3-20EFEB830601}" srcOrd="1" destOrd="0" presId="urn:microsoft.com/office/officeart/2005/8/layout/hierarchy2"/>
    <dgm:cxn modelId="{00227489-3B6D-4737-B677-72E307D0B277}" type="presParOf" srcId="{B52B13D7-66B4-4C28-AEF3-20EFEB830601}" destId="{C71EB7E8-C104-414A-8AC2-67DEFB5634EC}" srcOrd="0" destOrd="0" presId="urn:microsoft.com/office/officeart/2005/8/layout/hierarchy2"/>
    <dgm:cxn modelId="{FC3F33F2-81A8-4B5B-8FD5-D07A998256FB}" type="presParOf" srcId="{C71EB7E8-C104-414A-8AC2-67DEFB5634EC}" destId="{5010BE4C-40A7-47E5-8E1B-9947558B13C2}" srcOrd="0" destOrd="0" presId="urn:microsoft.com/office/officeart/2005/8/layout/hierarchy2"/>
    <dgm:cxn modelId="{3BA67154-1A40-475E-8A14-6DE35CFD5875}" type="presParOf" srcId="{B52B13D7-66B4-4C28-AEF3-20EFEB830601}" destId="{CDE59001-F2BE-450A-AAE7-BE1285D80B81}" srcOrd="1" destOrd="0" presId="urn:microsoft.com/office/officeart/2005/8/layout/hierarchy2"/>
    <dgm:cxn modelId="{C87762E8-010D-4CC0-8652-F7B2F58928FE}" type="presParOf" srcId="{CDE59001-F2BE-450A-AAE7-BE1285D80B81}" destId="{97F65A18-67E7-48E6-A8CC-C3CC2CA55E56}" srcOrd="0" destOrd="0" presId="urn:microsoft.com/office/officeart/2005/8/layout/hierarchy2"/>
    <dgm:cxn modelId="{E4F02848-53AD-42B4-99A7-D4FB2CDD3E43}" type="presParOf" srcId="{CDE59001-F2BE-450A-AAE7-BE1285D80B81}" destId="{7F361B4C-A78D-4A7B-8E80-A1511E917F19}" srcOrd="1" destOrd="0" presId="urn:microsoft.com/office/officeart/2005/8/layout/hierarchy2"/>
    <dgm:cxn modelId="{4BB0BEF2-B611-49EE-9BC7-132579770A83}" type="presParOf" srcId="{B52B13D7-66B4-4C28-AEF3-20EFEB830601}" destId="{BB3B36D4-0E6E-491F-BC93-0F4E37F406B7}" srcOrd="2" destOrd="0" presId="urn:microsoft.com/office/officeart/2005/8/layout/hierarchy2"/>
    <dgm:cxn modelId="{F8F30D5F-CEE1-44E0-96F0-D9AC63F58F46}" type="presParOf" srcId="{BB3B36D4-0E6E-491F-BC93-0F4E37F406B7}" destId="{BCD544C1-2B91-4A04-B68B-B3F123A24911}" srcOrd="0" destOrd="0" presId="urn:microsoft.com/office/officeart/2005/8/layout/hierarchy2"/>
    <dgm:cxn modelId="{CC1FBD9B-03C3-4B80-B84F-974D8C47BE4E}" type="presParOf" srcId="{B52B13D7-66B4-4C28-AEF3-20EFEB830601}" destId="{F8A04B37-C1E4-4A12-922B-8C2806E02C4C}" srcOrd="3" destOrd="0" presId="urn:microsoft.com/office/officeart/2005/8/layout/hierarchy2"/>
    <dgm:cxn modelId="{8E0A5DFB-00BE-402E-98F5-B6662C4AB6F3}" type="presParOf" srcId="{F8A04B37-C1E4-4A12-922B-8C2806E02C4C}" destId="{8F74AD04-722A-42C0-8326-D16F4015A54B}" srcOrd="0" destOrd="0" presId="urn:microsoft.com/office/officeart/2005/8/layout/hierarchy2"/>
    <dgm:cxn modelId="{8A37B493-471C-457A-B5AE-8D437FB99279}" type="presParOf" srcId="{F8A04B37-C1E4-4A12-922B-8C2806E02C4C}" destId="{8D85E2A3-BF34-444C-B3B6-5F8E569C2F96}" srcOrd="1" destOrd="0" presId="urn:microsoft.com/office/officeart/2005/8/layout/hierarchy2"/>
    <dgm:cxn modelId="{6F747C79-EBDA-43D8-9B87-AB47846670FF}" type="presParOf" srcId="{B52B13D7-66B4-4C28-AEF3-20EFEB830601}" destId="{E62087C3-2EE2-4F40-87E0-AC6C254CFCC5}" srcOrd="4" destOrd="0" presId="urn:microsoft.com/office/officeart/2005/8/layout/hierarchy2"/>
    <dgm:cxn modelId="{24BE58FB-D229-4A98-8861-0782305622C1}" type="presParOf" srcId="{E62087C3-2EE2-4F40-87E0-AC6C254CFCC5}" destId="{55E67A88-9678-4B04-8B73-E30CA3903A55}" srcOrd="0" destOrd="0" presId="urn:microsoft.com/office/officeart/2005/8/layout/hierarchy2"/>
    <dgm:cxn modelId="{06B73476-6FFF-4F9C-9B52-B74AB6C6D952}" type="presParOf" srcId="{B52B13D7-66B4-4C28-AEF3-20EFEB830601}" destId="{9F322FE2-6075-4AC2-96A0-E4F8DABFDD96}" srcOrd="5" destOrd="0" presId="urn:microsoft.com/office/officeart/2005/8/layout/hierarchy2"/>
    <dgm:cxn modelId="{EF13F048-A258-4B4A-B1EC-F2621F856609}" type="presParOf" srcId="{9F322FE2-6075-4AC2-96A0-E4F8DABFDD96}" destId="{C6651C93-8A32-483C-BDAA-CDB0413C4857}" srcOrd="0" destOrd="0" presId="urn:microsoft.com/office/officeart/2005/8/layout/hierarchy2"/>
    <dgm:cxn modelId="{9EEF11EE-4A48-4383-B29B-54A0C52A2C2A}" type="presParOf" srcId="{9F322FE2-6075-4AC2-96A0-E4F8DABFDD96}" destId="{0F7A8E56-1371-46AC-B27E-D24FFAD1A59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46AD187-FCF4-4C42-8C9E-062C6A187B93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FC06E1C7-9305-449F-8161-A8EAA53CBB4B}">
      <dgm:prSet phldrT="[文字]" custT="1"/>
      <dgm:spPr/>
      <dgm:t>
        <a:bodyPr/>
        <a:lstStyle/>
        <a:p>
          <a:r>
            <a:rPr lang="zh-TW" altLang="en-US" sz="3600" dirty="0" smtClean="0"/>
            <a:t>知</a:t>
          </a:r>
          <a:endParaRPr lang="zh-TW" altLang="en-US" sz="3600" dirty="0"/>
        </a:p>
      </dgm:t>
    </dgm:pt>
    <dgm:pt modelId="{8D4B2D28-97C5-4634-A65F-7E627E640F67}" type="parTrans" cxnId="{3DBC0E56-ED51-491D-8E93-5C442FB5CBD2}">
      <dgm:prSet/>
      <dgm:spPr/>
      <dgm:t>
        <a:bodyPr/>
        <a:lstStyle/>
        <a:p>
          <a:endParaRPr lang="zh-TW" altLang="en-US"/>
        </a:p>
      </dgm:t>
    </dgm:pt>
    <dgm:pt modelId="{BBD480F5-33CB-4126-AE22-0CC69601C22A}" type="sibTrans" cxnId="{3DBC0E56-ED51-491D-8E93-5C442FB5CBD2}">
      <dgm:prSet/>
      <dgm:spPr/>
      <dgm:t>
        <a:bodyPr/>
        <a:lstStyle/>
        <a:p>
          <a:endParaRPr lang="zh-TW" altLang="en-US"/>
        </a:p>
      </dgm:t>
    </dgm:pt>
    <dgm:pt modelId="{5CA90DAF-6C23-4466-B31D-439A295289BA}">
      <dgm:prSet phldrT="[文字]" custT="1"/>
      <dgm:spPr/>
      <dgm:t>
        <a:bodyPr/>
        <a:lstStyle/>
        <a:p>
          <a:r>
            <a:rPr lang="zh-TW" altLang="en-US" sz="3200" dirty="0" smtClean="0"/>
            <a:t>生而知之</a:t>
          </a:r>
          <a:endParaRPr lang="zh-TW" altLang="en-US" sz="3200" dirty="0"/>
        </a:p>
      </dgm:t>
    </dgm:pt>
    <dgm:pt modelId="{C762E718-556F-4B40-8B68-1FB95CA367BA}" type="parTrans" cxnId="{DF7C4D6B-906E-4F1C-9D11-2C167095D1B3}">
      <dgm:prSet/>
      <dgm:spPr/>
      <dgm:t>
        <a:bodyPr/>
        <a:lstStyle/>
        <a:p>
          <a:endParaRPr lang="zh-TW" altLang="en-US"/>
        </a:p>
      </dgm:t>
    </dgm:pt>
    <dgm:pt modelId="{19125B9B-A96D-4A42-B663-288B391B8A34}" type="sibTrans" cxnId="{DF7C4D6B-906E-4F1C-9D11-2C167095D1B3}">
      <dgm:prSet/>
      <dgm:spPr/>
      <dgm:t>
        <a:bodyPr/>
        <a:lstStyle/>
        <a:p>
          <a:endParaRPr lang="zh-TW" altLang="en-US"/>
        </a:p>
      </dgm:t>
    </dgm:pt>
    <dgm:pt modelId="{0DACE0EC-EF6F-464D-A8C9-534E0349D393}">
      <dgm:prSet phldrT="[文字]" custT="1"/>
      <dgm:spPr/>
      <dgm:t>
        <a:bodyPr/>
        <a:lstStyle/>
        <a:p>
          <a:r>
            <a:rPr lang="zh-TW" altLang="en-US" sz="3200" dirty="0" smtClean="0"/>
            <a:t>學而知之</a:t>
          </a:r>
          <a:endParaRPr lang="zh-TW" altLang="en-US" sz="3200" dirty="0"/>
        </a:p>
      </dgm:t>
    </dgm:pt>
    <dgm:pt modelId="{A4A66E21-93DC-45A2-AC7E-1FC193D519F3}" type="parTrans" cxnId="{7D146A2C-FE1B-4EB7-8799-2935160CE9E2}">
      <dgm:prSet/>
      <dgm:spPr/>
      <dgm:t>
        <a:bodyPr/>
        <a:lstStyle/>
        <a:p>
          <a:endParaRPr lang="zh-TW" altLang="en-US"/>
        </a:p>
      </dgm:t>
    </dgm:pt>
    <dgm:pt modelId="{B0EFD370-4064-4EF5-9456-B65C84899162}" type="sibTrans" cxnId="{7D146A2C-FE1B-4EB7-8799-2935160CE9E2}">
      <dgm:prSet/>
      <dgm:spPr/>
      <dgm:t>
        <a:bodyPr/>
        <a:lstStyle/>
        <a:p>
          <a:endParaRPr lang="zh-TW" altLang="en-US"/>
        </a:p>
      </dgm:t>
    </dgm:pt>
    <dgm:pt modelId="{38A74511-81F3-4617-BA01-568BE61E11FC}">
      <dgm:prSet phldrT="[文字]" custT="1"/>
      <dgm:spPr/>
      <dgm:t>
        <a:bodyPr/>
        <a:lstStyle/>
        <a:p>
          <a:r>
            <a:rPr lang="zh-TW" altLang="en-US" sz="3600" dirty="0" smtClean="0"/>
            <a:t>行</a:t>
          </a:r>
          <a:endParaRPr lang="zh-TW" altLang="en-US" sz="3600" dirty="0"/>
        </a:p>
      </dgm:t>
    </dgm:pt>
    <dgm:pt modelId="{F6543B73-8BEF-42A7-A0CC-94E31C36824E}" type="parTrans" cxnId="{2B03D717-CFF9-421A-B83A-41A23968CA05}">
      <dgm:prSet/>
      <dgm:spPr/>
      <dgm:t>
        <a:bodyPr/>
        <a:lstStyle/>
        <a:p>
          <a:endParaRPr lang="zh-TW" altLang="en-US"/>
        </a:p>
      </dgm:t>
    </dgm:pt>
    <dgm:pt modelId="{264F295B-47DC-4ACF-B3E0-654A4D0AA744}" type="sibTrans" cxnId="{2B03D717-CFF9-421A-B83A-41A23968CA05}">
      <dgm:prSet/>
      <dgm:spPr/>
      <dgm:t>
        <a:bodyPr/>
        <a:lstStyle/>
        <a:p>
          <a:endParaRPr lang="zh-TW" altLang="en-US"/>
        </a:p>
      </dgm:t>
    </dgm:pt>
    <dgm:pt modelId="{6D7E3477-45ED-4B2E-8E89-0BCB79052B10}">
      <dgm:prSet phldrT="[文字]" custT="1"/>
      <dgm:spPr/>
      <dgm:t>
        <a:bodyPr/>
        <a:lstStyle/>
        <a:p>
          <a:r>
            <a:rPr lang="zh-TW" altLang="en-US" sz="3200" dirty="0" smtClean="0"/>
            <a:t>安而行之</a:t>
          </a:r>
          <a:endParaRPr lang="zh-TW" altLang="en-US" sz="3200" dirty="0"/>
        </a:p>
      </dgm:t>
    </dgm:pt>
    <dgm:pt modelId="{7CD8D73D-500B-4ADA-B8D5-DDABE11C682F}" type="parTrans" cxnId="{171BF93B-863C-4A5D-966D-FA9EED6D7D64}">
      <dgm:prSet/>
      <dgm:spPr/>
      <dgm:t>
        <a:bodyPr/>
        <a:lstStyle/>
        <a:p>
          <a:endParaRPr lang="zh-TW" altLang="en-US"/>
        </a:p>
      </dgm:t>
    </dgm:pt>
    <dgm:pt modelId="{9813F50B-4164-4F0A-827B-D3F569A5F502}" type="sibTrans" cxnId="{171BF93B-863C-4A5D-966D-FA9EED6D7D64}">
      <dgm:prSet/>
      <dgm:spPr/>
      <dgm:t>
        <a:bodyPr/>
        <a:lstStyle/>
        <a:p>
          <a:endParaRPr lang="zh-TW" altLang="en-US"/>
        </a:p>
      </dgm:t>
    </dgm:pt>
    <dgm:pt modelId="{7ABE56AE-A32F-4142-91EE-15FB619CC292}">
      <dgm:prSet phldrT="[文字]" custT="1"/>
      <dgm:spPr/>
      <dgm:t>
        <a:bodyPr/>
        <a:lstStyle/>
        <a:p>
          <a:r>
            <a:rPr lang="zh-TW" altLang="en-US" sz="3200" dirty="0" smtClean="0"/>
            <a:t>利而行之</a:t>
          </a:r>
          <a:endParaRPr lang="zh-TW" altLang="en-US" sz="3200" dirty="0"/>
        </a:p>
      </dgm:t>
    </dgm:pt>
    <dgm:pt modelId="{ADCDC821-975E-460E-8DD2-A1C0C5180C95}" type="parTrans" cxnId="{DFC9567B-ED30-42AD-B2FE-A42A41E548F1}">
      <dgm:prSet/>
      <dgm:spPr/>
      <dgm:t>
        <a:bodyPr/>
        <a:lstStyle/>
        <a:p>
          <a:endParaRPr lang="zh-TW" altLang="en-US"/>
        </a:p>
      </dgm:t>
    </dgm:pt>
    <dgm:pt modelId="{FAD79323-16B9-44A1-BE89-E627C0FA5900}" type="sibTrans" cxnId="{DFC9567B-ED30-42AD-B2FE-A42A41E548F1}">
      <dgm:prSet/>
      <dgm:spPr/>
      <dgm:t>
        <a:bodyPr/>
        <a:lstStyle/>
        <a:p>
          <a:endParaRPr lang="zh-TW" altLang="en-US"/>
        </a:p>
      </dgm:t>
    </dgm:pt>
    <dgm:pt modelId="{2F64998F-AA81-4991-BCBE-93A2D5E12FD2}">
      <dgm:prSet phldrT="[文字]" custT="1"/>
      <dgm:spPr/>
      <dgm:t>
        <a:bodyPr/>
        <a:lstStyle/>
        <a:p>
          <a:r>
            <a:rPr lang="zh-TW" altLang="en-US" sz="3200" dirty="0" smtClean="0"/>
            <a:t>困而知之</a:t>
          </a:r>
          <a:endParaRPr lang="zh-TW" altLang="en-US" sz="3200" dirty="0"/>
        </a:p>
      </dgm:t>
    </dgm:pt>
    <dgm:pt modelId="{D40320E7-E8B1-453C-8B18-8467EBD4A95F}" type="parTrans" cxnId="{BE7E3E80-DF16-4885-BFA2-1B70F7C1A96F}">
      <dgm:prSet/>
      <dgm:spPr/>
      <dgm:t>
        <a:bodyPr/>
        <a:lstStyle/>
        <a:p>
          <a:endParaRPr lang="zh-TW" altLang="en-US"/>
        </a:p>
      </dgm:t>
    </dgm:pt>
    <dgm:pt modelId="{DBE766D1-8946-4FC8-BE20-0C19D2A3A2AA}" type="sibTrans" cxnId="{BE7E3E80-DF16-4885-BFA2-1B70F7C1A96F}">
      <dgm:prSet/>
      <dgm:spPr/>
      <dgm:t>
        <a:bodyPr/>
        <a:lstStyle/>
        <a:p>
          <a:endParaRPr lang="zh-TW" altLang="en-US"/>
        </a:p>
      </dgm:t>
    </dgm:pt>
    <dgm:pt modelId="{8C296A71-14CA-4A5C-AE9A-8FF7B55CA5F4}">
      <dgm:prSet phldrT="[文字]" custT="1"/>
      <dgm:spPr/>
      <dgm:t>
        <a:bodyPr/>
        <a:lstStyle/>
        <a:p>
          <a:r>
            <a:rPr lang="zh-TW" altLang="en-US" sz="3200" dirty="0" smtClean="0"/>
            <a:t>勉強行之</a:t>
          </a:r>
          <a:endParaRPr lang="zh-TW" altLang="en-US" sz="3200" dirty="0"/>
        </a:p>
      </dgm:t>
    </dgm:pt>
    <dgm:pt modelId="{D8BC1213-DEE7-4E6D-8112-B486FA395BB6}" type="parTrans" cxnId="{DC417062-5A4D-407F-B2C5-8CAA1B666FB5}">
      <dgm:prSet/>
      <dgm:spPr/>
      <dgm:t>
        <a:bodyPr/>
        <a:lstStyle/>
        <a:p>
          <a:endParaRPr lang="zh-TW" altLang="en-US"/>
        </a:p>
      </dgm:t>
    </dgm:pt>
    <dgm:pt modelId="{485434A6-62E5-41C0-A7BB-4C4FBF4788BC}" type="sibTrans" cxnId="{DC417062-5A4D-407F-B2C5-8CAA1B666FB5}">
      <dgm:prSet/>
      <dgm:spPr/>
      <dgm:t>
        <a:bodyPr/>
        <a:lstStyle/>
        <a:p>
          <a:endParaRPr lang="zh-TW" altLang="en-US"/>
        </a:p>
      </dgm:t>
    </dgm:pt>
    <dgm:pt modelId="{560C6D42-A4D8-416D-B75D-20C6C7C26CF6}" type="pres">
      <dgm:prSet presAssocID="{146AD187-FCF4-4C42-8C9E-062C6A187B9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C10183C9-AD9C-4762-8D20-B53093B52F77}" type="pres">
      <dgm:prSet presAssocID="{FC06E1C7-9305-449F-8161-A8EAA53CBB4B}" presName="root" presStyleCnt="0"/>
      <dgm:spPr/>
    </dgm:pt>
    <dgm:pt modelId="{1C2D18D8-9AF4-49F2-A06F-3D424622DC17}" type="pres">
      <dgm:prSet presAssocID="{FC06E1C7-9305-449F-8161-A8EAA53CBB4B}" presName="rootComposite" presStyleCnt="0"/>
      <dgm:spPr/>
    </dgm:pt>
    <dgm:pt modelId="{CD3228DE-1406-4FCB-B90C-A8D5CAB77CE2}" type="pres">
      <dgm:prSet presAssocID="{FC06E1C7-9305-449F-8161-A8EAA53CBB4B}" presName="rootText" presStyleLbl="node1" presStyleIdx="0" presStyleCnt="2" custScaleX="99424" custScaleY="95742"/>
      <dgm:spPr/>
      <dgm:t>
        <a:bodyPr/>
        <a:lstStyle/>
        <a:p>
          <a:endParaRPr lang="zh-TW" altLang="en-US"/>
        </a:p>
      </dgm:t>
    </dgm:pt>
    <dgm:pt modelId="{DA303F1C-5D6B-4370-B9C4-8C67DB4EC5BB}" type="pres">
      <dgm:prSet presAssocID="{FC06E1C7-9305-449F-8161-A8EAA53CBB4B}" presName="rootConnector" presStyleLbl="node1" presStyleIdx="0" presStyleCnt="2"/>
      <dgm:spPr/>
      <dgm:t>
        <a:bodyPr/>
        <a:lstStyle/>
        <a:p>
          <a:endParaRPr lang="zh-TW" altLang="en-US"/>
        </a:p>
      </dgm:t>
    </dgm:pt>
    <dgm:pt modelId="{F337491A-FE1B-4F66-A00E-F27688E0B224}" type="pres">
      <dgm:prSet presAssocID="{FC06E1C7-9305-449F-8161-A8EAA53CBB4B}" presName="childShape" presStyleCnt="0"/>
      <dgm:spPr/>
    </dgm:pt>
    <dgm:pt modelId="{E2D9442F-E0CF-4E76-9504-A5888AC20217}" type="pres">
      <dgm:prSet presAssocID="{C762E718-556F-4B40-8B68-1FB95CA367BA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9C2ECCC9-1851-4F2E-A453-B7F8725BBAE0}" type="pres">
      <dgm:prSet presAssocID="{5CA90DAF-6C23-4466-B31D-439A295289BA}" presName="childText" presStyleLbl="bgAcc1" presStyleIdx="0" presStyleCnt="6" custScaleX="122987" custLinFactNeighborX="1381" custLinFactNeighborY="-33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C4E98B6-AF11-46AE-B470-430A52E77FB6}" type="pres">
      <dgm:prSet presAssocID="{A4A66E21-93DC-45A2-AC7E-1FC193D519F3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379AAC24-41DE-49FD-83CE-817CAEB588C5}" type="pres">
      <dgm:prSet presAssocID="{0DACE0EC-EF6F-464D-A8C9-534E0349D393}" presName="childText" presStyleLbl="bgAcc1" presStyleIdx="1" presStyleCnt="6" custScaleX="122987" custLinFactNeighborX="1381" custLinFactNeighborY="-33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B0358A-3184-4D5E-AC37-0065C44740C0}" type="pres">
      <dgm:prSet presAssocID="{D40320E7-E8B1-453C-8B18-8467EBD4A95F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A24A7C5A-766E-42DD-AAFD-E24B4E5521E3}" type="pres">
      <dgm:prSet presAssocID="{2F64998F-AA81-4991-BCBE-93A2D5E12FD2}" presName="childText" presStyleLbl="bgAcc1" presStyleIdx="2" presStyleCnt="6" custScaleX="122987" custLinFactNeighborX="1381" custLinFactNeighborY="-33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CF331D-4039-4F08-8608-03505A40955D}" type="pres">
      <dgm:prSet presAssocID="{38A74511-81F3-4617-BA01-568BE61E11FC}" presName="root" presStyleCnt="0"/>
      <dgm:spPr/>
    </dgm:pt>
    <dgm:pt modelId="{183097FD-80FA-4E63-B504-01B5D6E5968C}" type="pres">
      <dgm:prSet presAssocID="{38A74511-81F3-4617-BA01-568BE61E11FC}" presName="rootComposite" presStyleCnt="0"/>
      <dgm:spPr/>
    </dgm:pt>
    <dgm:pt modelId="{191A1F44-2165-4BC6-90C6-4AF4A98C9702}" type="pres">
      <dgm:prSet presAssocID="{38A74511-81F3-4617-BA01-568BE61E11FC}" presName="rootText" presStyleLbl="node1" presStyleIdx="1" presStyleCnt="2" custScaleX="102174" custLinFactNeighborX="16530"/>
      <dgm:spPr/>
      <dgm:t>
        <a:bodyPr/>
        <a:lstStyle/>
        <a:p>
          <a:endParaRPr lang="zh-TW" altLang="en-US"/>
        </a:p>
      </dgm:t>
    </dgm:pt>
    <dgm:pt modelId="{FB712DE2-F85F-4623-A3C6-0D0F5459FC5D}" type="pres">
      <dgm:prSet presAssocID="{38A74511-81F3-4617-BA01-568BE61E11FC}" presName="rootConnector" presStyleLbl="node1" presStyleIdx="1" presStyleCnt="2"/>
      <dgm:spPr/>
      <dgm:t>
        <a:bodyPr/>
        <a:lstStyle/>
        <a:p>
          <a:endParaRPr lang="zh-TW" altLang="en-US"/>
        </a:p>
      </dgm:t>
    </dgm:pt>
    <dgm:pt modelId="{9B264143-BC04-4251-836C-746FAB495D9E}" type="pres">
      <dgm:prSet presAssocID="{38A74511-81F3-4617-BA01-568BE61E11FC}" presName="childShape" presStyleCnt="0"/>
      <dgm:spPr/>
    </dgm:pt>
    <dgm:pt modelId="{8F2DDC25-912D-413B-8933-09E3523ACC1C}" type="pres">
      <dgm:prSet presAssocID="{7CD8D73D-500B-4ADA-B8D5-DDABE11C682F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BC98C8D4-B197-4FCC-AB2B-16C1A67FF597}" type="pres">
      <dgm:prSet presAssocID="{6D7E3477-45ED-4B2E-8E89-0BCB79052B10}" presName="childText" presStyleLbl="bgAcc1" presStyleIdx="3" presStyleCnt="6" custScaleX="122987" custLinFactNeighborX="20640" custLinFactNeighborY="-645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170B263-E7E7-423B-AE79-F08A791C1050}" type="pres">
      <dgm:prSet presAssocID="{ADCDC821-975E-460E-8DD2-A1C0C5180C95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3EFADDA8-B2CC-459C-B337-2984B3225A6E}" type="pres">
      <dgm:prSet presAssocID="{7ABE56AE-A32F-4142-91EE-15FB619CC292}" presName="childText" presStyleLbl="bgAcc1" presStyleIdx="4" presStyleCnt="6" custScaleX="122987" custLinFactNeighborX="19968" custLinFactNeighborY="-752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05087A-41FE-4CCA-BE21-39CEAEACAF7D}" type="pres">
      <dgm:prSet presAssocID="{D8BC1213-DEE7-4E6D-8112-B486FA395BB6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E7F81F30-A6F4-4AB8-B352-47EFACFC1F97}" type="pres">
      <dgm:prSet presAssocID="{8C296A71-14CA-4A5C-AE9A-8FF7B55CA5F4}" presName="childText" presStyleLbl="bgAcc1" presStyleIdx="5" presStyleCnt="6" custScaleX="122987" custLinFactNeighborX="20640" custLinFactNeighborY="-537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D1E0EF7-3CB8-46C5-9943-003C2DDEB468}" type="presOf" srcId="{A4A66E21-93DC-45A2-AC7E-1FC193D519F3}" destId="{7C4E98B6-AF11-46AE-B470-430A52E77FB6}" srcOrd="0" destOrd="0" presId="urn:microsoft.com/office/officeart/2005/8/layout/hierarchy3"/>
    <dgm:cxn modelId="{661774BB-8175-44B7-B35F-7CA75D2EE7C6}" type="presOf" srcId="{FC06E1C7-9305-449F-8161-A8EAA53CBB4B}" destId="{CD3228DE-1406-4FCB-B90C-A8D5CAB77CE2}" srcOrd="0" destOrd="0" presId="urn:microsoft.com/office/officeart/2005/8/layout/hierarchy3"/>
    <dgm:cxn modelId="{F56B3908-C04E-4126-A3E7-8F25523D1682}" type="presOf" srcId="{C762E718-556F-4B40-8B68-1FB95CA367BA}" destId="{E2D9442F-E0CF-4E76-9504-A5888AC20217}" srcOrd="0" destOrd="0" presId="urn:microsoft.com/office/officeart/2005/8/layout/hierarchy3"/>
    <dgm:cxn modelId="{E2CA1E07-D309-4DFB-A395-4C8BD573A689}" type="presOf" srcId="{FC06E1C7-9305-449F-8161-A8EAA53CBB4B}" destId="{DA303F1C-5D6B-4370-B9C4-8C67DB4EC5BB}" srcOrd="1" destOrd="0" presId="urn:microsoft.com/office/officeart/2005/8/layout/hierarchy3"/>
    <dgm:cxn modelId="{3DBC0E56-ED51-491D-8E93-5C442FB5CBD2}" srcId="{146AD187-FCF4-4C42-8C9E-062C6A187B93}" destId="{FC06E1C7-9305-449F-8161-A8EAA53CBB4B}" srcOrd="0" destOrd="0" parTransId="{8D4B2D28-97C5-4634-A65F-7E627E640F67}" sibTransId="{BBD480F5-33CB-4126-AE22-0CC69601C22A}"/>
    <dgm:cxn modelId="{000E0774-D4C1-41B5-A25C-2404527167B7}" type="presOf" srcId="{146AD187-FCF4-4C42-8C9E-062C6A187B93}" destId="{560C6D42-A4D8-416D-B75D-20C6C7C26CF6}" srcOrd="0" destOrd="0" presId="urn:microsoft.com/office/officeart/2005/8/layout/hierarchy3"/>
    <dgm:cxn modelId="{DFC9567B-ED30-42AD-B2FE-A42A41E548F1}" srcId="{38A74511-81F3-4617-BA01-568BE61E11FC}" destId="{7ABE56AE-A32F-4142-91EE-15FB619CC292}" srcOrd="1" destOrd="0" parTransId="{ADCDC821-975E-460E-8DD2-A1C0C5180C95}" sibTransId="{FAD79323-16B9-44A1-BE89-E627C0FA5900}"/>
    <dgm:cxn modelId="{3D6FA3A1-5A92-4341-B8ED-CE44142F9E34}" type="presOf" srcId="{38A74511-81F3-4617-BA01-568BE61E11FC}" destId="{191A1F44-2165-4BC6-90C6-4AF4A98C9702}" srcOrd="0" destOrd="0" presId="urn:microsoft.com/office/officeart/2005/8/layout/hierarchy3"/>
    <dgm:cxn modelId="{DF7C4D6B-906E-4F1C-9D11-2C167095D1B3}" srcId="{FC06E1C7-9305-449F-8161-A8EAA53CBB4B}" destId="{5CA90DAF-6C23-4466-B31D-439A295289BA}" srcOrd="0" destOrd="0" parTransId="{C762E718-556F-4B40-8B68-1FB95CA367BA}" sibTransId="{19125B9B-A96D-4A42-B663-288B391B8A34}"/>
    <dgm:cxn modelId="{27C4B961-F56E-4024-AF87-8E269397FDF6}" type="presOf" srcId="{7CD8D73D-500B-4ADA-B8D5-DDABE11C682F}" destId="{8F2DDC25-912D-413B-8933-09E3523ACC1C}" srcOrd="0" destOrd="0" presId="urn:microsoft.com/office/officeart/2005/8/layout/hierarchy3"/>
    <dgm:cxn modelId="{171BF93B-863C-4A5D-966D-FA9EED6D7D64}" srcId="{38A74511-81F3-4617-BA01-568BE61E11FC}" destId="{6D7E3477-45ED-4B2E-8E89-0BCB79052B10}" srcOrd="0" destOrd="0" parTransId="{7CD8D73D-500B-4ADA-B8D5-DDABE11C682F}" sibTransId="{9813F50B-4164-4F0A-827B-D3F569A5F502}"/>
    <dgm:cxn modelId="{8E60B27E-E446-462B-BC46-73A9A0B2351F}" type="presOf" srcId="{38A74511-81F3-4617-BA01-568BE61E11FC}" destId="{FB712DE2-F85F-4623-A3C6-0D0F5459FC5D}" srcOrd="1" destOrd="0" presId="urn:microsoft.com/office/officeart/2005/8/layout/hierarchy3"/>
    <dgm:cxn modelId="{28AC3955-CF77-4248-8BF0-3EE2D533E38A}" type="presOf" srcId="{8C296A71-14CA-4A5C-AE9A-8FF7B55CA5F4}" destId="{E7F81F30-A6F4-4AB8-B352-47EFACFC1F97}" srcOrd="0" destOrd="0" presId="urn:microsoft.com/office/officeart/2005/8/layout/hierarchy3"/>
    <dgm:cxn modelId="{62DC2D92-8C23-4024-95C3-BEEDA8A3F360}" type="presOf" srcId="{ADCDC821-975E-460E-8DD2-A1C0C5180C95}" destId="{8170B263-E7E7-423B-AE79-F08A791C1050}" srcOrd="0" destOrd="0" presId="urn:microsoft.com/office/officeart/2005/8/layout/hierarchy3"/>
    <dgm:cxn modelId="{DC417062-5A4D-407F-B2C5-8CAA1B666FB5}" srcId="{38A74511-81F3-4617-BA01-568BE61E11FC}" destId="{8C296A71-14CA-4A5C-AE9A-8FF7B55CA5F4}" srcOrd="2" destOrd="0" parTransId="{D8BC1213-DEE7-4E6D-8112-B486FA395BB6}" sibTransId="{485434A6-62E5-41C0-A7BB-4C4FBF4788BC}"/>
    <dgm:cxn modelId="{44EC1990-D056-4A91-AF88-D2AA05734D4F}" type="presOf" srcId="{2F64998F-AA81-4991-BCBE-93A2D5E12FD2}" destId="{A24A7C5A-766E-42DD-AAFD-E24B4E5521E3}" srcOrd="0" destOrd="0" presId="urn:microsoft.com/office/officeart/2005/8/layout/hierarchy3"/>
    <dgm:cxn modelId="{6E4173FA-A727-47C2-ACBC-FA8007D85AE3}" type="presOf" srcId="{7ABE56AE-A32F-4142-91EE-15FB619CC292}" destId="{3EFADDA8-B2CC-459C-B337-2984B3225A6E}" srcOrd="0" destOrd="0" presId="urn:microsoft.com/office/officeart/2005/8/layout/hierarchy3"/>
    <dgm:cxn modelId="{7D146A2C-FE1B-4EB7-8799-2935160CE9E2}" srcId="{FC06E1C7-9305-449F-8161-A8EAA53CBB4B}" destId="{0DACE0EC-EF6F-464D-A8C9-534E0349D393}" srcOrd="1" destOrd="0" parTransId="{A4A66E21-93DC-45A2-AC7E-1FC193D519F3}" sibTransId="{B0EFD370-4064-4EF5-9456-B65C84899162}"/>
    <dgm:cxn modelId="{2B03D717-CFF9-421A-B83A-41A23968CA05}" srcId="{146AD187-FCF4-4C42-8C9E-062C6A187B93}" destId="{38A74511-81F3-4617-BA01-568BE61E11FC}" srcOrd="1" destOrd="0" parTransId="{F6543B73-8BEF-42A7-A0CC-94E31C36824E}" sibTransId="{264F295B-47DC-4ACF-B3E0-654A4D0AA744}"/>
    <dgm:cxn modelId="{570B5EA9-7DD8-4F60-B1E4-1DBE2FBDC514}" type="presOf" srcId="{5CA90DAF-6C23-4466-B31D-439A295289BA}" destId="{9C2ECCC9-1851-4F2E-A453-B7F8725BBAE0}" srcOrd="0" destOrd="0" presId="urn:microsoft.com/office/officeart/2005/8/layout/hierarchy3"/>
    <dgm:cxn modelId="{DA6B989C-2659-45C3-AA7F-BDAFEDEF932D}" type="presOf" srcId="{D40320E7-E8B1-453C-8B18-8467EBD4A95F}" destId="{51B0358A-3184-4D5E-AC37-0065C44740C0}" srcOrd="0" destOrd="0" presId="urn:microsoft.com/office/officeart/2005/8/layout/hierarchy3"/>
    <dgm:cxn modelId="{6E236BC3-3D99-4B9B-A101-9A0965B0B355}" type="presOf" srcId="{0DACE0EC-EF6F-464D-A8C9-534E0349D393}" destId="{379AAC24-41DE-49FD-83CE-817CAEB588C5}" srcOrd="0" destOrd="0" presId="urn:microsoft.com/office/officeart/2005/8/layout/hierarchy3"/>
    <dgm:cxn modelId="{BE7E3E80-DF16-4885-BFA2-1B70F7C1A96F}" srcId="{FC06E1C7-9305-449F-8161-A8EAA53CBB4B}" destId="{2F64998F-AA81-4991-BCBE-93A2D5E12FD2}" srcOrd="2" destOrd="0" parTransId="{D40320E7-E8B1-453C-8B18-8467EBD4A95F}" sibTransId="{DBE766D1-8946-4FC8-BE20-0C19D2A3A2AA}"/>
    <dgm:cxn modelId="{E6734AA9-287C-4681-89DE-E47DBBEBF640}" type="presOf" srcId="{6D7E3477-45ED-4B2E-8E89-0BCB79052B10}" destId="{BC98C8D4-B197-4FCC-AB2B-16C1A67FF597}" srcOrd="0" destOrd="0" presId="urn:microsoft.com/office/officeart/2005/8/layout/hierarchy3"/>
    <dgm:cxn modelId="{62E697C4-7C3F-4BFE-B3A0-28959B9E6370}" type="presOf" srcId="{D8BC1213-DEE7-4E6D-8112-B486FA395BB6}" destId="{4805087A-41FE-4CCA-BE21-39CEAEACAF7D}" srcOrd="0" destOrd="0" presId="urn:microsoft.com/office/officeart/2005/8/layout/hierarchy3"/>
    <dgm:cxn modelId="{558196FF-3D0C-41B6-BCA9-37C1A753807B}" type="presParOf" srcId="{560C6D42-A4D8-416D-B75D-20C6C7C26CF6}" destId="{C10183C9-AD9C-4762-8D20-B53093B52F77}" srcOrd="0" destOrd="0" presId="urn:microsoft.com/office/officeart/2005/8/layout/hierarchy3"/>
    <dgm:cxn modelId="{BA513898-37AF-4050-8650-168CC8656591}" type="presParOf" srcId="{C10183C9-AD9C-4762-8D20-B53093B52F77}" destId="{1C2D18D8-9AF4-49F2-A06F-3D424622DC17}" srcOrd="0" destOrd="0" presId="urn:microsoft.com/office/officeart/2005/8/layout/hierarchy3"/>
    <dgm:cxn modelId="{03EE65DE-CD0E-4406-AA3E-91B413882953}" type="presParOf" srcId="{1C2D18D8-9AF4-49F2-A06F-3D424622DC17}" destId="{CD3228DE-1406-4FCB-B90C-A8D5CAB77CE2}" srcOrd="0" destOrd="0" presId="urn:microsoft.com/office/officeart/2005/8/layout/hierarchy3"/>
    <dgm:cxn modelId="{87A8A9B5-4F05-4A2C-BE9F-E6E692F6C281}" type="presParOf" srcId="{1C2D18D8-9AF4-49F2-A06F-3D424622DC17}" destId="{DA303F1C-5D6B-4370-B9C4-8C67DB4EC5BB}" srcOrd="1" destOrd="0" presId="urn:microsoft.com/office/officeart/2005/8/layout/hierarchy3"/>
    <dgm:cxn modelId="{B6531E2C-57F5-48DB-A85E-FA74DEF91BFB}" type="presParOf" srcId="{C10183C9-AD9C-4762-8D20-B53093B52F77}" destId="{F337491A-FE1B-4F66-A00E-F27688E0B224}" srcOrd="1" destOrd="0" presId="urn:microsoft.com/office/officeart/2005/8/layout/hierarchy3"/>
    <dgm:cxn modelId="{4E5D7F5B-C109-4BB9-8D39-5D6B95358F85}" type="presParOf" srcId="{F337491A-FE1B-4F66-A00E-F27688E0B224}" destId="{E2D9442F-E0CF-4E76-9504-A5888AC20217}" srcOrd="0" destOrd="0" presId="urn:microsoft.com/office/officeart/2005/8/layout/hierarchy3"/>
    <dgm:cxn modelId="{E8B1D73E-3342-4499-A99F-CC5175577184}" type="presParOf" srcId="{F337491A-FE1B-4F66-A00E-F27688E0B224}" destId="{9C2ECCC9-1851-4F2E-A453-B7F8725BBAE0}" srcOrd="1" destOrd="0" presId="urn:microsoft.com/office/officeart/2005/8/layout/hierarchy3"/>
    <dgm:cxn modelId="{0F85E958-6A9B-4BA0-97BF-AEC098771D70}" type="presParOf" srcId="{F337491A-FE1B-4F66-A00E-F27688E0B224}" destId="{7C4E98B6-AF11-46AE-B470-430A52E77FB6}" srcOrd="2" destOrd="0" presId="urn:microsoft.com/office/officeart/2005/8/layout/hierarchy3"/>
    <dgm:cxn modelId="{09E61E69-47F9-4BF2-966A-8981E9504CC9}" type="presParOf" srcId="{F337491A-FE1B-4F66-A00E-F27688E0B224}" destId="{379AAC24-41DE-49FD-83CE-817CAEB588C5}" srcOrd="3" destOrd="0" presId="urn:microsoft.com/office/officeart/2005/8/layout/hierarchy3"/>
    <dgm:cxn modelId="{16053D88-AD5A-4DAF-A000-6FC94CF47C1E}" type="presParOf" srcId="{F337491A-FE1B-4F66-A00E-F27688E0B224}" destId="{51B0358A-3184-4D5E-AC37-0065C44740C0}" srcOrd="4" destOrd="0" presId="urn:microsoft.com/office/officeart/2005/8/layout/hierarchy3"/>
    <dgm:cxn modelId="{B566D2BC-9C85-455B-9329-903F3D905D9B}" type="presParOf" srcId="{F337491A-FE1B-4F66-A00E-F27688E0B224}" destId="{A24A7C5A-766E-42DD-AAFD-E24B4E5521E3}" srcOrd="5" destOrd="0" presId="urn:microsoft.com/office/officeart/2005/8/layout/hierarchy3"/>
    <dgm:cxn modelId="{E88DEABE-015C-401D-BDA6-9A18C1464542}" type="presParOf" srcId="{560C6D42-A4D8-416D-B75D-20C6C7C26CF6}" destId="{F6CF331D-4039-4F08-8608-03505A40955D}" srcOrd="1" destOrd="0" presId="urn:microsoft.com/office/officeart/2005/8/layout/hierarchy3"/>
    <dgm:cxn modelId="{B14ACCF1-AE37-4135-BDBB-1DDB21AC321F}" type="presParOf" srcId="{F6CF331D-4039-4F08-8608-03505A40955D}" destId="{183097FD-80FA-4E63-B504-01B5D6E5968C}" srcOrd="0" destOrd="0" presId="urn:microsoft.com/office/officeart/2005/8/layout/hierarchy3"/>
    <dgm:cxn modelId="{13924E73-BE3C-4C75-9C05-EE9AAB2D0790}" type="presParOf" srcId="{183097FD-80FA-4E63-B504-01B5D6E5968C}" destId="{191A1F44-2165-4BC6-90C6-4AF4A98C9702}" srcOrd="0" destOrd="0" presId="urn:microsoft.com/office/officeart/2005/8/layout/hierarchy3"/>
    <dgm:cxn modelId="{67E17EE5-2764-4A17-AD36-EE8D0FDD6890}" type="presParOf" srcId="{183097FD-80FA-4E63-B504-01B5D6E5968C}" destId="{FB712DE2-F85F-4623-A3C6-0D0F5459FC5D}" srcOrd="1" destOrd="0" presId="urn:microsoft.com/office/officeart/2005/8/layout/hierarchy3"/>
    <dgm:cxn modelId="{CA299C51-123A-4FA7-B9E5-9BA0FADF3F44}" type="presParOf" srcId="{F6CF331D-4039-4F08-8608-03505A40955D}" destId="{9B264143-BC04-4251-836C-746FAB495D9E}" srcOrd="1" destOrd="0" presId="urn:microsoft.com/office/officeart/2005/8/layout/hierarchy3"/>
    <dgm:cxn modelId="{A830DFF5-9963-4E2E-906D-CFE651F70F2F}" type="presParOf" srcId="{9B264143-BC04-4251-836C-746FAB495D9E}" destId="{8F2DDC25-912D-413B-8933-09E3523ACC1C}" srcOrd="0" destOrd="0" presId="urn:microsoft.com/office/officeart/2005/8/layout/hierarchy3"/>
    <dgm:cxn modelId="{1D5D1E64-9057-4D8D-9994-FA2DB5439380}" type="presParOf" srcId="{9B264143-BC04-4251-836C-746FAB495D9E}" destId="{BC98C8D4-B197-4FCC-AB2B-16C1A67FF597}" srcOrd="1" destOrd="0" presId="urn:microsoft.com/office/officeart/2005/8/layout/hierarchy3"/>
    <dgm:cxn modelId="{BEF94962-7E18-45D3-A395-E386E6DD1CCF}" type="presParOf" srcId="{9B264143-BC04-4251-836C-746FAB495D9E}" destId="{8170B263-E7E7-423B-AE79-F08A791C1050}" srcOrd="2" destOrd="0" presId="urn:microsoft.com/office/officeart/2005/8/layout/hierarchy3"/>
    <dgm:cxn modelId="{066B0BCC-C10A-40F7-B571-9D516096BE9A}" type="presParOf" srcId="{9B264143-BC04-4251-836C-746FAB495D9E}" destId="{3EFADDA8-B2CC-459C-B337-2984B3225A6E}" srcOrd="3" destOrd="0" presId="urn:microsoft.com/office/officeart/2005/8/layout/hierarchy3"/>
    <dgm:cxn modelId="{B024F1E1-3E3A-4CD4-97B6-4EBE5C221811}" type="presParOf" srcId="{9B264143-BC04-4251-836C-746FAB495D9E}" destId="{4805087A-41FE-4CCA-BE21-39CEAEACAF7D}" srcOrd="4" destOrd="0" presId="urn:microsoft.com/office/officeart/2005/8/layout/hierarchy3"/>
    <dgm:cxn modelId="{D1864818-EDB0-400B-9F85-F273E74C8E64}" type="presParOf" srcId="{9B264143-BC04-4251-836C-746FAB495D9E}" destId="{E7F81F30-A6F4-4AB8-B352-47EFACFC1F97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2571BBC-366A-4518-9655-67A921D4AB31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AC5CDA7F-4413-4D69-9CC4-832D1B490335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智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5517C821-7FF5-49A9-9102-D1D114B82791}" type="parTrans" cxnId="{142238E9-40D5-4053-9D20-AB797D534A26}">
      <dgm:prSet/>
      <dgm:spPr/>
      <dgm:t>
        <a:bodyPr/>
        <a:lstStyle/>
        <a:p>
          <a:endParaRPr lang="zh-TW" altLang="en-US"/>
        </a:p>
      </dgm:t>
    </dgm:pt>
    <dgm:pt modelId="{25DC9ADE-85ED-4C0C-B287-091EF188539A}" type="sibTrans" cxnId="{142238E9-40D5-4053-9D20-AB797D534A26}">
      <dgm:prSet/>
      <dgm:spPr/>
      <dgm:t>
        <a:bodyPr/>
        <a:lstStyle/>
        <a:p>
          <a:endParaRPr lang="zh-TW" altLang="en-US"/>
        </a:p>
      </dgm:t>
    </dgm:pt>
    <dgm:pt modelId="{7611EB26-E23F-4CAE-99EF-F0CFBFD49121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仁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1EC642EA-3072-4786-8598-D229ED7DB007}" type="parTrans" cxnId="{FB5D7684-9405-404E-B23F-F690F3051660}">
      <dgm:prSet/>
      <dgm:spPr/>
      <dgm:t>
        <a:bodyPr/>
        <a:lstStyle/>
        <a:p>
          <a:endParaRPr lang="zh-TW" altLang="en-US"/>
        </a:p>
      </dgm:t>
    </dgm:pt>
    <dgm:pt modelId="{0BB76B2D-D5DD-4857-B1C9-FA0F1C815F58}" type="sibTrans" cxnId="{FB5D7684-9405-404E-B23F-F690F3051660}">
      <dgm:prSet/>
      <dgm:spPr/>
      <dgm:t>
        <a:bodyPr/>
        <a:lstStyle/>
        <a:p>
          <a:endParaRPr lang="zh-TW" altLang="en-US"/>
        </a:p>
      </dgm:t>
    </dgm:pt>
    <dgm:pt modelId="{83B5E387-712D-456B-A023-02FE96704A11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勇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CF49DE2F-486B-4181-9771-67C56FC17760}" type="parTrans" cxnId="{87847A7A-D658-4EB8-A8C9-19BB7591E809}">
      <dgm:prSet/>
      <dgm:spPr/>
      <dgm:t>
        <a:bodyPr/>
        <a:lstStyle/>
        <a:p>
          <a:endParaRPr lang="zh-TW" altLang="en-US"/>
        </a:p>
      </dgm:t>
    </dgm:pt>
    <dgm:pt modelId="{7CFE2105-EBA4-467C-BBB4-15DEE58ED716}" type="sibTrans" cxnId="{87847A7A-D658-4EB8-A8C9-19BB7591E809}">
      <dgm:prSet/>
      <dgm:spPr/>
      <dgm:t>
        <a:bodyPr/>
        <a:lstStyle/>
        <a:p>
          <a:endParaRPr lang="zh-TW" altLang="en-US"/>
        </a:p>
      </dgm:t>
    </dgm:pt>
    <dgm:pt modelId="{04CD6D06-D3DB-4F16-A88B-1ED6F1619E42}" type="pres">
      <dgm:prSet presAssocID="{52571BBC-366A-4518-9655-67A921D4AB3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1EA05D3-6C5B-43D3-8E26-39B7F9551981}" type="pres">
      <dgm:prSet presAssocID="{AC5CDA7F-4413-4D69-9CC4-832D1B490335}" presName="root1" presStyleCnt="0"/>
      <dgm:spPr/>
      <dgm:t>
        <a:bodyPr/>
        <a:lstStyle/>
        <a:p>
          <a:endParaRPr lang="zh-TW" altLang="en-US"/>
        </a:p>
      </dgm:t>
    </dgm:pt>
    <dgm:pt modelId="{D8340B80-A718-4B12-BBAB-3F3B43A95D71}" type="pres">
      <dgm:prSet presAssocID="{AC5CDA7F-4413-4D69-9CC4-832D1B490335}" presName="LevelOneTextNode" presStyleLbl="node0" presStyleIdx="0" presStyleCnt="3" custScaleX="614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61A6784-14EC-46AD-BE25-4FFF5142996C}" type="pres">
      <dgm:prSet presAssocID="{AC5CDA7F-4413-4D69-9CC4-832D1B490335}" presName="level2hierChild" presStyleCnt="0"/>
      <dgm:spPr/>
      <dgm:t>
        <a:bodyPr/>
        <a:lstStyle/>
        <a:p>
          <a:endParaRPr lang="zh-TW" altLang="en-US"/>
        </a:p>
      </dgm:t>
    </dgm:pt>
    <dgm:pt modelId="{F9CB0929-2B24-45A6-826B-521275F695BC}" type="pres">
      <dgm:prSet presAssocID="{7611EB26-E23F-4CAE-99EF-F0CFBFD49121}" presName="root1" presStyleCnt="0"/>
      <dgm:spPr/>
      <dgm:t>
        <a:bodyPr/>
        <a:lstStyle/>
        <a:p>
          <a:endParaRPr lang="zh-TW" altLang="en-US"/>
        </a:p>
      </dgm:t>
    </dgm:pt>
    <dgm:pt modelId="{1FB7649C-E97D-43A6-9E58-AD3F5C544752}" type="pres">
      <dgm:prSet presAssocID="{7611EB26-E23F-4CAE-99EF-F0CFBFD49121}" presName="LevelOneTextNode" presStyleLbl="node0" presStyleIdx="1" presStyleCnt="3" custScaleX="614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1E89C9-3A84-4E92-8252-BC9DC75E6CAF}" type="pres">
      <dgm:prSet presAssocID="{7611EB26-E23F-4CAE-99EF-F0CFBFD49121}" presName="level2hierChild" presStyleCnt="0"/>
      <dgm:spPr/>
      <dgm:t>
        <a:bodyPr/>
        <a:lstStyle/>
        <a:p>
          <a:endParaRPr lang="zh-TW" altLang="en-US"/>
        </a:p>
      </dgm:t>
    </dgm:pt>
    <dgm:pt modelId="{F585DAEF-2158-4BF6-884F-8A778D5EFE5B}" type="pres">
      <dgm:prSet presAssocID="{83B5E387-712D-456B-A023-02FE96704A11}" presName="root1" presStyleCnt="0"/>
      <dgm:spPr/>
      <dgm:t>
        <a:bodyPr/>
        <a:lstStyle/>
        <a:p>
          <a:endParaRPr lang="zh-TW" altLang="en-US"/>
        </a:p>
      </dgm:t>
    </dgm:pt>
    <dgm:pt modelId="{97C8AAC6-9132-433E-8EA1-E1ED028BCF97}" type="pres">
      <dgm:prSet presAssocID="{83B5E387-712D-456B-A023-02FE96704A11}" presName="LevelOneTextNode" presStyleLbl="node0" presStyleIdx="2" presStyleCnt="3" custScaleX="614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CD9061-820A-4FFE-A325-1E6DA4725DFB}" type="pres">
      <dgm:prSet presAssocID="{83B5E387-712D-456B-A023-02FE96704A11}" presName="level2hierChild" presStyleCnt="0"/>
      <dgm:spPr/>
      <dgm:t>
        <a:bodyPr/>
        <a:lstStyle/>
        <a:p>
          <a:endParaRPr lang="zh-TW" altLang="en-US"/>
        </a:p>
      </dgm:t>
    </dgm:pt>
  </dgm:ptLst>
  <dgm:cxnLst>
    <dgm:cxn modelId="{87847A7A-D658-4EB8-A8C9-19BB7591E809}" srcId="{52571BBC-366A-4518-9655-67A921D4AB31}" destId="{83B5E387-712D-456B-A023-02FE96704A11}" srcOrd="2" destOrd="0" parTransId="{CF49DE2F-486B-4181-9771-67C56FC17760}" sibTransId="{7CFE2105-EBA4-467C-BBB4-15DEE58ED716}"/>
    <dgm:cxn modelId="{592E111E-6F73-412B-A848-EB371C19F44C}" type="presOf" srcId="{AC5CDA7F-4413-4D69-9CC4-832D1B490335}" destId="{D8340B80-A718-4B12-BBAB-3F3B43A95D71}" srcOrd="0" destOrd="0" presId="urn:microsoft.com/office/officeart/2005/8/layout/hierarchy2"/>
    <dgm:cxn modelId="{71CB4541-FB67-439D-AA56-2B6CFE652401}" type="presOf" srcId="{7611EB26-E23F-4CAE-99EF-F0CFBFD49121}" destId="{1FB7649C-E97D-43A6-9E58-AD3F5C544752}" srcOrd="0" destOrd="0" presId="urn:microsoft.com/office/officeart/2005/8/layout/hierarchy2"/>
    <dgm:cxn modelId="{FB5D7684-9405-404E-B23F-F690F3051660}" srcId="{52571BBC-366A-4518-9655-67A921D4AB31}" destId="{7611EB26-E23F-4CAE-99EF-F0CFBFD49121}" srcOrd="1" destOrd="0" parTransId="{1EC642EA-3072-4786-8598-D229ED7DB007}" sibTransId="{0BB76B2D-D5DD-4857-B1C9-FA0F1C815F58}"/>
    <dgm:cxn modelId="{142238E9-40D5-4053-9D20-AB797D534A26}" srcId="{52571BBC-366A-4518-9655-67A921D4AB31}" destId="{AC5CDA7F-4413-4D69-9CC4-832D1B490335}" srcOrd="0" destOrd="0" parTransId="{5517C821-7FF5-49A9-9102-D1D114B82791}" sibTransId="{25DC9ADE-85ED-4C0C-B287-091EF188539A}"/>
    <dgm:cxn modelId="{332F2DA3-0B86-4CF3-B1BD-095088942E23}" type="presOf" srcId="{52571BBC-366A-4518-9655-67A921D4AB31}" destId="{04CD6D06-D3DB-4F16-A88B-1ED6F1619E42}" srcOrd="0" destOrd="0" presId="urn:microsoft.com/office/officeart/2005/8/layout/hierarchy2"/>
    <dgm:cxn modelId="{1CC3A553-C0D2-40DF-B465-24C32C399CD7}" type="presOf" srcId="{83B5E387-712D-456B-A023-02FE96704A11}" destId="{97C8AAC6-9132-433E-8EA1-E1ED028BCF97}" srcOrd="0" destOrd="0" presId="urn:microsoft.com/office/officeart/2005/8/layout/hierarchy2"/>
    <dgm:cxn modelId="{2AEBD519-3891-4FDE-A322-2D22B3B303E6}" type="presParOf" srcId="{04CD6D06-D3DB-4F16-A88B-1ED6F1619E42}" destId="{01EA05D3-6C5B-43D3-8E26-39B7F9551981}" srcOrd="0" destOrd="0" presId="urn:microsoft.com/office/officeart/2005/8/layout/hierarchy2"/>
    <dgm:cxn modelId="{5BC2D60E-96C9-4E50-A170-3D174C27E094}" type="presParOf" srcId="{01EA05D3-6C5B-43D3-8E26-39B7F9551981}" destId="{D8340B80-A718-4B12-BBAB-3F3B43A95D71}" srcOrd="0" destOrd="0" presId="urn:microsoft.com/office/officeart/2005/8/layout/hierarchy2"/>
    <dgm:cxn modelId="{27E0458F-145A-4C8D-9D11-25DC345329D2}" type="presParOf" srcId="{01EA05D3-6C5B-43D3-8E26-39B7F9551981}" destId="{761A6784-14EC-46AD-BE25-4FFF5142996C}" srcOrd="1" destOrd="0" presId="urn:microsoft.com/office/officeart/2005/8/layout/hierarchy2"/>
    <dgm:cxn modelId="{5B2E2F1F-6B76-427E-B2A9-DDCA907C7876}" type="presParOf" srcId="{04CD6D06-D3DB-4F16-A88B-1ED6F1619E42}" destId="{F9CB0929-2B24-45A6-826B-521275F695BC}" srcOrd="1" destOrd="0" presId="urn:microsoft.com/office/officeart/2005/8/layout/hierarchy2"/>
    <dgm:cxn modelId="{8928FDD4-9C9C-488C-BD3C-F2E69FCFF2DC}" type="presParOf" srcId="{F9CB0929-2B24-45A6-826B-521275F695BC}" destId="{1FB7649C-E97D-43A6-9E58-AD3F5C544752}" srcOrd="0" destOrd="0" presId="urn:microsoft.com/office/officeart/2005/8/layout/hierarchy2"/>
    <dgm:cxn modelId="{7FAAD170-8FBE-4D21-B72E-56F30F2F02B8}" type="presParOf" srcId="{F9CB0929-2B24-45A6-826B-521275F695BC}" destId="{621E89C9-3A84-4E92-8252-BC9DC75E6CAF}" srcOrd="1" destOrd="0" presId="urn:microsoft.com/office/officeart/2005/8/layout/hierarchy2"/>
    <dgm:cxn modelId="{5696A41D-C0A6-47FF-94B0-D258D1D1446A}" type="presParOf" srcId="{04CD6D06-D3DB-4F16-A88B-1ED6F1619E42}" destId="{F585DAEF-2158-4BF6-884F-8A778D5EFE5B}" srcOrd="2" destOrd="0" presId="urn:microsoft.com/office/officeart/2005/8/layout/hierarchy2"/>
    <dgm:cxn modelId="{942D3A34-04FD-450C-B44D-926EF6C32934}" type="presParOf" srcId="{F585DAEF-2158-4BF6-884F-8A778D5EFE5B}" destId="{97C8AAC6-9132-433E-8EA1-E1ED028BCF97}" srcOrd="0" destOrd="0" presId="urn:microsoft.com/office/officeart/2005/8/layout/hierarchy2"/>
    <dgm:cxn modelId="{ECADD5D7-CBD0-4888-84C5-2A2B4771C383}" type="presParOf" srcId="{F585DAEF-2158-4BF6-884F-8A778D5EFE5B}" destId="{C5CD9061-820A-4FFE-A325-1E6DA4725DF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E5D2403-25E6-401B-890B-796604691FA9}" type="doc">
      <dgm:prSet loTypeId="urn:microsoft.com/office/officeart/2005/8/layout/hierarchy3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55EB0F6-F1DF-493B-9680-FF92DA100A19}">
      <dgm:prSet phldrT="[文字]" custT="1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五達道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4FCE07C5-C85B-40FC-985C-03415E4512D9}" type="par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8E49646E-A567-4376-AE05-F75CB3038E75}" type="sib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041322E6-1D1F-4312-8B63-97BB7108E6A0}">
      <dgm:prSet phldrT="[文字]"/>
      <dgm:spPr/>
      <dgm:t>
        <a:bodyPr/>
        <a:lstStyle/>
        <a:p>
          <a:r>
            <a:rPr lang="zh-TW" altLang="en-US" dirty="0" smtClean="0"/>
            <a:t>君臣</a:t>
          </a:r>
          <a:endParaRPr lang="zh-TW" altLang="en-US" dirty="0"/>
        </a:p>
      </dgm:t>
    </dgm:pt>
    <dgm:pt modelId="{553ED2FF-55CE-4243-B8FE-3A0874663E4D}" type="par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B227734-C3D6-4CD9-B7D4-DF729FF9FD47}" type="sib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16CC2E4-9DB3-463D-A0F1-51D860436F97}">
      <dgm:prSet phldrT="[文字]"/>
      <dgm:spPr/>
      <dgm:t>
        <a:bodyPr/>
        <a:lstStyle/>
        <a:p>
          <a:r>
            <a:rPr lang="zh-TW" altLang="en-US" dirty="0" smtClean="0"/>
            <a:t>父子</a:t>
          </a:r>
          <a:endParaRPr lang="zh-TW" altLang="en-US" dirty="0"/>
        </a:p>
      </dgm:t>
    </dgm:pt>
    <dgm:pt modelId="{D4F73678-CFAE-468F-93BF-5769B1F46A65}" type="par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0ED8DF82-EB88-4000-89C6-808349D7A359}" type="sib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DFDCA13B-5816-42DD-B18A-9B253F7BDD64}">
      <dgm:prSet phldrT="[文字]"/>
      <dgm:spPr/>
      <dgm:t>
        <a:bodyPr/>
        <a:lstStyle/>
        <a:p>
          <a:r>
            <a:rPr lang="zh-TW" altLang="en-US" dirty="0" smtClean="0"/>
            <a:t>夫婦</a:t>
          </a:r>
          <a:endParaRPr lang="zh-TW" altLang="en-US" dirty="0"/>
        </a:p>
      </dgm:t>
    </dgm:pt>
    <dgm:pt modelId="{33D9C734-8DAC-42DD-BF53-3BEDBE5EE84B}" type="par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4B7632AB-F057-4CEA-BBC8-8E8109B21B7C}" type="sib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2F78407A-9924-4E62-B726-B0D9643C8F44}">
      <dgm:prSet phldrT="[文字]"/>
      <dgm:spPr/>
      <dgm:t>
        <a:bodyPr/>
        <a:lstStyle/>
        <a:p>
          <a:r>
            <a:rPr lang="zh-TW" altLang="en-US" dirty="0" smtClean="0"/>
            <a:t>昆弟</a:t>
          </a:r>
          <a:endParaRPr lang="zh-TW" altLang="en-US" dirty="0"/>
        </a:p>
      </dgm:t>
    </dgm:pt>
    <dgm:pt modelId="{A09DE801-BA2D-45BA-8FEF-16AD648D7D47}" type="par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68017FEB-E2FD-4D5B-8C27-3CD9C30ACAAC}" type="sib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46E010A5-17EE-48CC-B7FA-BD5AD5558E3D}">
      <dgm:prSet phldrT="[文字]"/>
      <dgm:spPr/>
      <dgm:t>
        <a:bodyPr/>
        <a:lstStyle/>
        <a:p>
          <a:r>
            <a:rPr lang="zh-TW" altLang="en-US" dirty="0" smtClean="0"/>
            <a:t>朋友</a:t>
          </a:r>
          <a:endParaRPr lang="zh-TW" altLang="en-US" dirty="0"/>
        </a:p>
      </dgm:t>
    </dgm:pt>
    <dgm:pt modelId="{8BFAD0AA-5A93-4B84-8319-845B600F4FA2}" type="par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3C44A727-93AF-4F37-A19A-1AD8BB63137A}" type="sib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FC7A4939-6423-4354-8ED3-87465775CBD7}" type="pres">
      <dgm:prSet presAssocID="{6E5D2403-25E6-401B-890B-796604691FA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C3BC60EB-7763-4782-AC54-D4A51E23A55E}" type="pres">
      <dgm:prSet presAssocID="{655EB0F6-F1DF-493B-9680-FF92DA100A19}" presName="root" presStyleCnt="0"/>
      <dgm:spPr/>
    </dgm:pt>
    <dgm:pt modelId="{70BB3D45-D31C-4282-BC2D-31D6CBAFC1B7}" type="pres">
      <dgm:prSet presAssocID="{655EB0F6-F1DF-493B-9680-FF92DA100A19}" presName="rootComposite" presStyleCnt="0"/>
      <dgm:spPr/>
    </dgm:pt>
    <dgm:pt modelId="{3FF36872-6994-4732-81FF-8C1506A46E06}" type="pres">
      <dgm:prSet presAssocID="{655EB0F6-F1DF-493B-9680-FF92DA100A19}" presName="rootText" presStyleLbl="node1" presStyleIdx="0" presStyleCnt="1"/>
      <dgm:spPr/>
      <dgm:t>
        <a:bodyPr/>
        <a:lstStyle/>
        <a:p>
          <a:endParaRPr lang="zh-TW" altLang="en-US"/>
        </a:p>
      </dgm:t>
    </dgm:pt>
    <dgm:pt modelId="{436773C2-C703-4975-AC19-DB89F20E7A75}" type="pres">
      <dgm:prSet presAssocID="{655EB0F6-F1DF-493B-9680-FF92DA100A19}" presName="rootConnector" presStyleLbl="node1" presStyleIdx="0" presStyleCnt="1"/>
      <dgm:spPr/>
      <dgm:t>
        <a:bodyPr/>
        <a:lstStyle/>
        <a:p>
          <a:endParaRPr lang="zh-TW" altLang="en-US"/>
        </a:p>
      </dgm:t>
    </dgm:pt>
    <dgm:pt modelId="{0C314395-293D-4FD5-AF7E-8B3E0E1FC50B}" type="pres">
      <dgm:prSet presAssocID="{655EB0F6-F1DF-493B-9680-FF92DA100A19}" presName="childShape" presStyleCnt="0"/>
      <dgm:spPr/>
    </dgm:pt>
    <dgm:pt modelId="{CB0B10BD-1B9F-4605-BB24-08BB4A4E7A8A}" type="pres">
      <dgm:prSet presAssocID="{553ED2FF-55CE-4243-B8FE-3A0874663E4D}" presName="Name13" presStyleLbl="parChTrans1D2" presStyleIdx="0" presStyleCnt="5"/>
      <dgm:spPr/>
      <dgm:t>
        <a:bodyPr/>
        <a:lstStyle/>
        <a:p>
          <a:endParaRPr lang="zh-TW" altLang="en-US"/>
        </a:p>
      </dgm:t>
    </dgm:pt>
    <dgm:pt modelId="{549BD449-BE6F-429B-B6EC-BC9C88FE9A5F}" type="pres">
      <dgm:prSet presAssocID="{041322E6-1D1F-4312-8B63-97BB7108E6A0}" presName="childText" presStyleLbl="bgAcc1" presStyleIdx="0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C2DD995-4D99-4E57-8E71-95A13CC3D946}" type="pres">
      <dgm:prSet presAssocID="{D4F73678-CFAE-468F-93BF-5769B1F46A65}" presName="Name13" presStyleLbl="parChTrans1D2" presStyleIdx="1" presStyleCnt="5"/>
      <dgm:spPr/>
      <dgm:t>
        <a:bodyPr/>
        <a:lstStyle/>
        <a:p>
          <a:endParaRPr lang="zh-TW" altLang="en-US"/>
        </a:p>
      </dgm:t>
    </dgm:pt>
    <dgm:pt modelId="{98959FC0-DAF0-4507-B616-BDF9AEC27C18}" type="pres">
      <dgm:prSet presAssocID="{916CC2E4-9DB3-463D-A0F1-51D860436F97}" presName="childText" presStyleLbl="bgAcc1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CCC0F5-3A12-4B5B-AFA3-B9B11C2D22E5}" type="pres">
      <dgm:prSet presAssocID="{33D9C734-8DAC-42DD-BF53-3BEDBE5EE84B}" presName="Name13" presStyleLbl="parChTrans1D2" presStyleIdx="2" presStyleCnt="5"/>
      <dgm:spPr/>
      <dgm:t>
        <a:bodyPr/>
        <a:lstStyle/>
        <a:p>
          <a:endParaRPr lang="zh-TW" altLang="en-US"/>
        </a:p>
      </dgm:t>
    </dgm:pt>
    <dgm:pt modelId="{4D78C4D5-1681-46F3-8C8C-B6961CA0DA86}" type="pres">
      <dgm:prSet presAssocID="{DFDCA13B-5816-42DD-B18A-9B253F7BDD64}" presName="childText" presStyleLbl="bgAcc1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0BE830-5DEE-4C90-916A-5EE62FA5FE0D}" type="pres">
      <dgm:prSet presAssocID="{A09DE801-BA2D-45BA-8FEF-16AD648D7D47}" presName="Name13" presStyleLbl="parChTrans1D2" presStyleIdx="3" presStyleCnt="5"/>
      <dgm:spPr/>
      <dgm:t>
        <a:bodyPr/>
        <a:lstStyle/>
        <a:p>
          <a:endParaRPr lang="zh-TW" altLang="en-US"/>
        </a:p>
      </dgm:t>
    </dgm:pt>
    <dgm:pt modelId="{27316858-D58D-4235-9BAA-CA00DA3CB6B7}" type="pres">
      <dgm:prSet presAssocID="{2F78407A-9924-4E62-B726-B0D9643C8F44}" presName="childText" presStyleLbl="bgAcc1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2AC1238-71CC-41E0-9110-59BF71D14C07}" type="pres">
      <dgm:prSet presAssocID="{8BFAD0AA-5A93-4B84-8319-845B600F4FA2}" presName="Name13" presStyleLbl="parChTrans1D2" presStyleIdx="4" presStyleCnt="5"/>
      <dgm:spPr/>
      <dgm:t>
        <a:bodyPr/>
        <a:lstStyle/>
        <a:p>
          <a:endParaRPr lang="zh-TW" altLang="en-US"/>
        </a:p>
      </dgm:t>
    </dgm:pt>
    <dgm:pt modelId="{CC4E4117-3BAF-463E-943C-6518FC769B8F}" type="pres">
      <dgm:prSet presAssocID="{46E010A5-17EE-48CC-B7FA-BD5AD5558E3D}" presName="childText" presStyleLbl="bgAcc1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2837CCC-FAA3-4FAE-A10A-62F884FDE103}" type="presOf" srcId="{041322E6-1D1F-4312-8B63-97BB7108E6A0}" destId="{549BD449-BE6F-429B-B6EC-BC9C88FE9A5F}" srcOrd="0" destOrd="0" presId="urn:microsoft.com/office/officeart/2005/8/layout/hierarchy3"/>
    <dgm:cxn modelId="{26D5A14D-9688-4D90-99DF-D69549A450B6}" type="presOf" srcId="{DFDCA13B-5816-42DD-B18A-9B253F7BDD64}" destId="{4D78C4D5-1681-46F3-8C8C-B6961CA0DA86}" srcOrd="0" destOrd="0" presId="urn:microsoft.com/office/officeart/2005/8/layout/hierarchy3"/>
    <dgm:cxn modelId="{5F9E4B45-3C7D-4200-8440-6707BAA5D24C}" type="presOf" srcId="{655EB0F6-F1DF-493B-9680-FF92DA100A19}" destId="{3FF36872-6994-4732-81FF-8C1506A46E06}" srcOrd="0" destOrd="0" presId="urn:microsoft.com/office/officeart/2005/8/layout/hierarchy3"/>
    <dgm:cxn modelId="{0A7AAD75-5FE8-4418-A639-C0A73478837E}" type="presOf" srcId="{A09DE801-BA2D-45BA-8FEF-16AD648D7D47}" destId="{B30BE830-5DEE-4C90-916A-5EE62FA5FE0D}" srcOrd="0" destOrd="0" presId="urn:microsoft.com/office/officeart/2005/8/layout/hierarchy3"/>
    <dgm:cxn modelId="{28392686-4315-4C62-9D58-445C451E357D}" srcId="{655EB0F6-F1DF-493B-9680-FF92DA100A19}" destId="{916CC2E4-9DB3-463D-A0F1-51D860436F97}" srcOrd="1" destOrd="0" parTransId="{D4F73678-CFAE-468F-93BF-5769B1F46A65}" sibTransId="{0ED8DF82-EB88-4000-89C6-808349D7A359}"/>
    <dgm:cxn modelId="{2245E2F4-E8FE-480C-906C-888748E82572}" srcId="{655EB0F6-F1DF-493B-9680-FF92DA100A19}" destId="{46E010A5-17EE-48CC-B7FA-BD5AD5558E3D}" srcOrd="4" destOrd="0" parTransId="{8BFAD0AA-5A93-4B84-8319-845B600F4FA2}" sibTransId="{3C44A727-93AF-4F37-A19A-1AD8BB63137A}"/>
    <dgm:cxn modelId="{D6CD94FE-8154-4FB1-B559-E28EF5ABF183}" type="presOf" srcId="{553ED2FF-55CE-4243-B8FE-3A0874663E4D}" destId="{CB0B10BD-1B9F-4605-BB24-08BB4A4E7A8A}" srcOrd="0" destOrd="0" presId="urn:microsoft.com/office/officeart/2005/8/layout/hierarchy3"/>
    <dgm:cxn modelId="{06459604-D3B7-4538-899D-76A915434B2B}" srcId="{6E5D2403-25E6-401B-890B-796604691FA9}" destId="{655EB0F6-F1DF-493B-9680-FF92DA100A19}" srcOrd="0" destOrd="0" parTransId="{4FCE07C5-C85B-40FC-985C-03415E4512D9}" sibTransId="{8E49646E-A567-4376-AE05-F75CB3038E75}"/>
    <dgm:cxn modelId="{59B6A144-957D-4F6B-AC41-57ADEE1B5AA0}" type="presOf" srcId="{2F78407A-9924-4E62-B726-B0D9643C8F44}" destId="{27316858-D58D-4235-9BAA-CA00DA3CB6B7}" srcOrd="0" destOrd="0" presId="urn:microsoft.com/office/officeart/2005/8/layout/hierarchy3"/>
    <dgm:cxn modelId="{BEEBA61E-64BD-4286-BF6D-93E8E466D9BA}" srcId="{655EB0F6-F1DF-493B-9680-FF92DA100A19}" destId="{DFDCA13B-5816-42DD-B18A-9B253F7BDD64}" srcOrd="2" destOrd="0" parTransId="{33D9C734-8DAC-42DD-BF53-3BEDBE5EE84B}" sibTransId="{4B7632AB-F057-4CEA-BBC8-8E8109B21B7C}"/>
    <dgm:cxn modelId="{6B686E7E-B2E6-4244-AF74-3C613323C816}" type="presOf" srcId="{33D9C734-8DAC-42DD-BF53-3BEDBE5EE84B}" destId="{04CCC0F5-3A12-4B5B-AFA3-B9B11C2D22E5}" srcOrd="0" destOrd="0" presId="urn:microsoft.com/office/officeart/2005/8/layout/hierarchy3"/>
    <dgm:cxn modelId="{A4705F5B-AD78-4F32-8099-1AD43C0E3C4E}" srcId="{655EB0F6-F1DF-493B-9680-FF92DA100A19}" destId="{2F78407A-9924-4E62-B726-B0D9643C8F44}" srcOrd="3" destOrd="0" parTransId="{A09DE801-BA2D-45BA-8FEF-16AD648D7D47}" sibTransId="{68017FEB-E2FD-4D5B-8C27-3CD9C30ACAAC}"/>
    <dgm:cxn modelId="{B009A911-CBEF-49A0-A5DF-81C6CAC4B1E7}" type="presOf" srcId="{46E010A5-17EE-48CC-B7FA-BD5AD5558E3D}" destId="{CC4E4117-3BAF-463E-943C-6518FC769B8F}" srcOrd="0" destOrd="0" presId="urn:microsoft.com/office/officeart/2005/8/layout/hierarchy3"/>
    <dgm:cxn modelId="{78560ABF-AA04-43A3-B523-A980F3231DD2}" type="presOf" srcId="{916CC2E4-9DB3-463D-A0F1-51D860436F97}" destId="{98959FC0-DAF0-4507-B616-BDF9AEC27C18}" srcOrd="0" destOrd="0" presId="urn:microsoft.com/office/officeart/2005/8/layout/hierarchy3"/>
    <dgm:cxn modelId="{8757811F-F308-41DD-8EAD-50F896C1E01E}" type="presOf" srcId="{655EB0F6-F1DF-493B-9680-FF92DA100A19}" destId="{436773C2-C703-4975-AC19-DB89F20E7A75}" srcOrd="1" destOrd="0" presId="urn:microsoft.com/office/officeart/2005/8/layout/hierarchy3"/>
    <dgm:cxn modelId="{A8EAF9CE-B446-438C-A2FC-305EDBF83187}" srcId="{655EB0F6-F1DF-493B-9680-FF92DA100A19}" destId="{041322E6-1D1F-4312-8B63-97BB7108E6A0}" srcOrd="0" destOrd="0" parTransId="{553ED2FF-55CE-4243-B8FE-3A0874663E4D}" sibTransId="{9B227734-C3D6-4CD9-B7D4-DF729FF9FD47}"/>
    <dgm:cxn modelId="{C21394DB-5D46-45FC-9B3A-634E832281A5}" type="presOf" srcId="{6E5D2403-25E6-401B-890B-796604691FA9}" destId="{FC7A4939-6423-4354-8ED3-87465775CBD7}" srcOrd="0" destOrd="0" presId="urn:microsoft.com/office/officeart/2005/8/layout/hierarchy3"/>
    <dgm:cxn modelId="{C6808458-DBA8-4B7A-A7F9-5777D5E39F62}" type="presOf" srcId="{D4F73678-CFAE-468F-93BF-5769B1F46A65}" destId="{3C2DD995-4D99-4E57-8E71-95A13CC3D946}" srcOrd="0" destOrd="0" presId="urn:microsoft.com/office/officeart/2005/8/layout/hierarchy3"/>
    <dgm:cxn modelId="{99AD9435-5F53-4B0B-89EE-89823DE4B73B}" type="presOf" srcId="{8BFAD0AA-5A93-4B84-8319-845B600F4FA2}" destId="{F2AC1238-71CC-41E0-9110-59BF71D14C07}" srcOrd="0" destOrd="0" presId="urn:microsoft.com/office/officeart/2005/8/layout/hierarchy3"/>
    <dgm:cxn modelId="{E784FB86-65F6-45BB-A091-71855D2A6B90}" type="presParOf" srcId="{FC7A4939-6423-4354-8ED3-87465775CBD7}" destId="{C3BC60EB-7763-4782-AC54-D4A51E23A55E}" srcOrd="0" destOrd="0" presId="urn:microsoft.com/office/officeart/2005/8/layout/hierarchy3"/>
    <dgm:cxn modelId="{9A20765E-BD6E-4963-8128-27E6109EDF0C}" type="presParOf" srcId="{C3BC60EB-7763-4782-AC54-D4A51E23A55E}" destId="{70BB3D45-D31C-4282-BC2D-31D6CBAFC1B7}" srcOrd="0" destOrd="0" presId="urn:microsoft.com/office/officeart/2005/8/layout/hierarchy3"/>
    <dgm:cxn modelId="{9BF29AA2-E830-48FA-BFB2-7D5E816D9603}" type="presParOf" srcId="{70BB3D45-D31C-4282-BC2D-31D6CBAFC1B7}" destId="{3FF36872-6994-4732-81FF-8C1506A46E06}" srcOrd="0" destOrd="0" presId="urn:microsoft.com/office/officeart/2005/8/layout/hierarchy3"/>
    <dgm:cxn modelId="{CBE533EB-CE49-4125-ABF5-5B38CCE26994}" type="presParOf" srcId="{70BB3D45-D31C-4282-BC2D-31D6CBAFC1B7}" destId="{436773C2-C703-4975-AC19-DB89F20E7A75}" srcOrd="1" destOrd="0" presId="urn:microsoft.com/office/officeart/2005/8/layout/hierarchy3"/>
    <dgm:cxn modelId="{30F5BB55-37C6-41B4-9399-2AA007F72D67}" type="presParOf" srcId="{C3BC60EB-7763-4782-AC54-D4A51E23A55E}" destId="{0C314395-293D-4FD5-AF7E-8B3E0E1FC50B}" srcOrd="1" destOrd="0" presId="urn:microsoft.com/office/officeart/2005/8/layout/hierarchy3"/>
    <dgm:cxn modelId="{9B39ACE8-177F-4969-9DE6-D4F0EFFF4427}" type="presParOf" srcId="{0C314395-293D-4FD5-AF7E-8B3E0E1FC50B}" destId="{CB0B10BD-1B9F-4605-BB24-08BB4A4E7A8A}" srcOrd="0" destOrd="0" presId="urn:microsoft.com/office/officeart/2005/8/layout/hierarchy3"/>
    <dgm:cxn modelId="{DF010EB2-8BA3-40F2-B580-9B5F332A15F2}" type="presParOf" srcId="{0C314395-293D-4FD5-AF7E-8B3E0E1FC50B}" destId="{549BD449-BE6F-429B-B6EC-BC9C88FE9A5F}" srcOrd="1" destOrd="0" presId="urn:microsoft.com/office/officeart/2005/8/layout/hierarchy3"/>
    <dgm:cxn modelId="{53FB7C86-E839-408D-99B4-559B44DFA4DD}" type="presParOf" srcId="{0C314395-293D-4FD5-AF7E-8B3E0E1FC50B}" destId="{3C2DD995-4D99-4E57-8E71-95A13CC3D946}" srcOrd="2" destOrd="0" presId="urn:microsoft.com/office/officeart/2005/8/layout/hierarchy3"/>
    <dgm:cxn modelId="{02BC8B9B-8BAC-443F-85C5-5FFD82D5D11B}" type="presParOf" srcId="{0C314395-293D-4FD5-AF7E-8B3E0E1FC50B}" destId="{98959FC0-DAF0-4507-B616-BDF9AEC27C18}" srcOrd="3" destOrd="0" presId="urn:microsoft.com/office/officeart/2005/8/layout/hierarchy3"/>
    <dgm:cxn modelId="{00DF4990-EE42-4510-8676-25C061270BA1}" type="presParOf" srcId="{0C314395-293D-4FD5-AF7E-8B3E0E1FC50B}" destId="{04CCC0F5-3A12-4B5B-AFA3-B9B11C2D22E5}" srcOrd="4" destOrd="0" presId="urn:microsoft.com/office/officeart/2005/8/layout/hierarchy3"/>
    <dgm:cxn modelId="{FACCA48E-1DBF-4758-9F8D-1FF0C8ADE5FA}" type="presParOf" srcId="{0C314395-293D-4FD5-AF7E-8B3E0E1FC50B}" destId="{4D78C4D5-1681-46F3-8C8C-B6961CA0DA86}" srcOrd="5" destOrd="0" presId="urn:microsoft.com/office/officeart/2005/8/layout/hierarchy3"/>
    <dgm:cxn modelId="{CC1245C5-3E4A-4600-AD1E-CD3DC398B55C}" type="presParOf" srcId="{0C314395-293D-4FD5-AF7E-8B3E0E1FC50B}" destId="{B30BE830-5DEE-4C90-916A-5EE62FA5FE0D}" srcOrd="6" destOrd="0" presId="urn:microsoft.com/office/officeart/2005/8/layout/hierarchy3"/>
    <dgm:cxn modelId="{0067126D-647C-4B30-86FF-CCB4ABC5EE14}" type="presParOf" srcId="{0C314395-293D-4FD5-AF7E-8B3E0E1FC50B}" destId="{27316858-D58D-4235-9BAA-CA00DA3CB6B7}" srcOrd="7" destOrd="0" presId="urn:microsoft.com/office/officeart/2005/8/layout/hierarchy3"/>
    <dgm:cxn modelId="{1307A024-FB6E-463F-A585-59F3F8AB6A06}" type="presParOf" srcId="{0C314395-293D-4FD5-AF7E-8B3E0E1FC50B}" destId="{F2AC1238-71CC-41E0-9110-59BF71D14C07}" srcOrd="8" destOrd="0" presId="urn:microsoft.com/office/officeart/2005/8/layout/hierarchy3"/>
    <dgm:cxn modelId="{B48EE96E-2394-40AE-810C-911C70E555D9}" type="presParOf" srcId="{0C314395-293D-4FD5-AF7E-8B3E0E1FC50B}" destId="{CC4E4117-3BAF-463E-943C-6518FC769B8F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B696367-2033-454B-BEBC-D2013AF0E2C0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26BF10DF-C099-44AE-9117-E3D7D6C31D99}">
      <dgm:prSet phldrT="[文字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三達德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497758A6-F311-4975-95A5-A6AD7F885C85}" type="par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CE08118A-7669-43E9-8EF6-861F65B817C9}" type="sib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7689D972-E031-4E2D-9A43-64BC9510D22C}">
      <dgm:prSet custT="1"/>
      <dgm:spPr/>
      <dgm:t>
        <a:bodyPr/>
        <a:lstStyle/>
        <a:p>
          <a:r>
            <a:rPr lang="zh-TW" altLang="en-US" sz="3200" dirty="0" smtClean="0"/>
            <a:t>知</a:t>
          </a:r>
          <a:endParaRPr lang="zh-TW" altLang="en-US" sz="3200" dirty="0"/>
        </a:p>
      </dgm:t>
    </dgm:pt>
    <dgm:pt modelId="{8033E000-51F3-4D6E-BFB0-FC92FC395154}" type="par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6C9672C7-6739-42C4-9C2A-909FDEA2B94C}" type="sib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AC210263-D17E-4A9B-850B-A11A53A3FB15}">
      <dgm:prSet custT="1"/>
      <dgm:spPr/>
      <dgm:t>
        <a:bodyPr/>
        <a:lstStyle/>
        <a:p>
          <a:r>
            <a:rPr lang="zh-TW" altLang="en-US" sz="3200" dirty="0" smtClean="0"/>
            <a:t>仁</a:t>
          </a:r>
          <a:endParaRPr lang="zh-TW" altLang="en-US" sz="3200" dirty="0"/>
        </a:p>
      </dgm:t>
    </dgm:pt>
    <dgm:pt modelId="{11ECE59C-DEF3-49C2-9AA0-AC36E7F1632A}" type="par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48467CC9-DE17-4E4A-AA7D-0FD5654CDE3E}" type="sib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64B23FD8-700E-49E4-9D9A-9935859FDDB2}">
      <dgm:prSet custT="1"/>
      <dgm:spPr/>
      <dgm:t>
        <a:bodyPr/>
        <a:lstStyle/>
        <a:p>
          <a:r>
            <a:rPr lang="zh-TW" altLang="en-US" sz="3200" dirty="0" smtClean="0"/>
            <a:t>勇</a:t>
          </a:r>
          <a:endParaRPr lang="zh-TW" altLang="en-US" sz="3200" dirty="0"/>
        </a:p>
      </dgm:t>
    </dgm:pt>
    <dgm:pt modelId="{5DF1DB7E-8FFF-4B54-9807-57079140B065}" type="par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88EE62E1-126E-42E1-81EA-B4BC896485B4}" type="sib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B42290E0-3E14-4530-BA95-CCF21F9F10A3}">
      <dgm:prSet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好學</a:t>
          </a:r>
          <a:r>
            <a:rPr lang="zh-TW" altLang="en-US" sz="3200" dirty="0" smtClean="0"/>
            <a:t>近乎知</a:t>
          </a:r>
          <a:endParaRPr lang="zh-TW" altLang="en-US" sz="3200" dirty="0"/>
        </a:p>
      </dgm:t>
    </dgm:pt>
    <dgm:pt modelId="{93F31660-B2B1-4562-9CAB-28A6AAD61A0D}" type="parTrans" cxnId="{CFE642EF-FB6F-412F-B117-7A1508D55B15}">
      <dgm:prSet/>
      <dgm:spPr/>
      <dgm:t>
        <a:bodyPr/>
        <a:lstStyle/>
        <a:p>
          <a:endParaRPr lang="zh-TW" altLang="en-US"/>
        </a:p>
      </dgm:t>
    </dgm:pt>
    <dgm:pt modelId="{3C21DB40-0495-4EEB-8C0A-67D281C2FCF4}" type="sibTrans" cxnId="{CFE642EF-FB6F-412F-B117-7A1508D55B15}">
      <dgm:prSet/>
      <dgm:spPr/>
      <dgm:t>
        <a:bodyPr/>
        <a:lstStyle/>
        <a:p>
          <a:endParaRPr lang="zh-TW" altLang="en-US"/>
        </a:p>
      </dgm:t>
    </dgm:pt>
    <dgm:pt modelId="{FCD429D9-DA30-4A02-9CBF-32C6350C866C}">
      <dgm:prSet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力行</a:t>
          </a:r>
          <a:r>
            <a:rPr lang="zh-TW" altLang="en-US" sz="3200" dirty="0" smtClean="0"/>
            <a:t>近乎仁</a:t>
          </a:r>
          <a:endParaRPr lang="zh-TW" altLang="en-US" sz="3200" dirty="0"/>
        </a:p>
      </dgm:t>
    </dgm:pt>
    <dgm:pt modelId="{D4120931-D453-4824-B045-0F781EFF80B7}" type="parTrans" cxnId="{D49A181A-7D47-4061-B0DF-BADD968704A8}">
      <dgm:prSet/>
      <dgm:spPr/>
      <dgm:t>
        <a:bodyPr/>
        <a:lstStyle/>
        <a:p>
          <a:endParaRPr lang="zh-TW" altLang="en-US"/>
        </a:p>
      </dgm:t>
    </dgm:pt>
    <dgm:pt modelId="{18D52469-E8D6-40F3-A2E0-2966C309F636}" type="sibTrans" cxnId="{D49A181A-7D47-4061-B0DF-BADD968704A8}">
      <dgm:prSet/>
      <dgm:spPr/>
      <dgm:t>
        <a:bodyPr/>
        <a:lstStyle/>
        <a:p>
          <a:endParaRPr lang="zh-TW" altLang="en-US"/>
        </a:p>
      </dgm:t>
    </dgm:pt>
    <dgm:pt modelId="{BD458591-5D82-46AB-B716-613353CC7115}">
      <dgm:prSet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知恥</a:t>
          </a:r>
          <a:r>
            <a:rPr lang="zh-TW" altLang="en-US" sz="3200" dirty="0" smtClean="0"/>
            <a:t>近乎勇</a:t>
          </a:r>
          <a:endParaRPr lang="zh-TW" altLang="en-US" sz="3200" dirty="0"/>
        </a:p>
      </dgm:t>
    </dgm:pt>
    <dgm:pt modelId="{D274245E-744D-4AAE-8839-CFDBEEB067DD}" type="parTrans" cxnId="{808FDF00-0127-4416-B65E-382E9E2E1149}">
      <dgm:prSet/>
      <dgm:spPr/>
      <dgm:t>
        <a:bodyPr/>
        <a:lstStyle/>
        <a:p>
          <a:endParaRPr lang="zh-TW" altLang="en-US"/>
        </a:p>
      </dgm:t>
    </dgm:pt>
    <dgm:pt modelId="{17802917-BF45-4703-8C50-3D63C7EAC163}" type="sibTrans" cxnId="{808FDF00-0127-4416-B65E-382E9E2E1149}">
      <dgm:prSet/>
      <dgm:spPr/>
      <dgm:t>
        <a:bodyPr/>
        <a:lstStyle/>
        <a:p>
          <a:endParaRPr lang="zh-TW" altLang="en-US"/>
        </a:p>
      </dgm:t>
    </dgm:pt>
    <dgm:pt modelId="{91B6AAE2-FD0C-481C-BD1A-9BA79489ABB4}" type="pres">
      <dgm:prSet presAssocID="{EB696367-2033-454B-BEBC-D2013AF0E2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04B2B85-2762-4AA4-84C1-2CB4109B87CC}" type="pres">
      <dgm:prSet presAssocID="{26BF10DF-C099-44AE-9117-E3D7D6C31D99}" presName="root1" presStyleCnt="0"/>
      <dgm:spPr/>
      <dgm:t>
        <a:bodyPr/>
        <a:lstStyle/>
        <a:p>
          <a:endParaRPr lang="zh-TW" altLang="en-US"/>
        </a:p>
      </dgm:t>
    </dgm:pt>
    <dgm:pt modelId="{2A74883E-4095-4E53-A583-CC232DCF725C}" type="pres">
      <dgm:prSet presAssocID="{26BF10DF-C099-44AE-9117-E3D7D6C31D99}" presName="LevelOneTextNode" presStyleLbl="node0" presStyleIdx="0" presStyleCnt="1" custScaleX="116453" custScaleY="1194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2B13D7-66B4-4C28-AEF3-20EFEB830601}" type="pres">
      <dgm:prSet presAssocID="{26BF10DF-C099-44AE-9117-E3D7D6C31D99}" presName="level2hierChild" presStyleCnt="0"/>
      <dgm:spPr/>
      <dgm:t>
        <a:bodyPr/>
        <a:lstStyle/>
        <a:p>
          <a:endParaRPr lang="zh-TW" altLang="en-US"/>
        </a:p>
      </dgm:t>
    </dgm:pt>
    <dgm:pt modelId="{C71EB7E8-C104-414A-8AC2-67DEFB5634EC}" type="pres">
      <dgm:prSet presAssocID="{8033E000-51F3-4D6E-BFB0-FC92FC395154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5010BE4C-40A7-47E5-8E1B-9947558B13C2}" type="pres">
      <dgm:prSet presAssocID="{8033E000-51F3-4D6E-BFB0-FC92FC395154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CDE59001-F2BE-450A-AAE7-BE1285D80B81}" type="pres">
      <dgm:prSet presAssocID="{7689D972-E031-4E2D-9A43-64BC9510D22C}" presName="root2" presStyleCnt="0"/>
      <dgm:spPr/>
      <dgm:t>
        <a:bodyPr/>
        <a:lstStyle/>
        <a:p>
          <a:endParaRPr lang="zh-TW" altLang="en-US"/>
        </a:p>
      </dgm:t>
    </dgm:pt>
    <dgm:pt modelId="{97F65A18-67E7-48E6-A8CC-C3CC2CA55E56}" type="pres">
      <dgm:prSet presAssocID="{7689D972-E031-4E2D-9A43-64BC9510D22C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361B4C-A78D-4A7B-8E80-A1511E917F19}" type="pres">
      <dgm:prSet presAssocID="{7689D972-E031-4E2D-9A43-64BC9510D22C}" presName="level3hierChild" presStyleCnt="0"/>
      <dgm:spPr/>
      <dgm:t>
        <a:bodyPr/>
        <a:lstStyle/>
        <a:p>
          <a:endParaRPr lang="zh-TW" altLang="en-US"/>
        </a:p>
      </dgm:t>
    </dgm:pt>
    <dgm:pt modelId="{9C455C50-717B-45F7-9F5B-1A15581130DC}" type="pres">
      <dgm:prSet presAssocID="{93F31660-B2B1-4562-9CAB-28A6AAD61A0D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3C11BC56-D03F-44C1-8509-28968C922AFA}" type="pres">
      <dgm:prSet presAssocID="{93F31660-B2B1-4562-9CAB-28A6AAD61A0D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D2F42A9B-258B-4C3C-B878-E704A748D94E}" type="pres">
      <dgm:prSet presAssocID="{B42290E0-3E14-4530-BA95-CCF21F9F10A3}" presName="root2" presStyleCnt="0"/>
      <dgm:spPr/>
      <dgm:t>
        <a:bodyPr/>
        <a:lstStyle/>
        <a:p>
          <a:endParaRPr lang="zh-TW" altLang="en-US"/>
        </a:p>
      </dgm:t>
    </dgm:pt>
    <dgm:pt modelId="{5292987C-AE87-415A-A023-13752DA8119E}" type="pres">
      <dgm:prSet presAssocID="{B42290E0-3E14-4530-BA95-CCF21F9F10A3}" presName="LevelTwoTextNode" presStyleLbl="node3" presStyleIdx="0" presStyleCnt="3" custScaleX="1612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E4B6EC3-BCEA-4E0A-9222-D01854FD59BB}" type="pres">
      <dgm:prSet presAssocID="{B42290E0-3E14-4530-BA95-CCF21F9F10A3}" presName="level3hierChild" presStyleCnt="0"/>
      <dgm:spPr/>
      <dgm:t>
        <a:bodyPr/>
        <a:lstStyle/>
        <a:p>
          <a:endParaRPr lang="zh-TW" altLang="en-US"/>
        </a:p>
      </dgm:t>
    </dgm:pt>
    <dgm:pt modelId="{BB3B36D4-0E6E-491F-BC93-0F4E37F406B7}" type="pres">
      <dgm:prSet presAssocID="{11ECE59C-DEF3-49C2-9AA0-AC36E7F1632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BCD544C1-2B91-4A04-B68B-B3F123A24911}" type="pres">
      <dgm:prSet presAssocID="{11ECE59C-DEF3-49C2-9AA0-AC36E7F1632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8A04B37-C1E4-4A12-922B-8C2806E02C4C}" type="pres">
      <dgm:prSet presAssocID="{AC210263-D17E-4A9B-850B-A11A53A3FB15}" presName="root2" presStyleCnt="0"/>
      <dgm:spPr/>
      <dgm:t>
        <a:bodyPr/>
        <a:lstStyle/>
        <a:p>
          <a:endParaRPr lang="zh-TW" altLang="en-US"/>
        </a:p>
      </dgm:t>
    </dgm:pt>
    <dgm:pt modelId="{8F74AD04-722A-42C0-8326-D16F4015A54B}" type="pres">
      <dgm:prSet presAssocID="{AC210263-D17E-4A9B-850B-A11A53A3FB15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85E2A3-BF34-444C-B3B6-5F8E569C2F96}" type="pres">
      <dgm:prSet presAssocID="{AC210263-D17E-4A9B-850B-A11A53A3FB15}" presName="level3hierChild" presStyleCnt="0"/>
      <dgm:spPr/>
      <dgm:t>
        <a:bodyPr/>
        <a:lstStyle/>
        <a:p>
          <a:endParaRPr lang="zh-TW" altLang="en-US"/>
        </a:p>
      </dgm:t>
    </dgm:pt>
    <dgm:pt modelId="{8989ACAF-88F7-4080-8AEA-984F6B4BB70E}" type="pres">
      <dgm:prSet presAssocID="{D4120931-D453-4824-B045-0F781EFF80B7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735C6B44-BB82-40BA-B5E4-680D37E17115}" type="pres">
      <dgm:prSet presAssocID="{D4120931-D453-4824-B045-0F781EFF80B7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93CB2ABF-619F-4EEF-9783-6879C6CAE712}" type="pres">
      <dgm:prSet presAssocID="{FCD429D9-DA30-4A02-9CBF-32C6350C866C}" presName="root2" presStyleCnt="0"/>
      <dgm:spPr/>
      <dgm:t>
        <a:bodyPr/>
        <a:lstStyle/>
        <a:p>
          <a:endParaRPr lang="zh-TW" altLang="en-US"/>
        </a:p>
      </dgm:t>
    </dgm:pt>
    <dgm:pt modelId="{B2A018EA-6C9D-4A3A-A887-7F580DEB8C89}" type="pres">
      <dgm:prSet presAssocID="{FCD429D9-DA30-4A02-9CBF-32C6350C866C}" presName="LevelTwoTextNode" presStyleLbl="node3" presStyleIdx="1" presStyleCnt="3" custScaleX="1612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9FE2A43-8844-4781-B75A-DC52D20E2645}" type="pres">
      <dgm:prSet presAssocID="{FCD429D9-DA30-4A02-9CBF-32C6350C866C}" presName="level3hierChild" presStyleCnt="0"/>
      <dgm:spPr/>
      <dgm:t>
        <a:bodyPr/>
        <a:lstStyle/>
        <a:p>
          <a:endParaRPr lang="zh-TW" altLang="en-US"/>
        </a:p>
      </dgm:t>
    </dgm:pt>
    <dgm:pt modelId="{E62087C3-2EE2-4F40-87E0-AC6C254CFCC5}" type="pres">
      <dgm:prSet presAssocID="{5DF1DB7E-8FFF-4B54-9807-57079140B065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55E67A88-9678-4B04-8B73-E30CA3903A55}" type="pres">
      <dgm:prSet presAssocID="{5DF1DB7E-8FFF-4B54-9807-57079140B065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9F322FE2-6075-4AC2-96A0-E4F8DABFDD96}" type="pres">
      <dgm:prSet presAssocID="{64B23FD8-700E-49E4-9D9A-9935859FDDB2}" presName="root2" presStyleCnt="0"/>
      <dgm:spPr/>
      <dgm:t>
        <a:bodyPr/>
        <a:lstStyle/>
        <a:p>
          <a:endParaRPr lang="zh-TW" altLang="en-US"/>
        </a:p>
      </dgm:t>
    </dgm:pt>
    <dgm:pt modelId="{C6651C93-8A32-483C-BDAA-CDB0413C4857}" type="pres">
      <dgm:prSet presAssocID="{64B23FD8-700E-49E4-9D9A-9935859FDDB2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7A8E56-1371-46AC-B27E-D24FFAD1A593}" type="pres">
      <dgm:prSet presAssocID="{64B23FD8-700E-49E4-9D9A-9935859FDDB2}" presName="level3hierChild" presStyleCnt="0"/>
      <dgm:spPr/>
      <dgm:t>
        <a:bodyPr/>
        <a:lstStyle/>
        <a:p>
          <a:endParaRPr lang="zh-TW" altLang="en-US"/>
        </a:p>
      </dgm:t>
    </dgm:pt>
    <dgm:pt modelId="{91A13B34-3C89-4378-AEFA-2C70CBEAB5A9}" type="pres">
      <dgm:prSet presAssocID="{D274245E-744D-4AAE-8839-CFDBEEB067DD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B5E885A3-2F0C-4865-999B-535A7EAF0CB0}" type="pres">
      <dgm:prSet presAssocID="{D274245E-744D-4AAE-8839-CFDBEEB067DD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26A41559-D845-4C61-B05B-D1755ECD4375}" type="pres">
      <dgm:prSet presAssocID="{BD458591-5D82-46AB-B716-613353CC7115}" presName="root2" presStyleCnt="0"/>
      <dgm:spPr/>
      <dgm:t>
        <a:bodyPr/>
        <a:lstStyle/>
        <a:p>
          <a:endParaRPr lang="zh-TW" altLang="en-US"/>
        </a:p>
      </dgm:t>
    </dgm:pt>
    <dgm:pt modelId="{D73EF43E-D9B3-4F6C-B187-23138A34346A}" type="pres">
      <dgm:prSet presAssocID="{BD458591-5D82-46AB-B716-613353CC7115}" presName="LevelTwoTextNode" presStyleLbl="node3" presStyleIdx="2" presStyleCnt="3" custScaleX="1612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EE3C68F-41B8-4A60-AA07-97D7FB04C4E4}" type="pres">
      <dgm:prSet presAssocID="{BD458591-5D82-46AB-B716-613353CC7115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FE642EF-FB6F-412F-B117-7A1508D55B15}" srcId="{7689D972-E031-4E2D-9A43-64BC9510D22C}" destId="{B42290E0-3E14-4530-BA95-CCF21F9F10A3}" srcOrd="0" destOrd="0" parTransId="{93F31660-B2B1-4562-9CAB-28A6AAD61A0D}" sibTransId="{3C21DB40-0495-4EEB-8C0A-67D281C2FCF4}"/>
    <dgm:cxn modelId="{FF6EAB4A-325E-4540-A452-AC38C38E0A8E}" type="presOf" srcId="{D274245E-744D-4AAE-8839-CFDBEEB067DD}" destId="{B5E885A3-2F0C-4865-999B-535A7EAF0CB0}" srcOrd="1" destOrd="0" presId="urn:microsoft.com/office/officeart/2005/8/layout/hierarchy2"/>
    <dgm:cxn modelId="{0371F84B-3F08-460B-BF0B-0D50825D4F56}" type="presOf" srcId="{11ECE59C-DEF3-49C2-9AA0-AC36E7F1632A}" destId="{BCD544C1-2B91-4A04-B68B-B3F123A24911}" srcOrd="1" destOrd="0" presId="urn:microsoft.com/office/officeart/2005/8/layout/hierarchy2"/>
    <dgm:cxn modelId="{84DAEC91-9796-4DDB-B6EB-C4A3417BF06D}" type="presOf" srcId="{8033E000-51F3-4D6E-BFB0-FC92FC395154}" destId="{C71EB7E8-C104-414A-8AC2-67DEFB5634EC}" srcOrd="0" destOrd="0" presId="urn:microsoft.com/office/officeart/2005/8/layout/hierarchy2"/>
    <dgm:cxn modelId="{F7D07832-AA7E-44CF-ACD7-C52AE46A4EA5}" type="presOf" srcId="{64B23FD8-700E-49E4-9D9A-9935859FDDB2}" destId="{C6651C93-8A32-483C-BDAA-CDB0413C4857}" srcOrd="0" destOrd="0" presId="urn:microsoft.com/office/officeart/2005/8/layout/hierarchy2"/>
    <dgm:cxn modelId="{46B7F524-0B79-4B8C-B7E6-DEC024530847}" srcId="{26BF10DF-C099-44AE-9117-E3D7D6C31D99}" destId="{AC210263-D17E-4A9B-850B-A11A53A3FB15}" srcOrd="1" destOrd="0" parTransId="{11ECE59C-DEF3-49C2-9AA0-AC36E7F1632A}" sibTransId="{48467CC9-DE17-4E4A-AA7D-0FD5654CDE3E}"/>
    <dgm:cxn modelId="{58BAECD7-92F7-4C1A-B41D-333BB83D574D}" type="presOf" srcId="{26BF10DF-C099-44AE-9117-E3D7D6C31D99}" destId="{2A74883E-4095-4E53-A583-CC232DCF725C}" srcOrd="0" destOrd="0" presId="urn:microsoft.com/office/officeart/2005/8/layout/hierarchy2"/>
    <dgm:cxn modelId="{FBAA5362-FAC6-4848-9E14-A06D1D6C8059}" type="presOf" srcId="{D274245E-744D-4AAE-8839-CFDBEEB067DD}" destId="{91A13B34-3C89-4378-AEFA-2C70CBEAB5A9}" srcOrd="0" destOrd="0" presId="urn:microsoft.com/office/officeart/2005/8/layout/hierarchy2"/>
    <dgm:cxn modelId="{ACFF34F4-ED05-4F0E-B286-1A8B2AA6C4B3}" type="presOf" srcId="{D4120931-D453-4824-B045-0F781EFF80B7}" destId="{8989ACAF-88F7-4080-8AEA-984F6B4BB70E}" srcOrd="0" destOrd="0" presId="urn:microsoft.com/office/officeart/2005/8/layout/hierarchy2"/>
    <dgm:cxn modelId="{1A1709D0-F4A5-48C2-A9F2-66E348D165C7}" srcId="{EB696367-2033-454B-BEBC-D2013AF0E2C0}" destId="{26BF10DF-C099-44AE-9117-E3D7D6C31D99}" srcOrd="0" destOrd="0" parTransId="{497758A6-F311-4975-95A5-A6AD7F885C85}" sibTransId="{CE08118A-7669-43E9-8EF6-861F65B817C9}"/>
    <dgm:cxn modelId="{C12711FE-9407-42ED-B6AB-EC38AA685F2A}" type="presOf" srcId="{93F31660-B2B1-4562-9CAB-28A6AAD61A0D}" destId="{9C455C50-717B-45F7-9F5B-1A15581130DC}" srcOrd="0" destOrd="0" presId="urn:microsoft.com/office/officeart/2005/8/layout/hierarchy2"/>
    <dgm:cxn modelId="{342E2BC1-FFAB-4817-81A7-2F87D0E12AE7}" type="presOf" srcId="{93F31660-B2B1-4562-9CAB-28A6AAD61A0D}" destId="{3C11BC56-D03F-44C1-8509-28968C922AFA}" srcOrd="1" destOrd="0" presId="urn:microsoft.com/office/officeart/2005/8/layout/hierarchy2"/>
    <dgm:cxn modelId="{0661215C-511D-47B3-9A04-632D77851056}" type="presOf" srcId="{EB696367-2033-454B-BEBC-D2013AF0E2C0}" destId="{91B6AAE2-FD0C-481C-BD1A-9BA79489ABB4}" srcOrd="0" destOrd="0" presId="urn:microsoft.com/office/officeart/2005/8/layout/hierarchy2"/>
    <dgm:cxn modelId="{8D58A276-F170-44A7-8166-C19FF31712F3}" type="presOf" srcId="{8033E000-51F3-4D6E-BFB0-FC92FC395154}" destId="{5010BE4C-40A7-47E5-8E1B-9947558B13C2}" srcOrd="1" destOrd="0" presId="urn:microsoft.com/office/officeart/2005/8/layout/hierarchy2"/>
    <dgm:cxn modelId="{9D4309C6-31B0-4AC0-AFCC-FDD77352F5AE}" type="presOf" srcId="{BD458591-5D82-46AB-B716-613353CC7115}" destId="{D73EF43E-D9B3-4F6C-B187-23138A34346A}" srcOrd="0" destOrd="0" presId="urn:microsoft.com/office/officeart/2005/8/layout/hierarchy2"/>
    <dgm:cxn modelId="{EF2CFDAB-31F2-4748-8B4C-EF0398817730}" type="presOf" srcId="{11ECE59C-DEF3-49C2-9AA0-AC36E7F1632A}" destId="{BB3B36D4-0E6E-491F-BC93-0F4E37F406B7}" srcOrd="0" destOrd="0" presId="urn:microsoft.com/office/officeart/2005/8/layout/hierarchy2"/>
    <dgm:cxn modelId="{F3879324-97B1-41A0-805D-0254D5524404}" type="presOf" srcId="{B42290E0-3E14-4530-BA95-CCF21F9F10A3}" destId="{5292987C-AE87-415A-A023-13752DA8119E}" srcOrd="0" destOrd="0" presId="urn:microsoft.com/office/officeart/2005/8/layout/hierarchy2"/>
    <dgm:cxn modelId="{DF30F2A8-2B76-4828-9494-AC2B445A84A0}" type="presOf" srcId="{D4120931-D453-4824-B045-0F781EFF80B7}" destId="{735C6B44-BB82-40BA-B5E4-680D37E17115}" srcOrd="1" destOrd="0" presId="urn:microsoft.com/office/officeart/2005/8/layout/hierarchy2"/>
    <dgm:cxn modelId="{7D4D74F2-64A9-482E-9AED-09E1AABC69A0}" srcId="{26BF10DF-C099-44AE-9117-E3D7D6C31D99}" destId="{7689D972-E031-4E2D-9A43-64BC9510D22C}" srcOrd="0" destOrd="0" parTransId="{8033E000-51F3-4D6E-BFB0-FC92FC395154}" sibTransId="{6C9672C7-6739-42C4-9C2A-909FDEA2B94C}"/>
    <dgm:cxn modelId="{74D59C82-B10D-4D5B-86C7-16D4A0FEADAA}" type="presOf" srcId="{7689D972-E031-4E2D-9A43-64BC9510D22C}" destId="{97F65A18-67E7-48E6-A8CC-C3CC2CA55E56}" srcOrd="0" destOrd="0" presId="urn:microsoft.com/office/officeart/2005/8/layout/hierarchy2"/>
    <dgm:cxn modelId="{808FDF00-0127-4416-B65E-382E9E2E1149}" srcId="{64B23FD8-700E-49E4-9D9A-9935859FDDB2}" destId="{BD458591-5D82-46AB-B716-613353CC7115}" srcOrd="0" destOrd="0" parTransId="{D274245E-744D-4AAE-8839-CFDBEEB067DD}" sibTransId="{17802917-BF45-4703-8C50-3D63C7EAC163}"/>
    <dgm:cxn modelId="{D49A181A-7D47-4061-B0DF-BADD968704A8}" srcId="{AC210263-D17E-4A9B-850B-A11A53A3FB15}" destId="{FCD429D9-DA30-4A02-9CBF-32C6350C866C}" srcOrd="0" destOrd="0" parTransId="{D4120931-D453-4824-B045-0F781EFF80B7}" sibTransId="{18D52469-E8D6-40F3-A2E0-2966C309F636}"/>
    <dgm:cxn modelId="{512A532A-DFDE-4076-BB0B-CF9F14CD1569}" srcId="{26BF10DF-C099-44AE-9117-E3D7D6C31D99}" destId="{64B23FD8-700E-49E4-9D9A-9935859FDDB2}" srcOrd="2" destOrd="0" parTransId="{5DF1DB7E-8FFF-4B54-9807-57079140B065}" sibTransId="{88EE62E1-126E-42E1-81EA-B4BC896485B4}"/>
    <dgm:cxn modelId="{B347594D-44CE-46B6-BF8C-51845765AC73}" type="presOf" srcId="{5DF1DB7E-8FFF-4B54-9807-57079140B065}" destId="{E62087C3-2EE2-4F40-87E0-AC6C254CFCC5}" srcOrd="0" destOrd="0" presId="urn:microsoft.com/office/officeart/2005/8/layout/hierarchy2"/>
    <dgm:cxn modelId="{6E727803-2520-40E1-B60F-50B2E0B4B982}" type="presOf" srcId="{5DF1DB7E-8FFF-4B54-9807-57079140B065}" destId="{55E67A88-9678-4B04-8B73-E30CA3903A55}" srcOrd="1" destOrd="0" presId="urn:microsoft.com/office/officeart/2005/8/layout/hierarchy2"/>
    <dgm:cxn modelId="{8EDEE9DB-920B-4C17-803F-8453605F241D}" type="presOf" srcId="{FCD429D9-DA30-4A02-9CBF-32C6350C866C}" destId="{B2A018EA-6C9D-4A3A-A887-7F580DEB8C89}" srcOrd="0" destOrd="0" presId="urn:microsoft.com/office/officeart/2005/8/layout/hierarchy2"/>
    <dgm:cxn modelId="{C69319F2-947D-4C26-BFC6-2D23CD435286}" type="presOf" srcId="{AC210263-D17E-4A9B-850B-A11A53A3FB15}" destId="{8F74AD04-722A-42C0-8326-D16F4015A54B}" srcOrd="0" destOrd="0" presId="urn:microsoft.com/office/officeart/2005/8/layout/hierarchy2"/>
    <dgm:cxn modelId="{4B43874B-EE9A-4419-A26B-F160060D168F}" type="presParOf" srcId="{91B6AAE2-FD0C-481C-BD1A-9BA79489ABB4}" destId="{804B2B85-2762-4AA4-84C1-2CB4109B87CC}" srcOrd="0" destOrd="0" presId="urn:microsoft.com/office/officeart/2005/8/layout/hierarchy2"/>
    <dgm:cxn modelId="{1D5B3475-21D9-444B-830D-34623D34806E}" type="presParOf" srcId="{804B2B85-2762-4AA4-84C1-2CB4109B87CC}" destId="{2A74883E-4095-4E53-A583-CC232DCF725C}" srcOrd="0" destOrd="0" presId="urn:microsoft.com/office/officeart/2005/8/layout/hierarchy2"/>
    <dgm:cxn modelId="{EC6A833D-2719-45D4-AC7B-98A181CAF6CC}" type="presParOf" srcId="{804B2B85-2762-4AA4-84C1-2CB4109B87CC}" destId="{B52B13D7-66B4-4C28-AEF3-20EFEB830601}" srcOrd="1" destOrd="0" presId="urn:microsoft.com/office/officeart/2005/8/layout/hierarchy2"/>
    <dgm:cxn modelId="{91FC7979-59EF-4185-8F43-8EEBED790D10}" type="presParOf" srcId="{B52B13D7-66B4-4C28-AEF3-20EFEB830601}" destId="{C71EB7E8-C104-414A-8AC2-67DEFB5634EC}" srcOrd="0" destOrd="0" presId="urn:microsoft.com/office/officeart/2005/8/layout/hierarchy2"/>
    <dgm:cxn modelId="{999C464A-F52E-466F-B8F7-4C002C88F746}" type="presParOf" srcId="{C71EB7E8-C104-414A-8AC2-67DEFB5634EC}" destId="{5010BE4C-40A7-47E5-8E1B-9947558B13C2}" srcOrd="0" destOrd="0" presId="urn:microsoft.com/office/officeart/2005/8/layout/hierarchy2"/>
    <dgm:cxn modelId="{502721A6-2D4E-4FA8-9DD3-2ABC170A3CEB}" type="presParOf" srcId="{B52B13D7-66B4-4C28-AEF3-20EFEB830601}" destId="{CDE59001-F2BE-450A-AAE7-BE1285D80B81}" srcOrd="1" destOrd="0" presId="urn:microsoft.com/office/officeart/2005/8/layout/hierarchy2"/>
    <dgm:cxn modelId="{C3F3926A-2EC9-4453-933A-E213039384BF}" type="presParOf" srcId="{CDE59001-F2BE-450A-AAE7-BE1285D80B81}" destId="{97F65A18-67E7-48E6-A8CC-C3CC2CA55E56}" srcOrd="0" destOrd="0" presId="urn:microsoft.com/office/officeart/2005/8/layout/hierarchy2"/>
    <dgm:cxn modelId="{7D312280-D165-46A1-9E30-4B833DA93252}" type="presParOf" srcId="{CDE59001-F2BE-450A-AAE7-BE1285D80B81}" destId="{7F361B4C-A78D-4A7B-8E80-A1511E917F19}" srcOrd="1" destOrd="0" presId="urn:microsoft.com/office/officeart/2005/8/layout/hierarchy2"/>
    <dgm:cxn modelId="{9FE3201D-A4CA-4E97-882A-E99EBFFCB2C3}" type="presParOf" srcId="{7F361B4C-A78D-4A7B-8E80-A1511E917F19}" destId="{9C455C50-717B-45F7-9F5B-1A15581130DC}" srcOrd="0" destOrd="0" presId="urn:microsoft.com/office/officeart/2005/8/layout/hierarchy2"/>
    <dgm:cxn modelId="{D29B408D-AC11-405D-9E23-255A93E03691}" type="presParOf" srcId="{9C455C50-717B-45F7-9F5B-1A15581130DC}" destId="{3C11BC56-D03F-44C1-8509-28968C922AFA}" srcOrd="0" destOrd="0" presId="urn:microsoft.com/office/officeart/2005/8/layout/hierarchy2"/>
    <dgm:cxn modelId="{DFE7F9AC-2E56-4891-9864-565FBC3DF0E9}" type="presParOf" srcId="{7F361B4C-A78D-4A7B-8E80-A1511E917F19}" destId="{D2F42A9B-258B-4C3C-B878-E704A748D94E}" srcOrd="1" destOrd="0" presId="urn:microsoft.com/office/officeart/2005/8/layout/hierarchy2"/>
    <dgm:cxn modelId="{53066FD9-0226-4A08-B4DA-969DC6E174B9}" type="presParOf" srcId="{D2F42A9B-258B-4C3C-B878-E704A748D94E}" destId="{5292987C-AE87-415A-A023-13752DA8119E}" srcOrd="0" destOrd="0" presId="urn:microsoft.com/office/officeart/2005/8/layout/hierarchy2"/>
    <dgm:cxn modelId="{96A6F3D7-E75D-4D9B-9874-6B89F199CC2C}" type="presParOf" srcId="{D2F42A9B-258B-4C3C-B878-E704A748D94E}" destId="{CE4B6EC3-BCEA-4E0A-9222-D01854FD59BB}" srcOrd="1" destOrd="0" presId="urn:microsoft.com/office/officeart/2005/8/layout/hierarchy2"/>
    <dgm:cxn modelId="{7F466759-BA15-4E0B-9BFF-D2D04BFB09B6}" type="presParOf" srcId="{B52B13D7-66B4-4C28-AEF3-20EFEB830601}" destId="{BB3B36D4-0E6E-491F-BC93-0F4E37F406B7}" srcOrd="2" destOrd="0" presId="urn:microsoft.com/office/officeart/2005/8/layout/hierarchy2"/>
    <dgm:cxn modelId="{E9F96378-BAF8-4DF5-9AAB-0BFEB093F478}" type="presParOf" srcId="{BB3B36D4-0E6E-491F-BC93-0F4E37F406B7}" destId="{BCD544C1-2B91-4A04-B68B-B3F123A24911}" srcOrd="0" destOrd="0" presId="urn:microsoft.com/office/officeart/2005/8/layout/hierarchy2"/>
    <dgm:cxn modelId="{E2132895-82C4-43D3-A48A-85ED7E2162DA}" type="presParOf" srcId="{B52B13D7-66B4-4C28-AEF3-20EFEB830601}" destId="{F8A04B37-C1E4-4A12-922B-8C2806E02C4C}" srcOrd="3" destOrd="0" presId="urn:microsoft.com/office/officeart/2005/8/layout/hierarchy2"/>
    <dgm:cxn modelId="{EF28651A-A2D2-4C5B-B344-CDEA84A7C19F}" type="presParOf" srcId="{F8A04B37-C1E4-4A12-922B-8C2806E02C4C}" destId="{8F74AD04-722A-42C0-8326-D16F4015A54B}" srcOrd="0" destOrd="0" presId="urn:microsoft.com/office/officeart/2005/8/layout/hierarchy2"/>
    <dgm:cxn modelId="{410662A8-859A-43AB-BA10-DCA9606DD891}" type="presParOf" srcId="{F8A04B37-C1E4-4A12-922B-8C2806E02C4C}" destId="{8D85E2A3-BF34-444C-B3B6-5F8E569C2F96}" srcOrd="1" destOrd="0" presId="urn:microsoft.com/office/officeart/2005/8/layout/hierarchy2"/>
    <dgm:cxn modelId="{2800691A-4ED6-48C3-B14B-780CB3FF6E13}" type="presParOf" srcId="{8D85E2A3-BF34-444C-B3B6-5F8E569C2F96}" destId="{8989ACAF-88F7-4080-8AEA-984F6B4BB70E}" srcOrd="0" destOrd="0" presId="urn:microsoft.com/office/officeart/2005/8/layout/hierarchy2"/>
    <dgm:cxn modelId="{49B36895-B6BA-4025-A37F-70C4E15EFB20}" type="presParOf" srcId="{8989ACAF-88F7-4080-8AEA-984F6B4BB70E}" destId="{735C6B44-BB82-40BA-B5E4-680D37E17115}" srcOrd="0" destOrd="0" presId="urn:microsoft.com/office/officeart/2005/8/layout/hierarchy2"/>
    <dgm:cxn modelId="{A6FBC574-56BB-470F-BA4C-EAE25A581716}" type="presParOf" srcId="{8D85E2A3-BF34-444C-B3B6-5F8E569C2F96}" destId="{93CB2ABF-619F-4EEF-9783-6879C6CAE712}" srcOrd="1" destOrd="0" presId="urn:microsoft.com/office/officeart/2005/8/layout/hierarchy2"/>
    <dgm:cxn modelId="{74161141-8EA6-4D48-967F-8C2825608C70}" type="presParOf" srcId="{93CB2ABF-619F-4EEF-9783-6879C6CAE712}" destId="{B2A018EA-6C9D-4A3A-A887-7F580DEB8C89}" srcOrd="0" destOrd="0" presId="urn:microsoft.com/office/officeart/2005/8/layout/hierarchy2"/>
    <dgm:cxn modelId="{59D49390-9C67-4379-A450-93ADC510F924}" type="presParOf" srcId="{93CB2ABF-619F-4EEF-9783-6879C6CAE712}" destId="{19FE2A43-8844-4781-B75A-DC52D20E2645}" srcOrd="1" destOrd="0" presId="urn:microsoft.com/office/officeart/2005/8/layout/hierarchy2"/>
    <dgm:cxn modelId="{F2ABF9F6-CCA0-444A-B63E-A650630208E7}" type="presParOf" srcId="{B52B13D7-66B4-4C28-AEF3-20EFEB830601}" destId="{E62087C3-2EE2-4F40-87E0-AC6C254CFCC5}" srcOrd="4" destOrd="0" presId="urn:microsoft.com/office/officeart/2005/8/layout/hierarchy2"/>
    <dgm:cxn modelId="{3381D76D-D54B-4C23-9808-CE67493DAEEF}" type="presParOf" srcId="{E62087C3-2EE2-4F40-87E0-AC6C254CFCC5}" destId="{55E67A88-9678-4B04-8B73-E30CA3903A55}" srcOrd="0" destOrd="0" presId="urn:microsoft.com/office/officeart/2005/8/layout/hierarchy2"/>
    <dgm:cxn modelId="{414B095B-29BB-4019-81C0-09CD2D422C29}" type="presParOf" srcId="{B52B13D7-66B4-4C28-AEF3-20EFEB830601}" destId="{9F322FE2-6075-4AC2-96A0-E4F8DABFDD96}" srcOrd="5" destOrd="0" presId="urn:microsoft.com/office/officeart/2005/8/layout/hierarchy2"/>
    <dgm:cxn modelId="{0F385127-2DAA-41D3-8E15-D13162ECB2A2}" type="presParOf" srcId="{9F322FE2-6075-4AC2-96A0-E4F8DABFDD96}" destId="{C6651C93-8A32-483C-BDAA-CDB0413C4857}" srcOrd="0" destOrd="0" presId="urn:microsoft.com/office/officeart/2005/8/layout/hierarchy2"/>
    <dgm:cxn modelId="{0FAEFC9B-9130-4EBD-8C7F-FB17E05C81A5}" type="presParOf" srcId="{9F322FE2-6075-4AC2-96A0-E4F8DABFDD96}" destId="{0F7A8E56-1371-46AC-B27E-D24FFAD1A593}" srcOrd="1" destOrd="0" presId="urn:microsoft.com/office/officeart/2005/8/layout/hierarchy2"/>
    <dgm:cxn modelId="{AE13FD2D-24D9-42FE-B88D-9129D24D1D61}" type="presParOf" srcId="{0F7A8E56-1371-46AC-B27E-D24FFAD1A593}" destId="{91A13B34-3C89-4378-AEFA-2C70CBEAB5A9}" srcOrd="0" destOrd="0" presId="urn:microsoft.com/office/officeart/2005/8/layout/hierarchy2"/>
    <dgm:cxn modelId="{D29E5D1C-06C1-4EBA-8D0A-3D50D1492E3F}" type="presParOf" srcId="{91A13B34-3C89-4378-AEFA-2C70CBEAB5A9}" destId="{B5E885A3-2F0C-4865-999B-535A7EAF0CB0}" srcOrd="0" destOrd="0" presId="urn:microsoft.com/office/officeart/2005/8/layout/hierarchy2"/>
    <dgm:cxn modelId="{2810E055-418F-4954-BD8C-F1D179499986}" type="presParOf" srcId="{0F7A8E56-1371-46AC-B27E-D24FFAD1A593}" destId="{26A41559-D845-4C61-B05B-D1755ECD4375}" srcOrd="1" destOrd="0" presId="urn:microsoft.com/office/officeart/2005/8/layout/hierarchy2"/>
    <dgm:cxn modelId="{555A5F6E-5EE4-4078-B972-BDAA052F3C1A}" type="presParOf" srcId="{26A41559-D845-4C61-B05B-D1755ECD4375}" destId="{D73EF43E-D9B3-4F6C-B187-23138A34346A}" srcOrd="0" destOrd="0" presId="urn:microsoft.com/office/officeart/2005/8/layout/hierarchy2"/>
    <dgm:cxn modelId="{976FE2D5-086A-4ED3-A0CA-6B6FD14E32A5}" type="presParOf" srcId="{26A41559-D845-4C61-B05B-D1755ECD4375}" destId="{EEE3C68F-41B8-4A60-AA07-97D7FB04C4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EF562EB-857F-4C0E-8E7B-4E75DA34BF3B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EC39590-CFDA-4BEF-9CF8-188BE89E9303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因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452C4CF8-9683-4509-805A-6326D4F4207A}" type="parTrans" cxnId="{7ADCE8D2-7FC0-4552-8DEB-9C85CA5BF2A1}">
      <dgm:prSet/>
      <dgm:spPr/>
      <dgm:t>
        <a:bodyPr/>
        <a:lstStyle/>
        <a:p>
          <a:endParaRPr lang="zh-TW" altLang="en-US"/>
        </a:p>
      </dgm:t>
    </dgm:pt>
    <dgm:pt modelId="{95C53DB0-C776-400E-8D7A-303C7548D40E}" type="sibTrans" cxnId="{7ADCE8D2-7FC0-4552-8DEB-9C85CA5BF2A1}">
      <dgm:prSet/>
      <dgm:spPr/>
      <dgm:t>
        <a:bodyPr/>
        <a:lstStyle/>
        <a:p>
          <a:endParaRPr lang="zh-TW" altLang="en-US"/>
        </a:p>
      </dgm:t>
    </dgm:pt>
    <dgm:pt modelId="{B4BB5117-8866-4425-BCE8-3BCA42291A7E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脩身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31F1B98B-8F4E-4172-B628-9BE86AF75CF5}" type="parTrans" cxnId="{C4DD4D08-5A62-4720-99DD-F4F50AE123C6}">
      <dgm:prSet/>
      <dgm:spPr/>
      <dgm:t>
        <a:bodyPr/>
        <a:lstStyle/>
        <a:p>
          <a:endParaRPr lang="zh-TW" altLang="en-US"/>
        </a:p>
      </dgm:t>
    </dgm:pt>
    <dgm:pt modelId="{3AFAAB50-0F34-4F27-9661-2EB9A9D0E076}" type="sibTrans" cxnId="{C4DD4D08-5A62-4720-99DD-F4F50AE123C6}">
      <dgm:prSet/>
      <dgm:spPr/>
      <dgm:t>
        <a:bodyPr/>
        <a:lstStyle/>
        <a:p>
          <a:endParaRPr lang="zh-TW" altLang="en-US"/>
        </a:p>
      </dgm:t>
    </dgm:pt>
    <dgm:pt modelId="{60A556CA-0B92-4911-8AE3-102BB807B55A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果</a:t>
          </a:r>
          <a:endParaRPr lang="zh-TW" altLang="en-US" sz="3200" dirty="0"/>
        </a:p>
      </dgm:t>
    </dgm:pt>
    <dgm:pt modelId="{B118CDC6-F678-4D25-9AF0-15A8A71CD464}" type="parTrans" cxnId="{5E6E2BFF-F0D5-4859-9FB1-6ABDB70ED3A8}">
      <dgm:prSet/>
      <dgm:spPr/>
      <dgm:t>
        <a:bodyPr/>
        <a:lstStyle/>
        <a:p>
          <a:endParaRPr lang="zh-TW" altLang="en-US"/>
        </a:p>
      </dgm:t>
    </dgm:pt>
    <dgm:pt modelId="{08B4BAA9-5F00-483E-B34C-8ABDAFC44954}" type="sibTrans" cxnId="{5E6E2BFF-F0D5-4859-9FB1-6ABDB70ED3A8}">
      <dgm:prSet/>
      <dgm:spPr/>
      <dgm:t>
        <a:bodyPr/>
        <a:lstStyle/>
        <a:p>
          <a:endParaRPr lang="zh-TW" altLang="en-US"/>
        </a:p>
      </dgm:t>
    </dgm:pt>
    <dgm:pt modelId="{DB852D85-AC79-4C03-8764-FF889C5C9EB8}">
      <dgm:prSet phldrT="[文字]" custT="1"/>
      <dgm:spPr/>
      <dgm:t>
        <a:bodyPr/>
        <a:lstStyle/>
        <a:p>
          <a:r>
            <a:rPr lang="zh-TW" altLang="en-US" sz="3200" dirty="0" smtClean="0"/>
            <a:t>道立</a:t>
          </a:r>
          <a:endParaRPr lang="zh-TW" altLang="en-US" sz="3200" dirty="0"/>
        </a:p>
      </dgm:t>
    </dgm:pt>
    <dgm:pt modelId="{45A99717-AAB1-4F94-92B3-CD1EBC228517}" type="parTrans" cxnId="{12DE22D6-98E4-42BD-A32E-873BDFD05C7B}">
      <dgm:prSet/>
      <dgm:spPr/>
      <dgm:t>
        <a:bodyPr/>
        <a:lstStyle/>
        <a:p>
          <a:endParaRPr lang="zh-TW" altLang="en-US"/>
        </a:p>
      </dgm:t>
    </dgm:pt>
    <dgm:pt modelId="{A06F583D-8419-492D-BA2B-F75547B2CBA1}" type="sibTrans" cxnId="{12DE22D6-98E4-42BD-A32E-873BDFD05C7B}">
      <dgm:prSet/>
      <dgm:spPr/>
      <dgm:t>
        <a:bodyPr/>
        <a:lstStyle/>
        <a:p>
          <a:endParaRPr lang="zh-TW" altLang="en-US"/>
        </a:p>
      </dgm:t>
    </dgm:pt>
    <dgm:pt modelId="{F5CEF83D-E386-47EB-B734-4D5CA591ED7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尊賢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FE15233E-A119-49BE-BF20-3647FD59712A}" type="parTrans" cxnId="{29130146-7DB6-4FE6-B4E6-DAF4C24878A4}">
      <dgm:prSet/>
      <dgm:spPr/>
      <dgm:t>
        <a:bodyPr/>
        <a:lstStyle/>
        <a:p>
          <a:endParaRPr lang="zh-TW" altLang="en-US"/>
        </a:p>
      </dgm:t>
    </dgm:pt>
    <dgm:pt modelId="{8B82F7CC-71C9-46CB-97B0-3608D6BF60F6}" type="sibTrans" cxnId="{29130146-7DB6-4FE6-B4E6-DAF4C24878A4}">
      <dgm:prSet/>
      <dgm:spPr/>
      <dgm:t>
        <a:bodyPr/>
        <a:lstStyle/>
        <a:p>
          <a:endParaRPr lang="zh-TW" altLang="en-US"/>
        </a:p>
      </dgm:t>
    </dgm:pt>
    <dgm:pt modelId="{5F87E115-DAEF-4CCE-A943-75B9DA49168A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親親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8479DCBA-0983-450F-A86E-118A9AE30454}" type="parTrans" cxnId="{34E62E48-24BF-4E7B-B404-072249A2BEBD}">
      <dgm:prSet/>
      <dgm:spPr/>
      <dgm:t>
        <a:bodyPr/>
        <a:lstStyle/>
        <a:p>
          <a:endParaRPr lang="zh-TW" altLang="en-US"/>
        </a:p>
      </dgm:t>
    </dgm:pt>
    <dgm:pt modelId="{CA67C29D-31F0-4AE0-AA3E-8B080C438BF6}" type="sibTrans" cxnId="{34E62E48-24BF-4E7B-B404-072249A2BEBD}">
      <dgm:prSet/>
      <dgm:spPr/>
      <dgm:t>
        <a:bodyPr/>
        <a:lstStyle/>
        <a:p>
          <a:endParaRPr lang="zh-TW" altLang="en-US"/>
        </a:p>
      </dgm:t>
    </dgm:pt>
    <dgm:pt modelId="{6E816F67-86D4-4315-A7F4-E81129A92A59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敬大臣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C810EF5C-C62C-429E-A0C3-C3C3FFD80F8C}" type="parTrans" cxnId="{B8F28542-61B2-40D2-AA32-F564F94342AD}">
      <dgm:prSet/>
      <dgm:spPr/>
      <dgm:t>
        <a:bodyPr/>
        <a:lstStyle/>
        <a:p>
          <a:endParaRPr lang="zh-TW" altLang="en-US"/>
        </a:p>
      </dgm:t>
    </dgm:pt>
    <dgm:pt modelId="{E39BD110-F34C-4C56-AE44-CC7BD7399743}" type="sibTrans" cxnId="{B8F28542-61B2-40D2-AA32-F564F94342AD}">
      <dgm:prSet/>
      <dgm:spPr/>
      <dgm:t>
        <a:bodyPr/>
        <a:lstStyle/>
        <a:p>
          <a:endParaRPr lang="zh-TW" altLang="en-US"/>
        </a:p>
      </dgm:t>
    </dgm:pt>
    <dgm:pt modelId="{993EB500-ECE2-48DF-A1C6-585FABA6A232}">
      <dgm:prSet phldrT="[文字]" custT="1"/>
      <dgm:spPr/>
      <dgm:t>
        <a:bodyPr/>
        <a:lstStyle/>
        <a:p>
          <a:r>
            <a:rPr lang="zh-TW" altLang="en-US" sz="3200" dirty="0" smtClean="0"/>
            <a:t>不惑</a:t>
          </a:r>
          <a:endParaRPr lang="zh-TW" altLang="en-US" sz="3200" dirty="0"/>
        </a:p>
      </dgm:t>
    </dgm:pt>
    <dgm:pt modelId="{4C507927-098E-4934-8F16-8E9BFFBA39A3}" type="parTrans" cxnId="{8BB89853-C6D0-4FE3-812C-30C11E4CD60B}">
      <dgm:prSet/>
      <dgm:spPr/>
      <dgm:t>
        <a:bodyPr/>
        <a:lstStyle/>
        <a:p>
          <a:endParaRPr lang="zh-TW" altLang="en-US"/>
        </a:p>
      </dgm:t>
    </dgm:pt>
    <dgm:pt modelId="{9CFB03F0-6039-4891-8DE2-0F9C82A517B3}" type="sibTrans" cxnId="{8BB89853-C6D0-4FE3-812C-30C11E4CD60B}">
      <dgm:prSet/>
      <dgm:spPr/>
      <dgm:t>
        <a:bodyPr/>
        <a:lstStyle/>
        <a:p>
          <a:endParaRPr lang="zh-TW" altLang="en-US"/>
        </a:p>
      </dgm:t>
    </dgm:pt>
    <dgm:pt modelId="{45D67CA1-D01B-448D-A321-E105342C4F93}">
      <dgm:prSet phldrT="[文字]" custT="1"/>
      <dgm:spPr/>
      <dgm:t>
        <a:bodyPr/>
        <a:lstStyle/>
        <a:p>
          <a:r>
            <a:rPr lang="zh-TW" altLang="en-US" sz="3200" dirty="0" smtClean="0"/>
            <a:t>不怨</a:t>
          </a:r>
          <a:endParaRPr lang="zh-TW" altLang="en-US" sz="3200" dirty="0"/>
        </a:p>
      </dgm:t>
    </dgm:pt>
    <dgm:pt modelId="{51751EAB-5E1C-4B4D-90E3-03C08D20B68A}" type="parTrans" cxnId="{28076292-A83A-46A4-A1F7-54F9327711B3}">
      <dgm:prSet/>
      <dgm:spPr/>
      <dgm:t>
        <a:bodyPr/>
        <a:lstStyle/>
        <a:p>
          <a:endParaRPr lang="zh-TW" altLang="en-US"/>
        </a:p>
      </dgm:t>
    </dgm:pt>
    <dgm:pt modelId="{AFA16948-5E20-48F0-A10C-34BB512EB8C6}" type="sibTrans" cxnId="{28076292-A83A-46A4-A1F7-54F9327711B3}">
      <dgm:prSet/>
      <dgm:spPr/>
      <dgm:t>
        <a:bodyPr/>
        <a:lstStyle/>
        <a:p>
          <a:endParaRPr lang="zh-TW" altLang="en-US"/>
        </a:p>
      </dgm:t>
    </dgm:pt>
    <dgm:pt modelId="{D31EE500-D607-4177-842B-2F5CF57903CE}">
      <dgm:prSet phldrT="[文字]" custT="1"/>
      <dgm:spPr/>
      <dgm:t>
        <a:bodyPr/>
        <a:lstStyle/>
        <a:p>
          <a:r>
            <a:rPr lang="zh-TW" altLang="en-US" sz="3200" dirty="0" smtClean="0"/>
            <a:t>不眩</a:t>
          </a:r>
          <a:endParaRPr lang="zh-TW" altLang="en-US" sz="3200" dirty="0"/>
        </a:p>
      </dgm:t>
    </dgm:pt>
    <dgm:pt modelId="{69F47E29-A085-4831-9F5D-BD2851554C4F}" type="parTrans" cxnId="{2312B4AE-DA30-433B-81BE-4414046B64AD}">
      <dgm:prSet/>
      <dgm:spPr/>
      <dgm:t>
        <a:bodyPr/>
        <a:lstStyle/>
        <a:p>
          <a:endParaRPr lang="zh-TW" altLang="en-US"/>
        </a:p>
      </dgm:t>
    </dgm:pt>
    <dgm:pt modelId="{ACC0AAF9-3258-4E9E-BA43-6680ED2D8473}" type="sibTrans" cxnId="{2312B4AE-DA30-433B-81BE-4414046B64AD}">
      <dgm:prSet/>
      <dgm:spPr/>
      <dgm:t>
        <a:bodyPr/>
        <a:lstStyle/>
        <a:p>
          <a:endParaRPr lang="zh-TW" altLang="en-US"/>
        </a:p>
      </dgm:t>
    </dgm:pt>
    <dgm:pt modelId="{ED73795C-1CE4-48EF-8A34-48F554365FF9}" type="pres">
      <dgm:prSet presAssocID="{5EF562EB-857F-4C0E-8E7B-4E75DA34BF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C695F6-6452-449E-A6B8-6DBD7976B915}" type="pres">
      <dgm:prSet presAssocID="{7EC39590-CFDA-4BEF-9CF8-188BE89E9303}" presName="root1" presStyleCnt="0"/>
      <dgm:spPr/>
      <dgm:t>
        <a:bodyPr/>
        <a:lstStyle/>
        <a:p>
          <a:endParaRPr lang="zh-TW" altLang="en-US"/>
        </a:p>
      </dgm:t>
    </dgm:pt>
    <dgm:pt modelId="{20A2F407-DA63-4206-8F0E-402548811BDE}" type="pres">
      <dgm:prSet presAssocID="{7EC39590-CFDA-4BEF-9CF8-188BE89E9303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2C8E66-7B7F-4BF5-A8C7-885A0B35C62D}" type="pres">
      <dgm:prSet presAssocID="{7EC39590-CFDA-4BEF-9CF8-188BE89E9303}" presName="level2hierChild" presStyleCnt="0"/>
      <dgm:spPr/>
      <dgm:t>
        <a:bodyPr/>
        <a:lstStyle/>
        <a:p>
          <a:endParaRPr lang="zh-TW" altLang="en-US"/>
        </a:p>
      </dgm:t>
    </dgm:pt>
    <dgm:pt modelId="{36D65FD5-EF73-41A0-BB90-9C027DE1E22C}" type="pres">
      <dgm:prSet presAssocID="{31F1B98B-8F4E-4172-B628-9BE86AF75CF5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4D69EF5-07EC-4C90-8DA7-6EAB46D7C430}" type="pres">
      <dgm:prSet presAssocID="{31F1B98B-8F4E-4172-B628-9BE86AF75CF5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88FD66B-6C7F-4343-9EF4-64A0A5B9D97D}" type="pres">
      <dgm:prSet presAssocID="{B4BB5117-8866-4425-BCE8-3BCA42291A7E}" presName="root2" presStyleCnt="0"/>
      <dgm:spPr/>
      <dgm:t>
        <a:bodyPr/>
        <a:lstStyle/>
        <a:p>
          <a:endParaRPr lang="zh-TW" altLang="en-US"/>
        </a:p>
      </dgm:t>
    </dgm:pt>
    <dgm:pt modelId="{E659F59F-4114-4548-AB5E-CA2C8F2AFD60}" type="pres">
      <dgm:prSet presAssocID="{B4BB5117-8866-4425-BCE8-3BCA42291A7E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597902-870C-4A85-9D16-CA8B395132F1}" type="pres">
      <dgm:prSet presAssocID="{B4BB5117-8866-4425-BCE8-3BCA42291A7E}" presName="level3hierChild" presStyleCnt="0"/>
      <dgm:spPr/>
      <dgm:t>
        <a:bodyPr/>
        <a:lstStyle/>
        <a:p>
          <a:endParaRPr lang="zh-TW" altLang="en-US"/>
        </a:p>
      </dgm:t>
    </dgm:pt>
    <dgm:pt modelId="{B84EC05B-1507-424D-B1FF-F29D57D55C5B}" type="pres">
      <dgm:prSet presAssocID="{FE15233E-A119-49BE-BF20-3647FD59712A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1C3807B1-9757-40A6-A4E0-0CC6F0B8F53B}" type="pres">
      <dgm:prSet presAssocID="{FE15233E-A119-49BE-BF20-3647FD59712A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B047C0F-445A-4A6C-BD4A-8C49303F4B4B}" type="pres">
      <dgm:prSet presAssocID="{F5CEF83D-E386-47EB-B734-4D5CA591ED75}" presName="root2" presStyleCnt="0"/>
      <dgm:spPr/>
      <dgm:t>
        <a:bodyPr/>
        <a:lstStyle/>
        <a:p>
          <a:endParaRPr lang="zh-TW" altLang="en-US"/>
        </a:p>
      </dgm:t>
    </dgm:pt>
    <dgm:pt modelId="{8DE264FF-8E38-42A1-A735-94B8D08633BB}" type="pres">
      <dgm:prSet presAssocID="{F5CEF83D-E386-47EB-B734-4D5CA591ED75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E0CBF7-4A81-4799-A63D-DF60E751928B}" type="pres">
      <dgm:prSet presAssocID="{F5CEF83D-E386-47EB-B734-4D5CA591ED75}" presName="level3hierChild" presStyleCnt="0"/>
      <dgm:spPr/>
      <dgm:t>
        <a:bodyPr/>
        <a:lstStyle/>
        <a:p>
          <a:endParaRPr lang="zh-TW" altLang="en-US"/>
        </a:p>
      </dgm:t>
    </dgm:pt>
    <dgm:pt modelId="{10F91011-DD38-46EB-A953-A694496ABF2C}" type="pres">
      <dgm:prSet presAssocID="{8479DCBA-0983-450F-A86E-118A9AE30454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3834C98B-8F3F-45E5-A39D-19C5174A2B42}" type="pres">
      <dgm:prSet presAssocID="{8479DCBA-0983-450F-A86E-118A9AE30454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EA668327-7BFA-4F88-ACB1-8F831AB7A610}" type="pres">
      <dgm:prSet presAssocID="{5F87E115-DAEF-4CCE-A943-75B9DA49168A}" presName="root2" presStyleCnt="0"/>
      <dgm:spPr/>
      <dgm:t>
        <a:bodyPr/>
        <a:lstStyle/>
        <a:p>
          <a:endParaRPr lang="zh-TW" altLang="en-US"/>
        </a:p>
      </dgm:t>
    </dgm:pt>
    <dgm:pt modelId="{83A23ACE-3DA8-442F-811C-43DB94FF7BD6}" type="pres">
      <dgm:prSet presAssocID="{5F87E115-DAEF-4CCE-A943-75B9DA49168A}" presName="LevelTwoTextNode" presStyleLbl="node4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C416AB-8544-4377-AC15-67E60EFFDCC2}" type="pres">
      <dgm:prSet presAssocID="{5F87E115-DAEF-4CCE-A943-75B9DA49168A}" presName="level3hierChild" presStyleCnt="0"/>
      <dgm:spPr/>
      <dgm:t>
        <a:bodyPr/>
        <a:lstStyle/>
        <a:p>
          <a:endParaRPr lang="zh-TW" altLang="en-US"/>
        </a:p>
      </dgm:t>
    </dgm:pt>
    <dgm:pt modelId="{6089648A-BE92-4DA5-A9F2-412DDD75EFA2}" type="pres">
      <dgm:prSet presAssocID="{C810EF5C-C62C-429E-A0C3-C3C3FFD80F8C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402EC0FC-778A-4C94-836E-4CC375B46746}" type="pres">
      <dgm:prSet presAssocID="{C810EF5C-C62C-429E-A0C3-C3C3FFD80F8C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F9E3C967-1634-4CF0-A13A-F0898D5B62F5}" type="pres">
      <dgm:prSet presAssocID="{6E816F67-86D4-4315-A7F4-E81129A92A59}" presName="root2" presStyleCnt="0"/>
      <dgm:spPr/>
      <dgm:t>
        <a:bodyPr/>
        <a:lstStyle/>
        <a:p>
          <a:endParaRPr lang="zh-TW" altLang="en-US"/>
        </a:p>
      </dgm:t>
    </dgm:pt>
    <dgm:pt modelId="{7586D171-4BB9-4696-A966-F5AA834C1036}" type="pres">
      <dgm:prSet presAssocID="{6E816F67-86D4-4315-A7F4-E81129A92A59}" presName="LevelTwoTextNode" presStyleLbl="node4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3B1083-92F7-4272-99A4-E627AF1AF799}" type="pres">
      <dgm:prSet presAssocID="{6E816F67-86D4-4315-A7F4-E81129A92A59}" presName="level3hierChild" presStyleCnt="0"/>
      <dgm:spPr/>
      <dgm:t>
        <a:bodyPr/>
        <a:lstStyle/>
        <a:p>
          <a:endParaRPr lang="zh-TW" altLang="en-US"/>
        </a:p>
      </dgm:t>
    </dgm:pt>
    <dgm:pt modelId="{F7953DB3-47FD-443C-8907-EA44E9424B79}" type="pres">
      <dgm:prSet presAssocID="{60A556CA-0B92-4911-8AE3-102BB807B55A}" presName="root1" presStyleCnt="0"/>
      <dgm:spPr/>
      <dgm:t>
        <a:bodyPr/>
        <a:lstStyle/>
        <a:p>
          <a:endParaRPr lang="zh-TW" altLang="en-US"/>
        </a:p>
      </dgm:t>
    </dgm:pt>
    <dgm:pt modelId="{458E1AE5-2DD3-4660-8241-07B5BF6804BF}" type="pres">
      <dgm:prSet presAssocID="{60A556CA-0B92-4911-8AE3-102BB807B55A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FE8F6D-9D02-40CA-AD79-57F8DFB6DBCC}" type="pres">
      <dgm:prSet presAssocID="{60A556CA-0B92-4911-8AE3-102BB807B55A}" presName="level2hierChild" presStyleCnt="0"/>
      <dgm:spPr/>
      <dgm:t>
        <a:bodyPr/>
        <a:lstStyle/>
        <a:p>
          <a:endParaRPr lang="zh-TW" altLang="en-US"/>
        </a:p>
      </dgm:t>
    </dgm:pt>
    <dgm:pt modelId="{629715DC-E179-43D9-B034-4F73A617436E}" type="pres">
      <dgm:prSet presAssocID="{45A99717-AAB1-4F94-92B3-CD1EBC2285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4B2EA0EE-D278-445C-ADDD-219CBC2E3D46}" type="pres">
      <dgm:prSet presAssocID="{45A99717-AAB1-4F94-92B3-CD1EBC2285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4D32486-9DFC-4D65-81D9-8E424333ACF4}" type="pres">
      <dgm:prSet presAssocID="{DB852D85-AC79-4C03-8764-FF889C5C9EB8}" presName="root2" presStyleCnt="0"/>
      <dgm:spPr/>
      <dgm:t>
        <a:bodyPr/>
        <a:lstStyle/>
        <a:p>
          <a:endParaRPr lang="zh-TW" altLang="en-US"/>
        </a:p>
      </dgm:t>
    </dgm:pt>
    <dgm:pt modelId="{E0EA4539-9C0D-44CF-AF3F-37F717AC03E7}" type="pres">
      <dgm:prSet presAssocID="{DB852D85-AC79-4C03-8764-FF889C5C9EB8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153E4D-FA46-4719-9AE2-68FEF98E86B3}" type="pres">
      <dgm:prSet presAssocID="{DB852D85-AC79-4C03-8764-FF889C5C9EB8}" presName="level3hierChild" presStyleCnt="0"/>
      <dgm:spPr/>
      <dgm:t>
        <a:bodyPr/>
        <a:lstStyle/>
        <a:p>
          <a:endParaRPr lang="zh-TW" altLang="en-US"/>
        </a:p>
      </dgm:t>
    </dgm:pt>
    <dgm:pt modelId="{C4E1CE36-CD1D-4E1D-B6EC-312EC2D2B9D7}" type="pres">
      <dgm:prSet presAssocID="{4C507927-098E-4934-8F16-8E9BFFBA39A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2DE4EEFD-41DF-4A5E-9496-066810622AE2}" type="pres">
      <dgm:prSet presAssocID="{4C507927-098E-4934-8F16-8E9BFFBA39A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277C95A-E979-4DAA-9914-A8EEA5F5A0B5}" type="pres">
      <dgm:prSet presAssocID="{993EB500-ECE2-48DF-A1C6-585FABA6A232}" presName="root2" presStyleCnt="0"/>
      <dgm:spPr/>
      <dgm:t>
        <a:bodyPr/>
        <a:lstStyle/>
        <a:p>
          <a:endParaRPr lang="zh-TW" altLang="en-US"/>
        </a:p>
      </dgm:t>
    </dgm:pt>
    <dgm:pt modelId="{45DD247F-FD52-4221-BF3D-1C69DC205451}" type="pres">
      <dgm:prSet presAssocID="{993EB500-ECE2-48DF-A1C6-585FABA6A232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09AF4-F655-4CF4-9CB8-B519F1FDA7B9}" type="pres">
      <dgm:prSet presAssocID="{993EB500-ECE2-48DF-A1C6-585FABA6A232}" presName="level3hierChild" presStyleCnt="0"/>
      <dgm:spPr/>
      <dgm:t>
        <a:bodyPr/>
        <a:lstStyle/>
        <a:p>
          <a:endParaRPr lang="zh-TW" altLang="en-US"/>
        </a:p>
      </dgm:t>
    </dgm:pt>
    <dgm:pt modelId="{38470D5F-02AA-4694-9416-B5B14B8BDB1D}" type="pres">
      <dgm:prSet presAssocID="{51751EAB-5E1C-4B4D-90E3-03C08D20B68A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BEC51421-8B32-456E-91C9-3A4861C8EC32}" type="pres">
      <dgm:prSet presAssocID="{51751EAB-5E1C-4B4D-90E3-03C08D20B68A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12E6E8B7-EB9B-4C8A-8509-2031DF009981}" type="pres">
      <dgm:prSet presAssocID="{45D67CA1-D01B-448D-A321-E105342C4F93}" presName="root2" presStyleCnt="0"/>
      <dgm:spPr/>
      <dgm:t>
        <a:bodyPr/>
        <a:lstStyle/>
        <a:p>
          <a:endParaRPr lang="zh-TW" altLang="en-US"/>
        </a:p>
      </dgm:t>
    </dgm:pt>
    <dgm:pt modelId="{AF6A6CA7-615A-499B-AEE0-BCAD346A51C5}" type="pres">
      <dgm:prSet presAssocID="{45D67CA1-D01B-448D-A321-E105342C4F93}" presName="LevelTwoTextNode" presStyleLbl="node4" presStyleIdx="2" presStyleCnt="4" custLinFactNeighborY="-3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2EC6F8-8F47-4742-A639-42C5FF4382C7}" type="pres">
      <dgm:prSet presAssocID="{45D67CA1-D01B-448D-A321-E105342C4F93}" presName="level3hierChild" presStyleCnt="0"/>
      <dgm:spPr/>
      <dgm:t>
        <a:bodyPr/>
        <a:lstStyle/>
        <a:p>
          <a:endParaRPr lang="zh-TW" altLang="en-US"/>
        </a:p>
      </dgm:t>
    </dgm:pt>
    <dgm:pt modelId="{F6049D89-52D6-448E-A80F-3ED9D523E175}" type="pres">
      <dgm:prSet presAssocID="{69F47E29-A085-4831-9F5D-BD2851554C4F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C71E41E4-E973-4762-A401-85D58923DE53}" type="pres">
      <dgm:prSet presAssocID="{69F47E29-A085-4831-9F5D-BD2851554C4F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DFC8696F-7616-45E1-ACC1-451C31600294}" type="pres">
      <dgm:prSet presAssocID="{D31EE500-D607-4177-842B-2F5CF57903CE}" presName="root2" presStyleCnt="0"/>
      <dgm:spPr/>
      <dgm:t>
        <a:bodyPr/>
        <a:lstStyle/>
        <a:p>
          <a:endParaRPr lang="zh-TW" altLang="en-US"/>
        </a:p>
      </dgm:t>
    </dgm:pt>
    <dgm:pt modelId="{15731BD4-27DC-488F-9B46-0FFE04D35E79}" type="pres">
      <dgm:prSet presAssocID="{D31EE500-D607-4177-842B-2F5CF57903CE}" presName="LevelTwoTextNode" presStyleLbl="node4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0D1BA47-AB29-4C9C-A024-B3A78A6CED7F}" type="pres">
      <dgm:prSet presAssocID="{D31EE500-D607-4177-842B-2F5CF57903C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70DB0612-9FBA-47E8-9381-6E040842C9CA}" type="presOf" srcId="{B4BB5117-8866-4425-BCE8-3BCA42291A7E}" destId="{E659F59F-4114-4548-AB5E-CA2C8F2AFD60}" srcOrd="0" destOrd="0" presId="urn:microsoft.com/office/officeart/2005/8/layout/hierarchy2"/>
    <dgm:cxn modelId="{8BB89853-C6D0-4FE3-812C-30C11E4CD60B}" srcId="{DB852D85-AC79-4C03-8764-FF889C5C9EB8}" destId="{993EB500-ECE2-48DF-A1C6-585FABA6A232}" srcOrd="0" destOrd="0" parTransId="{4C507927-098E-4934-8F16-8E9BFFBA39A3}" sibTransId="{9CFB03F0-6039-4891-8DE2-0F9C82A517B3}"/>
    <dgm:cxn modelId="{B0E7284D-CBD1-43D6-B02A-E8B35A09FD3D}" type="presOf" srcId="{45A99717-AAB1-4F94-92B3-CD1EBC228517}" destId="{629715DC-E179-43D9-B034-4F73A617436E}" srcOrd="0" destOrd="0" presId="urn:microsoft.com/office/officeart/2005/8/layout/hierarchy2"/>
    <dgm:cxn modelId="{94EF996D-46B1-4982-871B-DC6547E38EEA}" type="presOf" srcId="{4C507927-098E-4934-8F16-8E9BFFBA39A3}" destId="{2DE4EEFD-41DF-4A5E-9496-066810622AE2}" srcOrd="1" destOrd="0" presId="urn:microsoft.com/office/officeart/2005/8/layout/hierarchy2"/>
    <dgm:cxn modelId="{B8F28542-61B2-40D2-AA32-F564F94342AD}" srcId="{5F87E115-DAEF-4CCE-A943-75B9DA49168A}" destId="{6E816F67-86D4-4315-A7F4-E81129A92A59}" srcOrd="0" destOrd="0" parTransId="{C810EF5C-C62C-429E-A0C3-C3C3FFD80F8C}" sibTransId="{E39BD110-F34C-4C56-AE44-CC7BD7399743}"/>
    <dgm:cxn modelId="{4BA814BC-FA83-47F5-85CC-599317123C74}" type="presOf" srcId="{5F87E115-DAEF-4CCE-A943-75B9DA49168A}" destId="{83A23ACE-3DA8-442F-811C-43DB94FF7BD6}" srcOrd="0" destOrd="0" presId="urn:microsoft.com/office/officeart/2005/8/layout/hierarchy2"/>
    <dgm:cxn modelId="{871333FA-9FE1-4E5B-A629-774DDF13D9EE}" type="presOf" srcId="{51751EAB-5E1C-4B4D-90E3-03C08D20B68A}" destId="{38470D5F-02AA-4694-9416-B5B14B8BDB1D}" srcOrd="0" destOrd="0" presId="urn:microsoft.com/office/officeart/2005/8/layout/hierarchy2"/>
    <dgm:cxn modelId="{7ADCE8D2-7FC0-4552-8DEB-9C85CA5BF2A1}" srcId="{5EF562EB-857F-4C0E-8E7B-4E75DA34BF3B}" destId="{7EC39590-CFDA-4BEF-9CF8-188BE89E9303}" srcOrd="0" destOrd="0" parTransId="{452C4CF8-9683-4509-805A-6326D4F4207A}" sibTransId="{95C53DB0-C776-400E-8D7A-303C7548D40E}"/>
    <dgm:cxn modelId="{29130146-7DB6-4FE6-B4E6-DAF4C24878A4}" srcId="{B4BB5117-8866-4425-BCE8-3BCA42291A7E}" destId="{F5CEF83D-E386-47EB-B734-4D5CA591ED75}" srcOrd="0" destOrd="0" parTransId="{FE15233E-A119-49BE-BF20-3647FD59712A}" sibTransId="{8B82F7CC-71C9-46CB-97B0-3608D6BF60F6}"/>
    <dgm:cxn modelId="{DCAB3629-357F-41FB-866F-29D7848B08BE}" type="presOf" srcId="{C810EF5C-C62C-429E-A0C3-C3C3FFD80F8C}" destId="{402EC0FC-778A-4C94-836E-4CC375B46746}" srcOrd="1" destOrd="0" presId="urn:microsoft.com/office/officeart/2005/8/layout/hierarchy2"/>
    <dgm:cxn modelId="{4179957A-35D6-4DF6-B310-E6FFC7705DAE}" type="presOf" srcId="{D31EE500-D607-4177-842B-2F5CF57903CE}" destId="{15731BD4-27DC-488F-9B46-0FFE04D35E79}" srcOrd="0" destOrd="0" presId="urn:microsoft.com/office/officeart/2005/8/layout/hierarchy2"/>
    <dgm:cxn modelId="{EB83B84B-F73F-410F-B6B8-C25CE3A9E45E}" type="presOf" srcId="{51751EAB-5E1C-4B4D-90E3-03C08D20B68A}" destId="{BEC51421-8B32-456E-91C9-3A4861C8EC32}" srcOrd="1" destOrd="0" presId="urn:microsoft.com/office/officeart/2005/8/layout/hierarchy2"/>
    <dgm:cxn modelId="{485F7679-EAEE-40B1-A2CE-2CD4ACBC513F}" type="presOf" srcId="{F5CEF83D-E386-47EB-B734-4D5CA591ED75}" destId="{8DE264FF-8E38-42A1-A735-94B8D08633BB}" srcOrd="0" destOrd="0" presId="urn:microsoft.com/office/officeart/2005/8/layout/hierarchy2"/>
    <dgm:cxn modelId="{6B4AF50F-A8A1-4CF1-ADA1-6B7A83D0BAAF}" type="presOf" srcId="{45A99717-AAB1-4F94-92B3-CD1EBC228517}" destId="{4B2EA0EE-D278-445C-ADDD-219CBC2E3D46}" srcOrd="1" destOrd="0" presId="urn:microsoft.com/office/officeart/2005/8/layout/hierarchy2"/>
    <dgm:cxn modelId="{C4DD4D08-5A62-4720-99DD-F4F50AE123C6}" srcId="{7EC39590-CFDA-4BEF-9CF8-188BE89E9303}" destId="{B4BB5117-8866-4425-BCE8-3BCA42291A7E}" srcOrd="0" destOrd="0" parTransId="{31F1B98B-8F4E-4172-B628-9BE86AF75CF5}" sibTransId="{3AFAAB50-0F34-4F27-9661-2EB9A9D0E076}"/>
    <dgm:cxn modelId="{4CE1CD84-8894-4B09-A41F-212B6CF64CFB}" type="presOf" srcId="{FE15233E-A119-49BE-BF20-3647FD59712A}" destId="{1C3807B1-9757-40A6-A4E0-0CC6F0B8F53B}" srcOrd="1" destOrd="0" presId="urn:microsoft.com/office/officeart/2005/8/layout/hierarchy2"/>
    <dgm:cxn modelId="{5E6E2BFF-F0D5-4859-9FB1-6ABDB70ED3A8}" srcId="{5EF562EB-857F-4C0E-8E7B-4E75DA34BF3B}" destId="{60A556CA-0B92-4911-8AE3-102BB807B55A}" srcOrd="1" destOrd="0" parTransId="{B118CDC6-F678-4D25-9AF0-15A8A71CD464}" sibTransId="{08B4BAA9-5F00-483E-B34C-8ABDAFC44954}"/>
    <dgm:cxn modelId="{17B8DA67-8A18-44B2-8E3E-EF3F43A5F8FA}" type="presOf" srcId="{4C507927-098E-4934-8F16-8E9BFFBA39A3}" destId="{C4E1CE36-CD1D-4E1D-B6EC-312EC2D2B9D7}" srcOrd="0" destOrd="0" presId="urn:microsoft.com/office/officeart/2005/8/layout/hierarchy2"/>
    <dgm:cxn modelId="{2312B4AE-DA30-433B-81BE-4414046B64AD}" srcId="{45D67CA1-D01B-448D-A321-E105342C4F93}" destId="{D31EE500-D607-4177-842B-2F5CF57903CE}" srcOrd="0" destOrd="0" parTransId="{69F47E29-A085-4831-9F5D-BD2851554C4F}" sibTransId="{ACC0AAF9-3258-4E9E-BA43-6680ED2D8473}"/>
    <dgm:cxn modelId="{79AE8A64-6C25-4EDF-991F-F4362E998F9A}" type="presOf" srcId="{C810EF5C-C62C-429E-A0C3-C3C3FFD80F8C}" destId="{6089648A-BE92-4DA5-A9F2-412DDD75EFA2}" srcOrd="0" destOrd="0" presId="urn:microsoft.com/office/officeart/2005/8/layout/hierarchy2"/>
    <dgm:cxn modelId="{FDA12C68-5861-4088-9FC8-0E08C82766FA}" type="presOf" srcId="{7EC39590-CFDA-4BEF-9CF8-188BE89E9303}" destId="{20A2F407-DA63-4206-8F0E-402548811BDE}" srcOrd="0" destOrd="0" presId="urn:microsoft.com/office/officeart/2005/8/layout/hierarchy2"/>
    <dgm:cxn modelId="{303B88B9-D681-4351-9917-14E066281566}" type="presOf" srcId="{6E816F67-86D4-4315-A7F4-E81129A92A59}" destId="{7586D171-4BB9-4696-A966-F5AA834C1036}" srcOrd="0" destOrd="0" presId="urn:microsoft.com/office/officeart/2005/8/layout/hierarchy2"/>
    <dgm:cxn modelId="{676CE8AD-BC41-48FB-A49A-4FB16E71D2C6}" type="presOf" srcId="{31F1B98B-8F4E-4172-B628-9BE86AF75CF5}" destId="{36D65FD5-EF73-41A0-BB90-9C027DE1E22C}" srcOrd="0" destOrd="0" presId="urn:microsoft.com/office/officeart/2005/8/layout/hierarchy2"/>
    <dgm:cxn modelId="{48D205CF-E3FD-4496-B26F-E6CCC24C94C7}" type="presOf" srcId="{5EF562EB-857F-4C0E-8E7B-4E75DA34BF3B}" destId="{ED73795C-1CE4-48EF-8A34-48F554365FF9}" srcOrd="0" destOrd="0" presId="urn:microsoft.com/office/officeart/2005/8/layout/hierarchy2"/>
    <dgm:cxn modelId="{044DA912-76D0-4E31-863F-4CBF3FC5B305}" type="presOf" srcId="{45D67CA1-D01B-448D-A321-E105342C4F93}" destId="{AF6A6CA7-615A-499B-AEE0-BCAD346A51C5}" srcOrd="0" destOrd="0" presId="urn:microsoft.com/office/officeart/2005/8/layout/hierarchy2"/>
    <dgm:cxn modelId="{C52B65DA-CDDE-43D9-AB9D-A11DC2F920CC}" type="presOf" srcId="{31F1B98B-8F4E-4172-B628-9BE86AF75CF5}" destId="{24D69EF5-07EC-4C90-8DA7-6EAB46D7C430}" srcOrd="1" destOrd="0" presId="urn:microsoft.com/office/officeart/2005/8/layout/hierarchy2"/>
    <dgm:cxn modelId="{5AE3A5A2-F753-4396-B190-BA3EBF645B93}" type="presOf" srcId="{8479DCBA-0983-450F-A86E-118A9AE30454}" destId="{3834C98B-8F3F-45E5-A39D-19C5174A2B42}" srcOrd="1" destOrd="0" presId="urn:microsoft.com/office/officeart/2005/8/layout/hierarchy2"/>
    <dgm:cxn modelId="{12DE22D6-98E4-42BD-A32E-873BDFD05C7B}" srcId="{60A556CA-0B92-4911-8AE3-102BB807B55A}" destId="{DB852D85-AC79-4C03-8764-FF889C5C9EB8}" srcOrd="0" destOrd="0" parTransId="{45A99717-AAB1-4F94-92B3-CD1EBC228517}" sibTransId="{A06F583D-8419-492D-BA2B-F75547B2CBA1}"/>
    <dgm:cxn modelId="{3AC564C0-E35D-4B96-B2FD-BD5FBCE5B27D}" type="presOf" srcId="{60A556CA-0B92-4911-8AE3-102BB807B55A}" destId="{458E1AE5-2DD3-4660-8241-07B5BF6804BF}" srcOrd="0" destOrd="0" presId="urn:microsoft.com/office/officeart/2005/8/layout/hierarchy2"/>
    <dgm:cxn modelId="{28076292-A83A-46A4-A1F7-54F9327711B3}" srcId="{993EB500-ECE2-48DF-A1C6-585FABA6A232}" destId="{45D67CA1-D01B-448D-A321-E105342C4F93}" srcOrd="0" destOrd="0" parTransId="{51751EAB-5E1C-4B4D-90E3-03C08D20B68A}" sibTransId="{AFA16948-5E20-48F0-A10C-34BB512EB8C6}"/>
    <dgm:cxn modelId="{CD3D7E1F-1C31-40F6-98AB-5F5078F38165}" type="presOf" srcId="{69F47E29-A085-4831-9F5D-BD2851554C4F}" destId="{F6049D89-52D6-448E-A80F-3ED9D523E175}" srcOrd="0" destOrd="0" presId="urn:microsoft.com/office/officeart/2005/8/layout/hierarchy2"/>
    <dgm:cxn modelId="{6B14F55B-6981-402C-A03E-3098BBC5CEE3}" type="presOf" srcId="{69F47E29-A085-4831-9F5D-BD2851554C4F}" destId="{C71E41E4-E973-4762-A401-85D58923DE53}" srcOrd="1" destOrd="0" presId="urn:microsoft.com/office/officeart/2005/8/layout/hierarchy2"/>
    <dgm:cxn modelId="{7FC66AB4-1D09-4C97-86EB-0E23EB727336}" type="presOf" srcId="{993EB500-ECE2-48DF-A1C6-585FABA6A232}" destId="{45DD247F-FD52-4221-BF3D-1C69DC205451}" srcOrd="0" destOrd="0" presId="urn:microsoft.com/office/officeart/2005/8/layout/hierarchy2"/>
    <dgm:cxn modelId="{36513817-BDEB-43CD-9BA8-AA6DD9559FC4}" type="presOf" srcId="{8479DCBA-0983-450F-A86E-118A9AE30454}" destId="{10F91011-DD38-46EB-A953-A694496ABF2C}" srcOrd="0" destOrd="0" presId="urn:microsoft.com/office/officeart/2005/8/layout/hierarchy2"/>
    <dgm:cxn modelId="{4E0E4B9E-3C15-43DD-8F12-B3507DB016C8}" type="presOf" srcId="{DB852D85-AC79-4C03-8764-FF889C5C9EB8}" destId="{E0EA4539-9C0D-44CF-AF3F-37F717AC03E7}" srcOrd="0" destOrd="0" presId="urn:microsoft.com/office/officeart/2005/8/layout/hierarchy2"/>
    <dgm:cxn modelId="{34E62E48-24BF-4E7B-B404-072249A2BEBD}" srcId="{F5CEF83D-E386-47EB-B734-4D5CA591ED75}" destId="{5F87E115-DAEF-4CCE-A943-75B9DA49168A}" srcOrd="0" destOrd="0" parTransId="{8479DCBA-0983-450F-A86E-118A9AE30454}" sibTransId="{CA67C29D-31F0-4AE0-AA3E-8B080C438BF6}"/>
    <dgm:cxn modelId="{6C762686-73BC-4B09-BBC4-85ED7E628AA5}" type="presOf" srcId="{FE15233E-A119-49BE-BF20-3647FD59712A}" destId="{B84EC05B-1507-424D-B1FF-F29D57D55C5B}" srcOrd="0" destOrd="0" presId="urn:microsoft.com/office/officeart/2005/8/layout/hierarchy2"/>
    <dgm:cxn modelId="{AEF41BB7-DF86-456F-B1AD-CD3FDB0D1D77}" type="presParOf" srcId="{ED73795C-1CE4-48EF-8A34-48F554365FF9}" destId="{E1C695F6-6452-449E-A6B8-6DBD7976B915}" srcOrd="0" destOrd="0" presId="urn:microsoft.com/office/officeart/2005/8/layout/hierarchy2"/>
    <dgm:cxn modelId="{8C13A00E-EE61-4F25-B37D-8CAFB3D736AB}" type="presParOf" srcId="{E1C695F6-6452-449E-A6B8-6DBD7976B915}" destId="{20A2F407-DA63-4206-8F0E-402548811BDE}" srcOrd="0" destOrd="0" presId="urn:microsoft.com/office/officeart/2005/8/layout/hierarchy2"/>
    <dgm:cxn modelId="{893227D3-C775-4CE5-9B9B-D239E14656DB}" type="presParOf" srcId="{E1C695F6-6452-449E-A6B8-6DBD7976B915}" destId="{932C8E66-7B7F-4BF5-A8C7-885A0B35C62D}" srcOrd="1" destOrd="0" presId="urn:microsoft.com/office/officeart/2005/8/layout/hierarchy2"/>
    <dgm:cxn modelId="{1DA68FEC-F94A-4430-89DD-EA00FCBD704B}" type="presParOf" srcId="{932C8E66-7B7F-4BF5-A8C7-885A0B35C62D}" destId="{36D65FD5-EF73-41A0-BB90-9C027DE1E22C}" srcOrd="0" destOrd="0" presId="urn:microsoft.com/office/officeart/2005/8/layout/hierarchy2"/>
    <dgm:cxn modelId="{3F867424-BA8F-4E95-94E5-BB89A039727D}" type="presParOf" srcId="{36D65FD5-EF73-41A0-BB90-9C027DE1E22C}" destId="{24D69EF5-07EC-4C90-8DA7-6EAB46D7C430}" srcOrd="0" destOrd="0" presId="urn:microsoft.com/office/officeart/2005/8/layout/hierarchy2"/>
    <dgm:cxn modelId="{29AA405E-C372-4935-9912-F87382185A02}" type="presParOf" srcId="{932C8E66-7B7F-4BF5-A8C7-885A0B35C62D}" destId="{C88FD66B-6C7F-4343-9EF4-64A0A5B9D97D}" srcOrd="1" destOrd="0" presId="urn:microsoft.com/office/officeart/2005/8/layout/hierarchy2"/>
    <dgm:cxn modelId="{69114D4E-C866-4C61-9076-E03E5B245FA5}" type="presParOf" srcId="{C88FD66B-6C7F-4343-9EF4-64A0A5B9D97D}" destId="{E659F59F-4114-4548-AB5E-CA2C8F2AFD60}" srcOrd="0" destOrd="0" presId="urn:microsoft.com/office/officeart/2005/8/layout/hierarchy2"/>
    <dgm:cxn modelId="{05B26ACC-5DBE-46A9-9C49-7ED9CCEE6EBC}" type="presParOf" srcId="{C88FD66B-6C7F-4343-9EF4-64A0A5B9D97D}" destId="{E5597902-870C-4A85-9D16-CA8B395132F1}" srcOrd="1" destOrd="0" presId="urn:microsoft.com/office/officeart/2005/8/layout/hierarchy2"/>
    <dgm:cxn modelId="{20776516-88FF-4DE1-AE16-22AFF4FB3674}" type="presParOf" srcId="{E5597902-870C-4A85-9D16-CA8B395132F1}" destId="{B84EC05B-1507-424D-B1FF-F29D57D55C5B}" srcOrd="0" destOrd="0" presId="urn:microsoft.com/office/officeart/2005/8/layout/hierarchy2"/>
    <dgm:cxn modelId="{A746CAD3-D5B6-4E98-A930-60F17199948F}" type="presParOf" srcId="{B84EC05B-1507-424D-B1FF-F29D57D55C5B}" destId="{1C3807B1-9757-40A6-A4E0-0CC6F0B8F53B}" srcOrd="0" destOrd="0" presId="urn:microsoft.com/office/officeart/2005/8/layout/hierarchy2"/>
    <dgm:cxn modelId="{2878656E-6C1B-4413-8AE2-73FB48C092F8}" type="presParOf" srcId="{E5597902-870C-4A85-9D16-CA8B395132F1}" destId="{9B047C0F-445A-4A6C-BD4A-8C49303F4B4B}" srcOrd="1" destOrd="0" presId="urn:microsoft.com/office/officeart/2005/8/layout/hierarchy2"/>
    <dgm:cxn modelId="{07AD3426-DA84-400C-8356-83C97D95344A}" type="presParOf" srcId="{9B047C0F-445A-4A6C-BD4A-8C49303F4B4B}" destId="{8DE264FF-8E38-42A1-A735-94B8D08633BB}" srcOrd="0" destOrd="0" presId="urn:microsoft.com/office/officeart/2005/8/layout/hierarchy2"/>
    <dgm:cxn modelId="{FDB7B0A6-C588-414F-ABFA-FD534F2EB348}" type="presParOf" srcId="{9B047C0F-445A-4A6C-BD4A-8C49303F4B4B}" destId="{CCE0CBF7-4A81-4799-A63D-DF60E751928B}" srcOrd="1" destOrd="0" presId="urn:microsoft.com/office/officeart/2005/8/layout/hierarchy2"/>
    <dgm:cxn modelId="{8338774A-1A13-4923-BC5D-25F9A74954AA}" type="presParOf" srcId="{CCE0CBF7-4A81-4799-A63D-DF60E751928B}" destId="{10F91011-DD38-46EB-A953-A694496ABF2C}" srcOrd="0" destOrd="0" presId="urn:microsoft.com/office/officeart/2005/8/layout/hierarchy2"/>
    <dgm:cxn modelId="{2A84309F-3341-4044-948E-57293065EB4C}" type="presParOf" srcId="{10F91011-DD38-46EB-A953-A694496ABF2C}" destId="{3834C98B-8F3F-45E5-A39D-19C5174A2B42}" srcOrd="0" destOrd="0" presId="urn:microsoft.com/office/officeart/2005/8/layout/hierarchy2"/>
    <dgm:cxn modelId="{2B18602A-70C3-4110-B30D-912CD674835F}" type="presParOf" srcId="{CCE0CBF7-4A81-4799-A63D-DF60E751928B}" destId="{EA668327-7BFA-4F88-ACB1-8F831AB7A610}" srcOrd="1" destOrd="0" presId="urn:microsoft.com/office/officeart/2005/8/layout/hierarchy2"/>
    <dgm:cxn modelId="{615C310C-9A8A-4D71-955B-6F30CCF2D130}" type="presParOf" srcId="{EA668327-7BFA-4F88-ACB1-8F831AB7A610}" destId="{83A23ACE-3DA8-442F-811C-43DB94FF7BD6}" srcOrd="0" destOrd="0" presId="urn:microsoft.com/office/officeart/2005/8/layout/hierarchy2"/>
    <dgm:cxn modelId="{06CFC81A-B08C-4699-BE8E-735C2CC8EE6B}" type="presParOf" srcId="{EA668327-7BFA-4F88-ACB1-8F831AB7A610}" destId="{C5C416AB-8544-4377-AC15-67E60EFFDCC2}" srcOrd="1" destOrd="0" presId="urn:microsoft.com/office/officeart/2005/8/layout/hierarchy2"/>
    <dgm:cxn modelId="{13BFAF38-9C94-422A-B6FC-BC7BFD39A2AB}" type="presParOf" srcId="{C5C416AB-8544-4377-AC15-67E60EFFDCC2}" destId="{6089648A-BE92-4DA5-A9F2-412DDD75EFA2}" srcOrd="0" destOrd="0" presId="urn:microsoft.com/office/officeart/2005/8/layout/hierarchy2"/>
    <dgm:cxn modelId="{41581A12-E5AF-4E48-BB09-F7973247DC3C}" type="presParOf" srcId="{6089648A-BE92-4DA5-A9F2-412DDD75EFA2}" destId="{402EC0FC-778A-4C94-836E-4CC375B46746}" srcOrd="0" destOrd="0" presId="urn:microsoft.com/office/officeart/2005/8/layout/hierarchy2"/>
    <dgm:cxn modelId="{45A302D4-1EAC-4C60-812F-A172A28927F6}" type="presParOf" srcId="{C5C416AB-8544-4377-AC15-67E60EFFDCC2}" destId="{F9E3C967-1634-4CF0-A13A-F0898D5B62F5}" srcOrd="1" destOrd="0" presId="urn:microsoft.com/office/officeart/2005/8/layout/hierarchy2"/>
    <dgm:cxn modelId="{63B038FE-AC47-4554-8E82-00EAA21BDF77}" type="presParOf" srcId="{F9E3C967-1634-4CF0-A13A-F0898D5B62F5}" destId="{7586D171-4BB9-4696-A966-F5AA834C1036}" srcOrd="0" destOrd="0" presId="urn:microsoft.com/office/officeart/2005/8/layout/hierarchy2"/>
    <dgm:cxn modelId="{4B7E5F7B-BE24-42E0-BC2E-7E4F2C77B121}" type="presParOf" srcId="{F9E3C967-1634-4CF0-A13A-F0898D5B62F5}" destId="{063B1083-92F7-4272-99A4-E627AF1AF799}" srcOrd="1" destOrd="0" presId="urn:microsoft.com/office/officeart/2005/8/layout/hierarchy2"/>
    <dgm:cxn modelId="{478B3FD3-AC66-4FD0-BF29-19BBC711BE7B}" type="presParOf" srcId="{ED73795C-1CE4-48EF-8A34-48F554365FF9}" destId="{F7953DB3-47FD-443C-8907-EA44E9424B79}" srcOrd="1" destOrd="0" presId="urn:microsoft.com/office/officeart/2005/8/layout/hierarchy2"/>
    <dgm:cxn modelId="{27A15374-1A4E-48C4-AF14-4B0A15EB63C7}" type="presParOf" srcId="{F7953DB3-47FD-443C-8907-EA44E9424B79}" destId="{458E1AE5-2DD3-4660-8241-07B5BF6804BF}" srcOrd="0" destOrd="0" presId="urn:microsoft.com/office/officeart/2005/8/layout/hierarchy2"/>
    <dgm:cxn modelId="{6FE834A4-A60E-4A3F-9478-F47469DEFD43}" type="presParOf" srcId="{F7953DB3-47FD-443C-8907-EA44E9424B79}" destId="{F6FE8F6D-9D02-40CA-AD79-57F8DFB6DBCC}" srcOrd="1" destOrd="0" presId="urn:microsoft.com/office/officeart/2005/8/layout/hierarchy2"/>
    <dgm:cxn modelId="{C5027FEF-DA1B-43BC-A28E-1B0DB484A9CA}" type="presParOf" srcId="{F6FE8F6D-9D02-40CA-AD79-57F8DFB6DBCC}" destId="{629715DC-E179-43D9-B034-4F73A617436E}" srcOrd="0" destOrd="0" presId="urn:microsoft.com/office/officeart/2005/8/layout/hierarchy2"/>
    <dgm:cxn modelId="{1D962C2C-4278-4C09-9335-98E106A3472F}" type="presParOf" srcId="{629715DC-E179-43D9-B034-4F73A617436E}" destId="{4B2EA0EE-D278-445C-ADDD-219CBC2E3D46}" srcOrd="0" destOrd="0" presId="urn:microsoft.com/office/officeart/2005/8/layout/hierarchy2"/>
    <dgm:cxn modelId="{CF5326C8-3B98-4CFE-8597-3984F7421D37}" type="presParOf" srcId="{F6FE8F6D-9D02-40CA-AD79-57F8DFB6DBCC}" destId="{04D32486-9DFC-4D65-81D9-8E424333ACF4}" srcOrd="1" destOrd="0" presId="urn:microsoft.com/office/officeart/2005/8/layout/hierarchy2"/>
    <dgm:cxn modelId="{33B12823-370C-475F-9C14-CC530AFA8096}" type="presParOf" srcId="{04D32486-9DFC-4D65-81D9-8E424333ACF4}" destId="{E0EA4539-9C0D-44CF-AF3F-37F717AC03E7}" srcOrd="0" destOrd="0" presId="urn:microsoft.com/office/officeart/2005/8/layout/hierarchy2"/>
    <dgm:cxn modelId="{B5FB274B-3961-491D-B023-011058E5E068}" type="presParOf" srcId="{04D32486-9DFC-4D65-81D9-8E424333ACF4}" destId="{27153E4D-FA46-4719-9AE2-68FEF98E86B3}" srcOrd="1" destOrd="0" presId="urn:microsoft.com/office/officeart/2005/8/layout/hierarchy2"/>
    <dgm:cxn modelId="{CB250B94-78CE-453D-8C43-3F6535D25B45}" type="presParOf" srcId="{27153E4D-FA46-4719-9AE2-68FEF98E86B3}" destId="{C4E1CE36-CD1D-4E1D-B6EC-312EC2D2B9D7}" srcOrd="0" destOrd="0" presId="urn:microsoft.com/office/officeart/2005/8/layout/hierarchy2"/>
    <dgm:cxn modelId="{4BDC187B-AC0E-4E34-8222-76F400BC070A}" type="presParOf" srcId="{C4E1CE36-CD1D-4E1D-B6EC-312EC2D2B9D7}" destId="{2DE4EEFD-41DF-4A5E-9496-066810622AE2}" srcOrd="0" destOrd="0" presId="urn:microsoft.com/office/officeart/2005/8/layout/hierarchy2"/>
    <dgm:cxn modelId="{4D6E60C0-1EFA-43AF-9945-6C0B0D967E35}" type="presParOf" srcId="{27153E4D-FA46-4719-9AE2-68FEF98E86B3}" destId="{D277C95A-E979-4DAA-9914-A8EEA5F5A0B5}" srcOrd="1" destOrd="0" presId="urn:microsoft.com/office/officeart/2005/8/layout/hierarchy2"/>
    <dgm:cxn modelId="{076CCFA7-9E45-4417-B12D-7E3AD1906504}" type="presParOf" srcId="{D277C95A-E979-4DAA-9914-A8EEA5F5A0B5}" destId="{45DD247F-FD52-4221-BF3D-1C69DC205451}" srcOrd="0" destOrd="0" presId="urn:microsoft.com/office/officeart/2005/8/layout/hierarchy2"/>
    <dgm:cxn modelId="{4410FDAB-F34E-41FB-B51E-F1633A5FD20F}" type="presParOf" srcId="{D277C95A-E979-4DAA-9914-A8EEA5F5A0B5}" destId="{1C809AF4-F655-4CF4-9CB8-B519F1FDA7B9}" srcOrd="1" destOrd="0" presId="urn:microsoft.com/office/officeart/2005/8/layout/hierarchy2"/>
    <dgm:cxn modelId="{2B101BD5-40D5-4CFC-8121-68F138955DB6}" type="presParOf" srcId="{1C809AF4-F655-4CF4-9CB8-B519F1FDA7B9}" destId="{38470D5F-02AA-4694-9416-B5B14B8BDB1D}" srcOrd="0" destOrd="0" presId="urn:microsoft.com/office/officeart/2005/8/layout/hierarchy2"/>
    <dgm:cxn modelId="{E0D34851-44C7-46CA-8B2D-07BFAAF00B84}" type="presParOf" srcId="{38470D5F-02AA-4694-9416-B5B14B8BDB1D}" destId="{BEC51421-8B32-456E-91C9-3A4861C8EC32}" srcOrd="0" destOrd="0" presId="urn:microsoft.com/office/officeart/2005/8/layout/hierarchy2"/>
    <dgm:cxn modelId="{1CA20F24-E688-48DC-9BAF-8A0B12E272E9}" type="presParOf" srcId="{1C809AF4-F655-4CF4-9CB8-B519F1FDA7B9}" destId="{12E6E8B7-EB9B-4C8A-8509-2031DF009981}" srcOrd="1" destOrd="0" presId="urn:microsoft.com/office/officeart/2005/8/layout/hierarchy2"/>
    <dgm:cxn modelId="{A961352D-195F-4020-BDAD-4C981B1B9037}" type="presParOf" srcId="{12E6E8B7-EB9B-4C8A-8509-2031DF009981}" destId="{AF6A6CA7-615A-499B-AEE0-BCAD346A51C5}" srcOrd="0" destOrd="0" presId="urn:microsoft.com/office/officeart/2005/8/layout/hierarchy2"/>
    <dgm:cxn modelId="{6032F92F-CBEE-40D3-A01D-4F44789C561F}" type="presParOf" srcId="{12E6E8B7-EB9B-4C8A-8509-2031DF009981}" destId="{BA2EC6F8-8F47-4742-A639-42C5FF4382C7}" srcOrd="1" destOrd="0" presId="urn:microsoft.com/office/officeart/2005/8/layout/hierarchy2"/>
    <dgm:cxn modelId="{4C65F197-E883-48F5-A880-B95EAAB38394}" type="presParOf" srcId="{BA2EC6F8-8F47-4742-A639-42C5FF4382C7}" destId="{F6049D89-52D6-448E-A80F-3ED9D523E175}" srcOrd="0" destOrd="0" presId="urn:microsoft.com/office/officeart/2005/8/layout/hierarchy2"/>
    <dgm:cxn modelId="{657E54D7-DA8F-4C29-848F-C3E411D2EE95}" type="presParOf" srcId="{F6049D89-52D6-448E-A80F-3ED9D523E175}" destId="{C71E41E4-E973-4762-A401-85D58923DE53}" srcOrd="0" destOrd="0" presId="urn:microsoft.com/office/officeart/2005/8/layout/hierarchy2"/>
    <dgm:cxn modelId="{48D62D29-7551-4FBD-8157-2AC53E0E81BF}" type="presParOf" srcId="{BA2EC6F8-8F47-4742-A639-42C5FF4382C7}" destId="{DFC8696F-7616-45E1-ACC1-451C31600294}" srcOrd="1" destOrd="0" presId="urn:microsoft.com/office/officeart/2005/8/layout/hierarchy2"/>
    <dgm:cxn modelId="{A36BF75A-1E95-468B-9C68-A7A46F02E451}" type="presParOf" srcId="{DFC8696F-7616-45E1-ACC1-451C31600294}" destId="{15731BD4-27DC-488F-9B46-0FFE04D35E79}" srcOrd="0" destOrd="0" presId="urn:microsoft.com/office/officeart/2005/8/layout/hierarchy2"/>
    <dgm:cxn modelId="{78E58A2A-81FA-4423-99B4-0AEA5108C0D8}" type="presParOf" srcId="{DFC8696F-7616-45E1-ACC1-451C31600294}" destId="{50D1BA47-AB29-4C9C-A024-B3A78A6CED7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EF562EB-857F-4C0E-8E7B-4E75DA34BF3B}" type="doc">
      <dgm:prSet loTypeId="urn:microsoft.com/office/officeart/2005/8/layout/hierarchy2" loCatId="hierarchy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zh-TW" altLang="en-US"/>
        </a:p>
      </dgm:t>
    </dgm:pt>
    <dgm:pt modelId="{DE40B504-3269-45AD-B350-95A03769AA7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體群臣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0D1FBDEB-92F4-4D3E-B988-8788F3EB4813}" type="parTrans" cxnId="{66D7DA21-1BAF-46AE-BF25-DF70FA0DF683}">
      <dgm:prSet/>
      <dgm:spPr/>
      <dgm:t>
        <a:bodyPr/>
        <a:lstStyle/>
        <a:p>
          <a:endParaRPr lang="zh-TW" altLang="en-US"/>
        </a:p>
      </dgm:t>
    </dgm:pt>
    <dgm:pt modelId="{D0086B9E-6018-4858-9BD9-2255EDEB398D}" type="sibTrans" cxnId="{66D7DA21-1BAF-46AE-BF25-DF70FA0DF683}">
      <dgm:prSet/>
      <dgm:spPr/>
      <dgm:t>
        <a:bodyPr/>
        <a:lstStyle/>
        <a:p>
          <a:endParaRPr lang="zh-TW" altLang="en-US"/>
        </a:p>
      </dgm:t>
    </dgm:pt>
    <dgm:pt modelId="{52AF63F5-AF3A-404E-A0F5-78E01D27B26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來百工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A9360993-F05E-4370-8BB2-0847DF9233F2}" type="parTrans" cxnId="{D3D4C901-8F97-4537-8AA4-FC2CB6973324}">
      <dgm:prSet/>
      <dgm:spPr/>
      <dgm:t>
        <a:bodyPr/>
        <a:lstStyle/>
        <a:p>
          <a:endParaRPr lang="zh-TW" altLang="en-US"/>
        </a:p>
      </dgm:t>
    </dgm:pt>
    <dgm:pt modelId="{37279EC8-01CD-4D4F-9D11-80DD926B4CA3}" type="sibTrans" cxnId="{D3D4C901-8F97-4537-8AA4-FC2CB6973324}">
      <dgm:prSet/>
      <dgm:spPr/>
      <dgm:t>
        <a:bodyPr/>
        <a:lstStyle/>
        <a:p>
          <a:endParaRPr lang="zh-TW" altLang="en-US"/>
        </a:p>
      </dgm:t>
    </dgm:pt>
    <dgm:pt modelId="{9E3471EF-C931-4BC6-9699-81D0CE46081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柔遠人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B950534D-9EC2-43C4-9013-B5A9AB8354B7}" type="parTrans" cxnId="{F1BD0ED2-DC7C-48E1-BF22-FBA793D7AAA7}">
      <dgm:prSet/>
      <dgm:spPr/>
      <dgm:t>
        <a:bodyPr/>
        <a:lstStyle/>
        <a:p>
          <a:endParaRPr lang="zh-TW" altLang="en-US"/>
        </a:p>
      </dgm:t>
    </dgm:pt>
    <dgm:pt modelId="{2DCC87EC-4883-49C5-990F-9412B3F09298}" type="sibTrans" cxnId="{F1BD0ED2-DC7C-48E1-BF22-FBA793D7AAA7}">
      <dgm:prSet/>
      <dgm:spPr/>
      <dgm:t>
        <a:bodyPr/>
        <a:lstStyle/>
        <a:p>
          <a:endParaRPr lang="zh-TW" altLang="en-US"/>
        </a:p>
      </dgm:t>
    </dgm:pt>
    <dgm:pt modelId="{178A8CF9-71A3-4D37-B760-4C7D48EB4847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懷諸侯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06D449F-0DF6-4B3C-ABCB-354D93266C08}" type="parTrans" cxnId="{7ABBB0F4-FF60-48E2-B7C6-B1B34512A056}">
      <dgm:prSet/>
      <dgm:spPr/>
      <dgm:t>
        <a:bodyPr/>
        <a:lstStyle/>
        <a:p>
          <a:endParaRPr lang="zh-TW" altLang="en-US"/>
        </a:p>
      </dgm:t>
    </dgm:pt>
    <dgm:pt modelId="{E7F4C319-60B6-42EA-906C-2FF7C72811BF}" type="sibTrans" cxnId="{7ABBB0F4-FF60-48E2-B7C6-B1B34512A056}">
      <dgm:prSet/>
      <dgm:spPr/>
      <dgm:t>
        <a:bodyPr/>
        <a:lstStyle/>
        <a:p>
          <a:endParaRPr lang="zh-TW" altLang="en-US"/>
        </a:p>
      </dgm:t>
    </dgm:pt>
    <dgm:pt modelId="{949920B3-C93F-4105-96C5-62C8660615C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子庶民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73BD8B8C-1994-44A8-A3C5-678C2715BF2D}" type="parTrans" cxnId="{0D0091A9-AAFE-4CD6-A0CD-1FEB744604FC}">
      <dgm:prSet/>
      <dgm:spPr/>
      <dgm:t>
        <a:bodyPr/>
        <a:lstStyle/>
        <a:p>
          <a:endParaRPr lang="zh-TW" altLang="en-US"/>
        </a:p>
      </dgm:t>
    </dgm:pt>
    <dgm:pt modelId="{31E95266-34D6-4235-892F-68F75CAA0448}" type="sibTrans" cxnId="{0D0091A9-AAFE-4CD6-A0CD-1FEB744604FC}">
      <dgm:prSet/>
      <dgm:spPr/>
      <dgm:t>
        <a:bodyPr/>
        <a:lstStyle/>
        <a:p>
          <a:endParaRPr lang="zh-TW" altLang="en-US"/>
        </a:p>
      </dgm:t>
    </dgm:pt>
    <dgm:pt modelId="{EC76F056-6C8A-4D99-9778-811D48D4290C}">
      <dgm:prSet phldrT="[文字]" custT="1"/>
      <dgm:spPr/>
      <dgm:t>
        <a:bodyPr/>
        <a:lstStyle/>
        <a:p>
          <a:r>
            <a:rPr lang="zh-TW" altLang="en-US" sz="3200" dirty="0" smtClean="0"/>
            <a:t>天下畏</a:t>
          </a:r>
          <a:endParaRPr lang="zh-TW" altLang="en-US" sz="3200" dirty="0"/>
        </a:p>
      </dgm:t>
    </dgm:pt>
    <dgm:pt modelId="{31C8ACB1-6A12-4E3E-86F8-BAD45465886F}" type="parTrans" cxnId="{04473A00-CCC5-4A35-91FA-A36FAF0CD299}">
      <dgm:prSet/>
      <dgm:spPr/>
      <dgm:t>
        <a:bodyPr/>
        <a:lstStyle/>
        <a:p>
          <a:endParaRPr lang="zh-TW" altLang="en-US"/>
        </a:p>
      </dgm:t>
    </dgm:pt>
    <dgm:pt modelId="{207A1730-18AF-4FF7-B373-657C81202667}" type="sibTrans" cxnId="{04473A00-CCC5-4A35-91FA-A36FAF0CD299}">
      <dgm:prSet/>
      <dgm:spPr/>
      <dgm:t>
        <a:bodyPr/>
        <a:lstStyle/>
        <a:p>
          <a:endParaRPr lang="zh-TW" altLang="en-US"/>
        </a:p>
      </dgm:t>
    </dgm:pt>
    <dgm:pt modelId="{79A2BE45-0906-4748-B175-DEDCCE5132C8}">
      <dgm:prSet phldrT="[文字]" custT="1"/>
      <dgm:spPr/>
      <dgm:t>
        <a:bodyPr/>
        <a:lstStyle/>
        <a:p>
          <a:r>
            <a:rPr lang="zh-TW" altLang="en-US" sz="3200" dirty="0" smtClean="0"/>
            <a:t>報禮重</a:t>
          </a:r>
          <a:endParaRPr lang="zh-TW" altLang="en-US" sz="3200" dirty="0"/>
        </a:p>
      </dgm:t>
    </dgm:pt>
    <dgm:pt modelId="{469947A4-F11D-4B62-BB4F-1771E23AF4FF}" type="parTrans" cxnId="{E8E19AD5-8930-45B9-B4F5-CF7BDB07B8AB}">
      <dgm:prSet/>
      <dgm:spPr/>
      <dgm:t>
        <a:bodyPr/>
        <a:lstStyle/>
        <a:p>
          <a:endParaRPr lang="zh-TW" altLang="en-US"/>
        </a:p>
      </dgm:t>
    </dgm:pt>
    <dgm:pt modelId="{49D0A8E2-CA9B-4E5A-BB60-81416E851D3F}" type="sibTrans" cxnId="{E8E19AD5-8930-45B9-B4F5-CF7BDB07B8AB}">
      <dgm:prSet/>
      <dgm:spPr/>
      <dgm:t>
        <a:bodyPr/>
        <a:lstStyle/>
        <a:p>
          <a:endParaRPr lang="zh-TW" altLang="en-US"/>
        </a:p>
      </dgm:t>
    </dgm:pt>
    <dgm:pt modelId="{C4D82C1B-BF36-418C-92E7-7EBD21A29D75}">
      <dgm:prSet phldrT="[文字]" custT="1"/>
      <dgm:spPr/>
      <dgm:t>
        <a:bodyPr/>
        <a:lstStyle/>
        <a:p>
          <a:r>
            <a:rPr lang="zh-TW" altLang="en-US" sz="3200" dirty="0" smtClean="0"/>
            <a:t>百姓勸</a:t>
          </a:r>
          <a:endParaRPr lang="zh-TW" altLang="en-US" sz="3200" dirty="0"/>
        </a:p>
      </dgm:t>
    </dgm:pt>
    <dgm:pt modelId="{CBE9CBD9-981C-4DF0-9864-4058AAF1D544}" type="parTrans" cxnId="{55C64D97-9472-4881-BD56-76636C1033D1}">
      <dgm:prSet/>
      <dgm:spPr/>
      <dgm:t>
        <a:bodyPr/>
        <a:lstStyle/>
        <a:p>
          <a:endParaRPr lang="zh-TW" altLang="en-US"/>
        </a:p>
      </dgm:t>
    </dgm:pt>
    <dgm:pt modelId="{B787658E-0006-426D-BCE8-C6C58369079D}" type="sibTrans" cxnId="{55C64D97-9472-4881-BD56-76636C1033D1}">
      <dgm:prSet/>
      <dgm:spPr/>
      <dgm:t>
        <a:bodyPr/>
        <a:lstStyle/>
        <a:p>
          <a:endParaRPr lang="zh-TW" altLang="en-US"/>
        </a:p>
      </dgm:t>
    </dgm:pt>
    <dgm:pt modelId="{3CA5DD43-7AF1-43FA-90C8-E5EFEA3EE737}">
      <dgm:prSet phldrT="[文字]" custT="1"/>
      <dgm:spPr/>
      <dgm:t>
        <a:bodyPr/>
        <a:lstStyle/>
        <a:p>
          <a:r>
            <a:rPr lang="zh-TW" altLang="en-US" sz="3200" dirty="0" smtClean="0"/>
            <a:t>財用足</a:t>
          </a:r>
          <a:endParaRPr lang="zh-TW" altLang="en-US" sz="3200" dirty="0"/>
        </a:p>
      </dgm:t>
    </dgm:pt>
    <dgm:pt modelId="{FE343547-0720-42B4-BCDA-963348BB9B8B}" type="parTrans" cxnId="{44D9ED75-A74E-499C-B8F4-1CA43FA45971}">
      <dgm:prSet/>
      <dgm:spPr/>
      <dgm:t>
        <a:bodyPr/>
        <a:lstStyle/>
        <a:p>
          <a:endParaRPr lang="zh-TW" altLang="en-US"/>
        </a:p>
      </dgm:t>
    </dgm:pt>
    <dgm:pt modelId="{1C65AB8B-D753-41DE-822A-70E831D3BADE}" type="sibTrans" cxnId="{44D9ED75-A74E-499C-B8F4-1CA43FA45971}">
      <dgm:prSet/>
      <dgm:spPr/>
      <dgm:t>
        <a:bodyPr/>
        <a:lstStyle/>
        <a:p>
          <a:endParaRPr lang="zh-TW" altLang="en-US"/>
        </a:p>
      </dgm:t>
    </dgm:pt>
    <dgm:pt modelId="{EF2A4ED3-719C-4CE0-8567-FDB78B9A3E64}">
      <dgm:prSet phldrT="[文字]" custT="1"/>
      <dgm:spPr/>
      <dgm:t>
        <a:bodyPr/>
        <a:lstStyle/>
        <a:p>
          <a:r>
            <a:rPr lang="zh-TW" altLang="en-US" sz="3200" dirty="0" smtClean="0"/>
            <a:t>四方歸</a:t>
          </a:r>
          <a:endParaRPr lang="zh-TW" altLang="en-US" sz="3200" dirty="0"/>
        </a:p>
      </dgm:t>
    </dgm:pt>
    <dgm:pt modelId="{684516CB-B036-41C5-98EB-44E394B0C0E6}" type="parTrans" cxnId="{3CA28998-F669-4148-8AA5-DE81173FE01F}">
      <dgm:prSet/>
      <dgm:spPr/>
      <dgm:t>
        <a:bodyPr/>
        <a:lstStyle/>
        <a:p>
          <a:endParaRPr lang="zh-TW" altLang="en-US"/>
        </a:p>
      </dgm:t>
    </dgm:pt>
    <dgm:pt modelId="{AD0EE092-AD97-404A-8561-1258971842DD}" type="sibTrans" cxnId="{3CA28998-F669-4148-8AA5-DE81173FE01F}">
      <dgm:prSet/>
      <dgm:spPr/>
      <dgm:t>
        <a:bodyPr/>
        <a:lstStyle/>
        <a:p>
          <a:endParaRPr lang="zh-TW" altLang="en-US"/>
        </a:p>
      </dgm:t>
    </dgm:pt>
    <dgm:pt modelId="{ED73795C-1CE4-48EF-8A34-48F554365FF9}" type="pres">
      <dgm:prSet presAssocID="{5EF562EB-857F-4C0E-8E7B-4E75DA34BF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4F8397D-FD31-4214-B427-2386308B5DBC}" type="pres">
      <dgm:prSet presAssocID="{DE40B504-3269-45AD-B350-95A03769AA75}" presName="root1" presStyleCnt="0"/>
      <dgm:spPr/>
      <dgm:t>
        <a:bodyPr/>
        <a:lstStyle/>
        <a:p>
          <a:endParaRPr lang="zh-TW" altLang="en-US"/>
        </a:p>
      </dgm:t>
    </dgm:pt>
    <dgm:pt modelId="{6726139C-0570-4C3F-B43A-3108BD5E8A27}" type="pres">
      <dgm:prSet presAssocID="{DE40B504-3269-45AD-B350-95A03769AA75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2CA1383-77B8-4F92-8591-C00E9ED6C909}" type="pres">
      <dgm:prSet presAssocID="{DE40B504-3269-45AD-B350-95A03769AA75}" presName="level2hierChild" presStyleCnt="0"/>
      <dgm:spPr/>
      <dgm:t>
        <a:bodyPr/>
        <a:lstStyle/>
        <a:p>
          <a:endParaRPr lang="zh-TW" altLang="en-US"/>
        </a:p>
      </dgm:t>
    </dgm:pt>
    <dgm:pt modelId="{542D4637-B824-4104-8142-83A19391BFF0}" type="pres">
      <dgm:prSet presAssocID="{73BD8B8C-1994-44A8-A3C5-678C2715BF2D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F924D60B-EB7E-48B2-9557-056EDD2422E5}" type="pres">
      <dgm:prSet presAssocID="{73BD8B8C-1994-44A8-A3C5-678C2715BF2D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CCD2F0A-FB3A-4EC1-B71C-6683809B9A8B}" type="pres">
      <dgm:prSet presAssocID="{949920B3-C93F-4105-96C5-62C8660615CF}" presName="root2" presStyleCnt="0"/>
      <dgm:spPr/>
      <dgm:t>
        <a:bodyPr/>
        <a:lstStyle/>
        <a:p>
          <a:endParaRPr lang="zh-TW" altLang="en-US"/>
        </a:p>
      </dgm:t>
    </dgm:pt>
    <dgm:pt modelId="{3F655A77-4153-4B38-9F1A-D60A02DE6026}" type="pres">
      <dgm:prSet presAssocID="{949920B3-C93F-4105-96C5-62C8660615CF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7D0B08A-DD13-4412-899B-95182C5C533C}" type="pres">
      <dgm:prSet presAssocID="{949920B3-C93F-4105-96C5-62C8660615CF}" presName="level3hierChild" presStyleCnt="0"/>
      <dgm:spPr/>
      <dgm:t>
        <a:bodyPr/>
        <a:lstStyle/>
        <a:p>
          <a:endParaRPr lang="zh-TW" altLang="en-US"/>
        </a:p>
      </dgm:t>
    </dgm:pt>
    <dgm:pt modelId="{5F9B522C-ECD7-43F4-A1EC-5EF4FAA4BCFA}" type="pres">
      <dgm:prSet presAssocID="{A9360993-F05E-4370-8BB2-0847DF9233F2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7D2C634-D6EF-40F2-9B22-06FF1E362315}" type="pres">
      <dgm:prSet presAssocID="{A9360993-F05E-4370-8BB2-0847DF9233F2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54365B2E-51CC-4623-A7FF-5A1FFAC45BE4}" type="pres">
      <dgm:prSet presAssocID="{52AF63F5-AF3A-404E-A0F5-78E01D27B26F}" presName="root2" presStyleCnt="0"/>
      <dgm:spPr/>
      <dgm:t>
        <a:bodyPr/>
        <a:lstStyle/>
        <a:p>
          <a:endParaRPr lang="zh-TW" altLang="en-US"/>
        </a:p>
      </dgm:t>
    </dgm:pt>
    <dgm:pt modelId="{D01AE2DC-220D-42C7-8CFD-5FEDAE220E59}" type="pres">
      <dgm:prSet presAssocID="{52AF63F5-AF3A-404E-A0F5-78E01D27B26F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4E610E-4B5A-41BB-9011-86C5138B3E94}" type="pres">
      <dgm:prSet presAssocID="{52AF63F5-AF3A-404E-A0F5-78E01D27B26F}" presName="level3hierChild" presStyleCnt="0"/>
      <dgm:spPr/>
      <dgm:t>
        <a:bodyPr/>
        <a:lstStyle/>
        <a:p>
          <a:endParaRPr lang="zh-TW" altLang="en-US"/>
        </a:p>
      </dgm:t>
    </dgm:pt>
    <dgm:pt modelId="{C5750391-BF48-4C8E-B6CA-8F2A85C1FBB8}" type="pres">
      <dgm:prSet presAssocID="{B950534D-9EC2-43C4-9013-B5A9AB8354B7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CEACD48E-3735-4D77-A0BF-09A9068C32FD}" type="pres">
      <dgm:prSet presAssocID="{B950534D-9EC2-43C4-9013-B5A9AB8354B7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7D76B218-5317-43A6-99FE-D224CFB3F729}" type="pres">
      <dgm:prSet presAssocID="{9E3471EF-C931-4BC6-9699-81D0CE460815}" presName="root2" presStyleCnt="0"/>
      <dgm:spPr/>
      <dgm:t>
        <a:bodyPr/>
        <a:lstStyle/>
        <a:p>
          <a:endParaRPr lang="zh-TW" altLang="en-US"/>
        </a:p>
      </dgm:t>
    </dgm:pt>
    <dgm:pt modelId="{8782F633-BEFA-42BB-A113-4C5750945427}" type="pres">
      <dgm:prSet presAssocID="{9E3471EF-C931-4BC6-9699-81D0CE460815}" presName="LevelTwoTextNode" presStyleLbl="node4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9C87A6-908B-4079-BC93-38710034D197}" type="pres">
      <dgm:prSet presAssocID="{9E3471EF-C931-4BC6-9699-81D0CE460815}" presName="level3hierChild" presStyleCnt="0"/>
      <dgm:spPr/>
      <dgm:t>
        <a:bodyPr/>
        <a:lstStyle/>
        <a:p>
          <a:endParaRPr lang="zh-TW" altLang="en-US"/>
        </a:p>
      </dgm:t>
    </dgm:pt>
    <dgm:pt modelId="{A4137929-9761-461B-A827-E345D59B4296}" type="pres">
      <dgm:prSet presAssocID="{D06D449F-0DF6-4B3C-ABCB-354D93266C08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A6B81DC6-E81C-44BC-8123-6C829365C82A}" type="pres">
      <dgm:prSet presAssocID="{D06D449F-0DF6-4B3C-ABCB-354D93266C08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D1460FA2-C00E-4C31-9264-8C72E97447BE}" type="pres">
      <dgm:prSet presAssocID="{178A8CF9-71A3-4D37-B760-4C7D48EB4847}" presName="root2" presStyleCnt="0"/>
      <dgm:spPr/>
      <dgm:t>
        <a:bodyPr/>
        <a:lstStyle/>
        <a:p>
          <a:endParaRPr lang="zh-TW" altLang="en-US"/>
        </a:p>
      </dgm:t>
    </dgm:pt>
    <dgm:pt modelId="{0AE9B92F-6F9F-4259-AB8F-653B69C4C478}" type="pres">
      <dgm:prSet presAssocID="{178A8CF9-71A3-4D37-B760-4C7D48EB4847}" presName="LevelTwoTextNode" presStyleLbl="node4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B77791-84F1-4D9C-92DC-1623A52E4FF0}" type="pres">
      <dgm:prSet presAssocID="{178A8CF9-71A3-4D37-B760-4C7D48EB4847}" presName="level3hierChild" presStyleCnt="0"/>
      <dgm:spPr/>
      <dgm:t>
        <a:bodyPr/>
        <a:lstStyle/>
        <a:p>
          <a:endParaRPr lang="zh-TW" altLang="en-US"/>
        </a:p>
      </dgm:t>
    </dgm:pt>
    <dgm:pt modelId="{C66D2E2D-4636-419F-A882-ADE8212038CC}" type="pres">
      <dgm:prSet presAssocID="{79A2BE45-0906-4748-B175-DEDCCE5132C8}" presName="root1" presStyleCnt="0"/>
      <dgm:spPr/>
      <dgm:t>
        <a:bodyPr/>
        <a:lstStyle/>
        <a:p>
          <a:endParaRPr lang="zh-TW" altLang="en-US"/>
        </a:p>
      </dgm:t>
    </dgm:pt>
    <dgm:pt modelId="{E2E598F3-5564-40C8-B220-8AE3E6B38B45}" type="pres">
      <dgm:prSet presAssocID="{79A2BE45-0906-4748-B175-DEDCCE5132C8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298330-FC20-4841-ABD3-6BFE3D286730}" type="pres">
      <dgm:prSet presAssocID="{79A2BE45-0906-4748-B175-DEDCCE5132C8}" presName="level2hierChild" presStyleCnt="0"/>
      <dgm:spPr/>
      <dgm:t>
        <a:bodyPr/>
        <a:lstStyle/>
        <a:p>
          <a:endParaRPr lang="zh-TW" altLang="en-US"/>
        </a:p>
      </dgm:t>
    </dgm:pt>
    <dgm:pt modelId="{3592F2B1-6E50-43F8-AF94-8B7D32A7A768}" type="pres">
      <dgm:prSet presAssocID="{CBE9CBD9-981C-4DF0-9864-4058AAF1D54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C33D943D-2A72-4B91-AC3F-0A670227EC89}" type="pres">
      <dgm:prSet presAssocID="{CBE9CBD9-981C-4DF0-9864-4058AAF1D54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D1FCB89-7BD5-48EF-A522-B1596A94C153}" type="pres">
      <dgm:prSet presAssocID="{C4D82C1B-BF36-418C-92E7-7EBD21A29D75}" presName="root2" presStyleCnt="0"/>
      <dgm:spPr/>
      <dgm:t>
        <a:bodyPr/>
        <a:lstStyle/>
        <a:p>
          <a:endParaRPr lang="zh-TW" altLang="en-US"/>
        </a:p>
      </dgm:t>
    </dgm:pt>
    <dgm:pt modelId="{27879164-2A83-4171-860E-7A685F8B2CDA}" type="pres">
      <dgm:prSet presAssocID="{C4D82C1B-BF36-418C-92E7-7EBD21A29D7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3A1D1F-9FAC-4D8B-8634-46AF682A3B81}" type="pres">
      <dgm:prSet presAssocID="{C4D82C1B-BF36-418C-92E7-7EBD21A29D75}" presName="level3hierChild" presStyleCnt="0"/>
      <dgm:spPr/>
      <dgm:t>
        <a:bodyPr/>
        <a:lstStyle/>
        <a:p>
          <a:endParaRPr lang="zh-TW" altLang="en-US"/>
        </a:p>
      </dgm:t>
    </dgm:pt>
    <dgm:pt modelId="{1646486D-FD7A-4E37-9A89-EF0D139D702A}" type="pres">
      <dgm:prSet presAssocID="{FE343547-0720-42B4-BCDA-963348BB9B8B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244DAE5E-F6B0-4312-B41E-9C77658C291D}" type="pres">
      <dgm:prSet presAssocID="{FE343547-0720-42B4-BCDA-963348BB9B8B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E87F3965-8765-4A2B-927F-89F385CB412D}" type="pres">
      <dgm:prSet presAssocID="{3CA5DD43-7AF1-43FA-90C8-E5EFEA3EE737}" presName="root2" presStyleCnt="0"/>
      <dgm:spPr/>
      <dgm:t>
        <a:bodyPr/>
        <a:lstStyle/>
        <a:p>
          <a:endParaRPr lang="zh-TW" altLang="en-US"/>
        </a:p>
      </dgm:t>
    </dgm:pt>
    <dgm:pt modelId="{915EC1FA-B20B-4BC9-A18B-0D7816A7AD75}" type="pres">
      <dgm:prSet presAssocID="{3CA5DD43-7AF1-43FA-90C8-E5EFEA3EE737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335CE2-AD1C-49AE-982B-F6A76FDB9BAA}" type="pres">
      <dgm:prSet presAssocID="{3CA5DD43-7AF1-43FA-90C8-E5EFEA3EE737}" presName="level3hierChild" presStyleCnt="0"/>
      <dgm:spPr/>
      <dgm:t>
        <a:bodyPr/>
        <a:lstStyle/>
        <a:p>
          <a:endParaRPr lang="zh-TW" altLang="en-US"/>
        </a:p>
      </dgm:t>
    </dgm:pt>
    <dgm:pt modelId="{D11E4F9B-56CB-494D-9C90-28262C5C9F5F}" type="pres">
      <dgm:prSet presAssocID="{684516CB-B036-41C5-98EB-44E394B0C0E6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B96D460D-471B-4975-A9C1-FD9F8D991DA2}" type="pres">
      <dgm:prSet presAssocID="{684516CB-B036-41C5-98EB-44E394B0C0E6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F555AD07-9435-43D3-B47D-9D2CEB90D248}" type="pres">
      <dgm:prSet presAssocID="{EF2A4ED3-719C-4CE0-8567-FDB78B9A3E64}" presName="root2" presStyleCnt="0"/>
      <dgm:spPr/>
      <dgm:t>
        <a:bodyPr/>
        <a:lstStyle/>
        <a:p>
          <a:endParaRPr lang="zh-TW" altLang="en-US"/>
        </a:p>
      </dgm:t>
    </dgm:pt>
    <dgm:pt modelId="{AD8E5D79-8451-464F-A5F1-4A5C59E0F3CA}" type="pres">
      <dgm:prSet presAssocID="{EF2A4ED3-719C-4CE0-8567-FDB78B9A3E64}" presName="LevelTwoTextNode" presStyleLbl="node4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12ECE14-99C0-4C64-8006-7810CF57705C}" type="pres">
      <dgm:prSet presAssocID="{EF2A4ED3-719C-4CE0-8567-FDB78B9A3E64}" presName="level3hierChild" presStyleCnt="0"/>
      <dgm:spPr/>
      <dgm:t>
        <a:bodyPr/>
        <a:lstStyle/>
        <a:p>
          <a:endParaRPr lang="zh-TW" altLang="en-US"/>
        </a:p>
      </dgm:t>
    </dgm:pt>
    <dgm:pt modelId="{C7F4DAF2-D263-4D2C-9687-A839C3749B5B}" type="pres">
      <dgm:prSet presAssocID="{31C8ACB1-6A12-4E3E-86F8-BAD45465886F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029C7514-CA5B-4BF0-BB4E-387FCC905CC0}" type="pres">
      <dgm:prSet presAssocID="{31C8ACB1-6A12-4E3E-86F8-BAD45465886F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F545D717-C1E0-4618-ABE0-FA59216F6F06}" type="pres">
      <dgm:prSet presAssocID="{EC76F056-6C8A-4D99-9778-811D48D4290C}" presName="root2" presStyleCnt="0"/>
      <dgm:spPr/>
      <dgm:t>
        <a:bodyPr/>
        <a:lstStyle/>
        <a:p>
          <a:endParaRPr lang="zh-TW" altLang="en-US"/>
        </a:p>
      </dgm:t>
    </dgm:pt>
    <dgm:pt modelId="{B1048DB2-1945-460D-BDF8-9CCF4DC3620C}" type="pres">
      <dgm:prSet presAssocID="{EC76F056-6C8A-4D99-9778-811D48D4290C}" presName="LevelTwoTextNode" presStyleLbl="node4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C213D2-CF4C-4B39-A1ED-E8DDDAED9FEF}" type="pres">
      <dgm:prSet presAssocID="{EC76F056-6C8A-4D99-9778-811D48D4290C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58B2D910-07CF-427E-AD08-1639C0D9BC11}" type="presOf" srcId="{52AF63F5-AF3A-404E-A0F5-78E01D27B26F}" destId="{D01AE2DC-220D-42C7-8CFD-5FEDAE220E59}" srcOrd="0" destOrd="0" presId="urn:microsoft.com/office/officeart/2005/8/layout/hierarchy2"/>
    <dgm:cxn modelId="{DA8422CA-9552-4AFD-AF75-F81D65FD276F}" type="presOf" srcId="{C4D82C1B-BF36-418C-92E7-7EBD21A29D75}" destId="{27879164-2A83-4171-860E-7A685F8B2CDA}" srcOrd="0" destOrd="0" presId="urn:microsoft.com/office/officeart/2005/8/layout/hierarchy2"/>
    <dgm:cxn modelId="{FD6DF2D9-C451-413F-97EA-EB3B9B063755}" type="presOf" srcId="{CBE9CBD9-981C-4DF0-9864-4058AAF1D544}" destId="{C33D943D-2A72-4B91-AC3F-0A670227EC89}" srcOrd="1" destOrd="0" presId="urn:microsoft.com/office/officeart/2005/8/layout/hierarchy2"/>
    <dgm:cxn modelId="{B2C1379E-270B-4DAA-9B5D-0446D998E6A1}" type="presOf" srcId="{684516CB-B036-41C5-98EB-44E394B0C0E6}" destId="{D11E4F9B-56CB-494D-9C90-28262C5C9F5F}" srcOrd="0" destOrd="0" presId="urn:microsoft.com/office/officeart/2005/8/layout/hierarchy2"/>
    <dgm:cxn modelId="{F459C43B-B819-45FD-A9E1-05902A7F130D}" type="presOf" srcId="{31C8ACB1-6A12-4E3E-86F8-BAD45465886F}" destId="{C7F4DAF2-D263-4D2C-9687-A839C3749B5B}" srcOrd="0" destOrd="0" presId="urn:microsoft.com/office/officeart/2005/8/layout/hierarchy2"/>
    <dgm:cxn modelId="{C1E1B44F-4607-421B-8E29-5DB6AA05BA75}" type="presOf" srcId="{A9360993-F05E-4370-8BB2-0847DF9233F2}" destId="{5F9B522C-ECD7-43F4-A1EC-5EF4FAA4BCFA}" srcOrd="0" destOrd="0" presId="urn:microsoft.com/office/officeart/2005/8/layout/hierarchy2"/>
    <dgm:cxn modelId="{F2068246-F2F9-4F6E-960F-AEB7F6822C8E}" type="presOf" srcId="{79A2BE45-0906-4748-B175-DEDCCE5132C8}" destId="{E2E598F3-5564-40C8-B220-8AE3E6B38B45}" srcOrd="0" destOrd="0" presId="urn:microsoft.com/office/officeart/2005/8/layout/hierarchy2"/>
    <dgm:cxn modelId="{E8E19AD5-8930-45B9-B4F5-CF7BDB07B8AB}" srcId="{5EF562EB-857F-4C0E-8E7B-4E75DA34BF3B}" destId="{79A2BE45-0906-4748-B175-DEDCCE5132C8}" srcOrd="1" destOrd="0" parTransId="{469947A4-F11D-4B62-BB4F-1771E23AF4FF}" sibTransId="{49D0A8E2-CA9B-4E5A-BB60-81416E851D3F}"/>
    <dgm:cxn modelId="{A5928C9A-DFB2-4381-8973-B0B035F2E427}" type="presOf" srcId="{DE40B504-3269-45AD-B350-95A03769AA75}" destId="{6726139C-0570-4C3F-B43A-3108BD5E8A27}" srcOrd="0" destOrd="0" presId="urn:microsoft.com/office/officeart/2005/8/layout/hierarchy2"/>
    <dgm:cxn modelId="{6CE4EFEA-1EE5-4CC7-8688-5EFC1510EFB6}" type="presOf" srcId="{9E3471EF-C931-4BC6-9699-81D0CE460815}" destId="{8782F633-BEFA-42BB-A113-4C5750945427}" srcOrd="0" destOrd="0" presId="urn:microsoft.com/office/officeart/2005/8/layout/hierarchy2"/>
    <dgm:cxn modelId="{AD2C4A48-6F5B-4D23-BBEF-E13E2ADBCB83}" type="presOf" srcId="{31C8ACB1-6A12-4E3E-86F8-BAD45465886F}" destId="{029C7514-CA5B-4BF0-BB4E-387FCC905CC0}" srcOrd="1" destOrd="0" presId="urn:microsoft.com/office/officeart/2005/8/layout/hierarchy2"/>
    <dgm:cxn modelId="{001521E5-D09C-48BA-AAC8-D27F22B6807C}" type="presOf" srcId="{EC76F056-6C8A-4D99-9778-811D48D4290C}" destId="{B1048DB2-1945-460D-BDF8-9CCF4DC3620C}" srcOrd="0" destOrd="0" presId="urn:microsoft.com/office/officeart/2005/8/layout/hierarchy2"/>
    <dgm:cxn modelId="{66D7DA21-1BAF-46AE-BF25-DF70FA0DF683}" srcId="{5EF562EB-857F-4C0E-8E7B-4E75DA34BF3B}" destId="{DE40B504-3269-45AD-B350-95A03769AA75}" srcOrd="0" destOrd="0" parTransId="{0D1FBDEB-92F4-4D3E-B988-8788F3EB4813}" sibTransId="{D0086B9E-6018-4858-9BD9-2255EDEB398D}"/>
    <dgm:cxn modelId="{DFE28392-4CB4-46C0-9E97-7A73CD161693}" type="presOf" srcId="{684516CB-B036-41C5-98EB-44E394B0C0E6}" destId="{B96D460D-471B-4975-A9C1-FD9F8D991DA2}" srcOrd="1" destOrd="0" presId="urn:microsoft.com/office/officeart/2005/8/layout/hierarchy2"/>
    <dgm:cxn modelId="{ACF0764C-3AB4-4A5B-8CA3-29EA701CF57F}" type="presOf" srcId="{CBE9CBD9-981C-4DF0-9864-4058AAF1D544}" destId="{3592F2B1-6E50-43F8-AF94-8B7D32A7A768}" srcOrd="0" destOrd="0" presId="urn:microsoft.com/office/officeart/2005/8/layout/hierarchy2"/>
    <dgm:cxn modelId="{F1BD0ED2-DC7C-48E1-BF22-FBA793D7AAA7}" srcId="{52AF63F5-AF3A-404E-A0F5-78E01D27B26F}" destId="{9E3471EF-C931-4BC6-9699-81D0CE460815}" srcOrd="0" destOrd="0" parTransId="{B950534D-9EC2-43C4-9013-B5A9AB8354B7}" sibTransId="{2DCC87EC-4883-49C5-990F-9412B3F09298}"/>
    <dgm:cxn modelId="{7ABBB0F4-FF60-48E2-B7C6-B1B34512A056}" srcId="{9E3471EF-C931-4BC6-9699-81D0CE460815}" destId="{178A8CF9-71A3-4D37-B760-4C7D48EB4847}" srcOrd="0" destOrd="0" parTransId="{D06D449F-0DF6-4B3C-ABCB-354D93266C08}" sibTransId="{E7F4C319-60B6-42EA-906C-2FF7C72811BF}"/>
    <dgm:cxn modelId="{BF15F60E-B999-4B5A-8D4B-A2CD41B5AA87}" type="presOf" srcId="{EF2A4ED3-719C-4CE0-8567-FDB78B9A3E64}" destId="{AD8E5D79-8451-464F-A5F1-4A5C59E0F3CA}" srcOrd="0" destOrd="0" presId="urn:microsoft.com/office/officeart/2005/8/layout/hierarchy2"/>
    <dgm:cxn modelId="{15C3133F-CFEF-4080-B7CF-6643008EA6CE}" type="presOf" srcId="{A9360993-F05E-4370-8BB2-0847DF9233F2}" destId="{A7D2C634-D6EF-40F2-9B22-06FF1E362315}" srcOrd="1" destOrd="0" presId="urn:microsoft.com/office/officeart/2005/8/layout/hierarchy2"/>
    <dgm:cxn modelId="{CAE76B0E-284A-402A-8978-4302ACBBB0F9}" type="presOf" srcId="{73BD8B8C-1994-44A8-A3C5-678C2715BF2D}" destId="{F924D60B-EB7E-48B2-9557-056EDD2422E5}" srcOrd="1" destOrd="0" presId="urn:microsoft.com/office/officeart/2005/8/layout/hierarchy2"/>
    <dgm:cxn modelId="{53E7DED0-4061-4917-AD9A-44EC60289B0F}" type="presOf" srcId="{73BD8B8C-1994-44A8-A3C5-678C2715BF2D}" destId="{542D4637-B824-4104-8142-83A19391BFF0}" srcOrd="0" destOrd="0" presId="urn:microsoft.com/office/officeart/2005/8/layout/hierarchy2"/>
    <dgm:cxn modelId="{21708372-52C0-42DB-BC86-34D73F680443}" type="presOf" srcId="{178A8CF9-71A3-4D37-B760-4C7D48EB4847}" destId="{0AE9B92F-6F9F-4259-AB8F-653B69C4C478}" srcOrd="0" destOrd="0" presId="urn:microsoft.com/office/officeart/2005/8/layout/hierarchy2"/>
    <dgm:cxn modelId="{44D9ED75-A74E-499C-B8F4-1CA43FA45971}" srcId="{C4D82C1B-BF36-418C-92E7-7EBD21A29D75}" destId="{3CA5DD43-7AF1-43FA-90C8-E5EFEA3EE737}" srcOrd="0" destOrd="0" parTransId="{FE343547-0720-42B4-BCDA-963348BB9B8B}" sibTransId="{1C65AB8B-D753-41DE-822A-70E831D3BADE}"/>
    <dgm:cxn modelId="{48D205CF-E3FD-4496-B26F-E6CCC24C94C7}" type="presOf" srcId="{5EF562EB-857F-4C0E-8E7B-4E75DA34BF3B}" destId="{ED73795C-1CE4-48EF-8A34-48F554365FF9}" srcOrd="0" destOrd="0" presId="urn:microsoft.com/office/officeart/2005/8/layout/hierarchy2"/>
    <dgm:cxn modelId="{6376DC7B-306B-4E02-84CD-503A400897A2}" type="presOf" srcId="{B950534D-9EC2-43C4-9013-B5A9AB8354B7}" destId="{CEACD48E-3735-4D77-A0BF-09A9068C32FD}" srcOrd="1" destOrd="0" presId="urn:microsoft.com/office/officeart/2005/8/layout/hierarchy2"/>
    <dgm:cxn modelId="{3CA28998-F669-4148-8AA5-DE81173FE01F}" srcId="{3CA5DD43-7AF1-43FA-90C8-E5EFEA3EE737}" destId="{EF2A4ED3-719C-4CE0-8567-FDB78B9A3E64}" srcOrd="0" destOrd="0" parTransId="{684516CB-B036-41C5-98EB-44E394B0C0E6}" sibTransId="{AD0EE092-AD97-404A-8561-1258971842DD}"/>
    <dgm:cxn modelId="{39C50B78-FEBE-4294-90A1-E0CDA686B87C}" type="presOf" srcId="{D06D449F-0DF6-4B3C-ABCB-354D93266C08}" destId="{A4137929-9761-461B-A827-E345D59B4296}" srcOrd="0" destOrd="0" presId="urn:microsoft.com/office/officeart/2005/8/layout/hierarchy2"/>
    <dgm:cxn modelId="{D3D4C901-8F97-4537-8AA4-FC2CB6973324}" srcId="{949920B3-C93F-4105-96C5-62C8660615CF}" destId="{52AF63F5-AF3A-404E-A0F5-78E01D27B26F}" srcOrd="0" destOrd="0" parTransId="{A9360993-F05E-4370-8BB2-0847DF9233F2}" sibTransId="{37279EC8-01CD-4D4F-9D11-80DD926B4CA3}"/>
    <dgm:cxn modelId="{FD2583F8-8BA8-4CC8-B08D-83380DF50FF8}" type="presOf" srcId="{3CA5DD43-7AF1-43FA-90C8-E5EFEA3EE737}" destId="{915EC1FA-B20B-4BC9-A18B-0D7816A7AD75}" srcOrd="0" destOrd="0" presId="urn:microsoft.com/office/officeart/2005/8/layout/hierarchy2"/>
    <dgm:cxn modelId="{55C64D97-9472-4881-BD56-76636C1033D1}" srcId="{79A2BE45-0906-4748-B175-DEDCCE5132C8}" destId="{C4D82C1B-BF36-418C-92E7-7EBD21A29D75}" srcOrd="0" destOrd="0" parTransId="{CBE9CBD9-981C-4DF0-9864-4058AAF1D544}" sibTransId="{B787658E-0006-426D-BCE8-C6C58369079D}"/>
    <dgm:cxn modelId="{0D0091A9-AAFE-4CD6-A0CD-1FEB744604FC}" srcId="{DE40B504-3269-45AD-B350-95A03769AA75}" destId="{949920B3-C93F-4105-96C5-62C8660615CF}" srcOrd="0" destOrd="0" parTransId="{73BD8B8C-1994-44A8-A3C5-678C2715BF2D}" sibTransId="{31E95266-34D6-4235-892F-68F75CAA0448}"/>
    <dgm:cxn modelId="{C6E15B92-F0E8-4189-B97D-6FE0B80BA37C}" type="presOf" srcId="{D06D449F-0DF6-4B3C-ABCB-354D93266C08}" destId="{A6B81DC6-E81C-44BC-8123-6C829365C82A}" srcOrd="1" destOrd="0" presId="urn:microsoft.com/office/officeart/2005/8/layout/hierarchy2"/>
    <dgm:cxn modelId="{CD8CF6D2-C114-4DD7-ACD9-D7A380C54543}" type="presOf" srcId="{949920B3-C93F-4105-96C5-62C8660615CF}" destId="{3F655A77-4153-4B38-9F1A-D60A02DE6026}" srcOrd="0" destOrd="0" presId="urn:microsoft.com/office/officeart/2005/8/layout/hierarchy2"/>
    <dgm:cxn modelId="{C872DDA2-B807-4F84-8C7C-AD7824D06FA8}" type="presOf" srcId="{FE343547-0720-42B4-BCDA-963348BB9B8B}" destId="{244DAE5E-F6B0-4312-B41E-9C77658C291D}" srcOrd="1" destOrd="0" presId="urn:microsoft.com/office/officeart/2005/8/layout/hierarchy2"/>
    <dgm:cxn modelId="{04473A00-CCC5-4A35-91FA-A36FAF0CD299}" srcId="{EF2A4ED3-719C-4CE0-8567-FDB78B9A3E64}" destId="{EC76F056-6C8A-4D99-9778-811D48D4290C}" srcOrd="0" destOrd="0" parTransId="{31C8ACB1-6A12-4E3E-86F8-BAD45465886F}" sibTransId="{207A1730-18AF-4FF7-B373-657C81202667}"/>
    <dgm:cxn modelId="{B7AD3918-8D92-473F-8043-661C7485FAF1}" type="presOf" srcId="{FE343547-0720-42B4-BCDA-963348BB9B8B}" destId="{1646486D-FD7A-4E37-9A89-EF0D139D702A}" srcOrd="0" destOrd="0" presId="urn:microsoft.com/office/officeart/2005/8/layout/hierarchy2"/>
    <dgm:cxn modelId="{449D4F47-4EB4-41C6-8E4B-44B24B33EDC2}" type="presOf" srcId="{B950534D-9EC2-43C4-9013-B5A9AB8354B7}" destId="{C5750391-BF48-4C8E-B6CA-8F2A85C1FBB8}" srcOrd="0" destOrd="0" presId="urn:microsoft.com/office/officeart/2005/8/layout/hierarchy2"/>
    <dgm:cxn modelId="{7ED7EF26-5986-4F9C-A3A7-E22E1238BC3C}" type="presParOf" srcId="{ED73795C-1CE4-48EF-8A34-48F554365FF9}" destId="{84F8397D-FD31-4214-B427-2386308B5DBC}" srcOrd="0" destOrd="0" presId="urn:microsoft.com/office/officeart/2005/8/layout/hierarchy2"/>
    <dgm:cxn modelId="{92D86BCE-F2D2-4655-A303-244B06E21125}" type="presParOf" srcId="{84F8397D-FD31-4214-B427-2386308B5DBC}" destId="{6726139C-0570-4C3F-B43A-3108BD5E8A27}" srcOrd="0" destOrd="0" presId="urn:microsoft.com/office/officeart/2005/8/layout/hierarchy2"/>
    <dgm:cxn modelId="{38213650-CA3D-4391-BF81-BEB8D55B9A2D}" type="presParOf" srcId="{84F8397D-FD31-4214-B427-2386308B5DBC}" destId="{22CA1383-77B8-4F92-8591-C00E9ED6C909}" srcOrd="1" destOrd="0" presId="urn:microsoft.com/office/officeart/2005/8/layout/hierarchy2"/>
    <dgm:cxn modelId="{39FB7EF2-1EEC-4084-A960-B4513A5C2AF5}" type="presParOf" srcId="{22CA1383-77B8-4F92-8591-C00E9ED6C909}" destId="{542D4637-B824-4104-8142-83A19391BFF0}" srcOrd="0" destOrd="0" presId="urn:microsoft.com/office/officeart/2005/8/layout/hierarchy2"/>
    <dgm:cxn modelId="{208752E8-AB10-4D2A-8E27-058E1DE5D4DF}" type="presParOf" srcId="{542D4637-B824-4104-8142-83A19391BFF0}" destId="{F924D60B-EB7E-48B2-9557-056EDD2422E5}" srcOrd="0" destOrd="0" presId="urn:microsoft.com/office/officeart/2005/8/layout/hierarchy2"/>
    <dgm:cxn modelId="{DC18D0F4-8EE8-4645-B6AC-6F2A2CDCDE3A}" type="presParOf" srcId="{22CA1383-77B8-4F92-8591-C00E9ED6C909}" destId="{ACCD2F0A-FB3A-4EC1-B71C-6683809B9A8B}" srcOrd="1" destOrd="0" presId="urn:microsoft.com/office/officeart/2005/8/layout/hierarchy2"/>
    <dgm:cxn modelId="{CCE66AE1-1172-4234-B308-43D6DB27577E}" type="presParOf" srcId="{ACCD2F0A-FB3A-4EC1-B71C-6683809B9A8B}" destId="{3F655A77-4153-4B38-9F1A-D60A02DE6026}" srcOrd="0" destOrd="0" presId="urn:microsoft.com/office/officeart/2005/8/layout/hierarchy2"/>
    <dgm:cxn modelId="{2E62A062-83F9-4B29-8849-8418373B29E3}" type="presParOf" srcId="{ACCD2F0A-FB3A-4EC1-B71C-6683809B9A8B}" destId="{17D0B08A-DD13-4412-899B-95182C5C533C}" srcOrd="1" destOrd="0" presId="urn:microsoft.com/office/officeart/2005/8/layout/hierarchy2"/>
    <dgm:cxn modelId="{3EF28E99-9F45-4A7F-BDDD-BEAFB25909EC}" type="presParOf" srcId="{17D0B08A-DD13-4412-899B-95182C5C533C}" destId="{5F9B522C-ECD7-43F4-A1EC-5EF4FAA4BCFA}" srcOrd="0" destOrd="0" presId="urn:microsoft.com/office/officeart/2005/8/layout/hierarchy2"/>
    <dgm:cxn modelId="{E0F411D7-5787-4E89-B5AB-5B4A880633C9}" type="presParOf" srcId="{5F9B522C-ECD7-43F4-A1EC-5EF4FAA4BCFA}" destId="{A7D2C634-D6EF-40F2-9B22-06FF1E362315}" srcOrd="0" destOrd="0" presId="urn:microsoft.com/office/officeart/2005/8/layout/hierarchy2"/>
    <dgm:cxn modelId="{E4072374-52D9-42F8-83EB-A94C0C9DAD67}" type="presParOf" srcId="{17D0B08A-DD13-4412-899B-95182C5C533C}" destId="{54365B2E-51CC-4623-A7FF-5A1FFAC45BE4}" srcOrd="1" destOrd="0" presId="urn:microsoft.com/office/officeart/2005/8/layout/hierarchy2"/>
    <dgm:cxn modelId="{68A44CB9-C95C-4338-83DF-9F84EF11B947}" type="presParOf" srcId="{54365B2E-51CC-4623-A7FF-5A1FFAC45BE4}" destId="{D01AE2DC-220D-42C7-8CFD-5FEDAE220E59}" srcOrd="0" destOrd="0" presId="urn:microsoft.com/office/officeart/2005/8/layout/hierarchy2"/>
    <dgm:cxn modelId="{CCB51536-9904-4373-AB46-DFA5B2D4F2A8}" type="presParOf" srcId="{54365B2E-51CC-4623-A7FF-5A1FFAC45BE4}" destId="{E14E610E-4B5A-41BB-9011-86C5138B3E94}" srcOrd="1" destOrd="0" presId="urn:microsoft.com/office/officeart/2005/8/layout/hierarchy2"/>
    <dgm:cxn modelId="{1C89FD82-968E-4E72-9E8F-7DB05F334EE6}" type="presParOf" srcId="{E14E610E-4B5A-41BB-9011-86C5138B3E94}" destId="{C5750391-BF48-4C8E-B6CA-8F2A85C1FBB8}" srcOrd="0" destOrd="0" presId="urn:microsoft.com/office/officeart/2005/8/layout/hierarchy2"/>
    <dgm:cxn modelId="{122F9EFC-9DF2-4016-99EE-4189FCA60CB1}" type="presParOf" srcId="{C5750391-BF48-4C8E-B6CA-8F2A85C1FBB8}" destId="{CEACD48E-3735-4D77-A0BF-09A9068C32FD}" srcOrd="0" destOrd="0" presId="urn:microsoft.com/office/officeart/2005/8/layout/hierarchy2"/>
    <dgm:cxn modelId="{745C233E-267B-4702-9CF9-75621EA9EAA6}" type="presParOf" srcId="{E14E610E-4B5A-41BB-9011-86C5138B3E94}" destId="{7D76B218-5317-43A6-99FE-D224CFB3F729}" srcOrd="1" destOrd="0" presId="urn:microsoft.com/office/officeart/2005/8/layout/hierarchy2"/>
    <dgm:cxn modelId="{18A1075C-F831-4D28-AE0C-989B0FD6C818}" type="presParOf" srcId="{7D76B218-5317-43A6-99FE-D224CFB3F729}" destId="{8782F633-BEFA-42BB-A113-4C5750945427}" srcOrd="0" destOrd="0" presId="urn:microsoft.com/office/officeart/2005/8/layout/hierarchy2"/>
    <dgm:cxn modelId="{213A6880-A1A6-4E45-A29A-2C153B1DC36E}" type="presParOf" srcId="{7D76B218-5317-43A6-99FE-D224CFB3F729}" destId="{CD9C87A6-908B-4079-BC93-38710034D197}" srcOrd="1" destOrd="0" presId="urn:microsoft.com/office/officeart/2005/8/layout/hierarchy2"/>
    <dgm:cxn modelId="{1A03AF49-9302-44FB-8769-AB98626C8EC9}" type="presParOf" srcId="{CD9C87A6-908B-4079-BC93-38710034D197}" destId="{A4137929-9761-461B-A827-E345D59B4296}" srcOrd="0" destOrd="0" presId="urn:microsoft.com/office/officeart/2005/8/layout/hierarchy2"/>
    <dgm:cxn modelId="{6E45B2D5-5D7B-4132-925E-9B3CEAF5AE44}" type="presParOf" srcId="{A4137929-9761-461B-A827-E345D59B4296}" destId="{A6B81DC6-E81C-44BC-8123-6C829365C82A}" srcOrd="0" destOrd="0" presId="urn:microsoft.com/office/officeart/2005/8/layout/hierarchy2"/>
    <dgm:cxn modelId="{4702F62E-0FF2-4D2B-A7A7-4F260DE04CBB}" type="presParOf" srcId="{CD9C87A6-908B-4079-BC93-38710034D197}" destId="{D1460FA2-C00E-4C31-9264-8C72E97447BE}" srcOrd="1" destOrd="0" presId="urn:microsoft.com/office/officeart/2005/8/layout/hierarchy2"/>
    <dgm:cxn modelId="{B53343CB-947A-411A-AC97-01029485BECB}" type="presParOf" srcId="{D1460FA2-C00E-4C31-9264-8C72E97447BE}" destId="{0AE9B92F-6F9F-4259-AB8F-653B69C4C478}" srcOrd="0" destOrd="0" presId="urn:microsoft.com/office/officeart/2005/8/layout/hierarchy2"/>
    <dgm:cxn modelId="{604013B2-58D3-439B-8C1C-9940E28C8D5C}" type="presParOf" srcId="{D1460FA2-C00E-4C31-9264-8C72E97447BE}" destId="{16B77791-84F1-4D9C-92DC-1623A52E4FF0}" srcOrd="1" destOrd="0" presId="urn:microsoft.com/office/officeart/2005/8/layout/hierarchy2"/>
    <dgm:cxn modelId="{04ED21D1-C085-4DD0-91B4-193AAAECE293}" type="presParOf" srcId="{ED73795C-1CE4-48EF-8A34-48F554365FF9}" destId="{C66D2E2D-4636-419F-A882-ADE8212038CC}" srcOrd="1" destOrd="0" presId="urn:microsoft.com/office/officeart/2005/8/layout/hierarchy2"/>
    <dgm:cxn modelId="{8EC5A327-D2A0-4598-A86A-45F95C7751A0}" type="presParOf" srcId="{C66D2E2D-4636-419F-A882-ADE8212038CC}" destId="{E2E598F3-5564-40C8-B220-8AE3E6B38B45}" srcOrd="0" destOrd="0" presId="urn:microsoft.com/office/officeart/2005/8/layout/hierarchy2"/>
    <dgm:cxn modelId="{233DA826-3ABD-43B1-BFA8-2906FA550DB9}" type="presParOf" srcId="{C66D2E2D-4636-419F-A882-ADE8212038CC}" destId="{C2298330-FC20-4841-ABD3-6BFE3D286730}" srcOrd="1" destOrd="0" presId="urn:microsoft.com/office/officeart/2005/8/layout/hierarchy2"/>
    <dgm:cxn modelId="{A3DB202B-D6C6-48C3-B913-EA1595EE8A49}" type="presParOf" srcId="{C2298330-FC20-4841-ABD3-6BFE3D286730}" destId="{3592F2B1-6E50-43F8-AF94-8B7D32A7A768}" srcOrd="0" destOrd="0" presId="urn:microsoft.com/office/officeart/2005/8/layout/hierarchy2"/>
    <dgm:cxn modelId="{004FAF76-1B43-4C40-A7EF-DB7359207B1A}" type="presParOf" srcId="{3592F2B1-6E50-43F8-AF94-8B7D32A7A768}" destId="{C33D943D-2A72-4B91-AC3F-0A670227EC89}" srcOrd="0" destOrd="0" presId="urn:microsoft.com/office/officeart/2005/8/layout/hierarchy2"/>
    <dgm:cxn modelId="{8AFA8DB0-5FEF-4B03-8087-E6E6DB40250A}" type="presParOf" srcId="{C2298330-FC20-4841-ABD3-6BFE3D286730}" destId="{1D1FCB89-7BD5-48EF-A522-B1596A94C153}" srcOrd="1" destOrd="0" presId="urn:microsoft.com/office/officeart/2005/8/layout/hierarchy2"/>
    <dgm:cxn modelId="{DF4CA2D2-E54A-4DAE-9ED2-08876A0803B5}" type="presParOf" srcId="{1D1FCB89-7BD5-48EF-A522-B1596A94C153}" destId="{27879164-2A83-4171-860E-7A685F8B2CDA}" srcOrd="0" destOrd="0" presId="urn:microsoft.com/office/officeart/2005/8/layout/hierarchy2"/>
    <dgm:cxn modelId="{DBD13AAE-C320-4592-83B2-330906A7BFB4}" type="presParOf" srcId="{1D1FCB89-7BD5-48EF-A522-B1596A94C153}" destId="{BA3A1D1F-9FAC-4D8B-8634-46AF682A3B81}" srcOrd="1" destOrd="0" presId="urn:microsoft.com/office/officeart/2005/8/layout/hierarchy2"/>
    <dgm:cxn modelId="{BED441C8-5B73-4C99-8EBE-F583D26370CF}" type="presParOf" srcId="{BA3A1D1F-9FAC-4D8B-8634-46AF682A3B81}" destId="{1646486D-FD7A-4E37-9A89-EF0D139D702A}" srcOrd="0" destOrd="0" presId="urn:microsoft.com/office/officeart/2005/8/layout/hierarchy2"/>
    <dgm:cxn modelId="{FE69FE98-20B4-4F9E-8913-E05DAA53C158}" type="presParOf" srcId="{1646486D-FD7A-4E37-9A89-EF0D139D702A}" destId="{244DAE5E-F6B0-4312-B41E-9C77658C291D}" srcOrd="0" destOrd="0" presId="urn:microsoft.com/office/officeart/2005/8/layout/hierarchy2"/>
    <dgm:cxn modelId="{4C9C013B-1E51-47C0-B2A7-5DACB88BC2DD}" type="presParOf" srcId="{BA3A1D1F-9FAC-4D8B-8634-46AF682A3B81}" destId="{E87F3965-8765-4A2B-927F-89F385CB412D}" srcOrd="1" destOrd="0" presId="urn:microsoft.com/office/officeart/2005/8/layout/hierarchy2"/>
    <dgm:cxn modelId="{43479EA5-FCA9-4B85-878A-B6B4475CDD8C}" type="presParOf" srcId="{E87F3965-8765-4A2B-927F-89F385CB412D}" destId="{915EC1FA-B20B-4BC9-A18B-0D7816A7AD75}" srcOrd="0" destOrd="0" presId="urn:microsoft.com/office/officeart/2005/8/layout/hierarchy2"/>
    <dgm:cxn modelId="{F73D2C55-D86C-49CD-9A91-6D60375AB953}" type="presParOf" srcId="{E87F3965-8765-4A2B-927F-89F385CB412D}" destId="{B5335CE2-AD1C-49AE-982B-F6A76FDB9BAA}" srcOrd="1" destOrd="0" presId="urn:microsoft.com/office/officeart/2005/8/layout/hierarchy2"/>
    <dgm:cxn modelId="{CC0B6630-6AEA-4BE4-9D05-6C283E8B8F9D}" type="presParOf" srcId="{B5335CE2-AD1C-49AE-982B-F6A76FDB9BAA}" destId="{D11E4F9B-56CB-494D-9C90-28262C5C9F5F}" srcOrd="0" destOrd="0" presId="urn:microsoft.com/office/officeart/2005/8/layout/hierarchy2"/>
    <dgm:cxn modelId="{8F0914F7-CFB1-4DD8-8870-3B4338C6C3BA}" type="presParOf" srcId="{D11E4F9B-56CB-494D-9C90-28262C5C9F5F}" destId="{B96D460D-471B-4975-A9C1-FD9F8D991DA2}" srcOrd="0" destOrd="0" presId="urn:microsoft.com/office/officeart/2005/8/layout/hierarchy2"/>
    <dgm:cxn modelId="{FD673768-B056-48FB-AF01-D657A24C8FAE}" type="presParOf" srcId="{B5335CE2-AD1C-49AE-982B-F6A76FDB9BAA}" destId="{F555AD07-9435-43D3-B47D-9D2CEB90D248}" srcOrd="1" destOrd="0" presId="urn:microsoft.com/office/officeart/2005/8/layout/hierarchy2"/>
    <dgm:cxn modelId="{B6735310-8F50-4F27-A961-C2438AF6E499}" type="presParOf" srcId="{F555AD07-9435-43D3-B47D-9D2CEB90D248}" destId="{AD8E5D79-8451-464F-A5F1-4A5C59E0F3CA}" srcOrd="0" destOrd="0" presId="urn:microsoft.com/office/officeart/2005/8/layout/hierarchy2"/>
    <dgm:cxn modelId="{6BA63976-3822-4865-AF6F-20FFAAF7065E}" type="presParOf" srcId="{F555AD07-9435-43D3-B47D-9D2CEB90D248}" destId="{012ECE14-99C0-4C64-8006-7810CF57705C}" srcOrd="1" destOrd="0" presId="urn:microsoft.com/office/officeart/2005/8/layout/hierarchy2"/>
    <dgm:cxn modelId="{DC8EAF2B-9B56-4EB2-9FB8-40013DE51756}" type="presParOf" srcId="{012ECE14-99C0-4C64-8006-7810CF57705C}" destId="{C7F4DAF2-D263-4D2C-9687-A839C3749B5B}" srcOrd="0" destOrd="0" presId="urn:microsoft.com/office/officeart/2005/8/layout/hierarchy2"/>
    <dgm:cxn modelId="{75A03874-83C3-440F-8C37-36FCE204A009}" type="presParOf" srcId="{C7F4DAF2-D263-4D2C-9687-A839C3749B5B}" destId="{029C7514-CA5B-4BF0-BB4E-387FCC905CC0}" srcOrd="0" destOrd="0" presId="urn:microsoft.com/office/officeart/2005/8/layout/hierarchy2"/>
    <dgm:cxn modelId="{8B71CB82-80E5-4999-8D6D-D7E31C8E9E5F}" type="presParOf" srcId="{012ECE14-99C0-4C64-8006-7810CF57705C}" destId="{F545D717-C1E0-4618-ABE0-FA59216F6F06}" srcOrd="1" destOrd="0" presId="urn:microsoft.com/office/officeart/2005/8/layout/hierarchy2"/>
    <dgm:cxn modelId="{DBA4A02B-0CEA-4131-AADC-89E5F8834FCD}" type="presParOf" srcId="{F545D717-C1E0-4618-ABE0-FA59216F6F06}" destId="{B1048DB2-1945-460D-BDF8-9CCF4DC3620C}" srcOrd="0" destOrd="0" presId="urn:microsoft.com/office/officeart/2005/8/layout/hierarchy2"/>
    <dgm:cxn modelId="{180722E7-E98E-4C8C-98B0-FDC4972B359D}" type="presParOf" srcId="{F545D717-C1E0-4618-ABE0-FA59216F6F06}" destId="{F5C213D2-CF4C-4B39-A1ED-E8DDDAED9FE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6449B56-D8F0-41E4-8E46-172227B80000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E558EC12-F770-4AE3-980C-AE052795F6BF}">
      <dgm:prSet phldrT="[文字]" custT="1"/>
      <dgm:spPr/>
      <dgm:t>
        <a:bodyPr/>
        <a:lstStyle/>
        <a:p>
          <a:r>
            <a:rPr lang="zh-TW" altLang="en-US" sz="3200" dirty="0" smtClean="0"/>
            <a:t>忠信重祿</a:t>
          </a:r>
          <a:endParaRPr lang="zh-TW" altLang="en-US" sz="3200" dirty="0"/>
        </a:p>
      </dgm:t>
    </dgm:pt>
    <dgm:pt modelId="{B16890E4-B542-4CC3-B645-76522714B4AF}" type="parTrans" cxnId="{90D26F97-A1F3-4685-B8B3-58D989CDE54B}">
      <dgm:prSet/>
      <dgm:spPr/>
      <dgm:t>
        <a:bodyPr/>
        <a:lstStyle/>
        <a:p>
          <a:endParaRPr lang="zh-TW" altLang="en-US"/>
        </a:p>
      </dgm:t>
    </dgm:pt>
    <dgm:pt modelId="{475471EF-E6F1-40D2-AF13-6308343B1F68}" type="sibTrans" cxnId="{90D26F97-A1F3-4685-B8B3-58D989CDE54B}">
      <dgm:prSet/>
      <dgm:spPr/>
      <dgm:t>
        <a:bodyPr/>
        <a:lstStyle/>
        <a:p>
          <a:endParaRPr lang="zh-TW" altLang="en-US"/>
        </a:p>
      </dgm:t>
    </dgm:pt>
    <dgm:pt modelId="{569161DC-4909-4BBF-BF04-C2A65DAE3D71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勸士</a:t>
          </a:r>
          <a:endParaRPr lang="zh-TW" altLang="en-US" sz="3200" dirty="0"/>
        </a:p>
      </dgm:t>
    </dgm:pt>
    <dgm:pt modelId="{A07657A5-EE8E-4532-82C7-F3B0FB239666}" type="parTrans" cxnId="{ED0A9D02-A2C1-4EFB-AFC5-7C7E0E9EAC5B}">
      <dgm:prSet/>
      <dgm:spPr/>
      <dgm:t>
        <a:bodyPr/>
        <a:lstStyle/>
        <a:p>
          <a:endParaRPr lang="zh-TW" altLang="en-US"/>
        </a:p>
      </dgm:t>
    </dgm:pt>
    <dgm:pt modelId="{FD95EBB7-A988-429B-8408-A3ABFED07FBE}" type="sibTrans" cxnId="{ED0A9D02-A2C1-4EFB-AFC5-7C7E0E9EAC5B}">
      <dgm:prSet/>
      <dgm:spPr/>
      <dgm:t>
        <a:bodyPr/>
        <a:lstStyle/>
        <a:p>
          <a:endParaRPr lang="zh-TW" altLang="en-US"/>
        </a:p>
      </dgm:t>
    </dgm:pt>
    <dgm:pt modelId="{E1DFF56C-895B-4CAC-A030-9981A5179210}">
      <dgm:prSet phldrT="[文字]" custT="1"/>
      <dgm:spPr/>
      <dgm:t>
        <a:bodyPr/>
        <a:lstStyle/>
        <a:p>
          <a:r>
            <a:rPr lang="zh-TW" altLang="en-US" sz="3200" dirty="0" smtClean="0"/>
            <a:t>時使薄斂</a:t>
          </a:r>
          <a:endParaRPr lang="zh-TW" altLang="en-US" sz="3200" dirty="0"/>
        </a:p>
      </dgm:t>
    </dgm:pt>
    <dgm:pt modelId="{64545F94-C51E-4EDB-B024-C7155C5B1D1C}" type="parTrans" cxnId="{21E29CD9-74D8-49B3-A62B-164E8D66F5A9}">
      <dgm:prSet/>
      <dgm:spPr/>
      <dgm:t>
        <a:bodyPr/>
        <a:lstStyle/>
        <a:p>
          <a:endParaRPr lang="zh-TW" altLang="en-US"/>
        </a:p>
      </dgm:t>
    </dgm:pt>
    <dgm:pt modelId="{62C34E06-BA58-4E83-B9D1-BAABFC921F1A}" type="sibTrans" cxnId="{21E29CD9-74D8-49B3-A62B-164E8D66F5A9}">
      <dgm:prSet/>
      <dgm:spPr/>
      <dgm:t>
        <a:bodyPr/>
        <a:lstStyle/>
        <a:p>
          <a:endParaRPr lang="zh-TW" altLang="en-US"/>
        </a:p>
      </dgm:t>
    </dgm:pt>
    <dgm:pt modelId="{C53C64F7-595D-4417-BC14-1B02A72FE2B8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勸百姓</a:t>
          </a:r>
          <a:endParaRPr lang="zh-TW" altLang="en-US" sz="3200" dirty="0"/>
        </a:p>
      </dgm:t>
    </dgm:pt>
    <dgm:pt modelId="{D2A57709-1456-4B58-92ED-E8F9B158C64A}" type="parTrans" cxnId="{56292732-B724-4A19-9B17-8F2075860B50}">
      <dgm:prSet/>
      <dgm:spPr/>
      <dgm:t>
        <a:bodyPr/>
        <a:lstStyle/>
        <a:p>
          <a:endParaRPr lang="zh-TW" altLang="en-US"/>
        </a:p>
      </dgm:t>
    </dgm:pt>
    <dgm:pt modelId="{B5B699FD-0816-4E66-9EDF-AE0C661324B9}" type="sibTrans" cxnId="{56292732-B724-4A19-9B17-8F2075860B50}">
      <dgm:prSet/>
      <dgm:spPr/>
      <dgm:t>
        <a:bodyPr/>
        <a:lstStyle/>
        <a:p>
          <a:endParaRPr lang="zh-TW" altLang="en-US"/>
        </a:p>
      </dgm:t>
    </dgm:pt>
    <dgm:pt modelId="{69FE8001-F4F0-4723-BD8D-C8B668AD0671}">
      <dgm:prSet phldrT="[文字]" custT="1"/>
      <dgm:spPr/>
      <dgm:t>
        <a:bodyPr/>
        <a:lstStyle/>
        <a:p>
          <a:r>
            <a:rPr lang="zh-TW" altLang="en-US" sz="3200" dirty="0" smtClean="0"/>
            <a:t>日省月試</a:t>
          </a:r>
          <a:endParaRPr lang="zh-TW" altLang="en-US" sz="3200" dirty="0"/>
        </a:p>
      </dgm:t>
    </dgm:pt>
    <dgm:pt modelId="{75A26765-D81D-4EB4-AC7D-97133EA222B5}" type="parTrans" cxnId="{359DC288-FFEB-4679-96AE-ADF44256D26A}">
      <dgm:prSet/>
      <dgm:spPr/>
      <dgm:t>
        <a:bodyPr/>
        <a:lstStyle/>
        <a:p>
          <a:endParaRPr lang="zh-TW" altLang="en-US"/>
        </a:p>
      </dgm:t>
    </dgm:pt>
    <dgm:pt modelId="{0A2D6B52-09F5-4A6C-9ACB-865E8E16AD0A}" type="sibTrans" cxnId="{359DC288-FFEB-4679-96AE-ADF44256D26A}">
      <dgm:prSet/>
      <dgm:spPr/>
      <dgm:t>
        <a:bodyPr/>
        <a:lstStyle/>
        <a:p>
          <a:endParaRPr lang="zh-TW" altLang="en-US"/>
        </a:p>
      </dgm:t>
    </dgm:pt>
    <dgm:pt modelId="{3A9692C7-5277-4D17-8251-50A98EAD9D30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勸百工</a:t>
          </a:r>
          <a:endParaRPr lang="zh-TW" altLang="en-US" sz="3200" dirty="0"/>
        </a:p>
      </dgm:t>
    </dgm:pt>
    <dgm:pt modelId="{5B2601A9-3846-4800-B8AB-107C2D679CC5}" type="parTrans" cxnId="{5E88CA32-F66C-4D56-BE9C-1E1326861340}">
      <dgm:prSet/>
      <dgm:spPr/>
      <dgm:t>
        <a:bodyPr/>
        <a:lstStyle/>
        <a:p>
          <a:endParaRPr lang="zh-TW" altLang="en-US"/>
        </a:p>
      </dgm:t>
    </dgm:pt>
    <dgm:pt modelId="{7800AAF1-4F04-47DC-B30E-57E49FA12291}" type="sibTrans" cxnId="{5E88CA32-F66C-4D56-BE9C-1E1326861340}">
      <dgm:prSet/>
      <dgm:spPr/>
      <dgm:t>
        <a:bodyPr/>
        <a:lstStyle/>
        <a:p>
          <a:endParaRPr lang="zh-TW" altLang="en-US"/>
        </a:p>
      </dgm:t>
    </dgm:pt>
    <dgm:pt modelId="{87A86D9E-214B-4547-BA62-E5C9A302DC7E}">
      <dgm:prSet phldrT="[文字]" custT="1"/>
      <dgm:spPr/>
      <dgm:t>
        <a:bodyPr/>
        <a:lstStyle/>
        <a:p>
          <a:r>
            <a:rPr lang="zh-TW" altLang="en-US" sz="3200" dirty="0" smtClean="0"/>
            <a:t>既稟稱事</a:t>
          </a:r>
          <a:endParaRPr lang="zh-TW" altLang="en-US" sz="3200" dirty="0"/>
        </a:p>
      </dgm:t>
    </dgm:pt>
    <dgm:pt modelId="{49A4487C-BAB6-4436-A221-DCCC3EBD0B53}" type="parTrans" cxnId="{71687D0C-C860-447E-ADA2-35896230966F}">
      <dgm:prSet/>
      <dgm:spPr/>
      <dgm:t>
        <a:bodyPr/>
        <a:lstStyle/>
        <a:p>
          <a:endParaRPr lang="zh-TW" altLang="en-US"/>
        </a:p>
      </dgm:t>
    </dgm:pt>
    <dgm:pt modelId="{7C0C72B1-F382-43DE-BD6C-0D8E787CBDEE}" type="sibTrans" cxnId="{71687D0C-C860-447E-ADA2-35896230966F}">
      <dgm:prSet/>
      <dgm:spPr/>
      <dgm:t>
        <a:bodyPr/>
        <a:lstStyle/>
        <a:p>
          <a:endParaRPr lang="zh-TW" altLang="en-US"/>
        </a:p>
      </dgm:t>
    </dgm:pt>
    <dgm:pt modelId="{20092037-715C-4B86-8827-8C59A1291527}" type="pres">
      <dgm:prSet presAssocID="{76449B56-D8F0-41E4-8E46-172227B8000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4E37C05-4AB6-49C8-9D90-65E2AA7A8685}" type="pres">
      <dgm:prSet presAssocID="{569161DC-4909-4BBF-BF04-C2A65DAE3D71}" presName="composite" presStyleCnt="0"/>
      <dgm:spPr/>
      <dgm:t>
        <a:bodyPr/>
        <a:lstStyle/>
        <a:p>
          <a:endParaRPr lang="zh-TW" altLang="en-US"/>
        </a:p>
      </dgm:t>
    </dgm:pt>
    <dgm:pt modelId="{09E06892-253D-40F8-A6F4-B84963EAED00}" type="pres">
      <dgm:prSet presAssocID="{569161DC-4909-4BBF-BF04-C2A65DAE3D7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4670EF6-DEFF-41B0-8A7D-2173F700D421}" type="pres">
      <dgm:prSet presAssocID="{569161DC-4909-4BBF-BF04-C2A65DAE3D71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6CFE77-5E16-4CCC-8066-E5C12FCF0EAB}" type="pres">
      <dgm:prSet presAssocID="{FD95EBB7-A988-429B-8408-A3ABFED07FBE}" presName="space" presStyleCnt="0"/>
      <dgm:spPr/>
      <dgm:t>
        <a:bodyPr/>
        <a:lstStyle/>
        <a:p>
          <a:endParaRPr lang="zh-TW" altLang="en-US"/>
        </a:p>
      </dgm:t>
    </dgm:pt>
    <dgm:pt modelId="{6424CFA2-92E0-41E2-8725-A50D9A9BBAD5}" type="pres">
      <dgm:prSet presAssocID="{C53C64F7-595D-4417-BC14-1B02A72FE2B8}" presName="composite" presStyleCnt="0"/>
      <dgm:spPr/>
      <dgm:t>
        <a:bodyPr/>
        <a:lstStyle/>
        <a:p>
          <a:endParaRPr lang="zh-TW" altLang="en-US"/>
        </a:p>
      </dgm:t>
    </dgm:pt>
    <dgm:pt modelId="{828CC34C-73EE-44B9-8971-F04E6D6C7E2A}" type="pres">
      <dgm:prSet presAssocID="{C53C64F7-595D-4417-BC14-1B02A72FE2B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CC5FB7B-E804-4F0A-820B-94BFCB8EF015}" type="pres">
      <dgm:prSet presAssocID="{C53C64F7-595D-4417-BC14-1B02A72FE2B8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1E2C902-6D0B-4E16-A2F6-44BA447BCC40}" type="pres">
      <dgm:prSet presAssocID="{B5B699FD-0816-4E66-9EDF-AE0C661324B9}" presName="space" presStyleCnt="0"/>
      <dgm:spPr/>
      <dgm:t>
        <a:bodyPr/>
        <a:lstStyle/>
        <a:p>
          <a:endParaRPr lang="zh-TW" altLang="en-US"/>
        </a:p>
      </dgm:t>
    </dgm:pt>
    <dgm:pt modelId="{7799F982-39D6-4122-A29E-9F6EE9DAECD2}" type="pres">
      <dgm:prSet presAssocID="{3A9692C7-5277-4D17-8251-50A98EAD9D30}" presName="composite" presStyleCnt="0"/>
      <dgm:spPr/>
      <dgm:t>
        <a:bodyPr/>
        <a:lstStyle/>
        <a:p>
          <a:endParaRPr lang="zh-TW" altLang="en-US"/>
        </a:p>
      </dgm:t>
    </dgm:pt>
    <dgm:pt modelId="{53EE171C-3FD5-487C-BE85-C73AB331D36F}" type="pres">
      <dgm:prSet presAssocID="{3A9692C7-5277-4D17-8251-50A98EAD9D30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388FE3A-A43E-4C9F-BA02-B2FC421CEDE9}" type="pres">
      <dgm:prSet presAssocID="{3A9692C7-5277-4D17-8251-50A98EAD9D30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7848BC0-3CCF-48F1-AAD6-B19FDC0DC6B9}" type="presOf" srcId="{76449B56-D8F0-41E4-8E46-172227B80000}" destId="{20092037-715C-4B86-8827-8C59A1291527}" srcOrd="0" destOrd="0" presId="urn:microsoft.com/office/officeart/2005/8/layout/hList1"/>
    <dgm:cxn modelId="{90D26F97-A1F3-4685-B8B3-58D989CDE54B}" srcId="{569161DC-4909-4BBF-BF04-C2A65DAE3D71}" destId="{E558EC12-F770-4AE3-980C-AE052795F6BF}" srcOrd="0" destOrd="0" parTransId="{B16890E4-B542-4CC3-B645-76522714B4AF}" sibTransId="{475471EF-E6F1-40D2-AF13-6308343B1F68}"/>
    <dgm:cxn modelId="{71687D0C-C860-447E-ADA2-35896230966F}" srcId="{3A9692C7-5277-4D17-8251-50A98EAD9D30}" destId="{87A86D9E-214B-4547-BA62-E5C9A302DC7E}" srcOrd="1" destOrd="0" parTransId="{49A4487C-BAB6-4436-A221-DCCC3EBD0B53}" sibTransId="{7C0C72B1-F382-43DE-BD6C-0D8E787CBDEE}"/>
    <dgm:cxn modelId="{7006F9D6-F4F8-452D-ADA9-195693D4D29A}" type="presOf" srcId="{69FE8001-F4F0-4723-BD8D-C8B668AD0671}" destId="{2388FE3A-A43E-4C9F-BA02-B2FC421CEDE9}" srcOrd="0" destOrd="0" presId="urn:microsoft.com/office/officeart/2005/8/layout/hList1"/>
    <dgm:cxn modelId="{56292732-B724-4A19-9B17-8F2075860B50}" srcId="{76449B56-D8F0-41E4-8E46-172227B80000}" destId="{C53C64F7-595D-4417-BC14-1B02A72FE2B8}" srcOrd="1" destOrd="0" parTransId="{D2A57709-1456-4B58-92ED-E8F9B158C64A}" sibTransId="{B5B699FD-0816-4E66-9EDF-AE0C661324B9}"/>
    <dgm:cxn modelId="{964827B5-C32C-402B-82E6-DB99209AF298}" type="presOf" srcId="{3A9692C7-5277-4D17-8251-50A98EAD9D30}" destId="{53EE171C-3FD5-487C-BE85-C73AB331D36F}" srcOrd="0" destOrd="0" presId="urn:microsoft.com/office/officeart/2005/8/layout/hList1"/>
    <dgm:cxn modelId="{60C67406-2CDF-4B6D-BB8F-2B652E4EB77E}" type="presOf" srcId="{E1DFF56C-895B-4CAC-A030-9981A5179210}" destId="{ECC5FB7B-E804-4F0A-820B-94BFCB8EF015}" srcOrd="0" destOrd="0" presId="urn:microsoft.com/office/officeart/2005/8/layout/hList1"/>
    <dgm:cxn modelId="{2474580F-9FC5-4164-A4E6-9A563A5FA2E3}" type="presOf" srcId="{C53C64F7-595D-4417-BC14-1B02A72FE2B8}" destId="{828CC34C-73EE-44B9-8971-F04E6D6C7E2A}" srcOrd="0" destOrd="0" presId="urn:microsoft.com/office/officeart/2005/8/layout/hList1"/>
    <dgm:cxn modelId="{4B04AE8B-F35F-4F40-9668-AE29F3B2E802}" type="presOf" srcId="{87A86D9E-214B-4547-BA62-E5C9A302DC7E}" destId="{2388FE3A-A43E-4C9F-BA02-B2FC421CEDE9}" srcOrd="0" destOrd="1" presId="urn:microsoft.com/office/officeart/2005/8/layout/hList1"/>
    <dgm:cxn modelId="{ED0A9D02-A2C1-4EFB-AFC5-7C7E0E9EAC5B}" srcId="{76449B56-D8F0-41E4-8E46-172227B80000}" destId="{569161DC-4909-4BBF-BF04-C2A65DAE3D71}" srcOrd="0" destOrd="0" parTransId="{A07657A5-EE8E-4532-82C7-F3B0FB239666}" sibTransId="{FD95EBB7-A988-429B-8408-A3ABFED07FBE}"/>
    <dgm:cxn modelId="{AA8B74CA-B4BF-4815-B222-89483CC48311}" type="presOf" srcId="{E558EC12-F770-4AE3-980C-AE052795F6BF}" destId="{F4670EF6-DEFF-41B0-8A7D-2173F700D421}" srcOrd="0" destOrd="0" presId="urn:microsoft.com/office/officeart/2005/8/layout/hList1"/>
    <dgm:cxn modelId="{AED390DB-28CA-4F73-AC3A-C2BB7077FAF2}" type="presOf" srcId="{569161DC-4909-4BBF-BF04-C2A65DAE3D71}" destId="{09E06892-253D-40F8-A6F4-B84963EAED00}" srcOrd="0" destOrd="0" presId="urn:microsoft.com/office/officeart/2005/8/layout/hList1"/>
    <dgm:cxn modelId="{21E29CD9-74D8-49B3-A62B-164E8D66F5A9}" srcId="{C53C64F7-595D-4417-BC14-1B02A72FE2B8}" destId="{E1DFF56C-895B-4CAC-A030-9981A5179210}" srcOrd="0" destOrd="0" parTransId="{64545F94-C51E-4EDB-B024-C7155C5B1D1C}" sibTransId="{62C34E06-BA58-4E83-B9D1-BAABFC921F1A}"/>
    <dgm:cxn modelId="{359DC288-FFEB-4679-96AE-ADF44256D26A}" srcId="{3A9692C7-5277-4D17-8251-50A98EAD9D30}" destId="{69FE8001-F4F0-4723-BD8D-C8B668AD0671}" srcOrd="0" destOrd="0" parTransId="{75A26765-D81D-4EB4-AC7D-97133EA222B5}" sibTransId="{0A2D6B52-09F5-4A6C-9ACB-865E8E16AD0A}"/>
    <dgm:cxn modelId="{5E88CA32-F66C-4D56-BE9C-1E1326861340}" srcId="{76449B56-D8F0-41E4-8E46-172227B80000}" destId="{3A9692C7-5277-4D17-8251-50A98EAD9D30}" srcOrd="2" destOrd="0" parTransId="{5B2601A9-3846-4800-B8AB-107C2D679CC5}" sibTransId="{7800AAF1-4F04-47DC-B30E-57E49FA12291}"/>
    <dgm:cxn modelId="{F53CC78C-E8F6-495E-BC80-AA6FE91A6043}" type="presParOf" srcId="{20092037-715C-4B86-8827-8C59A1291527}" destId="{A4E37C05-4AB6-49C8-9D90-65E2AA7A8685}" srcOrd="0" destOrd="0" presId="urn:microsoft.com/office/officeart/2005/8/layout/hList1"/>
    <dgm:cxn modelId="{F2201BF0-7428-46A5-B1B4-0569C8D146FA}" type="presParOf" srcId="{A4E37C05-4AB6-49C8-9D90-65E2AA7A8685}" destId="{09E06892-253D-40F8-A6F4-B84963EAED00}" srcOrd="0" destOrd="0" presId="urn:microsoft.com/office/officeart/2005/8/layout/hList1"/>
    <dgm:cxn modelId="{019A3DAA-1D33-435C-8466-1EF26B4C06B4}" type="presParOf" srcId="{A4E37C05-4AB6-49C8-9D90-65E2AA7A8685}" destId="{F4670EF6-DEFF-41B0-8A7D-2173F700D421}" srcOrd="1" destOrd="0" presId="urn:microsoft.com/office/officeart/2005/8/layout/hList1"/>
    <dgm:cxn modelId="{CEBB6140-C005-419D-8EF3-EED7CCCC8336}" type="presParOf" srcId="{20092037-715C-4B86-8827-8C59A1291527}" destId="{B36CFE77-5E16-4CCC-8066-E5C12FCF0EAB}" srcOrd="1" destOrd="0" presId="urn:microsoft.com/office/officeart/2005/8/layout/hList1"/>
    <dgm:cxn modelId="{D5B47A9B-2948-4F59-A939-9FA63FBDA54C}" type="presParOf" srcId="{20092037-715C-4B86-8827-8C59A1291527}" destId="{6424CFA2-92E0-41E2-8725-A50D9A9BBAD5}" srcOrd="2" destOrd="0" presId="urn:microsoft.com/office/officeart/2005/8/layout/hList1"/>
    <dgm:cxn modelId="{FB741D6D-7369-416D-ADF9-33A485889231}" type="presParOf" srcId="{6424CFA2-92E0-41E2-8725-A50D9A9BBAD5}" destId="{828CC34C-73EE-44B9-8971-F04E6D6C7E2A}" srcOrd="0" destOrd="0" presId="urn:microsoft.com/office/officeart/2005/8/layout/hList1"/>
    <dgm:cxn modelId="{B08C4ECB-6040-45C5-AE5F-DF79E0647078}" type="presParOf" srcId="{6424CFA2-92E0-41E2-8725-A50D9A9BBAD5}" destId="{ECC5FB7B-E804-4F0A-820B-94BFCB8EF015}" srcOrd="1" destOrd="0" presId="urn:microsoft.com/office/officeart/2005/8/layout/hList1"/>
    <dgm:cxn modelId="{9F8E139B-2E7F-4A92-BC1D-354E66FE68CE}" type="presParOf" srcId="{20092037-715C-4B86-8827-8C59A1291527}" destId="{D1E2C902-6D0B-4E16-A2F6-44BA447BCC40}" srcOrd="3" destOrd="0" presId="urn:microsoft.com/office/officeart/2005/8/layout/hList1"/>
    <dgm:cxn modelId="{B4348994-BC3B-4627-AEF1-7B06B7829B14}" type="presParOf" srcId="{20092037-715C-4B86-8827-8C59A1291527}" destId="{7799F982-39D6-4122-A29E-9F6EE9DAECD2}" srcOrd="4" destOrd="0" presId="urn:microsoft.com/office/officeart/2005/8/layout/hList1"/>
    <dgm:cxn modelId="{77DA1E44-128D-4D48-A3AF-9A6582D948DF}" type="presParOf" srcId="{7799F982-39D6-4122-A29E-9F6EE9DAECD2}" destId="{53EE171C-3FD5-487C-BE85-C73AB331D36F}" srcOrd="0" destOrd="0" presId="urn:microsoft.com/office/officeart/2005/8/layout/hList1"/>
    <dgm:cxn modelId="{11BC6507-624D-46DC-A019-8A9B85AB9531}" type="presParOf" srcId="{7799F982-39D6-4122-A29E-9F6EE9DAECD2}" destId="{2388FE3A-A43E-4C9F-BA02-B2FC421CEDE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6449B56-D8F0-41E4-8E46-172227B80000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84CCBDE4-710F-477A-B86E-8CA428A05E92}">
      <dgm:prSet phldrT="[文字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dirty="0" smtClean="0"/>
            <a:t>修身</a:t>
          </a:r>
          <a:endParaRPr lang="zh-TW" altLang="en-US" dirty="0"/>
        </a:p>
      </dgm:t>
    </dgm:pt>
    <dgm:pt modelId="{B808AE93-F2ED-4F6C-BF9F-DF747D347DC5}" type="parTrans" cxnId="{7A06064E-2E1C-44F9-88D7-9649D93FFD0B}">
      <dgm:prSet/>
      <dgm:spPr/>
      <dgm:t>
        <a:bodyPr/>
        <a:lstStyle/>
        <a:p>
          <a:endParaRPr lang="zh-TW" altLang="en-US"/>
        </a:p>
      </dgm:t>
    </dgm:pt>
    <dgm:pt modelId="{B83898B2-30A0-491F-93D5-175766D9FAA2}" type="sibTrans" cxnId="{7A06064E-2E1C-44F9-88D7-9649D93FFD0B}">
      <dgm:prSet/>
      <dgm:spPr/>
      <dgm:t>
        <a:bodyPr/>
        <a:lstStyle/>
        <a:p>
          <a:endParaRPr lang="zh-TW" altLang="en-US"/>
        </a:p>
      </dgm:t>
    </dgm:pt>
    <dgm:pt modelId="{479A440E-E085-4730-9E61-D303FF95901C}">
      <dgm:prSet phldrT="[文字]"/>
      <dgm:spPr/>
      <dgm:t>
        <a:bodyPr/>
        <a:lstStyle/>
        <a:p>
          <a:r>
            <a:rPr lang="zh-TW" altLang="en-US" dirty="0" smtClean="0"/>
            <a:t>齊名盛服</a:t>
          </a:r>
          <a:endParaRPr lang="zh-TW" altLang="en-US" dirty="0"/>
        </a:p>
      </dgm:t>
    </dgm:pt>
    <dgm:pt modelId="{BA0FC5A4-8BBA-44BA-999B-9F0E17278E9B}" type="parTrans" cxnId="{A1EC01B0-9DD9-467C-BC76-05D47945D458}">
      <dgm:prSet/>
      <dgm:spPr/>
      <dgm:t>
        <a:bodyPr/>
        <a:lstStyle/>
        <a:p>
          <a:endParaRPr lang="zh-TW" altLang="en-US"/>
        </a:p>
      </dgm:t>
    </dgm:pt>
    <dgm:pt modelId="{6D161550-E4DB-4953-AF8E-3DEA2D924A18}" type="sibTrans" cxnId="{A1EC01B0-9DD9-467C-BC76-05D47945D458}">
      <dgm:prSet/>
      <dgm:spPr/>
      <dgm:t>
        <a:bodyPr/>
        <a:lstStyle/>
        <a:p>
          <a:endParaRPr lang="zh-TW" altLang="en-US"/>
        </a:p>
      </dgm:t>
    </dgm:pt>
    <dgm:pt modelId="{760453CE-07EE-4537-B924-59EF44E899F0}">
      <dgm:prSet phldrT="[文字]"/>
      <dgm:spPr/>
      <dgm:t>
        <a:bodyPr/>
        <a:lstStyle/>
        <a:p>
          <a:r>
            <a:rPr lang="zh-TW" altLang="en-US" dirty="0" smtClean="0"/>
            <a:t>非禮不動</a:t>
          </a:r>
          <a:endParaRPr lang="zh-TW" altLang="en-US" dirty="0"/>
        </a:p>
      </dgm:t>
    </dgm:pt>
    <dgm:pt modelId="{05D5C2D3-9356-4809-BE06-0046B9278493}" type="parTrans" cxnId="{52C8E520-A6DF-468B-874C-B429BFD31F8E}">
      <dgm:prSet/>
      <dgm:spPr/>
      <dgm:t>
        <a:bodyPr/>
        <a:lstStyle/>
        <a:p>
          <a:endParaRPr lang="zh-TW" altLang="en-US"/>
        </a:p>
      </dgm:t>
    </dgm:pt>
    <dgm:pt modelId="{A5B3E78C-9569-4D4D-8F5F-70D3EB6829F6}" type="sibTrans" cxnId="{52C8E520-A6DF-468B-874C-B429BFD31F8E}">
      <dgm:prSet/>
      <dgm:spPr/>
      <dgm:t>
        <a:bodyPr/>
        <a:lstStyle/>
        <a:p>
          <a:endParaRPr lang="zh-TW" altLang="en-US"/>
        </a:p>
      </dgm:t>
    </dgm:pt>
    <dgm:pt modelId="{7B0DFF26-458C-4B9A-B46D-20F188CBCC9E}">
      <dgm:prSet phldrT="[文字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dirty="0" smtClean="0"/>
            <a:t>勸賢</a:t>
          </a:r>
          <a:endParaRPr lang="zh-TW" altLang="en-US" dirty="0"/>
        </a:p>
      </dgm:t>
    </dgm:pt>
    <dgm:pt modelId="{56E0904C-716E-41F3-B4FD-5A4EC7D6135C}" type="parTrans" cxnId="{347B4167-A079-4CEB-82B1-05A7875B2415}">
      <dgm:prSet/>
      <dgm:spPr/>
      <dgm:t>
        <a:bodyPr/>
        <a:lstStyle/>
        <a:p>
          <a:endParaRPr lang="zh-TW" altLang="en-US"/>
        </a:p>
      </dgm:t>
    </dgm:pt>
    <dgm:pt modelId="{7906811A-07FB-42C9-8456-8820D181BF09}" type="sibTrans" cxnId="{347B4167-A079-4CEB-82B1-05A7875B2415}">
      <dgm:prSet/>
      <dgm:spPr/>
      <dgm:t>
        <a:bodyPr/>
        <a:lstStyle/>
        <a:p>
          <a:endParaRPr lang="zh-TW" altLang="en-US"/>
        </a:p>
      </dgm:t>
    </dgm:pt>
    <dgm:pt modelId="{180FB36B-75B1-4857-88C9-54415A90A845}">
      <dgm:prSet phldrT="[文字]"/>
      <dgm:spPr/>
      <dgm:t>
        <a:bodyPr/>
        <a:lstStyle/>
        <a:p>
          <a:r>
            <a:rPr lang="zh-TW" altLang="en-US" dirty="0" smtClean="0"/>
            <a:t>去讒遠色</a:t>
          </a:r>
          <a:endParaRPr lang="zh-TW" altLang="en-US" dirty="0"/>
        </a:p>
      </dgm:t>
    </dgm:pt>
    <dgm:pt modelId="{95F4AA60-754E-41CB-9BAC-266CE0BE8E0E}" type="parTrans" cxnId="{AD0C3125-AFA5-40AA-9402-A22752246EDD}">
      <dgm:prSet/>
      <dgm:spPr/>
      <dgm:t>
        <a:bodyPr/>
        <a:lstStyle/>
        <a:p>
          <a:endParaRPr lang="zh-TW" altLang="en-US"/>
        </a:p>
      </dgm:t>
    </dgm:pt>
    <dgm:pt modelId="{0414C34A-0865-4D51-98E1-CA89ED6B9B03}" type="sibTrans" cxnId="{AD0C3125-AFA5-40AA-9402-A22752246EDD}">
      <dgm:prSet/>
      <dgm:spPr/>
      <dgm:t>
        <a:bodyPr/>
        <a:lstStyle/>
        <a:p>
          <a:endParaRPr lang="zh-TW" altLang="en-US"/>
        </a:p>
      </dgm:t>
    </dgm:pt>
    <dgm:pt modelId="{70E4DDA8-1588-4601-884B-C731EB8C1849}">
      <dgm:prSet phldrT="[文字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dirty="0" smtClean="0"/>
            <a:t>勸親親</a:t>
          </a:r>
          <a:endParaRPr lang="zh-TW" altLang="en-US" dirty="0"/>
        </a:p>
      </dgm:t>
    </dgm:pt>
    <dgm:pt modelId="{7D344ADD-1D28-419F-8627-43F22CB8F04D}" type="parTrans" cxnId="{57824B28-745B-414C-936F-A0DF0FABB7C4}">
      <dgm:prSet/>
      <dgm:spPr/>
      <dgm:t>
        <a:bodyPr/>
        <a:lstStyle/>
        <a:p>
          <a:endParaRPr lang="zh-TW" altLang="en-US"/>
        </a:p>
      </dgm:t>
    </dgm:pt>
    <dgm:pt modelId="{EBB87892-1D58-4600-956B-0F3D2935BA5F}" type="sibTrans" cxnId="{57824B28-745B-414C-936F-A0DF0FABB7C4}">
      <dgm:prSet/>
      <dgm:spPr/>
      <dgm:t>
        <a:bodyPr/>
        <a:lstStyle/>
        <a:p>
          <a:endParaRPr lang="zh-TW" altLang="en-US"/>
        </a:p>
      </dgm:t>
    </dgm:pt>
    <dgm:pt modelId="{7CF87799-5C91-4BCC-A33F-F8F2E37179C6}">
      <dgm:prSet phldrT="[文字]"/>
      <dgm:spPr/>
      <dgm:t>
        <a:bodyPr/>
        <a:lstStyle/>
        <a:p>
          <a:r>
            <a:rPr lang="zh-TW" altLang="en-US" dirty="0" smtClean="0"/>
            <a:t>尊位重祿</a:t>
          </a:r>
          <a:endParaRPr lang="zh-TW" altLang="en-US" dirty="0"/>
        </a:p>
      </dgm:t>
    </dgm:pt>
    <dgm:pt modelId="{1A60DE19-C59B-4CFC-A726-81055EA5446D}" type="parTrans" cxnId="{814C845C-7DDE-4B80-B70D-3510A18ADF69}">
      <dgm:prSet/>
      <dgm:spPr/>
      <dgm:t>
        <a:bodyPr/>
        <a:lstStyle/>
        <a:p>
          <a:endParaRPr lang="zh-TW" altLang="en-US"/>
        </a:p>
      </dgm:t>
    </dgm:pt>
    <dgm:pt modelId="{A9D7FB57-A1BF-4E1D-9BF7-BC05A3AD5497}" type="sibTrans" cxnId="{814C845C-7DDE-4B80-B70D-3510A18ADF69}">
      <dgm:prSet/>
      <dgm:spPr/>
      <dgm:t>
        <a:bodyPr/>
        <a:lstStyle/>
        <a:p>
          <a:endParaRPr lang="zh-TW" altLang="en-US"/>
        </a:p>
      </dgm:t>
    </dgm:pt>
    <dgm:pt modelId="{A7E30CEB-7D45-4563-9013-C14634C21613}">
      <dgm:prSet phldrT="[文字]"/>
      <dgm:spPr/>
      <dgm:t>
        <a:bodyPr/>
        <a:lstStyle/>
        <a:p>
          <a:r>
            <a:rPr lang="zh-TW" altLang="en-US" dirty="0" smtClean="0"/>
            <a:t>同其好惡</a:t>
          </a:r>
          <a:endParaRPr lang="zh-TW" altLang="en-US" dirty="0"/>
        </a:p>
      </dgm:t>
    </dgm:pt>
    <dgm:pt modelId="{4891AB33-AA39-4D52-864B-93FD9D85261A}" type="parTrans" cxnId="{9ACF4734-252A-4901-A5B0-6E78F11AA2F4}">
      <dgm:prSet/>
      <dgm:spPr/>
      <dgm:t>
        <a:bodyPr/>
        <a:lstStyle/>
        <a:p>
          <a:endParaRPr lang="zh-TW" altLang="en-US"/>
        </a:p>
      </dgm:t>
    </dgm:pt>
    <dgm:pt modelId="{5C58734D-6A7F-424D-BDEA-1795301CDE7E}" type="sibTrans" cxnId="{9ACF4734-252A-4901-A5B0-6E78F11AA2F4}">
      <dgm:prSet/>
      <dgm:spPr/>
      <dgm:t>
        <a:bodyPr/>
        <a:lstStyle/>
        <a:p>
          <a:endParaRPr lang="zh-TW" altLang="en-US"/>
        </a:p>
      </dgm:t>
    </dgm:pt>
    <dgm:pt modelId="{7752490E-7A20-4CB8-B1E2-98D13FD9DEB5}">
      <dgm:prSet phldrT="[文字]"/>
      <dgm:spPr/>
      <dgm:t>
        <a:bodyPr/>
        <a:lstStyle/>
        <a:p>
          <a:r>
            <a:rPr lang="zh-TW" altLang="en-US" dirty="0" smtClean="0"/>
            <a:t>賤貨貴德</a:t>
          </a:r>
          <a:endParaRPr lang="zh-TW" altLang="en-US" dirty="0"/>
        </a:p>
      </dgm:t>
    </dgm:pt>
    <dgm:pt modelId="{5099B351-A366-4804-AAEA-86FBF1D29220}" type="parTrans" cxnId="{E7726CC9-3AFF-41CE-984F-6BB3DAE6D71B}">
      <dgm:prSet/>
      <dgm:spPr/>
      <dgm:t>
        <a:bodyPr/>
        <a:lstStyle/>
        <a:p>
          <a:endParaRPr lang="zh-TW" altLang="en-US"/>
        </a:p>
      </dgm:t>
    </dgm:pt>
    <dgm:pt modelId="{833F66B5-1238-4DE4-B7D6-C50F938FA424}" type="sibTrans" cxnId="{E7726CC9-3AFF-41CE-984F-6BB3DAE6D71B}">
      <dgm:prSet/>
      <dgm:spPr/>
      <dgm:t>
        <a:bodyPr/>
        <a:lstStyle/>
        <a:p>
          <a:endParaRPr lang="zh-TW" altLang="en-US"/>
        </a:p>
      </dgm:t>
    </dgm:pt>
    <dgm:pt modelId="{9BD47002-72AF-4B94-B24A-A3FCC72EAFA9}">
      <dgm:prSet phldrT="[文字]"/>
      <dgm:spPr/>
      <dgm:t>
        <a:bodyPr/>
        <a:lstStyle/>
        <a:p>
          <a:r>
            <a:rPr lang="zh-TW" altLang="en-US" dirty="0" smtClean="0"/>
            <a:t>官盛任使</a:t>
          </a:r>
          <a:endParaRPr lang="zh-TW" altLang="en-US" dirty="0"/>
        </a:p>
      </dgm:t>
    </dgm:pt>
    <dgm:pt modelId="{384EEA01-F295-472D-930F-307757F62469}" type="parTrans" cxnId="{7ED36365-9924-4D47-A1C9-36CBF4A44815}">
      <dgm:prSet/>
      <dgm:spPr/>
      <dgm:t>
        <a:bodyPr/>
        <a:lstStyle/>
        <a:p>
          <a:endParaRPr lang="zh-TW" altLang="en-US"/>
        </a:p>
      </dgm:t>
    </dgm:pt>
    <dgm:pt modelId="{3D418A03-AA9C-4A85-A3E0-693557F05A2B}" type="sibTrans" cxnId="{7ED36365-9924-4D47-A1C9-36CBF4A44815}">
      <dgm:prSet/>
      <dgm:spPr/>
      <dgm:t>
        <a:bodyPr/>
        <a:lstStyle/>
        <a:p>
          <a:endParaRPr lang="zh-TW" altLang="en-US"/>
        </a:p>
      </dgm:t>
    </dgm:pt>
    <dgm:pt modelId="{A6279728-2A94-4817-9D83-92A91FF28638}">
      <dgm:prSet phldrT="[文字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dirty="0" smtClean="0"/>
            <a:t>勸大臣</a:t>
          </a:r>
          <a:endParaRPr lang="zh-TW" altLang="en-US" dirty="0"/>
        </a:p>
      </dgm:t>
    </dgm:pt>
    <dgm:pt modelId="{1F3B329D-9C4D-4F85-A9A5-9A5D911E5127}" type="parTrans" cxnId="{98388868-FAD1-434D-B702-80BE94331726}">
      <dgm:prSet/>
      <dgm:spPr/>
      <dgm:t>
        <a:bodyPr/>
        <a:lstStyle/>
        <a:p>
          <a:endParaRPr lang="zh-TW" altLang="en-US"/>
        </a:p>
      </dgm:t>
    </dgm:pt>
    <dgm:pt modelId="{D1A3B12A-7F89-4B2E-A732-0A307CF62161}" type="sibTrans" cxnId="{98388868-FAD1-434D-B702-80BE94331726}">
      <dgm:prSet/>
      <dgm:spPr/>
      <dgm:t>
        <a:bodyPr/>
        <a:lstStyle/>
        <a:p>
          <a:endParaRPr lang="zh-TW" altLang="en-US"/>
        </a:p>
      </dgm:t>
    </dgm:pt>
    <dgm:pt modelId="{20092037-715C-4B86-8827-8C59A1291527}" type="pres">
      <dgm:prSet presAssocID="{76449B56-D8F0-41E4-8E46-172227B8000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B967C3D-6F0E-4BBC-AF03-F2A56670C04A}" type="pres">
      <dgm:prSet presAssocID="{84CCBDE4-710F-477A-B86E-8CA428A05E92}" presName="composite" presStyleCnt="0"/>
      <dgm:spPr/>
      <dgm:t>
        <a:bodyPr/>
        <a:lstStyle/>
        <a:p>
          <a:endParaRPr lang="zh-TW" altLang="en-US"/>
        </a:p>
      </dgm:t>
    </dgm:pt>
    <dgm:pt modelId="{7159F698-16A1-4C72-BD2B-62FF9B668198}" type="pres">
      <dgm:prSet presAssocID="{84CCBDE4-710F-477A-B86E-8CA428A05E92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398E016-DCA8-45C0-A297-31889BB0ED13}" type="pres">
      <dgm:prSet presAssocID="{84CCBDE4-710F-477A-B86E-8CA428A05E92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317727-9B3F-41A1-AAA4-8385BC7BCF3F}" type="pres">
      <dgm:prSet presAssocID="{B83898B2-30A0-491F-93D5-175766D9FAA2}" presName="space" presStyleCnt="0"/>
      <dgm:spPr/>
      <dgm:t>
        <a:bodyPr/>
        <a:lstStyle/>
        <a:p>
          <a:endParaRPr lang="zh-TW" altLang="en-US"/>
        </a:p>
      </dgm:t>
    </dgm:pt>
    <dgm:pt modelId="{6648A046-B9F4-4A47-8DFB-EA141B7C169E}" type="pres">
      <dgm:prSet presAssocID="{7B0DFF26-458C-4B9A-B46D-20F188CBCC9E}" presName="composite" presStyleCnt="0"/>
      <dgm:spPr/>
      <dgm:t>
        <a:bodyPr/>
        <a:lstStyle/>
        <a:p>
          <a:endParaRPr lang="zh-TW" altLang="en-US"/>
        </a:p>
      </dgm:t>
    </dgm:pt>
    <dgm:pt modelId="{FE2337A2-5971-4214-8EA1-40DAA7D83209}" type="pres">
      <dgm:prSet presAssocID="{7B0DFF26-458C-4B9A-B46D-20F188CBCC9E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0DEB81-1456-4A9B-92D7-6042C0398A5E}" type="pres">
      <dgm:prSet presAssocID="{7B0DFF26-458C-4B9A-B46D-20F188CBCC9E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7A7F07-0BB6-4099-918F-76FB966C167B}" type="pres">
      <dgm:prSet presAssocID="{7906811A-07FB-42C9-8456-8820D181BF09}" presName="space" presStyleCnt="0"/>
      <dgm:spPr/>
      <dgm:t>
        <a:bodyPr/>
        <a:lstStyle/>
        <a:p>
          <a:endParaRPr lang="zh-TW" altLang="en-US"/>
        </a:p>
      </dgm:t>
    </dgm:pt>
    <dgm:pt modelId="{2C97A55F-C6CC-478D-866C-C6650D32D287}" type="pres">
      <dgm:prSet presAssocID="{70E4DDA8-1588-4601-884B-C731EB8C1849}" presName="composite" presStyleCnt="0"/>
      <dgm:spPr/>
      <dgm:t>
        <a:bodyPr/>
        <a:lstStyle/>
        <a:p>
          <a:endParaRPr lang="zh-TW" altLang="en-US"/>
        </a:p>
      </dgm:t>
    </dgm:pt>
    <dgm:pt modelId="{17A9A992-8335-4AF1-B1B0-F0BB7A3FBBDF}" type="pres">
      <dgm:prSet presAssocID="{70E4DDA8-1588-4601-884B-C731EB8C1849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98FFBE6-6CC1-4B03-BB32-FA4D93E7A28E}" type="pres">
      <dgm:prSet presAssocID="{70E4DDA8-1588-4601-884B-C731EB8C1849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7649652-2F83-4E49-9F16-69B331FEC042}" type="pres">
      <dgm:prSet presAssocID="{EBB87892-1D58-4600-956B-0F3D2935BA5F}" presName="space" presStyleCnt="0"/>
      <dgm:spPr/>
      <dgm:t>
        <a:bodyPr/>
        <a:lstStyle/>
        <a:p>
          <a:endParaRPr lang="zh-TW" altLang="en-US"/>
        </a:p>
      </dgm:t>
    </dgm:pt>
    <dgm:pt modelId="{125DE206-54C3-4009-A0CD-038EDDF26F77}" type="pres">
      <dgm:prSet presAssocID="{A6279728-2A94-4817-9D83-92A91FF28638}" presName="composite" presStyleCnt="0"/>
      <dgm:spPr/>
      <dgm:t>
        <a:bodyPr/>
        <a:lstStyle/>
        <a:p>
          <a:endParaRPr lang="zh-TW" altLang="en-US"/>
        </a:p>
      </dgm:t>
    </dgm:pt>
    <dgm:pt modelId="{4E1E6D12-9932-4851-BA9E-CC92D63D2CCE}" type="pres">
      <dgm:prSet presAssocID="{A6279728-2A94-4817-9D83-92A91FF28638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E73DC63-4895-4112-9F41-07A7F3B65AF5}" type="pres">
      <dgm:prSet presAssocID="{A6279728-2A94-4817-9D83-92A91FF28638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8388868-FAD1-434D-B702-80BE94331726}" srcId="{76449B56-D8F0-41E4-8E46-172227B80000}" destId="{A6279728-2A94-4817-9D83-92A91FF28638}" srcOrd="3" destOrd="0" parTransId="{1F3B329D-9C4D-4F85-A9A5-9A5D911E5127}" sibTransId="{D1A3B12A-7F89-4B2E-A732-0A307CF62161}"/>
    <dgm:cxn modelId="{A735A82B-4BC1-40CC-8EC7-D0E6FC3C301F}" type="presOf" srcId="{A7E30CEB-7D45-4563-9013-C14634C21613}" destId="{B98FFBE6-6CC1-4B03-BB32-FA4D93E7A28E}" srcOrd="0" destOrd="1" presId="urn:microsoft.com/office/officeart/2005/8/layout/hList1"/>
    <dgm:cxn modelId="{CE70890E-4479-42F7-A2B7-E25C7D190C2E}" type="presOf" srcId="{7752490E-7A20-4CB8-B1E2-98D13FD9DEB5}" destId="{EF0DEB81-1456-4A9B-92D7-6042C0398A5E}" srcOrd="0" destOrd="1" presId="urn:microsoft.com/office/officeart/2005/8/layout/hList1"/>
    <dgm:cxn modelId="{A1EC01B0-9DD9-467C-BC76-05D47945D458}" srcId="{84CCBDE4-710F-477A-B86E-8CA428A05E92}" destId="{479A440E-E085-4730-9E61-D303FF95901C}" srcOrd="0" destOrd="0" parTransId="{BA0FC5A4-8BBA-44BA-999B-9F0E17278E9B}" sibTransId="{6D161550-E4DB-4953-AF8E-3DEA2D924A18}"/>
    <dgm:cxn modelId="{47848BC0-3CCF-48F1-AAD6-B19FDC0DC6B9}" type="presOf" srcId="{76449B56-D8F0-41E4-8E46-172227B80000}" destId="{20092037-715C-4B86-8827-8C59A1291527}" srcOrd="0" destOrd="0" presId="urn:microsoft.com/office/officeart/2005/8/layout/hList1"/>
    <dgm:cxn modelId="{814C845C-7DDE-4B80-B70D-3510A18ADF69}" srcId="{70E4DDA8-1588-4601-884B-C731EB8C1849}" destId="{7CF87799-5C91-4BCC-A33F-F8F2E37179C6}" srcOrd="0" destOrd="0" parTransId="{1A60DE19-C59B-4CFC-A726-81055EA5446D}" sibTransId="{A9D7FB57-A1BF-4E1D-9BF7-BC05A3AD5497}"/>
    <dgm:cxn modelId="{02C66B02-3F86-4266-B2D8-AE654FAE0FE7}" type="presOf" srcId="{760453CE-07EE-4537-B924-59EF44E899F0}" destId="{3398E016-DCA8-45C0-A297-31889BB0ED13}" srcOrd="0" destOrd="1" presId="urn:microsoft.com/office/officeart/2005/8/layout/hList1"/>
    <dgm:cxn modelId="{347B4167-A079-4CEB-82B1-05A7875B2415}" srcId="{76449B56-D8F0-41E4-8E46-172227B80000}" destId="{7B0DFF26-458C-4B9A-B46D-20F188CBCC9E}" srcOrd="1" destOrd="0" parTransId="{56E0904C-716E-41F3-B4FD-5A4EC7D6135C}" sibTransId="{7906811A-07FB-42C9-8456-8820D181BF09}"/>
    <dgm:cxn modelId="{B1D1DF57-4FD4-4EAC-90DC-6E7E7AFEA552}" type="presOf" srcId="{A6279728-2A94-4817-9D83-92A91FF28638}" destId="{4E1E6D12-9932-4851-BA9E-CC92D63D2CCE}" srcOrd="0" destOrd="0" presId="urn:microsoft.com/office/officeart/2005/8/layout/hList1"/>
    <dgm:cxn modelId="{E7726CC9-3AFF-41CE-984F-6BB3DAE6D71B}" srcId="{7B0DFF26-458C-4B9A-B46D-20F188CBCC9E}" destId="{7752490E-7A20-4CB8-B1E2-98D13FD9DEB5}" srcOrd="1" destOrd="0" parTransId="{5099B351-A366-4804-AAEA-86FBF1D29220}" sibTransId="{833F66B5-1238-4DE4-B7D6-C50F938FA424}"/>
    <dgm:cxn modelId="{69CF194D-1766-4460-9AF7-E6F8B1A70888}" type="presOf" srcId="{180FB36B-75B1-4857-88C9-54415A90A845}" destId="{EF0DEB81-1456-4A9B-92D7-6042C0398A5E}" srcOrd="0" destOrd="0" presId="urn:microsoft.com/office/officeart/2005/8/layout/hList1"/>
    <dgm:cxn modelId="{57824B28-745B-414C-936F-A0DF0FABB7C4}" srcId="{76449B56-D8F0-41E4-8E46-172227B80000}" destId="{70E4DDA8-1588-4601-884B-C731EB8C1849}" srcOrd="2" destOrd="0" parTransId="{7D344ADD-1D28-419F-8627-43F22CB8F04D}" sibTransId="{EBB87892-1D58-4600-956B-0F3D2935BA5F}"/>
    <dgm:cxn modelId="{6BB2037C-3D58-47A5-95A4-D66D4C76E4D7}" type="presOf" srcId="{9BD47002-72AF-4B94-B24A-A3FCC72EAFA9}" destId="{9E73DC63-4895-4112-9F41-07A7F3B65AF5}" srcOrd="0" destOrd="0" presId="urn:microsoft.com/office/officeart/2005/8/layout/hList1"/>
    <dgm:cxn modelId="{7A06064E-2E1C-44F9-88D7-9649D93FFD0B}" srcId="{76449B56-D8F0-41E4-8E46-172227B80000}" destId="{84CCBDE4-710F-477A-B86E-8CA428A05E92}" srcOrd="0" destOrd="0" parTransId="{B808AE93-F2ED-4F6C-BF9F-DF747D347DC5}" sibTransId="{B83898B2-30A0-491F-93D5-175766D9FAA2}"/>
    <dgm:cxn modelId="{52C8E520-A6DF-468B-874C-B429BFD31F8E}" srcId="{84CCBDE4-710F-477A-B86E-8CA428A05E92}" destId="{760453CE-07EE-4537-B924-59EF44E899F0}" srcOrd="1" destOrd="0" parTransId="{05D5C2D3-9356-4809-BE06-0046B9278493}" sibTransId="{A5B3E78C-9569-4D4D-8F5F-70D3EB6829F6}"/>
    <dgm:cxn modelId="{237AC8A9-8B6A-4B5B-A76D-77414DB3DC2F}" type="presOf" srcId="{84CCBDE4-710F-477A-B86E-8CA428A05E92}" destId="{7159F698-16A1-4C72-BD2B-62FF9B668198}" srcOrd="0" destOrd="0" presId="urn:microsoft.com/office/officeart/2005/8/layout/hList1"/>
    <dgm:cxn modelId="{9ACF4734-252A-4901-A5B0-6E78F11AA2F4}" srcId="{70E4DDA8-1588-4601-884B-C731EB8C1849}" destId="{A7E30CEB-7D45-4563-9013-C14634C21613}" srcOrd="1" destOrd="0" parTransId="{4891AB33-AA39-4D52-864B-93FD9D85261A}" sibTransId="{5C58734D-6A7F-424D-BDEA-1795301CDE7E}"/>
    <dgm:cxn modelId="{AD0C3125-AFA5-40AA-9402-A22752246EDD}" srcId="{7B0DFF26-458C-4B9A-B46D-20F188CBCC9E}" destId="{180FB36B-75B1-4857-88C9-54415A90A845}" srcOrd="0" destOrd="0" parTransId="{95F4AA60-754E-41CB-9BAC-266CE0BE8E0E}" sibTransId="{0414C34A-0865-4D51-98E1-CA89ED6B9B03}"/>
    <dgm:cxn modelId="{0882BCAB-D1F1-4C4D-99F6-B3E8769FDE30}" type="presOf" srcId="{7B0DFF26-458C-4B9A-B46D-20F188CBCC9E}" destId="{FE2337A2-5971-4214-8EA1-40DAA7D83209}" srcOrd="0" destOrd="0" presId="urn:microsoft.com/office/officeart/2005/8/layout/hList1"/>
    <dgm:cxn modelId="{A0043F08-08E4-4926-B44D-33B8541F4FFB}" type="presOf" srcId="{7CF87799-5C91-4BCC-A33F-F8F2E37179C6}" destId="{B98FFBE6-6CC1-4B03-BB32-FA4D93E7A28E}" srcOrd="0" destOrd="0" presId="urn:microsoft.com/office/officeart/2005/8/layout/hList1"/>
    <dgm:cxn modelId="{6AB5BC18-6629-455F-AC24-7484688AD3C6}" type="presOf" srcId="{479A440E-E085-4730-9E61-D303FF95901C}" destId="{3398E016-DCA8-45C0-A297-31889BB0ED13}" srcOrd="0" destOrd="0" presId="urn:microsoft.com/office/officeart/2005/8/layout/hList1"/>
    <dgm:cxn modelId="{7ED36365-9924-4D47-A1C9-36CBF4A44815}" srcId="{A6279728-2A94-4817-9D83-92A91FF28638}" destId="{9BD47002-72AF-4B94-B24A-A3FCC72EAFA9}" srcOrd="0" destOrd="0" parTransId="{384EEA01-F295-472D-930F-307757F62469}" sibTransId="{3D418A03-AA9C-4A85-A3E0-693557F05A2B}"/>
    <dgm:cxn modelId="{7D89508A-C0DB-4329-A41B-59EF1A519FBF}" type="presOf" srcId="{70E4DDA8-1588-4601-884B-C731EB8C1849}" destId="{17A9A992-8335-4AF1-B1B0-F0BB7A3FBBDF}" srcOrd="0" destOrd="0" presId="urn:microsoft.com/office/officeart/2005/8/layout/hList1"/>
    <dgm:cxn modelId="{67014F79-64C8-4936-ADFC-14AD79A02F64}" type="presParOf" srcId="{20092037-715C-4B86-8827-8C59A1291527}" destId="{DB967C3D-6F0E-4BBC-AF03-F2A56670C04A}" srcOrd="0" destOrd="0" presId="urn:microsoft.com/office/officeart/2005/8/layout/hList1"/>
    <dgm:cxn modelId="{D2E22BD2-EDB2-4C36-9DF5-109B5563EAE6}" type="presParOf" srcId="{DB967C3D-6F0E-4BBC-AF03-F2A56670C04A}" destId="{7159F698-16A1-4C72-BD2B-62FF9B668198}" srcOrd="0" destOrd="0" presId="urn:microsoft.com/office/officeart/2005/8/layout/hList1"/>
    <dgm:cxn modelId="{67229E18-BCE3-4D33-AC59-3DE2FDA7ADFB}" type="presParOf" srcId="{DB967C3D-6F0E-4BBC-AF03-F2A56670C04A}" destId="{3398E016-DCA8-45C0-A297-31889BB0ED13}" srcOrd="1" destOrd="0" presId="urn:microsoft.com/office/officeart/2005/8/layout/hList1"/>
    <dgm:cxn modelId="{26FDCE8B-9F02-4A0F-B69C-915108EED4C3}" type="presParOf" srcId="{20092037-715C-4B86-8827-8C59A1291527}" destId="{F7317727-9B3F-41A1-AAA4-8385BC7BCF3F}" srcOrd="1" destOrd="0" presId="urn:microsoft.com/office/officeart/2005/8/layout/hList1"/>
    <dgm:cxn modelId="{9F095845-9EB4-4BA2-BF0A-44A0981B87B2}" type="presParOf" srcId="{20092037-715C-4B86-8827-8C59A1291527}" destId="{6648A046-B9F4-4A47-8DFB-EA141B7C169E}" srcOrd="2" destOrd="0" presId="urn:microsoft.com/office/officeart/2005/8/layout/hList1"/>
    <dgm:cxn modelId="{34C1FA09-28CC-4E80-9327-9D9507639DD5}" type="presParOf" srcId="{6648A046-B9F4-4A47-8DFB-EA141B7C169E}" destId="{FE2337A2-5971-4214-8EA1-40DAA7D83209}" srcOrd="0" destOrd="0" presId="urn:microsoft.com/office/officeart/2005/8/layout/hList1"/>
    <dgm:cxn modelId="{651F0F22-1BF4-461C-B2D5-9F0A8292EB7E}" type="presParOf" srcId="{6648A046-B9F4-4A47-8DFB-EA141B7C169E}" destId="{EF0DEB81-1456-4A9B-92D7-6042C0398A5E}" srcOrd="1" destOrd="0" presId="urn:microsoft.com/office/officeart/2005/8/layout/hList1"/>
    <dgm:cxn modelId="{284D3E09-3D6E-427A-AA16-7FEDE88F20B6}" type="presParOf" srcId="{20092037-715C-4B86-8827-8C59A1291527}" destId="{B77A7F07-0BB6-4099-918F-76FB966C167B}" srcOrd="3" destOrd="0" presId="urn:microsoft.com/office/officeart/2005/8/layout/hList1"/>
    <dgm:cxn modelId="{2FC78660-39EC-4325-AEBC-47F4F56C916F}" type="presParOf" srcId="{20092037-715C-4B86-8827-8C59A1291527}" destId="{2C97A55F-C6CC-478D-866C-C6650D32D287}" srcOrd="4" destOrd="0" presId="urn:microsoft.com/office/officeart/2005/8/layout/hList1"/>
    <dgm:cxn modelId="{B285682B-A954-4928-A285-79B5747AECED}" type="presParOf" srcId="{2C97A55F-C6CC-478D-866C-C6650D32D287}" destId="{17A9A992-8335-4AF1-B1B0-F0BB7A3FBBDF}" srcOrd="0" destOrd="0" presId="urn:microsoft.com/office/officeart/2005/8/layout/hList1"/>
    <dgm:cxn modelId="{7AB18170-82EE-489E-A1C1-E63AC155C2A7}" type="presParOf" srcId="{2C97A55F-C6CC-478D-866C-C6650D32D287}" destId="{B98FFBE6-6CC1-4B03-BB32-FA4D93E7A28E}" srcOrd="1" destOrd="0" presId="urn:microsoft.com/office/officeart/2005/8/layout/hList1"/>
    <dgm:cxn modelId="{AD58D8EB-9A78-48AE-9542-CDECB5D69CB0}" type="presParOf" srcId="{20092037-715C-4B86-8827-8C59A1291527}" destId="{47649652-2F83-4E49-9F16-69B331FEC042}" srcOrd="5" destOrd="0" presId="urn:microsoft.com/office/officeart/2005/8/layout/hList1"/>
    <dgm:cxn modelId="{2CAEF899-1201-461E-8C8E-2C6F3A89518C}" type="presParOf" srcId="{20092037-715C-4B86-8827-8C59A1291527}" destId="{125DE206-54C3-4009-A0CD-038EDDF26F77}" srcOrd="6" destOrd="0" presId="urn:microsoft.com/office/officeart/2005/8/layout/hList1"/>
    <dgm:cxn modelId="{F66DB15A-3F31-497E-B63C-E599E1188279}" type="presParOf" srcId="{125DE206-54C3-4009-A0CD-038EDDF26F77}" destId="{4E1E6D12-9932-4851-BA9E-CC92D63D2CCE}" srcOrd="0" destOrd="0" presId="urn:microsoft.com/office/officeart/2005/8/layout/hList1"/>
    <dgm:cxn modelId="{848F4C22-1593-4B63-9C86-EBC3213EAF2D}" type="presParOf" srcId="{125DE206-54C3-4009-A0CD-038EDDF26F77}" destId="{9E73DC63-4895-4112-9F41-07A7F3B65AF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6449B56-D8F0-41E4-8E46-172227B80000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B0DFF26-458C-4B9A-B46D-20F188CBCC9E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懷諸侯</a:t>
          </a:r>
          <a:endParaRPr lang="zh-TW" altLang="en-US" sz="3200" dirty="0"/>
        </a:p>
      </dgm:t>
    </dgm:pt>
    <dgm:pt modelId="{56E0904C-716E-41F3-B4FD-5A4EC7D6135C}" type="parTrans" cxnId="{347B4167-A079-4CEB-82B1-05A7875B2415}">
      <dgm:prSet/>
      <dgm:spPr/>
      <dgm:t>
        <a:bodyPr/>
        <a:lstStyle/>
        <a:p>
          <a:endParaRPr lang="zh-TW" altLang="en-US" sz="2000"/>
        </a:p>
      </dgm:t>
    </dgm:pt>
    <dgm:pt modelId="{7906811A-07FB-42C9-8456-8820D181BF09}" type="sibTrans" cxnId="{347B4167-A079-4CEB-82B1-05A7875B2415}">
      <dgm:prSet/>
      <dgm:spPr/>
      <dgm:t>
        <a:bodyPr/>
        <a:lstStyle/>
        <a:p>
          <a:endParaRPr lang="zh-TW" altLang="en-US" sz="2000"/>
        </a:p>
      </dgm:t>
    </dgm:pt>
    <dgm:pt modelId="{180FB36B-75B1-4857-88C9-54415A90A845}">
      <dgm:prSet phldrT="[文字]" custT="1"/>
      <dgm:spPr/>
      <dgm:t>
        <a:bodyPr/>
        <a:lstStyle/>
        <a:p>
          <a:pPr>
            <a:lnSpc>
              <a:spcPts val="3800"/>
            </a:lnSpc>
          </a:pPr>
          <a:r>
            <a:rPr lang="zh-TW" altLang="en-US" sz="3200" dirty="0" smtClean="0"/>
            <a:t>繼絕世舉廢國</a:t>
          </a:r>
          <a:endParaRPr lang="zh-TW" altLang="en-US" sz="3200" dirty="0"/>
        </a:p>
      </dgm:t>
    </dgm:pt>
    <dgm:pt modelId="{95F4AA60-754E-41CB-9BAC-266CE0BE8E0E}" type="parTrans" cxnId="{AD0C3125-AFA5-40AA-9402-A22752246EDD}">
      <dgm:prSet/>
      <dgm:spPr/>
      <dgm:t>
        <a:bodyPr/>
        <a:lstStyle/>
        <a:p>
          <a:endParaRPr lang="zh-TW" altLang="en-US" sz="2000"/>
        </a:p>
      </dgm:t>
    </dgm:pt>
    <dgm:pt modelId="{0414C34A-0865-4D51-98E1-CA89ED6B9B03}" type="sibTrans" cxnId="{AD0C3125-AFA5-40AA-9402-A22752246EDD}">
      <dgm:prSet/>
      <dgm:spPr/>
      <dgm:t>
        <a:bodyPr/>
        <a:lstStyle/>
        <a:p>
          <a:endParaRPr lang="zh-TW" altLang="en-US" sz="2000"/>
        </a:p>
      </dgm:t>
    </dgm:pt>
    <dgm:pt modelId="{7752490E-7A20-4CB8-B1E2-98D13FD9DEB5}">
      <dgm:prSet phldrT="[文字]" custT="1"/>
      <dgm:spPr/>
      <dgm:t>
        <a:bodyPr/>
        <a:lstStyle/>
        <a:p>
          <a:pPr>
            <a:lnSpc>
              <a:spcPts val="3800"/>
            </a:lnSpc>
          </a:pPr>
          <a:r>
            <a:rPr lang="zh-TW" altLang="en-US" sz="3200" dirty="0" smtClean="0"/>
            <a:t>治亂持危</a:t>
          </a:r>
          <a:endParaRPr lang="zh-TW" altLang="en-US" sz="3200" dirty="0"/>
        </a:p>
      </dgm:t>
    </dgm:pt>
    <dgm:pt modelId="{5099B351-A366-4804-AAEA-86FBF1D29220}" type="parTrans" cxnId="{E7726CC9-3AFF-41CE-984F-6BB3DAE6D71B}">
      <dgm:prSet/>
      <dgm:spPr/>
      <dgm:t>
        <a:bodyPr/>
        <a:lstStyle/>
        <a:p>
          <a:endParaRPr lang="zh-TW" altLang="en-US" sz="2000"/>
        </a:p>
      </dgm:t>
    </dgm:pt>
    <dgm:pt modelId="{833F66B5-1238-4DE4-B7D6-C50F938FA424}" type="sibTrans" cxnId="{E7726CC9-3AFF-41CE-984F-6BB3DAE6D71B}">
      <dgm:prSet/>
      <dgm:spPr/>
      <dgm:t>
        <a:bodyPr/>
        <a:lstStyle/>
        <a:p>
          <a:endParaRPr lang="zh-TW" altLang="en-US" sz="2000"/>
        </a:p>
      </dgm:t>
    </dgm:pt>
    <dgm:pt modelId="{84CCBDE4-710F-477A-B86E-8CA428A05E92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柔遠人</a:t>
          </a:r>
          <a:endParaRPr lang="zh-TW" altLang="en-US" sz="3200" dirty="0"/>
        </a:p>
      </dgm:t>
    </dgm:pt>
    <dgm:pt modelId="{B83898B2-30A0-491F-93D5-175766D9FAA2}" type="sibTrans" cxnId="{7A06064E-2E1C-44F9-88D7-9649D93FFD0B}">
      <dgm:prSet/>
      <dgm:spPr/>
      <dgm:t>
        <a:bodyPr/>
        <a:lstStyle/>
        <a:p>
          <a:endParaRPr lang="zh-TW" altLang="en-US" sz="2000"/>
        </a:p>
      </dgm:t>
    </dgm:pt>
    <dgm:pt modelId="{B808AE93-F2ED-4F6C-BF9F-DF747D347DC5}" type="parTrans" cxnId="{7A06064E-2E1C-44F9-88D7-9649D93FFD0B}">
      <dgm:prSet/>
      <dgm:spPr/>
      <dgm:t>
        <a:bodyPr/>
        <a:lstStyle/>
        <a:p>
          <a:endParaRPr lang="zh-TW" altLang="en-US" sz="2000"/>
        </a:p>
      </dgm:t>
    </dgm:pt>
    <dgm:pt modelId="{BBD12D2E-151A-4D83-A6C9-29F36E5AB64F}">
      <dgm:prSet phldrT="[文字]" custT="1"/>
      <dgm:spPr/>
      <dgm:t>
        <a:bodyPr/>
        <a:lstStyle/>
        <a:p>
          <a:pPr>
            <a:lnSpc>
              <a:spcPts val="3800"/>
            </a:lnSpc>
          </a:pPr>
          <a:r>
            <a:rPr lang="zh-TW" altLang="en-US" sz="3200" dirty="0" smtClean="0"/>
            <a:t>朝聘以時</a:t>
          </a:r>
          <a:endParaRPr lang="zh-TW" altLang="en-US" sz="3200" dirty="0"/>
        </a:p>
      </dgm:t>
    </dgm:pt>
    <dgm:pt modelId="{1E307374-560E-485A-BB5A-DCA2B1056026}" type="parTrans" cxnId="{71F2C547-7013-4BC2-904E-F6410D69505E}">
      <dgm:prSet/>
      <dgm:spPr/>
      <dgm:t>
        <a:bodyPr/>
        <a:lstStyle/>
        <a:p>
          <a:endParaRPr lang="zh-TW" altLang="en-US" sz="2000"/>
        </a:p>
      </dgm:t>
    </dgm:pt>
    <dgm:pt modelId="{BE5F20A1-9BF0-42B0-A73C-9166AA5434DD}" type="sibTrans" cxnId="{71F2C547-7013-4BC2-904E-F6410D69505E}">
      <dgm:prSet/>
      <dgm:spPr/>
      <dgm:t>
        <a:bodyPr/>
        <a:lstStyle/>
        <a:p>
          <a:endParaRPr lang="zh-TW" altLang="en-US" sz="2000"/>
        </a:p>
      </dgm:t>
    </dgm:pt>
    <dgm:pt modelId="{416E1878-CFA3-411B-8A38-004700BF5EDD}">
      <dgm:prSet phldrT="[文字]" custT="1"/>
      <dgm:spPr/>
      <dgm:t>
        <a:bodyPr/>
        <a:lstStyle/>
        <a:p>
          <a:pPr>
            <a:lnSpc>
              <a:spcPts val="3800"/>
            </a:lnSpc>
          </a:pPr>
          <a:r>
            <a:rPr lang="zh-TW" altLang="en-US" sz="3200" dirty="0" smtClean="0"/>
            <a:t>厚往薄來</a:t>
          </a:r>
          <a:endParaRPr lang="zh-TW" altLang="en-US" sz="3200" dirty="0"/>
        </a:p>
      </dgm:t>
    </dgm:pt>
    <dgm:pt modelId="{8CB9655B-838D-41E1-9AAD-26F9F2B2D4AD}" type="parTrans" cxnId="{B81FDE38-E5C3-49BE-8376-78D4556B0B83}">
      <dgm:prSet/>
      <dgm:spPr/>
      <dgm:t>
        <a:bodyPr/>
        <a:lstStyle/>
        <a:p>
          <a:endParaRPr lang="zh-TW" altLang="en-US" sz="2000"/>
        </a:p>
      </dgm:t>
    </dgm:pt>
    <dgm:pt modelId="{4474E2D0-DC6E-40B6-A41F-BFB70401B17B}" type="sibTrans" cxnId="{B81FDE38-E5C3-49BE-8376-78D4556B0B83}">
      <dgm:prSet/>
      <dgm:spPr/>
      <dgm:t>
        <a:bodyPr/>
        <a:lstStyle/>
        <a:p>
          <a:endParaRPr lang="zh-TW" altLang="en-US" sz="2000"/>
        </a:p>
      </dgm:t>
    </dgm:pt>
    <dgm:pt modelId="{479A440E-E085-4730-9E61-D303FF95901C}">
      <dgm:prSet phldrT="[文字]" custT="1"/>
      <dgm:spPr/>
      <dgm:t>
        <a:bodyPr/>
        <a:lstStyle/>
        <a:p>
          <a:r>
            <a:rPr lang="zh-TW" altLang="en-US" sz="3200" dirty="0" smtClean="0"/>
            <a:t>送往迎來</a:t>
          </a:r>
          <a:endParaRPr lang="zh-TW" altLang="en-US" sz="3200" dirty="0"/>
        </a:p>
      </dgm:t>
    </dgm:pt>
    <dgm:pt modelId="{6D161550-E4DB-4953-AF8E-3DEA2D924A18}" type="sibTrans" cxnId="{A1EC01B0-9DD9-467C-BC76-05D47945D458}">
      <dgm:prSet/>
      <dgm:spPr/>
      <dgm:t>
        <a:bodyPr/>
        <a:lstStyle/>
        <a:p>
          <a:endParaRPr lang="zh-TW" altLang="en-US" sz="2000"/>
        </a:p>
      </dgm:t>
    </dgm:pt>
    <dgm:pt modelId="{BA0FC5A4-8BBA-44BA-999B-9F0E17278E9B}" type="parTrans" cxnId="{A1EC01B0-9DD9-467C-BC76-05D47945D458}">
      <dgm:prSet/>
      <dgm:spPr/>
      <dgm:t>
        <a:bodyPr/>
        <a:lstStyle/>
        <a:p>
          <a:endParaRPr lang="zh-TW" altLang="en-US" sz="2000"/>
        </a:p>
      </dgm:t>
    </dgm:pt>
    <dgm:pt modelId="{760453CE-07EE-4537-B924-59EF44E899F0}">
      <dgm:prSet phldrT="[文字]" custT="1"/>
      <dgm:spPr/>
      <dgm:t>
        <a:bodyPr/>
        <a:lstStyle/>
        <a:p>
          <a:r>
            <a:rPr lang="zh-TW" altLang="en-US" sz="3200" dirty="0" smtClean="0"/>
            <a:t>嘉善矜不能</a:t>
          </a:r>
          <a:endParaRPr lang="zh-TW" altLang="en-US" sz="3200" dirty="0"/>
        </a:p>
      </dgm:t>
    </dgm:pt>
    <dgm:pt modelId="{A5B3E78C-9569-4D4D-8F5F-70D3EB6829F6}" type="sibTrans" cxnId="{52C8E520-A6DF-468B-874C-B429BFD31F8E}">
      <dgm:prSet/>
      <dgm:spPr/>
      <dgm:t>
        <a:bodyPr/>
        <a:lstStyle/>
        <a:p>
          <a:endParaRPr lang="zh-TW" altLang="en-US" sz="2000"/>
        </a:p>
      </dgm:t>
    </dgm:pt>
    <dgm:pt modelId="{05D5C2D3-9356-4809-BE06-0046B9278493}" type="parTrans" cxnId="{52C8E520-A6DF-468B-874C-B429BFD31F8E}">
      <dgm:prSet/>
      <dgm:spPr/>
      <dgm:t>
        <a:bodyPr/>
        <a:lstStyle/>
        <a:p>
          <a:endParaRPr lang="zh-TW" altLang="en-US" sz="2000"/>
        </a:p>
      </dgm:t>
    </dgm:pt>
    <dgm:pt modelId="{20092037-715C-4B86-8827-8C59A1291527}" type="pres">
      <dgm:prSet presAssocID="{76449B56-D8F0-41E4-8E46-172227B8000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B967C3D-6F0E-4BBC-AF03-F2A56670C04A}" type="pres">
      <dgm:prSet presAssocID="{84CCBDE4-710F-477A-B86E-8CA428A05E92}" presName="composite" presStyleCnt="0"/>
      <dgm:spPr/>
      <dgm:t>
        <a:bodyPr/>
        <a:lstStyle/>
        <a:p>
          <a:endParaRPr lang="zh-TW" altLang="en-US"/>
        </a:p>
      </dgm:t>
    </dgm:pt>
    <dgm:pt modelId="{7159F698-16A1-4C72-BD2B-62FF9B668198}" type="pres">
      <dgm:prSet presAssocID="{84CCBDE4-710F-477A-B86E-8CA428A05E92}" presName="parTx" presStyleLbl="alignNode1" presStyleIdx="0" presStyleCnt="2" custScaleY="22478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398E016-DCA8-45C0-A297-31889BB0ED13}" type="pres">
      <dgm:prSet presAssocID="{84CCBDE4-710F-477A-B86E-8CA428A05E92}" presName="desTx" presStyleLbl="alignAccFollowNode1" presStyleIdx="0" presStyleCnt="2" custScaleY="100000" custLinFactNeighborY="1093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317727-9B3F-41A1-AAA4-8385BC7BCF3F}" type="pres">
      <dgm:prSet presAssocID="{B83898B2-30A0-491F-93D5-175766D9FAA2}" presName="space" presStyleCnt="0"/>
      <dgm:spPr/>
      <dgm:t>
        <a:bodyPr/>
        <a:lstStyle/>
        <a:p>
          <a:endParaRPr lang="zh-TW" altLang="en-US"/>
        </a:p>
      </dgm:t>
    </dgm:pt>
    <dgm:pt modelId="{6648A046-B9F4-4A47-8DFB-EA141B7C169E}" type="pres">
      <dgm:prSet presAssocID="{7B0DFF26-458C-4B9A-B46D-20F188CBCC9E}" presName="composite" presStyleCnt="0"/>
      <dgm:spPr/>
      <dgm:t>
        <a:bodyPr/>
        <a:lstStyle/>
        <a:p>
          <a:endParaRPr lang="zh-TW" altLang="en-US"/>
        </a:p>
      </dgm:t>
    </dgm:pt>
    <dgm:pt modelId="{FE2337A2-5971-4214-8EA1-40DAA7D83209}" type="pres">
      <dgm:prSet presAssocID="{7B0DFF26-458C-4B9A-B46D-20F188CBCC9E}" presName="parTx" presStyleLbl="alignNode1" presStyleIdx="1" presStyleCnt="2" custScaleY="22478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0DEB81-1456-4A9B-92D7-6042C0398A5E}" type="pres">
      <dgm:prSet presAssocID="{7B0DFF26-458C-4B9A-B46D-20F188CBCC9E}" presName="desTx" presStyleLbl="alignAccFollowNode1" presStyleIdx="1" presStyleCnt="2" custScaleY="100000" custLinFactNeighborX="-339" custLinFactNeighborY="1093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E6F0264-3DC3-48EB-BBA9-354CBC7522FB}" type="presOf" srcId="{BBD12D2E-151A-4D83-A6C9-29F36E5AB64F}" destId="{EF0DEB81-1456-4A9B-92D7-6042C0398A5E}" srcOrd="0" destOrd="2" presId="urn:microsoft.com/office/officeart/2005/8/layout/hList1"/>
    <dgm:cxn modelId="{A1EC01B0-9DD9-467C-BC76-05D47945D458}" srcId="{84CCBDE4-710F-477A-B86E-8CA428A05E92}" destId="{479A440E-E085-4730-9E61-D303FF95901C}" srcOrd="0" destOrd="0" parTransId="{BA0FC5A4-8BBA-44BA-999B-9F0E17278E9B}" sibTransId="{6D161550-E4DB-4953-AF8E-3DEA2D924A18}"/>
    <dgm:cxn modelId="{CE70890E-4479-42F7-A2B7-E25C7D190C2E}" type="presOf" srcId="{7752490E-7A20-4CB8-B1E2-98D13FD9DEB5}" destId="{EF0DEB81-1456-4A9B-92D7-6042C0398A5E}" srcOrd="0" destOrd="1" presId="urn:microsoft.com/office/officeart/2005/8/layout/hList1"/>
    <dgm:cxn modelId="{47848BC0-3CCF-48F1-AAD6-B19FDC0DC6B9}" type="presOf" srcId="{76449B56-D8F0-41E4-8E46-172227B80000}" destId="{20092037-715C-4B86-8827-8C59A1291527}" srcOrd="0" destOrd="0" presId="urn:microsoft.com/office/officeart/2005/8/layout/hList1"/>
    <dgm:cxn modelId="{02C66B02-3F86-4266-B2D8-AE654FAE0FE7}" type="presOf" srcId="{760453CE-07EE-4537-B924-59EF44E899F0}" destId="{3398E016-DCA8-45C0-A297-31889BB0ED13}" srcOrd="0" destOrd="1" presId="urn:microsoft.com/office/officeart/2005/8/layout/hList1"/>
    <dgm:cxn modelId="{347B4167-A079-4CEB-82B1-05A7875B2415}" srcId="{76449B56-D8F0-41E4-8E46-172227B80000}" destId="{7B0DFF26-458C-4B9A-B46D-20F188CBCC9E}" srcOrd="1" destOrd="0" parTransId="{56E0904C-716E-41F3-B4FD-5A4EC7D6135C}" sibTransId="{7906811A-07FB-42C9-8456-8820D181BF09}"/>
    <dgm:cxn modelId="{E7726CC9-3AFF-41CE-984F-6BB3DAE6D71B}" srcId="{7B0DFF26-458C-4B9A-B46D-20F188CBCC9E}" destId="{7752490E-7A20-4CB8-B1E2-98D13FD9DEB5}" srcOrd="1" destOrd="0" parTransId="{5099B351-A366-4804-AAEA-86FBF1D29220}" sibTransId="{833F66B5-1238-4DE4-B7D6-C50F938FA424}"/>
    <dgm:cxn modelId="{69CF194D-1766-4460-9AF7-E6F8B1A70888}" type="presOf" srcId="{180FB36B-75B1-4857-88C9-54415A90A845}" destId="{EF0DEB81-1456-4A9B-92D7-6042C0398A5E}" srcOrd="0" destOrd="0" presId="urn:microsoft.com/office/officeart/2005/8/layout/hList1"/>
    <dgm:cxn modelId="{7A06064E-2E1C-44F9-88D7-9649D93FFD0B}" srcId="{76449B56-D8F0-41E4-8E46-172227B80000}" destId="{84CCBDE4-710F-477A-B86E-8CA428A05E92}" srcOrd="0" destOrd="0" parTransId="{B808AE93-F2ED-4F6C-BF9F-DF747D347DC5}" sibTransId="{B83898B2-30A0-491F-93D5-175766D9FAA2}"/>
    <dgm:cxn modelId="{52C8E520-A6DF-468B-874C-B429BFD31F8E}" srcId="{84CCBDE4-710F-477A-B86E-8CA428A05E92}" destId="{760453CE-07EE-4537-B924-59EF44E899F0}" srcOrd="1" destOrd="0" parTransId="{05D5C2D3-9356-4809-BE06-0046B9278493}" sibTransId="{A5B3E78C-9569-4D4D-8F5F-70D3EB6829F6}"/>
    <dgm:cxn modelId="{237AC8A9-8B6A-4B5B-A76D-77414DB3DC2F}" type="presOf" srcId="{84CCBDE4-710F-477A-B86E-8CA428A05E92}" destId="{7159F698-16A1-4C72-BD2B-62FF9B668198}" srcOrd="0" destOrd="0" presId="urn:microsoft.com/office/officeart/2005/8/layout/hList1"/>
    <dgm:cxn modelId="{3D79D516-191D-4B20-B937-14C171037D41}" type="presOf" srcId="{416E1878-CFA3-411B-8A38-004700BF5EDD}" destId="{EF0DEB81-1456-4A9B-92D7-6042C0398A5E}" srcOrd="0" destOrd="3" presId="urn:microsoft.com/office/officeart/2005/8/layout/hList1"/>
    <dgm:cxn modelId="{AD0C3125-AFA5-40AA-9402-A22752246EDD}" srcId="{7B0DFF26-458C-4B9A-B46D-20F188CBCC9E}" destId="{180FB36B-75B1-4857-88C9-54415A90A845}" srcOrd="0" destOrd="0" parTransId="{95F4AA60-754E-41CB-9BAC-266CE0BE8E0E}" sibTransId="{0414C34A-0865-4D51-98E1-CA89ED6B9B03}"/>
    <dgm:cxn modelId="{B81FDE38-E5C3-49BE-8376-78D4556B0B83}" srcId="{7B0DFF26-458C-4B9A-B46D-20F188CBCC9E}" destId="{416E1878-CFA3-411B-8A38-004700BF5EDD}" srcOrd="3" destOrd="0" parTransId="{8CB9655B-838D-41E1-9AAD-26F9F2B2D4AD}" sibTransId="{4474E2D0-DC6E-40B6-A41F-BFB70401B17B}"/>
    <dgm:cxn modelId="{0882BCAB-D1F1-4C4D-99F6-B3E8769FDE30}" type="presOf" srcId="{7B0DFF26-458C-4B9A-B46D-20F188CBCC9E}" destId="{FE2337A2-5971-4214-8EA1-40DAA7D83209}" srcOrd="0" destOrd="0" presId="urn:microsoft.com/office/officeart/2005/8/layout/hList1"/>
    <dgm:cxn modelId="{6AB5BC18-6629-455F-AC24-7484688AD3C6}" type="presOf" srcId="{479A440E-E085-4730-9E61-D303FF95901C}" destId="{3398E016-DCA8-45C0-A297-31889BB0ED13}" srcOrd="0" destOrd="0" presId="urn:microsoft.com/office/officeart/2005/8/layout/hList1"/>
    <dgm:cxn modelId="{71F2C547-7013-4BC2-904E-F6410D69505E}" srcId="{7B0DFF26-458C-4B9A-B46D-20F188CBCC9E}" destId="{BBD12D2E-151A-4D83-A6C9-29F36E5AB64F}" srcOrd="2" destOrd="0" parTransId="{1E307374-560E-485A-BB5A-DCA2B1056026}" sibTransId="{BE5F20A1-9BF0-42B0-A73C-9166AA5434DD}"/>
    <dgm:cxn modelId="{67014F79-64C8-4936-ADFC-14AD79A02F64}" type="presParOf" srcId="{20092037-715C-4B86-8827-8C59A1291527}" destId="{DB967C3D-6F0E-4BBC-AF03-F2A56670C04A}" srcOrd="0" destOrd="0" presId="urn:microsoft.com/office/officeart/2005/8/layout/hList1"/>
    <dgm:cxn modelId="{D2E22BD2-EDB2-4C36-9DF5-109B5563EAE6}" type="presParOf" srcId="{DB967C3D-6F0E-4BBC-AF03-F2A56670C04A}" destId="{7159F698-16A1-4C72-BD2B-62FF9B668198}" srcOrd="0" destOrd="0" presId="urn:microsoft.com/office/officeart/2005/8/layout/hList1"/>
    <dgm:cxn modelId="{67229E18-BCE3-4D33-AC59-3DE2FDA7ADFB}" type="presParOf" srcId="{DB967C3D-6F0E-4BBC-AF03-F2A56670C04A}" destId="{3398E016-DCA8-45C0-A297-31889BB0ED13}" srcOrd="1" destOrd="0" presId="urn:microsoft.com/office/officeart/2005/8/layout/hList1"/>
    <dgm:cxn modelId="{26FDCE8B-9F02-4A0F-B69C-915108EED4C3}" type="presParOf" srcId="{20092037-715C-4B86-8827-8C59A1291527}" destId="{F7317727-9B3F-41A1-AAA4-8385BC7BCF3F}" srcOrd="1" destOrd="0" presId="urn:microsoft.com/office/officeart/2005/8/layout/hList1"/>
    <dgm:cxn modelId="{9F095845-9EB4-4BA2-BF0A-44A0981B87B2}" type="presParOf" srcId="{20092037-715C-4B86-8827-8C59A1291527}" destId="{6648A046-B9F4-4A47-8DFB-EA141B7C169E}" srcOrd="2" destOrd="0" presId="urn:microsoft.com/office/officeart/2005/8/layout/hList1"/>
    <dgm:cxn modelId="{34C1FA09-28CC-4E80-9327-9D9507639DD5}" type="presParOf" srcId="{6648A046-B9F4-4A47-8DFB-EA141B7C169E}" destId="{FE2337A2-5971-4214-8EA1-40DAA7D83209}" srcOrd="0" destOrd="0" presId="urn:microsoft.com/office/officeart/2005/8/layout/hList1"/>
    <dgm:cxn modelId="{651F0F22-1BF4-461C-B2D5-9F0A8292EB7E}" type="presParOf" srcId="{6648A046-B9F4-4A47-8DFB-EA141B7C169E}" destId="{EF0DEB81-1456-4A9B-92D7-6042C0398A5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 custT="1"/>
      <dgm:spPr/>
      <dgm:t>
        <a:bodyPr/>
        <a:lstStyle/>
        <a:p>
          <a:r>
            <a:rPr lang="zh-TW" altLang="en-US" sz="3200" dirty="0" smtClean="0"/>
            <a:t>性體　誠用</a:t>
          </a:r>
          <a:endParaRPr lang="zh-TW" altLang="en-US" sz="3200" dirty="0"/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/>
            <a:t>誠者</a:t>
          </a:r>
          <a:endParaRPr lang="en-US" altLang="zh-TW" sz="3200" dirty="0" smtClean="0"/>
        </a:p>
        <a:p>
          <a:pPr>
            <a:lnSpc>
              <a:spcPts val="2400"/>
            </a:lnSpc>
          </a:pPr>
          <a:r>
            <a:rPr lang="en-US" altLang="zh-TW" sz="3200" dirty="0" smtClean="0"/>
            <a:t>(N)</a:t>
          </a:r>
          <a:endParaRPr lang="zh-TW" altLang="en-US" sz="3200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 custT="1"/>
      <dgm:spPr/>
      <dgm:t>
        <a:bodyPr/>
        <a:lstStyle/>
        <a:p>
          <a:r>
            <a:rPr lang="zh-TW" altLang="en-US" sz="3200" dirty="0" smtClean="0"/>
            <a:t>天之道</a:t>
          </a:r>
          <a:endParaRPr lang="zh-TW" altLang="en-US" sz="3200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 custT="1"/>
      <dgm:spPr/>
      <dgm:t>
        <a:bodyPr/>
        <a:lstStyle/>
        <a:p>
          <a:r>
            <a:rPr lang="zh-TW" altLang="en-US" sz="3200" dirty="0" smtClean="0"/>
            <a:t>誠之者</a:t>
          </a:r>
          <a:r>
            <a:rPr lang="en-US" altLang="zh-TW" sz="3200" dirty="0" smtClean="0"/>
            <a:t>(V)</a:t>
          </a:r>
          <a:endParaRPr lang="zh-TW" altLang="en-US" sz="3200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 custT="1"/>
      <dgm:spPr/>
      <dgm:t>
        <a:bodyPr/>
        <a:lstStyle/>
        <a:p>
          <a:r>
            <a:rPr lang="zh-TW" altLang="en-US" sz="3200" dirty="0" smtClean="0"/>
            <a:t>人之道</a:t>
          </a:r>
          <a:endParaRPr lang="zh-TW" altLang="en-US" sz="3200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65BAE7CD-C0DD-4D35-8453-0CA5C479E439}">
      <dgm:prSet phldrT="[文字]" custT="1"/>
      <dgm:spPr/>
      <dgm:t>
        <a:bodyPr/>
        <a:lstStyle/>
        <a:p>
          <a:r>
            <a:rPr lang="zh-TW" altLang="en-US" sz="3200" dirty="0" smtClean="0"/>
            <a:t>不勉而中</a:t>
          </a:r>
          <a:endParaRPr lang="zh-TW" altLang="en-US" sz="3200" dirty="0"/>
        </a:p>
      </dgm:t>
    </dgm:pt>
    <dgm:pt modelId="{9397549E-2763-4BF4-B502-62D89527EA31}" type="par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E45C8B15-7C9B-4DEF-926A-BCB149C40576}" type="sib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A1C2654D-C49C-487E-8197-C9E67185880E}">
      <dgm:prSet phldrT="[文字]" custT="1"/>
      <dgm:spPr/>
      <dgm:t>
        <a:bodyPr/>
        <a:lstStyle/>
        <a:p>
          <a:r>
            <a:rPr lang="zh-TW" altLang="en-US" sz="3200" dirty="0" smtClean="0"/>
            <a:t>不思而得</a:t>
          </a:r>
          <a:endParaRPr lang="zh-TW" altLang="en-US" sz="3200" dirty="0"/>
        </a:p>
      </dgm:t>
    </dgm:pt>
    <dgm:pt modelId="{83AD0580-2914-407D-8295-D82A4255739D}" type="par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786D09EF-29FC-453E-966B-340E1241A104}" type="sib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0F460C66-47AA-4610-B6D6-10E030FC98BC}">
      <dgm:prSet phldrT="[文字]" custT="1"/>
      <dgm:spPr/>
      <dgm:t>
        <a:bodyPr/>
        <a:lstStyle/>
        <a:p>
          <a:r>
            <a:rPr lang="zh-TW" altLang="en-US" sz="3200" dirty="0" smtClean="0"/>
            <a:t>從容中道</a:t>
          </a:r>
          <a:endParaRPr lang="zh-TW" altLang="en-US" sz="3200" dirty="0"/>
        </a:p>
      </dgm:t>
    </dgm:pt>
    <dgm:pt modelId="{85E77FE7-5E5C-4343-ACEC-21C14CCD1265}" type="par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42FCFD53-47A6-4B21-A53D-E78BB8579085}" type="sib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72DEC2A7-FF36-4AE8-B45A-6B9F62A685ED}">
      <dgm:prSet phldrT="[文字]" custT="1"/>
      <dgm:spPr/>
      <dgm:t>
        <a:bodyPr/>
        <a:lstStyle/>
        <a:p>
          <a:r>
            <a:rPr lang="zh-TW" altLang="en-US" sz="3200" dirty="0" smtClean="0"/>
            <a:t>聖人</a:t>
          </a:r>
          <a:endParaRPr lang="zh-TW" altLang="en-US" sz="3200" dirty="0"/>
        </a:p>
      </dgm:t>
    </dgm:pt>
    <dgm:pt modelId="{B2DB7892-E2D5-4C98-8B4C-C4DBB38E158D}" type="par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D82AC0A4-0C51-4B67-A4A4-A7E60F240762}" type="sib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BC01A1DA-76C7-4E90-8128-BC1283205672}">
      <dgm:prSet phldrT="[文字]" custT="1"/>
      <dgm:spPr/>
      <dgm:t>
        <a:bodyPr/>
        <a:lstStyle/>
        <a:p>
          <a:r>
            <a:rPr lang="zh-TW" altLang="en-US" sz="3200" dirty="0" smtClean="0"/>
            <a:t>擇善固執</a:t>
          </a:r>
          <a:endParaRPr lang="zh-TW" altLang="en-US" sz="3200" dirty="0"/>
        </a:p>
      </dgm:t>
    </dgm:pt>
    <dgm:pt modelId="{180F89A4-F4D3-416C-99AD-718BCBDC8BA0}" type="par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7ACD15F5-D7CD-44E4-9002-9B2064A4BE7D}" type="sib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B7FFE2D9-A359-430D-A667-FF3A9376120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/>
            <a:t>賢人</a:t>
          </a:r>
          <a:endParaRPr lang="zh-TW" altLang="en-US" sz="3200" dirty="0" smtClean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dirty="0" smtClean="0"/>
            <a:t>君子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AC857E6-61C3-495A-B2EC-134B7FA0360C}" type="par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9DE30936-4FD4-4871-9665-DAC9439AD78F}" type="sib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  <dgm:t>
        <a:bodyPr/>
        <a:lstStyle/>
        <a:p>
          <a:endParaRPr lang="zh-TW" altLang="en-US"/>
        </a:p>
      </dgm:t>
    </dgm:pt>
    <dgm:pt modelId="{075A4351-827F-49A7-A790-61DB44357584}" type="pres">
      <dgm:prSet presAssocID="{67184174-B081-4B71-9B8B-7372FDB8C5A0}" presName="LevelOneTextNode" presStyleLbl="node0" presStyleIdx="0" presStyleCnt="1" custScaleY="2086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  <dgm:t>
        <a:bodyPr/>
        <a:lstStyle/>
        <a:p>
          <a:endParaRPr lang="zh-TW" altLang="en-US"/>
        </a:p>
      </dgm:t>
    </dgm:pt>
    <dgm:pt modelId="{161CB0FF-CE82-4BE9-B8AF-CBEA9990C95D}" type="pres">
      <dgm:prSet presAssocID="{BAAB9D9B-8FA1-400F-805A-9CEE8845C40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  <dgm:t>
        <a:bodyPr/>
        <a:lstStyle/>
        <a:p>
          <a:endParaRPr lang="zh-TW" altLang="en-US"/>
        </a:p>
      </dgm:t>
    </dgm:pt>
    <dgm:pt modelId="{DBEACE44-0575-47D6-B0DE-ECA889E85EC7}" type="pres">
      <dgm:prSet presAssocID="{BCD70E3F-2DCE-4C17-BC64-CF3094874E91}" presName="LevelTwoTextNode" presStyleLbl="node2" presStyleIdx="0" presStyleCnt="2" custScaleX="114172" custScaleY="225201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  <dgm:t>
        <a:bodyPr/>
        <a:lstStyle/>
        <a:p>
          <a:endParaRPr lang="zh-TW" altLang="en-US"/>
        </a:p>
      </dgm:t>
    </dgm:pt>
    <dgm:pt modelId="{486F3217-8CC0-453E-AEA5-1806B0C872EE}" type="pres">
      <dgm:prSet presAssocID="{5F743D74-C057-4278-BA79-191A471B4AC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  <dgm:t>
        <a:bodyPr/>
        <a:lstStyle/>
        <a:p>
          <a:endParaRPr lang="zh-TW" altLang="en-US"/>
        </a:p>
      </dgm:t>
    </dgm:pt>
    <dgm:pt modelId="{C902C111-6FAB-48B3-8207-4E8C857DB011}" type="pres">
      <dgm:prSet presAssocID="{C46DEE7A-612A-427D-A300-BB6B49DAAE75}" presName="LevelTwoTextNode" presStyleLbl="node3" presStyleIdx="0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  <dgm:t>
        <a:bodyPr/>
        <a:lstStyle/>
        <a:p>
          <a:endParaRPr lang="zh-TW" altLang="en-US"/>
        </a:p>
      </dgm:t>
    </dgm:pt>
    <dgm:pt modelId="{3C14ABAE-6A80-416E-88F1-DD46A5AA0336}" type="pres">
      <dgm:prSet presAssocID="{9397549E-2763-4BF4-B502-62D89527EA31}" presName="conn2-1" presStyleLbl="parChTrans1D4" presStyleIdx="0" presStyleCnt="6"/>
      <dgm:spPr/>
      <dgm:t>
        <a:bodyPr/>
        <a:lstStyle/>
        <a:p>
          <a:endParaRPr lang="zh-TW" altLang="en-US"/>
        </a:p>
      </dgm:t>
    </dgm:pt>
    <dgm:pt modelId="{D93C74EF-FA65-4225-99C7-464D5EAD3606}" type="pres">
      <dgm:prSet presAssocID="{9397549E-2763-4BF4-B502-62D89527EA31}" presName="connTx" presStyleLbl="parChTrans1D4" presStyleIdx="0" presStyleCnt="6"/>
      <dgm:spPr/>
      <dgm:t>
        <a:bodyPr/>
        <a:lstStyle/>
        <a:p>
          <a:endParaRPr lang="zh-TW" altLang="en-US"/>
        </a:p>
      </dgm:t>
    </dgm:pt>
    <dgm:pt modelId="{AA99F718-9E12-4673-AD67-1D6D1B783279}" type="pres">
      <dgm:prSet presAssocID="{65BAE7CD-C0DD-4D35-8453-0CA5C479E439}" presName="root2" presStyleCnt="0"/>
      <dgm:spPr/>
      <dgm:t>
        <a:bodyPr/>
        <a:lstStyle/>
        <a:p>
          <a:endParaRPr lang="zh-TW" altLang="en-US"/>
        </a:p>
      </dgm:t>
    </dgm:pt>
    <dgm:pt modelId="{7C1D3F80-0721-404A-9016-CF49764B3D8F}" type="pres">
      <dgm:prSet presAssocID="{65BAE7CD-C0DD-4D35-8453-0CA5C479E439}" presName="LevelTwoTextNode" presStyleLbl="node4" presStyleIdx="0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5F528A8-7ABC-4F17-9EC8-FEB2CC3B0E30}" type="pres">
      <dgm:prSet presAssocID="{65BAE7CD-C0DD-4D35-8453-0CA5C479E439}" presName="level3hierChild" presStyleCnt="0"/>
      <dgm:spPr/>
      <dgm:t>
        <a:bodyPr/>
        <a:lstStyle/>
        <a:p>
          <a:endParaRPr lang="zh-TW" altLang="en-US"/>
        </a:p>
      </dgm:t>
    </dgm:pt>
    <dgm:pt modelId="{A0F10417-6A4E-49C3-9589-3A3EF56318B4}" type="pres">
      <dgm:prSet presAssocID="{83AD0580-2914-407D-8295-D82A4255739D}" presName="conn2-1" presStyleLbl="parChTrans1D4" presStyleIdx="1" presStyleCnt="6"/>
      <dgm:spPr/>
      <dgm:t>
        <a:bodyPr/>
        <a:lstStyle/>
        <a:p>
          <a:endParaRPr lang="zh-TW" altLang="en-US"/>
        </a:p>
      </dgm:t>
    </dgm:pt>
    <dgm:pt modelId="{FA1161DA-7600-4C86-8E1F-E69B85B2D268}" type="pres">
      <dgm:prSet presAssocID="{83AD0580-2914-407D-8295-D82A4255739D}" presName="connTx" presStyleLbl="parChTrans1D4" presStyleIdx="1" presStyleCnt="6"/>
      <dgm:spPr/>
      <dgm:t>
        <a:bodyPr/>
        <a:lstStyle/>
        <a:p>
          <a:endParaRPr lang="zh-TW" altLang="en-US"/>
        </a:p>
      </dgm:t>
    </dgm:pt>
    <dgm:pt modelId="{ABCCA92C-CFEF-4D39-B397-36FD7EA5809A}" type="pres">
      <dgm:prSet presAssocID="{A1C2654D-C49C-487E-8197-C9E67185880E}" presName="root2" presStyleCnt="0"/>
      <dgm:spPr/>
      <dgm:t>
        <a:bodyPr/>
        <a:lstStyle/>
        <a:p>
          <a:endParaRPr lang="zh-TW" altLang="en-US"/>
        </a:p>
      </dgm:t>
    </dgm:pt>
    <dgm:pt modelId="{CB5A7E89-EE82-4568-9E78-EC1EFF5B4479}" type="pres">
      <dgm:prSet presAssocID="{A1C2654D-C49C-487E-8197-C9E67185880E}" presName="LevelTwoTextNode" presStyleLbl="node4" presStyleIdx="1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62278E-9B2D-41BE-B8FE-F1AB0FE865AA}" type="pres">
      <dgm:prSet presAssocID="{A1C2654D-C49C-487E-8197-C9E67185880E}" presName="level3hierChild" presStyleCnt="0"/>
      <dgm:spPr/>
      <dgm:t>
        <a:bodyPr/>
        <a:lstStyle/>
        <a:p>
          <a:endParaRPr lang="zh-TW" altLang="en-US"/>
        </a:p>
      </dgm:t>
    </dgm:pt>
    <dgm:pt modelId="{9A336F1C-1BD3-4971-8AA9-8E17332D2900}" type="pres">
      <dgm:prSet presAssocID="{85E77FE7-5E5C-4343-ACEC-21C14CCD1265}" presName="conn2-1" presStyleLbl="parChTrans1D4" presStyleIdx="2" presStyleCnt="6"/>
      <dgm:spPr/>
      <dgm:t>
        <a:bodyPr/>
        <a:lstStyle/>
        <a:p>
          <a:endParaRPr lang="zh-TW" altLang="en-US"/>
        </a:p>
      </dgm:t>
    </dgm:pt>
    <dgm:pt modelId="{5983F97B-B9E5-4613-9995-A560FC1E1A34}" type="pres">
      <dgm:prSet presAssocID="{85E77FE7-5E5C-4343-ACEC-21C14CCD1265}" presName="connTx" presStyleLbl="parChTrans1D4" presStyleIdx="2" presStyleCnt="6"/>
      <dgm:spPr/>
      <dgm:t>
        <a:bodyPr/>
        <a:lstStyle/>
        <a:p>
          <a:endParaRPr lang="zh-TW" altLang="en-US"/>
        </a:p>
      </dgm:t>
    </dgm:pt>
    <dgm:pt modelId="{5317B583-D508-4A35-BC29-249783A43AB2}" type="pres">
      <dgm:prSet presAssocID="{0F460C66-47AA-4610-B6D6-10E030FC98BC}" presName="root2" presStyleCnt="0"/>
      <dgm:spPr/>
      <dgm:t>
        <a:bodyPr/>
        <a:lstStyle/>
        <a:p>
          <a:endParaRPr lang="zh-TW" altLang="en-US"/>
        </a:p>
      </dgm:t>
    </dgm:pt>
    <dgm:pt modelId="{EA24A4CE-6CEF-4ACA-8638-DDA7C4B86A51}" type="pres">
      <dgm:prSet presAssocID="{0F460C66-47AA-4610-B6D6-10E030FC98BC}" presName="LevelTwoTextNode" presStyleLbl="node4" presStyleIdx="2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8DF26A-F99E-4EDF-B63B-9F296B9F22B2}" type="pres">
      <dgm:prSet presAssocID="{0F460C66-47AA-4610-B6D6-10E030FC98BC}" presName="level3hierChild" presStyleCnt="0"/>
      <dgm:spPr/>
      <dgm:t>
        <a:bodyPr/>
        <a:lstStyle/>
        <a:p>
          <a:endParaRPr lang="zh-TW" altLang="en-US"/>
        </a:p>
      </dgm:t>
    </dgm:pt>
    <dgm:pt modelId="{8215C793-6313-4425-8996-E80D01E43FDB}" type="pres">
      <dgm:prSet presAssocID="{B2DB7892-E2D5-4C98-8B4C-C4DBB38E158D}" presName="conn2-1" presStyleLbl="parChTrans1D4" presStyleIdx="3" presStyleCnt="6"/>
      <dgm:spPr/>
      <dgm:t>
        <a:bodyPr/>
        <a:lstStyle/>
        <a:p>
          <a:endParaRPr lang="zh-TW" altLang="en-US"/>
        </a:p>
      </dgm:t>
    </dgm:pt>
    <dgm:pt modelId="{4F690113-FD56-4929-9C76-C8F1DCB60CEF}" type="pres">
      <dgm:prSet presAssocID="{B2DB7892-E2D5-4C98-8B4C-C4DBB38E158D}" presName="connTx" presStyleLbl="parChTrans1D4" presStyleIdx="3" presStyleCnt="6"/>
      <dgm:spPr/>
      <dgm:t>
        <a:bodyPr/>
        <a:lstStyle/>
        <a:p>
          <a:endParaRPr lang="zh-TW" altLang="en-US"/>
        </a:p>
      </dgm:t>
    </dgm:pt>
    <dgm:pt modelId="{CA2C1ADA-C87A-41E4-9E5C-A175F5BB95A9}" type="pres">
      <dgm:prSet presAssocID="{72DEC2A7-FF36-4AE8-B45A-6B9F62A685ED}" presName="root2" presStyleCnt="0"/>
      <dgm:spPr/>
      <dgm:t>
        <a:bodyPr/>
        <a:lstStyle/>
        <a:p>
          <a:endParaRPr lang="zh-TW" altLang="en-US"/>
        </a:p>
      </dgm:t>
    </dgm:pt>
    <dgm:pt modelId="{052F7AE5-423C-4BB7-9ADF-B6426ED157C1}" type="pres">
      <dgm:prSet presAssocID="{72DEC2A7-FF36-4AE8-B45A-6B9F62A685ED}" presName="LevelTwoTextNode" presStyleLbl="node4" presStyleIdx="3" presStyleCnt="6" custScaleY="149619" custLinFactY="-20115" custLinFactNeighborX="95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F7E069-5746-4346-9F24-74D6224C203E}" type="pres">
      <dgm:prSet presAssocID="{72DEC2A7-FF36-4AE8-B45A-6B9F62A685ED}" presName="level3hierChild" presStyleCnt="0"/>
      <dgm:spPr/>
      <dgm:t>
        <a:bodyPr/>
        <a:lstStyle/>
        <a:p>
          <a:endParaRPr lang="zh-TW" altLang="en-US"/>
        </a:p>
      </dgm:t>
    </dgm:pt>
    <dgm:pt modelId="{0DD4DB3D-D5BA-40CA-B9DD-6A2B10E6F24D}" type="pres">
      <dgm:prSet presAssocID="{E22D7157-7F3A-44F5-8774-6CC87E0C1CF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  <dgm:t>
        <a:bodyPr/>
        <a:lstStyle/>
        <a:p>
          <a:endParaRPr lang="zh-TW" altLang="en-US"/>
        </a:p>
      </dgm:t>
    </dgm:pt>
    <dgm:pt modelId="{163E2A0E-9BC7-4576-BEC6-6A32C04EDE77}" type="pres">
      <dgm:prSet presAssocID="{1CB1724E-8FB5-4D4D-AB50-4BA624F594D5}" presName="LevelTwoTextNode" presStyleLbl="node2" presStyleIdx="1" presStyleCnt="2" custScaleX="114172" custScaleY="206010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  <dgm:t>
        <a:bodyPr/>
        <a:lstStyle/>
        <a:p>
          <a:endParaRPr lang="zh-TW" altLang="en-US"/>
        </a:p>
      </dgm:t>
    </dgm:pt>
    <dgm:pt modelId="{5746824D-8851-499F-9564-CEA680137B9E}" type="pres">
      <dgm:prSet presAssocID="{AEC33B00-2CCA-4F0A-98DA-8465671EA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  <dgm:t>
        <a:bodyPr/>
        <a:lstStyle/>
        <a:p>
          <a:endParaRPr lang="zh-TW" altLang="en-US"/>
        </a:p>
      </dgm:t>
    </dgm:pt>
    <dgm:pt modelId="{EC50EE26-8137-464C-B243-47B067F6E292}" type="pres">
      <dgm:prSet presAssocID="{E696F9CF-1F22-46B4-9DB7-69EC96B9FD5D}" presName="LevelTwoTextNode" presStyleLbl="node3" presStyleIdx="1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  <dgm:t>
        <a:bodyPr/>
        <a:lstStyle/>
        <a:p>
          <a:endParaRPr lang="zh-TW" altLang="en-US"/>
        </a:p>
      </dgm:t>
    </dgm:pt>
    <dgm:pt modelId="{72D20B1F-403A-4011-A73A-5008A3DF8FF6}" type="pres">
      <dgm:prSet presAssocID="{180F89A4-F4D3-416C-99AD-718BCBDC8BA0}" presName="conn2-1" presStyleLbl="parChTrans1D4" presStyleIdx="4" presStyleCnt="6"/>
      <dgm:spPr/>
      <dgm:t>
        <a:bodyPr/>
        <a:lstStyle/>
        <a:p>
          <a:endParaRPr lang="zh-TW" altLang="en-US"/>
        </a:p>
      </dgm:t>
    </dgm:pt>
    <dgm:pt modelId="{A89BCCFC-7A06-4C37-B455-C326038D3BA0}" type="pres">
      <dgm:prSet presAssocID="{180F89A4-F4D3-416C-99AD-718BCBDC8BA0}" presName="connTx" presStyleLbl="parChTrans1D4" presStyleIdx="4" presStyleCnt="6"/>
      <dgm:spPr/>
      <dgm:t>
        <a:bodyPr/>
        <a:lstStyle/>
        <a:p>
          <a:endParaRPr lang="zh-TW" altLang="en-US"/>
        </a:p>
      </dgm:t>
    </dgm:pt>
    <dgm:pt modelId="{FA52CD22-D803-422D-A89E-E5D9D4DB1EEF}" type="pres">
      <dgm:prSet presAssocID="{BC01A1DA-76C7-4E90-8128-BC1283205672}" presName="root2" presStyleCnt="0"/>
      <dgm:spPr/>
      <dgm:t>
        <a:bodyPr/>
        <a:lstStyle/>
        <a:p>
          <a:endParaRPr lang="zh-TW" altLang="en-US"/>
        </a:p>
      </dgm:t>
    </dgm:pt>
    <dgm:pt modelId="{CB61A09C-AA72-424A-B67B-1C2F868DD353}" type="pres">
      <dgm:prSet presAssocID="{BC01A1DA-76C7-4E90-8128-BC1283205672}" presName="LevelTwoTextNode" presStyleLbl="node4" presStyleIdx="4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273F9D-613E-4421-8A54-D4B3A1A35638}" type="pres">
      <dgm:prSet presAssocID="{BC01A1DA-76C7-4E90-8128-BC1283205672}" presName="level3hierChild" presStyleCnt="0"/>
      <dgm:spPr/>
      <dgm:t>
        <a:bodyPr/>
        <a:lstStyle/>
        <a:p>
          <a:endParaRPr lang="zh-TW" altLang="en-US"/>
        </a:p>
      </dgm:t>
    </dgm:pt>
    <dgm:pt modelId="{4699C6F8-9DCD-462B-8ABF-FF162D3FBCCA}" type="pres">
      <dgm:prSet presAssocID="{AAC857E6-61C3-495A-B2EC-134B7FA0360C}" presName="conn2-1" presStyleLbl="parChTrans1D4" presStyleIdx="5" presStyleCnt="6"/>
      <dgm:spPr/>
      <dgm:t>
        <a:bodyPr/>
        <a:lstStyle/>
        <a:p>
          <a:endParaRPr lang="zh-TW" altLang="en-US"/>
        </a:p>
      </dgm:t>
    </dgm:pt>
    <dgm:pt modelId="{180E142D-4AFB-4291-BD0A-31E432E569DC}" type="pres">
      <dgm:prSet presAssocID="{AAC857E6-61C3-495A-B2EC-134B7FA0360C}" presName="connTx" presStyleLbl="parChTrans1D4" presStyleIdx="5" presStyleCnt="6"/>
      <dgm:spPr/>
      <dgm:t>
        <a:bodyPr/>
        <a:lstStyle/>
        <a:p>
          <a:endParaRPr lang="zh-TW" altLang="en-US"/>
        </a:p>
      </dgm:t>
    </dgm:pt>
    <dgm:pt modelId="{066FCB8B-3731-408D-9E2A-D31C1A5133E9}" type="pres">
      <dgm:prSet presAssocID="{B7FFE2D9-A359-430D-A667-FF3A9376120B}" presName="root2" presStyleCnt="0"/>
      <dgm:spPr/>
      <dgm:t>
        <a:bodyPr/>
        <a:lstStyle/>
        <a:p>
          <a:endParaRPr lang="zh-TW" altLang="en-US"/>
        </a:p>
      </dgm:t>
    </dgm:pt>
    <dgm:pt modelId="{769DBFAB-2E52-4DB4-8B7B-EF95E784CA96}" type="pres">
      <dgm:prSet presAssocID="{B7FFE2D9-A359-430D-A667-FF3A9376120B}" presName="LevelTwoTextNode" presStyleLbl="node4" presStyleIdx="5" presStyleCnt="6" custScaleY="20154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2E4F4F-0383-4C75-8D9C-A764C89519E1}" type="pres">
      <dgm:prSet presAssocID="{B7FFE2D9-A359-430D-A667-FF3A9376120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3184F02D-8AAA-4E01-BF76-AC4878B6A4A6}" type="presOf" srcId="{A1C2654D-C49C-487E-8197-C9E67185880E}" destId="{CB5A7E89-EE82-4568-9E78-EC1EFF5B4479}" srcOrd="0" destOrd="0" presId="urn:microsoft.com/office/officeart/2005/8/layout/hierarchy2"/>
    <dgm:cxn modelId="{0EAA131B-A00A-41EB-AA83-367C5E964968}" type="presOf" srcId="{BC01A1DA-76C7-4E90-8128-BC1283205672}" destId="{CB61A09C-AA72-424A-B67B-1C2F868DD353}" srcOrd="0" destOrd="0" presId="urn:microsoft.com/office/officeart/2005/8/layout/hierarchy2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7940109A-0134-4EE3-870D-006EDB378B04}" srcId="{C46DEE7A-612A-427D-A300-BB6B49DAAE75}" destId="{65BAE7CD-C0DD-4D35-8453-0CA5C479E439}" srcOrd="0" destOrd="0" parTransId="{9397549E-2763-4BF4-B502-62D89527EA31}" sibTransId="{E45C8B15-7C9B-4DEF-926A-BCB149C40576}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7AAE0745-0EC8-410A-97AA-616A110FED82}" type="presOf" srcId="{AAC857E6-61C3-495A-B2EC-134B7FA0360C}" destId="{4699C6F8-9DCD-462B-8ABF-FF162D3FBCCA}" srcOrd="0" destOrd="0" presId="urn:microsoft.com/office/officeart/2005/8/layout/hierarchy2"/>
    <dgm:cxn modelId="{B6D6E511-5F7B-4808-B939-F8FB67DE5AEC}" type="presOf" srcId="{9397549E-2763-4BF4-B502-62D89527EA31}" destId="{3C14ABAE-6A80-416E-88F1-DD46A5AA0336}" srcOrd="0" destOrd="0" presId="urn:microsoft.com/office/officeart/2005/8/layout/hierarchy2"/>
    <dgm:cxn modelId="{ED142E44-F454-4598-9F04-C0E9E4166F09}" type="presOf" srcId="{85E77FE7-5E5C-4343-ACEC-21C14CCD1265}" destId="{5983F97B-B9E5-4613-9995-A560FC1E1A34}" srcOrd="1" destOrd="0" presId="urn:microsoft.com/office/officeart/2005/8/layout/hierarchy2"/>
    <dgm:cxn modelId="{23DC15AE-96F6-4996-BA69-1B8A95FD320F}" srcId="{0F460C66-47AA-4610-B6D6-10E030FC98BC}" destId="{72DEC2A7-FF36-4AE8-B45A-6B9F62A685ED}" srcOrd="0" destOrd="0" parTransId="{B2DB7892-E2D5-4C98-8B4C-C4DBB38E158D}" sibTransId="{D82AC0A4-0C51-4B67-A4A4-A7E60F240762}"/>
    <dgm:cxn modelId="{501CB1F7-4F05-4D77-9C0F-EF55ECA38781}" type="presOf" srcId="{65BAE7CD-C0DD-4D35-8453-0CA5C479E439}" destId="{7C1D3F80-0721-404A-9016-CF49764B3D8F}" srcOrd="0" destOrd="0" presId="urn:microsoft.com/office/officeart/2005/8/layout/hierarchy2"/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23DF3168-6196-4681-887D-DC43E1322608}" type="presOf" srcId="{9397549E-2763-4BF4-B502-62D89527EA31}" destId="{D93C74EF-FA65-4225-99C7-464D5EAD3606}" srcOrd="1" destOrd="0" presId="urn:microsoft.com/office/officeart/2005/8/layout/hierarchy2"/>
    <dgm:cxn modelId="{E5079946-4B7C-436D-9B77-88E0566478FD}" type="presOf" srcId="{72DEC2A7-FF36-4AE8-B45A-6B9F62A685ED}" destId="{052F7AE5-423C-4BB7-9ADF-B6426ED157C1}" srcOrd="0" destOrd="0" presId="urn:microsoft.com/office/officeart/2005/8/layout/hierarchy2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E73578A5-4F9C-4CD3-8DAD-8BA2D3F04D90}" type="presOf" srcId="{B7FFE2D9-A359-430D-A667-FF3A9376120B}" destId="{769DBFAB-2E52-4DB4-8B7B-EF95E784CA96}" srcOrd="0" destOrd="0" presId="urn:microsoft.com/office/officeart/2005/8/layout/hierarchy2"/>
    <dgm:cxn modelId="{41EFEDAF-159C-4907-B8AB-4A06703C9670}" type="presOf" srcId="{B2DB7892-E2D5-4C98-8B4C-C4DBB38E158D}" destId="{8215C793-6313-4425-8996-E80D01E43FDB}" srcOrd="0" destOrd="0" presId="urn:microsoft.com/office/officeart/2005/8/layout/hierarchy2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71CDCABA-E2DE-4F0A-8734-CD8CB791EB24}" type="presOf" srcId="{B2DB7892-E2D5-4C98-8B4C-C4DBB38E158D}" destId="{4F690113-FD56-4929-9C76-C8F1DCB60CEF}" srcOrd="1" destOrd="0" presId="urn:microsoft.com/office/officeart/2005/8/layout/hierarchy2"/>
    <dgm:cxn modelId="{7EAAC2B5-81FB-4BA2-ACE8-FA8BF7DC8838}" srcId="{C46DEE7A-612A-427D-A300-BB6B49DAAE75}" destId="{A1C2654D-C49C-487E-8197-C9E67185880E}" srcOrd="1" destOrd="0" parTransId="{83AD0580-2914-407D-8295-D82A4255739D}" sibTransId="{786D09EF-29FC-453E-966B-340E1241A104}"/>
    <dgm:cxn modelId="{2BA99A47-BB10-474B-8D42-6AF9BB2F5A61}" srcId="{67184174-B081-4B71-9B8B-7372FDB8C5A0}" destId="{1CB1724E-8FB5-4D4D-AB50-4BA624F594D5}" srcOrd="1" destOrd="0" parTransId="{E22D7157-7F3A-44F5-8774-6CC87E0C1CF8}" sibTransId="{DACFCEB0-EADE-4499-ABC5-4C93A1E7029C}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5F5B2A11-7A09-490B-A762-61F3C88496F9}" srcId="{BC01A1DA-76C7-4E90-8128-BC1283205672}" destId="{B7FFE2D9-A359-430D-A667-FF3A9376120B}" srcOrd="0" destOrd="0" parTransId="{AAC857E6-61C3-495A-B2EC-134B7FA0360C}" sibTransId="{9DE30936-4FD4-4871-9665-DAC9439AD78F}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61574B53-F6E1-4C34-A5AE-D29E2F7774AB}" type="presOf" srcId="{0F460C66-47AA-4610-B6D6-10E030FC98BC}" destId="{EA24A4CE-6CEF-4ACA-8638-DDA7C4B86A51}" srcOrd="0" destOrd="0" presId="urn:microsoft.com/office/officeart/2005/8/layout/hierarchy2"/>
    <dgm:cxn modelId="{34DAFE01-D761-4735-A358-76F9E354A4DE}" srcId="{C46DEE7A-612A-427D-A300-BB6B49DAAE75}" destId="{0F460C66-47AA-4610-B6D6-10E030FC98BC}" srcOrd="2" destOrd="0" parTransId="{85E77FE7-5E5C-4343-ACEC-21C14CCD1265}" sibTransId="{42FCFD53-47A6-4B21-A53D-E78BB8579085}"/>
    <dgm:cxn modelId="{D6DF15FB-12EE-4A9D-BC0B-03899B1FCD0F}" srcId="{E696F9CF-1F22-46B4-9DB7-69EC96B9FD5D}" destId="{BC01A1DA-76C7-4E90-8128-BC1283205672}" srcOrd="0" destOrd="0" parTransId="{180F89A4-F4D3-416C-99AD-718BCBDC8BA0}" sibTransId="{7ACD15F5-D7CD-44E4-9002-9B2064A4BE7D}"/>
    <dgm:cxn modelId="{3C8CDCEB-476E-4096-8195-FD8DB2212AC2}" type="presOf" srcId="{180F89A4-F4D3-416C-99AD-718BCBDC8BA0}" destId="{A89BCCFC-7A06-4C37-B455-C326038D3BA0}" srcOrd="1" destOrd="0" presId="urn:microsoft.com/office/officeart/2005/8/layout/hierarchy2"/>
    <dgm:cxn modelId="{88B2A39A-C0E4-46D4-88EE-49BC1463B784}" type="presOf" srcId="{83AD0580-2914-407D-8295-D82A4255739D}" destId="{FA1161DA-7600-4C86-8E1F-E69B85B2D268}" srcOrd="1" destOrd="0" presId="urn:microsoft.com/office/officeart/2005/8/layout/hierarchy2"/>
    <dgm:cxn modelId="{336F820D-678D-40D0-B7A0-8EE45193AB66}" type="presOf" srcId="{85E77FE7-5E5C-4343-ACEC-21C14CCD1265}" destId="{9A336F1C-1BD3-4971-8AA9-8E17332D2900}" srcOrd="0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F9724FB7-9895-4730-82A9-4BFFC99F430A}" type="presOf" srcId="{83AD0580-2914-407D-8295-D82A4255739D}" destId="{A0F10417-6A4E-49C3-9589-3A3EF56318B4}" srcOrd="0" destOrd="0" presId="urn:microsoft.com/office/officeart/2005/8/layout/hierarchy2"/>
    <dgm:cxn modelId="{73D2D5AA-1D4A-447E-95FE-BD2CCB715EF4}" type="presOf" srcId="{AAC857E6-61C3-495A-B2EC-134B7FA0360C}" destId="{180E142D-4AFB-4291-BD0A-31E432E569DC}" srcOrd="1" destOrd="0" presId="urn:microsoft.com/office/officeart/2005/8/layout/hierarchy2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E7A4F77A-A931-4FC0-B11C-16DBCA6929F6}" type="presOf" srcId="{180F89A4-F4D3-416C-99AD-718BCBDC8BA0}" destId="{72D20B1F-403A-4011-A73A-5008A3DF8FF6}" srcOrd="0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F4E3BE27-187D-4F26-9EE3-55C42E13AE5D}" type="presParOf" srcId="{32242D97-BD43-452F-9BD2-1001514214B6}" destId="{3C14ABAE-6A80-416E-88F1-DD46A5AA0336}" srcOrd="0" destOrd="0" presId="urn:microsoft.com/office/officeart/2005/8/layout/hierarchy2"/>
    <dgm:cxn modelId="{1C523F9C-E6B5-4B3E-8118-BA1609527A0B}" type="presParOf" srcId="{3C14ABAE-6A80-416E-88F1-DD46A5AA0336}" destId="{D93C74EF-FA65-4225-99C7-464D5EAD3606}" srcOrd="0" destOrd="0" presId="urn:microsoft.com/office/officeart/2005/8/layout/hierarchy2"/>
    <dgm:cxn modelId="{06EEDD5B-E366-449D-A64D-AAB6EC3DFF10}" type="presParOf" srcId="{32242D97-BD43-452F-9BD2-1001514214B6}" destId="{AA99F718-9E12-4673-AD67-1D6D1B783279}" srcOrd="1" destOrd="0" presId="urn:microsoft.com/office/officeart/2005/8/layout/hierarchy2"/>
    <dgm:cxn modelId="{9B0F65F2-4BE5-4775-8F76-D2E7D2671276}" type="presParOf" srcId="{AA99F718-9E12-4673-AD67-1D6D1B783279}" destId="{7C1D3F80-0721-404A-9016-CF49764B3D8F}" srcOrd="0" destOrd="0" presId="urn:microsoft.com/office/officeart/2005/8/layout/hierarchy2"/>
    <dgm:cxn modelId="{BAC53F8B-604B-4D0E-86E7-6CBB7C2C239F}" type="presParOf" srcId="{AA99F718-9E12-4673-AD67-1D6D1B783279}" destId="{15F528A8-7ABC-4F17-9EC8-FEB2CC3B0E30}" srcOrd="1" destOrd="0" presId="urn:microsoft.com/office/officeart/2005/8/layout/hierarchy2"/>
    <dgm:cxn modelId="{B9FC4775-E0F3-47F3-A1A0-83693DFFAA9A}" type="presParOf" srcId="{32242D97-BD43-452F-9BD2-1001514214B6}" destId="{A0F10417-6A4E-49C3-9589-3A3EF56318B4}" srcOrd="2" destOrd="0" presId="urn:microsoft.com/office/officeart/2005/8/layout/hierarchy2"/>
    <dgm:cxn modelId="{3F2EC884-81AA-4217-93F7-281605E937F3}" type="presParOf" srcId="{A0F10417-6A4E-49C3-9589-3A3EF56318B4}" destId="{FA1161DA-7600-4C86-8E1F-E69B85B2D268}" srcOrd="0" destOrd="0" presId="urn:microsoft.com/office/officeart/2005/8/layout/hierarchy2"/>
    <dgm:cxn modelId="{5DEB2044-9959-45DB-A222-4DB5F1F5968C}" type="presParOf" srcId="{32242D97-BD43-452F-9BD2-1001514214B6}" destId="{ABCCA92C-CFEF-4D39-B397-36FD7EA5809A}" srcOrd="3" destOrd="0" presId="urn:microsoft.com/office/officeart/2005/8/layout/hierarchy2"/>
    <dgm:cxn modelId="{87681EA3-CC43-4CC2-926F-4B533BF65D56}" type="presParOf" srcId="{ABCCA92C-CFEF-4D39-B397-36FD7EA5809A}" destId="{CB5A7E89-EE82-4568-9E78-EC1EFF5B4479}" srcOrd="0" destOrd="0" presId="urn:microsoft.com/office/officeart/2005/8/layout/hierarchy2"/>
    <dgm:cxn modelId="{26E523C5-D425-4A2D-B861-6A568AB62E2B}" type="presParOf" srcId="{ABCCA92C-CFEF-4D39-B397-36FD7EA5809A}" destId="{F662278E-9B2D-41BE-B8FE-F1AB0FE865AA}" srcOrd="1" destOrd="0" presId="urn:microsoft.com/office/officeart/2005/8/layout/hierarchy2"/>
    <dgm:cxn modelId="{A7F41D7E-83AC-486C-825E-49D4763D0CE0}" type="presParOf" srcId="{32242D97-BD43-452F-9BD2-1001514214B6}" destId="{9A336F1C-1BD3-4971-8AA9-8E17332D2900}" srcOrd="4" destOrd="0" presId="urn:microsoft.com/office/officeart/2005/8/layout/hierarchy2"/>
    <dgm:cxn modelId="{7A6BD2B7-141B-4905-9133-9B766740362F}" type="presParOf" srcId="{9A336F1C-1BD3-4971-8AA9-8E17332D2900}" destId="{5983F97B-B9E5-4613-9995-A560FC1E1A34}" srcOrd="0" destOrd="0" presId="urn:microsoft.com/office/officeart/2005/8/layout/hierarchy2"/>
    <dgm:cxn modelId="{7A40E7B2-35AA-41BA-A6CC-E02AC1AE8A2A}" type="presParOf" srcId="{32242D97-BD43-452F-9BD2-1001514214B6}" destId="{5317B583-D508-4A35-BC29-249783A43AB2}" srcOrd="5" destOrd="0" presId="urn:microsoft.com/office/officeart/2005/8/layout/hierarchy2"/>
    <dgm:cxn modelId="{07EE6CA0-F425-4083-8FCC-EF24798829BD}" type="presParOf" srcId="{5317B583-D508-4A35-BC29-249783A43AB2}" destId="{EA24A4CE-6CEF-4ACA-8638-DDA7C4B86A51}" srcOrd="0" destOrd="0" presId="urn:microsoft.com/office/officeart/2005/8/layout/hierarchy2"/>
    <dgm:cxn modelId="{891B76D1-2BB3-4FF8-A0BC-37ADA4DFB7F9}" type="presParOf" srcId="{5317B583-D508-4A35-BC29-249783A43AB2}" destId="{3A8DF26A-F99E-4EDF-B63B-9F296B9F22B2}" srcOrd="1" destOrd="0" presId="urn:microsoft.com/office/officeart/2005/8/layout/hierarchy2"/>
    <dgm:cxn modelId="{1CAE33BE-B9BD-4266-B2C0-C2B162ADAC77}" type="presParOf" srcId="{3A8DF26A-F99E-4EDF-B63B-9F296B9F22B2}" destId="{8215C793-6313-4425-8996-E80D01E43FDB}" srcOrd="0" destOrd="0" presId="urn:microsoft.com/office/officeart/2005/8/layout/hierarchy2"/>
    <dgm:cxn modelId="{BE23E483-9443-4A88-8565-365CA9574878}" type="presParOf" srcId="{8215C793-6313-4425-8996-E80D01E43FDB}" destId="{4F690113-FD56-4929-9C76-C8F1DCB60CEF}" srcOrd="0" destOrd="0" presId="urn:microsoft.com/office/officeart/2005/8/layout/hierarchy2"/>
    <dgm:cxn modelId="{1D1104DA-5411-4AAB-8DB8-4F1E5D92729C}" type="presParOf" srcId="{3A8DF26A-F99E-4EDF-B63B-9F296B9F22B2}" destId="{CA2C1ADA-C87A-41E4-9E5C-A175F5BB95A9}" srcOrd="1" destOrd="0" presId="urn:microsoft.com/office/officeart/2005/8/layout/hierarchy2"/>
    <dgm:cxn modelId="{2C8C1626-D3A9-447A-B674-184E3DC2D2F7}" type="presParOf" srcId="{CA2C1ADA-C87A-41E4-9E5C-A175F5BB95A9}" destId="{052F7AE5-423C-4BB7-9ADF-B6426ED157C1}" srcOrd="0" destOrd="0" presId="urn:microsoft.com/office/officeart/2005/8/layout/hierarchy2"/>
    <dgm:cxn modelId="{ACFE1591-276E-46FD-8F74-084E1903D53C}" type="presParOf" srcId="{CA2C1ADA-C87A-41E4-9E5C-A175F5BB95A9}" destId="{F8F7E069-5746-4346-9F24-74D6224C203E}" srcOrd="1" destOrd="0" presId="urn:microsoft.com/office/officeart/2005/8/layout/hierarchy2"/>
    <dgm:cxn modelId="{74228EE7-F405-40ED-8D94-D7844B574DFF}" type="presParOf" srcId="{995C03E5-FA8C-444F-9A4D-EE90A4B5BCAF}" destId="{0DD4DB3D-D5BA-40CA-B9DD-6A2B10E6F24D}" srcOrd="2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3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  <dgm:cxn modelId="{07468776-D198-4E37-A3CC-989DFC387689}" type="presParOf" srcId="{E151C520-B1C7-4433-B058-BD005F8F01FF}" destId="{72D20B1F-403A-4011-A73A-5008A3DF8FF6}" srcOrd="0" destOrd="0" presId="urn:microsoft.com/office/officeart/2005/8/layout/hierarchy2"/>
    <dgm:cxn modelId="{39CC6D51-1B8A-4F5E-B315-11F51F4F6674}" type="presParOf" srcId="{72D20B1F-403A-4011-A73A-5008A3DF8FF6}" destId="{A89BCCFC-7A06-4C37-B455-C326038D3BA0}" srcOrd="0" destOrd="0" presId="urn:microsoft.com/office/officeart/2005/8/layout/hierarchy2"/>
    <dgm:cxn modelId="{25816EA1-8D5A-403C-8DF4-AA3275176D7E}" type="presParOf" srcId="{E151C520-B1C7-4433-B058-BD005F8F01FF}" destId="{FA52CD22-D803-422D-A89E-E5D9D4DB1EEF}" srcOrd="1" destOrd="0" presId="urn:microsoft.com/office/officeart/2005/8/layout/hierarchy2"/>
    <dgm:cxn modelId="{6C2954BF-0B19-412B-AADB-082DCC7F79D6}" type="presParOf" srcId="{FA52CD22-D803-422D-A89E-E5D9D4DB1EEF}" destId="{CB61A09C-AA72-424A-B67B-1C2F868DD353}" srcOrd="0" destOrd="0" presId="urn:microsoft.com/office/officeart/2005/8/layout/hierarchy2"/>
    <dgm:cxn modelId="{6261899A-6231-404C-938A-C1FDD952147E}" type="presParOf" srcId="{FA52CD22-D803-422D-A89E-E5D9D4DB1EEF}" destId="{65273F9D-613E-4421-8A54-D4B3A1A35638}" srcOrd="1" destOrd="0" presId="urn:microsoft.com/office/officeart/2005/8/layout/hierarchy2"/>
    <dgm:cxn modelId="{B09F5C25-7CA3-48E5-BC4A-7BBCB5247AFA}" type="presParOf" srcId="{65273F9D-613E-4421-8A54-D4B3A1A35638}" destId="{4699C6F8-9DCD-462B-8ABF-FF162D3FBCCA}" srcOrd="0" destOrd="0" presId="urn:microsoft.com/office/officeart/2005/8/layout/hierarchy2"/>
    <dgm:cxn modelId="{BFC8DD06-3FDD-4C57-8D27-653FFB1F15A8}" type="presParOf" srcId="{4699C6F8-9DCD-462B-8ABF-FF162D3FBCCA}" destId="{180E142D-4AFB-4291-BD0A-31E432E569DC}" srcOrd="0" destOrd="0" presId="urn:microsoft.com/office/officeart/2005/8/layout/hierarchy2"/>
    <dgm:cxn modelId="{D506991B-E912-4DD1-8A18-0F1CEBB09CE2}" type="presParOf" srcId="{65273F9D-613E-4421-8A54-D4B3A1A35638}" destId="{066FCB8B-3731-408D-9E2A-D31C1A5133E9}" srcOrd="1" destOrd="0" presId="urn:microsoft.com/office/officeart/2005/8/layout/hierarchy2"/>
    <dgm:cxn modelId="{196BFC73-E9BA-4E07-8874-701EC994092D}" type="presParOf" srcId="{066FCB8B-3731-408D-9E2A-D31C1A5133E9}" destId="{769DBFAB-2E52-4DB4-8B7B-EF95E784CA96}" srcOrd="0" destOrd="0" presId="urn:microsoft.com/office/officeart/2005/8/layout/hierarchy2"/>
    <dgm:cxn modelId="{4B49C017-8E40-4512-ADC0-D7F571863D20}" type="presParOf" srcId="{066FCB8B-3731-408D-9E2A-D31C1A5133E9}" destId="{122E4F4F-0383-4C75-8D9C-A764C89519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826A017-8898-4952-86FE-638C09CBCC68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BD0E9C74-2F4C-44CB-A51F-22B56F71B7B6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600" dirty="0" smtClean="0">
              <a:solidFill>
                <a:srgbClr val="FF0000"/>
              </a:solidFill>
            </a:rPr>
            <a:t>博學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EFD5C5CC-D348-4B3E-A85F-889A6F175B8E}" type="parTrans" cxnId="{D83534D2-3BBA-4DD2-9AAB-7649098701D4}">
      <dgm:prSet/>
      <dgm:spPr/>
      <dgm:t>
        <a:bodyPr/>
        <a:lstStyle/>
        <a:p>
          <a:endParaRPr lang="zh-TW" altLang="en-US"/>
        </a:p>
      </dgm:t>
    </dgm:pt>
    <dgm:pt modelId="{4256764B-5242-44D5-952F-FC4F8991558C}" type="sibTrans" cxnId="{D83534D2-3BBA-4DD2-9AAB-7649098701D4}">
      <dgm:prSet/>
      <dgm:spPr/>
      <dgm:t>
        <a:bodyPr/>
        <a:lstStyle/>
        <a:p>
          <a:endParaRPr lang="zh-TW" altLang="en-US"/>
        </a:p>
      </dgm:t>
    </dgm:pt>
    <dgm:pt modelId="{FF8DAAA8-FF94-4921-8F70-5A98A6F6817B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/>
            <a:t>弗能弗措</a:t>
          </a:r>
          <a:endParaRPr lang="zh-TW" altLang="en-US" sz="2800" dirty="0"/>
        </a:p>
      </dgm:t>
    </dgm:pt>
    <dgm:pt modelId="{C9E53365-E21F-4782-8A3D-342531C4DB99}" type="parTrans" cxnId="{E8DDEE08-DCCF-4AF4-A7C6-F8A93C0042D1}">
      <dgm:prSet/>
      <dgm:spPr/>
      <dgm:t>
        <a:bodyPr/>
        <a:lstStyle/>
        <a:p>
          <a:endParaRPr lang="zh-TW" altLang="en-US"/>
        </a:p>
      </dgm:t>
    </dgm:pt>
    <dgm:pt modelId="{D993765E-1875-44F1-86FA-BE4B166C4941}" type="sibTrans" cxnId="{E8DDEE08-DCCF-4AF4-A7C6-F8A93C0042D1}">
      <dgm:prSet/>
      <dgm:spPr/>
      <dgm:t>
        <a:bodyPr/>
        <a:lstStyle/>
        <a:p>
          <a:endParaRPr lang="zh-TW" altLang="en-US"/>
        </a:p>
      </dgm:t>
    </dgm:pt>
    <dgm:pt modelId="{9DD1E299-C0B5-465C-912C-98795C90ABE9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600" dirty="0" smtClean="0">
              <a:solidFill>
                <a:srgbClr val="FF0000"/>
              </a:solidFill>
            </a:rPr>
            <a:t>審問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73CA5FCE-2895-4812-819D-F01825A05B1D}" type="parTrans" cxnId="{07B4E193-BF8C-4706-B24A-296880CD5317}">
      <dgm:prSet/>
      <dgm:spPr/>
      <dgm:t>
        <a:bodyPr/>
        <a:lstStyle/>
        <a:p>
          <a:endParaRPr lang="zh-TW" altLang="en-US"/>
        </a:p>
      </dgm:t>
    </dgm:pt>
    <dgm:pt modelId="{A5F569D4-27B3-44DA-9321-27D1E69EF52B}" type="sibTrans" cxnId="{07B4E193-BF8C-4706-B24A-296880CD5317}">
      <dgm:prSet/>
      <dgm:spPr/>
      <dgm:t>
        <a:bodyPr/>
        <a:lstStyle/>
        <a:p>
          <a:endParaRPr lang="zh-TW" altLang="en-US"/>
        </a:p>
      </dgm:t>
    </dgm:pt>
    <dgm:pt modelId="{030C7639-4E01-44A0-90D4-718916686D9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smtClean="0"/>
            <a:t>弗知弗措</a:t>
          </a:r>
          <a:endParaRPr lang="zh-TW" altLang="en-US" sz="2800" dirty="0"/>
        </a:p>
      </dgm:t>
    </dgm:pt>
    <dgm:pt modelId="{1E330B2D-FA5C-441D-9DDD-94F5E8135361}" type="parTrans" cxnId="{FAC8F3F7-53A7-43BF-86F7-22F8313044AF}">
      <dgm:prSet/>
      <dgm:spPr/>
      <dgm:t>
        <a:bodyPr/>
        <a:lstStyle/>
        <a:p>
          <a:endParaRPr lang="zh-TW" altLang="en-US"/>
        </a:p>
      </dgm:t>
    </dgm:pt>
    <dgm:pt modelId="{8A5CD4EA-39EC-4F7E-B086-43682CF367C3}" type="sibTrans" cxnId="{FAC8F3F7-53A7-43BF-86F7-22F8313044AF}">
      <dgm:prSet/>
      <dgm:spPr/>
      <dgm:t>
        <a:bodyPr/>
        <a:lstStyle/>
        <a:p>
          <a:endParaRPr lang="zh-TW" altLang="en-US"/>
        </a:p>
      </dgm:t>
    </dgm:pt>
    <dgm:pt modelId="{C67AFC19-9ACC-4408-BAC7-2A6FDE27D724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600" dirty="0" smtClean="0">
              <a:solidFill>
                <a:srgbClr val="FF0000"/>
              </a:solidFill>
            </a:rPr>
            <a:t>慎思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4D883985-FAEA-48A4-999B-0E1D0B8653D7}" type="parTrans" cxnId="{FC24EE9F-69AD-457E-8766-A9F699E9D3B1}">
      <dgm:prSet/>
      <dgm:spPr/>
      <dgm:t>
        <a:bodyPr/>
        <a:lstStyle/>
        <a:p>
          <a:endParaRPr lang="zh-TW" altLang="en-US"/>
        </a:p>
      </dgm:t>
    </dgm:pt>
    <dgm:pt modelId="{C18D9038-6A97-47B6-ACBC-31E911FA4533}" type="sibTrans" cxnId="{FC24EE9F-69AD-457E-8766-A9F699E9D3B1}">
      <dgm:prSet/>
      <dgm:spPr/>
      <dgm:t>
        <a:bodyPr/>
        <a:lstStyle/>
        <a:p>
          <a:endParaRPr lang="zh-TW" altLang="en-US"/>
        </a:p>
      </dgm:t>
    </dgm:pt>
    <dgm:pt modelId="{2A08EB1D-7A83-4C13-B54B-EB7D009968B5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smtClean="0"/>
            <a:t>弗得弗措</a:t>
          </a:r>
          <a:endParaRPr lang="zh-TW" altLang="en-US" sz="2800" dirty="0"/>
        </a:p>
      </dgm:t>
    </dgm:pt>
    <dgm:pt modelId="{820E05A9-366C-4087-9206-691CD2BB320B}" type="parTrans" cxnId="{A4A01CEE-BD06-4EAD-A5F9-D6F68D835416}">
      <dgm:prSet/>
      <dgm:spPr/>
      <dgm:t>
        <a:bodyPr/>
        <a:lstStyle/>
        <a:p>
          <a:endParaRPr lang="zh-TW" altLang="en-US"/>
        </a:p>
      </dgm:t>
    </dgm:pt>
    <dgm:pt modelId="{3AF71912-73C5-4264-B9E4-85F9D0395FC4}" type="sibTrans" cxnId="{A4A01CEE-BD06-4EAD-A5F9-D6F68D835416}">
      <dgm:prSet/>
      <dgm:spPr/>
      <dgm:t>
        <a:bodyPr/>
        <a:lstStyle/>
        <a:p>
          <a:endParaRPr lang="zh-TW" altLang="en-US"/>
        </a:p>
      </dgm:t>
    </dgm:pt>
    <dgm:pt modelId="{CB2C8D5F-57C4-4898-A129-BE973A44C381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600" dirty="0" smtClean="0">
              <a:solidFill>
                <a:srgbClr val="FF0000"/>
              </a:solidFill>
            </a:rPr>
            <a:t>篤行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B010D8D6-AD76-4AEC-8F11-A5CFE52E799A}" type="parTrans" cxnId="{5374A9A2-573C-44D0-8D06-ACD0DC247CA3}">
      <dgm:prSet/>
      <dgm:spPr/>
      <dgm:t>
        <a:bodyPr/>
        <a:lstStyle/>
        <a:p>
          <a:endParaRPr lang="zh-TW" altLang="en-US"/>
        </a:p>
      </dgm:t>
    </dgm:pt>
    <dgm:pt modelId="{97D6C66F-318F-4142-B5CA-3E272CA65943}" type="sibTrans" cxnId="{5374A9A2-573C-44D0-8D06-ACD0DC247CA3}">
      <dgm:prSet/>
      <dgm:spPr/>
      <dgm:t>
        <a:bodyPr/>
        <a:lstStyle/>
        <a:p>
          <a:endParaRPr lang="zh-TW" altLang="en-US"/>
        </a:p>
      </dgm:t>
    </dgm:pt>
    <dgm:pt modelId="{E5DD8038-7F55-42BF-B13B-43754BE1716D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600" dirty="0" smtClean="0">
              <a:solidFill>
                <a:srgbClr val="FF0000"/>
              </a:solidFill>
            </a:rPr>
            <a:t>明辨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5E9689B2-FBF3-4CF9-A6C4-C700EE3BC0B0}" type="parTrans" cxnId="{E01A8C19-016D-42A7-B617-4565F56AB2CA}">
      <dgm:prSet/>
      <dgm:spPr/>
      <dgm:t>
        <a:bodyPr/>
        <a:lstStyle/>
        <a:p>
          <a:endParaRPr lang="zh-TW" altLang="en-US"/>
        </a:p>
      </dgm:t>
    </dgm:pt>
    <dgm:pt modelId="{5072081A-D891-49BB-A0AD-23AA18D9154D}" type="sibTrans" cxnId="{E01A8C19-016D-42A7-B617-4565F56AB2CA}">
      <dgm:prSet/>
      <dgm:spPr/>
      <dgm:t>
        <a:bodyPr/>
        <a:lstStyle/>
        <a:p>
          <a:endParaRPr lang="zh-TW" altLang="en-US"/>
        </a:p>
      </dgm:t>
    </dgm:pt>
    <dgm:pt modelId="{7E1CAA1A-43E9-4EA7-B5C5-2E2F9E5D2D6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/>
            <a:t>弗明弗措</a:t>
          </a:r>
          <a:endParaRPr lang="zh-TW" altLang="en-US" sz="2800" dirty="0"/>
        </a:p>
      </dgm:t>
    </dgm:pt>
    <dgm:pt modelId="{82895F33-1D64-4646-928C-2E62DAF4BC10}" type="parTrans" cxnId="{B8DC6245-7807-45B3-A7A1-2C819F3DC240}">
      <dgm:prSet/>
      <dgm:spPr/>
      <dgm:t>
        <a:bodyPr/>
        <a:lstStyle/>
        <a:p>
          <a:endParaRPr lang="zh-TW" altLang="en-US"/>
        </a:p>
      </dgm:t>
    </dgm:pt>
    <dgm:pt modelId="{26206630-18AA-4201-AF71-13BF191F966B}" type="sibTrans" cxnId="{B8DC6245-7807-45B3-A7A1-2C819F3DC240}">
      <dgm:prSet/>
      <dgm:spPr/>
      <dgm:t>
        <a:bodyPr/>
        <a:lstStyle/>
        <a:p>
          <a:endParaRPr lang="zh-TW" altLang="en-US"/>
        </a:p>
      </dgm:t>
    </dgm:pt>
    <dgm:pt modelId="{D3E1810E-593C-4E03-9BCC-2E8C3D3AC494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/>
            <a:t>弗篤弗措</a:t>
          </a:r>
          <a:endParaRPr lang="zh-TW" altLang="en-US" sz="2800" dirty="0"/>
        </a:p>
      </dgm:t>
    </dgm:pt>
    <dgm:pt modelId="{FD4DA7A4-8EC8-4FB8-9396-571E353F6B75}" type="parTrans" cxnId="{958B3E5D-2421-4B59-B72E-255FF2FD0947}">
      <dgm:prSet/>
      <dgm:spPr/>
      <dgm:t>
        <a:bodyPr/>
        <a:lstStyle/>
        <a:p>
          <a:endParaRPr lang="zh-TW" altLang="en-US"/>
        </a:p>
      </dgm:t>
    </dgm:pt>
    <dgm:pt modelId="{E1DA69CE-CD37-4927-B2F0-CAAA3EEC14EE}" type="sibTrans" cxnId="{958B3E5D-2421-4B59-B72E-255FF2FD0947}">
      <dgm:prSet/>
      <dgm:spPr/>
      <dgm:t>
        <a:bodyPr/>
        <a:lstStyle/>
        <a:p>
          <a:endParaRPr lang="zh-TW" altLang="en-US"/>
        </a:p>
      </dgm:t>
    </dgm:pt>
    <dgm:pt modelId="{FE0D4325-1EAB-494A-88AE-E29DC2AC409F}" type="pres">
      <dgm:prSet presAssocID="{5826A017-8898-4952-86FE-638C09CBCC68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8333712-3ED1-4BFB-B675-0A9121A09B84}" type="pres">
      <dgm:prSet presAssocID="{BD0E9C74-2F4C-44CB-A51F-22B56F71B7B6}" presName="composite" presStyleCnt="0"/>
      <dgm:spPr/>
      <dgm:t>
        <a:bodyPr/>
        <a:lstStyle/>
        <a:p>
          <a:endParaRPr lang="zh-TW" altLang="en-US"/>
        </a:p>
      </dgm:t>
    </dgm:pt>
    <dgm:pt modelId="{505F88C4-2D35-437D-9D4A-C9E139B0908E}" type="pres">
      <dgm:prSet presAssocID="{BD0E9C74-2F4C-44CB-A51F-22B56F71B7B6}" presName="bentUpArrow1" presStyleLbl="alignImgPlace1" presStyleIdx="0" presStyleCnt="4"/>
      <dgm:spPr/>
      <dgm:t>
        <a:bodyPr/>
        <a:lstStyle/>
        <a:p>
          <a:endParaRPr lang="zh-TW" altLang="en-US"/>
        </a:p>
      </dgm:t>
    </dgm:pt>
    <dgm:pt modelId="{611D9D03-ABC7-4F6B-B854-EB2D831E92DA}" type="pres">
      <dgm:prSet presAssocID="{BD0E9C74-2F4C-44CB-A51F-22B56F71B7B6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BD6E88-2AD7-4467-9673-BE51DCA13CEF}" type="pres">
      <dgm:prSet presAssocID="{BD0E9C74-2F4C-44CB-A51F-22B56F71B7B6}" presName="ChildText" presStyleLbl="revTx" presStyleIdx="0" presStyleCnt="5" custScaleX="194471" custLinFactNeighborX="194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175A080-AD68-4FF3-8093-A608DB4B20F7}" type="pres">
      <dgm:prSet presAssocID="{4256764B-5242-44D5-952F-FC4F8991558C}" presName="sibTrans" presStyleCnt="0"/>
      <dgm:spPr/>
      <dgm:t>
        <a:bodyPr/>
        <a:lstStyle/>
        <a:p>
          <a:endParaRPr lang="zh-TW" altLang="en-US"/>
        </a:p>
      </dgm:t>
    </dgm:pt>
    <dgm:pt modelId="{2CD57183-C335-448A-87E6-328401BB5EAC}" type="pres">
      <dgm:prSet presAssocID="{9DD1E299-C0B5-465C-912C-98795C90ABE9}" presName="composite" presStyleCnt="0"/>
      <dgm:spPr/>
      <dgm:t>
        <a:bodyPr/>
        <a:lstStyle/>
        <a:p>
          <a:endParaRPr lang="zh-TW" altLang="en-US"/>
        </a:p>
      </dgm:t>
    </dgm:pt>
    <dgm:pt modelId="{D4D93202-504B-4B57-85E2-0304ED07DB98}" type="pres">
      <dgm:prSet presAssocID="{9DD1E299-C0B5-465C-912C-98795C90ABE9}" presName="bentUpArrow1" presStyleLbl="alignImgPlace1" presStyleIdx="1" presStyleCnt="4"/>
      <dgm:spPr/>
      <dgm:t>
        <a:bodyPr/>
        <a:lstStyle/>
        <a:p>
          <a:endParaRPr lang="zh-TW" altLang="en-US"/>
        </a:p>
      </dgm:t>
    </dgm:pt>
    <dgm:pt modelId="{D731A8DC-AE26-4BAD-89D3-D28425236DE7}" type="pres">
      <dgm:prSet presAssocID="{9DD1E299-C0B5-465C-912C-98795C90ABE9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3CD997F-0B01-4798-AAD2-395841FAEBDC}" type="pres">
      <dgm:prSet presAssocID="{9DD1E299-C0B5-465C-912C-98795C90ABE9}" presName="ChildText" presStyleLbl="revTx" presStyleIdx="1" presStyleCnt="5" custScaleX="195607" custLinFactNeighborX="194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298707-46E0-4993-B599-D3CC7B99378F}" type="pres">
      <dgm:prSet presAssocID="{A5F569D4-27B3-44DA-9321-27D1E69EF52B}" presName="sibTrans" presStyleCnt="0"/>
      <dgm:spPr/>
      <dgm:t>
        <a:bodyPr/>
        <a:lstStyle/>
        <a:p>
          <a:endParaRPr lang="zh-TW" altLang="en-US"/>
        </a:p>
      </dgm:t>
    </dgm:pt>
    <dgm:pt modelId="{32B4D0B4-A2BF-48F9-941B-A501102F7923}" type="pres">
      <dgm:prSet presAssocID="{C67AFC19-9ACC-4408-BAC7-2A6FDE27D724}" presName="composite" presStyleCnt="0"/>
      <dgm:spPr/>
      <dgm:t>
        <a:bodyPr/>
        <a:lstStyle/>
        <a:p>
          <a:endParaRPr lang="zh-TW" altLang="en-US"/>
        </a:p>
      </dgm:t>
    </dgm:pt>
    <dgm:pt modelId="{9699A086-AE16-4A76-B0B7-173B12C7BE91}" type="pres">
      <dgm:prSet presAssocID="{C67AFC19-9ACC-4408-BAC7-2A6FDE27D724}" presName="bentUpArrow1" presStyleLbl="alignImgPlace1" presStyleIdx="2" presStyleCnt="4"/>
      <dgm:spPr/>
      <dgm:t>
        <a:bodyPr/>
        <a:lstStyle/>
        <a:p>
          <a:endParaRPr lang="zh-TW" altLang="en-US"/>
        </a:p>
      </dgm:t>
    </dgm:pt>
    <dgm:pt modelId="{C08BD87F-8ED3-4D50-A791-11180236DBCD}" type="pres">
      <dgm:prSet presAssocID="{C67AFC19-9ACC-4408-BAC7-2A6FDE27D724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A12A85-FE3C-4129-BDCD-845259BE9C0C}" type="pres">
      <dgm:prSet presAssocID="{C67AFC19-9ACC-4408-BAC7-2A6FDE27D724}" presName="ChildText" presStyleLbl="revTx" presStyleIdx="2" presStyleCnt="5" custScaleX="195607" custLinFactNeighborX="194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94985CF-C64A-4843-8846-8A2E13F22608}" type="pres">
      <dgm:prSet presAssocID="{C18D9038-6A97-47B6-ACBC-31E911FA4533}" presName="sibTrans" presStyleCnt="0"/>
      <dgm:spPr/>
      <dgm:t>
        <a:bodyPr/>
        <a:lstStyle/>
        <a:p>
          <a:endParaRPr lang="zh-TW" altLang="en-US"/>
        </a:p>
      </dgm:t>
    </dgm:pt>
    <dgm:pt modelId="{BF9C0D62-37AB-41AC-89D8-EDCB903E6BFE}" type="pres">
      <dgm:prSet presAssocID="{E5DD8038-7F55-42BF-B13B-43754BE1716D}" presName="composite" presStyleCnt="0"/>
      <dgm:spPr/>
      <dgm:t>
        <a:bodyPr/>
        <a:lstStyle/>
        <a:p>
          <a:endParaRPr lang="zh-TW" altLang="en-US"/>
        </a:p>
      </dgm:t>
    </dgm:pt>
    <dgm:pt modelId="{11719E07-663C-4A17-B48F-F0A3128E567B}" type="pres">
      <dgm:prSet presAssocID="{E5DD8038-7F55-42BF-B13B-43754BE1716D}" presName="bentUpArrow1" presStyleLbl="alignImgPlace1" presStyleIdx="3" presStyleCnt="4"/>
      <dgm:spPr/>
      <dgm:t>
        <a:bodyPr/>
        <a:lstStyle/>
        <a:p>
          <a:endParaRPr lang="zh-TW" altLang="en-US"/>
        </a:p>
      </dgm:t>
    </dgm:pt>
    <dgm:pt modelId="{D6B8A391-733D-46C5-AFDF-14FC52A52347}" type="pres">
      <dgm:prSet presAssocID="{E5DD8038-7F55-42BF-B13B-43754BE1716D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7B645B-69F9-4653-8B2F-FC09611918B0}" type="pres">
      <dgm:prSet presAssocID="{E5DD8038-7F55-42BF-B13B-43754BE1716D}" presName="ChildText" presStyleLbl="revTx" presStyleIdx="3" presStyleCnt="5" custScaleX="195607" custLinFactNeighborX="194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EF58EE-6BFC-4EE5-B3EB-52B09D65CEDE}" type="pres">
      <dgm:prSet presAssocID="{5072081A-D891-49BB-A0AD-23AA18D9154D}" presName="sibTrans" presStyleCnt="0"/>
      <dgm:spPr/>
      <dgm:t>
        <a:bodyPr/>
        <a:lstStyle/>
        <a:p>
          <a:endParaRPr lang="zh-TW" altLang="en-US"/>
        </a:p>
      </dgm:t>
    </dgm:pt>
    <dgm:pt modelId="{89F0F344-C688-4C7A-907A-11EB2C5AA3C1}" type="pres">
      <dgm:prSet presAssocID="{CB2C8D5F-57C4-4898-A129-BE973A44C381}" presName="composite" presStyleCnt="0"/>
      <dgm:spPr/>
      <dgm:t>
        <a:bodyPr/>
        <a:lstStyle/>
        <a:p>
          <a:endParaRPr lang="zh-TW" altLang="en-US"/>
        </a:p>
      </dgm:t>
    </dgm:pt>
    <dgm:pt modelId="{D0702607-6DAE-49D9-9DEF-F046C76A490C}" type="pres">
      <dgm:prSet presAssocID="{CB2C8D5F-57C4-4898-A129-BE973A44C381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50EC3CA-87ED-443C-B5B5-3705373CB868}" type="pres">
      <dgm:prSet presAssocID="{CB2C8D5F-57C4-4898-A129-BE973A44C381}" presName="FinalChildText" presStyleLbl="revTx" presStyleIdx="4" presStyleCnt="5" custScaleX="182450" custLinFactNeighborX="876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C24EE9F-69AD-457E-8766-A9F699E9D3B1}" srcId="{5826A017-8898-4952-86FE-638C09CBCC68}" destId="{C67AFC19-9ACC-4408-BAC7-2A6FDE27D724}" srcOrd="2" destOrd="0" parTransId="{4D883985-FAEA-48A4-999B-0E1D0B8653D7}" sibTransId="{C18D9038-6A97-47B6-ACBC-31E911FA4533}"/>
    <dgm:cxn modelId="{456E0F3D-1053-4FC1-90B3-E6C65C2ECA6E}" type="presOf" srcId="{BD0E9C74-2F4C-44CB-A51F-22B56F71B7B6}" destId="{611D9D03-ABC7-4F6B-B854-EB2D831E92DA}" srcOrd="0" destOrd="0" presId="urn:microsoft.com/office/officeart/2005/8/layout/StepDownProcess"/>
    <dgm:cxn modelId="{D83534D2-3BBA-4DD2-9AAB-7649098701D4}" srcId="{5826A017-8898-4952-86FE-638C09CBCC68}" destId="{BD0E9C74-2F4C-44CB-A51F-22B56F71B7B6}" srcOrd="0" destOrd="0" parTransId="{EFD5C5CC-D348-4B3E-A85F-889A6F175B8E}" sibTransId="{4256764B-5242-44D5-952F-FC4F8991558C}"/>
    <dgm:cxn modelId="{5374A9A2-573C-44D0-8D06-ACD0DC247CA3}" srcId="{5826A017-8898-4952-86FE-638C09CBCC68}" destId="{CB2C8D5F-57C4-4898-A129-BE973A44C381}" srcOrd="4" destOrd="0" parTransId="{B010D8D6-AD76-4AEC-8F11-A5CFE52E799A}" sibTransId="{97D6C66F-318F-4142-B5CA-3E272CA65943}"/>
    <dgm:cxn modelId="{B8DC6245-7807-45B3-A7A1-2C819F3DC240}" srcId="{E5DD8038-7F55-42BF-B13B-43754BE1716D}" destId="{7E1CAA1A-43E9-4EA7-B5C5-2E2F9E5D2D6A}" srcOrd="0" destOrd="0" parTransId="{82895F33-1D64-4646-928C-2E62DAF4BC10}" sibTransId="{26206630-18AA-4201-AF71-13BF191F966B}"/>
    <dgm:cxn modelId="{07B4E193-BF8C-4706-B24A-296880CD5317}" srcId="{5826A017-8898-4952-86FE-638C09CBCC68}" destId="{9DD1E299-C0B5-465C-912C-98795C90ABE9}" srcOrd="1" destOrd="0" parTransId="{73CA5FCE-2895-4812-819D-F01825A05B1D}" sibTransId="{A5F569D4-27B3-44DA-9321-27D1E69EF52B}"/>
    <dgm:cxn modelId="{16F96558-DE70-4C17-B52B-F82704500541}" type="presOf" srcId="{CB2C8D5F-57C4-4898-A129-BE973A44C381}" destId="{D0702607-6DAE-49D9-9DEF-F046C76A490C}" srcOrd="0" destOrd="0" presId="urn:microsoft.com/office/officeart/2005/8/layout/StepDownProcess"/>
    <dgm:cxn modelId="{5BC95092-B8FE-4C1B-87F8-1B9EF7E138C0}" type="presOf" srcId="{5826A017-8898-4952-86FE-638C09CBCC68}" destId="{FE0D4325-1EAB-494A-88AE-E29DC2AC409F}" srcOrd="0" destOrd="0" presId="urn:microsoft.com/office/officeart/2005/8/layout/StepDownProcess"/>
    <dgm:cxn modelId="{958B3E5D-2421-4B59-B72E-255FF2FD0947}" srcId="{CB2C8D5F-57C4-4898-A129-BE973A44C381}" destId="{D3E1810E-593C-4E03-9BCC-2E8C3D3AC494}" srcOrd="0" destOrd="0" parTransId="{FD4DA7A4-8EC8-4FB8-9396-571E353F6B75}" sibTransId="{E1DA69CE-CD37-4927-B2F0-CAAA3EEC14EE}"/>
    <dgm:cxn modelId="{E8DDEE08-DCCF-4AF4-A7C6-F8A93C0042D1}" srcId="{BD0E9C74-2F4C-44CB-A51F-22B56F71B7B6}" destId="{FF8DAAA8-FF94-4921-8F70-5A98A6F6817B}" srcOrd="0" destOrd="0" parTransId="{C9E53365-E21F-4782-8A3D-342531C4DB99}" sibTransId="{D993765E-1875-44F1-86FA-BE4B166C4941}"/>
    <dgm:cxn modelId="{FAC8F3F7-53A7-43BF-86F7-22F8313044AF}" srcId="{9DD1E299-C0B5-465C-912C-98795C90ABE9}" destId="{030C7639-4E01-44A0-90D4-718916686D9A}" srcOrd="0" destOrd="0" parTransId="{1E330B2D-FA5C-441D-9DDD-94F5E8135361}" sibTransId="{8A5CD4EA-39EC-4F7E-B086-43682CF367C3}"/>
    <dgm:cxn modelId="{CD82F04C-E83F-46C4-BA9E-046EA85E77B2}" type="presOf" srcId="{7E1CAA1A-43E9-4EA7-B5C5-2E2F9E5D2D6A}" destId="{537B645B-69F9-4653-8B2F-FC09611918B0}" srcOrd="0" destOrd="0" presId="urn:microsoft.com/office/officeart/2005/8/layout/StepDownProcess"/>
    <dgm:cxn modelId="{A4A01CEE-BD06-4EAD-A5F9-D6F68D835416}" srcId="{C67AFC19-9ACC-4408-BAC7-2A6FDE27D724}" destId="{2A08EB1D-7A83-4C13-B54B-EB7D009968B5}" srcOrd="0" destOrd="0" parTransId="{820E05A9-366C-4087-9206-691CD2BB320B}" sibTransId="{3AF71912-73C5-4264-B9E4-85F9D0395FC4}"/>
    <dgm:cxn modelId="{781D0772-0646-4C62-AB1D-1AF44D485D2F}" type="presOf" srcId="{030C7639-4E01-44A0-90D4-718916686D9A}" destId="{73CD997F-0B01-4798-AAD2-395841FAEBDC}" srcOrd="0" destOrd="0" presId="urn:microsoft.com/office/officeart/2005/8/layout/StepDownProcess"/>
    <dgm:cxn modelId="{6D4D315B-A468-4B59-B593-39D9F5F803A8}" type="presOf" srcId="{9DD1E299-C0B5-465C-912C-98795C90ABE9}" destId="{D731A8DC-AE26-4BAD-89D3-D28425236DE7}" srcOrd="0" destOrd="0" presId="urn:microsoft.com/office/officeart/2005/8/layout/StepDownProcess"/>
    <dgm:cxn modelId="{154497BD-5C3D-451E-BEA8-C0A90C5CDBE9}" type="presOf" srcId="{2A08EB1D-7A83-4C13-B54B-EB7D009968B5}" destId="{E5A12A85-FE3C-4129-BDCD-845259BE9C0C}" srcOrd="0" destOrd="0" presId="urn:microsoft.com/office/officeart/2005/8/layout/StepDownProcess"/>
    <dgm:cxn modelId="{E01A8C19-016D-42A7-B617-4565F56AB2CA}" srcId="{5826A017-8898-4952-86FE-638C09CBCC68}" destId="{E5DD8038-7F55-42BF-B13B-43754BE1716D}" srcOrd="3" destOrd="0" parTransId="{5E9689B2-FBF3-4CF9-A6C4-C700EE3BC0B0}" sibTransId="{5072081A-D891-49BB-A0AD-23AA18D9154D}"/>
    <dgm:cxn modelId="{58540FB2-32F6-4CE0-AB9B-8AE908BFD730}" type="presOf" srcId="{E5DD8038-7F55-42BF-B13B-43754BE1716D}" destId="{D6B8A391-733D-46C5-AFDF-14FC52A52347}" srcOrd="0" destOrd="0" presId="urn:microsoft.com/office/officeart/2005/8/layout/StepDownProcess"/>
    <dgm:cxn modelId="{F766764F-BACD-4D9B-ADC2-22F76CFA5736}" type="presOf" srcId="{FF8DAAA8-FF94-4921-8F70-5A98A6F6817B}" destId="{ADBD6E88-2AD7-4467-9673-BE51DCA13CEF}" srcOrd="0" destOrd="0" presId="urn:microsoft.com/office/officeart/2005/8/layout/StepDownProcess"/>
    <dgm:cxn modelId="{0272F3AB-FCF6-4C8C-9DC7-9DEBE5FE6852}" type="presOf" srcId="{C67AFC19-9ACC-4408-BAC7-2A6FDE27D724}" destId="{C08BD87F-8ED3-4D50-A791-11180236DBCD}" srcOrd="0" destOrd="0" presId="urn:microsoft.com/office/officeart/2005/8/layout/StepDownProcess"/>
    <dgm:cxn modelId="{227DF6DB-AB24-43A8-BCC6-ED2D3E6B8F3F}" type="presOf" srcId="{D3E1810E-593C-4E03-9BCC-2E8C3D3AC494}" destId="{050EC3CA-87ED-443C-B5B5-3705373CB868}" srcOrd="0" destOrd="0" presId="urn:microsoft.com/office/officeart/2005/8/layout/StepDownProcess"/>
    <dgm:cxn modelId="{0CF1953B-3E78-4D82-A48D-7DFACEB2E86D}" type="presParOf" srcId="{FE0D4325-1EAB-494A-88AE-E29DC2AC409F}" destId="{78333712-3ED1-4BFB-B675-0A9121A09B84}" srcOrd="0" destOrd="0" presId="urn:microsoft.com/office/officeart/2005/8/layout/StepDownProcess"/>
    <dgm:cxn modelId="{3A51FD52-6E75-42EA-AE96-6564E1E1D57A}" type="presParOf" srcId="{78333712-3ED1-4BFB-B675-0A9121A09B84}" destId="{505F88C4-2D35-437D-9D4A-C9E139B0908E}" srcOrd="0" destOrd="0" presId="urn:microsoft.com/office/officeart/2005/8/layout/StepDownProcess"/>
    <dgm:cxn modelId="{B75C8064-1E01-43E5-A921-6DAB75E3A27C}" type="presParOf" srcId="{78333712-3ED1-4BFB-B675-0A9121A09B84}" destId="{611D9D03-ABC7-4F6B-B854-EB2D831E92DA}" srcOrd="1" destOrd="0" presId="urn:microsoft.com/office/officeart/2005/8/layout/StepDownProcess"/>
    <dgm:cxn modelId="{FC793A27-53D7-4218-B1FF-525AB3E5ECB9}" type="presParOf" srcId="{78333712-3ED1-4BFB-B675-0A9121A09B84}" destId="{ADBD6E88-2AD7-4467-9673-BE51DCA13CEF}" srcOrd="2" destOrd="0" presId="urn:microsoft.com/office/officeart/2005/8/layout/StepDownProcess"/>
    <dgm:cxn modelId="{418D811B-0D69-4624-9D63-0269B6A7FDE5}" type="presParOf" srcId="{FE0D4325-1EAB-494A-88AE-E29DC2AC409F}" destId="{0175A080-AD68-4FF3-8093-A608DB4B20F7}" srcOrd="1" destOrd="0" presId="urn:microsoft.com/office/officeart/2005/8/layout/StepDownProcess"/>
    <dgm:cxn modelId="{94EFB2FF-AECE-471A-A73A-50B1DB44213C}" type="presParOf" srcId="{FE0D4325-1EAB-494A-88AE-E29DC2AC409F}" destId="{2CD57183-C335-448A-87E6-328401BB5EAC}" srcOrd="2" destOrd="0" presId="urn:microsoft.com/office/officeart/2005/8/layout/StepDownProcess"/>
    <dgm:cxn modelId="{297C6055-7362-4466-A929-40B760A72AB6}" type="presParOf" srcId="{2CD57183-C335-448A-87E6-328401BB5EAC}" destId="{D4D93202-504B-4B57-85E2-0304ED07DB98}" srcOrd="0" destOrd="0" presId="urn:microsoft.com/office/officeart/2005/8/layout/StepDownProcess"/>
    <dgm:cxn modelId="{94EAA0CB-AD5D-4030-83B5-871B75188596}" type="presParOf" srcId="{2CD57183-C335-448A-87E6-328401BB5EAC}" destId="{D731A8DC-AE26-4BAD-89D3-D28425236DE7}" srcOrd="1" destOrd="0" presId="urn:microsoft.com/office/officeart/2005/8/layout/StepDownProcess"/>
    <dgm:cxn modelId="{E026BF00-F6AE-4EAF-8321-DA14F8C290DC}" type="presParOf" srcId="{2CD57183-C335-448A-87E6-328401BB5EAC}" destId="{73CD997F-0B01-4798-AAD2-395841FAEBDC}" srcOrd="2" destOrd="0" presId="urn:microsoft.com/office/officeart/2005/8/layout/StepDownProcess"/>
    <dgm:cxn modelId="{D2524861-FE36-4DAE-980D-85B1836DF461}" type="presParOf" srcId="{FE0D4325-1EAB-494A-88AE-E29DC2AC409F}" destId="{C8298707-46E0-4993-B599-D3CC7B99378F}" srcOrd="3" destOrd="0" presId="urn:microsoft.com/office/officeart/2005/8/layout/StepDownProcess"/>
    <dgm:cxn modelId="{58E67A6D-E54E-4353-AB74-76ADE1AC9062}" type="presParOf" srcId="{FE0D4325-1EAB-494A-88AE-E29DC2AC409F}" destId="{32B4D0B4-A2BF-48F9-941B-A501102F7923}" srcOrd="4" destOrd="0" presId="urn:microsoft.com/office/officeart/2005/8/layout/StepDownProcess"/>
    <dgm:cxn modelId="{6A5D8EFD-D3D1-4302-ACFC-104F3BE36B08}" type="presParOf" srcId="{32B4D0B4-A2BF-48F9-941B-A501102F7923}" destId="{9699A086-AE16-4A76-B0B7-173B12C7BE91}" srcOrd="0" destOrd="0" presId="urn:microsoft.com/office/officeart/2005/8/layout/StepDownProcess"/>
    <dgm:cxn modelId="{9FCFA2B3-CE50-4C3B-9618-DCA124A294F7}" type="presParOf" srcId="{32B4D0B4-A2BF-48F9-941B-A501102F7923}" destId="{C08BD87F-8ED3-4D50-A791-11180236DBCD}" srcOrd="1" destOrd="0" presId="urn:microsoft.com/office/officeart/2005/8/layout/StepDownProcess"/>
    <dgm:cxn modelId="{9BCEDC63-B1D9-49A5-BD98-2F4FB2C151DE}" type="presParOf" srcId="{32B4D0B4-A2BF-48F9-941B-A501102F7923}" destId="{E5A12A85-FE3C-4129-BDCD-845259BE9C0C}" srcOrd="2" destOrd="0" presId="urn:microsoft.com/office/officeart/2005/8/layout/StepDownProcess"/>
    <dgm:cxn modelId="{22402865-9224-4132-A481-FECC93D2A205}" type="presParOf" srcId="{FE0D4325-1EAB-494A-88AE-E29DC2AC409F}" destId="{494985CF-C64A-4843-8846-8A2E13F22608}" srcOrd="5" destOrd="0" presId="urn:microsoft.com/office/officeart/2005/8/layout/StepDownProcess"/>
    <dgm:cxn modelId="{87AAEC54-42D1-45FC-B82B-D681C03F536F}" type="presParOf" srcId="{FE0D4325-1EAB-494A-88AE-E29DC2AC409F}" destId="{BF9C0D62-37AB-41AC-89D8-EDCB903E6BFE}" srcOrd="6" destOrd="0" presId="urn:microsoft.com/office/officeart/2005/8/layout/StepDownProcess"/>
    <dgm:cxn modelId="{2F94AE94-3407-4BA2-A747-B4CFBE12E0A0}" type="presParOf" srcId="{BF9C0D62-37AB-41AC-89D8-EDCB903E6BFE}" destId="{11719E07-663C-4A17-B48F-F0A3128E567B}" srcOrd="0" destOrd="0" presId="urn:microsoft.com/office/officeart/2005/8/layout/StepDownProcess"/>
    <dgm:cxn modelId="{61827996-FC3D-4C7D-A6D7-B20515C37727}" type="presParOf" srcId="{BF9C0D62-37AB-41AC-89D8-EDCB903E6BFE}" destId="{D6B8A391-733D-46C5-AFDF-14FC52A52347}" srcOrd="1" destOrd="0" presId="urn:microsoft.com/office/officeart/2005/8/layout/StepDownProcess"/>
    <dgm:cxn modelId="{1B29109A-D2C4-48C9-B0B9-5A01DAEF0819}" type="presParOf" srcId="{BF9C0D62-37AB-41AC-89D8-EDCB903E6BFE}" destId="{537B645B-69F9-4653-8B2F-FC09611918B0}" srcOrd="2" destOrd="0" presId="urn:microsoft.com/office/officeart/2005/8/layout/StepDownProcess"/>
    <dgm:cxn modelId="{76BBA311-4AB5-4438-BF0D-545149FDC79B}" type="presParOf" srcId="{FE0D4325-1EAB-494A-88AE-E29DC2AC409F}" destId="{CCEF58EE-6BFC-4EE5-B3EB-52B09D65CEDE}" srcOrd="7" destOrd="0" presId="urn:microsoft.com/office/officeart/2005/8/layout/StepDownProcess"/>
    <dgm:cxn modelId="{C193A22C-1354-4CCC-8842-3F49ED6D4EA4}" type="presParOf" srcId="{FE0D4325-1EAB-494A-88AE-E29DC2AC409F}" destId="{89F0F344-C688-4C7A-907A-11EB2C5AA3C1}" srcOrd="8" destOrd="0" presId="urn:microsoft.com/office/officeart/2005/8/layout/StepDownProcess"/>
    <dgm:cxn modelId="{13BFFE21-CBAF-4F55-AC01-B04301B27DD2}" type="presParOf" srcId="{89F0F344-C688-4C7A-907A-11EB2C5AA3C1}" destId="{D0702607-6DAE-49D9-9DEF-F046C76A490C}" srcOrd="0" destOrd="0" presId="urn:microsoft.com/office/officeart/2005/8/layout/StepDownProcess"/>
    <dgm:cxn modelId="{D4E8F0C9-6AFF-43D7-9A5D-92E41F50FB3B}" type="presParOf" srcId="{89F0F344-C688-4C7A-907A-11EB2C5AA3C1}" destId="{050EC3CA-87ED-443C-B5B5-3705373CB868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DB92274-B0A6-4693-AD0F-9E5FDC599383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0FE7EF2E-DF0B-4709-8081-AD4E6F3F91F3}">
      <dgm:prSet phldrT="[文字]" custT="1"/>
      <dgm:spPr/>
      <dgm:t>
        <a:bodyPr/>
        <a:lstStyle/>
        <a:p>
          <a:r>
            <a:rPr lang="zh-TW" altLang="en-US" sz="3200" dirty="0" smtClean="0"/>
            <a:t>一能百之</a:t>
          </a:r>
          <a:endParaRPr lang="zh-TW" altLang="en-US" sz="3200" dirty="0"/>
        </a:p>
      </dgm:t>
    </dgm:pt>
    <dgm:pt modelId="{EED98B2A-B3E8-46FD-9BFB-020C3BC73CD1}" type="parTrans" cxnId="{8D82428F-6604-4867-B47A-8D5D805B61E3}">
      <dgm:prSet/>
      <dgm:spPr/>
      <dgm:t>
        <a:bodyPr/>
        <a:lstStyle/>
        <a:p>
          <a:endParaRPr lang="zh-TW" altLang="en-US"/>
        </a:p>
      </dgm:t>
    </dgm:pt>
    <dgm:pt modelId="{EE0B0F63-4AA6-4214-AC7E-1D6418177CEC}" type="sibTrans" cxnId="{8D82428F-6604-4867-B47A-8D5D805B61E3}">
      <dgm:prSet/>
      <dgm:spPr/>
      <dgm:t>
        <a:bodyPr/>
        <a:lstStyle/>
        <a:p>
          <a:endParaRPr lang="zh-TW" altLang="en-US"/>
        </a:p>
      </dgm:t>
    </dgm:pt>
    <dgm:pt modelId="{C7EEBC69-D9F2-4861-B0E5-A22872DAEA1D}">
      <dgm:prSet phldrT="[文字]" custT="1"/>
      <dgm:spPr/>
      <dgm:t>
        <a:bodyPr/>
        <a:lstStyle/>
        <a:p>
          <a:r>
            <a:rPr lang="zh-TW" altLang="en-US" sz="3200" dirty="0" smtClean="0"/>
            <a:t>一能十能</a:t>
          </a:r>
          <a:endParaRPr lang="zh-TW" altLang="en-US" sz="3200" dirty="0"/>
        </a:p>
      </dgm:t>
    </dgm:pt>
    <dgm:pt modelId="{A36BB607-721D-46D4-887B-4BF6072577B8}" type="parTrans" cxnId="{4AA34027-3FA2-426B-8E04-AA819D9FC814}">
      <dgm:prSet/>
      <dgm:spPr/>
      <dgm:t>
        <a:bodyPr/>
        <a:lstStyle/>
        <a:p>
          <a:endParaRPr lang="zh-TW" altLang="en-US"/>
        </a:p>
      </dgm:t>
    </dgm:pt>
    <dgm:pt modelId="{A3C39593-7E1B-4730-8A65-1BA152280E88}" type="sibTrans" cxnId="{4AA34027-3FA2-426B-8E04-AA819D9FC814}">
      <dgm:prSet/>
      <dgm:spPr/>
      <dgm:t>
        <a:bodyPr/>
        <a:lstStyle/>
        <a:p>
          <a:endParaRPr lang="zh-TW" altLang="en-US"/>
        </a:p>
      </dgm:t>
    </dgm:pt>
    <dgm:pt modelId="{6D9D076E-E50D-4883-976F-5294C9FC26D1}">
      <dgm:prSet phldrT="[文字]" custT="1"/>
      <dgm:spPr/>
      <dgm:t>
        <a:bodyPr/>
        <a:lstStyle/>
        <a:p>
          <a:r>
            <a:rPr lang="zh-TW" altLang="en-US" sz="3200" dirty="0" smtClean="0"/>
            <a:t>謂聰敏者</a:t>
          </a:r>
          <a:endParaRPr lang="zh-TW" altLang="en-US" sz="3200" dirty="0"/>
        </a:p>
      </dgm:t>
    </dgm:pt>
    <dgm:pt modelId="{C3F252B6-9F4D-4171-B19E-1B4D1A86EA9D}" type="parTrans" cxnId="{A232F277-808B-4FF4-9F00-625BAE7D50CF}">
      <dgm:prSet/>
      <dgm:spPr/>
      <dgm:t>
        <a:bodyPr/>
        <a:lstStyle/>
        <a:p>
          <a:endParaRPr lang="zh-TW" altLang="en-US"/>
        </a:p>
      </dgm:t>
    </dgm:pt>
    <dgm:pt modelId="{AC538590-44B3-45EF-B346-B2A39C7230A0}" type="sibTrans" cxnId="{A232F277-808B-4FF4-9F00-625BAE7D50CF}">
      <dgm:prSet/>
      <dgm:spPr/>
      <dgm:t>
        <a:bodyPr/>
        <a:lstStyle/>
        <a:p>
          <a:endParaRPr lang="zh-TW" altLang="en-US"/>
        </a:p>
      </dgm:t>
    </dgm:pt>
    <dgm:pt modelId="{E57CE3AE-FC95-4270-A737-C39A30A5D2C0}">
      <dgm:prSet phldrT="[文字]" custT="1"/>
      <dgm:spPr/>
      <dgm:t>
        <a:bodyPr/>
        <a:lstStyle/>
        <a:p>
          <a:r>
            <a:rPr lang="zh-TW" altLang="en-US" sz="3200" dirty="0" smtClean="0"/>
            <a:t>一學十學能知</a:t>
          </a:r>
          <a:endParaRPr lang="zh-TW" altLang="en-US" sz="3200" dirty="0"/>
        </a:p>
      </dgm:t>
    </dgm:pt>
    <dgm:pt modelId="{F8FA900C-F177-4D8A-AEB4-DAC51DAC962A}" type="parTrans" cxnId="{5507A203-B4E5-4DA6-9E1E-556755C056F1}">
      <dgm:prSet/>
      <dgm:spPr/>
      <dgm:t>
        <a:bodyPr/>
        <a:lstStyle/>
        <a:p>
          <a:endParaRPr lang="zh-TW" altLang="en-US"/>
        </a:p>
      </dgm:t>
    </dgm:pt>
    <dgm:pt modelId="{582D8D68-CE54-4B53-AAD1-EA5D983C8717}" type="sibTrans" cxnId="{5507A203-B4E5-4DA6-9E1E-556755C056F1}">
      <dgm:prSet/>
      <dgm:spPr/>
      <dgm:t>
        <a:bodyPr/>
        <a:lstStyle/>
        <a:p>
          <a:endParaRPr lang="zh-TW" altLang="en-US"/>
        </a:p>
      </dgm:t>
    </dgm:pt>
    <dgm:pt modelId="{B26DD21A-EFE4-46DA-8F97-F5930742F3B3}">
      <dgm:prSet phldrT="[文字]" custT="1"/>
      <dgm:spPr/>
      <dgm:t>
        <a:bodyPr/>
        <a:lstStyle/>
        <a:p>
          <a:r>
            <a:rPr lang="zh-TW" altLang="en-US" sz="3200" dirty="0" smtClean="0"/>
            <a:t>百之千之</a:t>
          </a:r>
          <a:endParaRPr lang="zh-TW" altLang="en-US" sz="3200" dirty="0"/>
        </a:p>
      </dgm:t>
    </dgm:pt>
    <dgm:pt modelId="{ECB3306D-9A31-4EE5-851D-4914AA130CD9}" type="parTrans" cxnId="{81A8F3F0-D110-411C-A1B2-2F699FB52058}">
      <dgm:prSet/>
      <dgm:spPr/>
      <dgm:t>
        <a:bodyPr/>
        <a:lstStyle/>
        <a:p>
          <a:endParaRPr lang="zh-TW" altLang="en-US"/>
        </a:p>
      </dgm:t>
    </dgm:pt>
    <dgm:pt modelId="{7D28CFC6-7DA2-4AD8-8D1B-C516BC91B8C1}" type="sibTrans" cxnId="{81A8F3F0-D110-411C-A1B2-2F699FB52058}">
      <dgm:prSet/>
      <dgm:spPr/>
      <dgm:t>
        <a:bodyPr/>
        <a:lstStyle/>
        <a:p>
          <a:endParaRPr lang="zh-TW" altLang="en-US"/>
        </a:p>
      </dgm:t>
    </dgm:pt>
    <dgm:pt modelId="{AB37222C-DFEB-4EC8-8334-02A3750A22AF}">
      <dgm:prSet phldrT="[文字]" custT="1"/>
      <dgm:spPr/>
      <dgm:t>
        <a:bodyPr/>
        <a:lstStyle/>
        <a:p>
          <a:r>
            <a:rPr lang="zh-TW" altLang="en-US" sz="3200" dirty="0" smtClean="0"/>
            <a:t>謂魯鈍者</a:t>
          </a:r>
          <a:endParaRPr lang="zh-TW" altLang="en-US" sz="3200" dirty="0"/>
        </a:p>
      </dgm:t>
    </dgm:pt>
    <dgm:pt modelId="{EA254DD0-DEBC-4388-82A3-EA3595CB577D}" type="parTrans" cxnId="{55ED7E67-B76A-4E6A-B6BE-DE50D8A2077B}">
      <dgm:prSet/>
      <dgm:spPr/>
      <dgm:t>
        <a:bodyPr/>
        <a:lstStyle/>
        <a:p>
          <a:endParaRPr lang="zh-TW" altLang="en-US"/>
        </a:p>
      </dgm:t>
    </dgm:pt>
    <dgm:pt modelId="{713504AA-13C8-4FA7-99CC-7F1E858A5B45}" type="sibTrans" cxnId="{55ED7E67-B76A-4E6A-B6BE-DE50D8A2077B}">
      <dgm:prSet/>
      <dgm:spPr/>
      <dgm:t>
        <a:bodyPr/>
        <a:lstStyle/>
        <a:p>
          <a:endParaRPr lang="zh-TW" altLang="en-US"/>
        </a:p>
      </dgm:t>
    </dgm:pt>
    <dgm:pt modelId="{18994381-C40C-4C08-8B89-7C1F7EB9A2F5}">
      <dgm:prSet phldrT="[文字]" custT="1"/>
      <dgm:spPr/>
      <dgm:t>
        <a:bodyPr/>
        <a:lstStyle/>
        <a:p>
          <a:r>
            <a:rPr lang="zh-TW" altLang="en-US" sz="3200" dirty="0" smtClean="0"/>
            <a:t>百倍千倍亦能知</a:t>
          </a:r>
          <a:endParaRPr lang="zh-TW" altLang="en-US" sz="3200" dirty="0"/>
        </a:p>
      </dgm:t>
    </dgm:pt>
    <dgm:pt modelId="{211FAD42-FF95-4F95-8530-8EBCF040A22E}" type="parTrans" cxnId="{0A111076-9777-4682-BA9F-8D406A7B72A9}">
      <dgm:prSet/>
      <dgm:spPr/>
      <dgm:t>
        <a:bodyPr/>
        <a:lstStyle/>
        <a:p>
          <a:endParaRPr lang="zh-TW" altLang="en-US"/>
        </a:p>
      </dgm:t>
    </dgm:pt>
    <dgm:pt modelId="{1A84E13C-ABA1-43DF-8DB7-58246C7916B8}" type="sibTrans" cxnId="{0A111076-9777-4682-BA9F-8D406A7B72A9}">
      <dgm:prSet/>
      <dgm:spPr/>
      <dgm:t>
        <a:bodyPr/>
        <a:lstStyle/>
        <a:p>
          <a:endParaRPr lang="zh-TW" altLang="en-US"/>
        </a:p>
      </dgm:t>
    </dgm:pt>
    <dgm:pt modelId="{13AD3668-1B57-495E-817D-7169D3CC929E}" type="pres">
      <dgm:prSet presAssocID="{9DB92274-B0A6-4693-AD0F-9E5FDC59938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B73A418-74B7-4D88-9C6B-1D18BB7A4A69}" type="pres">
      <dgm:prSet presAssocID="{0FE7EF2E-DF0B-4709-8081-AD4E6F3F91F3}" presName="root1" presStyleCnt="0"/>
      <dgm:spPr/>
      <dgm:t>
        <a:bodyPr/>
        <a:lstStyle/>
        <a:p>
          <a:endParaRPr lang="zh-TW" altLang="en-US"/>
        </a:p>
      </dgm:t>
    </dgm:pt>
    <dgm:pt modelId="{C1DA1982-45DF-4A5C-9994-E875A0B60E37}" type="pres">
      <dgm:prSet presAssocID="{0FE7EF2E-DF0B-4709-8081-AD4E6F3F91F3}" presName="LevelOneTextNode" presStyleLbl="node0" presStyleIdx="0" presStyleCnt="1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C7C517-2FDB-4304-A1D3-FA46D03FF296}" type="pres">
      <dgm:prSet presAssocID="{0FE7EF2E-DF0B-4709-8081-AD4E6F3F91F3}" presName="level2hierChild" presStyleCnt="0"/>
      <dgm:spPr/>
      <dgm:t>
        <a:bodyPr/>
        <a:lstStyle/>
        <a:p>
          <a:endParaRPr lang="zh-TW" altLang="en-US"/>
        </a:p>
      </dgm:t>
    </dgm:pt>
    <dgm:pt modelId="{0B561706-5E6C-4DDA-ACF6-18A778B1CB64}" type="pres">
      <dgm:prSet presAssocID="{A36BB607-721D-46D4-887B-4BF6072577B8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52332D20-35F8-4A62-9487-44C2AAA08EFD}" type="pres">
      <dgm:prSet presAssocID="{A36BB607-721D-46D4-887B-4BF6072577B8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BF14A27-F178-4976-81F0-A7E9BCCF8F06}" type="pres">
      <dgm:prSet presAssocID="{C7EEBC69-D9F2-4861-B0E5-A22872DAEA1D}" presName="root2" presStyleCnt="0"/>
      <dgm:spPr/>
      <dgm:t>
        <a:bodyPr/>
        <a:lstStyle/>
        <a:p>
          <a:endParaRPr lang="zh-TW" altLang="en-US"/>
        </a:p>
      </dgm:t>
    </dgm:pt>
    <dgm:pt modelId="{BB4A06BE-80EA-4712-A27D-5F868505BACD}" type="pres">
      <dgm:prSet presAssocID="{C7EEBC69-D9F2-4861-B0E5-A22872DAEA1D}" presName="LevelTwoTextNode" presStyleLbl="node2" presStyleIdx="0" presStyleCnt="2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E6D7439-CE88-4322-B176-809D9D05024D}" type="pres">
      <dgm:prSet presAssocID="{C7EEBC69-D9F2-4861-B0E5-A22872DAEA1D}" presName="level3hierChild" presStyleCnt="0"/>
      <dgm:spPr/>
      <dgm:t>
        <a:bodyPr/>
        <a:lstStyle/>
        <a:p>
          <a:endParaRPr lang="zh-TW" altLang="en-US"/>
        </a:p>
      </dgm:t>
    </dgm:pt>
    <dgm:pt modelId="{5423B08C-1E7D-455A-A0C7-CDFBDBFA8DE9}" type="pres">
      <dgm:prSet presAssocID="{C3F252B6-9F4D-4171-B19E-1B4D1A86EA9D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D90CC136-8EE6-420B-859D-4B3F61DDC3E1}" type="pres">
      <dgm:prSet presAssocID="{C3F252B6-9F4D-4171-B19E-1B4D1A86EA9D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FD0C698-B7A5-4138-B284-3CAA86B19093}" type="pres">
      <dgm:prSet presAssocID="{6D9D076E-E50D-4883-976F-5294C9FC26D1}" presName="root2" presStyleCnt="0"/>
      <dgm:spPr/>
      <dgm:t>
        <a:bodyPr/>
        <a:lstStyle/>
        <a:p>
          <a:endParaRPr lang="zh-TW" altLang="en-US"/>
        </a:p>
      </dgm:t>
    </dgm:pt>
    <dgm:pt modelId="{C2811ED3-214F-454A-BF66-0880A2C20605}" type="pres">
      <dgm:prSet presAssocID="{6D9D076E-E50D-4883-976F-5294C9FC26D1}" presName="LevelTwoTextNode" presStyleLbl="node3" presStyleIdx="0" presStyleCnt="4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D60719-B379-4010-879C-4618BD18EA47}" type="pres">
      <dgm:prSet presAssocID="{6D9D076E-E50D-4883-976F-5294C9FC26D1}" presName="level3hierChild" presStyleCnt="0"/>
      <dgm:spPr/>
      <dgm:t>
        <a:bodyPr/>
        <a:lstStyle/>
        <a:p>
          <a:endParaRPr lang="zh-TW" altLang="en-US"/>
        </a:p>
      </dgm:t>
    </dgm:pt>
    <dgm:pt modelId="{2221CF35-8585-489F-8E46-CC01B43D75E8}" type="pres">
      <dgm:prSet presAssocID="{F8FA900C-F177-4D8A-AEB4-DAC51DAC962A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2BA8EAA7-65EB-46C4-A7C9-FF7375E79143}" type="pres">
      <dgm:prSet presAssocID="{F8FA900C-F177-4D8A-AEB4-DAC51DAC962A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D9CE4ABB-D3A0-41ED-BAED-38558084A104}" type="pres">
      <dgm:prSet presAssocID="{E57CE3AE-FC95-4270-A737-C39A30A5D2C0}" presName="root2" presStyleCnt="0"/>
      <dgm:spPr/>
      <dgm:t>
        <a:bodyPr/>
        <a:lstStyle/>
        <a:p>
          <a:endParaRPr lang="zh-TW" altLang="en-US"/>
        </a:p>
      </dgm:t>
    </dgm:pt>
    <dgm:pt modelId="{3DF29974-A9CC-4A43-9F33-7C2D224EA2CF}" type="pres">
      <dgm:prSet presAssocID="{E57CE3AE-FC95-4270-A737-C39A30A5D2C0}" presName="LevelTwoTextNode" presStyleLbl="node3" presStyleIdx="1" presStyleCnt="4" custScaleX="1963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B7CB61-04CA-44E7-BA5F-13897B0AB5FF}" type="pres">
      <dgm:prSet presAssocID="{E57CE3AE-FC95-4270-A737-C39A30A5D2C0}" presName="level3hierChild" presStyleCnt="0"/>
      <dgm:spPr/>
      <dgm:t>
        <a:bodyPr/>
        <a:lstStyle/>
        <a:p>
          <a:endParaRPr lang="zh-TW" altLang="en-US"/>
        </a:p>
      </dgm:t>
    </dgm:pt>
    <dgm:pt modelId="{2CCFF744-928A-4C04-916B-6620D334E884}" type="pres">
      <dgm:prSet presAssocID="{ECB3306D-9A31-4EE5-851D-4914AA130CD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E3932C8-271B-442E-A0DD-C3F4569F3AED}" type="pres">
      <dgm:prSet presAssocID="{ECB3306D-9A31-4EE5-851D-4914AA130CD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CE7521C4-41B9-4CF6-8234-944B2B337E7B}" type="pres">
      <dgm:prSet presAssocID="{B26DD21A-EFE4-46DA-8F97-F5930742F3B3}" presName="root2" presStyleCnt="0"/>
      <dgm:spPr/>
      <dgm:t>
        <a:bodyPr/>
        <a:lstStyle/>
        <a:p>
          <a:endParaRPr lang="zh-TW" altLang="en-US"/>
        </a:p>
      </dgm:t>
    </dgm:pt>
    <dgm:pt modelId="{38408C34-D0AC-4749-9AC1-364BA5DAAD58}" type="pres">
      <dgm:prSet presAssocID="{B26DD21A-EFE4-46DA-8F97-F5930742F3B3}" presName="LevelTwoTextNode" presStyleLbl="node2" presStyleIdx="1" presStyleCnt="2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3AD7A5-B462-4EA9-93E7-882DA4B7B602}" type="pres">
      <dgm:prSet presAssocID="{B26DD21A-EFE4-46DA-8F97-F5930742F3B3}" presName="level3hierChild" presStyleCnt="0"/>
      <dgm:spPr/>
      <dgm:t>
        <a:bodyPr/>
        <a:lstStyle/>
        <a:p>
          <a:endParaRPr lang="zh-TW" altLang="en-US"/>
        </a:p>
      </dgm:t>
    </dgm:pt>
    <dgm:pt modelId="{C0FEA983-3F60-4D3A-B687-B79543627109}" type="pres">
      <dgm:prSet presAssocID="{EA254DD0-DEBC-4388-82A3-EA3595CB577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B0FA0685-E435-488A-A9F0-43458EE423C7}" type="pres">
      <dgm:prSet presAssocID="{EA254DD0-DEBC-4388-82A3-EA3595CB577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3FA5C88A-96AE-4FF6-82D4-8D616A5F79AC}" type="pres">
      <dgm:prSet presAssocID="{AB37222C-DFEB-4EC8-8334-02A3750A22AF}" presName="root2" presStyleCnt="0"/>
      <dgm:spPr/>
      <dgm:t>
        <a:bodyPr/>
        <a:lstStyle/>
        <a:p>
          <a:endParaRPr lang="zh-TW" altLang="en-US"/>
        </a:p>
      </dgm:t>
    </dgm:pt>
    <dgm:pt modelId="{0BE86B45-1F7E-49D5-892D-9AA421C1A97E}" type="pres">
      <dgm:prSet presAssocID="{AB37222C-DFEB-4EC8-8334-02A3750A22AF}" presName="LevelTwoTextNode" presStyleLbl="node3" presStyleIdx="2" presStyleCnt="4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DEDE9C-F572-4366-A911-7B3F2BEE027F}" type="pres">
      <dgm:prSet presAssocID="{AB37222C-DFEB-4EC8-8334-02A3750A22AF}" presName="level3hierChild" presStyleCnt="0"/>
      <dgm:spPr/>
      <dgm:t>
        <a:bodyPr/>
        <a:lstStyle/>
        <a:p>
          <a:endParaRPr lang="zh-TW" altLang="en-US"/>
        </a:p>
      </dgm:t>
    </dgm:pt>
    <dgm:pt modelId="{5B889D0B-7255-4047-9ED7-8A149654FE69}" type="pres">
      <dgm:prSet presAssocID="{211FAD42-FF95-4F95-8530-8EBCF040A22E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9A24BCD7-2F37-49C3-86F7-EF016C3353D7}" type="pres">
      <dgm:prSet presAssocID="{211FAD42-FF95-4F95-8530-8EBCF040A22E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BB89AA9-56DA-4D1A-BB89-3CBFB55F9813}" type="pres">
      <dgm:prSet presAssocID="{18994381-C40C-4C08-8B89-7C1F7EB9A2F5}" presName="root2" presStyleCnt="0"/>
      <dgm:spPr/>
      <dgm:t>
        <a:bodyPr/>
        <a:lstStyle/>
        <a:p>
          <a:endParaRPr lang="zh-TW" altLang="en-US"/>
        </a:p>
      </dgm:t>
    </dgm:pt>
    <dgm:pt modelId="{70260938-15AA-42D9-B998-58041C576F0C}" type="pres">
      <dgm:prSet presAssocID="{18994381-C40C-4C08-8B89-7C1F7EB9A2F5}" presName="LevelTwoTextNode" presStyleLbl="node3" presStyleIdx="3" presStyleCnt="4" custScaleX="1963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72FA18-622F-45EC-BA78-D1E01F93AA4B}" type="pres">
      <dgm:prSet presAssocID="{18994381-C40C-4C08-8B89-7C1F7EB9A2F5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1A8F3F0-D110-411C-A1B2-2F699FB52058}" srcId="{0FE7EF2E-DF0B-4709-8081-AD4E6F3F91F3}" destId="{B26DD21A-EFE4-46DA-8F97-F5930742F3B3}" srcOrd="1" destOrd="0" parTransId="{ECB3306D-9A31-4EE5-851D-4914AA130CD9}" sibTransId="{7D28CFC6-7DA2-4AD8-8D1B-C516BC91B8C1}"/>
    <dgm:cxn modelId="{E7A05242-F80E-402D-9B66-C6D95FE45308}" type="presOf" srcId="{9DB92274-B0A6-4693-AD0F-9E5FDC599383}" destId="{13AD3668-1B57-495E-817D-7169D3CC929E}" srcOrd="0" destOrd="0" presId="urn:microsoft.com/office/officeart/2005/8/layout/hierarchy2"/>
    <dgm:cxn modelId="{2160AB6B-BD7F-4A32-AF91-C383D7D6FDFB}" type="presOf" srcId="{A36BB607-721D-46D4-887B-4BF6072577B8}" destId="{0B561706-5E6C-4DDA-ACF6-18A778B1CB64}" srcOrd="0" destOrd="0" presId="urn:microsoft.com/office/officeart/2005/8/layout/hierarchy2"/>
    <dgm:cxn modelId="{7060363F-8E9C-4E13-B6D8-5F4B94826BDF}" type="presOf" srcId="{AB37222C-DFEB-4EC8-8334-02A3750A22AF}" destId="{0BE86B45-1F7E-49D5-892D-9AA421C1A97E}" srcOrd="0" destOrd="0" presId="urn:microsoft.com/office/officeart/2005/8/layout/hierarchy2"/>
    <dgm:cxn modelId="{602B5DFF-9C20-403A-9452-AE9811B71BA3}" type="presOf" srcId="{ECB3306D-9A31-4EE5-851D-4914AA130CD9}" destId="{2CCFF744-928A-4C04-916B-6620D334E884}" srcOrd="0" destOrd="0" presId="urn:microsoft.com/office/officeart/2005/8/layout/hierarchy2"/>
    <dgm:cxn modelId="{602F9A24-795F-4E31-9E11-69920D99B563}" type="presOf" srcId="{211FAD42-FF95-4F95-8530-8EBCF040A22E}" destId="{9A24BCD7-2F37-49C3-86F7-EF016C3353D7}" srcOrd="1" destOrd="0" presId="urn:microsoft.com/office/officeart/2005/8/layout/hierarchy2"/>
    <dgm:cxn modelId="{55ED7E67-B76A-4E6A-B6BE-DE50D8A2077B}" srcId="{B26DD21A-EFE4-46DA-8F97-F5930742F3B3}" destId="{AB37222C-DFEB-4EC8-8334-02A3750A22AF}" srcOrd="0" destOrd="0" parTransId="{EA254DD0-DEBC-4388-82A3-EA3595CB577D}" sibTransId="{713504AA-13C8-4FA7-99CC-7F1E858A5B45}"/>
    <dgm:cxn modelId="{0A111076-9777-4682-BA9F-8D406A7B72A9}" srcId="{B26DD21A-EFE4-46DA-8F97-F5930742F3B3}" destId="{18994381-C40C-4C08-8B89-7C1F7EB9A2F5}" srcOrd="1" destOrd="0" parTransId="{211FAD42-FF95-4F95-8530-8EBCF040A22E}" sibTransId="{1A84E13C-ABA1-43DF-8DB7-58246C7916B8}"/>
    <dgm:cxn modelId="{2041067B-72F5-41DE-9958-D1324AD7F138}" type="presOf" srcId="{6D9D076E-E50D-4883-976F-5294C9FC26D1}" destId="{C2811ED3-214F-454A-BF66-0880A2C20605}" srcOrd="0" destOrd="0" presId="urn:microsoft.com/office/officeart/2005/8/layout/hierarchy2"/>
    <dgm:cxn modelId="{AFCAE815-84B6-4242-A8F7-736844290578}" type="presOf" srcId="{B26DD21A-EFE4-46DA-8F97-F5930742F3B3}" destId="{38408C34-D0AC-4749-9AC1-364BA5DAAD58}" srcOrd="0" destOrd="0" presId="urn:microsoft.com/office/officeart/2005/8/layout/hierarchy2"/>
    <dgm:cxn modelId="{0FF9D451-D3A6-4A2F-919F-6FC297FA5AE6}" type="presOf" srcId="{C3F252B6-9F4D-4171-B19E-1B4D1A86EA9D}" destId="{D90CC136-8EE6-420B-859D-4B3F61DDC3E1}" srcOrd="1" destOrd="0" presId="urn:microsoft.com/office/officeart/2005/8/layout/hierarchy2"/>
    <dgm:cxn modelId="{8811D9DD-D80A-4ED7-BDD3-9F760EEA1E8D}" type="presOf" srcId="{211FAD42-FF95-4F95-8530-8EBCF040A22E}" destId="{5B889D0B-7255-4047-9ED7-8A149654FE69}" srcOrd="0" destOrd="0" presId="urn:microsoft.com/office/officeart/2005/8/layout/hierarchy2"/>
    <dgm:cxn modelId="{FA63F073-1481-46AB-8CA3-5D316B86C46B}" type="presOf" srcId="{ECB3306D-9A31-4EE5-851D-4914AA130CD9}" destId="{8E3932C8-271B-442E-A0DD-C3F4569F3AED}" srcOrd="1" destOrd="0" presId="urn:microsoft.com/office/officeart/2005/8/layout/hierarchy2"/>
    <dgm:cxn modelId="{35BE1566-2C0A-479B-942E-DB4EFC5A9F95}" type="presOf" srcId="{0FE7EF2E-DF0B-4709-8081-AD4E6F3F91F3}" destId="{C1DA1982-45DF-4A5C-9994-E875A0B60E37}" srcOrd="0" destOrd="0" presId="urn:microsoft.com/office/officeart/2005/8/layout/hierarchy2"/>
    <dgm:cxn modelId="{A05CC1D5-AD77-4774-A7BC-28FA7FD551FB}" type="presOf" srcId="{A36BB607-721D-46D4-887B-4BF6072577B8}" destId="{52332D20-35F8-4A62-9487-44C2AAA08EFD}" srcOrd="1" destOrd="0" presId="urn:microsoft.com/office/officeart/2005/8/layout/hierarchy2"/>
    <dgm:cxn modelId="{4E9EF0C7-FB6A-440D-AD4C-0063B92BA2F7}" type="presOf" srcId="{F8FA900C-F177-4D8A-AEB4-DAC51DAC962A}" destId="{2221CF35-8585-489F-8E46-CC01B43D75E8}" srcOrd="0" destOrd="0" presId="urn:microsoft.com/office/officeart/2005/8/layout/hierarchy2"/>
    <dgm:cxn modelId="{F153CCBC-4C2C-455B-BC7F-FAA3D678AD63}" type="presOf" srcId="{F8FA900C-F177-4D8A-AEB4-DAC51DAC962A}" destId="{2BA8EAA7-65EB-46C4-A7C9-FF7375E79143}" srcOrd="1" destOrd="0" presId="urn:microsoft.com/office/officeart/2005/8/layout/hierarchy2"/>
    <dgm:cxn modelId="{804D3EA2-B7F7-4AD5-A01D-749486A78509}" type="presOf" srcId="{C3F252B6-9F4D-4171-B19E-1B4D1A86EA9D}" destId="{5423B08C-1E7D-455A-A0C7-CDFBDBFA8DE9}" srcOrd="0" destOrd="0" presId="urn:microsoft.com/office/officeart/2005/8/layout/hierarchy2"/>
    <dgm:cxn modelId="{4AA34027-3FA2-426B-8E04-AA819D9FC814}" srcId="{0FE7EF2E-DF0B-4709-8081-AD4E6F3F91F3}" destId="{C7EEBC69-D9F2-4861-B0E5-A22872DAEA1D}" srcOrd="0" destOrd="0" parTransId="{A36BB607-721D-46D4-887B-4BF6072577B8}" sibTransId="{A3C39593-7E1B-4730-8A65-1BA152280E88}"/>
    <dgm:cxn modelId="{8D82428F-6604-4867-B47A-8D5D805B61E3}" srcId="{9DB92274-B0A6-4693-AD0F-9E5FDC599383}" destId="{0FE7EF2E-DF0B-4709-8081-AD4E6F3F91F3}" srcOrd="0" destOrd="0" parTransId="{EED98B2A-B3E8-46FD-9BFB-020C3BC73CD1}" sibTransId="{EE0B0F63-4AA6-4214-AC7E-1D6418177CEC}"/>
    <dgm:cxn modelId="{A232F277-808B-4FF4-9F00-625BAE7D50CF}" srcId="{C7EEBC69-D9F2-4861-B0E5-A22872DAEA1D}" destId="{6D9D076E-E50D-4883-976F-5294C9FC26D1}" srcOrd="0" destOrd="0" parTransId="{C3F252B6-9F4D-4171-B19E-1B4D1A86EA9D}" sibTransId="{AC538590-44B3-45EF-B346-B2A39C7230A0}"/>
    <dgm:cxn modelId="{1C713623-B7FD-4706-B8CA-209BBFA514FE}" type="presOf" srcId="{EA254DD0-DEBC-4388-82A3-EA3595CB577D}" destId="{B0FA0685-E435-488A-A9F0-43458EE423C7}" srcOrd="1" destOrd="0" presId="urn:microsoft.com/office/officeart/2005/8/layout/hierarchy2"/>
    <dgm:cxn modelId="{5507A203-B4E5-4DA6-9E1E-556755C056F1}" srcId="{C7EEBC69-D9F2-4861-B0E5-A22872DAEA1D}" destId="{E57CE3AE-FC95-4270-A737-C39A30A5D2C0}" srcOrd="1" destOrd="0" parTransId="{F8FA900C-F177-4D8A-AEB4-DAC51DAC962A}" sibTransId="{582D8D68-CE54-4B53-AAD1-EA5D983C8717}"/>
    <dgm:cxn modelId="{D8E8E3E3-AB08-46E5-986D-6142C6BE0E72}" type="presOf" srcId="{18994381-C40C-4C08-8B89-7C1F7EB9A2F5}" destId="{70260938-15AA-42D9-B998-58041C576F0C}" srcOrd="0" destOrd="0" presId="urn:microsoft.com/office/officeart/2005/8/layout/hierarchy2"/>
    <dgm:cxn modelId="{55EFF80F-5730-41A5-A7FA-8E934FA3CDC2}" type="presOf" srcId="{C7EEBC69-D9F2-4861-B0E5-A22872DAEA1D}" destId="{BB4A06BE-80EA-4712-A27D-5F868505BACD}" srcOrd="0" destOrd="0" presId="urn:microsoft.com/office/officeart/2005/8/layout/hierarchy2"/>
    <dgm:cxn modelId="{090B4A5F-FECC-414C-901A-353C278325EF}" type="presOf" srcId="{E57CE3AE-FC95-4270-A737-C39A30A5D2C0}" destId="{3DF29974-A9CC-4A43-9F33-7C2D224EA2CF}" srcOrd="0" destOrd="0" presId="urn:microsoft.com/office/officeart/2005/8/layout/hierarchy2"/>
    <dgm:cxn modelId="{3F2C5F97-B935-4B43-8442-3F4D2E0336FA}" type="presOf" srcId="{EA254DD0-DEBC-4388-82A3-EA3595CB577D}" destId="{C0FEA983-3F60-4D3A-B687-B79543627109}" srcOrd="0" destOrd="0" presId="urn:microsoft.com/office/officeart/2005/8/layout/hierarchy2"/>
    <dgm:cxn modelId="{3F0B9471-BABD-4A28-94A0-DEBCAB945924}" type="presParOf" srcId="{13AD3668-1B57-495E-817D-7169D3CC929E}" destId="{2B73A418-74B7-4D88-9C6B-1D18BB7A4A69}" srcOrd="0" destOrd="0" presId="urn:microsoft.com/office/officeart/2005/8/layout/hierarchy2"/>
    <dgm:cxn modelId="{56597CAA-9AD5-4FCD-AC1C-87F37B5EAF6E}" type="presParOf" srcId="{2B73A418-74B7-4D88-9C6B-1D18BB7A4A69}" destId="{C1DA1982-45DF-4A5C-9994-E875A0B60E37}" srcOrd="0" destOrd="0" presId="urn:microsoft.com/office/officeart/2005/8/layout/hierarchy2"/>
    <dgm:cxn modelId="{62632F82-9886-4B21-8AE5-560F19E56BD6}" type="presParOf" srcId="{2B73A418-74B7-4D88-9C6B-1D18BB7A4A69}" destId="{BEC7C517-2FDB-4304-A1D3-FA46D03FF296}" srcOrd="1" destOrd="0" presId="urn:microsoft.com/office/officeart/2005/8/layout/hierarchy2"/>
    <dgm:cxn modelId="{F16F7709-0F37-4551-AB48-4FDBB94421F3}" type="presParOf" srcId="{BEC7C517-2FDB-4304-A1D3-FA46D03FF296}" destId="{0B561706-5E6C-4DDA-ACF6-18A778B1CB64}" srcOrd="0" destOrd="0" presId="urn:microsoft.com/office/officeart/2005/8/layout/hierarchy2"/>
    <dgm:cxn modelId="{25ABDD36-6367-4341-82A9-E0EC32D587A4}" type="presParOf" srcId="{0B561706-5E6C-4DDA-ACF6-18A778B1CB64}" destId="{52332D20-35F8-4A62-9487-44C2AAA08EFD}" srcOrd="0" destOrd="0" presId="urn:microsoft.com/office/officeart/2005/8/layout/hierarchy2"/>
    <dgm:cxn modelId="{42C2879F-0072-44BB-BF74-1B2D2DA8E51A}" type="presParOf" srcId="{BEC7C517-2FDB-4304-A1D3-FA46D03FF296}" destId="{1BF14A27-F178-4976-81F0-A7E9BCCF8F06}" srcOrd="1" destOrd="0" presId="urn:microsoft.com/office/officeart/2005/8/layout/hierarchy2"/>
    <dgm:cxn modelId="{436FC466-5E09-4E72-8CA6-3283FB378329}" type="presParOf" srcId="{1BF14A27-F178-4976-81F0-A7E9BCCF8F06}" destId="{BB4A06BE-80EA-4712-A27D-5F868505BACD}" srcOrd="0" destOrd="0" presId="urn:microsoft.com/office/officeart/2005/8/layout/hierarchy2"/>
    <dgm:cxn modelId="{38BB8A6A-FEF1-4D1F-AE8C-CC6264D6AB03}" type="presParOf" srcId="{1BF14A27-F178-4976-81F0-A7E9BCCF8F06}" destId="{7E6D7439-CE88-4322-B176-809D9D05024D}" srcOrd="1" destOrd="0" presId="urn:microsoft.com/office/officeart/2005/8/layout/hierarchy2"/>
    <dgm:cxn modelId="{7FE0763E-0491-4511-B27C-37DCB23FF316}" type="presParOf" srcId="{7E6D7439-CE88-4322-B176-809D9D05024D}" destId="{5423B08C-1E7D-455A-A0C7-CDFBDBFA8DE9}" srcOrd="0" destOrd="0" presId="urn:microsoft.com/office/officeart/2005/8/layout/hierarchy2"/>
    <dgm:cxn modelId="{99691966-D88A-4E5E-BF5C-AB5C7F87EB40}" type="presParOf" srcId="{5423B08C-1E7D-455A-A0C7-CDFBDBFA8DE9}" destId="{D90CC136-8EE6-420B-859D-4B3F61DDC3E1}" srcOrd="0" destOrd="0" presId="urn:microsoft.com/office/officeart/2005/8/layout/hierarchy2"/>
    <dgm:cxn modelId="{E565FAD5-48B9-45AC-9841-B82B7C14B199}" type="presParOf" srcId="{7E6D7439-CE88-4322-B176-809D9D05024D}" destId="{6FD0C698-B7A5-4138-B284-3CAA86B19093}" srcOrd="1" destOrd="0" presId="urn:microsoft.com/office/officeart/2005/8/layout/hierarchy2"/>
    <dgm:cxn modelId="{04A15EBF-8E9C-416F-9236-FE8A752F0D78}" type="presParOf" srcId="{6FD0C698-B7A5-4138-B284-3CAA86B19093}" destId="{C2811ED3-214F-454A-BF66-0880A2C20605}" srcOrd="0" destOrd="0" presId="urn:microsoft.com/office/officeart/2005/8/layout/hierarchy2"/>
    <dgm:cxn modelId="{F16966AC-DC77-4925-ACFC-211660E3353A}" type="presParOf" srcId="{6FD0C698-B7A5-4138-B284-3CAA86B19093}" destId="{26D60719-B379-4010-879C-4618BD18EA47}" srcOrd="1" destOrd="0" presId="urn:microsoft.com/office/officeart/2005/8/layout/hierarchy2"/>
    <dgm:cxn modelId="{A90DD77A-A18D-4C8F-8EAA-FBE6248E1980}" type="presParOf" srcId="{7E6D7439-CE88-4322-B176-809D9D05024D}" destId="{2221CF35-8585-489F-8E46-CC01B43D75E8}" srcOrd="2" destOrd="0" presId="urn:microsoft.com/office/officeart/2005/8/layout/hierarchy2"/>
    <dgm:cxn modelId="{F88EB063-158A-40A7-9B2A-F989E831FF7F}" type="presParOf" srcId="{2221CF35-8585-489F-8E46-CC01B43D75E8}" destId="{2BA8EAA7-65EB-46C4-A7C9-FF7375E79143}" srcOrd="0" destOrd="0" presId="urn:microsoft.com/office/officeart/2005/8/layout/hierarchy2"/>
    <dgm:cxn modelId="{8887C43F-5F64-4D31-833D-CB1CF475669F}" type="presParOf" srcId="{7E6D7439-CE88-4322-B176-809D9D05024D}" destId="{D9CE4ABB-D3A0-41ED-BAED-38558084A104}" srcOrd="3" destOrd="0" presId="urn:microsoft.com/office/officeart/2005/8/layout/hierarchy2"/>
    <dgm:cxn modelId="{9305D07D-1891-4A6D-A53F-62BEA8DDABEC}" type="presParOf" srcId="{D9CE4ABB-D3A0-41ED-BAED-38558084A104}" destId="{3DF29974-A9CC-4A43-9F33-7C2D224EA2CF}" srcOrd="0" destOrd="0" presId="urn:microsoft.com/office/officeart/2005/8/layout/hierarchy2"/>
    <dgm:cxn modelId="{9DFBA68B-1621-4ED4-BB17-B4D4DB066BF8}" type="presParOf" srcId="{D9CE4ABB-D3A0-41ED-BAED-38558084A104}" destId="{23B7CB61-04CA-44E7-BA5F-13897B0AB5FF}" srcOrd="1" destOrd="0" presId="urn:microsoft.com/office/officeart/2005/8/layout/hierarchy2"/>
    <dgm:cxn modelId="{1152B99B-CD95-45B0-A534-2C8B5BF03F01}" type="presParOf" srcId="{BEC7C517-2FDB-4304-A1D3-FA46D03FF296}" destId="{2CCFF744-928A-4C04-916B-6620D334E884}" srcOrd="2" destOrd="0" presId="urn:microsoft.com/office/officeart/2005/8/layout/hierarchy2"/>
    <dgm:cxn modelId="{BFBD5F24-083E-40FB-9FAB-52EB7EC4AAB7}" type="presParOf" srcId="{2CCFF744-928A-4C04-916B-6620D334E884}" destId="{8E3932C8-271B-442E-A0DD-C3F4569F3AED}" srcOrd="0" destOrd="0" presId="urn:microsoft.com/office/officeart/2005/8/layout/hierarchy2"/>
    <dgm:cxn modelId="{7AF26D72-5509-415C-9A05-F181811775C6}" type="presParOf" srcId="{BEC7C517-2FDB-4304-A1D3-FA46D03FF296}" destId="{CE7521C4-41B9-4CF6-8234-944B2B337E7B}" srcOrd="3" destOrd="0" presId="urn:microsoft.com/office/officeart/2005/8/layout/hierarchy2"/>
    <dgm:cxn modelId="{869B2A6E-86A6-4169-9A3C-038368E478B4}" type="presParOf" srcId="{CE7521C4-41B9-4CF6-8234-944B2B337E7B}" destId="{38408C34-D0AC-4749-9AC1-364BA5DAAD58}" srcOrd="0" destOrd="0" presId="urn:microsoft.com/office/officeart/2005/8/layout/hierarchy2"/>
    <dgm:cxn modelId="{89512B11-8AD4-44D9-BB04-A5D38D80106C}" type="presParOf" srcId="{CE7521C4-41B9-4CF6-8234-944B2B337E7B}" destId="{823AD7A5-B462-4EA9-93E7-882DA4B7B602}" srcOrd="1" destOrd="0" presId="urn:microsoft.com/office/officeart/2005/8/layout/hierarchy2"/>
    <dgm:cxn modelId="{6FE0C20F-FB03-4CA7-A2D7-74D1484154B8}" type="presParOf" srcId="{823AD7A5-B462-4EA9-93E7-882DA4B7B602}" destId="{C0FEA983-3F60-4D3A-B687-B79543627109}" srcOrd="0" destOrd="0" presId="urn:microsoft.com/office/officeart/2005/8/layout/hierarchy2"/>
    <dgm:cxn modelId="{23B70603-812A-4479-BBDA-7C3094DD9951}" type="presParOf" srcId="{C0FEA983-3F60-4D3A-B687-B79543627109}" destId="{B0FA0685-E435-488A-A9F0-43458EE423C7}" srcOrd="0" destOrd="0" presId="urn:microsoft.com/office/officeart/2005/8/layout/hierarchy2"/>
    <dgm:cxn modelId="{392EBB88-D099-4C9D-802F-54A4885B2277}" type="presParOf" srcId="{823AD7A5-B462-4EA9-93E7-882DA4B7B602}" destId="{3FA5C88A-96AE-4FF6-82D4-8D616A5F79AC}" srcOrd="1" destOrd="0" presId="urn:microsoft.com/office/officeart/2005/8/layout/hierarchy2"/>
    <dgm:cxn modelId="{09C126D7-968F-4041-BA6E-D1188485B41E}" type="presParOf" srcId="{3FA5C88A-96AE-4FF6-82D4-8D616A5F79AC}" destId="{0BE86B45-1F7E-49D5-892D-9AA421C1A97E}" srcOrd="0" destOrd="0" presId="urn:microsoft.com/office/officeart/2005/8/layout/hierarchy2"/>
    <dgm:cxn modelId="{E3AEBCA2-DF1C-4D0D-B96C-1B197AEB1E60}" type="presParOf" srcId="{3FA5C88A-96AE-4FF6-82D4-8D616A5F79AC}" destId="{72DEDE9C-F572-4366-A911-7B3F2BEE027F}" srcOrd="1" destOrd="0" presId="urn:microsoft.com/office/officeart/2005/8/layout/hierarchy2"/>
    <dgm:cxn modelId="{F065159C-31C6-45FE-836D-1B4ABA8F8DBB}" type="presParOf" srcId="{823AD7A5-B462-4EA9-93E7-882DA4B7B602}" destId="{5B889D0B-7255-4047-9ED7-8A149654FE69}" srcOrd="2" destOrd="0" presId="urn:microsoft.com/office/officeart/2005/8/layout/hierarchy2"/>
    <dgm:cxn modelId="{CCD6BDC8-B24A-4EAE-ABF7-7FDE7334907D}" type="presParOf" srcId="{5B889D0B-7255-4047-9ED7-8A149654FE69}" destId="{9A24BCD7-2F37-49C3-86F7-EF016C3353D7}" srcOrd="0" destOrd="0" presId="urn:microsoft.com/office/officeart/2005/8/layout/hierarchy2"/>
    <dgm:cxn modelId="{57F0D04C-9BA8-440C-B0B9-07CBD07BD486}" type="presParOf" srcId="{823AD7A5-B462-4EA9-93E7-882DA4B7B602}" destId="{3BB89AA9-56DA-4D1A-BB89-3CBFB55F9813}" srcOrd="3" destOrd="0" presId="urn:microsoft.com/office/officeart/2005/8/layout/hierarchy2"/>
    <dgm:cxn modelId="{3AD0D4F1-8E72-435D-ADFF-F0DA7E4530E1}" type="presParOf" srcId="{3BB89AA9-56DA-4D1A-BB89-3CBFB55F9813}" destId="{70260938-15AA-42D9-B998-58041C576F0C}" srcOrd="0" destOrd="0" presId="urn:microsoft.com/office/officeart/2005/8/layout/hierarchy2"/>
    <dgm:cxn modelId="{440D7F6B-1B15-445B-A9D3-EC68BC1E554A}" type="presParOf" srcId="{3BB89AA9-56DA-4D1A-BB89-3CBFB55F9813}" destId="{9C72FA18-622F-45EC-BA78-D1E01F93AA4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2019/12/1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zh.wikipedia.org/wiki/%E9%AB%98%E5%AF%86" TargetMode="External"/><Relationship Id="rId13" Type="http://schemas.openxmlformats.org/officeDocument/2006/relationships/hyperlink" Target="https://zh.wikipedia.org/wiki/%E9%A0%90%E8%A8%80%E5%AE%B6" TargetMode="External"/><Relationship Id="rId18" Type="http://schemas.openxmlformats.org/officeDocument/2006/relationships/hyperlink" Target="https://zh.wikipedia.org/wiki/%E7%B6%93%E5%AD%B8" TargetMode="External"/><Relationship Id="rId3" Type="http://schemas.openxmlformats.org/officeDocument/2006/relationships/hyperlink" Target="https://zh.wikipedia.org/wiki/%E8%A5%BF%E6%B1%89" TargetMode="External"/><Relationship Id="rId7" Type="http://schemas.openxmlformats.org/officeDocument/2006/relationships/hyperlink" Target="https://zh.wikipedia.org/wiki/%E5%8C%97%E6%B5%B7%E9%83%A1" TargetMode="External"/><Relationship Id="rId12" Type="http://schemas.openxmlformats.org/officeDocument/2006/relationships/hyperlink" Target="https://zh.wikipedia.org/wiki/%E7%BB%8F%E5%AD%A6%E5%AE%B6" TargetMode="External"/><Relationship Id="rId17" Type="http://schemas.openxmlformats.org/officeDocument/2006/relationships/hyperlink" Target="https://zh.wikipedia.org/wiki/%E9%83%91%E7%8E%84#cite_note-2" TargetMode="External"/><Relationship Id="rId2" Type="http://schemas.openxmlformats.org/officeDocument/2006/relationships/slide" Target="../slides/slide3.xml"/><Relationship Id="rId16" Type="http://schemas.openxmlformats.org/officeDocument/2006/relationships/hyperlink" Target="https://zh.wikipedia.org/wiki/%E9%84%AD%E5%B0%8F%E5%90%8C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zh.wikipedia.org/wiki/%E9%83%AB%E9%83%BD%E5%8C%BA" TargetMode="External"/><Relationship Id="rId11" Type="http://schemas.openxmlformats.org/officeDocument/2006/relationships/hyperlink" Target="https://zh.wikipedia.org/wiki/%E4%B8%9C%E6%B1%89" TargetMode="External"/><Relationship Id="rId5" Type="http://schemas.openxmlformats.org/officeDocument/2006/relationships/hyperlink" Target="https://zh.wikipedia.org/wiki/%E6%88%90%E9%83%BD" TargetMode="External"/><Relationship Id="rId15" Type="http://schemas.openxmlformats.org/officeDocument/2006/relationships/hyperlink" Target="https://zh.wikipedia.org/wiki/%E9%83%91%E7%8E%84#cite_note-%E9%84%AD%E7%9B%8A-1" TargetMode="External"/><Relationship Id="rId10" Type="http://schemas.openxmlformats.org/officeDocument/2006/relationships/hyperlink" Target="https://zh.wikipedia.org/wiki/%E9%AB%98%E5%AF%86%E5%B8%82" TargetMode="External"/><Relationship Id="rId19" Type="http://schemas.openxmlformats.org/officeDocument/2006/relationships/hyperlink" Target="https://zh.wikipedia.org/wiki/%E5%A4%A7%E5%8F%B8%E8%BE%B2" TargetMode="External"/><Relationship Id="rId4" Type="http://schemas.openxmlformats.org/officeDocument/2006/relationships/hyperlink" Target="https://zh.wikipedia.org/wiki/%E5%9B%9B%E5%B7%9D" TargetMode="External"/><Relationship Id="rId9" Type="http://schemas.openxmlformats.org/officeDocument/2006/relationships/hyperlink" Target="https://zh.wikipedia.org/wiki/%E5%B1%B1%E4%B8%9C%E7%9C%81" TargetMode="External"/><Relationship Id="rId14" Type="http://schemas.openxmlformats.org/officeDocument/2006/relationships/hyperlink" Target="https://zh.wikipedia.org/w/index.php?title=%E9%84%AD%E7%9B%8A_(%E6%BC%A2%E6%9C%AB)&amp;action=edit&amp;redlink=1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6%B5%99%E6%B1%9F/154399" TargetMode="External"/><Relationship Id="rId7" Type="http://schemas.openxmlformats.org/officeDocument/2006/relationships/hyperlink" Target="https://baike.baidu.com/item/%E6%A2%A6%E6%BA%AA%E7%AC%94%E8%B0%88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baike.baidu.com/item/%E5%8C%97%E5%AE%8B/396063" TargetMode="External"/><Relationship Id="rId5" Type="http://schemas.openxmlformats.org/officeDocument/2006/relationships/hyperlink" Target="https://baike.baidu.com/item/%E9%92%B1%E5%A1%98%E5%8E%BF/4276130" TargetMode="External"/><Relationship Id="rId4" Type="http://schemas.openxmlformats.org/officeDocument/2006/relationships/hyperlink" Target="https://baike.baidu.com/item/%E6%9D%AD%E5%B7%9E/147639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揚雄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（前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53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年－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年），一作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楊雄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，字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子雲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西漢"/>
              </a:rPr>
              <a:t>西漢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哲學家、文學家、語言學家，蜀郡成都（今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四川"/>
              </a:rPr>
              <a:t>四川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成都"/>
              </a:rPr>
              <a:t>成都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郫都區"/>
              </a:rPr>
              <a:t>郫都區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）人。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鄭玄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127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年－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200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年）字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康成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tooltip="北海郡"/>
              </a:rPr>
              <a:t>北海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 tooltip="高密"/>
              </a:rPr>
              <a:t>高密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（今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 tooltip="山東省"/>
              </a:rPr>
              <a:t>山東省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 tooltip="高密市"/>
              </a:rPr>
              <a:t>高密市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）人，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 tooltip="東漢"/>
              </a:rPr>
              <a:t>東漢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 tooltip="經學家"/>
              </a:rPr>
              <a:t>經學家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3" tooltip="預言家"/>
              </a:rPr>
              <a:t>預言家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4" tooltip="鄭益 (漢末)（頁面不存在）"/>
              </a:rPr>
              <a:t>鄭益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（字益恩</a:t>
            </a:r>
            <a:r>
              <a:rPr lang="en-US" altLang="zh-TW" sz="1200" b="0" i="0" u="none" strike="noStrike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5"/>
              </a:rPr>
              <a:t>[1]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）之父，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6" tooltip="鄭小同"/>
              </a:rPr>
              <a:t>鄭小同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（字子真</a:t>
            </a:r>
            <a:r>
              <a:rPr lang="en-US" altLang="zh-TW" sz="1200" b="0" i="0" u="none" strike="noStrike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7"/>
              </a:rPr>
              <a:t>[2]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）之祖。集兩漢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8" tooltip="經學"/>
              </a:rPr>
              <a:t>經學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大成，</a:t>
            </a:r>
            <a:r>
              <a:rPr lang="zh-TW" altLang="en-US" dirty="0" smtClean="0"/>
              <a:t>被稱「經神」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。曾拜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9" tooltip="大司農"/>
              </a:rPr>
              <a:t>大司農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，有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鄭司農集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CN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土蜂</a:t>
            </a:r>
            <a:r>
              <a:rPr lang="zh-CN" altLang="en-US" dirty="0" smtClean="0"/>
              <a:t>把螟蛉幼蟲捉住後，用尾巴上的針刺昏螟蛉，銜回蜂窩，自個在螟蛉身上產卵，而後把滿身蜂卵的螟蛉用嫩葉包住。日復一日，卵孵化出蜂的幼蟲來。被刺</a:t>
            </a:r>
            <a:r>
              <a:rPr lang="zh-TW" altLang="en-US" dirty="0" smtClean="0"/>
              <a:t>暈</a:t>
            </a:r>
            <a:r>
              <a:rPr lang="zh-CN" altLang="en-US" dirty="0" smtClean="0"/>
              <a:t>的螟蛉，成為幼蟲的食</a:t>
            </a:r>
            <a:r>
              <a:rPr lang="zh-TW" altLang="en-US" dirty="0" smtClean="0"/>
              <a:t>物</a:t>
            </a:r>
            <a:r>
              <a:rPr lang="zh-CN" altLang="en-US" dirty="0" smtClean="0"/>
              <a:t>。靠吃螟蛉的肉，幼蟲漸漸長大。</a:t>
            </a:r>
            <a:endParaRPr lang="en-US" altLang="zh-CN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64583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本草經集注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，古代藥學著作。共七卷。南北朝梁代陶弘景所編著於（約西元</a:t>
            </a:r>
            <a:r>
              <a:rPr lang="en-US" altLang="zh-CN" dirty="0" smtClean="0"/>
              <a:t>480</a:t>
            </a:r>
            <a:r>
              <a:rPr lang="zh-CN" altLang="en-US" dirty="0" smtClean="0"/>
              <a:t>－</a:t>
            </a:r>
            <a:r>
              <a:rPr lang="en-US" altLang="zh-CN" dirty="0" smtClean="0"/>
              <a:t>498</a:t>
            </a:r>
            <a:r>
              <a:rPr lang="zh-CN" altLang="en-US" dirty="0" smtClean="0"/>
              <a:t>年前）。陶氏認為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本經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自“魏晉以來，吳普、李當之等更複損益，或五百九十五，或四百四十一，或三百一十九，或三品混揉，冷熱交錯，草石不分，蟲獸無辨，且所主治，互有得失，醫家不能備見”等問題，於是給予整理、作注。又從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名醫別錄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中選取</a:t>
            </a:r>
            <a:r>
              <a:rPr lang="en-US" altLang="zh-CN" dirty="0" smtClean="0"/>
              <a:t>365</a:t>
            </a:r>
            <a:r>
              <a:rPr lang="zh-CN" altLang="en-US" dirty="0" smtClean="0"/>
              <a:t>種藥與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本經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合編，用紅、黑二色分別寫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本經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與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別錄</a:t>
            </a:r>
            <a:r>
              <a:rPr lang="en-US" altLang="zh-CN" dirty="0" smtClean="0"/>
              <a:t>》</a:t>
            </a:r>
            <a:r>
              <a:rPr lang="zh-CN" altLang="en-US" dirty="0" smtClean="0"/>
              <a:t>的內容，名之為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本草經集注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。本書原書已佚，現僅存有敦煌石室所藏的殘本。但原書中的主要內容，還可從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證類本草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和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本草綱目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之中見到。</a:t>
            </a:r>
            <a:endParaRPr lang="en-US" altLang="zh-CN" dirty="0" smtClean="0"/>
          </a:p>
          <a:p>
            <a:r>
              <a:rPr lang="zh-CN" altLang="en-US" dirty="0" smtClean="0"/>
              <a:t>一天，他讀到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詩經</a:t>
            </a:r>
            <a:r>
              <a:rPr lang="en-US" altLang="zh-CN" dirty="0" smtClean="0"/>
              <a:t>·</a:t>
            </a:r>
            <a:r>
              <a:rPr lang="zh-CN" altLang="en-US" dirty="0" smtClean="0"/>
              <a:t>小宛</a:t>
            </a:r>
            <a:r>
              <a:rPr lang="en-US" altLang="zh-CN" dirty="0" smtClean="0"/>
              <a:t>》</a:t>
            </a:r>
            <a:r>
              <a:rPr lang="zh-CN" altLang="en-US" dirty="0" smtClean="0"/>
              <a:t>的</a:t>
            </a:r>
            <a:r>
              <a:rPr lang="en-US" altLang="zh-CN" dirty="0" smtClean="0"/>
              <a:t>"</a:t>
            </a:r>
            <a:r>
              <a:rPr lang="zh-CN" altLang="en-US" dirty="0" smtClean="0"/>
              <a:t>螟蛉有子，蜾蠃負（抱）之，教誨爾子，式穀似之</a:t>
            </a:r>
            <a:r>
              <a:rPr lang="en-US" altLang="zh-CN" dirty="0" smtClean="0"/>
              <a:t>"</a:t>
            </a:r>
            <a:r>
              <a:rPr lang="zh-CN" altLang="en-US" dirty="0" smtClean="0"/>
              <a:t>幾句，就很不以為然。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詩經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的舊注說，蜾蠃（一種細腰蜂）有雄無雌。繁殖後代，是由雄的把螟蛉（青蜘蛛）的幼蟲銜回窩裡，叫那幼蟲變成自己的樣子，而成為後代。恰好一個朋友也來問這是怎麼回事。他就先去查書本，書本說的跟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詩經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舊注的一模一樣。他想：這些書盡是我抄你，你抄我的，查書是查不出什麼名堂了。我何不親自到現場看個究竟呢？於是，陶弘景來到庭院裡找到一窩蜾蠃。經過幾次細心的觀察，他終於發現，那螟蛉幼蟲並非用來變蜾蠃的。而是蜾羸銜來放在巢裡，等自己產下的卵孵出幼蟲時，作為它們的</a:t>
            </a:r>
            <a:r>
              <a:rPr lang="en-US" altLang="zh-CN" dirty="0" smtClean="0"/>
              <a:t>"</a:t>
            </a:r>
            <a:r>
              <a:rPr lang="zh-CN" altLang="en-US" dirty="0" smtClean="0"/>
              <a:t>糧食</a:t>
            </a:r>
            <a:r>
              <a:rPr lang="en-US" altLang="zh-CN" dirty="0" smtClean="0"/>
              <a:t>"</a:t>
            </a:r>
            <a:r>
              <a:rPr lang="zh-CN" altLang="en-US" dirty="0" smtClean="0"/>
              <a:t>。蜾蠃不但有雌的，而且有自己的後代。蜾蠃銜螟蛉幼蟲作子之謎，終於被陶弘景用調查研究的辦法揭穿了。從這件事，他就得出一個結論：治學要重視調查研究，不能因為別人怎麼說自己也跟著怎麼說。由此可見他治學的嚴謹性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91652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沈括（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1031—1095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r>
              <a:rPr lang="zh-CN" altLang="en-US" sz="1200" b="0" i="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US" altLang="zh-CN" sz="1200" b="0" i="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，字存中，號夢溪丈人，漢族，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浙江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杭州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錢塘縣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人，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北宋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政治家、科學家。其代表作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夢溪筆談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，內容豐富，集前代科學成就之大成，在世界文化史上有著重要的地位，被稱為“中國科學史上的里程碑”。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867151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斬衰是五等服中最重的喪服，亦做「斬縗」。喪服上衣（披在胸前）稱為「衰」，下衣稱為「裳」。斬衰服用最粗的生麻布製成，不縫邊緣，服制三年。「斬」就是不縫緝的意思，所以稱為「斬衰」。子為父、諸侯為天子、士大夫為君，都是服斬衰。</a:t>
            </a:r>
          </a:p>
          <a:p>
            <a:r>
              <a:rPr lang="zh-TW" altLang="en-US" dirty="0" smtClean="0"/>
              <a:t>齊衰：用粗麻布製成，斷處緝邊，因此稱為「齊衰」。齊衰服由於喪期和服制的區別，又分為四種，即：齊衰三年、齊衰杖期、齊衰不杖期和齊衰三月。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35669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斬衰是五等服中最重的喪服，亦做「斬縗」。喪服上衣（披在胸前）稱為「衰」，下衣稱為「裳」。斬衰服用最粗的生麻布製成，不縫邊緣，服制三年。「斬」就是不縫緝的意思，所以稱為「斬衰」。子為父、諸侯為天子、士大夫為君，都是服斬衰。</a:t>
            </a:r>
          </a:p>
          <a:p>
            <a:r>
              <a:rPr lang="zh-TW" altLang="en-US" dirty="0" smtClean="0"/>
              <a:t>齊衰：用粗麻布製成，斷處緝邊，因此稱為「齊衰」。齊衰服由於喪期和服制的區別，又分為四種，即：齊衰三年、齊衰杖期、齊衰不杖期和齊衰三月。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057228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戴震從天道與人道兩方面論述“生生之仁”。戴震認為天道之生生有兩個方面的內容：“氣化流行，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生生不息，仁也</a:t>
            </a:r>
            <a:r>
              <a:rPr lang="zh-TW" altLang="en-US" dirty="0"/>
              <a:t>”</a:t>
            </a:r>
            <a:r>
              <a:rPr lang="en-US" altLang="zh-TW" dirty="0"/>
              <a:t>[3](《</a:t>
            </a:r>
            <a:r>
              <a:rPr lang="zh-TW" altLang="en-US" dirty="0"/>
              <a:t>仁義禮智</a:t>
            </a:r>
            <a:r>
              <a:rPr lang="en-US" altLang="zh-TW" dirty="0"/>
              <a:t>》</a:t>
            </a:r>
            <a:r>
              <a:rPr lang="zh-TW" altLang="en-US" dirty="0"/>
              <a:t>，</a:t>
            </a:r>
            <a:r>
              <a:rPr lang="en-US" altLang="zh-TW" dirty="0"/>
              <a:t>《</a:t>
            </a:r>
            <a:r>
              <a:rPr lang="zh-TW" altLang="en-US" dirty="0"/>
              <a:t>疏證</a:t>
            </a:r>
            <a:r>
              <a:rPr lang="en-US" altLang="zh-TW" dirty="0"/>
              <a:t>》</a:t>
            </a:r>
            <a:r>
              <a:rPr lang="zh-TW" altLang="en-US" dirty="0"/>
              <a:t>卷下，</a:t>
            </a:r>
            <a:r>
              <a:rPr lang="en-US" altLang="zh-TW" dirty="0"/>
              <a:t>48</a:t>
            </a:r>
            <a:r>
              <a:rPr lang="zh-TW" altLang="en-US" dirty="0"/>
              <a:t>頁</a:t>
            </a:r>
            <a:r>
              <a:rPr lang="en-US" altLang="zh-TW" dirty="0"/>
              <a:t>)①</a:t>
            </a:r>
            <a:r>
              <a:rPr lang="zh-TW" altLang="en-US" dirty="0"/>
              <a:t>、“一陰一陽，流行不已，生生不息，觀於生生，可以言仁矣”</a:t>
            </a:r>
            <a:r>
              <a:rPr lang="en-US" altLang="zh-TW" dirty="0"/>
              <a:t>[3](《</a:t>
            </a:r>
            <a:r>
              <a:rPr lang="zh-TW" altLang="en-US" dirty="0"/>
              <a:t>緒言</a:t>
            </a:r>
            <a:r>
              <a:rPr lang="en-US" altLang="zh-TW" dirty="0"/>
              <a:t>》</a:t>
            </a:r>
            <a:r>
              <a:rPr lang="zh-TW" altLang="en-US" dirty="0"/>
              <a:t>卷上，</a:t>
            </a:r>
            <a:r>
              <a:rPr lang="en-US" altLang="zh-TW" dirty="0"/>
              <a:t>94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，此其一：其二，“由其生生，有自然之條理”</a:t>
            </a:r>
            <a:r>
              <a:rPr lang="en-US" altLang="zh-TW" dirty="0"/>
              <a:t>[3](《</a:t>
            </a:r>
            <a:r>
              <a:rPr lang="zh-TW" altLang="en-US" dirty="0"/>
              <a:t>仁義禮智</a:t>
            </a:r>
            <a:r>
              <a:rPr lang="en-US" altLang="zh-TW" dirty="0"/>
              <a:t>》</a:t>
            </a:r>
            <a:r>
              <a:rPr lang="zh-TW" altLang="en-US" dirty="0"/>
              <a:t>，</a:t>
            </a:r>
            <a:r>
              <a:rPr lang="en-US" altLang="zh-TW" dirty="0"/>
              <a:t>《</a:t>
            </a:r>
            <a:r>
              <a:rPr lang="zh-TW" altLang="en-US" dirty="0"/>
              <a:t>疏證</a:t>
            </a:r>
            <a:r>
              <a:rPr lang="en-US" altLang="zh-TW" dirty="0"/>
              <a:t>》</a:t>
            </a:r>
            <a:r>
              <a:rPr lang="zh-TW" altLang="en-US" dirty="0"/>
              <a:t>卷下，</a:t>
            </a:r>
            <a:r>
              <a:rPr lang="en-US" altLang="zh-TW" dirty="0"/>
              <a:t>48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、“生生，仁也，未有生生而不條理者”</a:t>
            </a:r>
            <a:r>
              <a:rPr lang="en-US" altLang="zh-TW" dirty="0"/>
              <a:t>[3](《</a:t>
            </a:r>
            <a:r>
              <a:rPr lang="zh-TW" altLang="en-US" dirty="0"/>
              <a:t>原善</a:t>
            </a:r>
            <a:r>
              <a:rPr lang="en-US" altLang="zh-TW" dirty="0"/>
              <a:t>》</a:t>
            </a:r>
            <a:r>
              <a:rPr lang="zh-TW" altLang="en-US" dirty="0"/>
              <a:t>卷上，</a:t>
            </a:r>
            <a:r>
              <a:rPr lang="en-US" altLang="zh-TW" dirty="0"/>
              <a:t>62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。就是說，自然界首先是一個氣化不息的過程。萬物發育流行、生生不已。此生生乃是天之仁德，“</a:t>
            </a:r>
            <a:r>
              <a:rPr lang="zh-TW" altLang="en-US" b="1" dirty="0"/>
              <a:t>仁者，生生之德也</a:t>
            </a:r>
            <a:r>
              <a:rPr lang="zh-TW" altLang="en-US" dirty="0"/>
              <a:t>”</a:t>
            </a:r>
            <a:r>
              <a:rPr lang="en-US" altLang="zh-TW" dirty="0"/>
              <a:t>[3](《</a:t>
            </a:r>
            <a:r>
              <a:rPr lang="zh-TW" altLang="en-US" dirty="0"/>
              <a:t>仁義禮智</a:t>
            </a:r>
            <a:r>
              <a:rPr lang="en-US" altLang="zh-TW" dirty="0"/>
              <a:t>》</a:t>
            </a:r>
            <a:r>
              <a:rPr lang="zh-TW" altLang="en-US" dirty="0"/>
              <a:t>，</a:t>
            </a:r>
            <a:r>
              <a:rPr lang="en-US" altLang="zh-TW" dirty="0"/>
              <a:t>《</a:t>
            </a:r>
            <a:r>
              <a:rPr lang="zh-TW" altLang="en-US" dirty="0"/>
              <a:t>疏證</a:t>
            </a:r>
            <a:r>
              <a:rPr lang="en-US" altLang="zh-TW" dirty="0"/>
              <a:t>》</a:t>
            </a:r>
            <a:r>
              <a:rPr lang="zh-TW" altLang="en-US" dirty="0"/>
              <a:t>卷下，</a:t>
            </a:r>
            <a:r>
              <a:rPr lang="en-US" altLang="zh-TW" dirty="0"/>
              <a:t>48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；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896920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1" dirty="0" smtClean="0"/>
              <a:t>故君子，不可以不脩身。思脩身，不可以不事親。思事親，不可以不知人。思知人，不可以不知天。</a:t>
            </a:r>
            <a:r>
              <a:rPr lang="en-US" altLang="zh-TW" sz="1200" b="1" dirty="0" smtClean="0"/>
              <a:t/>
            </a:r>
            <a:br>
              <a:rPr lang="en-US" altLang="zh-TW" sz="1200" b="1" dirty="0" smtClean="0"/>
            </a:b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922674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○知音智，下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近乎知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，注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言有知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皆同。或生而知之，或學而知之，或困而知之，及其知之一也。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○長，丁丈反。己音紀。或安而行之，或利而行之，或勉強而行之，及其成功，一也。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利，謂貪榮名也。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勉強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，恥不若人。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000923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名次：名稱次第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43897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24674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明代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國朝史餘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載，</a:t>
            </a:r>
            <a:r>
              <a:rPr lang="zh-CN" altLang="en-US" dirty="0" smtClean="0"/>
              <a:t>某朝常熟縣有個叫周木的人，每天早上父親還沒起床，他就去敲門問安。時間一長，父親就火了。一天早上他又去敲門，父親問：“誰敲門？”他答曰：“周木問安”。父親大怒：“我正睡得香，誰用你來問安！”</a:t>
            </a:r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405024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615496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4203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9026-C0AD-471B-ACC3-15DAD3E2B796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767" y="2133600"/>
            <a:ext cx="10724845" cy="3777622"/>
          </a:xfrm>
        </p:spPr>
        <p:txBody>
          <a:bodyPr>
            <a:normAutofit/>
          </a:bodyPr>
          <a:lstStyle>
            <a:lvl1pPr marL="342900" indent="-3429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600"/>
            </a:lvl1pPr>
            <a:lvl2pPr marL="742950" indent="-28575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200"/>
            </a:lvl2pPr>
            <a:lvl3pPr marL="11430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800"/>
            </a:lvl3pPr>
            <a:lvl4pPr marL="16002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400"/>
            </a:lvl4pPr>
            <a:lvl5pPr marL="20574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4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23B57-EA11-483A-B016-0B5CA618D72E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9768" y="6135808"/>
            <a:ext cx="94294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F45B8-AA3A-4043-8A28-5BAD9C865C16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87036" y="624110"/>
            <a:ext cx="10617575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7036" y="2133600"/>
            <a:ext cx="6016040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DE704-E6A8-47B4-B81F-09876CB9118D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69" y="6318270"/>
            <a:ext cx="779767" cy="365125"/>
          </a:xfrm>
        </p:spPr>
        <p:txBody>
          <a:bodyPr/>
          <a:lstStyle>
            <a:lvl1pPr algn="ctr"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CF22-F67F-4892-A42C-835E563E8EB9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708BA-E224-4663-849A-9D0A1B6B8752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2E056-020E-4A0D-AE57-FE07A526932F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7DA38-BF03-4CC4-96E6-B4368E5BD562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A79-36C2-44C2-84D9-BCB44253BD08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43A0D-CC72-4105-8E20-488CA0B9F31D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A2112-542A-4639-BFBD-BFCD93FE5311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57835-D22D-420D-80CA-3E7C8749DF5E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28C87-408B-4685-AEF4-718DC279BF8D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8B449-DB46-4514-983A-8851A76E9547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2E8FD-397C-4D4E-9065-063C686773F3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8AF3E-B8C7-409E-897B-0C9C051E6289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901E3-C948-48CE-8F26-D59B73B97E46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10.jp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1.jpe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3.xml"/><Relationship Id="rId5" Type="http://schemas.openxmlformats.org/officeDocument/2006/relationships/image" Target="../media/image13.jpeg"/><Relationship Id="rId10" Type="http://schemas.microsoft.com/office/2007/relationships/diagramDrawing" Target="../diagrams/drawing3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5.jpe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6.xml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12" Type="http://schemas.microsoft.com/office/2007/relationships/diagramDrawing" Target="../diagrams/drawing1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11" Type="http://schemas.openxmlformats.org/officeDocument/2006/relationships/diagramColors" Target="../diagrams/colors16.xml"/><Relationship Id="rId5" Type="http://schemas.openxmlformats.org/officeDocument/2006/relationships/diagramQuickStyle" Target="../diagrams/quickStyle15.xml"/><Relationship Id="rId10" Type="http://schemas.openxmlformats.org/officeDocument/2006/relationships/diagramQuickStyle" Target="../diagrams/quickStyle16.xml"/><Relationship Id="rId4" Type="http://schemas.openxmlformats.org/officeDocument/2006/relationships/diagramLayout" Target="../diagrams/layout15.xml"/><Relationship Id="rId9" Type="http://schemas.openxmlformats.org/officeDocument/2006/relationships/diagramLayout" Target="../diagrams/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190461" y="100716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smtClean="0"/>
              <a:t>六</a:t>
            </a:r>
            <a:r>
              <a:rPr lang="en-US" altLang="zh-TW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913" y="118276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</a:t>
            </a:r>
            <a:r>
              <a:rPr lang="zh-TW" altLang="en-US" dirty="0" smtClean="0"/>
              <a:t>章 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38426"/>
            <a:ext cx="10991819" cy="535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b="1" dirty="0"/>
              <a:t>哀公問政。子曰：「文武之政，布在方策。其人存，則其政舉；其人亡，則其政息。人道敏政，地道敏樹。夫政也者，蒲盧也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方，板也。策，簡也。息，猶滅也。敏，猶勉也。樹，謂殖草木也。人之無政，若地無草木矣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60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983973"/>
          </a:xfrm>
        </p:spPr>
        <p:txBody>
          <a:bodyPr>
            <a:normAutofit/>
          </a:bodyPr>
          <a:lstStyle/>
          <a:p>
            <a:r>
              <a:rPr lang="zh-TW" altLang="en-US" b="1" dirty="0"/>
              <a:t>夫政也者，蒲盧也。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71449"/>
            <a:ext cx="10918245" cy="5021426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西漢揚雄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法言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學行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：「螟蛉之子殪而逢蜾蠃，祝之曰：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類我！類我！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久則肖之矣。」</a:t>
            </a:r>
            <a:endParaRPr lang="en-US" altLang="zh-CN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蒲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盧，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蜾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蠃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guǒ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luǒ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土蜂也。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（小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小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宛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：「螟蛉有子，蜾蠃負之。」螟蛉，桑蟲也。蒲盧取桑蟲之子，去而變化之，以成為己子。政之於百姓，若蒲盧之於桑蟲然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224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南齊陶弘景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本草經集注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考證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zh-TW" altLang="en-US" dirty="0"/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65" y="2542784"/>
            <a:ext cx="2523831" cy="2204146"/>
          </a:xfrm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4492" y="2541320"/>
            <a:ext cx="2517142" cy="2202499"/>
          </a:xfrm>
          <a:prstGeom prst="rect">
            <a:avLst/>
          </a:prstGeom>
        </p:spPr>
      </p:pic>
      <p:pic>
        <p:nvPicPr>
          <p:cNvPr id="7" name="圖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758" y="2542784"/>
            <a:ext cx="2521946" cy="2202499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5996" y="2541320"/>
            <a:ext cx="2522430" cy="2202922"/>
          </a:xfrm>
          <a:prstGeom prst="rect">
            <a:avLst/>
          </a:prstGeom>
        </p:spPr>
      </p:pic>
      <p:sp>
        <p:nvSpPr>
          <p:cNvPr id="9" name="文字方塊 8"/>
          <p:cNvSpPr txBox="1"/>
          <p:nvPr/>
        </p:nvSpPr>
        <p:spPr>
          <a:xfrm>
            <a:off x="477565" y="1690242"/>
            <a:ext cx="2990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蜾蠃</a:t>
            </a:r>
            <a:r>
              <a:rPr lang="en-US" altLang="zh-TW" sz="3600" dirty="0" smtClean="0">
                <a:solidFill>
                  <a:srgbClr val="FF0000"/>
                </a:solidFill>
              </a:rPr>
              <a:t>(</a:t>
            </a:r>
            <a:r>
              <a:rPr lang="zh-TW" altLang="en-US" sz="3600" dirty="0" smtClean="0">
                <a:solidFill>
                  <a:srgbClr val="FF0000"/>
                </a:solidFill>
              </a:rPr>
              <a:t>土蜂</a:t>
            </a:r>
            <a:r>
              <a:rPr lang="en-US" altLang="zh-TW" sz="3600" dirty="0" smtClean="0">
                <a:solidFill>
                  <a:srgbClr val="FF0000"/>
                </a:solidFill>
              </a:rPr>
              <a:t>)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10" name="標題 1"/>
          <p:cNvSpPr txBox="1">
            <a:spLocks/>
          </p:cNvSpPr>
          <p:nvPr/>
        </p:nvSpPr>
        <p:spPr>
          <a:xfrm>
            <a:off x="3605977" y="1690242"/>
            <a:ext cx="2231151" cy="77438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sz="4000" dirty="0" smtClean="0">
                <a:solidFill>
                  <a:srgbClr val="FF0000"/>
                </a:solidFill>
              </a:rPr>
              <a:t>螟蛉幼蟲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9688" y="4743820"/>
            <a:ext cx="2521946" cy="2114180"/>
          </a:xfrm>
          <a:prstGeom prst="rect">
            <a:avLst/>
          </a:prstGeom>
        </p:spPr>
      </p:pic>
      <p:sp>
        <p:nvSpPr>
          <p:cNvPr id="12" name="標題 1"/>
          <p:cNvSpPr txBox="1">
            <a:spLocks/>
          </p:cNvSpPr>
          <p:nvPr/>
        </p:nvSpPr>
        <p:spPr>
          <a:xfrm>
            <a:off x="5941634" y="5413717"/>
            <a:ext cx="2338070" cy="77438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sz="4000" dirty="0" smtClean="0">
                <a:solidFill>
                  <a:srgbClr val="FF0000"/>
                </a:solidFill>
              </a:rPr>
              <a:t>螟蛉成蟲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6662492" y="1690241"/>
            <a:ext cx="1768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蜾蠃卵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14" name="文字方塊 13"/>
          <p:cNvSpPr txBox="1"/>
          <p:nvPr/>
        </p:nvSpPr>
        <p:spPr>
          <a:xfrm>
            <a:off x="9339350" y="1690240"/>
            <a:ext cx="2165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蜾蠃孵化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983973"/>
          </a:xfrm>
        </p:spPr>
        <p:txBody>
          <a:bodyPr>
            <a:normAutofit/>
          </a:bodyPr>
          <a:lstStyle/>
          <a:p>
            <a:r>
              <a:rPr lang="zh-TW" altLang="en-US" b="1" dirty="0"/>
              <a:t>夫政也者，蒲盧也。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71449"/>
            <a:ext cx="10918245" cy="4418753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蒲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盧，沈括以為蒲葦是也。以人立政，猶以地種樹，其成速矣，而蒲葦又易生之物，其成尤速也。言人存政舉，其易如此。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931" y="3457184"/>
            <a:ext cx="5495443" cy="3280357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4"/>
          <a:srcRect b="5885"/>
          <a:stretch/>
        </p:blipFill>
        <p:spPr>
          <a:xfrm>
            <a:off x="7043256" y="3425489"/>
            <a:ext cx="4654756" cy="331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134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20486" y="555520"/>
            <a:ext cx="11172121" cy="608194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zh-TW" altLang="en-US" b="1" dirty="0"/>
              <a:t>故為政在</a:t>
            </a:r>
            <a:r>
              <a:rPr lang="zh-TW" altLang="en-US" b="1" dirty="0" smtClean="0"/>
              <a:t>人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賢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，取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人</a:t>
            </a:r>
            <a:r>
              <a:rPr lang="zh-TW" altLang="en-US" b="1" dirty="0"/>
              <a:t>以</a:t>
            </a:r>
            <a:r>
              <a:rPr lang="zh-TW" altLang="en-US" b="1" dirty="0" smtClean="0"/>
              <a:t>身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君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，脩</a:t>
            </a:r>
            <a:r>
              <a:rPr lang="zh-TW" altLang="en-US" b="1" dirty="0"/>
              <a:t>身以</a:t>
            </a:r>
            <a:r>
              <a:rPr lang="zh-TW" altLang="en-US" b="1" dirty="0" smtClean="0"/>
              <a:t>道，脩</a:t>
            </a:r>
            <a:r>
              <a:rPr lang="zh-TW" altLang="en-US" b="1" dirty="0"/>
              <a:t>道以仁。仁者，人也，親親為大。義者，宜也，尊賢為大。親親之</a:t>
            </a:r>
            <a:r>
              <a:rPr lang="zh-TW" altLang="en-US" b="1" dirty="0" smtClean="0"/>
              <a:t>殺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b="1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shài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尊賢之等，禮所生也</a:t>
            </a:r>
            <a:r>
              <a:rPr lang="zh-TW" altLang="en-US" b="1" dirty="0" smtClean="0"/>
              <a:t>。</a:t>
            </a:r>
          </a:p>
          <a:p>
            <a:pPr>
              <a:spcBef>
                <a:spcPts val="1200"/>
              </a:spcBef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得賢人也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。言明君乃能得人。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親親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之殺：殺，減、等級。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斬衰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cuī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、齊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zī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衰、大功、小功、緦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sī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麻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尊賢之等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公卿大夫，其爵各異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04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20486" y="555520"/>
            <a:ext cx="11172121" cy="5656094"/>
          </a:xfrm>
        </p:spPr>
        <p:txBody>
          <a:bodyPr>
            <a:normAutofit/>
          </a:bodyPr>
          <a:lstStyle/>
          <a:p>
            <a:pPr marL="0" indent="0">
              <a:lnSpc>
                <a:spcPts val="5200"/>
              </a:lnSpc>
              <a:spcBef>
                <a:spcPts val="0"/>
              </a:spcBef>
              <a:buNone/>
            </a:pPr>
            <a:r>
              <a:rPr lang="zh-TW" altLang="en-US" sz="4000" b="1" dirty="0"/>
              <a:t>故為政在</a:t>
            </a:r>
            <a:r>
              <a:rPr lang="zh-TW" altLang="en-US" sz="4000" b="1" dirty="0" smtClean="0"/>
              <a:t>人，取人</a:t>
            </a:r>
            <a:r>
              <a:rPr lang="zh-TW" altLang="en-US" sz="4000" b="1" dirty="0"/>
              <a:t>以</a:t>
            </a:r>
            <a:r>
              <a:rPr lang="zh-TW" altLang="en-US" sz="4000" b="1" dirty="0" smtClean="0"/>
              <a:t>身，脩</a:t>
            </a:r>
            <a:r>
              <a:rPr lang="zh-TW" altLang="en-US" sz="4000" b="1" dirty="0"/>
              <a:t>身以</a:t>
            </a:r>
            <a:r>
              <a:rPr lang="zh-TW" altLang="en-US" sz="4000" b="1" dirty="0" smtClean="0"/>
              <a:t>道，脩</a:t>
            </a:r>
            <a:r>
              <a:rPr lang="zh-TW" altLang="en-US" sz="4000" b="1" dirty="0"/>
              <a:t>道以仁。</a:t>
            </a:r>
            <a:endParaRPr lang="en-US" altLang="zh-TW" sz="4000" b="1" dirty="0" smtClean="0"/>
          </a:p>
          <a:p>
            <a:pPr>
              <a:lnSpc>
                <a:spcPts val="5200"/>
              </a:lnSpc>
              <a:spcBef>
                <a:spcPts val="0"/>
              </a:spcBef>
            </a:pPr>
            <a:r>
              <a:rPr lang="zh-TW" altLang="en-US" sz="4000" b="1" dirty="0" smtClean="0"/>
              <a:t> 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此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承上文人道敏政而言也。為政在人，家語作「為政在於得人」，語意尤備。人，謂賢臣。身，指君身。道者，天下之達道。</a:t>
            </a:r>
            <a:r>
              <a:rPr lang="zh-TW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仁者，天地生物之心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，而人得以生者，所謂</a:t>
            </a:r>
            <a:r>
              <a:rPr lang="zh-TW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元者善之長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也。言人君為政在於得人，而取人之則又在脩身。能</a:t>
            </a:r>
            <a:r>
              <a:rPr lang="zh-TW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其身，則有君有臣，而政無不舉矣</a:t>
            </a:r>
            <a:r>
              <a:rPr lang="zh-TW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709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000" b="1" dirty="0" smtClean="0"/>
              <a:t>《</a:t>
            </a:r>
            <a:r>
              <a:rPr lang="zh-TW" altLang="en-US" sz="4000" b="1" dirty="0" smtClean="0"/>
              <a:t>易．乾．文言</a:t>
            </a:r>
            <a:r>
              <a:rPr lang="en-US" altLang="zh-TW" sz="4000" b="1" dirty="0"/>
              <a:t>》</a:t>
            </a:r>
            <a:endParaRPr lang="zh-TW" altLang="en-US" sz="4000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253547" y="1905000"/>
            <a:ext cx="3499071" cy="2832565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marL="0" indent="0" fontAlgn="base">
              <a:lnSpc>
                <a:spcPts val="5200"/>
              </a:lnSpc>
              <a:buNone/>
            </a:pPr>
            <a:r>
              <a:rPr lang="zh-TW" altLang="en-US" sz="3600" b="1" dirty="0" smtClean="0">
                <a:solidFill>
                  <a:srgbClr val="FF0000"/>
                </a:solidFill>
              </a:rPr>
              <a:t>元</a:t>
            </a:r>
            <a:r>
              <a:rPr lang="zh-TW" altLang="en-US" sz="3600" b="1" dirty="0">
                <a:solidFill>
                  <a:srgbClr val="FF0000"/>
                </a:solidFill>
              </a:rPr>
              <a:t>者善之長也</a:t>
            </a:r>
            <a:r>
              <a:rPr lang="zh-TW" altLang="en-US" sz="3600" b="1" dirty="0"/>
              <a:t>，亨者嘉之會也，利者義之和也，貞者事之幹也</a:t>
            </a:r>
            <a:r>
              <a:rPr lang="zh-TW" altLang="en-US" sz="3600" b="1" dirty="0" smtClean="0"/>
              <a:t>。</a:t>
            </a:r>
            <a:endParaRPr lang="zh-TW" altLang="en-US" sz="3600" b="1" dirty="0"/>
          </a:p>
        </p:txBody>
      </p:sp>
      <p:sp>
        <p:nvSpPr>
          <p:cNvPr id="5" name="內容版面配置區 4"/>
          <p:cNvSpPr>
            <a:spLocks noGrp="1"/>
          </p:cNvSpPr>
          <p:nvPr>
            <p:ph sz="half" idx="2"/>
          </p:nvPr>
        </p:nvSpPr>
        <p:spPr>
          <a:xfrm>
            <a:off x="6498872" y="1904999"/>
            <a:ext cx="4259484" cy="2832565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ts val="5200"/>
              </a:lnSpc>
              <a:buNone/>
            </a:pPr>
            <a:r>
              <a:rPr lang="zh-TW" altLang="en-US" sz="3600" b="1" dirty="0"/>
              <a:t>君子</a:t>
            </a:r>
            <a:r>
              <a:rPr lang="zh-TW" altLang="en-US" sz="3600" b="1" dirty="0">
                <a:solidFill>
                  <a:srgbClr val="FF0000"/>
                </a:solidFill>
              </a:rPr>
              <a:t>體仁</a:t>
            </a:r>
            <a:r>
              <a:rPr lang="zh-TW" altLang="en-US" sz="3600" b="1" dirty="0"/>
              <a:t>足以長人，嘉會足以合禮</a:t>
            </a:r>
            <a:r>
              <a:rPr lang="zh-TW" altLang="en-US" sz="3600" b="1" dirty="0" smtClean="0"/>
              <a:t>，　　利</a:t>
            </a:r>
            <a:r>
              <a:rPr lang="zh-TW" altLang="en-US" sz="3600" b="1" dirty="0"/>
              <a:t>物足以和義</a:t>
            </a:r>
            <a:r>
              <a:rPr lang="zh-TW" altLang="en-US" sz="3600" b="1" dirty="0" smtClean="0"/>
              <a:t>，　　貞</a:t>
            </a:r>
            <a:r>
              <a:rPr lang="zh-TW" altLang="en-US" sz="3600" b="1" dirty="0"/>
              <a:t>固足以幹事。</a:t>
            </a:r>
            <a:endParaRPr lang="zh-TW" altLang="en-US" sz="20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文字方塊 5"/>
          <p:cNvSpPr txBox="1"/>
          <p:nvPr/>
        </p:nvSpPr>
        <p:spPr>
          <a:xfrm>
            <a:off x="1017948" y="5127584"/>
            <a:ext cx="10486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b="1" dirty="0"/>
              <a:t>君子行此四德者，故曰：「乾，元、亨、利、貞。」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834123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3135661" y="1844824"/>
          <a:ext cx="2592288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內容版面配置區 5"/>
          <p:cNvGraphicFramePr>
            <a:graphicFrameLocks noGrp="1"/>
          </p:cNvGraphicFramePr>
          <p:nvPr>
            <p:ph sz="half" idx="2"/>
            <p:extLst/>
          </p:nvPr>
        </p:nvGraphicFramePr>
        <p:xfrm>
          <a:off x="6808069" y="1916832"/>
          <a:ext cx="4032448" cy="2869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標題 8"/>
          <p:cNvSpPr>
            <a:spLocks noGrp="1"/>
          </p:cNvSpPr>
          <p:nvPr>
            <p:ph type="title"/>
          </p:nvPr>
        </p:nvSpPr>
        <p:spPr>
          <a:xfrm>
            <a:off x="3232985" y="624110"/>
            <a:ext cx="8911687" cy="1280890"/>
          </a:xfrm>
        </p:spPr>
        <p:txBody>
          <a:bodyPr/>
          <a:lstStyle/>
          <a:p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「仁」與「元」字義探索</a:t>
            </a:r>
          </a:p>
        </p:txBody>
      </p:sp>
      <p:sp>
        <p:nvSpPr>
          <p:cNvPr id="2" name="矩形 1"/>
          <p:cNvSpPr/>
          <p:nvPr/>
        </p:nvSpPr>
        <p:spPr>
          <a:xfrm>
            <a:off x="2989741" y="5373216"/>
            <a:ext cx="915302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六書正譌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元，从二从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。仁則从人从二。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在天爲元，在人爲仁。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人所以靈於萬物者，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12"/>
          <a:srcRect t="9119"/>
          <a:stretch/>
        </p:blipFill>
        <p:spPr>
          <a:xfrm>
            <a:off x="1293541" y="3573016"/>
            <a:ext cx="1524000" cy="2155454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4" r="15197"/>
          <a:stretch/>
        </p:blipFill>
        <p:spPr>
          <a:xfrm>
            <a:off x="1294741" y="1196752"/>
            <a:ext cx="1522800" cy="2166747"/>
          </a:xfrm>
          <a:prstGeom prst="rect">
            <a:avLst/>
          </a:prstGeom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F794D7AC-4123-4935-8860-F47831903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8550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A14A00-BE9B-46FF-AF8C-624DB2F1DB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78A14A00-BE9B-46FF-AF8C-624DB2F1DB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AC8BBB-F3E2-48C0-AC13-6E55A2F7C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51AC8BBB-F3E2-48C0-AC13-6E55A2F7C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9528DC-99B3-47E3-85DD-531CF5526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graphicEl>
                                              <a:dgm id="{D49528DC-99B3-47E3-85DD-531CF5526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9E75D2-1ED1-4E14-ABB0-92035F69A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graphicEl>
                                              <a:dgm id="{4C9E75D2-1ED1-4E14-ABB0-92035F69A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E019105-A4E5-408A-AEC3-8086390E1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graphicEl>
                                              <a:dgm id="{0E019105-A4E5-408A-AEC3-8086390E19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8C0998-25D3-4F23-B277-10FF630051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graphicEl>
                                              <a:dgm id="{E18C0998-25D3-4F23-B277-10FF630051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2D4DBD6-95DB-4EC6-86AA-1F5A56EC84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graphicEl>
                                              <a:dgm id="{D2D4DBD6-95DB-4EC6-86AA-1F5A56EC84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A43627E-584A-4053-83FC-A17DDD42C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8A43627E-584A-4053-83FC-A17DDD42C7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49F9932-D546-4C8A-BD06-EC4D251D96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graphicEl>
                                              <a:dgm id="{249F9932-D546-4C8A-BD06-EC4D251D96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6B3642C-B4A1-4E41-AE24-2E90BFB5D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graphicEl>
                                              <a:dgm id="{76B3642C-B4A1-4E41-AE24-2E90BFB5D7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Graphic spid="7" grpId="0">
        <p:bldSub>
          <a:bldDgm bld="one"/>
        </p:bldSub>
      </p:bldGraphic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87037" y="836712"/>
            <a:ext cx="10617574" cy="50745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程顥曰：「心如穀種。生之性，便是仁。」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方書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：手足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痿𤷒爲不仁。後漢班超妹昭，以兄老西域，請命超還漢土，上書云：兄年七十，兩手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不仁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又果核中實，有生氣者亦曰仁。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DE469FF-D563-40DF-8374-1B9F6A287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10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13166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1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91440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生生之謂仁</a:t>
            </a: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：生生不息的生氣、生機</a:t>
            </a:r>
          </a:p>
        </p:txBody>
      </p:sp>
      <p:pic>
        <p:nvPicPr>
          <p:cNvPr id="6145" name="Picture 1" descr="D:\旅遊照片\學術交流1\P10109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64505" y="980728"/>
            <a:ext cx="4299269" cy="31846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7" name="Picture 3" descr="Image Detai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6652" y="4360983"/>
            <a:ext cx="2294367" cy="19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9" name="Picture 5" descr="Image Detail"/>
          <p:cNvPicPr>
            <a:picLocks noChangeAspect="1" noChangeArrowheads="1"/>
          </p:cNvPicPr>
          <p:nvPr/>
        </p:nvPicPr>
        <p:blipFill>
          <a:blip r:embed="rId5" cstate="print"/>
          <a:srcRect t="18251" b="15082"/>
          <a:stretch>
            <a:fillRect/>
          </a:stretch>
        </p:blipFill>
        <p:spPr bwMode="auto">
          <a:xfrm>
            <a:off x="9789705" y="4455220"/>
            <a:ext cx="2335187" cy="1556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1" name="資料庫圖表 10"/>
          <p:cNvGraphicFramePr/>
          <p:nvPr>
            <p:extLst/>
          </p:nvPr>
        </p:nvGraphicFramePr>
        <p:xfrm>
          <a:off x="308204" y="1103040"/>
          <a:ext cx="7128447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F4BDFD31-5C83-4A2D-9612-C6287058B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11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865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779DA46-16DD-471A-99F5-D12327753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graphicEl>
                                              <a:dgm id="{E779DA46-16DD-471A-99F5-D12327753B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5117DFD-4D2C-454F-9903-E0E3B4502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>
                                            <p:graphicEl>
                                              <a:dgm id="{B5117DFD-4D2C-454F-9903-E0E3B45022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009E475-F660-45CC-9CA6-1310BA6726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>
                                            <p:graphicEl>
                                              <a:dgm id="{D009E475-F660-45CC-9CA6-1310BA6726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569E3F2-0B0D-45ED-B92F-EEA523474F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graphicEl>
                                              <a:dgm id="{9569E3F2-0B0D-45ED-B92F-EEA523474F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F51CD22-55B3-4A31-9F91-424EFA93AC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>
                                            <p:graphicEl>
                                              <a:dgm id="{2F51CD22-55B3-4A31-9F91-424EFA93AC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217860B-C7C4-46E9-8DF2-D18F9CDCC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graphicEl>
                                              <a:dgm id="{8217860B-C7C4-46E9-8DF2-D18F9CDCC2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D096740-8864-4E52-9634-3AFADA2E67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graphicEl>
                                              <a:dgm id="{9D096740-8864-4E52-9634-3AFADA2E67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298EE31-5CA0-48EC-A800-E4F4DF298E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>
                                            <p:graphicEl>
                                              <a:dgm id="{2298EE31-5CA0-48EC-A800-E4F4DF298E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72E76EB-C884-4BE4-8FF4-B0470EB67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graphicEl>
                                              <a:dgm id="{F72E76EB-C884-4BE4-8FF4-B0470EB67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E9BFBCD-2D8F-405A-A228-F65C7E516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>
                                            <p:graphicEl>
                                              <a:dgm id="{3E9BFBCD-2D8F-405A-A228-F65C7E5161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CF4CCDB-9DEC-470C-9219-1EF5A68635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>
                                            <p:graphicEl>
                                              <a:dgm id="{5CF4CCDB-9DEC-470C-9219-1EF5A68635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0870DB8-6AB0-48CE-BD19-BA227F689D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>
                                            <p:graphicEl>
                                              <a:dgm id="{30870DB8-6AB0-48CE-BD19-BA227F689D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24597D1-22B4-4B87-979B-E7AF66192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>
                                            <p:graphicEl>
                                              <a:dgm id="{424597D1-22B4-4B87-979B-E7AF661924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11EB3BF-D6A1-4CB1-856C-FA60679BA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>
                                            <p:graphicEl>
                                              <a:dgm id="{B11EB3BF-D6A1-4CB1-856C-FA60679BA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42712AA-EC96-4DF0-991F-CDC19047A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>
                                            <p:graphicEl>
                                              <a:dgm id="{242712AA-EC96-4DF0-991F-CDC19047A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A57CEFA-2FAF-4D2B-BC0F-910C265C22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>
                                            <p:graphicEl>
                                              <a:dgm id="{5A57CEFA-2FAF-4D2B-BC0F-910C265C22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2F98120-828D-4256-8A36-B34F367DD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>
                                            <p:graphicEl>
                                              <a:dgm id="{02F98120-828D-4256-8A36-B34F367DDE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3.bp.blogspot.com/_0be0wxd8T_k/TRNeaguO6NI/AAAAAAAAByM/IYmszYmg9co/s640/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36497" y="1268760"/>
            <a:ext cx="2411760" cy="240693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4342" name="Picture 6" descr="http://037932208.tw.tranews.com/images/Info/Y005677000001_1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1313" y="3789039"/>
            <a:ext cx="3810000" cy="2847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340" name="Picture 4" descr="http://www.hucc-coop.tw/upload/p4-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36497" y="4048898"/>
            <a:ext cx="3492388" cy="23282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資料庫圖表 5"/>
          <p:cNvGraphicFramePr/>
          <p:nvPr>
            <p:extLst/>
          </p:nvPr>
        </p:nvGraphicFramePr>
        <p:xfrm>
          <a:off x="2075384" y="-315416"/>
          <a:ext cx="8028384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506" name="Picture 2" descr="http://the-sun.on.cc/cnt/lifestyle/20110720/photo/0720-00479-002b5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13379" y="1268760"/>
            <a:ext cx="1776197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A1FAE087-5B90-4BEF-B0C4-83343159C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12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332353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E80B814-B534-4163-BFA6-274A1C136A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CE80B814-B534-4163-BFA6-274A1C136A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F3810A1-DAE2-4A27-99F2-084DCE91F0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3F3810A1-DAE2-4A27-99F2-084DCE91F0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7EE207-A235-430F-B765-9ADA8DA5C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877EE207-A235-430F-B765-9ADA8DA5C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546FE7F-FF03-420A-AFF0-77B34F9784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graphicEl>
                                              <a:dgm id="{8546FE7F-FF03-420A-AFF0-77B34F9784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1509490"/>
          </a:xfrm>
        </p:spPr>
        <p:txBody>
          <a:bodyPr>
            <a:normAutofit/>
          </a:bodyPr>
          <a:lstStyle/>
          <a:p>
            <a:r>
              <a:rPr lang="zh-TW" altLang="en-US" b="1" dirty="0" smtClean="0"/>
              <a:t>仁</a:t>
            </a:r>
            <a:r>
              <a:rPr lang="zh-TW" altLang="en-US" b="1" dirty="0"/>
              <a:t>者，人也，親親為大。義者，宜也，尊賢為大。親親之殺，尊賢之等，禮所生也</a:t>
            </a:r>
            <a:r>
              <a:rPr lang="zh-TW" altLang="en-US" b="1" dirty="0" smtClean="0"/>
              <a:t>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人，指人身而言。具此生理，自然便有惻怛慈愛之意，深體味之可見。宜者，分別事理，各有所宜也。禮，則節文斯二者而已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合理又有節制</a:t>
            </a:r>
            <a:r>
              <a:rPr lang="zh-TW" altLang="en-US" sz="3600" dirty="0">
                <a:latin typeface="標楷體" pitchFamily="65" charset="-120"/>
                <a:ea typeface="標楷體" pitchFamily="65" charset="-120"/>
              </a:rPr>
              <a:t>的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個人行為</a:t>
            </a:r>
            <a:r>
              <a:rPr lang="zh-TW" altLang="en-US" sz="3600" dirty="0">
                <a:latin typeface="標楷體" pitchFamily="65" charset="-120"/>
                <a:ea typeface="標楷體" pitchFamily="65" charset="-120"/>
              </a:rPr>
              <a:t>及國家社會的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典章制度</a:t>
            </a:r>
            <a:endParaRPr lang="en-US" altLang="zh-TW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  <a:p>
            <a:endParaRPr lang="zh-TW" altLang="en-US" sz="40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631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sz="4000" b="1" dirty="0"/>
              <a:t>故君子，不可以不脩身。思脩身，不可以不事親。思事親，不可以不知人。思知人，不可以不知天。</a:t>
            </a:r>
            <a:r>
              <a:rPr lang="en-US" altLang="zh-TW" sz="4000" b="1" dirty="0"/>
              <a:t/>
            </a:r>
            <a:br>
              <a:rPr lang="en-US" altLang="zh-TW" sz="4000" b="1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133600"/>
            <a:ext cx="10724845" cy="4460838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鄭注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 言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修身乃知孝，知孝乃知人，知人乃知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賢不肖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，知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賢不肖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乃知天命所保佑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為政在人，取人以身，故不可以不脩身。脩身以道，脩道以仁，故思脩身不可以不事親。欲盡親親之仁，必由尊賢之義，故又當知人。親親之殺，尊賢之等，皆天理也，故又當知天。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8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81644"/>
            <a:ext cx="11160442" cy="4315178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dirty="0" smtClean="0"/>
              <a:t>雪</a:t>
            </a:r>
            <a:r>
              <a:rPr lang="zh-TW" altLang="en-US" dirty="0"/>
              <a:t>公</a:t>
            </a:r>
            <a:r>
              <a:rPr lang="zh-TW" altLang="en-US" dirty="0" smtClean="0"/>
              <a:t>表注</a:t>
            </a:r>
            <a:r>
              <a:rPr lang="en-US" altLang="zh-TW" dirty="0" smtClean="0"/>
              <a:t>(p.256)</a:t>
            </a:r>
          </a:p>
        </p:txBody>
      </p:sp>
      <p:graphicFrame>
        <p:nvGraphicFramePr>
          <p:cNvPr id="2" name="資料庫圖表 1"/>
          <p:cNvGraphicFramePr/>
          <p:nvPr>
            <p:extLst/>
          </p:nvPr>
        </p:nvGraphicFramePr>
        <p:xfrm>
          <a:off x="3571539" y="1581089"/>
          <a:ext cx="7611348" cy="4163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5" name="矩形 4"/>
          <p:cNvSpPr/>
          <p:nvPr/>
        </p:nvSpPr>
        <p:spPr>
          <a:xfrm>
            <a:off x="1099888" y="2931354"/>
            <a:ext cx="1893346" cy="15168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君子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 algn="ctr"/>
            <a:r>
              <a:rPr lang="en-US" altLang="zh-TW" sz="3600" dirty="0" smtClean="0">
                <a:solidFill>
                  <a:srgbClr val="FF0000"/>
                </a:solidFill>
              </a:rPr>
              <a:t>(</a:t>
            </a:r>
            <a:r>
              <a:rPr lang="zh-TW" altLang="en-US" sz="3600" dirty="0" smtClean="0">
                <a:solidFill>
                  <a:srgbClr val="FF0000"/>
                </a:solidFill>
              </a:rPr>
              <a:t>人君</a:t>
            </a:r>
            <a:r>
              <a:rPr lang="en-US" altLang="zh-TW" sz="3600" dirty="0" smtClean="0">
                <a:solidFill>
                  <a:srgbClr val="FF0000"/>
                </a:solidFill>
              </a:rPr>
              <a:t>)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71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0E505C3-9FB0-4D06-B08A-A78A652104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0E505C3-9FB0-4D06-B08A-A78A652104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6F9BA37-F1B9-4F92-AA87-B0CB1A9D8C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graphicEl>
                                              <a:dgm id="{C6F9BA37-F1B9-4F92-AA87-B0CB1A9D8C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3E4139E-81F1-4A72-91E3-5288487B29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graphicEl>
                                              <a:dgm id="{A3E4139E-81F1-4A72-91E3-5288487B29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12860A2-FC1C-4EF7-8005-EC06C4E41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graphicEl>
                                              <a:dgm id="{E12860A2-FC1C-4EF7-8005-EC06C4E418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0FB901F-8F9F-4EAD-A2A6-FF9F5202C3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graphicEl>
                                              <a:dgm id="{60FB901F-8F9F-4EAD-A2A6-FF9F5202C3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E3E99B6-4B57-4A99-9CF4-EFA11D3D7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graphicEl>
                                              <a:dgm id="{8E3E99B6-4B57-4A99-9CF4-EFA11D3D7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00756A5-0854-4E7F-9E97-FC747807DF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100756A5-0854-4E7F-9E97-FC747807DF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D78CAE-8636-4FB7-A739-4DBE6D976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graphicEl>
                                              <a:dgm id="{31D78CAE-8636-4FB7-A739-4DBE6D976C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117082" y="385011"/>
          <a:ext cx="9640564" cy="5940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標題 1"/>
          <p:cNvSpPr>
            <a:spLocks noGrp="1"/>
          </p:cNvSpPr>
          <p:nvPr>
            <p:ph type="title"/>
          </p:nvPr>
        </p:nvSpPr>
        <p:spPr>
          <a:xfrm>
            <a:off x="1189973" y="624110"/>
            <a:ext cx="10314639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異</a:t>
            </a:r>
            <a:r>
              <a:rPr lang="zh-TW" altLang="en-US" dirty="0" smtClean="0">
                <a:solidFill>
                  <a:srgbClr val="FF0000"/>
                </a:solidFill>
              </a:rPr>
              <a:t>名同</a:t>
            </a:r>
            <a:r>
              <a:rPr lang="zh-TW" altLang="en-US" dirty="0">
                <a:solidFill>
                  <a:srgbClr val="FF0000"/>
                </a:solidFill>
              </a:rPr>
              <a:t>實</a:t>
            </a:r>
          </a:p>
        </p:txBody>
      </p:sp>
    </p:spTree>
    <p:extLst>
      <p:ext uri="{BB962C8B-B14F-4D97-AF65-F5344CB8AC3E}">
        <p14:creationId xmlns:p14="http://schemas.microsoft.com/office/powerpoint/2010/main" val="188501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B6A1F6-2AD2-45E2-9A76-C56918DC80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4B6A1F6-2AD2-45E2-9A76-C56918DC80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C13DCF-FBE3-4A59-949A-384C3888D4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3C13DCF-FBE3-4A59-949A-384C3888D4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FCF699-AEA8-4D1F-8C13-9A7745E103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D0FCF699-AEA8-4D1F-8C13-9A7745E103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7EC5CD-4C49-4C5D-902D-D6E15FE76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9D7EC5CD-4C49-4C5D-902D-D6E15FE76C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20B054-5253-4180-8F1F-3363ED753E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5B20B054-5253-4180-8F1F-3363ED753E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128DAC-AB05-4578-9DF4-4840A4A5D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B3128DAC-AB05-4578-9DF4-4840A4A5DD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1E98C0-F9DD-4055-A24F-0E3766E24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CC1E98C0-F9DD-4055-A24F-0E3766E24E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48641" y="822017"/>
            <a:ext cx="11274014" cy="5853420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b="1" dirty="0">
                <a:solidFill>
                  <a:srgbClr val="FF0000"/>
                </a:solidFill>
              </a:rPr>
              <a:t>天下之</a:t>
            </a:r>
            <a:r>
              <a:rPr lang="zh-TW" altLang="en-US" b="1" dirty="0" smtClean="0">
                <a:solidFill>
                  <a:srgbClr val="FF0000"/>
                </a:solidFill>
              </a:rPr>
              <a:t>達道</a:t>
            </a:r>
            <a:r>
              <a:rPr lang="zh-TW" altLang="en-US" b="1" dirty="0">
                <a:solidFill>
                  <a:srgbClr val="FF0000"/>
                </a:solidFill>
              </a:rPr>
              <a:t>五</a:t>
            </a:r>
            <a:r>
              <a:rPr lang="zh-TW" altLang="en-US" b="1" dirty="0"/>
              <a:t>，所以行之者</a:t>
            </a:r>
            <a:r>
              <a:rPr lang="zh-TW" altLang="en-US" b="1" dirty="0" smtClean="0"/>
              <a:t>三。曰</a:t>
            </a:r>
            <a:r>
              <a:rPr lang="zh-TW" altLang="en-US" b="1" dirty="0"/>
              <a:t>：君臣也、父子也、夫婦也、昆弟也、朋友之交也。五者，天下之達道也。</a:t>
            </a:r>
            <a:r>
              <a:rPr lang="zh-TW" altLang="en-US" b="1" dirty="0" smtClean="0"/>
              <a:t>知、</a:t>
            </a:r>
            <a:r>
              <a:rPr lang="zh-TW" altLang="en-US" b="1" dirty="0"/>
              <a:t>仁、勇三者，</a:t>
            </a:r>
            <a:r>
              <a:rPr lang="zh-TW" altLang="en-US" b="1" dirty="0">
                <a:solidFill>
                  <a:srgbClr val="FF0000"/>
                </a:solidFill>
              </a:rPr>
              <a:t>天下之達德也</a:t>
            </a:r>
            <a:r>
              <a:rPr lang="zh-TW" altLang="en-US" b="1" dirty="0"/>
              <a:t>。所以行之者</a:t>
            </a:r>
            <a:r>
              <a:rPr lang="zh-TW" altLang="en-US" b="1" dirty="0" smtClean="0"/>
              <a:t>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也。</a:t>
            </a:r>
            <a:endParaRPr lang="en-US" altLang="zh-TW" b="1" dirty="0" smtClean="0"/>
          </a:p>
          <a:p>
            <a:pPr>
              <a:lnSpc>
                <a:spcPts val="5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達者常行，百王所不變也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buNone/>
            </a:pPr>
            <a:r>
              <a:rPr lang="zh-TW" altLang="en-US" b="1" dirty="0"/>
              <a:t>或生而知之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（五達道）</a:t>
            </a:r>
            <a:r>
              <a:rPr lang="zh-TW" altLang="en-US" b="1" dirty="0"/>
              <a:t>；或學而知之；或困而知</a:t>
            </a:r>
            <a:r>
              <a:rPr lang="zh-TW" altLang="en-US" b="1" dirty="0" smtClean="0"/>
              <a:t>之；及</a:t>
            </a:r>
            <a:r>
              <a:rPr lang="zh-TW" altLang="en-US" b="1" dirty="0"/>
              <a:t>其知之，一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同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b="1" dirty="0"/>
              <a:t>也。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困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而知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之，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謂長而見禮義之事，己臨之而有不足，乃始學而知之，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此達道也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86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09"/>
            <a:ext cx="10724845" cy="2033029"/>
          </a:xfrm>
        </p:spPr>
        <p:txBody>
          <a:bodyPr>
            <a:normAutofit/>
          </a:bodyPr>
          <a:lstStyle/>
          <a:p>
            <a:r>
              <a:rPr lang="zh-TW" altLang="en-US" b="1" dirty="0"/>
              <a:t>或安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（自然）</a:t>
            </a:r>
            <a:r>
              <a:rPr lang="zh-TW" altLang="en-US" b="1" dirty="0"/>
              <a:t>而行之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（三達德）</a:t>
            </a:r>
            <a:r>
              <a:rPr lang="zh-TW" altLang="en-US" b="1" dirty="0"/>
              <a:t>；或利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（貪榮名）</a:t>
            </a:r>
            <a:r>
              <a:rPr lang="zh-TW" altLang="en-US" b="1" dirty="0"/>
              <a:t>而行之；或勉強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恥不若人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b="1" dirty="0"/>
              <a:t>而行之：及其成功，</a:t>
            </a:r>
            <a:r>
              <a:rPr lang="zh-TW" altLang="en-US" b="1" dirty="0" smtClean="0"/>
              <a:t>一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同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也</a:t>
            </a:r>
            <a:r>
              <a:rPr lang="zh-TW" altLang="en-US" b="1" dirty="0"/>
              <a:t>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657138"/>
            <a:ext cx="10724845" cy="3254084"/>
          </a:xfrm>
        </p:spPr>
        <p:txBody>
          <a:bodyPr>
            <a:normAutofit/>
          </a:bodyPr>
          <a:lstStyle/>
          <a:p>
            <a:r>
              <a:rPr lang="zh-TW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利，謂貪榮名也。勉強，恥不若人</a:t>
            </a:r>
            <a:r>
              <a:rPr lang="zh-TW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。</a:t>
            </a:r>
            <a:endParaRPr lang="en-US" altLang="zh-TW" dirty="0" smtClean="0">
              <a:solidFill>
                <a:schemeClr val="tx1">
                  <a:lumMod val="85000"/>
                  <a:lumOff val="1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  <a:p>
            <a:pPr lvl="1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達道：達者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常行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，百王所不變也。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達德：以智仁勇三達德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五達道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02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7779864" y="641266"/>
          <a:ext cx="4412136" cy="5807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/>
          </p:nvPr>
        </p:nvGraphicFramePr>
        <p:xfrm>
          <a:off x="2776236" y="2461324"/>
          <a:ext cx="6705600" cy="3489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橢圓 2"/>
          <p:cNvSpPr/>
          <p:nvPr/>
        </p:nvSpPr>
        <p:spPr>
          <a:xfrm>
            <a:off x="730003" y="3486186"/>
            <a:ext cx="1440000" cy="14400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>
                <a:solidFill>
                  <a:srgbClr val="FF0000"/>
                </a:solidFill>
              </a:rPr>
              <a:t>誠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7" name="右大括弧 6"/>
          <p:cNvSpPr/>
          <p:nvPr/>
        </p:nvSpPr>
        <p:spPr>
          <a:xfrm>
            <a:off x="8605096" y="2709896"/>
            <a:ext cx="385946" cy="2992582"/>
          </a:xfrm>
          <a:prstGeom prst="rightBrace">
            <a:avLst>
              <a:gd name="adj1" fmla="val 59895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向右箭號 7"/>
          <p:cNvSpPr/>
          <p:nvPr/>
        </p:nvSpPr>
        <p:spPr>
          <a:xfrm>
            <a:off x="2754349" y="4080061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文字方塊 1"/>
          <p:cNvSpPr txBox="1"/>
          <p:nvPr/>
        </p:nvSpPr>
        <p:spPr>
          <a:xfrm>
            <a:off x="389883" y="421563"/>
            <a:ext cx="7496817" cy="3121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十義</a:t>
            </a:r>
            <a:r>
              <a:rPr lang="zh-TW" altLang="en-US" sz="3600" dirty="0" smtClean="0"/>
              <a:t>：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父</a:t>
            </a:r>
            <a:r>
              <a:rPr lang="zh-TW" altLang="en-US" sz="3600" dirty="0"/>
              <a:t>慈、子孝、兄</a:t>
            </a:r>
            <a:r>
              <a:rPr lang="zh-TW" altLang="en-US" sz="3600" dirty="0" smtClean="0"/>
              <a:t>良、弟弟、</a:t>
            </a:r>
            <a:r>
              <a:rPr lang="zh-TW" altLang="en-US" sz="3600" dirty="0"/>
              <a:t>夫義、婦聽、長惠、幼順、君仁、臣</a:t>
            </a:r>
            <a:r>
              <a:rPr lang="zh-TW" altLang="en-US" sz="3600" dirty="0" smtClean="0"/>
              <a:t>忠。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禮記．禮運</a:t>
            </a:r>
            <a:r>
              <a:rPr lang="en-US" altLang="zh-TW" sz="3200" dirty="0" smtClean="0"/>
              <a:t>》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600" dirty="0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9" name="文字方塊 8"/>
          <p:cNvSpPr txBox="1"/>
          <p:nvPr/>
        </p:nvSpPr>
        <p:spPr>
          <a:xfrm>
            <a:off x="978945" y="5249731"/>
            <a:ext cx="47010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TW" altLang="en-US" sz="3600" dirty="0" smtClean="0">
                <a:solidFill>
                  <a:srgbClr val="FF0000"/>
                </a:solidFill>
              </a:rPr>
              <a:t>行之</a:t>
            </a:r>
            <a:r>
              <a:rPr lang="en-US" altLang="zh-TW" sz="3600" dirty="0" smtClean="0">
                <a:solidFill>
                  <a:srgbClr val="FF0000"/>
                </a:solidFill>
              </a:rPr>
              <a:t>(</a:t>
            </a:r>
            <a:r>
              <a:rPr lang="zh-TW" altLang="en-US" sz="3600" dirty="0" smtClean="0">
                <a:solidFill>
                  <a:srgbClr val="FF0000"/>
                </a:solidFill>
              </a:rPr>
              <a:t>推動</a:t>
            </a:r>
            <a:r>
              <a:rPr lang="en-US" altLang="zh-TW" sz="3600" dirty="0" smtClean="0">
                <a:solidFill>
                  <a:srgbClr val="FF0000"/>
                </a:solidFill>
              </a:rPr>
              <a:t>)</a:t>
            </a:r>
            <a:r>
              <a:rPr lang="zh-TW" altLang="en-US" sz="3600" dirty="0" smtClean="0">
                <a:solidFill>
                  <a:srgbClr val="FF0000"/>
                </a:solidFill>
              </a:rPr>
              <a:t>：能行如力所行如器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87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animBg="1"/>
      <p:bldP spid="7" grpId="0" animBg="1"/>
      <p:bldP spid="8" grpId="0" animBg="1"/>
      <p:bldP spid="2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275676" y="1671388"/>
          <a:ext cx="5619115" cy="46455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圓角矩形 4"/>
          <p:cNvSpPr/>
          <p:nvPr/>
        </p:nvSpPr>
        <p:spPr>
          <a:xfrm>
            <a:off x="1705278" y="585967"/>
            <a:ext cx="1898534" cy="972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五達道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6" name="圓角矩形 5"/>
          <p:cNvSpPr/>
          <p:nvPr/>
        </p:nvSpPr>
        <p:spPr>
          <a:xfrm>
            <a:off x="4500759" y="578061"/>
            <a:ext cx="1910799" cy="972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三達德</a:t>
            </a:r>
          </a:p>
        </p:txBody>
      </p:sp>
      <p:graphicFrame>
        <p:nvGraphicFramePr>
          <p:cNvPr id="2" name="資料庫圖表 1"/>
          <p:cNvGraphicFramePr/>
          <p:nvPr>
            <p:extLst/>
          </p:nvPr>
        </p:nvGraphicFramePr>
        <p:xfrm>
          <a:off x="5805211" y="2753710"/>
          <a:ext cx="4684111" cy="35524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向右箭號 2"/>
          <p:cNvSpPr/>
          <p:nvPr/>
        </p:nvSpPr>
        <p:spPr>
          <a:xfrm>
            <a:off x="6884280" y="5612519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向右箭號 6"/>
          <p:cNvSpPr/>
          <p:nvPr/>
        </p:nvSpPr>
        <p:spPr>
          <a:xfrm>
            <a:off x="6852749" y="4403832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向右箭號 7"/>
          <p:cNvSpPr/>
          <p:nvPr/>
        </p:nvSpPr>
        <p:spPr>
          <a:xfrm>
            <a:off x="6894791" y="3195145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圓角矩形 8"/>
          <p:cNvSpPr/>
          <p:nvPr/>
        </p:nvSpPr>
        <p:spPr>
          <a:xfrm>
            <a:off x="9259609" y="3862548"/>
            <a:ext cx="2795752" cy="133481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</a:rPr>
              <a:t>所知所成無二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</a:rPr>
              <a:t>成否</a:t>
            </a:r>
            <a:r>
              <a:rPr lang="zh-TW" altLang="en-US" sz="3200" dirty="0">
                <a:solidFill>
                  <a:srgbClr val="FF0000"/>
                </a:solidFill>
              </a:rPr>
              <a:t>在</a:t>
            </a:r>
            <a:r>
              <a:rPr lang="zh-TW" altLang="en-US" sz="3200" dirty="0" smtClean="0">
                <a:solidFill>
                  <a:srgbClr val="FF0000"/>
                </a:solidFill>
              </a:rPr>
              <a:t>為不</a:t>
            </a:r>
            <a:r>
              <a:rPr lang="zh-TW" altLang="en-US" sz="3200" dirty="0">
                <a:solidFill>
                  <a:srgbClr val="FF0000"/>
                </a:solidFill>
              </a:rPr>
              <a:t>為</a:t>
            </a:r>
          </a:p>
        </p:txBody>
      </p:sp>
      <p:sp>
        <p:nvSpPr>
          <p:cNvPr id="10" name="右大括弧 9"/>
          <p:cNvSpPr/>
          <p:nvPr/>
        </p:nvSpPr>
        <p:spPr>
          <a:xfrm>
            <a:off x="8812558" y="2910249"/>
            <a:ext cx="412779" cy="3239410"/>
          </a:xfrm>
          <a:prstGeom prst="rightBrace">
            <a:avLst>
              <a:gd name="adj1" fmla="val 70080"/>
              <a:gd name="adj2" fmla="val 50000"/>
            </a:avLst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/>
          <p:cNvSpPr txBox="1"/>
          <p:nvPr/>
        </p:nvSpPr>
        <p:spPr>
          <a:xfrm>
            <a:off x="8001000" y="578061"/>
            <a:ext cx="3821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/>
              <a:t>雪公表注  </a:t>
            </a:r>
            <a:r>
              <a:rPr lang="en-US" altLang="zh-TW" sz="3600" dirty="0" smtClean="0"/>
              <a:t>P.257</a:t>
            </a:r>
            <a:endParaRPr lang="zh-TW" altLang="en-US" sz="3600" dirty="0"/>
          </a:p>
        </p:txBody>
      </p:sp>
      <p:sp>
        <p:nvSpPr>
          <p:cNvPr id="12" name="投影片編號版面配置區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cxnSp>
        <p:nvCxnSpPr>
          <p:cNvPr id="14" name="直線單箭頭接點 13"/>
          <p:cNvCxnSpPr/>
          <p:nvPr/>
        </p:nvCxnSpPr>
        <p:spPr>
          <a:xfrm flipV="1">
            <a:off x="4055633" y="3334871"/>
            <a:ext cx="504000" cy="1075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單箭頭接點 15"/>
          <p:cNvCxnSpPr/>
          <p:nvPr/>
        </p:nvCxnSpPr>
        <p:spPr>
          <a:xfrm flipV="1">
            <a:off x="4055633" y="4531663"/>
            <a:ext cx="504000" cy="1075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單箭頭接點 16"/>
          <p:cNvCxnSpPr/>
          <p:nvPr/>
        </p:nvCxnSpPr>
        <p:spPr>
          <a:xfrm flipV="1">
            <a:off x="4039496" y="5749970"/>
            <a:ext cx="504000" cy="1075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字方塊 17"/>
          <p:cNvSpPr txBox="1"/>
          <p:nvPr/>
        </p:nvSpPr>
        <p:spPr>
          <a:xfrm>
            <a:off x="389883" y="3447394"/>
            <a:ext cx="1303834" cy="1652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塗異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至</a:t>
            </a:r>
            <a:r>
              <a:rPr lang="zh-TW" altLang="en-US" sz="3600" dirty="0">
                <a:solidFill>
                  <a:srgbClr val="FF0000"/>
                </a:solidFill>
              </a:rPr>
              <a:t>同</a:t>
            </a:r>
          </a:p>
        </p:txBody>
      </p:sp>
    </p:spTree>
    <p:extLst>
      <p:ext uri="{BB962C8B-B14F-4D97-AF65-F5344CB8AC3E}">
        <p14:creationId xmlns:p14="http://schemas.microsoft.com/office/powerpoint/2010/main" val="1316276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3228DE-1406-4FCB-B90C-A8D5CAB77C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D3228DE-1406-4FCB-B90C-A8D5CAB77C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D9442F-E0CF-4E76-9504-A5888AC202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E2D9442F-E0CF-4E76-9504-A5888AC202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2ECCC9-1851-4F2E-A453-B7F8725BBA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9C2ECCC9-1851-4F2E-A453-B7F8725BBA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4E98B6-AF11-46AE-B470-430A52E77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7C4E98B6-AF11-46AE-B470-430A52E77F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9AAC24-41DE-49FD-83CE-817CAEB588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379AAC24-41DE-49FD-83CE-817CAEB588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B0358A-3184-4D5E-AC37-0065C44740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1B0358A-3184-4D5E-AC37-0065C44740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4A7C5A-766E-42DD-AAFD-E24B4E5521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A24A7C5A-766E-42DD-AAFD-E24B4E5521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1A1F44-2165-4BC6-90C6-4AF4A98C97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191A1F44-2165-4BC6-90C6-4AF4A98C97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2DDC25-912D-413B-8933-09E3523ACC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8F2DDC25-912D-413B-8933-09E3523ACC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98C8D4-B197-4FCC-AB2B-16C1A67FF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C98C8D4-B197-4FCC-AB2B-16C1A67FF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70B263-E7E7-423B-AE79-F08A791C10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8170B263-E7E7-423B-AE79-F08A791C10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FADDA8-B2CC-459C-B337-2984B3225A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3EFADDA8-B2CC-459C-B337-2984B3225A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05087A-41FE-4CCA-BE21-39CEAEACAF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4805087A-41FE-4CCA-BE21-39CEAEACAF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F81F30-A6F4-4AB8-B352-47EFACFC1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E7F81F30-A6F4-4AB8-B352-47EFACFC1F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2" grpId="0">
        <p:bldAsOne/>
      </p:bldGraphic>
      <p:bldP spid="3" grpId="0" animBg="1"/>
      <p:bldP spid="7" grpId="0" animBg="1"/>
      <p:bldP spid="8" grpId="0" animBg="1"/>
      <p:bldP spid="9" grpId="0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507076"/>
            <a:ext cx="10724845" cy="540414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/>
              <a:t>子曰</a:t>
            </a:r>
            <a:r>
              <a:rPr lang="zh-TW" altLang="en-US" b="1" dirty="0" smtClean="0"/>
              <a:t>：好學</a:t>
            </a:r>
            <a:r>
              <a:rPr lang="zh-TW" altLang="en-US" b="1" dirty="0"/>
              <a:t>近乎</a:t>
            </a:r>
            <a:r>
              <a:rPr lang="zh-TW" altLang="en-US" b="1" dirty="0" smtClean="0"/>
              <a:t>知。力行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孝弟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近乎</a:t>
            </a:r>
            <a:r>
              <a:rPr lang="zh-TW" altLang="en-US" b="1" dirty="0"/>
              <a:t>仁。知恥近乎勇。知斯三者，則知所以脩身。知所以脩身，則知所以治人。知所以治人，則知所以治天下國家矣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ct val="150000"/>
              </a:lnSpc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言有知、有仁、有勇，乃知脩身，則脩身以此三者為基。</a:t>
            </a:r>
          </a:p>
          <a:p>
            <a:pPr>
              <a:lnSpc>
                <a:spcPct val="150000"/>
              </a:lnSpc>
            </a:pP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64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791737"/>
            <a:ext cx="10724845" cy="5119485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此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言未及乎達德而求以入德之事。通上文三知為知，三行為仁，則此三近者，勇之次也。呂氏曰：「愚者自是而不求，自私者殉人欲而忘反，懦者甘為人下而不辭。故好學非知，然足以破愚；力行非仁，然足以忘私；知恥非勇，然足以起懦。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」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斯三者，指三近而言。人者，對己之稱。天下國家，則盡乎人矣。言此以結上文脩身之意，起下文九經之端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也。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75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0" y="326572"/>
          <a:ext cx="3313386" cy="601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/>
          </p:nvPr>
        </p:nvGraphicFramePr>
        <p:xfrm>
          <a:off x="3211283" y="1624264"/>
          <a:ext cx="7097487" cy="3489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橢圓 5"/>
          <p:cNvSpPr/>
          <p:nvPr/>
        </p:nvSpPr>
        <p:spPr>
          <a:xfrm>
            <a:off x="10566943" y="2649127"/>
            <a:ext cx="1440000" cy="14400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>
                <a:solidFill>
                  <a:srgbClr val="FF0000"/>
                </a:solidFill>
              </a:rPr>
              <a:t>誠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7" name="右大括弧 6"/>
          <p:cNvSpPr/>
          <p:nvPr/>
        </p:nvSpPr>
        <p:spPr>
          <a:xfrm>
            <a:off x="2499339" y="794656"/>
            <a:ext cx="592203" cy="5148943"/>
          </a:xfrm>
          <a:prstGeom prst="rightBrace">
            <a:avLst>
              <a:gd name="adj1" fmla="val 700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5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955964"/>
            <a:ext cx="11117943" cy="5455722"/>
          </a:xfrm>
        </p:spPr>
        <p:txBody>
          <a:bodyPr>
            <a:no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舉名次</a:t>
            </a:r>
            <a:r>
              <a:rPr lang="en-US" altLang="zh-TW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凡</a:t>
            </a:r>
            <a:r>
              <a:rPr lang="zh-TW" altLang="en-US" b="1" dirty="0"/>
              <a:t>為天下國家有九</a:t>
            </a:r>
            <a:r>
              <a:rPr lang="zh-TW" altLang="en-US" b="1" dirty="0" smtClean="0"/>
              <a:t>經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方法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曰：脩身也、尊賢也、親親也、</a:t>
            </a:r>
            <a:r>
              <a:rPr lang="zh-TW" altLang="en-US" b="1" dirty="0" smtClean="0"/>
              <a:t>敬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尊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大臣</a:t>
            </a:r>
            <a:r>
              <a:rPr lang="zh-TW" altLang="en-US" b="1" dirty="0"/>
              <a:t>也、</a:t>
            </a:r>
            <a:r>
              <a:rPr lang="zh-TW" altLang="en-US" b="1" dirty="0" smtClean="0"/>
              <a:t>體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諒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群臣</a:t>
            </a:r>
            <a:r>
              <a:rPr lang="zh-TW" altLang="en-US" b="1" dirty="0"/>
              <a:t>也、</a:t>
            </a:r>
            <a:r>
              <a:rPr lang="zh-TW" altLang="en-US" b="1" dirty="0" smtClean="0"/>
              <a:t>子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愛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民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如子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庶民</a:t>
            </a:r>
            <a:r>
              <a:rPr lang="zh-TW" altLang="en-US" b="1" dirty="0"/>
              <a:t>也、</a:t>
            </a:r>
            <a:r>
              <a:rPr lang="zh-TW" altLang="en-US" b="1" dirty="0" smtClean="0"/>
              <a:t>來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招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百</a:t>
            </a:r>
            <a:r>
              <a:rPr lang="zh-TW" altLang="en-US" b="1" dirty="0"/>
              <a:t>工也、</a:t>
            </a:r>
            <a:r>
              <a:rPr lang="zh-TW" altLang="en-US" b="1" dirty="0" smtClean="0"/>
              <a:t>柔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遠</a:t>
            </a:r>
            <a:r>
              <a:rPr lang="zh-TW" altLang="en-US" b="1" dirty="0"/>
              <a:t>人也、</a:t>
            </a:r>
            <a:r>
              <a:rPr lang="zh-TW" altLang="en-US" b="1" dirty="0" smtClean="0"/>
              <a:t>懷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關心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諸侯</a:t>
            </a:r>
            <a:r>
              <a:rPr lang="zh-TW" altLang="en-US" b="1" dirty="0"/>
              <a:t>也。</a:t>
            </a:r>
          </a:p>
          <a:p>
            <a:pPr marL="0" indent="0">
              <a:buNone/>
            </a:pPr>
            <a:r>
              <a:rPr lang="en-US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收效果</a:t>
            </a:r>
            <a:r>
              <a:rPr lang="en-US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脩</a:t>
            </a:r>
            <a:r>
              <a:rPr lang="zh-TW" altLang="en-US" b="1" dirty="0"/>
              <a:t>身，則道立。尊賢，則</a:t>
            </a:r>
            <a:r>
              <a:rPr lang="zh-TW" altLang="en-US" b="1" dirty="0" smtClean="0"/>
              <a:t>不惑。</a:t>
            </a:r>
            <a:r>
              <a:rPr lang="zh-TW" altLang="en-US" b="1" dirty="0"/>
              <a:t>親親，則諸父昆弟不怨。敬大臣，則不</a:t>
            </a:r>
            <a:r>
              <a:rPr lang="zh-TW" altLang="en-US" b="1" dirty="0" smtClean="0"/>
              <a:t>眩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亂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體群臣，則士之報禮重。子庶民，則百姓</a:t>
            </a:r>
            <a:r>
              <a:rPr lang="zh-TW" altLang="en-US" b="1" dirty="0" smtClean="0"/>
              <a:t>勸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勉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。來百</a:t>
            </a:r>
            <a:r>
              <a:rPr lang="zh-TW" altLang="en-US" b="1" dirty="0"/>
              <a:t>工，則財用足。柔遠人，則四方歸之。懷諸侯，則天下</a:t>
            </a:r>
            <a:r>
              <a:rPr lang="zh-TW" altLang="en-US" b="1" dirty="0" smtClean="0"/>
              <a:t>畏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敬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之</a:t>
            </a:r>
            <a:r>
              <a:rPr lang="zh-TW" altLang="en-US" b="1" dirty="0"/>
              <a:t>。</a:t>
            </a:r>
          </a:p>
          <a:p>
            <a:endParaRPr lang="zh-TW" altLang="en-US" dirty="0"/>
          </a:p>
        </p:txBody>
      </p:sp>
      <p:sp>
        <p:nvSpPr>
          <p:cNvPr id="2" name="文字方塊 1"/>
          <p:cNvSpPr txBox="1"/>
          <p:nvPr/>
        </p:nvSpPr>
        <p:spPr>
          <a:xfrm>
            <a:off x="613397" y="350119"/>
            <a:ext cx="1371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P.257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13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凡為天下國家有九經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9870222"/>
              </p:ext>
            </p:extLst>
          </p:nvPr>
        </p:nvGraphicFramePr>
        <p:xfrm>
          <a:off x="1184483" y="755374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3546375"/>
              </p:ext>
            </p:extLst>
          </p:nvPr>
        </p:nvGraphicFramePr>
        <p:xfrm>
          <a:off x="3039787" y="2908285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39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847898"/>
            <a:ext cx="10785315" cy="506332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明方法</a:t>
            </a:r>
            <a:r>
              <a:rPr lang="en-US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齊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齋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戒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b="1" dirty="0" smtClean="0"/>
              <a:t>明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沐浴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盛服</a:t>
            </a:r>
            <a:r>
              <a:rPr lang="zh-TW" altLang="en-US" b="1" dirty="0"/>
              <a:t>，非禮不動，所以脩身也。去讒遠色，賤貨而貴德，所以勸賢也。尊其位，重其祿，同其</a:t>
            </a:r>
            <a:r>
              <a:rPr lang="zh-TW" altLang="en-US" b="1" dirty="0" smtClean="0"/>
              <a:t>好惡，</a:t>
            </a:r>
            <a:r>
              <a:rPr lang="zh-TW" altLang="en-US" b="1" dirty="0"/>
              <a:t>所以勸親親也。官</a:t>
            </a:r>
            <a:r>
              <a:rPr lang="zh-TW" altLang="en-US" b="1" dirty="0" smtClean="0"/>
              <a:t>盛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多置僚屬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任使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任其使令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所以勸大臣也。忠信重祿，所以勸士也。時使薄斂，所以勸百姓也。日</a:t>
            </a:r>
            <a:r>
              <a:rPr lang="zh-TW" altLang="en-US" b="1" dirty="0" smtClean="0"/>
              <a:t>省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月試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核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既</a:t>
            </a:r>
            <a:r>
              <a:rPr lang="zh-TW" altLang="en-US" b="1" dirty="0" smtClean="0"/>
              <a:t>稟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餼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廩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薪給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稱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b="1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chèn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適當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事</a:t>
            </a:r>
            <a:r>
              <a:rPr lang="zh-TW" altLang="en-US" b="1" dirty="0"/>
              <a:t>，所以勸百工也</a:t>
            </a:r>
            <a:r>
              <a:rPr lang="zh-TW" altLang="en-US" b="1" dirty="0" smtClean="0"/>
              <a:t>。</a:t>
            </a:r>
            <a:endParaRPr lang="zh-TW" altLang="en-US" b="1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61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0087223"/>
              </p:ext>
            </p:extLst>
          </p:nvPr>
        </p:nvGraphicFramePr>
        <p:xfrm>
          <a:off x="3579306" y="3577716"/>
          <a:ext cx="7664006" cy="2738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1328648"/>
              </p:ext>
            </p:extLst>
          </p:nvPr>
        </p:nvGraphicFramePr>
        <p:xfrm>
          <a:off x="887134" y="0"/>
          <a:ext cx="10387351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94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446809"/>
            <a:ext cx="11244067" cy="5464413"/>
          </a:xfrm>
        </p:spPr>
        <p:txBody>
          <a:bodyPr>
            <a:noAutofit/>
          </a:bodyPr>
          <a:lstStyle/>
          <a:p>
            <a:r>
              <a:rPr lang="zh-TW" altLang="en-US" b="1" dirty="0"/>
              <a:t>送往迎來，嘉善而</a:t>
            </a:r>
            <a:r>
              <a:rPr lang="zh-TW" altLang="en-US" b="1" dirty="0" smtClean="0"/>
              <a:t>矜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憫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不能，</a:t>
            </a:r>
            <a:r>
              <a:rPr lang="zh-TW" altLang="en-US" b="1" dirty="0"/>
              <a:t>所以柔遠人</a:t>
            </a:r>
            <a:r>
              <a:rPr lang="zh-TW" altLang="en-US" b="1" dirty="0" smtClean="0"/>
              <a:t>也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獎勵外僑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。</a:t>
            </a:r>
            <a:r>
              <a:rPr lang="zh-TW" altLang="en-US" b="1" dirty="0"/>
              <a:t>繼</a:t>
            </a:r>
            <a:r>
              <a:rPr lang="zh-TW" altLang="en-US" b="1" dirty="0" smtClean="0"/>
              <a:t>絕世，</a:t>
            </a:r>
            <a:r>
              <a:rPr lang="zh-TW" altLang="en-US" b="1" dirty="0"/>
              <a:t>舉廢</a:t>
            </a:r>
            <a:r>
              <a:rPr lang="zh-TW" altLang="en-US" b="1" dirty="0" smtClean="0"/>
              <a:t>國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已亡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治亂持</a:t>
            </a:r>
            <a:r>
              <a:rPr lang="zh-TW" altLang="en-US" b="1" dirty="0" smtClean="0"/>
              <a:t>危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已亂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，朝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天子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聘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諸侯互訪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以</a:t>
            </a:r>
            <a:r>
              <a:rPr lang="zh-TW" altLang="en-US" b="1" dirty="0"/>
              <a:t>時，厚往而薄來，所以懷諸侯也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44558151"/>
              </p:ext>
            </p:extLst>
          </p:nvPr>
        </p:nvGraphicFramePr>
        <p:xfrm>
          <a:off x="2567146" y="2226833"/>
          <a:ext cx="6781249" cy="4631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07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91045" y="1166649"/>
            <a:ext cx="10387364" cy="3777622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buClr>
                <a:srgbClr val="A53010"/>
              </a:buClr>
              <a:buNone/>
            </a:pPr>
            <a:r>
              <a:rPr lang="en-US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原動力</a:t>
            </a:r>
            <a:r>
              <a:rPr lang="en-US" altLang="zh-TW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凡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為天下國家有九經，所以行之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者 </a:t>
            </a:r>
            <a:r>
              <a:rPr lang="zh-TW" altLang="en-US" b="1" dirty="0" smtClean="0">
                <a:solidFill>
                  <a:srgbClr val="FF0000"/>
                </a:solidFill>
              </a:rPr>
              <a:t>一 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也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。 </a:t>
            </a:r>
            <a:endParaRPr lang="en-US" altLang="zh-TW" b="1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zh-TW" altLang="en-US" sz="40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橢圓 3"/>
          <p:cNvSpPr/>
          <p:nvPr/>
        </p:nvSpPr>
        <p:spPr>
          <a:xfrm>
            <a:off x="5142888" y="2825772"/>
            <a:ext cx="1440000" cy="1440000"/>
          </a:xfrm>
          <a:prstGeom prst="ellips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>
                <a:solidFill>
                  <a:srgbClr val="FF0000"/>
                </a:solidFill>
              </a:rPr>
              <a:t>誠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62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56705"/>
            <a:ext cx="11244067" cy="5836170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en-US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豫前定</a:t>
            </a:r>
            <a:r>
              <a:rPr lang="en-US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凡事</a:t>
            </a:r>
            <a:r>
              <a:rPr lang="zh-TW" altLang="en-US" b="1" dirty="0"/>
              <a:t>豫則立，不豫則廢。言前定，則不</a:t>
            </a:r>
            <a:r>
              <a:rPr lang="zh-TW" altLang="en-US" b="1" dirty="0" smtClean="0"/>
              <a:t>跲。事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計畫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前</a:t>
            </a:r>
            <a:r>
              <a:rPr lang="zh-TW" altLang="en-US" b="1" dirty="0"/>
              <a:t>定，則不困。</a:t>
            </a:r>
            <a:r>
              <a:rPr lang="zh-TW" altLang="en-US" b="1" dirty="0" smtClean="0"/>
              <a:t>行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執行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前</a:t>
            </a:r>
            <a:r>
              <a:rPr lang="zh-TW" altLang="en-US" b="1" dirty="0"/>
              <a:t>定，則不疚。</a:t>
            </a:r>
            <a:r>
              <a:rPr lang="zh-TW" altLang="en-US" b="1" dirty="0" smtClean="0"/>
              <a:t>道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廣指一切道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前</a:t>
            </a:r>
            <a:r>
              <a:rPr lang="zh-TW" altLang="en-US" b="1" dirty="0"/>
              <a:t>定，則不窮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豫：預備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jié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jiá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顛仆（絆倒）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困：阻難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疚：弊病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窮：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盡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96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714895"/>
            <a:ext cx="10724845" cy="519632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/>
              <a:t>在下位，不</a:t>
            </a:r>
            <a:r>
              <a:rPr lang="zh-TW" altLang="en-US" b="1" dirty="0" smtClean="0"/>
              <a:t>獲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乎</a:t>
            </a:r>
            <a:r>
              <a:rPr lang="zh-TW" altLang="en-US" b="1" dirty="0"/>
              <a:t>上，民不可得而治矣。</a:t>
            </a:r>
            <a:r>
              <a:rPr lang="zh-TW" altLang="en-US" b="1" dirty="0">
                <a:solidFill>
                  <a:srgbClr val="FF0000"/>
                </a:solidFill>
              </a:rPr>
              <a:t>獲乎上有道</a:t>
            </a:r>
            <a:r>
              <a:rPr lang="zh-TW" altLang="en-US" b="1" dirty="0"/>
              <a:t>：不信乎朋友，不獲乎上矣。信乎朋友有道：不順乎親，不信乎朋友矣。順乎親有道：反諸身不誠，不順乎親矣。誠身有道：</a:t>
            </a:r>
            <a:r>
              <a:rPr lang="zh-TW" altLang="en-US" b="1" dirty="0">
                <a:solidFill>
                  <a:srgbClr val="FF0000"/>
                </a:solidFill>
              </a:rPr>
              <a:t>不明乎善</a:t>
            </a:r>
            <a:r>
              <a:rPr lang="zh-TW" altLang="en-US" b="1" dirty="0"/>
              <a:t>，不</a:t>
            </a:r>
            <a:r>
              <a:rPr lang="zh-TW" altLang="en-US" b="1" dirty="0">
                <a:solidFill>
                  <a:srgbClr val="FF0000"/>
                </a:solidFill>
              </a:rPr>
              <a:t>誠乎身</a:t>
            </a:r>
            <a:r>
              <a:rPr lang="zh-TW" altLang="en-US" b="1" dirty="0"/>
              <a:t>矣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郭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巨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埋兒例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周木問安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例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55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788276"/>
            <a:ext cx="10724845" cy="512294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/>
              <a:t>誠者，天之道也。誠之者，人之道也。誠者，</a:t>
            </a:r>
            <a:r>
              <a:rPr lang="zh-TW" altLang="en-US" b="1" dirty="0">
                <a:solidFill>
                  <a:srgbClr val="FF0000"/>
                </a:solidFill>
              </a:rPr>
              <a:t>不勉而中，不思而得，</a:t>
            </a:r>
            <a:r>
              <a:rPr lang="zh-TW" altLang="en-US" b="1" dirty="0" smtClean="0">
                <a:solidFill>
                  <a:srgbClr val="FF0000"/>
                </a:solidFill>
              </a:rPr>
              <a:t>從容</a:t>
            </a:r>
            <a:r>
              <a:rPr lang="zh-TW" altLang="en-US" b="1" dirty="0">
                <a:solidFill>
                  <a:srgbClr val="FF0000"/>
                </a:solidFill>
              </a:rPr>
              <a:t>中道，聖人也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ct val="150000"/>
              </a:lnSpc>
            </a:pP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此承上文誠身而言。誠者，真實無妄之謂，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天理之本然也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。誠之者，未能真實無妄，而欲其真實無妄之謂，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人事之當然也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。聖人之德，渾然天理，真實無妄，不待思勉而從容中道，則亦天之道也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2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788276"/>
            <a:ext cx="10724845" cy="5122946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900" b="1" dirty="0" smtClean="0"/>
              <a:t>誠</a:t>
            </a:r>
            <a:r>
              <a:rPr lang="zh-TW" altLang="en-US" sz="3900" b="1" dirty="0"/>
              <a:t>之者，</a:t>
            </a:r>
            <a:r>
              <a:rPr lang="zh-TW" altLang="en-US" sz="3900" b="1" dirty="0">
                <a:solidFill>
                  <a:srgbClr val="FF0000"/>
                </a:solidFill>
              </a:rPr>
              <a:t>擇善而固執</a:t>
            </a:r>
            <a:r>
              <a:rPr lang="zh-TW" altLang="en-US" sz="3900" b="1" dirty="0"/>
              <a:t>之者也</a:t>
            </a:r>
            <a:r>
              <a:rPr lang="zh-TW" altLang="en-US" sz="3900" b="1" dirty="0" smtClean="0"/>
              <a:t>。</a:t>
            </a:r>
            <a:endParaRPr lang="en-US" altLang="zh-TW" sz="3900" b="1" dirty="0" smtClean="0"/>
          </a:p>
          <a:p>
            <a:pPr>
              <a:lnSpc>
                <a:spcPct val="150000"/>
              </a:lnSpc>
            </a:pP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未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至於聖，則不能無人欲之私，而其為德不能皆實。故未能不思而得，則必擇善，然後可以明善；未能不勉而中，則必固執，然後可以誠身，此則所謂人之道也。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不思而得，生知也。不勉而中，安行也。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擇善，學知</a:t>
            </a:r>
            <a:r>
              <a:rPr lang="zh-TW" altLang="zh-TW" b="1" u="sng" dirty="0">
                <a:latin typeface="DFKai-SB" panose="03000509000000000000" pitchFamily="65" charset="-120"/>
                <a:ea typeface="DFKai-SB" panose="03000509000000000000" pitchFamily="65" charset="-120"/>
              </a:rPr>
              <a:t>以下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之事。固執，利行以下之事也。</a:t>
            </a:r>
          </a:p>
          <a:p>
            <a:pPr>
              <a:lnSpc>
                <a:spcPct val="150000"/>
              </a:lnSpc>
            </a:pP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3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660703"/>
              </p:ext>
            </p:extLst>
          </p:nvPr>
        </p:nvGraphicFramePr>
        <p:xfrm>
          <a:off x="779767" y="903467"/>
          <a:ext cx="9775066" cy="5356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6" name="直線接點 5"/>
          <p:cNvCxnSpPr/>
          <p:nvPr/>
        </p:nvCxnSpPr>
        <p:spPr>
          <a:xfrm>
            <a:off x="8309202" y="1902982"/>
            <a:ext cx="866693" cy="73983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7" name="直線接點 6"/>
          <p:cNvCxnSpPr/>
          <p:nvPr/>
        </p:nvCxnSpPr>
        <p:spPr>
          <a:xfrm>
            <a:off x="8309202" y="2642815"/>
            <a:ext cx="866693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3" name="文字方塊 2"/>
          <p:cNvSpPr txBox="1"/>
          <p:nvPr/>
        </p:nvSpPr>
        <p:spPr>
          <a:xfrm>
            <a:off x="8851878" y="3382648"/>
            <a:ext cx="2091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600" dirty="0">
                <a:solidFill>
                  <a:srgbClr val="FF0000"/>
                </a:solidFill>
              </a:rPr>
              <a:t>希</a:t>
            </a:r>
            <a:r>
              <a:rPr lang="zh-TW" altLang="en-US" sz="3600" dirty="0" smtClean="0">
                <a:solidFill>
                  <a:srgbClr val="FF0000"/>
                </a:solidFill>
              </a:rPr>
              <a:t>聖希賢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55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31767"/>
            <a:ext cx="10724845" cy="577897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>
                <a:solidFill>
                  <a:srgbClr val="FF0000"/>
                </a:solidFill>
              </a:rPr>
              <a:t>博學之，審問之，慎思之，明辨之，篤行之</a:t>
            </a:r>
            <a:r>
              <a:rPr lang="zh-TW" altLang="en-US" b="1" dirty="0" smtClean="0">
                <a:solidFill>
                  <a:srgbClr val="FF0000"/>
                </a:solidFill>
              </a:rPr>
              <a:t>。</a:t>
            </a:r>
            <a:endParaRPr lang="en-US" altLang="zh-TW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此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誠之之目也。學、問、思、辨，所以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擇善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而為知，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學而知也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。篤行，所以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固執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而為仁，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利而行也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。程子曰：「五者廢其一，非學也。」</a:t>
            </a:r>
          </a:p>
          <a:p>
            <a:pPr marL="0" indent="0">
              <a:lnSpc>
                <a:spcPct val="150000"/>
              </a:lnSpc>
              <a:buNone/>
            </a:pPr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69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1434800"/>
              </p:ext>
            </p:extLst>
          </p:nvPr>
        </p:nvGraphicFramePr>
        <p:xfrm>
          <a:off x="2151491" y="451944"/>
          <a:ext cx="9226554" cy="584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3" name="左大括弧 2"/>
          <p:cNvSpPr/>
          <p:nvPr/>
        </p:nvSpPr>
        <p:spPr>
          <a:xfrm rot="18559429">
            <a:off x="4278907" y="1386478"/>
            <a:ext cx="432747" cy="5817572"/>
          </a:xfrm>
          <a:prstGeom prst="leftBrace">
            <a:avLst>
              <a:gd name="adj1" fmla="val 29955"/>
              <a:gd name="adj2" fmla="val 48772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文字方塊 4"/>
          <p:cNvSpPr txBox="1"/>
          <p:nvPr/>
        </p:nvSpPr>
        <p:spPr>
          <a:xfrm>
            <a:off x="2240819" y="4094921"/>
            <a:ext cx="27386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zh-TW" sz="3600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擇</a:t>
            </a:r>
            <a:r>
              <a:rPr lang="zh-TW" altLang="zh-TW" sz="36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善</a:t>
            </a:r>
            <a:endParaRPr lang="en-US" altLang="zh-TW" sz="36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algn="ctr"/>
            <a:r>
              <a:rPr lang="zh-TW" altLang="zh-TW" sz="36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學</a:t>
            </a:r>
            <a:r>
              <a:rPr lang="zh-TW" altLang="zh-TW" sz="3600" dirty="0">
                <a:latin typeface="DFKai-SB" panose="03000509000000000000" pitchFamily="65" charset="-120"/>
                <a:ea typeface="DFKai-SB" panose="03000509000000000000" pitchFamily="65" charset="-120"/>
              </a:rPr>
              <a:t>而</a:t>
            </a:r>
            <a:r>
              <a:rPr lang="zh-TW" altLang="zh-TW" sz="36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知</a:t>
            </a:r>
            <a:r>
              <a:rPr lang="zh-TW" altLang="en-US" sz="36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之</a:t>
            </a:r>
            <a:endParaRPr lang="zh-TW" altLang="en-US" sz="3600" dirty="0"/>
          </a:p>
        </p:txBody>
      </p:sp>
      <p:sp>
        <p:nvSpPr>
          <p:cNvPr id="6" name="矩形圖說文字 5"/>
          <p:cNvSpPr/>
          <p:nvPr/>
        </p:nvSpPr>
        <p:spPr>
          <a:xfrm>
            <a:off x="9889435" y="2435088"/>
            <a:ext cx="2097156" cy="1411356"/>
          </a:xfrm>
          <a:prstGeom prst="wedgeRectCallout">
            <a:avLst>
              <a:gd name="adj1" fmla="val -54951"/>
              <a:gd name="adj2" fmla="val 145428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zh-TW" sz="36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固執</a:t>
            </a:r>
            <a:endParaRPr lang="en-US" altLang="zh-TW" sz="36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algn="ctr"/>
            <a:r>
              <a:rPr lang="zh-TW" altLang="zh-TW" sz="36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利</a:t>
            </a:r>
            <a:r>
              <a:rPr lang="zh-TW" altLang="zh-TW" sz="36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而</a:t>
            </a:r>
            <a:r>
              <a:rPr lang="zh-TW" altLang="zh-TW" sz="36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行</a:t>
            </a:r>
            <a:r>
              <a:rPr lang="zh-TW" altLang="en-US" sz="36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之</a:t>
            </a:r>
            <a:endParaRPr lang="zh-TW" alt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6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31767"/>
            <a:ext cx="10724845" cy="577897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 smtClean="0"/>
              <a:t>有</a:t>
            </a:r>
            <a:r>
              <a:rPr lang="zh-TW" altLang="en-US" b="1" dirty="0">
                <a:solidFill>
                  <a:srgbClr val="FF0000"/>
                </a:solidFill>
              </a:rPr>
              <a:t>弗學</a:t>
            </a:r>
            <a:r>
              <a:rPr lang="zh-TW" altLang="en-US" b="1" dirty="0"/>
              <a:t>，學之弗能弗</a:t>
            </a:r>
            <a:r>
              <a:rPr lang="zh-TW" altLang="en-US" b="1" dirty="0" smtClean="0"/>
              <a:t>措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置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b="1" dirty="0" smtClean="0"/>
              <a:t>也</a:t>
            </a:r>
            <a:r>
              <a:rPr lang="zh-TW" altLang="en-US" b="1" dirty="0"/>
              <a:t>。有</a:t>
            </a:r>
            <a:r>
              <a:rPr lang="zh-TW" altLang="en-US" b="1" dirty="0">
                <a:solidFill>
                  <a:srgbClr val="FF0000"/>
                </a:solidFill>
              </a:rPr>
              <a:t>弗問</a:t>
            </a:r>
            <a:r>
              <a:rPr lang="zh-TW" altLang="en-US" b="1" dirty="0"/>
              <a:t>，問之弗知弗措也。有</a:t>
            </a:r>
            <a:r>
              <a:rPr lang="zh-TW" altLang="en-US" b="1" dirty="0">
                <a:solidFill>
                  <a:srgbClr val="FF0000"/>
                </a:solidFill>
              </a:rPr>
              <a:t>弗思</a:t>
            </a:r>
            <a:r>
              <a:rPr lang="zh-TW" altLang="en-US" b="1" dirty="0"/>
              <a:t>，思之弗得弗措也。有</a:t>
            </a:r>
            <a:r>
              <a:rPr lang="zh-TW" altLang="en-US" b="1" dirty="0">
                <a:solidFill>
                  <a:srgbClr val="FF0000"/>
                </a:solidFill>
              </a:rPr>
              <a:t>弗辨</a:t>
            </a:r>
            <a:r>
              <a:rPr lang="zh-TW" altLang="en-US" b="1" dirty="0"/>
              <a:t>，辨之弗明弗措也。有</a:t>
            </a:r>
            <a:r>
              <a:rPr lang="zh-TW" altLang="en-US" b="1" dirty="0">
                <a:solidFill>
                  <a:srgbClr val="FF0000"/>
                </a:solidFill>
              </a:rPr>
              <a:t>弗行</a:t>
            </a:r>
            <a:r>
              <a:rPr lang="zh-TW" altLang="en-US" b="1" dirty="0"/>
              <a:t>，行之弗篤弗措也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弗學、弗問、弗思、弗辨、弗行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，係就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時間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而言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徐老師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42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31767"/>
            <a:ext cx="10724845" cy="527945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 smtClean="0">
                <a:solidFill>
                  <a:schemeClr val="tx1"/>
                </a:solidFill>
              </a:rPr>
              <a:t>人</a:t>
            </a:r>
            <a:r>
              <a:rPr lang="zh-TW" altLang="en-US" b="1" dirty="0">
                <a:solidFill>
                  <a:schemeClr val="tx1"/>
                </a:solidFill>
              </a:rPr>
              <a:t>一能之，己百之。人十能之，己千之</a:t>
            </a:r>
            <a:r>
              <a:rPr lang="zh-TW" altLang="en-US" b="1" dirty="0" smtClean="0">
                <a:solidFill>
                  <a:schemeClr val="tx1"/>
                </a:solidFill>
              </a:rPr>
              <a:t>。</a:t>
            </a:r>
            <a:endParaRPr lang="en-US" altLang="zh-TW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君子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之學，不為則已，為則必要其成，故常百倍其功。</a:t>
            </a:r>
            <a:r>
              <a:rPr lang="zh-TW" altLang="zh-TW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此困而知，勉而行者也，勇之事也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b="1" dirty="0">
                <a:solidFill>
                  <a:schemeClr val="tx1"/>
                </a:solidFill>
              </a:rPr>
              <a:t>果能此道矣，雖愚必</a:t>
            </a:r>
            <a:r>
              <a:rPr lang="zh-TW" altLang="en-US" b="1" dirty="0">
                <a:solidFill>
                  <a:srgbClr val="FF0000"/>
                </a:solidFill>
              </a:rPr>
              <a:t>明</a:t>
            </a:r>
            <a:r>
              <a:rPr lang="zh-TW" altLang="en-US" b="1" dirty="0">
                <a:solidFill>
                  <a:schemeClr val="tx1"/>
                </a:solidFill>
              </a:rPr>
              <a:t>，雖柔必</a:t>
            </a:r>
            <a:r>
              <a:rPr lang="zh-TW" altLang="en-US" b="1" dirty="0">
                <a:solidFill>
                  <a:srgbClr val="FF0000"/>
                </a:solidFill>
              </a:rPr>
              <a:t>強</a:t>
            </a:r>
            <a:r>
              <a:rPr lang="zh-TW" altLang="en-US" b="1" dirty="0">
                <a:solidFill>
                  <a:schemeClr val="tx1"/>
                </a:solidFill>
              </a:rPr>
              <a:t>。 </a:t>
            </a:r>
            <a:endParaRPr lang="en-US" altLang="zh-TW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明者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擇善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之功，強者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固執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之效。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87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8448710"/>
              </p:ext>
            </p:extLst>
          </p:nvPr>
        </p:nvGraphicFramePr>
        <p:xfrm>
          <a:off x="1286607" y="1313208"/>
          <a:ext cx="957125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899036" y="824041"/>
            <a:ext cx="35139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雪</a:t>
            </a:r>
            <a:r>
              <a:rPr lang="zh-TW" altLang="en-US" sz="3200" dirty="0">
                <a:solidFill>
                  <a:srgbClr val="FF0000"/>
                </a:solidFill>
              </a:rPr>
              <a:t>公表</a:t>
            </a:r>
            <a:r>
              <a:rPr lang="zh-TW" altLang="en-US" sz="3200" dirty="0" smtClean="0">
                <a:solidFill>
                  <a:srgbClr val="FF0000"/>
                </a:solidFill>
              </a:rPr>
              <a:t>注 </a:t>
            </a:r>
            <a:r>
              <a:rPr lang="en-US" altLang="zh-TW" sz="3200" dirty="0" smtClean="0">
                <a:solidFill>
                  <a:srgbClr val="FF0000"/>
                </a:solidFill>
              </a:rPr>
              <a:t>p.259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60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DA1982-45DF-4A5C-9994-E875A0B60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C1DA1982-45DF-4A5C-9994-E875A0B60E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561706-5E6C-4DDA-ACF6-18A778B1CB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0B561706-5E6C-4DDA-ACF6-18A778B1CB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4A06BE-80EA-4712-A27D-5F868505BA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BB4A06BE-80EA-4712-A27D-5F868505BA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CFF744-928A-4C04-916B-6620D334E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2CCFF744-928A-4C04-916B-6620D334E8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408C34-D0AC-4749-9AC1-364BA5DAAD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38408C34-D0AC-4749-9AC1-364BA5DAAD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23B08C-1E7D-455A-A0C7-CDFBDBFA8D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5423B08C-1E7D-455A-A0C7-CDFBDBFA8D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811ED3-214F-454A-BF66-0880A2C206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C2811ED3-214F-454A-BF66-0880A2C206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21CF35-8585-489F-8E46-CC01B43D7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2221CF35-8585-489F-8E46-CC01B43D75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F29974-A9CC-4A43-9F33-7C2D224EA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3DF29974-A9CC-4A43-9F33-7C2D224EA2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FEA983-3F60-4D3A-B687-B795436271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C0FEA983-3F60-4D3A-B687-B795436271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E86B45-1F7E-49D5-892D-9AA421C1A9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0BE86B45-1F7E-49D5-892D-9AA421C1A9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889D0B-7255-4047-9ED7-8A149654F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graphicEl>
                                              <a:dgm id="{5B889D0B-7255-4047-9ED7-8A149654FE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260938-15AA-42D9-B998-58041C576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70260938-15AA-42D9-B998-58041C576F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乳白玻璃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5250</TotalTime>
  <Words>4422</Words>
  <Application>Microsoft Office PowerPoint</Application>
  <PresentationFormat>寬螢幕</PresentationFormat>
  <Paragraphs>326</Paragraphs>
  <Slides>39</Slides>
  <Notes>13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39</vt:i4>
      </vt:variant>
    </vt:vector>
  </HeadingPairs>
  <TitlesOfParts>
    <vt:vector size="49" baseType="lpstr">
      <vt:lpstr>DFKai-SB</vt:lpstr>
      <vt:lpstr>DFKai-SB</vt:lpstr>
      <vt:lpstr>微軟正黑體</vt:lpstr>
      <vt:lpstr>新細明體</vt:lpstr>
      <vt:lpstr>等线</vt:lpstr>
      <vt:lpstr>Arial</vt:lpstr>
      <vt:lpstr>Calibri</vt:lpstr>
      <vt:lpstr>Wingdings</vt:lpstr>
      <vt:lpstr>Wingdings 3</vt:lpstr>
      <vt:lpstr>絲縷</vt:lpstr>
      <vt:lpstr>中庸研究(六)</vt:lpstr>
      <vt:lpstr>第二十章  </vt:lpstr>
      <vt:lpstr>夫政也者，蒲盧也。</vt:lpstr>
      <vt:lpstr>南齊陶弘景《本草經集注》考證：</vt:lpstr>
      <vt:lpstr>夫政也者，蒲盧也。</vt:lpstr>
      <vt:lpstr>PowerPoint 簡報</vt:lpstr>
      <vt:lpstr>PowerPoint 簡報</vt:lpstr>
      <vt:lpstr>《易．乾．文言》</vt:lpstr>
      <vt:lpstr>「仁」與「元」字義探索</vt:lpstr>
      <vt:lpstr>PowerPoint 簡報</vt:lpstr>
      <vt:lpstr>生生之謂仁：生生不息的生氣、生機</vt:lpstr>
      <vt:lpstr>PowerPoint 簡報</vt:lpstr>
      <vt:lpstr>仁者，人也，親親為大。義者，宜也，尊賢為大。親親之殺，尊賢之等，禮所生也。</vt:lpstr>
      <vt:lpstr>故君子，不可以不脩身。思脩身，不可以不事親。思事親，不可以不知人。思知人，不可以不知天。 </vt:lpstr>
      <vt:lpstr>PowerPoint 簡報</vt:lpstr>
      <vt:lpstr>異名同實</vt:lpstr>
      <vt:lpstr>PowerPoint 簡報</vt:lpstr>
      <vt:lpstr>或安（自然）而行之（三達德）；或利（貪榮名）而行之；或勉強（恥不若人）而行之：及其成功，一(同)也。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凡為天下國家有九經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409</cp:revision>
  <dcterms:created xsi:type="dcterms:W3CDTF">2017-09-05T02:29:32Z</dcterms:created>
  <dcterms:modified xsi:type="dcterms:W3CDTF">2019-12-01T22:45:08Z</dcterms:modified>
</cp:coreProperties>
</file>