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0" r:id="rId6"/>
    <p:sldId id="263" r:id="rId7"/>
    <p:sldId id="266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A5F4A5-9AFC-C891-5B21-41DE9EB6E845}" v="265" dt="2026-06-11T09:43:32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veer Singh (2435106)" userId="S::2435106@student.uwtsd.ac.uk::78b52d83-70ce-453f-8a61-622b7cd34b9e" providerId="AD" clId="Web-{12A5F4A5-9AFC-C891-5B21-41DE9EB6E845}"/>
    <pc:docChg chg="addSld delSld modSld sldOrd">
      <pc:chgData name="Rajveer Singh (2435106)" userId="S::2435106@student.uwtsd.ac.uk::78b52d83-70ce-453f-8a61-622b7cd34b9e" providerId="AD" clId="Web-{12A5F4A5-9AFC-C891-5B21-41DE9EB6E845}" dt="2026-06-11T09:43:32.197" v="249" actId="1076"/>
      <pc:docMkLst>
        <pc:docMk/>
      </pc:docMkLst>
      <pc:sldChg chg="addSp delSp modSp">
        <pc:chgData name="Rajveer Singh (2435106)" userId="S::2435106@student.uwtsd.ac.uk::78b52d83-70ce-453f-8a61-622b7cd34b9e" providerId="AD" clId="Web-{12A5F4A5-9AFC-C891-5B21-41DE9EB6E845}" dt="2026-06-11T09:35:26.111" v="242" actId="20577"/>
        <pc:sldMkLst>
          <pc:docMk/>
          <pc:sldMk cId="109857222" sldId="256"/>
        </pc:sldMkLst>
        <pc:spChg chg="mod">
          <ac:chgData name="Rajveer Singh (2435106)" userId="S::2435106@student.uwtsd.ac.uk::78b52d83-70ce-453f-8a61-622b7cd34b9e" providerId="AD" clId="Web-{12A5F4A5-9AFC-C891-5B21-41DE9EB6E845}" dt="2026-06-11T09:11:32.749" v="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11:24.311" v="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jveer Singh (2435106)" userId="S::2435106@student.uwtsd.ac.uk::78b52d83-70ce-453f-8a61-622b7cd34b9e" providerId="AD" clId="Web-{12A5F4A5-9AFC-C891-5B21-41DE9EB6E845}" dt="2026-06-11T09:12:46.660" v="11"/>
          <ac:spMkLst>
            <pc:docMk/>
            <pc:sldMk cId="109857222" sldId="256"/>
            <ac:spMk id="4" creationId="{0D93DFA1-9F0A-C509-5CF3-B3125496A1E3}"/>
          </ac:spMkLst>
        </pc:spChg>
        <pc:spChg chg="add">
          <ac:chgData name="Rajveer Singh (2435106)" userId="S::2435106@student.uwtsd.ac.uk::78b52d83-70ce-453f-8a61-622b7cd34b9e" providerId="AD" clId="Web-{12A5F4A5-9AFC-C891-5B21-41DE9EB6E845}" dt="2026-06-11T09:31:17.597" v="185"/>
          <ac:spMkLst>
            <pc:docMk/>
            <pc:sldMk cId="109857222" sldId="256"/>
            <ac:spMk id="5" creationId="{92C932CC-0FD3-4DF1-68F1-1E5F3F635304}"/>
          </ac:spMkLst>
        </pc:spChg>
        <pc:spChg chg="add mod">
          <ac:chgData name="Rajveer Singh (2435106)" userId="S::2435106@student.uwtsd.ac.uk::78b52d83-70ce-453f-8a61-622b7cd34b9e" providerId="AD" clId="Web-{12A5F4A5-9AFC-C891-5B21-41DE9EB6E845}" dt="2026-06-11T09:35:26.111" v="242" actId="20577"/>
          <ac:spMkLst>
            <pc:docMk/>
            <pc:sldMk cId="109857222" sldId="256"/>
            <ac:spMk id="6" creationId="{22A31CC4-AC2B-9C1E-80F6-B00D9DE7DB08}"/>
          </ac:spMkLst>
        </pc:spChg>
      </pc:sldChg>
      <pc:sldChg chg="modSp new">
        <pc:chgData name="Rajveer Singh (2435106)" userId="S::2435106@student.uwtsd.ac.uk::78b52d83-70ce-453f-8a61-622b7cd34b9e" providerId="AD" clId="Web-{12A5F4A5-9AFC-C891-5B21-41DE9EB6E845}" dt="2026-06-11T09:15:08.997" v="47" actId="20577"/>
        <pc:sldMkLst>
          <pc:docMk/>
          <pc:sldMk cId="548889959" sldId="257"/>
        </pc:sldMkLst>
        <pc:spChg chg="mod">
          <ac:chgData name="Rajveer Singh (2435106)" userId="S::2435106@student.uwtsd.ac.uk::78b52d83-70ce-453f-8a61-622b7cd34b9e" providerId="AD" clId="Web-{12A5F4A5-9AFC-C891-5B21-41DE9EB6E845}" dt="2026-06-11T09:13:20.881" v="16" actId="20577"/>
          <ac:spMkLst>
            <pc:docMk/>
            <pc:sldMk cId="548889959" sldId="257"/>
            <ac:spMk id="2" creationId="{C5E4A3EA-58F9-5FC4-FB67-D1E6DD5B27AD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15:08.997" v="47" actId="20577"/>
          <ac:spMkLst>
            <pc:docMk/>
            <pc:sldMk cId="548889959" sldId="257"/>
            <ac:spMk id="3" creationId="{DC8A202E-3CC4-9E6B-0030-7A8C5CE86FFB}"/>
          </ac:spMkLst>
        </pc:spChg>
      </pc:sldChg>
      <pc:sldChg chg="modSp new">
        <pc:chgData name="Rajveer Singh (2435106)" userId="S::2435106@student.uwtsd.ac.uk::78b52d83-70ce-453f-8a61-622b7cd34b9e" providerId="AD" clId="Web-{12A5F4A5-9AFC-C891-5B21-41DE9EB6E845}" dt="2026-06-11T09:16:56.847" v="71" actId="20577"/>
        <pc:sldMkLst>
          <pc:docMk/>
          <pc:sldMk cId="2024981679" sldId="258"/>
        </pc:sldMkLst>
        <pc:spChg chg="mod">
          <ac:chgData name="Rajveer Singh (2435106)" userId="S::2435106@student.uwtsd.ac.uk::78b52d83-70ce-453f-8a61-622b7cd34b9e" providerId="AD" clId="Web-{12A5F4A5-9AFC-C891-5B21-41DE9EB6E845}" dt="2026-06-11T09:15:35.452" v="49" actId="20577"/>
          <ac:spMkLst>
            <pc:docMk/>
            <pc:sldMk cId="2024981679" sldId="258"/>
            <ac:spMk id="2" creationId="{973588EA-AD56-946E-3AAF-30E0EE0B28F7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16:56.847" v="71" actId="20577"/>
          <ac:spMkLst>
            <pc:docMk/>
            <pc:sldMk cId="2024981679" sldId="258"/>
            <ac:spMk id="3" creationId="{1216A56F-8C02-4DFE-EAF7-BE9273334029}"/>
          </ac:spMkLst>
        </pc:spChg>
      </pc:sldChg>
      <pc:sldChg chg="modSp new del">
        <pc:chgData name="Rajveer Singh (2435106)" userId="S::2435106@student.uwtsd.ac.uk::78b52d83-70ce-453f-8a61-622b7cd34b9e" providerId="AD" clId="Web-{12A5F4A5-9AFC-C891-5B21-41DE9EB6E845}" dt="2026-06-11T09:37:16.901" v="243"/>
        <pc:sldMkLst>
          <pc:docMk/>
          <pc:sldMk cId="2691599644" sldId="259"/>
        </pc:sldMkLst>
        <pc:spChg chg="mod">
          <ac:chgData name="Rajveer Singh (2435106)" userId="S::2435106@student.uwtsd.ac.uk::78b52d83-70ce-453f-8a61-622b7cd34b9e" providerId="AD" clId="Web-{12A5F4A5-9AFC-C891-5B21-41DE9EB6E845}" dt="2026-06-11T09:17:22.473" v="73" actId="20577"/>
          <ac:spMkLst>
            <pc:docMk/>
            <pc:sldMk cId="2691599644" sldId="259"/>
            <ac:spMk id="2" creationId="{F139321C-D268-DF21-A722-3645222DA616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18:45.417" v="92" actId="20577"/>
          <ac:spMkLst>
            <pc:docMk/>
            <pc:sldMk cId="2691599644" sldId="259"/>
            <ac:spMk id="3" creationId="{6B1E6969-343A-9B35-1670-506B312EDFEB}"/>
          </ac:spMkLst>
        </pc:spChg>
      </pc:sldChg>
      <pc:sldChg chg="modSp new">
        <pc:chgData name="Rajveer Singh (2435106)" userId="S::2435106@student.uwtsd.ac.uk::78b52d83-70ce-453f-8a61-622b7cd34b9e" providerId="AD" clId="Web-{12A5F4A5-9AFC-C891-5B21-41DE9EB6E845}" dt="2026-06-11T09:20:31.567" v="125" actId="20577"/>
        <pc:sldMkLst>
          <pc:docMk/>
          <pc:sldMk cId="4054641703" sldId="260"/>
        </pc:sldMkLst>
        <pc:spChg chg="mod">
          <ac:chgData name="Rajveer Singh (2435106)" userId="S::2435106@student.uwtsd.ac.uk::78b52d83-70ce-453f-8a61-622b7cd34b9e" providerId="AD" clId="Web-{12A5F4A5-9AFC-C891-5B21-41DE9EB6E845}" dt="2026-06-11T09:19:09.309" v="95" actId="20577"/>
          <ac:spMkLst>
            <pc:docMk/>
            <pc:sldMk cId="4054641703" sldId="260"/>
            <ac:spMk id="2" creationId="{F0635EBC-C090-0B49-6A5E-40769286669C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20:31.567" v="125" actId="20577"/>
          <ac:spMkLst>
            <pc:docMk/>
            <pc:sldMk cId="4054641703" sldId="260"/>
            <ac:spMk id="3" creationId="{6DC33EAC-E1BC-E149-DD66-86A2F1CBBEF5}"/>
          </ac:spMkLst>
        </pc:spChg>
      </pc:sldChg>
      <pc:sldChg chg="modSp new del">
        <pc:chgData name="Rajveer Singh (2435106)" userId="S::2435106@student.uwtsd.ac.uk::78b52d83-70ce-453f-8a61-622b7cd34b9e" providerId="AD" clId="Web-{12A5F4A5-9AFC-C891-5B21-41DE9EB6E845}" dt="2026-06-11T09:37:45.576" v="244"/>
        <pc:sldMkLst>
          <pc:docMk/>
          <pc:sldMk cId="3058792656" sldId="261"/>
        </pc:sldMkLst>
        <pc:spChg chg="mod">
          <ac:chgData name="Rajveer Singh (2435106)" userId="S::2435106@student.uwtsd.ac.uk::78b52d83-70ce-453f-8a61-622b7cd34b9e" providerId="AD" clId="Web-{12A5F4A5-9AFC-C891-5B21-41DE9EB6E845}" dt="2026-06-11T09:20:54.600" v="127" actId="20577"/>
          <ac:spMkLst>
            <pc:docMk/>
            <pc:sldMk cId="3058792656" sldId="261"/>
            <ac:spMk id="2" creationId="{33541C6E-5F86-3BB2-F001-2FE6826B6446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21:40.557" v="131" actId="20577"/>
          <ac:spMkLst>
            <pc:docMk/>
            <pc:sldMk cId="3058792656" sldId="261"/>
            <ac:spMk id="3" creationId="{36EFA1C0-7796-BB02-F2E0-2EE78438E379}"/>
          </ac:spMkLst>
        </pc:spChg>
      </pc:sldChg>
      <pc:sldChg chg="modSp new del">
        <pc:chgData name="Rajveer Singh (2435106)" userId="S::2435106@student.uwtsd.ac.uk::78b52d83-70ce-453f-8a61-622b7cd34b9e" providerId="AD" clId="Web-{12A5F4A5-9AFC-C891-5B21-41DE9EB6E845}" dt="2026-06-11T09:38:28.393" v="245"/>
        <pc:sldMkLst>
          <pc:docMk/>
          <pc:sldMk cId="3893878651" sldId="262"/>
        </pc:sldMkLst>
        <pc:spChg chg="mod">
          <ac:chgData name="Rajveer Singh (2435106)" userId="S::2435106@student.uwtsd.ac.uk::78b52d83-70ce-453f-8a61-622b7cd34b9e" providerId="AD" clId="Web-{12A5F4A5-9AFC-C891-5B21-41DE9EB6E845}" dt="2026-06-11T09:24:05.663" v="133" actId="20577"/>
          <ac:spMkLst>
            <pc:docMk/>
            <pc:sldMk cId="3893878651" sldId="262"/>
            <ac:spMk id="2" creationId="{3EE29B35-58A2-C306-637B-4BA641FFB221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25:33.403" v="162" actId="20577"/>
          <ac:spMkLst>
            <pc:docMk/>
            <pc:sldMk cId="3893878651" sldId="262"/>
            <ac:spMk id="3" creationId="{2C8CDC6A-31CC-9185-CC1B-024197FBD11E}"/>
          </ac:spMkLst>
        </pc:spChg>
      </pc:sldChg>
      <pc:sldChg chg="modSp new">
        <pc:chgData name="Rajveer Singh (2435106)" userId="S::2435106@student.uwtsd.ac.uk::78b52d83-70ce-453f-8a61-622b7cd34b9e" providerId="AD" clId="Web-{12A5F4A5-9AFC-C891-5B21-41DE9EB6E845}" dt="2026-06-11T09:26:53.814" v="168" actId="20577"/>
        <pc:sldMkLst>
          <pc:docMk/>
          <pc:sldMk cId="3581738170" sldId="263"/>
        </pc:sldMkLst>
        <pc:spChg chg="mod">
          <ac:chgData name="Rajveer Singh (2435106)" userId="S::2435106@student.uwtsd.ac.uk::78b52d83-70ce-453f-8a61-622b7cd34b9e" providerId="AD" clId="Web-{12A5F4A5-9AFC-C891-5B21-41DE9EB6E845}" dt="2026-06-11T09:26:06.968" v="164" actId="20577"/>
          <ac:spMkLst>
            <pc:docMk/>
            <pc:sldMk cId="3581738170" sldId="263"/>
            <ac:spMk id="2" creationId="{68AC9241-A492-6D52-3F59-77A24120EBBF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26:53.814" v="168" actId="20577"/>
          <ac:spMkLst>
            <pc:docMk/>
            <pc:sldMk cId="3581738170" sldId="263"/>
            <ac:spMk id="3" creationId="{DBDAA4BA-5F47-5F9A-8A62-12BA74709300}"/>
          </ac:spMkLst>
        </pc:spChg>
      </pc:sldChg>
      <pc:sldChg chg="modSp new del">
        <pc:chgData name="Rajveer Singh (2435106)" userId="S::2435106@student.uwtsd.ac.uk::78b52d83-70ce-453f-8a61-622b7cd34b9e" providerId="AD" clId="Web-{12A5F4A5-9AFC-C891-5B21-41DE9EB6E845}" dt="2026-06-11T09:39:06.021" v="246"/>
        <pc:sldMkLst>
          <pc:docMk/>
          <pc:sldMk cId="22976487" sldId="264"/>
        </pc:sldMkLst>
        <pc:spChg chg="mod">
          <ac:chgData name="Rajveer Singh (2435106)" userId="S::2435106@student.uwtsd.ac.uk::78b52d83-70ce-453f-8a61-622b7cd34b9e" providerId="AD" clId="Web-{12A5F4A5-9AFC-C891-5B21-41DE9EB6E845}" dt="2026-06-11T09:27:58.287" v="173" actId="1076"/>
          <ac:spMkLst>
            <pc:docMk/>
            <pc:sldMk cId="22976487" sldId="264"/>
            <ac:spMk id="2" creationId="{3A028093-A07B-9755-2CD2-7DEF2BC9EABA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27:51.959" v="172" actId="14100"/>
          <ac:spMkLst>
            <pc:docMk/>
            <pc:sldMk cId="22976487" sldId="264"/>
            <ac:spMk id="3" creationId="{5FDAA377-3214-82A3-9AA7-91080C89D4F7}"/>
          </ac:spMkLst>
        </pc:spChg>
      </pc:sldChg>
      <pc:sldChg chg="modSp new del">
        <pc:chgData name="Rajveer Singh (2435106)" userId="S::2435106@student.uwtsd.ac.uk::78b52d83-70ce-453f-8a61-622b7cd34b9e" providerId="AD" clId="Web-{12A5F4A5-9AFC-C891-5B21-41DE9EB6E845}" dt="2026-06-11T09:39:18.007" v="247"/>
        <pc:sldMkLst>
          <pc:docMk/>
          <pc:sldMk cId="2664154878" sldId="265"/>
        </pc:sldMkLst>
        <pc:spChg chg="mod">
          <ac:chgData name="Rajveer Singh (2435106)" userId="S::2435106@student.uwtsd.ac.uk::78b52d83-70ce-453f-8a61-622b7cd34b9e" providerId="AD" clId="Web-{12A5F4A5-9AFC-C891-5B21-41DE9EB6E845}" dt="2026-06-11T09:28:27.164" v="175" actId="20577"/>
          <ac:spMkLst>
            <pc:docMk/>
            <pc:sldMk cId="2664154878" sldId="265"/>
            <ac:spMk id="2" creationId="{138C0393-353C-830E-0364-EE0DAF0D9A19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28:50.259" v="176" actId="20577"/>
          <ac:spMkLst>
            <pc:docMk/>
            <pc:sldMk cId="2664154878" sldId="265"/>
            <ac:spMk id="3" creationId="{8D82D4E7-245D-AC25-0F26-4AFF137FC8D5}"/>
          </ac:spMkLst>
        </pc:spChg>
      </pc:sldChg>
      <pc:sldChg chg="modSp new">
        <pc:chgData name="Rajveer Singh (2435106)" userId="S::2435106@student.uwtsd.ac.uk::78b52d83-70ce-453f-8a61-622b7cd34b9e" providerId="AD" clId="Web-{12A5F4A5-9AFC-C891-5B21-41DE9EB6E845}" dt="2026-06-11T09:30:05.702" v="184" actId="14100"/>
        <pc:sldMkLst>
          <pc:docMk/>
          <pc:sldMk cId="1128052984" sldId="266"/>
        </pc:sldMkLst>
        <pc:spChg chg="mod">
          <ac:chgData name="Rajveer Singh (2435106)" userId="S::2435106@student.uwtsd.ac.uk::78b52d83-70ce-453f-8a61-622b7cd34b9e" providerId="AD" clId="Web-{12A5F4A5-9AFC-C891-5B21-41DE9EB6E845}" dt="2026-06-11T09:29:57.795" v="183" actId="20577"/>
          <ac:spMkLst>
            <pc:docMk/>
            <pc:sldMk cId="1128052984" sldId="266"/>
            <ac:spMk id="2" creationId="{A5B53D49-3429-CF71-EED7-BFCE9B625899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30:05.702" v="184" actId="14100"/>
          <ac:spMkLst>
            <pc:docMk/>
            <pc:sldMk cId="1128052984" sldId="266"/>
            <ac:spMk id="3" creationId="{DF94A8C5-909B-6B5E-A783-BC8EC63B35D0}"/>
          </ac:spMkLst>
        </pc:spChg>
      </pc:sldChg>
      <pc:sldChg chg="modSp new ord">
        <pc:chgData name="Rajveer Singh (2435106)" userId="S::2435106@student.uwtsd.ac.uk::78b52d83-70ce-453f-8a61-622b7cd34b9e" providerId="AD" clId="Web-{12A5F4A5-9AFC-C891-5B21-41DE9EB6E845}" dt="2026-06-11T09:43:32.197" v="249" actId="1076"/>
        <pc:sldMkLst>
          <pc:docMk/>
          <pc:sldMk cId="4205822159" sldId="267"/>
        </pc:sldMkLst>
        <pc:spChg chg="mod">
          <ac:chgData name="Rajveer Singh (2435106)" userId="S::2435106@student.uwtsd.ac.uk::78b52d83-70ce-453f-8a61-622b7cd34b9e" providerId="AD" clId="Web-{12A5F4A5-9AFC-C891-5B21-41DE9EB6E845}" dt="2026-06-11T09:43:32.197" v="249" actId="1076"/>
          <ac:spMkLst>
            <pc:docMk/>
            <pc:sldMk cId="4205822159" sldId="267"/>
            <ac:spMk id="2" creationId="{B13372FA-146D-C2D9-1463-1D4FB87830AF}"/>
          </ac:spMkLst>
        </pc:spChg>
        <pc:spChg chg="mod">
          <ac:chgData name="Rajveer Singh (2435106)" userId="S::2435106@student.uwtsd.ac.uk::78b52d83-70ce-453f-8a61-622b7cd34b9e" providerId="AD" clId="Web-{12A5F4A5-9AFC-C891-5B21-41DE9EB6E845}" dt="2026-06-11T09:33:40.418" v="228" actId="14100"/>
          <ac:spMkLst>
            <pc:docMk/>
            <pc:sldMk cId="4205822159" sldId="267"/>
            <ac:spMk id="3" creationId="{0AD859A9-D22F-9B6A-06AC-C0EDDB1B19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372FA-146D-C2D9-1463-1D4FB8783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4527"/>
            <a:ext cx="10515600" cy="682317"/>
          </a:xfrm>
        </p:spPr>
        <p:txBody>
          <a:bodyPr>
            <a:normAutofit/>
          </a:bodyPr>
          <a:lstStyle/>
          <a:p>
            <a:r>
              <a:rPr lang="en-GB" sz="2800" b="1">
                <a:latin typeface="Aptos"/>
              </a:rPr>
              <a:t>Alderfer’s ERG Theory of Motivation in Health &amp; Social Care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859A9-D22F-9B6A-06AC-C0EDDB1B1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7624"/>
            <a:ext cx="10515600" cy="35893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CHARMAINE</a:t>
            </a:r>
            <a:endParaRPr lang="en-GB" dirty="0"/>
          </a:p>
          <a:p>
            <a:r>
              <a:rPr lang="en-GB"/>
              <a:t>MARTIN</a:t>
            </a:r>
          </a:p>
          <a:p>
            <a:r>
              <a:rPr lang="en-GB"/>
              <a:t>IRENE</a:t>
            </a:r>
            <a:endParaRPr lang="en-GB" dirty="0"/>
          </a:p>
          <a:p>
            <a:r>
              <a:rPr lang="en-GB"/>
              <a:t>RAJVEER SINGH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822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11003"/>
          </a:xfrm>
        </p:spPr>
        <p:txBody>
          <a:bodyPr/>
          <a:lstStyle/>
          <a:p>
            <a:r>
              <a:rPr lang="en-GB" sz="2400" b="1">
                <a:latin typeface="Aptos"/>
              </a:rPr>
              <a:t>Alderfer’s ERG Theory of Motivation in Health &amp; Social Care</a:t>
            </a:r>
            <a:r>
              <a:rPr lang="en-GB" sz="2400" dirty="0">
                <a:latin typeface="Aptos"/>
              </a:rPr>
              <a:t> </a:t>
            </a:r>
            <a:r>
              <a:rPr lang="en-GB" sz="2400">
                <a:latin typeface="Aptos"/>
              </a:rPr>
              <a:t>Understanding and Applying ERG to Real‑Life Practice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42662"/>
            <a:ext cx="9144000" cy="202191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932CC-0FD3-4DF1-68F1-1E5F3F635304}"/>
              </a:ext>
            </a:extLst>
          </p:cNvPr>
          <p:cNvSpPr txBox="1"/>
          <p:nvPr/>
        </p:nvSpPr>
        <p:spPr>
          <a:xfrm>
            <a:off x="1997422" y="3169822"/>
            <a:ext cx="3097452" cy="18237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A31CC4-AC2B-9C1E-80F6-B00D9DE7DB08}"/>
              </a:ext>
            </a:extLst>
          </p:cNvPr>
          <p:cNvSpPr txBox="1"/>
          <p:nvPr/>
        </p:nvSpPr>
        <p:spPr>
          <a:xfrm>
            <a:off x="1820444" y="3025082"/>
            <a:ext cx="854299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Alderfer’s</a:t>
            </a:r>
            <a:r>
              <a:rPr lang="en-GB" sz="2400" dirty="0">
                <a:ea typeface="+mn-lt"/>
                <a:cs typeface="+mn-lt"/>
              </a:rPr>
              <a:t> ERG theory is a practical tool because it simplifies human needs into three categories that apply to everyone in a </a:t>
            </a:r>
            <a:r>
              <a:rPr lang="en-GB" sz="2400">
                <a:ea typeface="+mn-lt"/>
                <a:cs typeface="+mn-lt"/>
              </a:rPr>
              <a:t>care environment. This presentation will show how the ERG theory </a:t>
            </a:r>
            <a:r>
              <a:rPr lang="en-GB" sz="2400" dirty="0">
                <a:ea typeface="+mn-lt"/>
                <a:cs typeface="+mn-lt"/>
              </a:rPr>
              <a:t>can be used in real‑life health and social care settings to improve both staff motivation and service‑user engagement.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4A3EA-58F9-5FC4-FB67-D1E6DD5B2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Aptos"/>
              </a:rPr>
              <a:t>What Is ERG Theory?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A202E-3CC4-9E6B-0030-7A8C5CE86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b="1">
                <a:ea typeface="+mn-lt"/>
                <a:cs typeface="+mn-lt"/>
              </a:rPr>
              <a:t>Existence Needs</a:t>
            </a:r>
            <a:r>
              <a:rPr lang="en-GB">
                <a:ea typeface="+mn-lt"/>
                <a:cs typeface="+mn-lt"/>
              </a:rPr>
              <a:t> – basic survival, safety, physical wellbeing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Relatedness Needs</a:t>
            </a:r>
            <a:r>
              <a:rPr lang="en-GB">
                <a:ea typeface="+mn-lt"/>
                <a:cs typeface="+mn-lt"/>
              </a:rPr>
              <a:t> – relationships, belonging, communication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Growth Needs</a:t>
            </a:r>
            <a:r>
              <a:rPr lang="en-GB">
                <a:ea typeface="+mn-lt"/>
                <a:cs typeface="+mn-lt"/>
              </a:rPr>
              <a:t> – personal development, autonomy, achievement</a:t>
            </a:r>
            <a:endParaRPr lang="en-GB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ERG is a simplified version of Maslow’s hierarchy. Unlike Maslow, needs do not have to be met in order; people can move between levels depending on what type of care is best fitted for </a:t>
            </a:r>
            <a:r>
              <a:rPr lang="en-GB">
                <a:ea typeface="+mn-lt"/>
                <a:cs typeface="+mn-lt"/>
              </a:rPr>
              <a:t>their wellbeing.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889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588EA-AD56-946E-3AAF-30E0EE0B2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Why ERG Matters in Health &amp; Social Care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6A56F-8C02-4DFE-EAF7-BE9273334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Supports </a:t>
            </a:r>
            <a:r>
              <a:rPr lang="en-GB" b="1">
                <a:ea typeface="+mn-lt"/>
                <a:cs typeface="+mn-lt"/>
              </a:rPr>
              <a:t>staff motivation</a:t>
            </a:r>
            <a:r>
              <a:rPr lang="en-GB">
                <a:ea typeface="+mn-lt"/>
                <a:cs typeface="+mn-lt"/>
              </a:rPr>
              <a:t> and reduces burnout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Improves </a:t>
            </a:r>
            <a:r>
              <a:rPr lang="en-GB" b="1">
                <a:ea typeface="+mn-lt"/>
                <a:cs typeface="+mn-lt"/>
              </a:rPr>
              <a:t>service‑user engagement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Helps managers understand </a:t>
            </a:r>
            <a:r>
              <a:rPr lang="en-GB" b="1">
                <a:ea typeface="+mn-lt"/>
                <a:cs typeface="+mn-lt"/>
              </a:rPr>
              <a:t>individual needs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Encourages </a:t>
            </a:r>
            <a:r>
              <a:rPr lang="en-GB" b="1">
                <a:ea typeface="+mn-lt"/>
                <a:cs typeface="+mn-lt"/>
              </a:rPr>
              <a:t>holistic care planning</a:t>
            </a:r>
            <a:endParaRPr lang="en-GB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When staff themselves feel motivated </a:t>
            </a:r>
            <a:r>
              <a:rPr lang="en-GB">
                <a:ea typeface="+mn-lt"/>
                <a:cs typeface="+mn-lt"/>
              </a:rPr>
              <a:t>they deliver</a:t>
            </a:r>
            <a:r>
              <a:rPr lang="en-GB" dirty="0">
                <a:ea typeface="+mn-lt"/>
                <a:cs typeface="+mn-lt"/>
              </a:rPr>
              <a:t> better care. Understanding service‑user needs improves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981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35EBC-C090-0B49-6A5E-407692866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Relatedness Needs in Practice</a:t>
            </a:r>
            <a:endParaRPr lang="en-US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33EAC-E1BC-E149-DD66-86A2F1CBB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Supportive team culture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Positive relationships with service users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Regular supervision and feedback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Opportunities for collaboration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Respectful communication</a:t>
            </a:r>
            <a:endParaRPr lang="en-GB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A support worker builds trust with a client with learning disabilities </a:t>
            </a:r>
            <a:r>
              <a:rPr lang="en-GB">
                <a:ea typeface="+mn-lt"/>
                <a:cs typeface="+mn-lt"/>
              </a:rPr>
              <a:t>so that the client becomes more cooperative and confident and can also voice what type of care is best for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641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C9241-A492-6D52-3F59-77A24120E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Applying ERG to Service‑User Care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AA4BA-5F47-5F9A-8A62-12BA74709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Assess needs across all three ERG areas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Build personalised care plans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Encourage independence (growth)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Maintain safety and comfort (existence)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Promote social interaction (relatedness)</a:t>
            </a:r>
            <a:endParaRPr lang="en-GB"/>
          </a:p>
          <a:p>
            <a:endParaRPr lang="en-GB" dirty="0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Real‑Life Example:</a:t>
            </a:r>
            <a:r>
              <a:rPr lang="en-GB">
                <a:ea typeface="+mn-lt"/>
                <a:cs typeface="+mn-lt"/>
              </a:rPr>
              <a:t> A mental health service user is encouraged to join group therapy (relatedness) and set recovery goals (growth).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738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53D49-3429-CF71-EED7-BFCE9B625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4A8C5-909B-6B5E-A783-BC8EC63B3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0430"/>
            <a:ext cx="10515600" cy="38565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ERG theory helps understand what motivates both staff and service users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Meeting needs across all three areas improves wellbeing and performance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Practical application leads to safer, more compassionate, and more effective care environments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052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Alderfer’s ERG Theory of Motivation in Health &amp; Social Care</vt:lpstr>
      <vt:lpstr>Alderfer’s ERG Theory of Motivation in Health &amp; Social Care Understanding and Applying ERG to Real‑Life Practice</vt:lpstr>
      <vt:lpstr>What Is ERG Theory?</vt:lpstr>
      <vt:lpstr>Why ERG Matters in Health &amp; Social Care</vt:lpstr>
      <vt:lpstr>Relatedness Needs in Practice</vt:lpstr>
      <vt:lpstr>Applying ERG to Service‑User Care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</cp:revision>
  <dcterms:created xsi:type="dcterms:W3CDTF">2026-06-11T09:07:19Z</dcterms:created>
  <dcterms:modified xsi:type="dcterms:W3CDTF">2026-06-11T09:43:39Z</dcterms:modified>
</cp:coreProperties>
</file>