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5143500" cx="9144000"/>
  <p:notesSz cx="6858000" cy="9144000"/>
  <p:embeddedFontLst>
    <p:embeddedFont>
      <p:font typeface="Roboto"/>
      <p:regular r:id="rId20"/>
      <p:bold r:id="rId21"/>
      <p:italic r:id="rId22"/>
      <p:boldItalic r:id="rId23"/>
    </p:embeddedFont>
    <p:embeddedFont>
      <p:font typeface="Lato"/>
      <p:regular r:id="rId24"/>
      <p:bold r:id="rId25"/>
      <p:italic r:id="rId26"/>
      <p:boldItalic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8" roundtripDataSignature="AMtx7mi8dJmbuTcFhHmTLhYfrHYc/Mw4F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Roboto-regular.fntdata"/><Relationship Id="rId22" Type="http://schemas.openxmlformats.org/officeDocument/2006/relationships/font" Target="fonts/Roboto-italic.fntdata"/><Relationship Id="rId21" Type="http://schemas.openxmlformats.org/officeDocument/2006/relationships/font" Target="fonts/Roboto-bold.fntdata"/><Relationship Id="rId24" Type="http://schemas.openxmlformats.org/officeDocument/2006/relationships/font" Target="fonts/Lato-regular.fntdata"/><Relationship Id="rId23" Type="http://schemas.openxmlformats.org/officeDocument/2006/relationships/font" Target="fonts/Roboto-bold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italic.fntdata"/><Relationship Id="rId25" Type="http://schemas.openxmlformats.org/officeDocument/2006/relationships/font" Target="fonts/Lato-bold.fntdata"/><Relationship Id="rId28" Type="http://customschemas.google.com/relationships/presentationmetadata" Target="metadata"/><Relationship Id="rId27" Type="http://schemas.openxmlformats.org/officeDocument/2006/relationships/font" Target="fonts/Lato-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83" name="Google Shape;83;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3f06a060a57_0_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3f06a060a57_0_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g3f06a060a5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5" name="Google Shape;95;g3f06a060a5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g3f06a060a57_0_8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1" name="Google Shape;101;g3f06a060a57_0_8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3f06a060a57_0_714: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09" name="Google Shape;109;g3f06a060a57_0_7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f06a060a57_0_8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f06a060a57_0_8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3f06a060a57_0_5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3f06a060a57_0_5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g3f06a060a57_0_5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5" name="Google Shape;135;g3f06a060a57_0_5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3f06a060a57_0_7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3f06a060a57_0_7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g3f06a060a57_0_3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3f06a060a57_0_3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g3f06a060a57_0_3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 name="Google Shape;156;g3f06a060a57_0_3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3f06a060a57_0_4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3f06a060a57_0_4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g3f06a060a57_0_4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0" name="Google Shape;170;g3f06a060a57_0_4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5" name="Shape 175"/>
        <p:cNvGrpSpPr/>
        <p:nvPr/>
      </p:nvGrpSpPr>
      <p:grpSpPr>
        <a:xfrm>
          <a:off x="0" y="0"/>
          <a:ext cx="0" cy="0"/>
          <a:chOff x="0" y="0"/>
          <a:chExt cx="0" cy="0"/>
        </a:xfrm>
      </p:grpSpPr>
      <p:sp>
        <p:nvSpPr>
          <p:cNvPr id="176" name="Google Shape;176;g3f06a060a57_0_9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7" name="Google Shape;177;g3f06a060a57_0_9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grpSp>
        <p:nvGrpSpPr>
          <p:cNvPr id="10" name="Google Shape;10;p3"/>
          <p:cNvGrpSpPr/>
          <p:nvPr/>
        </p:nvGrpSpPr>
        <p:grpSpPr>
          <a:xfrm>
            <a:off x="6098378" y="5"/>
            <a:ext cx="3045625" cy="2030570"/>
            <a:chOff x="6098378" y="5"/>
            <a:chExt cx="3045625" cy="2030570"/>
          </a:xfrm>
        </p:grpSpPr>
        <p:sp>
          <p:nvSpPr>
            <p:cNvPr id="11" name="Google Shape;11;p3"/>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 name="Google Shape;12;p3"/>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 name="Google Shape;13;p3"/>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 name="Google Shape;14;p3"/>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3"/>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16" name="Google Shape;16;p3"/>
          <p:cNvSpPr txBox="1"/>
          <p:nvPr>
            <p:ph type="ctrTitle"/>
          </p:nvPr>
        </p:nvSpPr>
        <p:spPr>
          <a:xfrm>
            <a:off x="598100" y="1775222"/>
            <a:ext cx="8222100" cy="8388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p:txBody>
      </p:sp>
      <p:sp>
        <p:nvSpPr>
          <p:cNvPr id="17" name="Google Shape;17;p3"/>
          <p:cNvSpPr txBox="1"/>
          <p:nvPr>
            <p:ph idx="1" type="subTitle"/>
          </p:nvPr>
        </p:nvSpPr>
        <p:spPr>
          <a:xfrm>
            <a:off x="598088" y="2715913"/>
            <a:ext cx="8222100" cy="4329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lt1"/>
              </a:buClr>
              <a:buSzPts val="2100"/>
              <a:buNone/>
              <a:defRPr sz="2100">
                <a:solidFill>
                  <a:schemeClr val="lt1"/>
                </a:solidFill>
              </a:defRPr>
            </a:lvl1pPr>
            <a:lvl2pPr lvl="1" algn="l">
              <a:lnSpc>
                <a:spcPct val="100000"/>
              </a:lnSpc>
              <a:spcBef>
                <a:spcPts val="0"/>
              </a:spcBef>
              <a:spcAft>
                <a:spcPts val="0"/>
              </a:spcAft>
              <a:buClr>
                <a:schemeClr val="lt1"/>
              </a:buClr>
              <a:buSzPts val="2100"/>
              <a:buNone/>
              <a:defRPr sz="2100">
                <a:solidFill>
                  <a:schemeClr val="lt1"/>
                </a:solidFill>
              </a:defRPr>
            </a:lvl2pPr>
            <a:lvl3pPr lvl="2" algn="l">
              <a:lnSpc>
                <a:spcPct val="100000"/>
              </a:lnSpc>
              <a:spcBef>
                <a:spcPts val="0"/>
              </a:spcBef>
              <a:spcAft>
                <a:spcPts val="0"/>
              </a:spcAft>
              <a:buClr>
                <a:schemeClr val="lt1"/>
              </a:buClr>
              <a:buSzPts val="2100"/>
              <a:buNone/>
              <a:defRPr sz="2100">
                <a:solidFill>
                  <a:schemeClr val="lt1"/>
                </a:solidFill>
              </a:defRPr>
            </a:lvl3pPr>
            <a:lvl4pPr lvl="3" algn="l">
              <a:lnSpc>
                <a:spcPct val="100000"/>
              </a:lnSpc>
              <a:spcBef>
                <a:spcPts val="0"/>
              </a:spcBef>
              <a:spcAft>
                <a:spcPts val="0"/>
              </a:spcAft>
              <a:buClr>
                <a:schemeClr val="lt1"/>
              </a:buClr>
              <a:buSzPts val="2100"/>
              <a:buNone/>
              <a:defRPr sz="2100">
                <a:solidFill>
                  <a:schemeClr val="lt1"/>
                </a:solidFill>
              </a:defRPr>
            </a:lvl4pPr>
            <a:lvl5pPr lvl="4" algn="l">
              <a:lnSpc>
                <a:spcPct val="100000"/>
              </a:lnSpc>
              <a:spcBef>
                <a:spcPts val="0"/>
              </a:spcBef>
              <a:spcAft>
                <a:spcPts val="0"/>
              </a:spcAft>
              <a:buClr>
                <a:schemeClr val="lt1"/>
              </a:buClr>
              <a:buSzPts val="2100"/>
              <a:buNone/>
              <a:defRPr sz="2100">
                <a:solidFill>
                  <a:schemeClr val="lt1"/>
                </a:solidFill>
              </a:defRPr>
            </a:lvl5pPr>
            <a:lvl6pPr lvl="5" algn="l">
              <a:lnSpc>
                <a:spcPct val="100000"/>
              </a:lnSpc>
              <a:spcBef>
                <a:spcPts val="0"/>
              </a:spcBef>
              <a:spcAft>
                <a:spcPts val="0"/>
              </a:spcAft>
              <a:buClr>
                <a:schemeClr val="lt1"/>
              </a:buClr>
              <a:buSzPts val="2100"/>
              <a:buNone/>
              <a:defRPr sz="2100">
                <a:solidFill>
                  <a:schemeClr val="lt1"/>
                </a:solidFill>
              </a:defRPr>
            </a:lvl6pPr>
            <a:lvl7pPr lvl="6" algn="l">
              <a:lnSpc>
                <a:spcPct val="100000"/>
              </a:lnSpc>
              <a:spcBef>
                <a:spcPts val="0"/>
              </a:spcBef>
              <a:spcAft>
                <a:spcPts val="0"/>
              </a:spcAft>
              <a:buClr>
                <a:schemeClr val="lt1"/>
              </a:buClr>
              <a:buSzPts val="2100"/>
              <a:buNone/>
              <a:defRPr sz="2100">
                <a:solidFill>
                  <a:schemeClr val="lt1"/>
                </a:solidFill>
              </a:defRPr>
            </a:lvl7pPr>
            <a:lvl8pPr lvl="7" algn="l">
              <a:lnSpc>
                <a:spcPct val="100000"/>
              </a:lnSpc>
              <a:spcBef>
                <a:spcPts val="0"/>
              </a:spcBef>
              <a:spcAft>
                <a:spcPts val="0"/>
              </a:spcAft>
              <a:buClr>
                <a:schemeClr val="lt1"/>
              </a:buClr>
              <a:buSzPts val="2100"/>
              <a:buNone/>
              <a:defRPr sz="2100">
                <a:solidFill>
                  <a:schemeClr val="lt1"/>
                </a:solidFill>
              </a:defRPr>
            </a:lvl8pPr>
            <a:lvl9pPr lvl="8" algn="l">
              <a:lnSpc>
                <a:spcPct val="100000"/>
              </a:lnSpc>
              <a:spcBef>
                <a:spcPts val="0"/>
              </a:spcBef>
              <a:spcAft>
                <a:spcPts val="0"/>
              </a:spcAft>
              <a:buClr>
                <a:schemeClr val="lt1"/>
              </a:buClr>
              <a:buSzPts val="2100"/>
              <a:buNone/>
              <a:defRPr sz="2100">
                <a:solidFill>
                  <a:schemeClr val="lt1"/>
                </a:solidFill>
              </a:defRPr>
            </a:lvl9pPr>
          </a:lstStyle>
          <a:p/>
        </p:txBody>
      </p:sp>
      <p:sp>
        <p:nvSpPr>
          <p:cNvPr id="18" name="Google Shape;18;p3"/>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9" name="Shape 19"/>
        <p:cNvGrpSpPr/>
        <p:nvPr/>
      </p:nvGrpSpPr>
      <p:grpSpPr>
        <a:xfrm>
          <a:off x="0" y="0"/>
          <a:ext cx="0" cy="0"/>
          <a:chOff x="0" y="0"/>
          <a:chExt cx="0" cy="0"/>
        </a:xfrm>
      </p:grpSpPr>
      <p:grpSp>
        <p:nvGrpSpPr>
          <p:cNvPr id="20" name="Google Shape;20;p4"/>
          <p:cNvGrpSpPr/>
          <p:nvPr/>
        </p:nvGrpSpPr>
        <p:grpSpPr>
          <a:xfrm>
            <a:off x="6098378" y="5"/>
            <a:ext cx="3045625" cy="2030570"/>
            <a:chOff x="6098378" y="5"/>
            <a:chExt cx="3045625" cy="2030570"/>
          </a:xfrm>
        </p:grpSpPr>
        <p:sp>
          <p:nvSpPr>
            <p:cNvPr id="21" name="Google Shape;21;p4"/>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 name="Google Shape;22;p4"/>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3" name="Google Shape;23;p4"/>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 name="Google Shape;24;p4"/>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 name="Google Shape;25;p4"/>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26" name="Google Shape;26;p4"/>
          <p:cNvSpPr txBox="1"/>
          <p:nvPr>
            <p:ph type="title"/>
          </p:nvPr>
        </p:nvSpPr>
        <p:spPr>
          <a:xfrm>
            <a:off x="598100" y="2152347"/>
            <a:ext cx="8222100" cy="838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lt1"/>
              </a:buClr>
              <a:buSzPts val="4200"/>
              <a:buNone/>
              <a:defRPr sz="4200">
                <a:solidFill>
                  <a:schemeClr val="lt1"/>
                </a:solidFill>
              </a:defRPr>
            </a:lvl1pPr>
            <a:lvl2pPr lvl="1" algn="l">
              <a:lnSpc>
                <a:spcPct val="100000"/>
              </a:lnSpc>
              <a:spcBef>
                <a:spcPts val="0"/>
              </a:spcBef>
              <a:spcAft>
                <a:spcPts val="0"/>
              </a:spcAft>
              <a:buClr>
                <a:schemeClr val="lt1"/>
              </a:buClr>
              <a:buSzPts val="4200"/>
              <a:buNone/>
              <a:defRPr sz="4200">
                <a:solidFill>
                  <a:schemeClr val="lt1"/>
                </a:solidFill>
              </a:defRPr>
            </a:lvl2pPr>
            <a:lvl3pPr lvl="2" algn="l">
              <a:lnSpc>
                <a:spcPct val="100000"/>
              </a:lnSpc>
              <a:spcBef>
                <a:spcPts val="0"/>
              </a:spcBef>
              <a:spcAft>
                <a:spcPts val="0"/>
              </a:spcAft>
              <a:buClr>
                <a:schemeClr val="lt1"/>
              </a:buClr>
              <a:buSzPts val="4200"/>
              <a:buNone/>
              <a:defRPr sz="4200">
                <a:solidFill>
                  <a:schemeClr val="lt1"/>
                </a:solidFill>
              </a:defRPr>
            </a:lvl3pPr>
            <a:lvl4pPr lvl="3" algn="l">
              <a:lnSpc>
                <a:spcPct val="100000"/>
              </a:lnSpc>
              <a:spcBef>
                <a:spcPts val="0"/>
              </a:spcBef>
              <a:spcAft>
                <a:spcPts val="0"/>
              </a:spcAft>
              <a:buClr>
                <a:schemeClr val="lt1"/>
              </a:buClr>
              <a:buSzPts val="4200"/>
              <a:buNone/>
              <a:defRPr sz="4200">
                <a:solidFill>
                  <a:schemeClr val="lt1"/>
                </a:solidFill>
              </a:defRPr>
            </a:lvl4pPr>
            <a:lvl5pPr lvl="4" algn="l">
              <a:lnSpc>
                <a:spcPct val="100000"/>
              </a:lnSpc>
              <a:spcBef>
                <a:spcPts val="0"/>
              </a:spcBef>
              <a:spcAft>
                <a:spcPts val="0"/>
              </a:spcAft>
              <a:buClr>
                <a:schemeClr val="lt1"/>
              </a:buClr>
              <a:buSzPts val="4200"/>
              <a:buNone/>
              <a:defRPr sz="4200">
                <a:solidFill>
                  <a:schemeClr val="lt1"/>
                </a:solidFill>
              </a:defRPr>
            </a:lvl5pPr>
            <a:lvl6pPr lvl="5" algn="l">
              <a:lnSpc>
                <a:spcPct val="100000"/>
              </a:lnSpc>
              <a:spcBef>
                <a:spcPts val="0"/>
              </a:spcBef>
              <a:spcAft>
                <a:spcPts val="0"/>
              </a:spcAft>
              <a:buClr>
                <a:schemeClr val="lt1"/>
              </a:buClr>
              <a:buSzPts val="4200"/>
              <a:buNone/>
              <a:defRPr sz="4200">
                <a:solidFill>
                  <a:schemeClr val="lt1"/>
                </a:solidFill>
              </a:defRPr>
            </a:lvl6pPr>
            <a:lvl7pPr lvl="6" algn="l">
              <a:lnSpc>
                <a:spcPct val="100000"/>
              </a:lnSpc>
              <a:spcBef>
                <a:spcPts val="0"/>
              </a:spcBef>
              <a:spcAft>
                <a:spcPts val="0"/>
              </a:spcAft>
              <a:buClr>
                <a:schemeClr val="lt1"/>
              </a:buClr>
              <a:buSzPts val="4200"/>
              <a:buNone/>
              <a:defRPr sz="4200">
                <a:solidFill>
                  <a:schemeClr val="lt1"/>
                </a:solidFill>
              </a:defRPr>
            </a:lvl7pPr>
            <a:lvl8pPr lvl="7" algn="l">
              <a:lnSpc>
                <a:spcPct val="100000"/>
              </a:lnSpc>
              <a:spcBef>
                <a:spcPts val="0"/>
              </a:spcBef>
              <a:spcAft>
                <a:spcPts val="0"/>
              </a:spcAft>
              <a:buClr>
                <a:schemeClr val="lt1"/>
              </a:buClr>
              <a:buSzPts val="4200"/>
              <a:buNone/>
              <a:defRPr sz="4200">
                <a:solidFill>
                  <a:schemeClr val="lt1"/>
                </a:solidFill>
              </a:defRPr>
            </a:lvl8pPr>
            <a:lvl9pPr lvl="8" algn="l">
              <a:lnSpc>
                <a:spcPct val="100000"/>
              </a:lnSpc>
              <a:spcBef>
                <a:spcPts val="0"/>
              </a:spcBef>
              <a:spcAft>
                <a:spcPts val="0"/>
              </a:spcAft>
              <a:buClr>
                <a:schemeClr val="lt1"/>
              </a:buClr>
              <a:buSzPts val="4200"/>
              <a:buNone/>
              <a:defRPr sz="4200">
                <a:solidFill>
                  <a:schemeClr val="lt1"/>
                </a:solidFill>
              </a:defRPr>
            </a:lvl9pPr>
          </a:lstStyle>
          <a:p/>
        </p:txBody>
      </p:sp>
      <p:sp>
        <p:nvSpPr>
          <p:cNvPr id="27" name="Google Shape;27;p4"/>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8" name="Shape 28"/>
        <p:cNvGrpSpPr/>
        <p:nvPr/>
      </p:nvGrpSpPr>
      <p:grpSpPr>
        <a:xfrm>
          <a:off x="0" y="0"/>
          <a:ext cx="0" cy="0"/>
          <a:chOff x="0" y="0"/>
          <a:chExt cx="0" cy="0"/>
        </a:xfrm>
      </p:grpSpPr>
      <p:grpSp>
        <p:nvGrpSpPr>
          <p:cNvPr id="29" name="Google Shape;29;p5"/>
          <p:cNvGrpSpPr/>
          <p:nvPr/>
        </p:nvGrpSpPr>
        <p:grpSpPr>
          <a:xfrm>
            <a:off x="0" y="3903669"/>
            <a:ext cx="9144000" cy="1239925"/>
            <a:chOff x="0" y="3903669"/>
            <a:chExt cx="9144000" cy="1239925"/>
          </a:xfrm>
        </p:grpSpPr>
        <p:sp>
          <p:nvSpPr>
            <p:cNvPr id="30" name="Google Shape;30;p5"/>
            <p:cNvSpPr/>
            <p:nvPr/>
          </p:nvSpPr>
          <p:spPr>
            <a:xfrm>
              <a:off x="8154895"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 name="Google Shape;31;p5"/>
            <p:cNvSpPr/>
            <p:nvPr/>
          </p:nvSpPr>
          <p:spPr>
            <a:xfrm flipH="1">
              <a:off x="6181163" y="3903669"/>
              <a:ext cx="989100" cy="9879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 name="Google Shape;32;p5"/>
            <p:cNvSpPr/>
            <p:nvPr/>
          </p:nvSpPr>
          <p:spPr>
            <a:xfrm>
              <a:off x="7170274" y="3903669"/>
              <a:ext cx="989100" cy="987900"/>
            </a:xfrm>
            <a:prstGeom prst="rect">
              <a:avLst/>
            </a:prstGeom>
            <a:solidFill>
              <a:schemeClr val="accent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3" name="Google Shape;33;p5"/>
            <p:cNvSpPr/>
            <p:nvPr/>
          </p:nvSpPr>
          <p:spPr>
            <a:xfrm rot="10800000">
              <a:off x="8154757" y="3903682"/>
              <a:ext cx="989100" cy="9879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 name="Google Shape;34;p5"/>
            <p:cNvSpPr/>
            <p:nvPr/>
          </p:nvSpPr>
          <p:spPr>
            <a:xfrm>
              <a:off x="0" y="4891594"/>
              <a:ext cx="9144000" cy="2520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35" name="Google Shape;35;p5"/>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36" name="Google Shape;36;p5"/>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lvl1pPr indent="-342900" lvl="0" marL="457200" algn="l">
              <a:lnSpc>
                <a:spcPct val="115000"/>
              </a:lnSpc>
              <a:spcBef>
                <a:spcPts val="0"/>
              </a:spcBef>
              <a:spcAft>
                <a:spcPts val="0"/>
              </a:spcAft>
              <a:buSzPts val="1800"/>
              <a:buChar char="●"/>
              <a:defRPr/>
            </a:lvl1pPr>
            <a:lvl2pPr indent="-317500" lvl="1" marL="914400" algn="l">
              <a:lnSpc>
                <a:spcPct val="115000"/>
              </a:lnSpc>
              <a:spcBef>
                <a:spcPts val="0"/>
              </a:spcBef>
              <a:spcAft>
                <a:spcPts val="0"/>
              </a:spcAft>
              <a:buSzPts val="1400"/>
              <a:buChar char="○"/>
              <a:defRPr/>
            </a:lvl2pPr>
            <a:lvl3pPr indent="-317500" lvl="2" marL="1371600" algn="l">
              <a:lnSpc>
                <a:spcPct val="115000"/>
              </a:lnSpc>
              <a:spcBef>
                <a:spcPts val="0"/>
              </a:spcBef>
              <a:spcAft>
                <a:spcPts val="0"/>
              </a:spcAft>
              <a:buSzPts val="1400"/>
              <a:buChar char="■"/>
              <a:defRPr/>
            </a:lvl3pPr>
            <a:lvl4pPr indent="-317500" lvl="3" marL="1828800" algn="l">
              <a:lnSpc>
                <a:spcPct val="115000"/>
              </a:lnSpc>
              <a:spcBef>
                <a:spcPts val="0"/>
              </a:spcBef>
              <a:spcAft>
                <a:spcPts val="0"/>
              </a:spcAft>
              <a:buSzPts val="1400"/>
              <a:buChar char="●"/>
              <a:defRPr/>
            </a:lvl4pPr>
            <a:lvl5pPr indent="-317500" lvl="4" marL="2286000" algn="l">
              <a:lnSpc>
                <a:spcPct val="115000"/>
              </a:lnSpc>
              <a:spcBef>
                <a:spcPts val="0"/>
              </a:spcBef>
              <a:spcAft>
                <a:spcPts val="0"/>
              </a:spcAft>
              <a:buSzPts val="1400"/>
              <a:buChar char="○"/>
              <a:defRPr/>
            </a:lvl5pPr>
            <a:lvl6pPr indent="-317500" lvl="5" marL="2743200" algn="l">
              <a:lnSpc>
                <a:spcPct val="115000"/>
              </a:lnSpc>
              <a:spcBef>
                <a:spcPts val="0"/>
              </a:spcBef>
              <a:spcAft>
                <a:spcPts val="0"/>
              </a:spcAft>
              <a:buSzPts val="1400"/>
              <a:buChar char="■"/>
              <a:defRPr/>
            </a:lvl6pPr>
            <a:lvl7pPr indent="-317500" lvl="6" marL="3200400" algn="l">
              <a:lnSpc>
                <a:spcPct val="115000"/>
              </a:lnSpc>
              <a:spcBef>
                <a:spcPts val="0"/>
              </a:spcBef>
              <a:spcAft>
                <a:spcPts val="0"/>
              </a:spcAft>
              <a:buSzPts val="1400"/>
              <a:buChar char="●"/>
              <a:defRPr/>
            </a:lvl7pPr>
            <a:lvl8pPr indent="-317500" lvl="7" marL="3657600" algn="l">
              <a:lnSpc>
                <a:spcPct val="115000"/>
              </a:lnSpc>
              <a:spcBef>
                <a:spcPts val="0"/>
              </a:spcBef>
              <a:spcAft>
                <a:spcPts val="0"/>
              </a:spcAft>
              <a:buSzPts val="1400"/>
              <a:buChar char="○"/>
              <a:defRPr/>
            </a:lvl8pPr>
            <a:lvl9pPr indent="-317500" lvl="8" marL="4114800" algn="l">
              <a:lnSpc>
                <a:spcPct val="115000"/>
              </a:lnSpc>
              <a:spcBef>
                <a:spcPts val="0"/>
              </a:spcBef>
              <a:spcAft>
                <a:spcPts val="0"/>
              </a:spcAft>
              <a:buSzPts val="1400"/>
              <a:buChar char="■"/>
              <a:defRPr/>
            </a:lvl9pPr>
          </a:lstStyle>
          <a:p/>
        </p:txBody>
      </p:sp>
      <p:sp>
        <p:nvSpPr>
          <p:cNvPr id="37" name="Google Shape;37;p5"/>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8" name="Shape 38"/>
        <p:cNvGrpSpPr/>
        <p:nvPr/>
      </p:nvGrpSpPr>
      <p:grpSpPr>
        <a:xfrm>
          <a:off x="0" y="0"/>
          <a:ext cx="0" cy="0"/>
          <a:chOff x="0" y="0"/>
          <a:chExt cx="0" cy="0"/>
        </a:xfrm>
      </p:grpSpPr>
      <p:sp>
        <p:nvSpPr>
          <p:cNvPr id="39" name="Google Shape;39;p6"/>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40" name="Google Shape;40;p6"/>
          <p:cNvSpPr txBox="1"/>
          <p:nvPr>
            <p:ph idx="1" type="body"/>
          </p:nvPr>
        </p:nvSpPr>
        <p:spPr>
          <a:xfrm>
            <a:off x="311700" y="1229975"/>
            <a:ext cx="3999900" cy="33390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41" name="Google Shape;41;p6"/>
          <p:cNvSpPr txBox="1"/>
          <p:nvPr>
            <p:ph idx="2" type="body"/>
          </p:nvPr>
        </p:nvSpPr>
        <p:spPr>
          <a:xfrm>
            <a:off x="4832400" y="1229975"/>
            <a:ext cx="3999900" cy="3339000"/>
          </a:xfrm>
          <a:prstGeom prst="rect">
            <a:avLst/>
          </a:prstGeom>
          <a:noFill/>
          <a:ln>
            <a:noFill/>
          </a:ln>
        </p:spPr>
        <p:txBody>
          <a:bodyPr anchorCtr="0" anchor="t" bIns="91425" lIns="91425" spcFirstLastPara="1" rIns="91425" wrap="square" tIns="91425">
            <a:normAutofit/>
          </a:bodyPr>
          <a:lstStyle>
            <a:lvl1pPr indent="-317500" lvl="0" marL="457200" algn="l">
              <a:lnSpc>
                <a:spcPct val="115000"/>
              </a:lnSpc>
              <a:spcBef>
                <a:spcPts val="0"/>
              </a:spcBef>
              <a:spcAft>
                <a:spcPts val="0"/>
              </a:spcAft>
              <a:buSzPts val="1400"/>
              <a:buChar char="●"/>
              <a:defRPr sz="14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42" name="Google Shape;42;p6"/>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3" name="Shape 43"/>
        <p:cNvGrpSpPr/>
        <p:nvPr/>
      </p:nvGrpSpPr>
      <p:grpSpPr>
        <a:xfrm>
          <a:off x="0" y="0"/>
          <a:ext cx="0" cy="0"/>
          <a:chOff x="0" y="0"/>
          <a:chExt cx="0" cy="0"/>
        </a:xfrm>
      </p:grpSpPr>
      <p:sp>
        <p:nvSpPr>
          <p:cNvPr id="44" name="Google Shape;44;p7"/>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p:txBody>
      </p:sp>
      <p:sp>
        <p:nvSpPr>
          <p:cNvPr id="45" name="Google Shape;45;p7"/>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46" name="Shape 46"/>
        <p:cNvGrpSpPr/>
        <p:nvPr/>
      </p:nvGrpSpPr>
      <p:grpSpPr>
        <a:xfrm>
          <a:off x="0" y="0"/>
          <a:ext cx="0" cy="0"/>
          <a:chOff x="0" y="0"/>
          <a:chExt cx="0" cy="0"/>
        </a:xfrm>
      </p:grpSpPr>
      <p:sp>
        <p:nvSpPr>
          <p:cNvPr id="47" name="Google Shape;47;p8"/>
          <p:cNvSpPr txBox="1"/>
          <p:nvPr>
            <p:ph type="title"/>
          </p:nvPr>
        </p:nvSpPr>
        <p:spPr>
          <a:xfrm>
            <a:off x="311700" y="5556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48" name="Google Shape;48;p8"/>
          <p:cNvSpPr txBox="1"/>
          <p:nvPr>
            <p:ph idx="1" type="body"/>
          </p:nvPr>
        </p:nvSpPr>
        <p:spPr>
          <a:xfrm>
            <a:off x="311700" y="1465804"/>
            <a:ext cx="2808000" cy="3103200"/>
          </a:xfrm>
          <a:prstGeom prst="rect">
            <a:avLst/>
          </a:prstGeom>
          <a:noFill/>
          <a:ln>
            <a:noFill/>
          </a:ln>
        </p:spPr>
        <p:txBody>
          <a:bodyPr anchorCtr="0" anchor="t" bIns="91425" lIns="91425" spcFirstLastPara="1" rIns="91425" wrap="square" tIns="91425">
            <a:normAutofit/>
          </a:bodyPr>
          <a:lstStyle>
            <a:lvl1pPr indent="-304800" lvl="0" marL="457200" algn="l">
              <a:lnSpc>
                <a:spcPct val="115000"/>
              </a:lnSpc>
              <a:spcBef>
                <a:spcPts val="0"/>
              </a:spcBef>
              <a:spcAft>
                <a:spcPts val="0"/>
              </a:spcAft>
              <a:buSzPts val="1200"/>
              <a:buChar char="●"/>
              <a:defRPr sz="1200"/>
            </a:lvl1pPr>
            <a:lvl2pPr indent="-304800" lvl="1" marL="914400" algn="l">
              <a:lnSpc>
                <a:spcPct val="115000"/>
              </a:lnSpc>
              <a:spcBef>
                <a:spcPts val="0"/>
              </a:spcBef>
              <a:spcAft>
                <a:spcPts val="0"/>
              </a:spcAft>
              <a:buSzPts val="1200"/>
              <a:buChar char="○"/>
              <a:defRPr sz="1200"/>
            </a:lvl2pPr>
            <a:lvl3pPr indent="-304800" lvl="2" marL="1371600" algn="l">
              <a:lnSpc>
                <a:spcPct val="115000"/>
              </a:lnSpc>
              <a:spcBef>
                <a:spcPts val="0"/>
              </a:spcBef>
              <a:spcAft>
                <a:spcPts val="0"/>
              </a:spcAft>
              <a:buSzPts val="1200"/>
              <a:buChar char="■"/>
              <a:defRPr sz="1200"/>
            </a:lvl3pPr>
            <a:lvl4pPr indent="-304800" lvl="3" marL="1828800" algn="l">
              <a:lnSpc>
                <a:spcPct val="115000"/>
              </a:lnSpc>
              <a:spcBef>
                <a:spcPts val="0"/>
              </a:spcBef>
              <a:spcAft>
                <a:spcPts val="0"/>
              </a:spcAft>
              <a:buSzPts val="1200"/>
              <a:buChar char="●"/>
              <a:defRPr sz="1200"/>
            </a:lvl4pPr>
            <a:lvl5pPr indent="-304800" lvl="4" marL="2286000" algn="l">
              <a:lnSpc>
                <a:spcPct val="115000"/>
              </a:lnSpc>
              <a:spcBef>
                <a:spcPts val="0"/>
              </a:spcBef>
              <a:spcAft>
                <a:spcPts val="0"/>
              </a:spcAft>
              <a:buSzPts val="1200"/>
              <a:buChar char="○"/>
              <a:defRPr sz="1200"/>
            </a:lvl5pPr>
            <a:lvl6pPr indent="-304800" lvl="5" marL="2743200" algn="l">
              <a:lnSpc>
                <a:spcPct val="115000"/>
              </a:lnSpc>
              <a:spcBef>
                <a:spcPts val="0"/>
              </a:spcBef>
              <a:spcAft>
                <a:spcPts val="0"/>
              </a:spcAft>
              <a:buSzPts val="1200"/>
              <a:buChar char="■"/>
              <a:defRPr sz="1200"/>
            </a:lvl6pPr>
            <a:lvl7pPr indent="-304800" lvl="6" marL="3200400" algn="l">
              <a:lnSpc>
                <a:spcPct val="115000"/>
              </a:lnSpc>
              <a:spcBef>
                <a:spcPts val="0"/>
              </a:spcBef>
              <a:spcAft>
                <a:spcPts val="0"/>
              </a:spcAft>
              <a:buSzPts val="1200"/>
              <a:buChar char="●"/>
              <a:defRPr sz="1200"/>
            </a:lvl7pPr>
            <a:lvl8pPr indent="-304800" lvl="7" marL="3657600" algn="l">
              <a:lnSpc>
                <a:spcPct val="115000"/>
              </a:lnSpc>
              <a:spcBef>
                <a:spcPts val="0"/>
              </a:spcBef>
              <a:spcAft>
                <a:spcPts val="0"/>
              </a:spcAft>
              <a:buSzPts val="1200"/>
              <a:buChar char="○"/>
              <a:defRPr sz="1200"/>
            </a:lvl8pPr>
            <a:lvl9pPr indent="-304800" lvl="8" marL="4114800" algn="l">
              <a:lnSpc>
                <a:spcPct val="115000"/>
              </a:lnSpc>
              <a:spcBef>
                <a:spcPts val="0"/>
              </a:spcBef>
              <a:spcAft>
                <a:spcPts val="0"/>
              </a:spcAft>
              <a:buSzPts val="1200"/>
              <a:buChar char="■"/>
              <a:defRPr sz="1200"/>
            </a:lvl9pPr>
          </a:lstStyle>
          <a:p/>
        </p:txBody>
      </p:sp>
      <p:sp>
        <p:nvSpPr>
          <p:cNvPr id="49" name="Google Shape;49;p8"/>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accent4"/>
        </a:solidFill>
      </p:bgPr>
    </p:bg>
    <p:spTree>
      <p:nvGrpSpPr>
        <p:cNvPr id="50" name="Shape 50"/>
        <p:cNvGrpSpPr/>
        <p:nvPr/>
      </p:nvGrpSpPr>
      <p:grpSpPr>
        <a:xfrm>
          <a:off x="0" y="0"/>
          <a:ext cx="0" cy="0"/>
          <a:chOff x="0" y="0"/>
          <a:chExt cx="0" cy="0"/>
        </a:xfrm>
      </p:grpSpPr>
      <p:grpSp>
        <p:nvGrpSpPr>
          <p:cNvPr id="51" name="Google Shape;51;p9"/>
          <p:cNvGrpSpPr/>
          <p:nvPr/>
        </p:nvGrpSpPr>
        <p:grpSpPr>
          <a:xfrm>
            <a:off x="6098378" y="5"/>
            <a:ext cx="3045625" cy="2030570"/>
            <a:chOff x="6098378" y="5"/>
            <a:chExt cx="3045625" cy="2030570"/>
          </a:xfrm>
        </p:grpSpPr>
        <p:sp>
          <p:nvSpPr>
            <p:cNvPr id="52" name="Google Shape;52;p9"/>
            <p:cNvSpPr/>
            <p:nvPr/>
          </p:nvSpPr>
          <p:spPr>
            <a:xfrm>
              <a:off x="8128803" y="16"/>
              <a:ext cx="1015200" cy="1015200"/>
            </a:xfrm>
            <a:prstGeom prst="rect">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 name="Google Shape;53;p9"/>
            <p:cNvSpPr/>
            <p:nvPr/>
          </p:nvSpPr>
          <p:spPr>
            <a:xfrm flipH="1">
              <a:off x="7113463" y="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4" name="Google Shape;54;p9"/>
            <p:cNvSpPr/>
            <p:nvPr/>
          </p:nvSpPr>
          <p:spPr>
            <a:xfrm flipH="1" rot="10800000">
              <a:off x="7113588" y="107"/>
              <a:ext cx="1015200" cy="1015200"/>
            </a:xfrm>
            <a:prstGeom prst="rtTriangle">
              <a:avLst/>
            </a:prstGeom>
            <a:solidFill>
              <a:schemeClr val="accent3"/>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5" name="Google Shape;55;p9"/>
            <p:cNvSpPr/>
            <p:nvPr/>
          </p:nvSpPr>
          <p:spPr>
            <a:xfrm rot="10800000">
              <a:off x="6098378" y="97"/>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6" name="Google Shape;56;p9"/>
            <p:cNvSpPr/>
            <p:nvPr/>
          </p:nvSpPr>
          <p:spPr>
            <a:xfrm rot="10800000">
              <a:off x="8128789" y="1015375"/>
              <a:ext cx="1015200" cy="1015200"/>
            </a:xfrm>
            <a:prstGeom prst="rtTriangle">
              <a:avLst/>
            </a:prstGeom>
            <a:solidFill>
              <a:schemeClr val="accent5"/>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57" name="Google Shape;57;p9"/>
          <p:cNvSpPr txBox="1"/>
          <p:nvPr>
            <p:ph type="title"/>
          </p:nvPr>
        </p:nvSpPr>
        <p:spPr>
          <a:xfrm>
            <a:off x="490250" y="526350"/>
            <a:ext cx="5618700" cy="4090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p:txBody>
      </p:sp>
      <p:sp>
        <p:nvSpPr>
          <p:cNvPr id="58" name="Google Shape;58;p9"/>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59" name="Shape 59"/>
        <p:cNvGrpSpPr/>
        <p:nvPr/>
      </p:nvGrpSpPr>
      <p:grpSpPr>
        <a:xfrm>
          <a:off x="0" y="0"/>
          <a:ext cx="0" cy="0"/>
          <a:chOff x="0" y="0"/>
          <a:chExt cx="0" cy="0"/>
        </a:xfrm>
      </p:grpSpPr>
      <p:sp>
        <p:nvSpPr>
          <p:cNvPr id="60" name="Google Shape;60;p10"/>
          <p:cNvSpPr/>
          <p:nvPr/>
        </p:nvSpPr>
        <p:spPr>
          <a:xfrm>
            <a:off x="4572000" y="-1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cxnSp>
        <p:nvCxnSpPr>
          <p:cNvPr id="61" name="Google Shape;61;p10"/>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62" name="Google Shape;62;p10"/>
          <p:cNvSpPr txBox="1"/>
          <p:nvPr>
            <p:ph type="title"/>
          </p:nvPr>
        </p:nvSpPr>
        <p:spPr>
          <a:xfrm>
            <a:off x="265500" y="1151100"/>
            <a:ext cx="4045200" cy="15645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p:txBody>
      </p:sp>
      <p:sp>
        <p:nvSpPr>
          <p:cNvPr id="63" name="Google Shape;63;p10"/>
          <p:cNvSpPr txBox="1"/>
          <p:nvPr>
            <p:ph idx="1" type="subTitle"/>
          </p:nvPr>
        </p:nvSpPr>
        <p:spPr>
          <a:xfrm>
            <a:off x="265500" y="2769001"/>
            <a:ext cx="4045200" cy="12693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64" name="Google Shape;64;p10"/>
          <p:cNvSpPr txBox="1"/>
          <p:nvPr>
            <p:ph idx="2" type="body"/>
          </p:nvPr>
        </p:nvSpPr>
        <p:spPr>
          <a:xfrm>
            <a:off x="4939500" y="724200"/>
            <a:ext cx="3837000" cy="3695100"/>
          </a:xfrm>
          <a:prstGeom prst="rect">
            <a:avLst/>
          </a:prstGeom>
          <a:noFill/>
          <a:ln>
            <a:noFill/>
          </a:ln>
        </p:spPr>
        <p:txBody>
          <a:bodyPr anchorCtr="0" anchor="ctr" bIns="91425" lIns="91425" spcFirstLastPara="1" rIns="91425" wrap="square" tIns="91425">
            <a:normAutofit/>
          </a:bodyPr>
          <a:lstStyle>
            <a:lvl1pPr indent="-342900" lvl="0" marL="457200" algn="l">
              <a:lnSpc>
                <a:spcPct val="115000"/>
              </a:lnSpc>
              <a:spcBef>
                <a:spcPts val="0"/>
              </a:spcBef>
              <a:spcAft>
                <a:spcPts val="0"/>
              </a:spcAft>
              <a:buClr>
                <a:schemeClr val="lt1"/>
              </a:buClr>
              <a:buSzPts val="1800"/>
              <a:buChar char="●"/>
              <a:defRPr>
                <a:solidFill>
                  <a:schemeClr val="lt1"/>
                </a:solidFill>
              </a:defRPr>
            </a:lvl1pPr>
            <a:lvl2pPr indent="-317500" lvl="1" marL="914400" algn="l">
              <a:lnSpc>
                <a:spcPct val="115000"/>
              </a:lnSpc>
              <a:spcBef>
                <a:spcPts val="0"/>
              </a:spcBef>
              <a:spcAft>
                <a:spcPts val="0"/>
              </a:spcAft>
              <a:buClr>
                <a:schemeClr val="lt1"/>
              </a:buClr>
              <a:buSzPts val="1400"/>
              <a:buChar char="○"/>
              <a:defRPr>
                <a:solidFill>
                  <a:schemeClr val="lt1"/>
                </a:solidFill>
              </a:defRPr>
            </a:lvl2pPr>
            <a:lvl3pPr indent="-317500" lvl="2" marL="1371600" algn="l">
              <a:lnSpc>
                <a:spcPct val="115000"/>
              </a:lnSpc>
              <a:spcBef>
                <a:spcPts val="0"/>
              </a:spcBef>
              <a:spcAft>
                <a:spcPts val="0"/>
              </a:spcAft>
              <a:buClr>
                <a:schemeClr val="lt1"/>
              </a:buClr>
              <a:buSzPts val="1400"/>
              <a:buChar char="■"/>
              <a:defRPr>
                <a:solidFill>
                  <a:schemeClr val="lt1"/>
                </a:solidFill>
              </a:defRPr>
            </a:lvl3pPr>
            <a:lvl4pPr indent="-317500" lvl="3" marL="1828800" algn="l">
              <a:lnSpc>
                <a:spcPct val="115000"/>
              </a:lnSpc>
              <a:spcBef>
                <a:spcPts val="0"/>
              </a:spcBef>
              <a:spcAft>
                <a:spcPts val="0"/>
              </a:spcAft>
              <a:buClr>
                <a:schemeClr val="lt1"/>
              </a:buClr>
              <a:buSzPts val="1400"/>
              <a:buChar char="●"/>
              <a:defRPr>
                <a:solidFill>
                  <a:schemeClr val="lt1"/>
                </a:solidFill>
              </a:defRPr>
            </a:lvl4pPr>
            <a:lvl5pPr indent="-317500" lvl="4" marL="2286000" algn="l">
              <a:lnSpc>
                <a:spcPct val="115000"/>
              </a:lnSpc>
              <a:spcBef>
                <a:spcPts val="0"/>
              </a:spcBef>
              <a:spcAft>
                <a:spcPts val="0"/>
              </a:spcAft>
              <a:buClr>
                <a:schemeClr val="lt1"/>
              </a:buClr>
              <a:buSzPts val="1400"/>
              <a:buChar char="○"/>
              <a:defRPr>
                <a:solidFill>
                  <a:schemeClr val="lt1"/>
                </a:solidFill>
              </a:defRPr>
            </a:lvl5pPr>
            <a:lvl6pPr indent="-317500" lvl="5" marL="2743200" algn="l">
              <a:lnSpc>
                <a:spcPct val="115000"/>
              </a:lnSpc>
              <a:spcBef>
                <a:spcPts val="0"/>
              </a:spcBef>
              <a:spcAft>
                <a:spcPts val="0"/>
              </a:spcAft>
              <a:buClr>
                <a:schemeClr val="lt1"/>
              </a:buClr>
              <a:buSzPts val="1400"/>
              <a:buChar char="■"/>
              <a:defRPr>
                <a:solidFill>
                  <a:schemeClr val="lt1"/>
                </a:solidFill>
              </a:defRPr>
            </a:lvl6pPr>
            <a:lvl7pPr indent="-317500" lvl="6" marL="3200400" algn="l">
              <a:lnSpc>
                <a:spcPct val="115000"/>
              </a:lnSpc>
              <a:spcBef>
                <a:spcPts val="0"/>
              </a:spcBef>
              <a:spcAft>
                <a:spcPts val="0"/>
              </a:spcAft>
              <a:buClr>
                <a:schemeClr val="lt1"/>
              </a:buClr>
              <a:buSzPts val="1400"/>
              <a:buChar char="●"/>
              <a:defRPr>
                <a:solidFill>
                  <a:schemeClr val="lt1"/>
                </a:solidFill>
              </a:defRPr>
            </a:lvl7pPr>
            <a:lvl8pPr indent="-317500" lvl="7" marL="3657600" algn="l">
              <a:lnSpc>
                <a:spcPct val="115000"/>
              </a:lnSpc>
              <a:spcBef>
                <a:spcPts val="0"/>
              </a:spcBef>
              <a:spcAft>
                <a:spcPts val="0"/>
              </a:spcAft>
              <a:buClr>
                <a:schemeClr val="lt1"/>
              </a:buClr>
              <a:buSzPts val="1400"/>
              <a:buChar char="○"/>
              <a:defRPr>
                <a:solidFill>
                  <a:schemeClr val="lt1"/>
                </a:solidFill>
              </a:defRPr>
            </a:lvl8pPr>
            <a:lvl9pPr indent="-317500" lvl="8" marL="4114800" algn="l">
              <a:lnSpc>
                <a:spcPct val="115000"/>
              </a:lnSpc>
              <a:spcBef>
                <a:spcPts val="0"/>
              </a:spcBef>
              <a:spcAft>
                <a:spcPts val="0"/>
              </a:spcAft>
              <a:buClr>
                <a:schemeClr val="lt1"/>
              </a:buClr>
              <a:buSzPts val="1400"/>
              <a:buChar char="■"/>
              <a:defRPr>
                <a:solidFill>
                  <a:schemeClr val="lt1"/>
                </a:solidFill>
              </a:defRPr>
            </a:lvl9pPr>
          </a:lstStyle>
          <a:p/>
        </p:txBody>
      </p:sp>
      <p:sp>
        <p:nvSpPr>
          <p:cNvPr id="65" name="Google Shape;65;p10"/>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66" name="Shape 66"/>
        <p:cNvGrpSpPr/>
        <p:nvPr/>
      </p:nvGrpSpPr>
      <p:grpSpPr>
        <a:xfrm>
          <a:off x="0" y="0"/>
          <a:ext cx="0" cy="0"/>
          <a:chOff x="0" y="0"/>
          <a:chExt cx="0" cy="0"/>
        </a:xfrm>
      </p:grpSpPr>
      <p:sp>
        <p:nvSpPr>
          <p:cNvPr id="67" name="Google Shape;67;p11"/>
          <p:cNvSpPr txBox="1"/>
          <p:nvPr>
            <p:ph idx="1" type="body"/>
          </p:nvPr>
        </p:nvSpPr>
        <p:spPr>
          <a:xfrm>
            <a:off x="319500" y="4230575"/>
            <a:ext cx="5998800" cy="598800"/>
          </a:xfrm>
          <a:prstGeom prst="rect">
            <a:avLst/>
          </a:prstGeom>
          <a:noFill/>
          <a:ln>
            <a:noFill/>
          </a:ln>
        </p:spPr>
        <p:txBody>
          <a:bodyPr anchorCtr="0" anchor="ctr" bIns="91425" lIns="91425" spcFirstLastPara="1" rIns="91425" wrap="square" tIns="91425">
            <a:normAutofit/>
          </a:bodyPr>
          <a:lstStyle>
            <a:lvl1pPr indent="-228600" lvl="0" marL="457200" algn="l">
              <a:lnSpc>
                <a:spcPct val="100000"/>
              </a:lnSpc>
              <a:spcBef>
                <a:spcPts val="0"/>
              </a:spcBef>
              <a:spcAft>
                <a:spcPts val="0"/>
              </a:spcAft>
              <a:buSzPts val="1800"/>
              <a:buNone/>
              <a:defRPr/>
            </a:lvl1pPr>
          </a:lstStyle>
          <a:p/>
        </p:txBody>
      </p:sp>
      <p:sp>
        <p:nvSpPr>
          <p:cNvPr id="68" name="Google Shape;68;p11"/>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dk1"/>
        </a:solidFill>
      </p:bgPr>
    </p:bg>
    <p:spTree>
      <p:nvGrpSpPr>
        <p:cNvPr id="69" name="Shape 69"/>
        <p:cNvGrpSpPr/>
        <p:nvPr/>
      </p:nvGrpSpPr>
      <p:grpSpPr>
        <a:xfrm>
          <a:off x="0" y="0"/>
          <a:ext cx="0" cy="0"/>
          <a:chOff x="0" y="0"/>
          <a:chExt cx="0" cy="0"/>
        </a:xfrm>
      </p:grpSpPr>
      <p:grpSp>
        <p:nvGrpSpPr>
          <p:cNvPr id="70" name="Google Shape;70;p12"/>
          <p:cNvGrpSpPr/>
          <p:nvPr/>
        </p:nvGrpSpPr>
        <p:grpSpPr>
          <a:xfrm>
            <a:off x="6098378" y="5"/>
            <a:ext cx="3045625" cy="2030570"/>
            <a:chOff x="6098378" y="5"/>
            <a:chExt cx="3045625" cy="2030570"/>
          </a:xfrm>
        </p:grpSpPr>
        <p:sp>
          <p:nvSpPr>
            <p:cNvPr id="71" name="Google Shape;71;p12"/>
            <p:cNvSpPr/>
            <p:nvPr/>
          </p:nvSpPr>
          <p:spPr>
            <a:xfrm>
              <a:off x="8128803" y="16"/>
              <a:ext cx="1015200" cy="1015200"/>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2" name="Google Shape;72;p12"/>
            <p:cNvSpPr/>
            <p:nvPr/>
          </p:nvSpPr>
          <p:spPr>
            <a:xfrm flipH="1">
              <a:off x="7113463" y="5"/>
              <a:ext cx="1015200" cy="1015200"/>
            </a:xfrm>
            <a:prstGeom prst="rtTriangle">
              <a:avLst/>
            </a:prstGeom>
            <a:solidFill>
              <a:schemeClr val="accen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3" name="Google Shape;73;p12"/>
            <p:cNvSpPr/>
            <p:nvPr/>
          </p:nvSpPr>
          <p:spPr>
            <a:xfrm flipH="1" rot="10800000">
              <a:off x="7113588" y="107"/>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4" name="Google Shape;74;p12"/>
            <p:cNvSpPr/>
            <p:nvPr/>
          </p:nvSpPr>
          <p:spPr>
            <a:xfrm rot="10800000">
              <a:off x="6098378" y="97"/>
              <a:ext cx="1015200" cy="1015200"/>
            </a:xfrm>
            <a:prstGeom prst="rtTriangle">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5" name="Google Shape;75;p12"/>
            <p:cNvSpPr/>
            <p:nvPr/>
          </p:nvSpPr>
          <p:spPr>
            <a:xfrm rot="10800000">
              <a:off x="8128789" y="1015375"/>
              <a:ext cx="1015200" cy="1015200"/>
            </a:xfrm>
            <a:prstGeom prst="rtTriangle">
              <a:avLst/>
            </a:prstGeom>
            <a:solidFill>
              <a:schemeClr val="accent6"/>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sp>
        <p:nvSpPr>
          <p:cNvPr id="76" name="Google Shape;76;p12"/>
          <p:cNvSpPr txBox="1"/>
          <p:nvPr>
            <p:ph hasCustomPrompt="1" type="title"/>
          </p:nvPr>
        </p:nvSpPr>
        <p:spPr>
          <a:xfrm>
            <a:off x="311700" y="1256050"/>
            <a:ext cx="8520600" cy="2030700"/>
          </a:xfrm>
          <a:prstGeom prst="rect">
            <a:avLst/>
          </a:prstGeom>
          <a:noFill/>
          <a:ln>
            <a:noFill/>
          </a:ln>
        </p:spPr>
        <p:txBody>
          <a:bodyPr anchorCtr="0" anchor="b" bIns="91425" lIns="91425" spcFirstLastPara="1" rIns="91425" wrap="square" tIns="91425">
            <a:normAutofit/>
          </a:bodyPr>
          <a:lstStyle>
            <a:lvl1pPr lvl="0" algn="ctr">
              <a:lnSpc>
                <a:spcPct val="100000"/>
              </a:lnSpc>
              <a:spcBef>
                <a:spcPts val="0"/>
              </a:spcBef>
              <a:spcAft>
                <a:spcPts val="0"/>
              </a:spcAft>
              <a:buClr>
                <a:schemeClr val="lt1"/>
              </a:buClr>
              <a:buSzPts val="12000"/>
              <a:buNone/>
              <a:defRPr sz="12000">
                <a:solidFill>
                  <a:schemeClr val="lt1"/>
                </a:solidFill>
              </a:defRPr>
            </a:lvl1pPr>
            <a:lvl2pPr lvl="1" algn="ctr">
              <a:lnSpc>
                <a:spcPct val="100000"/>
              </a:lnSpc>
              <a:spcBef>
                <a:spcPts val="0"/>
              </a:spcBef>
              <a:spcAft>
                <a:spcPts val="0"/>
              </a:spcAft>
              <a:buClr>
                <a:schemeClr val="lt1"/>
              </a:buClr>
              <a:buSzPts val="12000"/>
              <a:buNone/>
              <a:defRPr sz="12000">
                <a:solidFill>
                  <a:schemeClr val="lt1"/>
                </a:solidFill>
              </a:defRPr>
            </a:lvl2pPr>
            <a:lvl3pPr lvl="2" algn="ctr">
              <a:lnSpc>
                <a:spcPct val="100000"/>
              </a:lnSpc>
              <a:spcBef>
                <a:spcPts val="0"/>
              </a:spcBef>
              <a:spcAft>
                <a:spcPts val="0"/>
              </a:spcAft>
              <a:buClr>
                <a:schemeClr val="lt1"/>
              </a:buClr>
              <a:buSzPts val="12000"/>
              <a:buNone/>
              <a:defRPr sz="12000">
                <a:solidFill>
                  <a:schemeClr val="lt1"/>
                </a:solidFill>
              </a:defRPr>
            </a:lvl3pPr>
            <a:lvl4pPr lvl="3" algn="ctr">
              <a:lnSpc>
                <a:spcPct val="100000"/>
              </a:lnSpc>
              <a:spcBef>
                <a:spcPts val="0"/>
              </a:spcBef>
              <a:spcAft>
                <a:spcPts val="0"/>
              </a:spcAft>
              <a:buClr>
                <a:schemeClr val="lt1"/>
              </a:buClr>
              <a:buSzPts val="12000"/>
              <a:buNone/>
              <a:defRPr sz="12000">
                <a:solidFill>
                  <a:schemeClr val="lt1"/>
                </a:solidFill>
              </a:defRPr>
            </a:lvl4pPr>
            <a:lvl5pPr lvl="4" algn="ctr">
              <a:lnSpc>
                <a:spcPct val="100000"/>
              </a:lnSpc>
              <a:spcBef>
                <a:spcPts val="0"/>
              </a:spcBef>
              <a:spcAft>
                <a:spcPts val="0"/>
              </a:spcAft>
              <a:buClr>
                <a:schemeClr val="lt1"/>
              </a:buClr>
              <a:buSzPts val="12000"/>
              <a:buNone/>
              <a:defRPr sz="12000">
                <a:solidFill>
                  <a:schemeClr val="lt1"/>
                </a:solidFill>
              </a:defRPr>
            </a:lvl5pPr>
            <a:lvl6pPr lvl="5" algn="ctr">
              <a:lnSpc>
                <a:spcPct val="100000"/>
              </a:lnSpc>
              <a:spcBef>
                <a:spcPts val="0"/>
              </a:spcBef>
              <a:spcAft>
                <a:spcPts val="0"/>
              </a:spcAft>
              <a:buClr>
                <a:schemeClr val="lt1"/>
              </a:buClr>
              <a:buSzPts val="12000"/>
              <a:buNone/>
              <a:defRPr sz="12000">
                <a:solidFill>
                  <a:schemeClr val="lt1"/>
                </a:solidFill>
              </a:defRPr>
            </a:lvl6pPr>
            <a:lvl7pPr lvl="6" algn="ctr">
              <a:lnSpc>
                <a:spcPct val="100000"/>
              </a:lnSpc>
              <a:spcBef>
                <a:spcPts val="0"/>
              </a:spcBef>
              <a:spcAft>
                <a:spcPts val="0"/>
              </a:spcAft>
              <a:buClr>
                <a:schemeClr val="lt1"/>
              </a:buClr>
              <a:buSzPts val="12000"/>
              <a:buNone/>
              <a:defRPr sz="12000">
                <a:solidFill>
                  <a:schemeClr val="lt1"/>
                </a:solidFill>
              </a:defRPr>
            </a:lvl7pPr>
            <a:lvl8pPr lvl="7" algn="ctr">
              <a:lnSpc>
                <a:spcPct val="100000"/>
              </a:lnSpc>
              <a:spcBef>
                <a:spcPts val="0"/>
              </a:spcBef>
              <a:spcAft>
                <a:spcPts val="0"/>
              </a:spcAft>
              <a:buClr>
                <a:schemeClr val="lt1"/>
              </a:buClr>
              <a:buSzPts val="12000"/>
              <a:buNone/>
              <a:defRPr sz="12000">
                <a:solidFill>
                  <a:schemeClr val="lt1"/>
                </a:solidFill>
              </a:defRPr>
            </a:lvl8pPr>
            <a:lvl9pPr lvl="8" algn="ctr">
              <a:lnSpc>
                <a:spcPct val="100000"/>
              </a:lnSpc>
              <a:spcBef>
                <a:spcPts val="0"/>
              </a:spcBef>
              <a:spcAft>
                <a:spcPts val="0"/>
              </a:spcAft>
              <a:buClr>
                <a:schemeClr val="lt1"/>
              </a:buClr>
              <a:buSzPts val="12000"/>
              <a:buNone/>
              <a:defRPr sz="12000">
                <a:solidFill>
                  <a:schemeClr val="lt1"/>
                </a:solidFill>
              </a:defRPr>
            </a:lvl9pPr>
          </a:lstStyle>
          <a:p>
            <a:r>
              <a:t>xx%</a:t>
            </a:r>
          </a:p>
        </p:txBody>
      </p:sp>
      <p:sp>
        <p:nvSpPr>
          <p:cNvPr id="77" name="Google Shape;77;p12"/>
          <p:cNvSpPr txBox="1"/>
          <p:nvPr>
            <p:ph idx="1" type="body"/>
          </p:nvPr>
        </p:nvSpPr>
        <p:spPr>
          <a:xfrm>
            <a:off x="311700" y="3369225"/>
            <a:ext cx="8520600" cy="1281900"/>
          </a:xfrm>
          <a:prstGeom prst="rect">
            <a:avLst/>
          </a:prstGeom>
          <a:noFill/>
          <a:ln>
            <a:noFill/>
          </a:ln>
        </p:spPr>
        <p:txBody>
          <a:bodyPr anchorCtr="0" anchor="t" bIns="91425" lIns="91425" spcFirstLastPara="1" rIns="91425" wrap="square" tIns="91425">
            <a:normAutofit/>
          </a:bodyPr>
          <a:lstStyle>
            <a:lvl1pPr indent="-342900" lvl="0" marL="457200" algn="ctr">
              <a:lnSpc>
                <a:spcPct val="115000"/>
              </a:lnSpc>
              <a:spcBef>
                <a:spcPts val="0"/>
              </a:spcBef>
              <a:spcAft>
                <a:spcPts val="0"/>
              </a:spcAft>
              <a:buClr>
                <a:schemeClr val="lt1"/>
              </a:buClr>
              <a:buSzPts val="1800"/>
              <a:buChar char="●"/>
              <a:defRPr>
                <a:solidFill>
                  <a:schemeClr val="lt1"/>
                </a:solidFill>
              </a:defRPr>
            </a:lvl1pPr>
            <a:lvl2pPr indent="-317500" lvl="1" marL="914400" algn="ctr">
              <a:lnSpc>
                <a:spcPct val="115000"/>
              </a:lnSpc>
              <a:spcBef>
                <a:spcPts val="0"/>
              </a:spcBef>
              <a:spcAft>
                <a:spcPts val="0"/>
              </a:spcAft>
              <a:buClr>
                <a:schemeClr val="lt1"/>
              </a:buClr>
              <a:buSzPts val="1400"/>
              <a:buChar char="○"/>
              <a:defRPr>
                <a:solidFill>
                  <a:schemeClr val="lt1"/>
                </a:solidFill>
              </a:defRPr>
            </a:lvl2pPr>
            <a:lvl3pPr indent="-317500" lvl="2" marL="1371600" algn="ctr">
              <a:lnSpc>
                <a:spcPct val="115000"/>
              </a:lnSpc>
              <a:spcBef>
                <a:spcPts val="0"/>
              </a:spcBef>
              <a:spcAft>
                <a:spcPts val="0"/>
              </a:spcAft>
              <a:buClr>
                <a:schemeClr val="lt1"/>
              </a:buClr>
              <a:buSzPts val="1400"/>
              <a:buChar char="■"/>
              <a:defRPr>
                <a:solidFill>
                  <a:schemeClr val="lt1"/>
                </a:solidFill>
              </a:defRPr>
            </a:lvl3pPr>
            <a:lvl4pPr indent="-317500" lvl="3" marL="1828800" algn="ctr">
              <a:lnSpc>
                <a:spcPct val="115000"/>
              </a:lnSpc>
              <a:spcBef>
                <a:spcPts val="0"/>
              </a:spcBef>
              <a:spcAft>
                <a:spcPts val="0"/>
              </a:spcAft>
              <a:buClr>
                <a:schemeClr val="lt1"/>
              </a:buClr>
              <a:buSzPts val="1400"/>
              <a:buChar char="●"/>
              <a:defRPr>
                <a:solidFill>
                  <a:schemeClr val="lt1"/>
                </a:solidFill>
              </a:defRPr>
            </a:lvl4pPr>
            <a:lvl5pPr indent="-317500" lvl="4" marL="2286000" algn="ctr">
              <a:lnSpc>
                <a:spcPct val="115000"/>
              </a:lnSpc>
              <a:spcBef>
                <a:spcPts val="0"/>
              </a:spcBef>
              <a:spcAft>
                <a:spcPts val="0"/>
              </a:spcAft>
              <a:buClr>
                <a:schemeClr val="lt1"/>
              </a:buClr>
              <a:buSzPts val="1400"/>
              <a:buChar char="○"/>
              <a:defRPr>
                <a:solidFill>
                  <a:schemeClr val="lt1"/>
                </a:solidFill>
              </a:defRPr>
            </a:lvl5pPr>
            <a:lvl6pPr indent="-317500" lvl="5" marL="2743200" algn="ctr">
              <a:lnSpc>
                <a:spcPct val="115000"/>
              </a:lnSpc>
              <a:spcBef>
                <a:spcPts val="0"/>
              </a:spcBef>
              <a:spcAft>
                <a:spcPts val="0"/>
              </a:spcAft>
              <a:buClr>
                <a:schemeClr val="lt1"/>
              </a:buClr>
              <a:buSzPts val="1400"/>
              <a:buChar char="■"/>
              <a:defRPr>
                <a:solidFill>
                  <a:schemeClr val="lt1"/>
                </a:solidFill>
              </a:defRPr>
            </a:lvl6pPr>
            <a:lvl7pPr indent="-317500" lvl="6" marL="3200400" algn="ctr">
              <a:lnSpc>
                <a:spcPct val="115000"/>
              </a:lnSpc>
              <a:spcBef>
                <a:spcPts val="0"/>
              </a:spcBef>
              <a:spcAft>
                <a:spcPts val="0"/>
              </a:spcAft>
              <a:buClr>
                <a:schemeClr val="lt1"/>
              </a:buClr>
              <a:buSzPts val="1400"/>
              <a:buChar char="●"/>
              <a:defRPr>
                <a:solidFill>
                  <a:schemeClr val="lt1"/>
                </a:solidFill>
              </a:defRPr>
            </a:lvl7pPr>
            <a:lvl8pPr indent="-317500" lvl="7" marL="3657600" algn="ctr">
              <a:lnSpc>
                <a:spcPct val="115000"/>
              </a:lnSpc>
              <a:spcBef>
                <a:spcPts val="0"/>
              </a:spcBef>
              <a:spcAft>
                <a:spcPts val="0"/>
              </a:spcAft>
              <a:buClr>
                <a:schemeClr val="lt1"/>
              </a:buClr>
              <a:buSzPts val="1400"/>
              <a:buChar char="○"/>
              <a:defRPr>
                <a:solidFill>
                  <a:schemeClr val="lt1"/>
                </a:solidFill>
              </a:defRPr>
            </a:lvl8pPr>
            <a:lvl9pPr indent="-317500" lvl="8" marL="4114800" algn="ctr">
              <a:lnSpc>
                <a:spcPct val="115000"/>
              </a:lnSpc>
              <a:spcBef>
                <a:spcPts val="0"/>
              </a:spcBef>
              <a:spcAft>
                <a:spcPts val="0"/>
              </a:spcAft>
              <a:buClr>
                <a:schemeClr val="lt1"/>
              </a:buClr>
              <a:buSzPts val="1400"/>
              <a:buChar char="■"/>
              <a:defRPr>
                <a:solidFill>
                  <a:schemeClr val="lt1"/>
                </a:solidFill>
              </a:defRPr>
            </a:lvl9pPr>
          </a:lstStyle>
          <a:p/>
        </p:txBody>
      </p:sp>
      <p:sp>
        <p:nvSpPr>
          <p:cNvPr id="78" name="Google Shape;78;p12"/>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9" name="Shape 79"/>
        <p:cNvGrpSpPr/>
        <p:nvPr/>
      </p:nvGrpSpPr>
      <p:grpSpPr>
        <a:xfrm>
          <a:off x="0" y="0"/>
          <a:ext cx="0" cy="0"/>
          <a:chOff x="0" y="0"/>
          <a:chExt cx="0" cy="0"/>
        </a:xfrm>
      </p:grpSpPr>
      <p:sp>
        <p:nvSpPr>
          <p:cNvPr id="80" name="Google Shape;80;p13"/>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1pPr>
            <a:lvl2pPr indent="0" lvl="1"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2pPr>
            <a:lvl3pPr indent="0" lvl="2"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3pPr>
            <a:lvl4pPr indent="0" lvl="3"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4pPr>
            <a:lvl5pPr indent="0" lvl="4"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5pPr>
            <a:lvl6pPr indent="0" lvl="5"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6pPr>
            <a:lvl7pPr indent="0" lvl="6"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7pPr>
            <a:lvl8pPr indent="0" lvl="7"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8pPr>
            <a:lvl9pPr indent="0" lvl="8" marL="0" marR="0" algn="r">
              <a:lnSpc>
                <a:spcPct val="100000"/>
              </a:lnSpc>
              <a:spcBef>
                <a:spcPts val="0"/>
              </a:spcBef>
              <a:spcAft>
                <a:spcPts val="0"/>
              </a:spcAft>
              <a:buClr>
                <a:srgbClr val="000000"/>
              </a:buClr>
              <a:buSzPts val="1000"/>
              <a:buFont typeface="Arial"/>
              <a:buNone/>
              <a:defRPr b="0" i="0" sz="1000" u="none" cap="none" strike="noStrike">
                <a:solidFill>
                  <a:schemeClr val="dk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geometric">
    <p:bg>
      <p:bgPr>
        <a:solidFill>
          <a:schemeClr val="lt1"/>
        </a:solidFill>
      </p:bgPr>
    </p:bg>
    <p:spTree>
      <p:nvGrpSpPr>
        <p:cNvPr id="5" name="Shape 5"/>
        <p:cNvGrpSpPr/>
        <p:nvPr/>
      </p:nvGrpSpPr>
      <p:grpSpPr>
        <a:xfrm>
          <a:off x="0" y="0"/>
          <a:ext cx="0" cy="0"/>
          <a:chOff x="0" y="0"/>
          <a:chExt cx="0" cy="0"/>
        </a:xfrm>
      </p:grpSpPr>
      <p:sp>
        <p:nvSpPr>
          <p:cNvPr id="6" name="Google Shape;6;p2"/>
          <p:cNvSpPr txBox="1"/>
          <p:nvPr>
            <p:ph type="title"/>
          </p:nvPr>
        </p:nvSpPr>
        <p:spPr>
          <a:xfrm>
            <a:off x="311700" y="410000"/>
            <a:ext cx="8520600" cy="6078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1pPr>
            <a:lvl2pPr lvl="1"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2pPr>
            <a:lvl3pPr lvl="2"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3pPr>
            <a:lvl4pPr lvl="3"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4pPr>
            <a:lvl5pPr lvl="4"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5pPr>
            <a:lvl6pPr lvl="5"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6pPr>
            <a:lvl7pPr lvl="6"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7pPr>
            <a:lvl8pPr lvl="7"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8pPr>
            <a:lvl9pPr lvl="8" marR="0" rtl="0" algn="l">
              <a:lnSpc>
                <a:spcPct val="100000"/>
              </a:lnSpc>
              <a:spcBef>
                <a:spcPts val="0"/>
              </a:spcBef>
              <a:spcAft>
                <a:spcPts val="0"/>
              </a:spcAft>
              <a:buClr>
                <a:schemeClr val="dk1"/>
              </a:buClr>
              <a:buSzPts val="3000"/>
              <a:buFont typeface="Roboto"/>
              <a:buNone/>
              <a:defRPr b="0" i="0" sz="3000" u="none" cap="none" strike="noStrike">
                <a:solidFill>
                  <a:schemeClr val="dk1"/>
                </a:solidFill>
                <a:latin typeface="Roboto"/>
                <a:ea typeface="Roboto"/>
                <a:cs typeface="Roboto"/>
                <a:sym typeface="Roboto"/>
              </a:defRPr>
            </a:lvl9pPr>
          </a:lstStyle>
          <a:p/>
        </p:txBody>
      </p:sp>
      <p:sp>
        <p:nvSpPr>
          <p:cNvPr id="7" name="Google Shape;7;p2"/>
          <p:cNvSpPr txBox="1"/>
          <p:nvPr>
            <p:ph idx="1" type="body"/>
          </p:nvPr>
        </p:nvSpPr>
        <p:spPr>
          <a:xfrm>
            <a:off x="311700" y="1229875"/>
            <a:ext cx="8520600" cy="3339000"/>
          </a:xfrm>
          <a:prstGeom prst="rect">
            <a:avLst/>
          </a:prstGeom>
          <a:noFill/>
          <a:ln>
            <a:noFill/>
          </a:ln>
        </p:spPr>
        <p:txBody>
          <a:bodyPr anchorCtr="0" anchor="t" bIns="91425" lIns="91425" spcFirstLastPara="1" rIns="91425" wrap="square" tIns="91425">
            <a:normAutofit/>
          </a:bodyPr>
          <a:lstStyle>
            <a:lvl1pPr indent="-342900" lvl="0" marL="457200" marR="0" rtl="0" algn="l">
              <a:lnSpc>
                <a:spcPct val="115000"/>
              </a:lnSpc>
              <a:spcBef>
                <a:spcPts val="0"/>
              </a:spcBef>
              <a:spcAft>
                <a:spcPts val="0"/>
              </a:spcAft>
              <a:buClr>
                <a:schemeClr val="dk2"/>
              </a:buClr>
              <a:buSzPts val="1800"/>
              <a:buFont typeface="Roboto"/>
              <a:buChar char="●"/>
              <a:defRPr b="0" i="0" sz="1800" u="none" cap="none" strike="noStrike">
                <a:solidFill>
                  <a:schemeClr val="dk2"/>
                </a:solidFill>
                <a:latin typeface="Roboto"/>
                <a:ea typeface="Roboto"/>
                <a:cs typeface="Roboto"/>
                <a:sym typeface="Roboto"/>
              </a:defRPr>
            </a:lvl1pPr>
            <a:lvl2pPr indent="-317500" lvl="1" marL="9144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2pPr>
            <a:lvl3pPr indent="-317500" lvl="2" marL="13716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3pPr>
            <a:lvl4pPr indent="-317500" lvl="3" marL="18288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4pPr>
            <a:lvl5pPr indent="-317500" lvl="4" marL="22860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5pPr>
            <a:lvl6pPr indent="-317500" lvl="5" marL="27432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6pPr>
            <a:lvl7pPr indent="-317500" lvl="6" marL="32004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7pPr>
            <a:lvl8pPr indent="-317500" lvl="7" marL="36576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8pPr>
            <a:lvl9pPr indent="-317500" lvl="8" marL="4114800" marR="0" rtl="0" algn="l">
              <a:lnSpc>
                <a:spcPct val="115000"/>
              </a:lnSpc>
              <a:spcBef>
                <a:spcPts val="0"/>
              </a:spcBef>
              <a:spcAft>
                <a:spcPts val="0"/>
              </a:spcAft>
              <a:buClr>
                <a:schemeClr val="dk2"/>
              </a:buClr>
              <a:buSzPts val="1400"/>
              <a:buFont typeface="Roboto"/>
              <a:buChar char="■"/>
              <a:defRPr b="0" i="0" sz="1400" u="none" cap="none" strike="noStrike">
                <a:solidFill>
                  <a:schemeClr val="dk2"/>
                </a:solidFill>
                <a:latin typeface="Roboto"/>
                <a:ea typeface="Roboto"/>
                <a:cs typeface="Roboto"/>
                <a:sym typeface="Roboto"/>
              </a:defRPr>
            </a:lvl9pPr>
          </a:lstStyle>
          <a:p/>
        </p:txBody>
      </p:sp>
      <p:sp>
        <p:nvSpPr>
          <p:cNvPr id="8" name="Google Shape;8;p2"/>
          <p:cNvSpPr txBox="1"/>
          <p:nvPr>
            <p:ph idx="12" type="sldNum"/>
          </p:nvPr>
        </p:nvSpPr>
        <p:spPr>
          <a:xfrm>
            <a:off x="8460431" y="4651190"/>
            <a:ext cx="548700" cy="393600"/>
          </a:xfrm>
          <a:prstGeom prst="rect">
            <a:avLst/>
          </a:prstGeom>
          <a:noFill/>
          <a:ln>
            <a:noFill/>
          </a:ln>
        </p:spPr>
        <p:txBody>
          <a:bodyPr anchorCtr="0" anchor="ctr" bIns="91425" lIns="91425" spcFirstLastPara="1" rIns="91425" wrap="square" tIns="91425">
            <a:normAutofit/>
          </a:bodyPr>
          <a:lstStyle>
            <a:lvl1pPr indent="0" lvl="0"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1pPr>
            <a:lvl2pPr indent="0" lvl="1"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2pPr>
            <a:lvl3pPr indent="0" lvl="2"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3pPr>
            <a:lvl4pPr indent="0" lvl="3"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4pPr>
            <a:lvl5pPr indent="0" lvl="4"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5pPr>
            <a:lvl6pPr indent="0" lvl="5"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6pPr>
            <a:lvl7pPr indent="0" lvl="6"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7pPr>
            <a:lvl8pPr indent="0" lvl="7"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8pPr>
            <a:lvl9pPr indent="0" lvl="8" marL="0" marR="0" rtl="0" algn="r">
              <a:lnSpc>
                <a:spcPct val="100000"/>
              </a:lnSpc>
              <a:spcBef>
                <a:spcPts val="0"/>
              </a:spcBef>
              <a:spcAft>
                <a:spcPts val="0"/>
              </a:spcAft>
              <a:buClr>
                <a:srgbClr val="000000"/>
              </a:buClr>
              <a:buSzPts val="1000"/>
              <a:buFont typeface="Arial"/>
              <a:buNone/>
              <a:defRPr b="0" i="0" sz="1000" u="none" cap="none" strike="noStrike">
                <a:solidFill>
                  <a:schemeClr val="lt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7.xml"/><Relationship Id="rId3"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image" Target="../media/image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
          <p:cNvSpPr txBox="1"/>
          <p:nvPr>
            <p:ph type="ctrTitle"/>
          </p:nvPr>
        </p:nvSpPr>
        <p:spPr>
          <a:xfrm>
            <a:off x="311708" y="736513"/>
            <a:ext cx="8520600" cy="2052600"/>
          </a:xfrm>
          <a:prstGeom prst="rect">
            <a:avLst/>
          </a:prstGeom>
          <a:noFill/>
          <a:ln>
            <a:noFill/>
          </a:ln>
        </p:spPr>
        <p:txBody>
          <a:bodyPr anchorCtr="0" anchor="b" bIns="91425" lIns="91425" spcFirstLastPara="1" rIns="91425" wrap="square" tIns="91425">
            <a:normAutofit/>
          </a:bodyPr>
          <a:lstStyle/>
          <a:p>
            <a:pPr indent="0" lvl="0" marL="0" rtl="0" algn="l">
              <a:lnSpc>
                <a:spcPct val="100000"/>
              </a:lnSpc>
              <a:spcBef>
                <a:spcPts val="0"/>
              </a:spcBef>
              <a:spcAft>
                <a:spcPts val="0"/>
              </a:spcAft>
              <a:buSzPts val="4200"/>
              <a:buNone/>
            </a:pPr>
            <a:r>
              <a:rPr lang="en-GB"/>
              <a:t>Digital Skills For Business Presentation</a:t>
            </a:r>
            <a:endParaRPr/>
          </a:p>
        </p:txBody>
      </p:sp>
      <p:sp>
        <p:nvSpPr>
          <p:cNvPr id="86" name="Google Shape;86;p1"/>
          <p:cNvSpPr txBox="1"/>
          <p:nvPr/>
        </p:nvSpPr>
        <p:spPr>
          <a:xfrm>
            <a:off x="1088571" y="2169886"/>
            <a:ext cx="6966900" cy="4638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chemeClr val="dk2"/>
              </a:solidFill>
              <a:latin typeface="Roboto"/>
              <a:ea typeface="Roboto"/>
              <a:cs typeface="Roboto"/>
              <a:sym typeface="Roboto"/>
            </a:endParaRPr>
          </a:p>
        </p:txBody>
      </p:sp>
      <p:sp>
        <p:nvSpPr>
          <p:cNvPr id="87" name="Google Shape;87;p1"/>
          <p:cNvSpPr txBox="1"/>
          <p:nvPr/>
        </p:nvSpPr>
        <p:spPr>
          <a:xfrm>
            <a:off x="424975" y="3307700"/>
            <a:ext cx="7621800" cy="4638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800"/>
              <a:buFont typeface="Arial"/>
              <a:buNone/>
            </a:pPr>
            <a:r>
              <a:rPr b="0" i="0" lang="en-GB" sz="1800" u="none" cap="none" strike="noStrike">
                <a:solidFill>
                  <a:schemeClr val="dk2"/>
                </a:solidFill>
                <a:highlight>
                  <a:srgbClr val="FFFFFF"/>
                </a:highlight>
                <a:latin typeface="Roboto"/>
                <a:ea typeface="Roboto"/>
                <a:cs typeface="Roboto"/>
                <a:sym typeface="Roboto"/>
              </a:rPr>
              <a:t>Michael Honey</a:t>
            </a:r>
            <a:endParaRPr b="0" i="0" sz="1800" u="none" cap="none" strike="noStrike">
              <a:solidFill>
                <a:schemeClr val="dk2"/>
              </a:solidFill>
              <a:highlight>
                <a:srgbClr val="FFFFFF"/>
              </a:highlight>
              <a:latin typeface="Roboto"/>
              <a:ea typeface="Roboto"/>
              <a:cs typeface="Roboto"/>
              <a:sym typeface="Roboto"/>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g3f06a060a57_0_55"/>
          <p:cNvSpPr txBox="1"/>
          <p:nvPr>
            <p:ph idx="1" type="subTitle"/>
          </p:nvPr>
        </p:nvSpPr>
        <p:spPr>
          <a:xfrm>
            <a:off x="306400" y="393577"/>
            <a:ext cx="4998900" cy="3279000"/>
          </a:xfrm>
          <a:prstGeom prst="rect">
            <a:avLst/>
          </a:prstGeom>
        </p:spPr>
        <p:txBody>
          <a:bodyPr anchorCtr="0" anchor="t" bIns="91425" lIns="91425" spcFirstLastPara="1" rIns="91425" wrap="square" tIns="91425">
            <a:normAutofit fontScale="77500" lnSpcReduction="20000"/>
          </a:bodyPr>
          <a:lstStyle/>
          <a:p>
            <a:pPr indent="0" lvl="0" marL="0" rtl="0" algn="l">
              <a:spcBef>
                <a:spcPts val="0"/>
              </a:spcBef>
              <a:spcAft>
                <a:spcPts val="0"/>
              </a:spcAft>
              <a:buNone/>
            </a:pPr>
            <a:r>
              <a:rPr b="1" lang="en-GB" sz="4600"/>
              <a:t>A little bit about me!</a:t>
            </a:r>
            <a:endParaRPr b="1" sz="4600"/>
          </a:p>
          <a:p>
            <a:pPr indent="0" lvl="0" marL="0" rtl="0" algn="l">
              <a:spcBef>
                <a:spcPts val="0"/>
              </a:spcBef>
              <a:spcAft>
                <a:spcPts val="0"/>
              </a:spcAft>
              <a:buNone/>
            </a:pPr>
            <a:r>
              <a:t/>
            </a:r>
            <a:endParaRPr b="1" sz="3600"/>
          </a:p>
          <a:p>
            <a:pPr indent="0" lvl="0" marL="0" rtl="0" algn="l">
              <a:spcBef>
                <a:spcPts val="0"/>
              </a:spcBef>
              <a:spcAft>
                <a:spcPts val="0"/>
              </a:spcAft>
              <a:buNone/>
            </a:pPr>
            <a:r>
              <a:rPr b="1" lang="en-GB" sz="2400"/>
              <a:t>I had many sleepless nights before starting out on this journey,no confidence and wondering if there was a course available titled “Business Skills for idiots” i should have signed up for! </a:t>
            </a:r>
            <a:endParaRPr b="1" sz="2400"/>
          </a:p>
          <a:p>
            <a:pPr indent="0" lvl="0" marL="0" rtl="0" algn="l">
              <a:spcBef>
                <a:spcPts val="0"/>
              </a:spcBef>
              <a:spcAft>
                <a:spcPts val="0"/>
              </a:spcAft>
              <a:buNone/>
            </a:pPr>
            <a:r>
              <a:rPr b="1" lang="en-GB" sz="2400"/>
              <a:t>There was no need to worry,after 10 weeks i am now an expert and confident in all areas of this module….why is everyone laughing?</a:t>
            </a:r>
            <a:endParaRPr b="1" sz="2400"/>
          </a:p>
          <a:p>
            <a:pPr indent="0" lvl="0" marL="0" rtl="0" algn="l">
              <a:spcBef>
                <a:spcPts val="0"/>
              </a:spcBef>
              <a:spcAft>
                <a:spcPts val="0"/>
              </a:spcAft>
              <a:buNone/>
            </a:pPr>
            <a:r>
              <a:rPr b="1" lang="en-GB" sz="2400"/>
              <a:t>Lets go through some of the topics we covered.</a:t>
            </a:r>
            <a:endParaRPr b="1" sz="24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g3f06a060a57_0_0"/>
          <p:cNvSpPr txBox="1"/>
          <p:nvPr>
            <p:ph type="ctrTitle"/>
          </p:nvPr>
        </p:nvSpPr>
        <p:spPr>
          <a:xfrm>
            <a:off x="794825" y="1"/>
            <a:ext cx="8118600" cy="11289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What are Business Skills?</a:t>
            </a:r>
            <a:endParaRPr/>
          </a:p>
        </p:txBody>
      </p:sp>
      <p:sp>
        <p:nvSpPr>
          <p:cNvPr id="98" name="Google Shape;98;g3f06a060a57_0_0"/>
          <p:cNvSpPr txBox="1"/>
          <p:nvPr>
            <p:ph idx="1" type="subTitle"/>
          </p:nvPr>
        </p:nvSpPr>
        <p:spPr>
          <a:xfrm>
            <a:off x="328150" y="1995704"/>
            <a:ext cx="8118600" cy="3010500"/>
          </a:xfrm>
          <a:prstGeom prst="rect">
            <a:avLst/>
          </a:prstGeom>
        </p:spPr>
        <p:txBody>
          <a:bodyPr anchorCtr="0" anchor="t" bIns="91425" lIns="91425" spcFirstLastPara="1" rIns="91425" wrap="square" tIns="91425">
            <a:normAutofit fontScale="62500" lnSpcReduction="10000"/>
          </a:bodyPr>
          <a:lstStyle/>
          <a:p>
            <a:pPr indent="0" lvl="0" marL="0" rtl="0" algn="l">
              <a:spcBef>
                <a:spcPts val="0"/>
              </a:spcBef>
              <a:spcAft>
                <a:spcPts val="0"/>
              </a:spcAft>
              <a:buNone/>
            </a:pPr>
            <a:r>
              <a:rPr lang="en-GB"/>
              <a:t>Business skills are the knowledge, abilities, and personal qualities needed to effectively manage, operate, and grow a business or perform successfully in a workplace. These skills help individuals make informed decisions, solve problems, communicate effectively, and achieve organizational goals.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Examples of business skills include:</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Communication – Sharing information clearly through speaking, writing, and listening. </a:t>
            </a:r>
            <a:endParaRPr/>
          </a:p>
          <a:p>
            <a:pPr indent="0" lvl="0" marL="0" rtl="0" algn="l">
              <a:spcBef>
                <a:spcPts val="0"/>
              </a:spcBef>
              <a:spcAft>
                <a:spcPts val="0"/>
              </a:spcAft>
              <a:buNone/>
            </a:pPr>
            <a:r>
              <a:rPr lang="en-GB"/>
              <a:t>Problem-solving – Identifying issues and finding practical solutions. </a:t>
            </a:r>
            <a:endParaRPr/>
          </a:p>
          <a:p>
            <a:pPr indent="0" lvl="0" marL="0" rtl="0" algn="l">
              <a:spcBef>
                <a:spcPts val="0"/>
              </a:spcBef>
              <a:spcAft>
                <a:spcPts val="0"/>
              </a:spcAft>
              <a:buNone/>
            </a:pPr>
            <a:r>
              <a:rPr lang="en-GB"/>
              <a:t>Decision-making – Choosing the best option based on available information. </a:t>
            </a:r>
            <a:endParaRPr/>
          </a:p>
          <a:p>
            <a:pPr indent="0" lvl="0" marL="0" rtl="0" algn="l">
              <a:spcBef>
                <a:spcPts val="0"/>
              </a:spcBef>
              <a:spcAft>
                <a:spcPts val="0"/>
              </a:spcAft>
              <a:buNone/>
            </a:pPr>
            <a:r>
              <a:rPr lang="en-GB"/>
              <a:t>Teamwork - Teamwork is people working together effectively to achieve a common goal.</a:t>
            </a:r>
            <a:endParaRPr/>
          </a:p>
          <a:p>
            <a:pPr indent="0" lvl="0" marL="0" rtl="0" algn="l">
              <a:spcBef>
                <a:spcPts val="0"/>
              </a:spcBef>
              <a:spcAft>
                <a:spcPts val="0"/>
              </a:spcAft>
              <a:buNone/>
            </a:pPr>
            <a:r>
              <a:rPr lang="en-GB"/>
              <a:t>Time management – Prioritizing tasks and meeting deadlines.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 Business skills are important because they improve productivity, support effective management, and contribute to the success and growth of an organization.</a:t>
            </a:r>
            <a:endParaRPr/>
          </a:p>
          <a:p>
            <a:pPr indent="0" lvl="0" marL="0" rtl="0" algn="l">
              <a:spcBef>
                <a:spcPts val="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g3f06a060a57_0_886"/>
          <p:cNvSpPr txBox="1"/>
          <p:nvPr>
            <p:ph type="ctrTitle"/>
          </p:nvPr>
        </p:nvSpPr>
        <p:spPr>
          <a:xfrm>
            <a:off x="311708" y="781525"/>
            <a:ext cx="8520600" cy="20526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a:t>h</a:t>
            </a:r>
            <a:endParaRPr/>
          </a:p>
        </p:txBody>
      </p:sp>
      <p:sp>
        <p:nvSpPr>
          <p:cNvPr id="104" name="Google Shape;104;g3f06a060a57_0_886"/>
          <p:cNvSpPr txBox="1"/>
          <p:nvPr>
            <p:ph idx="1" type="subTitle"/>
          </p:nvPr>
        </p:nvSpPr>
        <p:spPr>
          <a:xfrm>
            <a:off x="4092875" y="2834125"/>
            <a:ext cx="4138800" cy="792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pic>
        <p:nvPicPr>
          <p:cNvPr id="105" name="Google Shape;105;g3f06a060a57_0_886"/>
          <p:cNvPicPr preferRelativeResize="0"/>
          <p:nvPr/>
        </p:nvPicPr>
        <p:blipFill>
          <a:blip r:embed="rId3">
            <a:alphaModFix/>
          </a:blip>
          <a:stretch>
            <a:fillRect/>
          </a:stretch>
        </p:blipFill>
        <p:spPr>
          <a:xfrm>
            <a:off x="575250" y="163875"/>
            <a:ext cx="7993499" cy="4815725"/>
          </a:xfrm>
          <a:prstGeom prst="rect">
            <a:avLst/>
          </a:prstGeom>
          <a:noFill/>
          <a:ln>
            <a:noFill/>
          </a:ln>
        </p:spPr>
      </p:pic>
      <p:sp>
        <p:nvSpPr>
          <p:cNvPr id="106" name="Google Shape;106;g3f06a060a57_0_886"/>
          <p:cNvSpPr txBox="1"/>
          <p:nvPr/>
        </p:nvSpPr>
        <p:spPr>
          <a:xfrm>
            <a:off x="3976650" y="163875"/>
            <a:ext cx="4138800" cy="4925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a:p>
            <a:pPr indent="0" lvl="0" marL="0" rtl="0" algn="l">
              <a:spcBef>
                <a:spcPts val="0"/>
              </a:spcBef>
              <a:spcAft>
                <a:spcPts val="0"/>
              </a:spcAft>
              <a:buNone/>
            </a:pPr>
            <a:r>
              <a:rPr lang="en-GB"/>
              <a:t>Time Management as a Business Skill</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Time management is the ability to plan, organize, and prioritize tasks to use time effectively. It is an essential business skill because it helps individuals complete work efficiently, meet deadlines, and achieve business goals.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Why it is important:</a:t>
            </a:r>
            <a:endParaRPr/>
          </a:p>
          <a:p>
            <a:pPr indent="0" lvl="0" marL="0" rtl="0" algn="l">
              <a:spcBef>
                <a:spcPts val="0"/>
              </a:spcBef>
              <a:spcAft>
                <a:spcPts val="0"/>
              </a:spcAft>
              <a:buNone/>
            </a:pPr>
            <a:r>
              <a:rPr lang="en-GB"/>
              <a:t>Increases productivity and efficiency. </a:t>
            </a:r>
            <a:endParaRPr/>
          </a:p>
          <a:p>
            <a:pPr indent="0" lvl="0" marL="0" rtl="0" algn="l">
              <a:spcBef>
                <a:spcPts val="0"/>
              </a:spcBef>
              <a:spcAft>
                <a:spcPts val="0"/>
              </a:spcAft>
              <a:buNone/>
            </a:pPr>
            <a:r>
              <a:rPr lang="en-GB"/>
              <a:t>Helps meet deadlines and reduce stress. </a:t>
            </a:r>
            <a:endParaRPr/>
          </a:p>
          <a:p>
            <a:pPr indent="0" lvl="0" marL="0" rtl="0" algn="l">
              <a:spcBef>
                <a:spcPts val="0"/>
              </a:spcBef>
              <a:spcAft>
                <a:spcPts val="0"/>
              </a:spcAft>
              <a:buNone/>
            </a:pPr>
            <a:r>
              <a:rPr lang="en-GB"/>
              <a:t>Improves decision-making by allowing better planning.</a:t>
            </a:r>
            <a:endParaRPr/>
          </a:p>
          <a:p>
            <a:pPr indent="0" lvl="0" marL="0" rtl="0" algn="l">
              <a:spcBef>
                <a:spcPts val="0"/>
              </a:spcBef>
              <a:spcAft>
                <a:spcPts val="0"/>
              </a:spcAft>
              <a:buNone/>
            </a:pPr>
            <a:r>
              <a:rPr lang="en-GB"/>
              <a:t>Builds reliability and professionalism in the workplace.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Key Takeaway:</a:t>
            </a:r>
            <a:endParaRPr/>
          </a:p>
          <a:p>
            <a:pPr indent="0" lvl="0" marL="0" rtl="0" algn="l">
              <a:spcBef>
                <a:spcPts val="0"/>
              </a:spcBef>
              <a:spcAft>
                <a:spcPts val="0"/>
              </a:spcAft>
              <a:buNone/>
            </a:pPr>
            <a:r>
              <a:rPr lang="en-GB"/>
              <a:t>Effective time management enables businesses and employees to use their time wisely, improve performance, and achieve greater success.</a:t>
            </a:r>
            <a:endParaRPr/>
          </a:p>
          <a:p>
            <a:pPr indent="0" lvl="0" marL="0" rtl="0" algn="l">
              <a:spcBef>
                <a:spcPts val="0"/>
              </a:spcBef>
              <a:spcAft>
                <a:spcPts val="0"/>
              </a:spcAft>
              <a:buNone/>
            </a:pPr>
            <a:r>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g3f06a060a57_0_714"/>
          <p:cNvSpPr txBox="1"/>
          <p:nvPr>
            <p:ph type="title"/>
          </p:nvPr>
        </p:nvSpPr>
        <p:spPr>
          <a:xfrm>
            <a:off x="265500" y="241150"/>
            <a:ext cx="4045200" cy="14142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GB"/>
              <a:t>           JISC</a:t>
            </a:r>
            <a:endParaRPr/>
          </a:p>
        </p:txBody>
      </p:sp>
      <p:sp>
        <p:nvSpPr>
          <p:cNvPr id="112" name="Google Shape;112;g3f06a060a57_0_714"/>
          <p:cNvSpPr txBox="1"/>
          <p:nvPr>
            <p:ph idx="2" type="body"/>
          </p:nvPr>
        </p:nvSpPr>
        <p:spPr>
          <a:xfrm>
            <a:off x="4949650" y="399150"/>
            <a:ext cx="3837000" cy="4162800"/>
          </a:xfrm>
          <a:prstGeom prst="rect">
            <a:avLst/>
          </a:prstGeom>
        </p:spPr>
        <p:txBody>
          <a:bodyPr anchorCtr="0" anchor="ctr" bIns="91425" lIns="91425" spcFirstLastPara="1" rIns="91425" wrap="square" tIns="91425">
            <a:normAutofit/>
          </a:bodyPr>
          <a:lstStyle/>
          <a:p>
            <a:pPr indent="0" lvl="0" marL="0" rtl="0" algn="l">
              <a:spcBef>
                <a:spcPts val="0"/>
              </a:spcBef>
              <a:spcAft>
                <a:spcPts val="0"/>
              </a:spcAft>
              <a:buNone/>
            </a:pPr>
            <a:r>
              <a:rPr lang="en-GB" sz="3000"/>
              <a:t>What are digital capabilities?</a:t>
            </a:r>
            <a:endParaRPr sz="3000"/>
          </a:p>
          <a:p>
            <a:pPr indent="0" lvl="0" marL="0" rtl="0" algn="l">
              <a:spcBef>
                <a:spcPts val="0"/>
              </a:spcBef>
              <a:spcAft>
                <a:spcPts val="0"/>
              </a:spcAft>
              <a:buNone/>
            </a:pPr>
            <a:r>
              <a:t/>
            </a:r>
            <a:endParaRPr sz="3000"/>
          </a:p>
          <a:p>
            <a:pPr indent="0" lvl="0" marL="0" rtl="0" algn="l">
              <a:spcBef>
                <a:spcPts val="0"/>
              </a:spcBef>
              <a:spcAft>
                <a:spcPts val="0"/>
              </a:spcAft>
              <a:buNone/>
            </a:pPr>
            <a:r>
              <a:rPr lang="en-GB" sz="1400"/>
              <a:t>Digital capability is the term we use to describe the skills and attitudes that individuals and organisations need if they are to thrive in today's world.</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t/>
            </a:r>
            <a:endParaRPr sz="1400"/>
          </a:p>
        </p:txBody>
      </p:sp>
      <p:pic>
        <p:nvPicPr>
          <p:cNvPr id="113" name="Google Shape;113;g3f06a060a57_0_714"/>
          <p:cNvPicPr preferRelativeResize="0"/>
          <p:nvPr/>
        </p:nvPicPr>
        <p:blipFill>
          <a:blip r:embed="rId3">
            <a:alphaModFix/>
          </a:blip>
          <a:stretch>
            <a:fillRect/>
          </a:stretch>
        </p:blipFill>
        <p:spPr>
          <a:xfrm>
            <a:off x="0" y="1304574"/>
            <a:ext cx="4403526" cy="31309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g3f06a060a57_0_835"/>
          <p:cNvSpPr txBox="1"/>
          <p:nvPr>
            <p:ph type="ctrTitle"/>
          </p:nvPr>
        </p:nvSpPr>
        <p:spPr>
          <a:xfrm>
            <a:off x="4572000" y="456075"/>
            <a:ext cx="4260600" cy="23412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GB" sz="1400"/>
              <a:t>Excel Spreadsheets</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rPr lang="en-GB" sz="1400"/>
              <a:t>An Excel spreadsheet is a digital worksheet made up of rows and columns that organize data into cells. It is used to enter, store, calculate, and analyze information efficiently. Spreadsheets make it easy to manage data, perform calculations using formulas, and present information with charts and tables.</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t/>
            </a:r>
            <a:endParaRPr sz="1400"/>
          </a:p>
        </p:txBody>
      </p:sp>
      <p:sp>
        <p:nvSpPr>
          <p:cNvPr id="119" name="Google Shape;119;g3f06a060a57_0_835"/>
          <p:cNvSpPr txBox="1"/>
          <p:nvPr>
            <p:ph idx="1" type="subTitle"/>
          </p:nvPr>
        </p:nvSpPr>
        <p:spPr>
          <a:xfrm>
            <a:off x="4676100" y="2834125"/>
            <a:ext cx="4156200" cy="19566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sz="1400"/>
              <a:t>Key Features</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rPr lang="en-GB" sz="1400"/>
              <a:t>Organizes data into rows, columns, and cells </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rPr lang="en-GB" sz="1400"/>
              <a:t>Uses formulas and functions for automatic calculations </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rPr lang="en-GB" sz="1400"/>
              <a:t>Sorts and filters data quickly </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rPr lang="en-GB" sz="1400"/>
              <a:t>Creates charts and graphs for data visualization</a:t>
            </a:r>
            <a:endParaRPr sz="1400"/>
          </a:p>
          <a:p>
            <a:pPr indent="0" lvl="0" marL="0" rtl="0" algn="l">
              <a:spcBef>
                <a:spcPts val="0"/>
              </a:spcBef>
              <a:spcAft>
                <a:spcPts val="0"/>
              </a:spcAft>
              <a:buNone/>
            </a:pPr>
            <a:r>
              <a:t/>
            </a:r>
            <a:endParaRPr sz="1400"/>
          </a:p>
          <a:p>
            <a:pPr indent="0" lvl="0" marL="0" rtl="0" algn="l">
              <a:spcBef>
                <a:spcPts val="0"/>
              </a:spcBef>
              <a:spcAft>
                <a:spcPts val="0"/>
              </a:spcAft>
              <a:buNone/>
            </a:pPr>
            <a:r>
              <a:t/>
            </a:r>
            <a:endParaRPr sz="1400"/>
          </a:p>
        </p:txBody>
      </p:sp>
      <p:pic>
        <p:nvPicPr>
          <p:cNvPr id="120" name="Google Shape;120;g3f06a060a57_0_835"/>
          <p:cNvPicPr preferRelativeResize="0"/>
          <p:nvPr/>
        </p:nvPicPr>
        <p:blipFill>
          <a:blip r:embed="rId3">
            <a:alphaModFix/>
          </a:blip>
          <a:stretch>
            <a:fillRect/>
          </a:stretch>
        </p:blipFill>
        <p:spPr>
          <a:xfrm>
            <a:off x="152400" y="147050"/>
            <a:ext cx="4008099" cy="48606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FEFEF"/>
        </a:solidFill>
      </p:bgPr>
    </p:bg>
    <p:spTree>
      <p:nvGrpSpPr>
        <p:cNvPr id="124" name="Shape 124"/>
        <p:cNvGrpSpPr/>
        <p:nvPr/>
      </p:nvGrpSpPr>
      <p:grpSpPr>
        <a:xfrm>
          <a:off x="0" y="0"/>
          <a:ext cx="0" cy="0"/>
          <a:chOff x="0" y="0"/>
          <a:chExt cx="0" cy="0"/>
        </a:xfrm>
      </p:grpSpPr>
      <p:pic>
        <p:nvPicPr>
          <p:cNvPr id="125" name="Google Shape;125;g3f06a060a57_0_531"/>
          <p:cNvPicPr preferRelativeResize="0"/>
          <p:nvPr/>
        </p:nvPicPr>
        <p:blipFill rotWithShape="1">
          <a:blip r:embed="rId3">
            <a:alphaModFix/>
          </a:blip>
          <a:srcRect b="0" l="0" r="0" t="60664"/>
          <a:stretch/>
        </p:blipFill>
        <p:spPr>
          <a:xfrm>
            <a:off x="0" y="2574324"/>
            <a:ext cx="9143999" cy="2569200"/>
          </a:xfrm>
          <a:prstGeom prst="rect">
            <a:avLst/>
          </a:prstGeom>
          <a:noFill/>
          <a:ln>
            <a:noFill/>
          </a:ln>
        </p:spPr>
      </p:pic>
      <p:sp>
        <p:nvSpPr>
          <p:cNvPr id="126" name="Google Shape;126;g3f06a060a57_0_531"/>
          <p:cNvSpPr/>
          <p:nvPr/>
        </p:nvSpPr>
        <p:spPr>
          <a:xfrm>
            <a:off x="113750" y="539700"/>
            <a:ext cx="9144000" cy="759300"/>
          </a:xfrm>
          <a:prstGeom prst="rect">
            <a:avLst/>
          </a:prstGeom>
          <a:solidFill>
            <a:srgbClr val="C6DAFC"/>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2400"/>
              <a:t>What is Microsoft PowerPoint?</a:t>
            </a:r>
            <a:endParaRPr sz="2400"/>
          </a:p>
          <a:p>
            <a:pPr indent="0" lvl="0" marL="0" rtl="0" algn="l">
              <a:spcBef>
                <a:spcPts val="0"/>
              </a:spcBef>
              <a:spcAft>
                <a:spcPts val="0"/>
              </a:spcAft>
              <a:buNone/>
            </a:pPr>
            <a:r>
              <a:t/>
            </a:r>
            <a:endParaRPr/>
          </a:p>
          <a:p>
            <a:pPr indent="0" lvl="0" marL="0" rtl="0" algn="l">
              <a:spcBef>
                <a:spcPts val="0"/>
              </a:spcBef>
              <a:spcAft>
                <a:spcPts val="0"/>
              </a:spcAft>
              <a:buNone/>
            </a:pPr>
            <a:r>
              <a:rPr lang="en-GB"/>
              <a:t>Microsoft PowerPoint is a presentation software developed by Microsoft. It is used to create professional and engaging presentations by combining text, images, charts, videos, animations, and other multimedia elements into a series of slides.</a:t>
            </a:r>
            <a:endParaRPr/>
          </a:p>
          <a:p>
            <a:pPr indent="0" lvl="0" marL="0" rtl="0" algn="l">
              <a:spcBef>
                <a:spcPts val="0"/>
              </a:spcBef>
              <a:spcAft>
                <a:spcPts val="0"/>
              </a:spcAft>
              <a:buNone/>
            </a:pPr>
            <a:r>
              <a:t/>
            </a:r>
            <a:endParaRPr/>
          </a:p>
        </p:txBody>
      </p:sp>
      <p:sp>
        <p:nvSpPr>
          <p:cNvPr id="127" name="Google Shape;127;g3f06a060a57_0_531"/>
          <p:cNvSpPr/>
          <p:nvPr/>
        </p:nvSpPr>
        <p:spPr>
          <a:xfrm rot="-156174">
            <a:off x="2174369" y="1447256"/>
            <a:ext cx="4518462" cy="3511515"/>
          </a:xfrm>
          <a:prstGeom prst="roundRect">
            <a:avLst>
              <a:gd fmla="val 0" name="adj"/>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g3f06a060a57_0_531"/>
          <p:cNvSpPr/>
          <p:nvPr/>
        </p:nvSpPr>
        <p:spPr>
          <a:xfrm>
            <a:off x="2097050" y="1648375"/>
            <a:ext cx="4609800" cy="3153900"/>
          </a:xfrm>
          <a:prstGeom prst="roundRect">
            <a:avLst>
              <a:gd fmla="val 3557" name="adj"/>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29" name="Google Shape;129;g3f06a060a57_0_531"/>
          <p:cNvGrpSpPr/>
          <p:nvPr/>
        </p:nvGrpSpPr>
        <p:grpSpPr>
          <a:xfrm rot="-466266">
            <a:off x="2349221" y="1533812"/>
            <a:ext cx="4751743" cy="3219764"/>
            <a:chOff x="2163405" y="1008757"/>
            <a:chExt cx="4752300" cy="3510000"/>
          </a:xfrm>
        </p:grpSpPr>
        <p:sp>
          <p:nvSpPr>
            <p:cNvPr id="130" name="Google Shape;130;g3f06a060a57_0_531"/>
            <p:cNvSpPr/>
            <p:nvPr/>
          </p:nvSpPr>
          <p:spPr>
            <a:xfrm rot="231561">
              <a:off x="2266400" y="1158111"/>
              <a:ext cx="4546310" cy="3211293"/>
            </a:xfrm>
            <a:prstGeom prst="roundRect">
              <a:avLst>
                <a:gd fmla="val 0" name="adj"/>
              </a:avLst>
            </a:prstGeom>
            <a:solidFill>
              <a:srgbClr val="FFFFFF"/>
            </a:solidFill>
            <a:ln>
              <a:noFill/>
            </a:ln>
            <a:effectLst>
              <a:outerShdw blurRad="228600" rotWithShape="0" algn="tl" dir="5400000" dist="50800">
                <a:srgbClr val="000000">
                  <a:alpha val="54900"/>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1" name="Google Shape;131;g3f06a060a57_0_531"/>
            <p:cNvSpPr txBox="1"/>
            <p:nvPr/>
          </p:nvSpPr>
          <p:spPr>
            <a:xfrm rot="243058">
              <a:off x="2524691" y="1212695"/>
              <a:ext cx="3923903" cy="2912737"/>
            </a:xfrm>
            <a:prstGeom prst="rect">
              <a:avLst/>
            </a:prstGeom>
            <a:noFill/>
            <a:ln>
              <a:noFill/>
            </a:ln>
          </p:spPr>
          <p:txBody>
            <a:bodyPr anchorCtr="0" anchor="b" bIns="91425" lIns="91425" spcFirstLastPara="1" rIns="91425" wrap="square" tIns="91425">
              <a:noAutofit/>
            </a:bodyPr>
            <a:lstStyle/>
            <a:p>
              <a:pPr indent="0" lvl="0" marL="0" rtl="0" algn="l">
                <a:spcBef>
                  <a:spcPts val="0"/>
                </a:spcBef>
                <a:spcAft>
                  <a:spcPts val="0"/>
                </a:spcAft>
                <a:buNone/>
              </a:pPr>
              <a:r>
                <a:rPr lang="en-GB" sz="1200">
                  <a:solidFill>
                    <a:srgbClr val="999999"/>
                  </a:solidFill>
                  <a:latin typeface="Lato"/>
                  <a:ea typeface="Lato"/>
                  <a:cs typeface="Lato"/>
                  <a:sym typeface="Lato"/>
                </a:rPr>
                <a:t>Key Features</a:t>
              </a:r>
              <a:endParaRPr sz="1200">
                <a:solidFill>
                  <a:srgbClr val="999999"/>
                </a:solidFill>
                <a:latin typeface="Lato"/>
                <a:ea typeface="Lato"/>
                <a:cs typeface="Lato"/>
                <a:sym typeface="Lato"/>
              </a:endParaRPr>
            </a:p>
            <a:p>
              <a:pPr indent="0" lvl="0" marL="0" rtl="0" algn="l">
                <a:spcBef>
                  <a:spcPts val="0"/>
                </a:spcBef>
                <a:spcAft>
                  <a:spcPts val="0"/>
                </a:spcAft>
                <a:buNone/>
              </a:pPr>
              <a:r>
                <a:rPr lang="en-GB" sz="1200">
                  <a:solidFill>
                    <a:srgbClr val="999999"/>
                  </a:solidFill>
                  <a:latin typeface="Lato"/>
                  <a:ea typeface="Lato"/>
                  <a:cs typeface="Lato"/>
                  <a:sym typeface="Lato"/>
                </a:rPr>
                <a:t>📄 Create and organize slides </a:t>
              </a:r>
              <a:endParaRPr sz="1200">
                <a:solidFill>
                  <a:srgbClr val="999999"/>
                </a:solidFill>
                <a:latin typeface="Lato"/>
                <a:ea typeface="Lato"/>
                <a:cs typeface="Lato"/>
                <a:sym typeface="Lato"/>
              </a:endParaRPr>
            </a:p>
            <a:p>
              <a:pPr indent="0" lvl="0" marL="0" rtl="0" algn="l">
                <a:spcBef>
                  <a:spcPts val="0"/>
                </a:spcBef>
                <a:spcAft>
                  <a:spcPts val="0"/>
                </a:spcAft>
                <a:buNone/>
              </a:pPr>
              <a:r>
                <a:t/>
              </a:r>
              <a:endParaRPr sz="1200">
                <a:solidFill>
                  <a:srgbClr val="999999"/>
                </a:solidFill>
                <a:latin typeface="Lato"/>
                <a:ea typeface="Lato"/>
                <a:cs typeface="Lato"/>
                <a:sym typeface="Lato"/>
              </a:endParaRPr>
            </a:p>
            <a:p>
              <a:pPr indent="0" lvl="0" marL="0" rtl="0" algn="l">
                <a:spcBef>
                  <a:spcPts val="0"/>
                </a:spcBef>
                <a:spcAft>
                  <a:spcPts val="0"/>
                </a:spcAft>
                <a:buNone/>
              </a:pPr>
              <a:r>
                <a:rPr lang="en-GB" sz="1200">
                  <a:solidFill>
                    <a:srgbClr val="999999"/>
                  </a:solidFill>
                  <a:latin typeface="Lato"/>
                  <a:ea typeface="Lato"/>
                  <a:cs typeface="Lato"/>
                  <a:sym typeface="Lato"/>
                </a:rPr>
                <a:t>🎨 Apply professional themes and templates </a:t>
              </a:r>
              <a:endParaRPr sz="1200">
                <a:solidFill>
                  <a:srgbClr val="999999"/>
                </a:solidFill>
                <a:latin typeface="Lato"/>
                <a:ea typeface="Lato"/>
                <a:cs typeface="Lato"/>
                <a:sym typeface="Lato"/>
              </a:endParaRPr>
            </a:p>
            <a:p>
              <a:pPr indent="0" lvl="0" marL="0" rtl="0" algn="l">
                <a:spcBef>
                  <a:spcPts val="0"/>
                </a:spcBef>
                <a:spcAft>
                  <a:spcPts val="0"/>
                </a:spcAft>
                <a:buNone/>
              </a:pPr>
              <a:r>
                <a:t/>
              </a:r>
              <a:endParaRPr sz="1200">
                <a:solidFill>
                  <a:srgbClr val="999999"/>
                </a:solidFill>
                <a:latin typeface="Lato"/>
                <a:ea typeface="Lato"/>
                <a:cs typeface="Lato"/>
                <a:sym typeface="Lato"/>
              </a:endParaRPr>
            </a:p>
            <a:p>
              <a:pPr indent="0" lvl="0" marL="0" rtl="0" algn="l">
                <a:spcBef>
                  <a:spcPts val="0"/>
                </a:spcBef>
                <a:spcAft>
                  <a:spcPts val="0"/>
                </a:spcAft>
                <a:buNone/>
              </a:pPr>
              <a:r>
                <a:rPr lang="en-GB" sz="1200">
                  <a:solidFill>
                    <a:srgbClr val="999999"/>
                  </a:solidFill>
                  <a:latin typeface="Lato"/>
                  <a:ea typeface="Lato"/>
                  <a:cs typeface="Lato"/>
                  <a:sym typeface="Lato"/>
                </a:rPr>
                <a:t>📊 Insert charts, tables, SmartArt, and images </a:t>
              </a:r>
              <a:endParaRPr sz="1200">
                <a:solidFill>
                  <a:srgbClr val="999999"/>
                </a:solidFill>
                <a:latin typeface="Lato"/>
                <a:ea typeface="Lato"/>
                <a:cs typeface="Lato"/>
                <a:sym typeface="Lato"/>
              </a:endParaRPr>
            </a:p>
            <a:p>
              <a:pPr indent="0" lvl="0" marL="0" rtl="0" algn="l">
                <a:spcBef>
                  <a:spcPts val="0"/>
                </a:spcBef>
                <a:spcAft>
                  <a:spcPts val="0"/>
                </a:spcAft>
                <a:buNone/>
              </a:pPr>
              <a:r>
                <a:t/>
              </a:r>
              <a:endParaRPr sz="1200">
                <a:solidFill>
                  <a:srgbClr val="999999"/>
                </a:solidFill>
                <a:latin typeface="Lato"/>
                <a:ea typeface="Lato"/>
                <a:cs typeface="Lato"/>
                <a:sym typeface="Lato"/>
              </a:endParaRPr>
            </a:p>
            <a:p>
              <a:pPr indent="0" lvl="0" marL="0" rtl="0" algn="l">
                <a:spcBef>
                  <a:spcPts val="0"/>
                </a:spcBef>
                <a:spcAft>
                  <a:spcPts val="0"/>
                </a:spcAft>
                <a:buNone/>
              </a:pPr>
              <a:r>
                <a:rPr lang="en-GB" sz="1200">
                  <a:solidFill>
                    <a:srgbClr val="999999"/>
                  </a:solidFill>
                  <a:latin typeface="Lato"/>
                  <a:ea typeface="Lato"/>
                  <a:cs typeface="Lato"/>
                  <a:sym typeface="Lato"/>
                </a:rPr>
                <a:t>🎥 Add videos, audio, and animations </a:t>
              </a:r>
              <a:endParaRPr sz="1200">
                <a:solidFill>
                  <a:srgbClr val="999999"/>
                </a:solidFill>
                <a:latin typeface="Lato"/>
                <a:ea typeface="Lato"/>
                <a:cs typeface="Lato"/>
                <a:sym typeface="Lato"/>
              </a:endParaRPr>
            </a:p>
            <a:p>
              <a:pPr indent="0" lvl="0" marL="0" rtl="0" algn="l">
                <a:spcBef>
                  <a:spcPts val="0"/>
                </a:spcBef>
                <a:spcAft>
                  <a:spcPts val="0"/>
                </a:spcAft>
                <a:buNone/>
              </a:pPr>
              <a:r>
                <a:t/>
              </a:r>
              <a:endParaRPr sz="1200">
                <a:solidFill>
                  <a:srgbClr val="999999"/>
                </a:solidFill>
                <a:latin typeface="Lato"/>
                <a:ea typeface="Lato"/>
                <a:cs typeface="Lato"/>
                <a:sym typeface="Lato"/>
              </a:endParaRPr>
            </a:p>
            <a:p>
              <a:pPr indent="0" lvl="0" marL="0" rtl="0" algn="l">
                <a:spcBef>
                  <a:spcPts val="0"/>
                </a:spcBef>
                <a:spcAft>
                  <a:spcPts val="0"/>
                </a:spcAft>
                <a:buNone/>
              </a:pPr>
              <a:r>
                <a:rPr lang="en-GB" sz="1200">
                  <a:solidFill>
                    <a:srgbClr val="999999"/>
                  </a:solidFill>
                  <a:latin typeface="Lato"/>
                  <a:ea typeface="Lato"/>
                  <a:cs typeface="Lato"/>
                  <a:sym typeface="Lato"/>
                </a:rPr>
                <a:t>🗣️ Use Presenter View and speaker notes </a:t>
              </a:r>
              <a:endParaRPr sz="1200">
                <a:solidFill>
                  <a:srgbClr val="999999"/>
                </a:solidFill>
                <a:latin typeface="Lato"/>
                <a:ea typeface="Lato"/>
                <a:cs typeface="Lato"/>
                <a:sym typeface="Lato"/>
              </a:endParaRPr>
            </a:p>
            <a:p>
              <a:pPr indent="0" lvl="0" marL="0" rtl="0" algn="l">
                <a:spcBef>
                  <a:spcPts val="0"/>
                </a:spcBef>
                <a:spcAft>
                  <a:spcPts val="0"/>
                </a:spcAft>
                <a:buNone/>
              </a:pPr>
              <a:r>
                <a:t/>
              </a:r>
              <a:endParaRPr sz="1200">
                <a:solidFill>
                  <a:srgbClr val="999999"/>
                </a:solidFill>
                <a:latin typeface="Lato"/>
                <a:ea typeface="Lato"/>
                <a:cs typeface="Lato"/>
                <a:sym typeface="Lato"/>
              </a:endParaRPr>
            </a:p>
            <a:p>
              <a:pPr indent="0" lvl="0" marL="0" rtl="0" algn="l">
                <a:spcBef>
                  <a:spcPts val="0"/>
                </a:spcBef>
                <a:spcAft>
                  <a:spcPts val="0"/>
                </a:spcAft>
                <a:buNone/>
              </a:pPr>
              <a:r>
                <a:rPr lang="en-GB" sz="1200">
                  <a:solidFill>
                    <a:srgbClr val="999999"/>
                  </a:solidFill>
                  <a:latin typeface="Lato"/>
                  <a:ea typeface="Lato"/>
                  <a:cs typeface="Lato"/>
                  <a:sym typeface="Lato"/>
                </a:rPr>
                <a:t>🤝 Collaborate and share presentations online</a:t>
              </a:r>
              <a:endParaRPr sz="1200">
                <a:solidFill>
                  <a:srgbClr val="999999"/>
                </a:solidFill>
                <a:latin typeface="Lato"/>
                <a:ea typeface="Lato"/>
                <a:cs typeface="Lato"/>
                <a:sym typeface="Lato"/>
              </a:endParaRPr>
            </a:p>
            <a:p>
              <a:pPr indent="0" lvl="0" marL="0" rtl="0" algn="l">
                <a:spcBef>
                  <a:spcPts val="0"/>
                </a:spcBef>
                <a:spcAft>
                  <a:spcPts val="0"/>
                </a:spcAft>
                <a:buNone/>
              </a:pPr>
              <a:r>
                <a:t/>
              </a:r>
              <a:endParaRPr sz="1200">
                <a:solidFill>
                  <a:srgbClr val="999999"/>
                </a:solidFill>
                <a:latin typeface="Lato"/>
                <a:ea typeface="Lato"/>
                <a:cs typeface="Lato"/>
                <a:sym typeface="Lato"/>
              </a:endParaRPr>
            </a:p>
            <a:p>
              <a:pPr indent="0" lvl="0" marL="0" rtl="0" algn="l">
                <a:spcBef>
                  <a:spcPts val="0"/>
                </a:spcBef>
                <a:spcAft>
                  <a:spcPts val="0"/>
                </a:spcAft>
                <a:buNone/>
              </a:pPr>
              <a:r>
                <a:t/>
              </a:r>
              <a:endParaRPr sz="1200">
                <a:solidFill>
                  <a:srgbClr val="999999"/>
                </a:solidFill>
                <a:latin typeface="Lato"/>
                <a:ea typeface="Lato"/>
                <a:cs typeface="Lato"/>
                <a:sym typeface="Lato"/>
              </a:endParaRPr>
            </a:p>
          </p:txBody>
        </p:sp>
        <p:sp>
          <p:nvSpPr>
            <p:cNvPr id="132" name="Google Shape;132;g3f06a060a57_0_531"/>
            <p:cNvSpPr txBox="1"/>
            <p:nvPr/>
          </p:nvSpPr>
          <p:spPr>
            <a:xfrm rot="243112">
              <a:off x="2513234" y="2556448"/>
              <a:ext cx="2649322" cy="638488"/>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200">
                <a:solidFill>
                  <a:srgbClr val="999999"/>
                </a:solidFill>
                <a:latin typeface="Lato"/>
                <a:ea typeface="Lato"/>
                <a:cs typeface="Lato"/>
                <a:sym typeface="Lato"/>
              </a:endParaRPr>
            </a:p>
          </p:txBody>
        </p:sp>
      </p:grpSp>
    </p:spTree>
  </p:cSld>
  <p:clrMapOvr>
    <a:masterClrMapping/>
  </p:clrMapOvr>
  <mc:AlternateContent>
    <mc:Choice Requires="p14">
      <p:transition spd="med">
        <p14:flip dir="l"/>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6" name="Shape 136"/>
        <p:cNvGrpSpPr/>
        <p:nvPr/>
      </p:nvGrpSpPr>
      <p:grpSpPr>
        <a:xfrm>
          <a:off x="0" y="0"/>
          <a:ext cx="0" cy="0"/>
          <a:chOff x="0" y="0"/>
          <a:chExt cx="0" cy="0"/>
        </a:xfrm>
      </p:grpSpPr>
      <p:sp>
        <p:nvSpPr>
          <p:cNvPr id="137" name="Google Shape;137;g3f06a060a57_0_587"/>
          <p:cNvSpPr txBox="1"/>
          <p:nvPr>
            <p:ph type="ctrTitle"/>
          </p:nvPr>
        </p:nvSpPr>
        <p:spPr>
          <a:xfrm>
            <a:off x="564800" y="303900"/>
            <a:ext cx="4233000" cy="19287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t/>
            </a:r>
            <a:endParaRPr sz="1800"/>
          </a:p>
          <a:p>
            <a:pPr indent="0" lvl="0" marL="0" rtl="0" algn="l">
              <a:spcBef>
                <a:spcPts val="0"/>
              </a:spcBef>
              <a:spcAft>
                <a:spcPts val="0"/>
              </a:spcAft>
              <a:buNone/>
            </a:pPr>
            <a:r>
              <a:rPr lang="en-GB" sz="1800"/>
              <a:t>Common Uses.</a:t>
            </a:r>
            <a:endParaRPr sz="1800"/>
          </a:p>
          <a:p>
            <a:pPr indent="0" lvl="0" marL="0" rtl="0" algn="l">
              <a:spcBef>
                <a:spcPts val="0"/>
              </a:spcBef>
              <a:spcAft>
                <a:spcPts val="0"/>
              </a:spcAft>
              <a:buNone/>
            </a:pPr>
            <a:r>
              <a:rPr lang="en-GB" sz="1800"/>
              <a:t>Business presentations </a:t>
            </a:r>
            <a:endParaRPr sz="1800"/>
          </a:p>
          <a:p>
            <a:pPr indent="0" lvl="0" marL="0" rtl="0" algn="l">
              <a:spcBef>
                <a:spcPts val="0"/>
              </a:spcBef>
              <a:spcAft>
                <a:spcPts val="0"/>
              </a:spcAft>
              <a:buNone/>
            </a:pPr>
            <a:r>
              <a:rPr lang="en-GB" sz="1800"/>
              <a:t>Classroom teaching and student projects </a:t>
            </a:r>
            <a:endParaRPr sz="1800"/>
          </a:p>
          <a:p>
            <a:pPr indent="0" lvl="0" marL="0" rtl="0" algn="l">
              <a:spcBef>
                <a:spcPts val="0"/>
              </a:spcBef>
              <a:spcAft>
                <a:spcPts val="0"/>
              </a:spcAft>
              <a:buNone/>
            </a:pPr>
            <a:r>
              <a:rPr lang="en-GB" sz="1800"/>
              <a:t>Training workshops </a:t>
            </a:r>
            <a:endParaRPr sz="1800"/>
          </a:p>
          <a:p>
            <a:pPr indent="0" lvl="0" marL="0" rtl="0" algn="l">
              <a:spcBef>
                <a:spcPts val="0"/>
              </a:spcBef>
              <a:spcAft>
                <a:spcPts val="0"/>
              </a:spcAft>
              <a:buNone/>
            </a:pPr>
            <a:r>
              <a:rPr lang="en-GB" sz="1800"/>
              <a:t>Sales and marketing pitches </a:t>
            </a:r>
            <a:endParaRPr sz="1800"/>
          </a:p>
          <a:p>
            <a:pPr indent="0" lvl="0" marL="0" rtl="0" algn="l">
              <a:spcBef>
                <a:spcPts val="0"/>
              </a:spcBef>
              <a:spcAft>
                <a:spcPts val="0"/>
              </a:spcAft>
              <a:buNone/>
            </a:pPr>
            <a:r>
              <a:rPr lang="en-GB" sz="1800"/>
              <a:t>Conferences and seminars</a:t>
            </a:r>
            <a:endParaRPr sz="1800"/>
          </a:p>
          <a:p>
            <a:pPr indent="0" lvl="0" marL="0" rtl="0" algn="l">
              <a:spcBef>
                <a:spcPts val="0"/>
              </a:spcBef>
              <a:spcAft>
                <a:spcPts val="0"/>
              </a:spcAft>
              <a:buNone/>
            </a:pPr>
            <a:r>
              <a:t/>
            </a:r>
            <a:endParaRPr sz="1800"/>
          </a:p>
          <a:p>
            <a:pPr indent="0" lvl="0" marL="0" rtl="0" algn="l">
              <a:spcBef>
                <a:spcPts val="0"/>
              </a:spcBef>
              <a:spcAft>
                <a:spcPts val="0"/>
              </a:spcAft>
              <a:buNone/>
            </a:pPr>
            <a:r>
              <a:t/>
            </a:r>
            <a:endParaRPr sz="1800"/>
          </a:p>
        </p:txBody>
      </p:sp>
      <p:sp>
        <p:nvSpPr>
          <p:cNvPr id="138" name="Google Shape;138;g3f06a060a57_0_587"/>
          <p:cNvSpPr txBox="1"/>
          <p:nvPr>
            <p:ph idx="1" type="subTitle"/>
          </p:nvPr>
        </p:nvSpPr>
        <p:spPr>
          <a:xfrm>
            <a:off x="4155000" y="2834125"/>
            <a:ext cx="4677300" cy="2056800"/>
          </a:xfrm>
          <a:prstGeom prst="rect">
            <a:avLst/>
          </a:prstGeom>
        </p:spPr>
        <p:txBody>
          <a:bodyPr anchorCtr="0" anchor="t" bIns="91425" lIns="91425" spcFirstLastPara="1" rIns="91425" wrap="square" tIns="91425">
            <a:normAutofit fontScale="62500" lnSpcReduction="20000"/>
          </a:bodyPr>
          <a:lstStyle/>
          <a:p>
            <a:pPr indent="0" lvl="0" marL="0" rtl="0" algn="l">
              <a:spcBef>
                <a:spcPts val="0"/>
              </a:spcBef>
              <a:spcAft>
                <a:spcPts val="0"/>
              </a:spcAft>
              <a:buNone/>
            </a:pPr>
            <a:r>
              <a:rPr lang="en-GB"/>
              <a:t>Benefits</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Easy to create visually appealing presentations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Helps communicate ideas clearly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Supports teamwork and collaboration </a:t>
            </a:r>
            <a:endParaRPr/>
          </a:p>
          <a:p>
            <a:pPr indent="0" lvl="0" marL="0" rtl="0" algn="l">
              <a:spcBef>
                <a:spcPts val="0"/>
              </a:spcBef>
              <a:spcAft>
                <a:spcPts val="0"/>
              </a:spcAft>
              <a:buNone/>
            </a:pPr>
            <a:r>
              <a:t/>
            </a:r>
            <a:endParaRPr/>
          </a:p>
          <a:p>
            <a:pPr indent="0" lvl="0" marL="0" rtl="0" algn="l">
              <a:spcBef>
                <a:spcPts val="0"/>
              </a:spcBef>
              <a:spcAft>
                <a:spcPts val="0"/>
              </a:spcAft>
              <a:buNone/>
            </a:pPr>
            <a:r>
              <a:rPr lang="en-GB"/>
              <a:t>Enhances audience engagement </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g3f06a060a57_0_783"/>
          <p:cNvSpPr txBox="1"/>
          <p:nvPr>
            <p:ph type="ctrTitle"/>
          </p:nvPr>
        </p:nvSpPr>
        <p:spPr>
          <a:xfrm>
            <a:off x="4012098" y="249150"/>
            <a:ext cx="4820100" cy="25479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GB" sz="1800"/>
              <a:t>LinkedIn Learning</a:t>
            </a:r>
            <a:endParaRPr sz="1800"/>
          </a:p>
          <a:p>
            <a:pPr indent="0" lvl="0" marL="0" rtl="0" algn="l">
              <a:spcBef>
                <a:spcPts val="0"/>
              </a:spcBef>
              <a:spcAft>
                <a:spcPts val="0"/>
              </a:spcAft>
              <a:buNone/>
            </a:pPr>
            <a:r>
              <a:t/>
            </a:r>
            <a:endParaRPr sz="1800"/>
          </a:p>
          <a:p>
            <a:pPr indent="0" lvl="0" marL="0" rtl="0" algn="l">
              <a:spcBef>
                <a:spcPts val="0"/>
              </a:spcBef>
              <a:spcAft>
                <a:spcPts val="0"/>
              </a:spcAft>
              <a:buNone/>
            </a:pPr>
            <a:r>
              <a:rPr lang="en-GB" sz="1800"/>
              <a:t>LinkedIn Learning is an online learning platform that offers thousands of expert-led video courses to help individuals develop professional, technical, and business skills. Learners can study at their own pace and earn certificates of completion.</a:t>
            </a:r>
            <a:endParaRPr sz="1800"/>
          </a:p>
          <a:p>
            <a:pPr indent="0" lvl="0" marL="0" rtl="0" algn="l">
              <a:spcBef>
                <a:spcPts val="0"/>
              </a:spcBef>
              <a:spcAft>
                <a:spcPts val="0"/>
              </a:spcAft>
              <a:buNone/>
            </a:pPr>
            <a:r>
              <a:t/>
            </a:r>
            <a:endParaRPr sz="1800"/>
          </a:p>
          <a:p>
            <a:pPr indent="0" lvl="0" marL="0" rtl="0" algn="l">
              <a:spcBef>
                <a:spcPts val="0"/>
              </a:spcBef>
              <a:spcAft>
                <a:spcPts val="0"/>
              </a:spcAft>
              <a:buNone/>
            </a:pPr>
            <a:r>
              <a:t/>
            </a:r>
            <a:endParaRPr sz="1800"/>
          </a:p>
        </p:txBody>
      </p:sp>
      <p:sp>
        <p:nvSpPr>
          <p:cNvPr id="144" name="Google Shape;144;g3f06a060a57_0_783"/>
          <p:cNvSpPr txBox="1"/>
          <p:nvPr>
            <p:ph idx="1" type="subTitle"/>
          </p:nvPr>
        </p:nvSpPr>
        <p:spPr>
          <a:xfrm>
            <a:off x="4012101" y="2891900"/>
            <a:ext cx="4115400" cy="17343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rPr lang="en-GB" sz="1200"/>
              <a:t>Common Uses</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rPr lang="en-GB" sz="1200"/>
              <a:t>Developing business and leadership skills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rPr lang="en-GB" sz="1200"/>
              <a:t>Learning Microsoft Office applications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rPr lang="en-GB" sz="1200"/>
              <a:t>Improving technical and digital skills </a:t>
            </a:r>
            <a:endParaRPr sz="1200"/>
          </a:p>
          <a:p>
            <a:pPr indent="0" lvl="0" marL="0" rtl="0" algn="l">
              <a:spcBef>
                <a:spcPts val="0"/>
              </a:spcBef>
              <a:spcAft>
                <a:spcPts val="0"/>
              </a:spcAft>
              <a:buNone/>
            </a:pPr>
            <a:r>
              <a:t/>
            </a:r>
            <a:endParaRPr sz="1200"/>
          </a:p>
          <a:p>
            <a:pPr indent="0" lvl="0" marL="0" rtl="0" algn="l">
              <a:spcBef>
                <a:spcPts val="0"/>
              </a:spcBef>
              <a:spcAft>
                <a:spcPts val="0"/>
              </a:spcAft>
              <a:buNone/>
            </a:pPr>
            <a:r>
              <a:rPr lang="en-GB" sz="1200"/>
              <a:t>Career development and professional growth</a:t>
            </a:r>
            <a:endParaRPr sz="1200"/>
          </a:p>
          <a:p>
            <a:pPr indent="0" lvl="0" marL="0" rtl="0" algn="l">
              <a:spcBef>
                <a:spcPts val="0"/>
              </a:spcBef>
              <a:spcAft>
                <a:spcPts val="0"/>
              </a:spcAft>
              <a:buNone/>
            </a:pPr>
            <a:r>
              <a:t/>
            </a:r>
            <a:endParaRPr sz="1200"/>
          </a:p>
        </p:txBody>
      </p:sp>
      <p:pic>
        <p:nvPicPr>
          <p:cNvPr id="145" name="Google Shape;145;g3f06a060a57_0_783"/>
          <p:cNvPicPr preferRelativeResize="0"/>
          <p:nvPr/>
        </p:nvPicPr>
        <p:blipFill>
          <a:blip r:embed="rId3">
            <a:alphaModFix/>
          </a:blip>
          <a:stretch>
            <a:fillRect/>
          </a:stretch>
        </p:blipFill>
        <p:spPr>
          <a:xfrm>
            <a:off x="161266" y="2690881"/>
            <a:ext cx="3711653" cy="2653750"/>
          </a:xfrm>
          <a:prstGeom prst="rect">
            <a:avLst/>
          </a:prstGeom>
          <a:noFill/>
          <a:ln>
            <a:noFill/>
          </a:ln>
        </p:spPr>
      </p:pic>
      <p:sp>
        <p:nvSpPr>
          <p:cNvPr id="146" name="Google Shape;146;g3f06a060a57_0_783"/>
          <p:cNvSpPr txBox="1"/>
          <p:nvPr/>
        </p:nvSpPr>
        <p:spPr>
          <a:xfrm>
            <a:off x="0" y="0"/>
            <a:ext cx="3000000" cy="25860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GB" sz="1200">
                <a:solidFill>
                  <a:schemeClr val="dk2"/>
                </a:solidFill>
              </a:rPr>
              <a:t>Key Features</a:t>
            </a:r>
            <a:endParaRPr sz="1200">
              <a:solidFill>
                <a:schemeClr val="dk2"/>
              </a:solidFill>
            </a:endParaRPr>
          </a:p>
          <a:p>
            <a:pPr indent="0" lvl="0" marL="0" rtl="0" algn="ctr">
              <a:spcBef>
                <a:spcPts val="0"/>
              </a:spcBef>
              <a:spcAft>
                <a:spcPts val="0"/>
              </a:spcAft>
              <a:buNone/>
            </a:pPr>
            <a:r>
              <a:t/>
            </a:r>
            <a:endParaRPr sz="1200">
              <a:solidFill>
                <a:schemeClr val="dk2"/>
              </a:solidFill>
            </a:endParaRPr>
          </a:p>
          <a:p>
            <a:pPr indent="0" lvl="0" marL="0" rtl="0" algn="ctr">
              <a:spcBef>
                <a:spcPts val="0"/>
              </a:spcBef>
              <a:spcAft>
                <a:spcPts val="0"/>
              </a:spcAft>
              <a:buNone/>
            </a:pPr>
            <a:r>
              <a:rPr lang="en-GB" sz="1200">
                <a:solidFill>
                  <a:schemeClr val="dk2"/>
                </a:solidFill>
              </a:rPr>
              <a:t>Thousands of courses across various subjects </a:t>
            </a:r>
            <a:endParaRPr sz="1200">
              <a:solidFill>
                <a:schemeClr val="dk2"/>
              </a:solidFill>
            </a:endParaRPr>
          </a:p>
          <a:p>
            <a:pPr indent="0" lvl="0" marL="0" rtl="0" algn="ctr">
              <a:spcBef>
                <a:spcPts val="0"/>
              </a:spcBef>
              <a:spcAft>
                <a:spcPts val="0"/>
              </a:spcAft>
              <a:buNone/>
            </a:pPr>
            <a:r>
              <a:t/>
            </a:r>
            <a:endParaRPr sz="1200">
              <a:solidFill>
                <a:schemeClr val="dk2"/>
              </a:solidFill>
            </a:endParaRPr>
          </a:p>
          <a:p>
            <a:pPr indent="0" lvl="0" marL="0" rtl="0" algn="ctr">
              <a:spcBef>
                <a:spcPts val="0"/>
              </a:spcBef>
              <a:spcAft>
                <a:spcPts val="0"/>
              </a:spcAft>
              <a:buNone/>
            </a:pPr>
            <a:r>
              <a:rPr lang="en-GB" sz="1200">
                <a:solidFill>
                  <a:schemeClr val="dk2"/>
                </a:solidFill>
              </a:rPr>
              <a:t>Learn anytime, anywhere at your own pace </a:t>
            </a:r>
            <a:endParaRPr sz="1200">
              <a:solidFill>
                <a:schemeClr val="dk2"/>
              </a:solidFill>
            </a:endParaRPr>
          </a:p>
          <a:p>
            <a:pPr indent="0" lvl="0" marL="0" rtl="0" algn="ctr">
              <a:spcBef>
                <a:spcPts val="0"/>
              </a:spcBef>
              <a:spcAft>
                <a:spcPts val="0"/>
              </a:spcAft>
              <a:buNone/>
            </a:pPr>
            <a:r>
              <a:t/>
            </a:r>
            <a:endParaRPr sz="1200">
              <a:solidFill>
                <a:schemeClr val="dk2"/>
              </a:solidFill>
            </a:endParaRPr>
          </a:p>
          <a:p>
            <a:pPr indent="0" lvl="0" marL="0" rtl="0" algn="ctr">
              <a:spcBef>
                <a:spcPts val="0"/>
              </a:spcBef>
              <a:spcAft>
                <a:spcPts val="0"/>
              </a:spcAft>
              <a:buNone/>
            </a:pPr>
            <a:r>
              <a:rPr lang="en-GB" sz="1200">
                <a:solidFill>
                  <a:schemeClr val="dk2"/>
                </a:solidFill>
              </a:rPr>
              <a:t>Expert instructors and practical lessons </a:t>
            </a:r>
            <a:endParaRPr sz="1200">
              <a:solidFill>
                <a:schemeClr val="dk2"/>
              </a:solidFill>
            </a:endParaRPr>
          </a:p>
          <a:p>
            <a:pPr indent="0" lvl="0" marL="0" rtl="0" algn="ctr">
              <a:spcBef>
                <a:spcPts val="0"/>
              </a:spcBef>
              <a:spcAft>
                <a:spcPts val="0"/>
              </a:spcAft>
              <a:buNone/>
            </a:pPr>
            <a:r>
              <a:t/>
            </a:r>
            <a:endParaRPr sz="1200">
              <a:solidFill>
                <a:schemeClr val="dk2"/>
              </a:solidFill>
            </a:endParaRPr>
          </a:p>
          <a:p>
            <a:pPr indent="0" lvl="0" marL="0" rtl="0" algn="ctr">
              <a:spcBef>
                <a:spcPts val="0"/>
              </a:spcBef>
              <a:spcAft>
                <a:spcPts val="0"/>
              </a:spcAft>
              <a:buNone/>
            </a:pPr>
            <a:r>
              <a:rPr lang="en-GB" sz="1200">
                <a:solidFill>
                  <a:schemeClr val="dk2"/>
                </a:solidFill>
              </a:rPr>
              <a:t>Certificates of completion </a:t>
            </a:r>
            <a:endParaRPr sz="1200">
              <a:solidFill>
                <a:schemeClr val="dk2"/>
              </a:solidFill>
            </a:endParaRPr>
          </a:p>
          <a:p>
            <a:pPr indent="0" lvl="0" marL="0" rtl="0" algn="ctr">
              <a:spcBef>
                <a:spcPts val="0"/>
              </a:spcBef>
              <a:spcAft>
                <a:spcPts val="0"/>
              </a:spcAft>
              <a:buNone/>
            </a:pPr>
            <a:r>
              <a:t/>
            </a:r>
            <a:endParaRPr sz="1200">
              <a:solidFill>
                <a:schemeClr val="dk2"/>
              </a:solidFill>
            </a:endParaRPr>
          </a:p>
          <a:p>
            <a:pPr indent="0" lvl="0" marL="0" rtl="0" algn="ctr">
              <a:spcBef>
                <a:spcPts val="0"/>
              </a:spcBef>
              <a:spcAft>
                <a:spcPts val="0"/>
              </a:spcAft>
              <a:buNone/>
            </a:pPr>
            <a:r>
              <a:rPr lang="en-GB" sz="1200">
                <a:solidFill>
                  <a:schemeClr val="dk2"/>
                </a:solidFill>
              </a:rPr>
              <a:t>Personalized course recommendations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g3f06a060a57_0_327"/>
          <p:cNvSpPr txBox="1"/>
          <p:nvPr>
            <p:ph type="ctrTitle"/>
          </p:nvPr>
        </p:nvSpPr>
        <p:spPr>
          <a:xfrm>
            <a:off x="1315500" y="744575"/>
            <a:ext cx="6582600" cy="20526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t/>
            </a:r>
            <a:endParaRPr/>
          </a:p>
        </p:txBody>
      </p:sp>
      <p:sp>
        <p:nvSpPr>
          <p:cNvPr id="152" name="Google Shape;152;g3f06a060a57_0_327"/>
          <p:cNvSpPr txBox="1"/>
          <p:nvPr>
            <p:ph idx="1" type="subTitle"/>
          </p:nvPr>
        </p:nvSpPr>
        <p:spPr>
          <a:xfrm>
            <a:off x="1245700" y="2797175"/>
            <a:ext cx="6652500" cy="792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pic>
        <p:nvPicPr>
          <p:cNvPr id="153" name="Google Shape;153;g3f06a060a57_0_327"/>
          <p:cNvPicPr preferRelativeResize="0"/>
          <p:nvPr/>
        </p:nvPicPr>
        <p:blipFill>
          <a:blip r:embed="rId3">
            <a:alphaModFix/>
          </a:blip>
          <a:stretch>
            <a:fillRect/>
          </a:stretch>
        </p:blipFill>
        <p:spPr>
          <a:xfrm>
            <a:off x="1245807" y="0"/>
            <a:ext cx="6652387" cy="5143500"/>
          </a:xfrm>
          <a:prstGeom prst="rect">
            <a:avLst/>
          </a:prstGeom>
          <a:noFill/>
          <a:ln>
            <a:noFill/>
          </a:ln>
        </p:spPr>
      </p:pic>
    </p:spTree>
  </p:cSld>
  <p:clrMapOvr>
    <a:masterClrMapping/>
  </p:clrMapOvr>
  <p:transition spd="med">
    <p:push/>
  </p:transition>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g3f06a060a57_0_378"/>
          <p:cNvSpPr txBox="1"/>
          <p:nvPr>
            <p:ph type="ctrTitle"/>
          </p:nvPr>
        </p:nvSpPr>
        <p:spPr>
          <a:xfrm>
            <a:off x="3018176" y="954925"/>
            <a:ext cx="3370500" cy="20526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t/>
            </a:r>
            <a:endParaRPr/>
          </a:p>
        </p:txBody>
      </p:sp>
      <p:sp>
        <p:nvSpPr>
          <p:cNvPr id="159" name="Google Shape;159;g3f06a060a57_0_378"/>
          <p:cNvSpPr txBox="1"/>
          <p:nvPr>
            <p:ph idx="1" type="subTitle"/>
          </p:nvPr>
        </p:nvSpPr>
        <p:spPr>
          <a:xfrm>
            <a:off x="2671800" y="2797175"/>
            <a:ext cx="4015200" cy="792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pic>
        <p:nvPicPr>
          <p:cNvPr id="160" name="Google Shape;160;g3f06a060a57_0_378"/>
          <p:cNvPicPr preferRelativeResize="0"/>
          <p:nvPr/>
        </p:nvPicPr>
        <p:blipFill>
          <a:blip r:embed="rId3">
            <a:alphaModFix/>
          </a:blip>
          <a:stretch>
            <a:fillRect/>
          </a:stretch>
        </p:blipFill>
        <p:spPr>
          <a:xfrm>
            <a:off x="611175" y="387050"/>
            <a:ext cx="8004225" cy="4255451"/>
          </a:xfrm>
          <a:prstGeom prst="rect">
            <a:avLst/>
          </a:prstGeom>
          <a:noFill/>
          <a:ln>
            <a:noFill/>
          </a:ln>
        </p:spPr>
      </p:pic>
    </p:spTree>
  </p:cSld>
  <p:clrMapOvr>
    <a:masterClrMapping/>
  </p:clrMapOvr>
  <p:transition spd="med">
    <p:push dir="r"/>
  </p:transition>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g3f06a060a57_0_429"/>
          <p:cNvSpPr txBox="1"/>
          <p:nvPr>
            <p:ph type="ctrTitle"/>
          </p:nvPr>
        </p:nvSpPr>
        <p:spPr>
          <a:xfrm>
            <a:off x="1407775" y="744575"/>
            <a:ext cx="6490200" cy="20526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t/>
            </a:r>
            <a:endParaRPr/>
          </a:p>
        </p:txBody>
      </p:sp>
      <p:sp>
        <p:nvSpPr>
          <p:cNvPr id="166" name="Google Shape;166;g3f06a060a57_0_429"/>
          <p:cNvSpPr txBox="1"/>
          <p:nvPr>
            <p:ph idx="1" type="subTitle"/>
          </p:nvPr>
        </p:nvSpPr>
        <p:spPr>
          <a:xfrm>
            <a:off x="1245800" y="2797175"/>
            <a:ext cx="6652500" cy="7926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pic>
        <p:nvPicPr>
          <p:cNvPr id="167" name="Google Shape;167;g3f06a060a57_0_429"/>
          <p:cNvPicPr preferRelativeResize="0"/>
          <p:nvPr/>
        </p:nvPicPr>
        <p:blipFill>
          <a:blip r:embed="rId3">
            <a:alphaModFix/>
          </a:blip>
          <a:stretch>
            <a:fillRect/>
          </a:stretch>
        </p:blipFill>
        <p:spPr>
          <a:xfrm>
            <a:off x="1245807" y="0"/>
            <a:ext cx="6652387" cy="5143500"/>
          </a:xfrm>
          <a:prstGeom prst="rect">
            <a:avLst/>
          </a:prstGeom>
          <a:noFill/>
          <a:ln>
            <a:noFill/>
          </a:ln>
        </p:spPr>
      </p:pic>
    </p:spTree>
  </p:cSld>
  <p:clrMapOvr>
    <a:masterClrMapping/>
  </p:clrMapOvr>
  <p:transition spd="med">
    <p:push/>
  </p:transition>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g3f06a060a57_0_480"/>
          <p:cNvSpPr txBox="1"/>
          <p:nvPr>
            <p:ph type="ctrTitle"/>
          </p:nvPr>
        </p:nvSpPr>
        <p:spPr>
          <a:xfrm>
            <a:off x="1245700" y="744575"/>
            <a:ext cx="6652500" cy="2089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t/>
            </a:r>
            <a:endParaRPr/>
          </a:p>
        </p:txBody>
      </p:sp>
      <p:sp>
        <p:nvSpPr>
          <p:cNvPr id="173" name="Google Shape;173;g3f06a060a57_0_480"/>
          <p:cNvSpPr txBox="1"/>
          <p:nvPr>
            <p:ph idx="1" type="subTitle"/>
          </p:nvPr>
        </p:nvSpPr>
        <p:spPr>
          <a:xfrm>
            <a:off x="1245700" y="2834125"/>
            <a:ext cx="6652500" cy="1063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t/>
            </a:r>
            <a:endParaRPr/>
          </a:p>
        </p:txBody>
      </p:sp>
      <p:pic>
        <p:nvPicPr>
          <p:cNvPr id="174" name="Google Shape;174;g3f06a060a57_0_480"/>
          <p:cNvPicPr preferRelativeResize="0"/>
          <p:nvPr/>
        </p:nvPicPr>
        <p:blipFill>
          <a:blip r:embed="rId3">
            <a:alphaModFix/>
          </a:blip>
          <a:stretch>
            <a:fillRect/>
          </a:stretch>
        </p:blipFill>
        <p:spPr>
          <a:xfrm>
            <a:off x="1245807" y="0"/>
            <a:ext cx="6652387" cy="5143500"/>
          </a:xfrm>
          <a:prstGeom prst="rect">
            <a:avLst/>
          </a:prstGeom>
          <a:noFill/>
          <a:ln>
            <a:noFill/>
          </a:ln>
        </p:spPr>
      </p:pic>
    </p:spTree>
  </p:cSld>
  <p:clrMapOvr>
    <a:masterClrMapping/>
  </p:clrMapOvr>
  <p:transition spd="med">
    <p:push dir="r"/>
  </p:transition>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8" name="Shape 178"/>
        <p:cNvGrpSpPr/>
        <p:nvPr/>
      </p:nvGrpSpPr>
      <p:grpSpPr>
        <a:xfrm>
          <a:off x="0" y="0"/>
          <a:ext cx="0" cy="0"/>
          <a:chOff x="0" y="0"/>
          <a:chExt cx="0" cy="0"/>
        </a:xfrm>
      </p:grpSpPr>
      <p:sp>
        <p:nvSpPr>
          <p:cNvPr id="179" name="Google Shape;179;g3f06a060a57_0_938"/>
          <p:cNvSpPr txBox="1"/>
          <p:nvPr>
            <p:ph type="ctrTitle"/>
          </p:nvPr>
        </p:nvSpPr>
        <p:spPr>
          <a:xfrm>
            <a:off x="824000" y="554400"/>
            <a:ext cx="3079800" cy="17016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GB" sz="4000"/>
              <a:t>Conclusion</a:t>
            </a:r>
            <a:endParaRPr sz="4000"/>
          </a:p>
        </p:txBody>
      </p:sp>
      <p:sp>
        <p:nvSpPr>
          <p:cNvPr id="180" name="Google Shape;180;g3f06a060a57_0_938"/>
          <p:cNvSpPr txBox="1"/>
          <p:nvPr>
            <p:ph idx="1" type="subTitle"/>
          </p:nvPr>
        </p:nvSpPr>
        <p:spPr>
          <a:xfrm>
            <a:off x="824000" y="2590100"/>
            <a:ext cx="4255500" cy="1701600"/>
          </a:xfrm>
          <a:prstGeom prst="rect">
            <a:avLst/>
          </a:prstGeom>
        </p:spPr>
        <p:txBody>
          <a:bodyPr anchorCtr="0" anchor="t" bIns="91425" lIns="91425" spcFirstLastPara="1" rIns="91425" wrap="square" tIns="91425">
            <a:normAutofit fontScale="85000" lnSpcReduction="10000"/>
          </a:bodyPr>
          <a:lstStyle/>
          <a:p>
            <a:pPr indent="0" lvl="0" marL="0" rtl="0" algn="l">
              <a:spcBef>
                <a:spcPts val="0"/>
              </a:spcBef>
              <a:spcAft>
                <a:spcPts val="0"/>
              </a:spcAft>
              <a:buNone/>
            </a:pPr>
            <a:r>
              <a:rPr lang="en-GB"/>
              <a:t>I have enjoyed my 1st 10 weeks learning the basics of Digital Business Skills,i have found it challenging at times but i am looking forward to using the skills i have developed in my next term at University.</a:t>
            </a:r>
            <a:endParaRPr/>
          </a:p>
        </p:txBody>
      </p:sp>
    </p:spTree>
  </p:cSld>
  <p:clrMapOvr>
    <a:masterClrMapping/>
  </p:clrMapOvr>
</p:sld>
</file>

<file path=ppt/theme/theme1.xml><?xml version="1.0" encoding="utf-8"?>
<a:theme xmlns:a="http://schemas.openxmlformats.org/drawingml/2006/main" xmlns:r="http://schemas.openxmlformats.org/officeDocument/2006/relationships"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