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ink/ink1.xml" ContentType="application/inkml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66" r:id="rId4"/>
    <p:sldId id="296" r:id="rId5"/>
    <p:sldId id="260" r:id="rId6"/>
    <p:sldId id="268" r:id="rId7"/>
    <p:sldId id="267" r:id="rId8"/>
    <p:sldId id="286" r:id="rId9"/>
    <p:sldId id="263" r:id="rId10"/>
    <p:sldId id="288" r:id="rId11"/>
    <p:sldId id="259" r:id="rId12"/>
    <p:sldId id="265" r:id="rId13"/>
    <p:sldId id="295" r:id="rId14"/>
    <p:sldId id="291" r:id="rId15"/>
    <p:sldId id="290" r:id="rId16"/>
    <p:sldId id="264" r:id="rId17"/>
    <p:sldId id="289" r:id="rId18"/>
    <p:sldId id="275" r:id="rId19"/>
    <p:sldId id="274" r:id="rId20"/>
    <p:sldId id="276" r:id="rId21"/>
    <p:sldId id="277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09"/>
    <p:restoredTop sz="38509" autoAdjust="0"/>
  </p:normalViewPr>
  <p:slideViewPr>
    <p:cSldViewPr snapToGrid="0">
      <p:cViewPr varScale="1">
        <p:scale>
          <a:sx n="39" d="100"/>
          <a:sy n="39" d="100"/>
        </p:scale>
        <p:origin x="326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svg"/><Relationship Id="rId1" Type="http://schemas.openxmlformats.org/officeDocument/2006/relationships/image" Target="../media/image45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svg"/><Relationship Id="rId1" Type="http://schemas.openxmlformats.org/officeDocument/2006/relationships/image" Target="../media/image45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svg"/><Relationship Id="rId3" Type="http://schemas.openxmlformats.org/officeDocument/2006/relationships/image" Target="../media/image50.png"/><Relationship Id="rId7" Type="http://schemas.openxmlformats.org/officeDocument/2006/relationships/image" Target="../media/image54.png"/><Relationship Id="rId2" Type="http://schemas.openxmlformats.org/officeDocument/2006/relationships/image" Target="../media/image49.svg"/><Relationship Id="rId1" Type="http://schemas.openxmlformats.org/officeDocument/2006/relationships/image" Target="../media/image48.png"/><Relationship Id="rId6" Type="http://schemas.openxmlformats.org/officeDocument/2006/relationships/image" Target="../media/image53.svg"/><Relationship Id="rId5" Type="http://schemas.openxmlformats.org/officeDocument/2006/relationships/image" Target="../media/image52.png"/><Relationship Id="rId4" Type="http://schemas.openxmlformats.org/officeDocument/2006/relationships/image" Target="../media/image51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sv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image" Target="../media/image57.svg"/><Relationship Id="rId1" Type="http://schemas.openxmlformats.org/officeDocument/2006/relationships/image" Target="../media/image56.png"/><Relationship Id="rId6" Type="http://schemas.openxmlformats.org/officeDocument/2006/relationships/image" Target="../media/image61.svg"/><Relationship Id="rId5" Type="http://schemas.openxmlformats.org/officeDocument/2006/relationships/image" Target="../media/image60.png"/><Relationship Id="rId10" Type="http://schemas.openxmlformats.org/officeDocument/2006/relationships/image" Target="../media/image65.svg"/><Relationship Id="rId4" Type="http://schemas.openxmlformats.org/officeDocument/2006/relationships/image" Target="../media/image59.svg"/><Relationship Id="rId9" Type="http://schemas.openxmlformats.org/officeDocument/2006/relationships/image" Target="../media/image6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5">
        <a:alpha val="0"/>
      </a:schemeClr>
    </dgm:fillClrLst>
    <dgm:linClrLst meth="repeat">
      <a:schemeClr val="accent5">
        <a:alpha val="0"/>
      </a:schemeClr>
    </dgm:linClrLst>
    <dgm:effectClrLst/>
    <dgm:txLinClrLst/>
    <dgm:txFillClrLst>
      <a:schemeClr val="accent5"/>
      <a:schemeClr val="accent6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E0B502-7187-4A63-9DB4-43802A8F834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1F99FA-8376-48E3-80BC-6654E914848B}">
      <dgm:prSet custT="1"/>
      <dgm:spPr/>
      <dgm:t>
        <a:bodyPr/>
        <a:lstStyle/>
        <a:p>
          <a:r>
            <a:rPr lang="en-US" sz="3600" dirty="0"/>
            <a:t>Laura Humphries: </a:t>
          </a:r>
          <a:r>
            <a:rPr lang="en-US" sz="3600" dirty="0" err="1"/>
            <a:t>L.humphries@uwtsd.ac.uk</a:t>
          </a:r>
          <a:endParaRPr lang="en-US" sz="3600" dirty="0"/>
        </a:p>
      </dgm:t>
    </dgm:pt>
    <dgm:pt modelId="{E138EE8D-398F-40E6-8060-90C3626E2F26}" type="parTrans" cxnId="{F6D01071-B72D-458E-9EB6-C4D0A1C7EDD1}">
      <dgm:prSet/>
      <dgm:spPr/>
      <dgm:t>
        <a:bodyPr/>
        <a:lstStyle/>
        <a:p>
          <a:endParaRPr lang="en-US"/>
        </a:p>
      </dgm:t>
    </dgm:pt>
    <dgm:pt modelId="{1D798C42-2217-4DEC-9500-CCF8AC210E1D}" type="sibTrans" cxnId="{F6D01071-B72D-458E-9EB6-C4D0A1C7EDD1}">
      <dgm:prSet/>
      <dgm:spPr/>
      <dgm:t>
        <a:bodyPr/>
        <a:lstStyle/>
        <a:p>
          <a:endParaRPr lang="en-US"/>
        </a:p>
      </dgm:t>
    </dgm:pt>
    <dgm:pt modelId="{7EF4FC93-D6D7-443F-91ED-F03639B79360}">
      <dgm:prSet custT="1"/>
      <dgm:spPr/>
      <dgm:t>
        <a:bodyPr/>
        <a:lstStyle/>
        <a:p>
          <a:r>
            <a:rPr lang="en-US" sz="3600" dirty="0"/>
            <a:t>Zita Draper: </a:t>
          </a:r>
          <a:r>
            <a:rPr lang="en-GB" sz="3600" b="0" i="0" dirty="0" err="1"/>
            <a:t>z.draper@uwtsd.ac.uk</a:t>
          </a:r>
          <a:endParaRPr lang="en-US" sz="3600" dirty="0"/>
        </a:p>
      </dgm:t>
    </dgm:pt>
    <dgm:pt modelId="{BA3A344A-176E-4EDD-993F-71D662BB7079}" type="parTrans" cxnId="{FE773A40-C9C1-4355-A3E0-D40C70AF0975}">
      <dgm:prSet/>
      <dgm:spPr/>
      <dgm:t>
        <a:bodyPr/>
        <a:lstStyle/>
        <a:p>
          <a:endParaRPr lang="en-US"/>
        </a:p>
      </dgm:t>
    </dgm:pt>
    <dgm:pt modelId="{350CB2CE-0C03-4CCD-8C9C-F36D2506593A}" type="sibTrans" cxnId="{FE773A40-C9C1-4355-A3E0-D40C70AF0975}">
      <dgm:prSet/>
      <dgm:spPr/>
      <dgm:t>
        <a:bodyPr/>
        <a:lstStyle/>
        <a:p>
          <a:endParaRPr lang="en-US"/>
        </a:p>
      </dgm:t>
    </dgm:pt>
    <dgm:pt modelId="{50F2F293-AC84-44A5-8762-9DF80542446D}">
      <dgm:prSet custT="1"/>
      <dgm:spPr/>
      <dgm:t>
        <a:bodyPr/>
        <a:lstStyle/>
        <a:p>
          <a:r>
            <a:rPr lang="en-US" sz="3200" dirty="0"/>
            <a:t>Office hours: 8:30 am-5:30 pm, Mon-Friday.</a:t>
          </a:r>
        </a:p>
      </dgm:t>
    </dgm:pt>
    <dgm:pt modelId="{95F134B9-DC3C-4CC2-A66B-B131DA0CC9A4}" type="parTrans" cxnId="{3382EA67-60F2-4C41-B8F9-BFB9F6D4CDD7}">
      <dgm:prSet/>
      <dgm:spPr/>
      <dgm:t>
        <a:bodyPr/>
        <a:lstStyle/>
        <a:p>
          <a:endParaRPr lang="en-US"/>
        </a:p>
      </dgm:t>
    </dgm:pt>
    <dgm:pt modelId="{26504EFC-8DEF-434B-85B3-60DEFBC24A2C}" type="sibTrans" cxnId="{3382EA67-60F2-4C41-B8F9-BFB9F6D4CDD7}">
      <dgm:prSet/>
      <dgm:spPr/>
      <dgm:t>
        <a:bodyPr/>
        <a:lstStyle/>
        <a:p>
          <a:endParaRPr lang="en-US"/>
        </a:p>
      </dgm:t>
    </dgm:pt>
    <dgm:pt modelId="{0E606BDB-84ED-9048-A81C-EFC5FFDB765E}" type="pres">
      <dgm:prSet presAssocID="{74E0B502-7187-4A63-9DB4-43802A8F834F}" presName="vert0" presStyleCnt="0">
        <dgm:presLayoutVars>
          <dgm:dir/>
          <dgm:animOne val="branch"/>
          <dgm:animLvl val="lvl"/>
        </dgm:presLayoutVars>
      </dgm:prSet>
      <dgm:spPr/>
    </dgm:pt>
    <dgm:pt modelId="{91E81676-272C-F441-B30B-92B7C5C759C1}" type="pres">
      <dgm:prSet presAssocID="{471F99FA-8376-48E3-80BC-6654E914848B}" presName="thickLine" presStyleLbl="alignNode1" presStyleIdx="0" presStyleCnt="3"/>
      <dgm:spPr/>
    </dgm:pt>
    <dgm:pt modelId="{B10E184F-3537-C24C-BB46-586FDF4BBF77}" type="pres">
      <dgm:prSet presAssocID="{471F99FA-8376-48E3-80BC-6654E914848B}" presName="horz1" presStyleCnt="0"/>
      <dgm:spPr/>
    </dgm:pt>
    <dgm:pt modelId="{67C7489D-3872-7C4A-9BC7-AAB94BCC26B4}" type="pres">
      <dgm:prSet presAssocID="{471F99FA-8376-48E3-80BC-6654E914848B}" presName="tx1" presStyleLbl="revTx" presStyleIdx="0" presStyleCnt="3"/>
      <dgm:spPr/>
    </dgm:pt>
    <dgm:pt modelId="{EBD7C729-0E07-7841-B0CC-8BC1B105587C}" type="pres">
      <dgm:prSet presAssocID="{471F99FA-8376-48E3-80BC-6654E914848B}" presName="vert1" presStyleCnt="0"/>
      <dgm:spPr/>
    </dgm:pt>
    <dgm:pt modelId="{03B90644-4DAE-8D44-8DD0-B370E34C8AFE}" type="pres">
      <dgm:prSet presAssocID="{7EF4FC93-D6D7-443F-91ED-F03639B79360}" presName="thickLine" presStyleLbl="alignNode1" presStyleIdx="1" presStyleCnt="3"/>
      <dgm:spPr/>
    </dgm:pt>
    <dgm:pt modelId="{25B9B85C-D725-6049-AD61-5EF7C70B3AC2}" type="pres">
      <dgm:prSet presAssocID="{7EF4FC93-D6D7-443F-91ED-F03639B79360}" presName="horz1" presStyleCnt="0"/>
      <dgm:spPr/>
    </dgm:pt>
    <dgm:pt modelId="{6440F4E3-3FEE-C64A-BCB3-D56AC823662C}" type="pres">
      <dgm:prSet presAssocID="{7EF4FC93-D6D7-443F-91ED-F03639B79360}" presName="tx1" presStyleLbl="revTx" presStyleIdx="1" presStyleCnt="3"/>
      <dgm:spPr/>
    </dgm:pt>
    <dgm:pt modelId="{E4635DFC-FA6D-4E45-BDB4-D284A04B9A6B}" type="pres">
      <dgm:prSet presAssocID="{7EF4FC93-D6D7-443F-91ED-F03639B79360}" presName="vert1" presStyleCnt="0"/>
      <dgm:spPr/>
    </dgm:pt>
    <dgm:pt modelId="{6798FAB7-C89C-3944-A975-523695C7FF06}" type="pres">
      <dgm:prSet presAssocID="{50F2F293-AC84-44A5-8762-9DF80542446D}" presName="thickLine" presStyleLbl="alignNode1" presStyleIdx="2" presStyleCnt="3"/>
      <dgm:spPr/>
    </dgm:pt>
    <dgm:pt modelId="{9C50B7EC-F6E1-2442-BC0A-D4754F8E6893}" type="pres">
      <dgm:prSet presAssocID="{50F2F293-AC84-44A5-8762-9DF80542446D}" presName="horz1" presStyleCnt="0"/>
      <dgm:spPr/>
    </dgm:pt>
    <dgm:pt modelId="{05A4819E-0B3D-EE46-A868-788DAA7B98B7}" type="pres">
      <dgm:prSet presAssocID="{50F2F293-AC84-44A5-8762-9DF80542446D}" presName="tx1" presStyleLbl="revTx" presStyleIdx="2" presStyleCnt="3"/>
      <dgm:spPr/>
    </dgm:pt>
    <dgm:pt modelId="{249E74A6-2347-CE4B-BC16-C6B76C37345B}" type="pres">
      <dgm:prSet presAssocID="{50F2F293-AC84-44A5-8762-9DF80542446D}" presName="vert1" presStyleCnt="0"/>
      <dgm:spPr/>
    </dgm:pt>
  </dgm:ptLst>
  <dgm:cxnLst>
    <dgm:cxn modelId="{FE773A40-C9C1-4355-A3E0-D40C70AF0975}" srcId="{74E0B502-7187-4A63-9DB4-43802A8F834F}" destId="{7EF4FC93-D6D7-443F-91ED-F03639B79360}" srcOrd="1" destOrd="0" parTransId="{BA3A344A-176E-4EDD-993F-71D662BB7079}" sibTransId="{350CB2CE-0C03-4CCD-8C9C-F36D2506593A}"/>
    <dgm:cxn modelId="{3382EA67-60F2-4C41-B8F9-BFB9F6D4CDD7}" srcId="{74E0B502-7187-4A63-9DB4-43802A8F834F}" destId="{50F2F293-AC84-44A5-8762-9DF80542446D}" srcOrd="2" destOrd="0" parTransId="{95F134B9-DC3C-4CC2-A66B-B131DA0CC9A4}" sibTransId="{26504EFC-8DEF-434B-85B3-60DEFBC24A2C}"/>
    <dgm:cxn modelId="{F6D01071-B72D-458E-9EB6-C4D0A1C7EDD1}" srcId="{74E0B502-7187-4A63-9DB4-43802A8F834F}" destId="{471F99FA-8376-48E3-80BC-6654E914848B}" srcOrd="0" destOrd="0" parTransId="{E138EE8D-398F-40E6-8060-90C3626E2F26}" sibTransId="{1D798C42-2217-4DEC-9500-CCF8AC210E1D}"/>
    <dgm:cxn modelId="{C1493A56-1C0C-1541-94CE-4BE911DD1516}" type="presOf" srcId="{7EF4FC93-D6D7-443F-91ED-F03639B79360}" destId="{6440F4E3-3FEE-C64A-BCB3-D56AC823662C}" srcOrd="0" destOrd="0" presId="urn:microsoft.com/office/officeart/2008/layout/LinedList"/>
    <dgm:cxn modelId="{2C817578-ECB2-0142-B22A-3BE4BFE551ED}" type="presOf" srcId="{74E0B502-7187-4A63-9DB4-43802A8F834F}" destId="{0E606BDB-84ED-9048-A81C-EFC5FFDB765E}" srcOrd="0" destOrd="0" presId="urn:microsoft.com/office/officeart/2008/layout/LinedList"/>
    <dgm:cxn modelId="{F3EF3689-D1C9-F24E-B683-20EAC9962BAE}" type="presOf" srcId="{471F99FA-8376-48E3-80BC-6654E914848B}" destId="{67C7489D-3872-7C4A-9BC7-AAB94BCC26B4}" srcOrd="0" destOrd="0" presId="urn:microsoft.com/office/officeart/2008/layout/LinedList"/>
    <dgm:cxn modelId="{9E2CDCD1-5A59-784D-A675-F0291E50A860}" type="presOf" srcId="{50F2F293-AC84-44A5-8762-9DF80542446D}" destId="{05A4819E-0B3D-EE46-A868-788DAA7B98B7}" srcOrd="0" destOrd="0" presId="urn:microsoft.com/office/officeart/2008/layout/LinedList"/>
    <dgm:cxn modelId="{4EAC45DA-1540-944F-A7F8-DC1F52C7E6EB}" type="presParOf" srcId="{0E606BDB-84ED-9048-A81C-EFC5FFDB765E}" destId="{91E81676-272C-F441-B30B-92B7C5C759C1}" srcOrd="0" destOrd="0" presId="urn:microsoft.com/office/officeart/2008/layout/LinedList"/>
    <dgm:cxn modelId="{C4F3E880-7AF0-0A4B-B88D-D92B33F76646}" type="presParOf" srcId="{0E606BDB-84ED-9048-A81C-EFC5FFDB765E}" destId="{B10E184F-3537-C24C-BB46-586FDF4BBF77}" srcOrd="1" destOrd="0" presId="urn:microsoft.com/office/officeart/2008/layout/LinedList"/>
    <dgm:cxn modelId="{7282F19B-63DA-2242-9006-6C756DAA2027}" type="presParOf" srcId="{B10E184F-3537-C24C-BB46-586FDF4BBF77}" destId="{67C7489D-3872-7C4A-9BC7-AAB94BCC26B4}" srcOrd="0" destOrd="0" presId="urn:microsoft.com/office/officeart/2008/layout/LinedList"/>
    <dgm:cxn modelId="{89F2721E-6228-814D-82CA-8A37A54A5868}" type="presParOf" srcId="{B10E184F-3537-C24C-BB46-586FDF4BBF77}" destId="{EBD7C729-0E07-7841-B0CC-8BC1B105587C}" srcOrd="1" destOrd="0" presId="urn:microsoft.com/office/officeart/2008/layout/LinedList"/>
    <dgm:cxn modelId="{CFAE27FA-B9F3-7046-A9B8-CAE75281BC9E}" type="presParOf" srcId="{0E606BDB-84ED-9048-A81C-EFC5FFDB765E}" destId="{03B90644-4DAE-8D44-8DD0-B370E34C8AFE}" srcOrd="2" destOrd="0" presId="urn:microsoft.com/office/officeart/2008/layout/LinedList"/>
    <dgm:cxn modelId="{AAE1FB23-CBCB-4446-B302-972C02AABDA3}" type="presParOf" srcId="{0E606BDB-84ED-9048-A81C-EFC5FFDB765E}" destId="{25B9B85C-D725-6049-AD61-5EF7C70B3AC2}" srcOrd="3" destOrd="0" presId="urn:microsoft.com/office/officeart/2008/layout/LinedList"/>
    <dgm:cxn modelId="{2F608325-8B35-CE45-97D3-3A096CB512AC}" type="presParOf" srcId="{25B9B85C-D725-6049-AD61-5EF7C70B3AC2}" destId="{6440F4E3-3FEE-C64A-BCB3-D56AC823662C}" srcOrd="0" destOrd="0" presId="urn:microsoft.com/office/officeart/2008/layout/LinedList"/>
    <dgm:cxn modelId="{E6BA5183-50F8-E946-A0E4-31B3AE7CB9A8}" type="presParOf" srcId="{25B9B85C-D725-6049-AD61-5EF7C70B3AC2}" destId="{E4635DFC-FA6D-4E45-BDB4-D284A04B9A6B}" srcOrd="1" destOrd="0" presId="urn:microsoft.com/office/officeart/2008/layout/LinedList"/>
    <dgm:cxn modelId="{68E054C4-B622-6944-80A9-3B060E7DA0AB}" type="presParOf" srcId="{0E606BDB-84ED-9048-A81C-EFC5FFDB765E}" destId="{6798FAB7-C89C-3944-A975-523695C7FF06}" srcOrd="4" destOrd="0" presId="urn:microsoft.com/office/officeart/2008/layout/LinedList"/>
    <dgm:cxn modelId="{E1020315-AB54-8541-B724-857EF3C6DFB0}" type="presParOf" srcId="{0E606BDB-84ED-9048-A81C-EFC5FFDB765E}" destId="{9C50B7EC-F6E1-2442-BC0A-D4754F8E6893}" srcOrd="5" destOrd="0" presId="urn:microsoft.com/office/officeart/2008/layout/LinedList"/>
    <dgm:cxn modelId="{0EDEB0EB-44EC-4849-967D-15243DA03C43}" type="presParOf" srcId="{9C50B7EC-F6E1-2442-BC0A-D4754F8E6893}" destId="{05A4819E-0B3D-EE46-A868-788DAA7B98B7}" srcOrd="0" destOrd="0" presId="urn:microsoft.com/office/officeart/2008/layout/LinedList"/>
    <dgm:cxn modelId="{53FC6C0C-5F59-CC4A-AA23-FF2E3C5DD438}" type="presParOf" srcId="{9C50B7EC-F6E1-2442-BC0A-D4754F8E6893}" destId="{249E74A6-2347-CE4B-BC16-C6B76C37345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34D99D-CB45-4BE6-9324-213D0E8DB56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75D7233-9425-4836-B792-580E176C725F}">
      <dgm:prSet/>
      <dgm:spPr/>
      <dgm:t>
        <a:bodyPr/>
        <a:lstStyle/>
        <a:p>
          <a:r>
            <a:rPr lang="en-GB"/>
            <a:t>2  hour lecture </a:t>
          </a:r>
          <a:endParaRPr lang="en-US"/>
        </a:p>
      </dgm:t>
    </dgm:pt>
    <dgm:pt modelId="{F7F76034-8939-4694-8F7C-0A75B8D08E4E}" type="parTrans" cxnId="{C1CB4E11-BD5E-4822-BE9E-3A4C617C331E}">
      <dgm:prSet/>
      <dgm:spPr/>
      <dgm:t>
        <a:bodyPr/>
        <a:lstStyle/>
        <a:p>
          <a:endParaRPr lang="en-US"/>
        </a:p>
      </dgm:t>
    </dgm:pt>
    <dgm:pt modelId="{AAB723A2-E26D-4DB6-AFB3-C465EDFB6A75}" type="sibTrans" cxnId="{C1CB4E11-BD5E-4822-BE9E-3A4C617C331E}">
      <dgm:prSet/>
      <dgm:spPr/>
      <dgm:t>
        <a:bodyPr/>
        <a:lstStyle/>
        <a:p>
          <a:endParaRPr lang="en-US"/>
        </a:p>
      </dgm:t>
    </dgm:pt>
    <dgm:pt modelId="{BB0FB3C9-7BBC-46B0-A3ED-B7EC82A37F81}">
      <dgm:prSet/>
      <dgm:spPr/>
      <dgm:t>
        <a:bodyPr/>
        <a:lstStyle/>
        <a:p>
          <a:r>
            <a:rPr lang="en-GB" dirty="0"/>
            <a:t>2 hour workshop </a:t>
          </a:r>
          <a:endParaRPr lang="en-US" dirty="0"/>
        </a:p>
      </dgm:t>
    </dgm:pt>
    <dgm:pt modelId="{2C72BD34-0615-4E12-8B51-D931B0EF13E1}" type="parTrans" cxnId="{F91F7FA3-C909-457E-8336-872F35A18813}">
      <dgm:prSet/>
      <dgm:spPr/>
      <dgm:t>
        <a:bodyPr/>
        <a:lstStyle/>
        <a:p>
          <a:endParaRPr lang="en-US"/>
        </a:p>
      </dgm:t>
    </dgm:pt>
    <dgm:pt modelId="{21AE2AF0-62C8-4836-8C90-F4A7B449D55A}" type="sibTrans" cxnId="{F91F7FA3-C909-457E-8336-872F35A18813}">
      <dgm:prSet/>
      <dgm:spPr/>
      <dgm:t>
        <a:bodyPr/>
        <a:lstStyle/>
        <a:p>
          <a:endParaRPr lang="en-US"/>
        </a:p>
      </dgm:t>
    </dgm:pt>
    <dgm:pt modelId="{4DE9948D-C6C3-4EE0-A962-CD7FACF62108}" type="pres">
      <dgm:prSet presAssocID="{F134D99D-CB45-4BE6-9324-213D0E8DB564}" presName="root" presStyleCnt="0">
        <dgm:presLayoutVars>
          <dgm:dir/>
          <dgm:resizeHandles val="exact"/>
        </dgm:presLayoutVars>
      </dgm:prSet>
      <dgm:spPr/>
    </dgm:pt>
    <dgm:pt modelId="{338FAD08-9D7D-459F-A872-1D0E688920ED}" type="pres">
      <dgm:prSet presAssocID="{C75D7233-9425-4836-B792-580E176C725F}" presName="compNode" presStyleCnt="0"/>
      <dgm:spPr/>
    </dgm:pt>
    <dgm:pt modelId="{D1B61428-ACC5-4C73-BB40-8A92E9560691}" type="pres">
      <dgm:prSet presAssocID="{C75D7233-9425-4836-B792-580E176C725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C2C0E2B-BD2D-48AC-8101-3DAEF7733FCC}" type="pres">
      <dgm:prSet presAssocID="{C75D7233-9425-4836-B792-580E176C725F}" presName="spaceRect" presStyleCnt="0"/>
      <dgm:spPr/>
    </dgm:pt>
    <dgm:pt modelId="{B66427CF-D177-42D1-BC49-7C23160818ED}" type="pres">
      <dgm:prSet presAssocID="{C75D7233-9425-4836-B792-580E176C725F}" presName="textRect" presStyleLbl="revTx" presStyleIdx="0" presStyleCnt="2">
        <dgm:presLayoutVars>
          <dgm:chMax val="1"/>
          <dgm:chPref val="1"/>
        </dgm:presLayoutVars>
      </dgm:prSet>
      <dgm:spPr/>
    </dgm:pt>
    <dgm:pt modelId="{6896249F-73E4-4B23-8A10-8F4F9E80092E}" type="pres">
      <dgm:prSet presAssocID="{AAB723A2-E26D-4DB6-AFB3-C465EDFB6A75}" presName="sibTrans" presStyleCnt="0"/>
      <dgm:spPr/>
    </dgm:pt>
    <dgm:pt modelId="{1B412A29-0A6D-4067-8EC2-F6794136C473}" type="pres">
      <dgm:prSet presAssocID="{BB0FB3C9-7BBC-46B0-A3ED-B7EC82A37F81}" presName="compNode" presStyleCnt="0"/>
      <dgm:spPr/>
    </dgm:pt>
    <dgm:pt modelId="{E25ADEED-C485-4F91-9500-4537DBB7625E}" type="pres">
      <dgm:prSet presAssocID="{BB0FB3C9-7BBC-46B0-A3ED-B7EC82A37F81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18617687-2F74-4571-85F2-39A2BD819063}" type="pres">
      <dgm:prSet presAssocID="{BB0FB3C9-7BBC-46B0-A3ED-B7EC82A37F81}" presName="spaceRect" presStyleCnt="0"/>
      <dgm:spPr/>
    </dgm:pt>
    <dgm:pt modelId="{EC63FE0B-E19C-4A97-8007-AA3F1E6A54CA}" type="pres">
      <dgm:prSet presAssocID="{BB0FB3C9-7BBC-46B0-A3ED-B7EC82A37F81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C1CB4E11-BD5E-4822-BE9E-3A4C617C331E}" srcId="{F134D99D-CB45-4BE6-9324-213D0E8DB564}" destId="{C75D7233-9425-4836-B792-580E176C725F}" srcOrd="0" destOrd="0" parTransId="{F7F76034-8939-4694-8F7C-0A75B8D08E4E}" sibTransId="{AAB723A2-E26D-4DB6-AFB3-C465EDFB6A75}"/>
    <dgm:cxn modelId="{469EF930-D2CA-42D5-BC6D-0C12B383CE4C}" type="presOf" srcId="{BB0FB3C9-7BBC-46B0-A3ED-B7EC82A37F81}" destId="{EC63FE0B-E19C-4A97-8007-AA3F1E6A54CA}" srcOrd="0" destOrd="0" presId="urn:microsoft.com/office/officeart/2018/2/layout/IconLabelList"/>
    <dgm:cxn modelId="{3927DA60-6045-427B-8689-9FB21D286358}" type="presOf" srcId="{F134D99D-CB45-4BE6-9324-213D0E8DB564}" destId="{4DE9948D-C6C3-4EE0-A962-CD7FACF62108}" srcOrd="0" destOrd="0" presId="urn:microsoft.com/office/officeart/2018/2/layout/IconLabelList"/>
    <dgm:cxn modelId="{CBACA08F-D908-4506-8E9C-FBA87156A1AF}" type="presOf" srcId="{C75D7233-9425-4836-B792-580E176C725F}" destId="{B66427CF-D177-42D1-BC49-7C23160818ED}" srcOrd="0" destOrd="0" presId="urn:microsoft.com/office/officeart/2018/2/layout/IconLabelList"/>
    <dgm:cxn modelId="{F91F7FA3-C909-457E-8336-872F35A18813}" srcId="{F134D99D-CB45-4BE6-9324-213D0E8DB564}" destId="{BB0FB3C9-7BBC-46B0-A3ED-B7EC82A37F81}" srcOrd="1" destOrd="0" parTransId="{2C72BD34-0615-4E12-8B51-D931B0EF13E1}" sibTransId="{21AE2AF0-62C8-4836-8C90-F4A7B449D55A}"/>
    <dgm:cxn modelId="{34B1E940-25B7-45F1-B426-0EE8EF10EF61}" type="presParOf" srcId="{4DE9948D-C6C3-4EE0-A962-CD7FACF62108}" destId="{338FAD08-9D7D-459F-A872-1D0E688920ED}" srcOrd="0" destOrd="0" presId="urn:microsoft.com/office/officeart/2018/2/layout/IconLabelList"/>
    <dgm:cxn modelId="{A67260D1-024D-446E-9DA9-CD9CC454D054}" type="presParOf" srcId="{338FAD08-9D7D-459F-A872-1D0E688920ED}" destId="{D1B61428-ACC5-4C73-BB40-8A92E9560691}" srcOrd="0" destOrd="0" presId="urn:microsoft.com/office/officeart/2018/2/layout/IconLabelList"/>
    <dgm:cxn modelId="{C0681782-D1B8-4BC6-90B9-6C2B3CEF4E35}" type="presParOf" srcId="{338FAD08-9D7D-459F-A872-1D0E688920ED}" destId="{BC2C0E2B-BD2D-48AC-8101-3DAEF7733FCC}" srcOrd="1" destOrd="0" presId="urn:microsoft.com/office/officeart/2018/2/layout/IconLabelList"/>
    <dgm:cxn modelId="{BCC100F1-7F41-42C8-A4F0-6A6591F56E49}" type="presParOf" srcId="{338FAD08-9D7D-459F-A872-1D0E688920ED}" destId="{B66427CF-D177-42D1-BC49-7C23160818ED}" srcOrd="2" destOrd="0" presId="urn:microsoft.com/office/officeart/2018/2/layout/IconLabelList"/>
    <dgm:cxn modelId="{CBABDCEC-7394-4746-83D7-7560C4DD24A5}" type="presParOf" srcId="{4DE9948D-C6C3-4EE0-A962-CD7FACF62108}" destId="{6896249F-73E4-4B23-8A10-8F4F9E80092E}" srcOrd="1" destOrd="0" presId="urn:microsoft.com/office/officeart/2018/2/layout/IconLabelList"/>
    <dgm:cxn modelId="{2A9F8115-9B4B-481D-816D-6229574C7EDD}" type="presParOf" srcId="{4DE9948D-C6C3-4EE0-A962-CD7FACF62108}" destId="{1B412A29-0A6D-4067-8EC2-F6794136C473}" srcOrd="2" destOrd="0" presId="urn:microsoft.com/office/officeart/2018/2/layout/IconLabelList"/>
    <dgm:cxn modelId="{D23C5F92-9BD2-40FF-9FEF-4D8321A761B4}" type="presParOf" srcId="{1B412A29-0A6D-4067-8EC2-F6794136C473}" destId="{E25ADEED-C485-4F91-9500-4537DBB7625E}" srcOrd="0" destOrd="0" presId="urn:microsoft.com/office/officeart/2018/2/layout/IconLabelList"/>
    <dgm:cxn modelId="{AF3E5A0C-C498-49BD-80D8-16A482A9C25D}" type="presParOf" srcId="{1B412A29-0A6D-4067-8EC2-F6794136C473}" destId="{18617687-2F74-4571-85F2-39A2BD819063}" srcOrd="1" destOrd="0" presId="urn:microsoft.com/office/officeart/2018/2/layout/IconLabelList"/>
    <dgm:cxn modelId="{0BB77195-994D-459D-B98A-3CAFA48BC021}" type="presParOf" srcId="{1B412A29-0A6D-4067-8EC2-F6794136C473}" destId="{EC63FE0B-E19C-4A97-8007-AA3F1E6A54C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2413A4E-9DFC-4995-A495-4C607773E83C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19A66B-5E7A-49AB-9AED-AC85821BCE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is your name? </a:t>
          </a:r>
          <a:endParaRPr lang="en-US" dirty="0"/>
        </a:p>
      </dgm:t>
    </dgm:pt>
    <dgm:pt modelId="{047FA91E-3540-4C31-93D5-472298521073}" type="parTrans" cxnId="{45871166-12EC-4905-8522-317D9B52CDCF}">
      <dgm:prSet/>
      <dgm:spPr/>
      <dgm:t>
        <a:bodyPr/>
        <a:lstStyle/>
        <a:p>
          <a:endParaRPr lang="en-US"/>
        </a:p>
      </dgm:t>
    </dgm:pt>
    <dgm:pt modelId="{FBEF7CDF-3FC7-4694-97BB-0EB0F6BF735A}" type="sibTrans" cxnId="{45871166-12EC-4905-8522-317D9B52CD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C8DA50C-4CAB-481D-B7F6-FABA32BE777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Where do you live? </a:t>
          </a:r>
          <a:endParaRPr lang="en-US" dirty="0"/>
        </a:p>
      </dgm:t>
    </dgm:pt>
    <dgm:pt modelId="{CD23A73A-FD07-4A47-9AC2-51E13CFD4B69}" type="parTrans" cxnId="{2D8D31C9-5E0B-403F-B950-991269276325}">
      <dgm:prSet/>
      <dgm:spPr/>
      <dgm:t>
        <a:bodyPr/>
        <a:lstStyle/>
        <a:p>
          <a:endParaRPr lang="en-US"/>
        </a:p>
      </dgm:t>
    </dgm:pt>
    <dgm:pt modelId="{08317AA7-DAF1-4AFF-B5DD-CDF80C0E3C1A}" type="sibTrans" cxnId="{2D8D31C9-5E0B-403F-B950-99126927632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5F2624-FE82-4C0C-89C4-EE07A81B15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Why do you want to do this course? </a:t>
          </a:r>
          <a:endParaRPr lang="en-US" dirty="0"/>
        </a:p>
      </dgm:t>
    </dgm:pt>
    <dgm:pt modelId="{86CA337F-E5A0-4544-B48D-C2B5BD8F4D2A}" type="parTrans" cxnId="{3837777F-81E2-4F6D-9E3B-1B807B2D0C0A}">
      <dgm:prSet/>
      <dgm:spPr/>
      <dgm:t>
        <a:bodyPr/>
        <a:lstStyle/>
        <a:p>
          <a:endParaRPr lang="en-US"/>
        </a:p>
      </dgm:t>
    </dgm:pt>
    <dgm:pt modelId="{00373B13-1F24-4EC7-8424-C6CE63213C53}" type="sibTrans" cxnId="{3837777F-81E2-4F6D-9E3B-1B807B2D0C0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5757886-62EA-4B66-B4E1-6ED3F05014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What are you most looking forward to about the course? </a:t>
          </a:r>
          <a:endParaRPr lang="en-US" dirty="0"/>
        </a:p>
      </dgm:t>
    </dgm:pt>
    <dgm:pt modelId="{A1457E32-C9C5-4AE5-A59E-C5A69D0254A3}" type="parTrans" cxnId="{D16EB06E-EAD3-44E2-9E8A-26A6DCBD8F81}">
      <dgm:prSet/>
      <dgm:spPr/>
      <dgm:t>
        <a:bodyPr/>
        <a:lstStyle/>
        <a:p>
          <a:endParaRPr lang="en-US"/>
        </a:p>
      </dgm:t>
    </dgm:pt>
    <dgm:pt modelId="{B86102FD-428C-40E8-9293-B23E484D46B0}" type="sibTrans" cxnId="{D16EB06E-EAD3-44E2-9E8A-26A6DCBD8F81}">
      <dgm:prSet/>
      <dgm:spPr/>
      <dgm:t>
        <a:bodyPr/>
        <a:lstStyle/>
        <a:p>
          <a:endParaRPr lang="en-US"/>
        </a:p>
      </dgm:t>
    </dgm:pt>
    <dgm:pt modelId="{D116C0A3-7C44-43E5-8622-5FDB90A8C587}" type="pres">
      <dgm:prSet presAssocID="{52413A4E-9DFC-4995-A495-4C607773E83C}" presName="root" presStyleCnt="0">
        <dgm:presLayoutVars>
          <dgm:dir/>
          <dgm:resizeHandles val="exact"/>
        </dgm:presLayoutVars>
      </dgm:prSet>
      <dgm:spPr/>
    </dgm:pt>
    <dgm:pt modelId="{2817DFFB-B2A9-44AA-92B5-F23D5A99DCC5}" type="pres">
      <dgm:prSet presAssocID="{52413A4E-9DFC-4995-A495-4C607773E83C}" presName="container" presStyleCnt="0">
        <dgm:presLayoutVars>
          <dgm:dir/>
          <dgm:resizeHandles val="exact"/>
        </dgm:presLayoutVars>
      </dgm:prSet>
      <dgm:spPr/>
    </dgm:pt>
    <dgm:pt modelId="{8DFC6078-0AB5-4886-A4E5-F83479271AB2}" type="pres">
      <dgm:prSet presAssocID="{4019A66B-5E7A-49AB-9AED-AC85821BCE5E}" presName="compNode" presStyleCnt="0"/>
      <dgm:spPr/>
    </dgm:pt>
    <dgm:pt modelId="{7D2395F3-1344-4AAE-BA67-1A1F11DDA77B}" type="pres">
      <dgm:prSet presAssocID="{4019A66B-5E7A-49AB-9AED-AC85821BCE5E}" presName="iconBgRect" presStyleLbl="bgShp" presStyleIdx="0" presStyleCnt="4"/>
      <dgm:spPr/>
    </dgm:pt>
    <dgm:pt modelId="{91FD70EF-CAEE-40FF-A9C1-DD480D7B46A8}" type="pres">
      <dgm:prSet presAssocID="{4019A66B-5E7A-49AB-9AED-AC85821BCE5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CAA312C2-5693-40CB-A9FD-F4F5CACC2A93}" type="pres">
      <dgm:prSet presAssocID="{4019A66B-5E7A-49AB-9AED-AC85821BCE5E}" presName="spaceRect" presStyleCnt="0"/>
      <dgm:spPr/>
    </dgm:pt>
    <dgm:pt modelId="{88D91C22-42B5-40F2-A3EF-4C6F9CC7EA11}" type="pres">
      <dgm:prSet presAssocID="{4019A66B-5E7A-49AB-9AED-AC85821BCE5E}" presName="textRect" presStyleLbl="revTx" presStyleIdx="0" presStyleCnt="4" custScaleX="128827" custLinFactNeighborX="12092" custLinFactNeighborY="4288">
        <dgm:presLayoutVars>
          <dgm:chMax val="1"/>
          <dgm:chPref val="1"/>
        </dgm:presLayoutVars>
      </dgm:prSet>
      <dgm:spPr/>
    </dgm:pt>
    <dgm:pt modelId="{4012D900-6224-48DA-A50B-1030AC7BF8DA}" type="pres">
      <dgm:prSet presAssocID="{FBEF7CDF-3FC7-4694-97BB-0EB0F6BF735A}" presName="sibTrans" presStyleLbl="sibTrans2D1" presStyleIdx="0" presStyleCnt="0"/>
      <dgm:spPr/>
    </dgm:pt>
    <dgm:pt modelId="{D50F19AF-56BC-49F1-B5CF-4013F3425C25}" type="pres">
      <dgm:prSet presAssocID="{6C8DA50C-4CAB-481D-B7F6-FABA32BE777B}" presName="compNode" presStyleCnt="0"/>
      <dgm:spPr/>
    </dgm:pt>
    <dgm:pt modelId="{62DA7650-DA2C-48D6-B428-1C1637CFCE85}" type="pres">
      <dgm:prSet presAssocID="{6C8DA50C-4CAB-481D-B7F6-FABA32BE777B}" presName="iconBgRect" presStyleLbl="bgShp" presStyleIdx="1" presStyleCnt="4"/>
      <dgm:spPr/>
    </dgm:pt>
    <dgm:pt modelId="{290C195E-C5A7-48DD-919C-020A3D38CC52}" type="pres">
      <dgm:prSet presAssocID="{6C8DA50C-4CAB-481D-B7F6-FABA32BE777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976DB18A-F80B-41D3-96C7-EAE251859313}" type="pres">
      <dgm:prSet presAssocID="{6C8DA50C-4CAB-481D-B7F6-FABA32BE777B}" presName="spaceRect" presStyleCnt="0"/>
      <dgm:spPr/>
    </dgm:pt>
    <dgm:pt modelId="{34305754-8F75-4CB2-9A2F-7F6FFCAA8F40}" type="pres">
      <dgm:prSet presAssocID="{6C8DA50C-4CAB-481D-B7F6-FABA32BE777B}" presName="textRect" presStyleLbl="revTx" presStyleIdx="1" presStyleCnt="4" custScaleX="134285" custLinFactNeighborX="15258" custLinFactNeighborY="2144">
        <dgm:presLayoutVars>
          <dgm:chMax val="1"/>
          <dgm:chPref val="1"/>
        </dgm:presLayoutVars>
      </dgm:prSet>
      <dgm:spPr/>
    </dgm:pt>
    <dgm:pt modelId="{A52437FF-48F3-4AFD-8E79-C532C48FBDDE}" type="pres">
      <dgm:prSet presAssocID="{08317AA7-DAF1-4AFF-B5DD-CDF80C0E3C1A}" presName="sibTrans" presStyleLbl="sibTrans2D1" presStyleIdx="0" presStyleCnt="0"/>
      <dgm:spPr/>
    </dgm:pt>
    <dgm:pt modelId="{F3C6A622-9E5E-4226-8A28-0E72A2B24E7B}" type="pres">
      <dgm:prSet presAssocID="{345F2624-FE82-4C0C-89C4-EE07A81B15F4}" presName="compNode" presStyleCnt="0"/>
      <dgm:spPr/>
    </dgm:pt>
    <dgm:pt modelId="{D9E2088F-1E8C-4D73-9304-10403CEB20F6}" type="pres">
      <dgm:prSet presAssocID="{345F2624-FE82-4C0C-89C4-EE07A81B15F4}" presName="iconBgRect" presStyleLbl="bgShp" presStyleIdx="2" presStyleCnt="4"/>
      <dgm:spPr/>
    </dgm:pt>
    <dgm:pt modelId="{FB73DC9D-C493-48DB-A0EF-798ED6AE2CCA}" type="pres">
      <dgm:prSet presAssocID="{345F2624-FE82-4C0C-89C4-EE07A81B15F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0F285AB-47BE-4CAE-9E24-90A73FFD31FC}" type="pres">
      <dgm:prSet presAssocID="{345F2624-FE82-4C0C-89C4-EE07A81B15F4}" presName="spaceRect" presStyleCnt="0"/>
      <dgm:spPr/>
    </dgm:pt>
    <dgm:pt modelId="{FF4FCE23-A155-4719-9CC0-0B084CD1C922}" type="pres">
      <dgm:prSet presAssocID="{345F2624-FE82-4C0C-89C4-EE07A81B15F4}" presName="textRect" presStyleLbl="revTx" presStyleIdx="2" presStyleCnt="4" custScaleX="174315" custLinFactNeighborX="39913" custLinFactNeighborY="8577">
        <dgm:presLayoutVars>
          <dgm:chMax val="1"/>
          <dgm:chPref val="1"/>
        </dgm:presLayoutVars>
      </dgm:prSet>
      <dgm:spPr/>
    </dgm:pt>
    <dgm:pt modelId="{25FC47C8-358A-4432-B6CE-DA3991D5E85B}" type="pres">
      <dgm:prSet presAssocID="{00373B13-1F24-4EC7-8424-C6CE63213C53}" presName="sibTrans" presStyleLbl="sibTrans2D1" presStyleIdx="0" presStyleCnt="0"/>
      <dgm:spPr/>
    </dgm:pt>
    <dgm:pt modelId="{37171916-160D-4CA5-AF9D-7F4C7EFB594D}" type="pres">
      <dgm:prSet presAssocID="{95757886-62EA-4B66-B4E1-6ED3F050145A}" presName="compNode" presStyleCnt="0"/>
      <dgm:spPr/>
    </dgm:pt>
    <dgm:pt modelId="{13748F3A-1B49-4E8E-82A7-300EFBBFA44C}" type="pres">
      <dgm:prSet presAssocID="{95757886-62EA-4B66-B4E1-6ED3F050145A}" presName="iconBgRect" presStyleLbl="bgShp" presStyleIdx="3" presStyleCnt="4"/>
      <dgm:spPr/>
    </dgm:pt>
    <dgm:pt modelId="{06A3DB3B-A8B5-4625-9D10-1A7AC188B691}" type="pres">
      <dgm:prSet presAssocID="{95757886-62EA-4B66-B4E1-6ED3F050145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E457E9A9-A094-42C5-932A-1C9368095137}" type="pres">
      <dgm:prSet presAssocID="{95757886-62EA-4B66-B4E1-6ED3F050145A}" presName="spaceRect" presStyleCnt="0"/>
      <dgm:spPr/>
    </dgm:pt>
    <dgm:pt modelId="{3A2B7046-C116-47F3-821D-ADE1C5DA5DC7}" type="pres">
      <dgm:prSet presAssocID="{95757886-62EA-4B66-B4E1-6ED3F050145A}" presName="textRect" presStyleLbl="revTx" presStyleIdx="3" presStyleCnt="4" custScaleX="193212" custLinFactNeighborX="49361" custLinFactNeighborY="4288">
        <dgm:presLayoutVars>
          <dgm:chMax val="1"/>
          <dgm:chPref val="1"/>
        </dgm:presLayoutVars>
      </dgm:prSet>
      <dgm:spPr/>
    </dgm:pt>
  </dgm:ptLst>
  <dgm:cxnLst>
    <dgm:cxn modelId="{52E2D004-4A4D-B442-B20B-793F24657551}" type="presOf" srcId="{6C8DA50C-4CAB-481D-B7F6-FABA32BE777B}" destId="{34305754-8F75-4CB2-9A2F-7F6FFCAA8F40}" srcOrd="0" destOrd="0" presId="urn:microsoft.com/office/officeart/2018/2/layout/IconCircleList"/>
    <dgm:cxn modelId="{99C74F5C-7D25-CD4D-B0D3-1AFF1AC468E8}" type="presOf" srcId="{08317AA7-DAF1-4AFF-B5DD-CDF80C0E3C1A}" destId="{A52437FF-48F3-4AFD-8E79-C532C48FBDDE}" srcOrd="0" destOrd="0" presId="urn:microsoft.com/office/officeart/2018/2/layout/IconCircleList"/>
    <dgm:cxn modelId="{45871166-12EC-4905-8522-317D9B52CDCF}" srcId="{52413A4E-9DFC-4995-A495-4C607773E83C}" destId="{4019A66B-5E7A-49AB-9AED-AC85821BCE5E}" srcOrd="0" destOrd="0" parTransId="{047FA91E-3540-4C31-93D5-472298521073}" sibTransId="{FBEF7CDF-3FC7-4694-97BB-0EB0F6BF735A}"/>
    <dgm:cxn modelId="{8C12496E-7B76-5D41-8D1A-9C7EF395D657}" type="presOf" srcId="{FBEF7CDF-3FC7-4694-97BB-0EB0F6BF735A}" destId="{4012D900-6224-48DA-A50B-1030AC7BF8DA}" srcOrd="0" destOrd="0" presId="urn:microsoft.com/office/officeart/2018/2/layout/IconCircleList"/>
    <dgm:cxn modelId="{D16EB06E-EAD3-44E2-9E8A-26A6DCBD8F81}" srcId="{52413A4E-9DFC-4995-A495-4C607773E83C}" destId="{95757886-62EA-4B66-B4E1-6ED3F050145A}" srcOrd="3" destOrd="0" parTransId="{A1457E32-C9C5-4AE5-A59E-C5A69D0254A3}" sibTransId="{B86102FD-428C-40E8-9293-B23E484D46B0}"/>
    <dgm:cxn modelId="{58BDF271-8A1E-C04D-AD55-83922155A50D}" type="presOf" srcId="{00373B13-1F24-4EC7-8424-C6CE63213C53}" destId="{25FC47C8-358A-4432-B6CE-DA3991D5E85B}" srcOrd="0" destOrd="0" presId="urn:microsoft.com/office/officeart/2018/2/layout/IconCircleList"/>
    <dgm:cxn modelId="{40168576-6CD3-0146-ACDC-CDF8F20B979E}" type="presOf" srcId="{4019A66B-5E7A-49AB-9AED-AC85821BCE5E}" destId="{88D91C22-42B5-40F2-A3EF-4C6F9CC7EA11}" srcOrd="0" destOrd="0" presId="urn:microsoft.com/office/officeart/2018/2/layout/IconCircleList"/>
    <dgm:cxn modelId="{3837777F-81E2-4F6D-9E3B-1B807B2D0C0A}" srcId="{52413A4E-9DFC-4995-A495-4C607773E83C}" destId="{345F2624-FE82-4C0C-89C4-EE07A81B15F4}" srcOrd="2" destOrd="0" parTransId="{86CA337F-E5A0-4544-B48D-C2B5BD8F4D2A}" sibTransId="{00373B13-1F24-4EC7-8424-C6CE63213C53}"/>
    <dgm:cxn modelId="{2D8D31C9-5E0B-403F-B950-991269276325}" srcId="{52413A4E-9DFC-4995-A495-4C607773E83C}" destId="{6C8DA50C-4CAB-481D-B7F6-FABA32BE777B}" srcOrd="1" destOrd="0" parTransId="{CD23A73A-FD07-4A47-9AC2-51E13CFD4B69}" sibTransId="{08317AA7-DAF1-4AFF-B5DD-CDF80C0E3C1A}"/>
    <dgm:cxn modelId="{6A3185C9-02BB-6340-9522-54EE1E2B3809}" type="presOf" srcId="{52413A4E-9DFC-4995-A495-4C607773E83C}" destId="{D116C0A3-7C44-43E5-8622-5FDB90A8C587}" srcOrd="0" destOrd="0" presId="urn:microsoft.com/office/officeart/2018/2/layout/IconCircleList"/>
    <dgm:cxn modelId="{B2FACEE1-4249-7648-AA5F-666806AD2078}" type="presOf" srcId="{345F2624-FE82-4C0C-89C4-EE07A81B15F4}" destId="{FF4FCE23-A155-4719-9CC0-0B084CD1C922}" srcOrd="0" destOrd="0" presId="urn:microsoft.com/office/officeart/2018/2/layout/IconCircleList"/>
    <dgm:cxn modelId="{B707F4F2-415B-C147-8278-7AFF7C0C8A4C}" type="presOf" srcId="{95757886-62EA-4B66-B4E1-6ED3F050145A}" destId="{3A2B7046-C116-47F3-821D-ADE1C5DA5DC7}" srcOrd="0" destOrd="0" presId="urn:microsoft.com/office/officeart/2018/2/layout/IconCircleList"/>
    <dgm:cxn modelId="{609C4ECC-7372-CF47-A074-4670BF08B4A0}" type="presParOf" srcId="{D116C0A3-7C44-43E5-8622-5FDB90A8C587}" destId="{2817DFFB-B2A9-44AA-92B5-F23D5A99DCC5}" srcOrd="0" destOrd="0" presId="urn:microsoft.com/office/officeart/2018/2/layout/IconCircleList"/>
    <dgm:cxn modelId="{3734D53B-9785-4B4A-9C3B-3363FD47FD2D}" type="presParOf" srcId="{2817DFFB-B2A9-44AA-92B5-F23D5A99DCC5}" destId="{8DFC6078-0AB5-4886-A4E5-F83479271AB2}" srcOrd="0" destOrd="0" presId="urn:microsoft.com/office/officeart/2018/2/layout/IconCircleList"/>
    <dgm:cxn modelId="{0D2B9085-9C1F-2A40-839A-C1D283C41628}" type="presParOf" srcId="{8DFC6078-0AB5-4886-A4E5-F83479271AB2}" destId="{7D2395F3-1344-4AAE-BA67-1A1F11DDA77B}" srcOrd="0" destOrd="0" presId="urn:microsoft.com/office/officeart/2018/2/layout/IconCircleList"/>
    <dgm:cxn modelId="{9BFAD38A-C365-394F-9278-986FA01153FE}" type="presParOf" srcId="{8DFC6078-0AB5-4886-A4E5-F83479271AB2}" destId="{91FD70EF-CAEE-40FF-A9C1-DD480D7B46A8}" srcOrd="1" destOrd="0" presId="urn:microsoft.com/office/officeart/2018/2/layout/IconCircleList"/>
    <dgm:cxn modelId="{A8A101EE-86DE-D44B-A433-F83A56FD6E8E}" type="presParOf" srcId="{8DFC6078-0AB5-4886-A4E5-F83479271AB2}" destId="{CAA312C2-5693-40CB-A9FD-F4F5CACC2A93}" srcOrd="2" destOrd="0" presId="urn:microsoft.com/office/officeart/2018/2/layout/IconCircleList"/>
    <dgm:cxn modelId="{39AF6860-F33D-D54B-8D64-A44D62078B23}" type="presParOf" srcId="{8DFC6078-0AB5-4886-A4E5-F83479271AB2}" destId="{88D91C22-42B5-40F2-A3EF-4C6F9CC7EA11}" srcOrd="3" destOrd="0" presId="urn:microsoft.com/office/officeart/2018/2/layout/IconCircleList"/>
    <dgm:cxn modelId="{EC5C11FB-77B6-3B4F-8344-1B0403539670}" type="presParOf" srcId="{2817DFFB-B2A9-44AA-92B5-F23D5A99DCC5}" destId="{4012D900-6224-48DA-A50B-1030AC7BF8DA}" srcOrd="1" destOrd="0" presId="urn:microsoft.com/office/officeart/2018/2/layout/IconCircleList"/>
    <dgm:cxn modelId="{B13FB629-985B-9744-89B9-DD56ED92D1E7}" type="presParOf" srcId="{2817DFFB-B2A9-44AA-92B5-F23D5A99DCC5}" destId="{D50F19AF-56BC-49F1-B5CF-4013F3425C25}" srcOrd="2" destOrd="0" presId="urn:microsoft.com/office/officeart/2018/2/layout/IconCircleList"/>
    <dgm:cxn modelId="{81C6D964-FA6E-0C4C-96CF-821884AC4922}" type="presParOf" srcId="{D50F19AF-56BC-49F1-B5CF-4013F3425C25}" destId="{62DA7650-DA2C-48D6-B428-1C1637CFCE85}" srcOrd="0" destOrd="0" presId="urn:microsoft.com/office/officeart/2018/2/layout/IconCircleList"/>
    <dgm:cxn modelId="{7F04B1D2-E8A1-B443-B780-78FE8EAFBDF9}" type="presParOf" srcId="{D50F19AF-56BC-49F1-B5CF-4013F3425C25}" destId="{290C195E-C5A7-48DD-919C-020A3D38CC52}" srcOrd="1" destOrd="0" presId="urn:microsoft.com/office/officeart/2018/2/layout/IconCircleList"/>
    <dgm:cxn modelId="{D6C77F1C-1EAB-5549-9749-FB9A57252FFA}" type="presParOf" srcId="{D50F19AF-56BC-49F1-B5CF-4013F3425C25}" destId="{976DB18A-F80B-41D3-96C7-EAE251859313}" srcOrd="2" destOrd="0" presId="urn:microsoft.com/office/officeart/2018/2/layout/IconCircleList"/>
    <dgm:cxn modelId="{64288E2C-76CD-1D42-9CEC-81F729B3B8C8}" type="presParOf" srcId="{D50F19AF-56BC-49F1-B5CF-4013F3425C25}" destId="{34305754-8F75-4CB2-9A2F-7F6FFCAA8F40}" srcOrd="3" destOrd="0" presId="urn:microsoft.com/office/officeart/2018/2/layout/IconCircleList"/>
    <dgm:cxn modelId="{98C0908E-82B2-9844-B87E-39B7105CDB54}" type="presParOf" srcId="{2817DFFB-B2A9-44AA-92B5-F23D5A99DCC5}" destId="{A52437FF-48F3-4AFD-8E79-C532C48FBDDE}" srcOrd="3" destOrd="0" presId="urn:microsoft.com/office/officeart/2018/2/layout/IconCircleList"/>
    <dgm:cxn modelId="{C039A534-4C90-3B4B-9611-5279DC784C00}" type="presParOf" srcId="{2817DFFB-B2A9-44AA-92B5-F23D5A99DCC5}" destId="{F3C6A622-9E5E-4226-8A28-0E72A2B24E7B}" srcOrd="4" destOrd="0" presId="urn:microsoft.com/office/officeart/2018/2/layout/IconCircleList"/>
    <dgm:cxn modelId="{77956937-D008-EB42-BAA7-8350C2C7FEF6}" type="presParOf" srcId="{F3C6A622-9E5E-4226-8A28-0E72A2B24E7B}" destId="{D9E2088F-1E8C-4D73-9304-10403CEB20F6}" srcOrd="0" destOrd="0" presId="urn:microsoft.com/office/officeart/2018/2/layout/IconCircleList"/>
    <dgm:cxn modelId="{E2786115-9022-524B-B0D3-9D9F6E58339B}" type="presParOf" srcId="{F3C6A622-9E5E-4226-8A28-0E72A2B24E7B}" destId="{FB73DC9D-C493-48DB-A0EF-798ED6AE2CCA}" srcOrd="1" destOrd="0" presId="urn:microsoft.com/office/officeart/2018/2/layout/IconCircleList"/>
    <dgm:cxn modelId="{F50C003C-23BD-3A49-B83F-7D269D7B11F4}" type="presParOf" srcId="{F3C6A622-9E5E-4226-8A28-0E72A2B24E7B}" destId="{70F285AB-47BE-4CAE-9E24-90A73FFD31FC}" srcOrd="2" destOrd="0" presId="urn:microsoft.com/office/officeart/2018/2/layout/IconCircleList"/>
    <dgm:cxn modelId="{3324C5AC-2A4D-4044-A28F-614123E1FFC8}" type="presParOf" srcId="{F3C6A622-9E5E-4226-8A28-0E72A2B24E7B}" destId="{FF4FCE23-A155-4719-9CC0-0B084CD1C922}" srcOrd="3" destOrd="0" presId="urn:microsoft.com/office/officeart/2018/2/layout/IconCircleList"/>
    <dgm:cxn modelId="{4C07317B-1150-5E45-A12A-00DF3993D426}" type="presParOf" srcId="{2817DFFB-B2A9-44AA-92B5-F23D5A99DCC5}" destId="{25FC47C8-358A-4432-B6CE-DA3991D5E85B}" srcOrd="5" destOrd="0" presId="urn:microsoft.com/office/officeart/2018/2/layout/IconCircleList"/>
    <dgm:cxn modelId="{F91606D2-CDF0-F443-8246-76E6D98C77DB}" type="presParOf" srcId="{2817DFFB-B2A9-44AA-92B5-F23D5A99DCC5}" destId="{37171916-160D-4CA5-AF9D-7F4C7EFB594D}" srcOrd="6" destOrd="0" presId="urn:microsoft.com/office/officeart/2018/2/layout/IconCircleList"/>
    <dgm:cxn modelId="{81B9A20B-196C-B14F-B51C-EBE0CC4FEDEA}" type="presParOf" srcId="{37171916-160D-4CA5-AF9D-7F4C7EFB594D}" destId="{13748F3A-1B49-4E8E-82A7-300EFBBFA44C}" srcOrd="0" destOrd="0" presId="urn:microsoft.com/office/officeart/2018/2/layout/IconCircleList"/>
    <dgm:cxn modelId="{267E5538-70CA-8342-94BB-AF757D261B2C}" type="presParOf" srcId="{37171916-160D-4CA5-AF9D-7F4C7EFB594D}" destId="{06A3DB3B-A8B5-4625-9D10-1A7AC188B691}" srcOrd="1" destOrd="0" presId="urn:microsoft.com/office/officeart/2018/2/layout/IconCircleList"/>
    <dgm:cxn modelId="{D2324B7D-A176-A842-9961-A5AFD20175E4}" type="presParOf" srcId="{37171916-160D-4CA5-AF9D-7F4C7EFB594D}" destId="{E457E9A9-A094-42C5-932A-1C9368095137}" srcOrd="2" destOrd="0" presId="urn:microsoft.com/office/officeart/2018/2/layout/IconCircleList"/>
    <dgm:cxn modelId="{65FF9F0F-4760-ED43-9B7E-B890CF3540B0}" type="presParOf" srcId="{37171916-160D-4CA5-AF9D-7F4C7EFB594D}" destId="{3A2B7046-C116-47F3-821D-ADE1C5DA5DC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57436D2-4AEC-46A1-9FAB-FDDE9E87923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7C85EE5-ED23-4074-9852-2BFE804D7551}">
      <dgm:prSet/>
      <dgm:spPr/>
      <dgm:t>
        <a:bodyPr/>
        <a:lstStyle/>
        <a:p>
          <a:r>
            <a:rPr lang="en-GB" dirty="0"/>
            <a:t>Listen to the lectures every week before the workshop. </a:t>
          </a:r>
          <a:endParaRPr lang="en-US" dirty="0"/>
        </a:p>
      </dgm:t>
    </dgm:pt>
    <dgm:pt modelId="{8E50B10E-EF6D-48BB-8D02-3C066CF2BD0E}" type="parTrans" cxnId="{DED54181-9FAB-4B06-B43C-E0C988A6349B}">
      <dgm:prSet/>
      <dgm:spPr/>
      <dgm:t>
        <a:bodyPr/>
        <a:lstStyle/>
        <a:p>
          <a:endParaRPr lang="en-US"/>
        </a:p>
      </dgm:t>
    </dgm:pt>
    <dgm:pt modelId="{44168B25-47CF-4885-8D92-A6C8205CEFCD}" type="sibTrans" cxnId="{DED54181-9FAB-4B06-B43C-E0C988A6349B}">
      <dgm:prSet/>
      <dgm:spPr/>
      <dgm:t>
        <a:bodyPr/>
        <a:lstStyle/>
        <a:p>
          <a:endParaRPr lang="en-US"/>
        </a:p>
      </dgm:t>
    </dgm:pt>
    <dgm:pt modelId="{721284AE-1A74-4DE4-9807-098C0774651F}">
      <dgm:prSet/>
      <dgm:spPr/>
      <dgm:t>
        <a:bodyPr/>
        <a:lstStyle/>
        <a:p>
          <a:r>
            <a:rPr lang="en-GB"/>
            <a:t>Attend the workshop. </a:t>
          </a:r>
          <a:endParaRPr lang="en-US"/>
        </a:p>
      </dgm:t>
    </dgm:pt>
    <dgm:pt modelId="{E9A61766-0FAB-4703-9F07-0149145A5916}" type="parTrans" cxnId="{4A166F0B-F043-4A39-A2F4-BAE5EB62EE43}">
      <dgm:prSet/>
      <dgm:spPr/>
      <dgm:t>
        <a:bodyPr/>
        <a:lstStyle/>
        <a:p>
          <a:endParaRPr lang="en-US"/>
        </a:p>
      </dgm:t>
    </dgm:pt>
    <dgm:pt modelId="{6B82CEF1-E431-401F-A1B9-3EA1AF1878D3}" type="sibTrans" cxnId="{4A166F0B-F043-4A39-A2F4-BAE5EB62EE43}">
      <dgm:prSet/>
      <dgm:spPr/>
      <dgm:t>
        <a:bodyPr/>
        <a:lstStyle/>
        <a:p>
          <a:endParaRPr lang="en-US"/>
        </a:p>
      </dgm:t>
    </dgm:pt>
    <dgm:pt modelId="{F1194535-25D1-4AD9-A21D-B00DD89461B8}">
      <dgm:prSet/>
      <dgm:spPr/>
      <dgm:t>
        <a:bodyPr/>
        <a:lstStyle/>
        <a:p>
          <a:r>
            <a:rPr lang="en-GB"/>
            <a:t>Ask any questions you have during the workshop. </a:t>
          </a:r>
          <a:endParaRPr lang="en-US"/>
        </a:p>
      </dgm:t>
    </dgm:pt>
    <dgm:pt modelId="{A8A007AD-A447-40FF-B001-D8EB49948DB5}" type="parTrans" cxnId="{8C7E7FBB-945D-4657-8C42-54EB7BB157EF}">
      <dgm:prSet/>
      <dgm:spPr/>
      <dgm:t>
        <a:bodyPr/>
        <a:lstStyle/>
        <a:p>
          <a:endParaRPr lang="en-US"/>
        </a:p>
      </dgm:t>
    </dgm:pt>
    <dgm:pt modelId="{F3084E21-8E2D-4DEE-BBCF-9ED5DD98984B}" type="sibTrans" cxnId="{8C7E7FBB-945D-4657-8C42-54EB7BB157EF}">
      <dgm:prSet/>
      <dgm:spPr/>
      <dgm:t>
        <a:bodyPr/>
        <a:lstStyle/>
        <a:p>
          <a:endParaRPr lang="en-US"/>
        </a:p>
      </dgm:t>
    </dgm:pt>
    <dgm:pt modelId="{23C546FE-5879-47A0-A7F6-6D63002C2F38}">
      <dgm:prSet/>
      <dgm:spPr/>
      <dgm:t>
        <a:bodyPr/>
        <a:lstStyle/>
        <a:p>
          <a:r>
            <a:rPr lang="en-GB"/>
            <a:t>Engage in the lessons. </a:t>
          </a:r>
          <a:endParaRPr lang="en-US"/>
        </a:p>
      </dgm:t>
    </dgm:pt>
    <dgm:pt modelId="{E74A6156-61DC-44E9-BBFB-ADFA2A107790}" type="parTrans" cxnId="{B483D196-FF00-4776-8335-CEAA05ABBD1A}">
      <dgm:prSet/>
      <dgm:spPr/>
      <dgm:t>
        <a:bodyPr/>
        <a:lstStyle/>
        <a:p>
          <a:endParaRPr lang="en-US"/>
        </a:p>
      </dgm:t>
    </dgm:pt>
    <dgm:pt modelId="{CB1F43C7-043E-4F48-BECD-21E6942D7F4E}" type="sibTrans" cxnId="{B483D196-FF00-4776-8335-CEAA05ABBD1A}">
      <dgm:prSet/>
      <dgm:spPr/>
      <dgm:t>
        <a:bodyPr/>
        <a:lstStyle/>
        <a:p>
          <a:endParaRPr lang="en-US"/>
        </a:p>
      </dgm:t>
    </dgm:pt>
    <dgm:pt modelId="{6FFC4838-EA2C-4A54-8AF4-8C70F0C39EB5}" type="pres">
      <dgm:prSet presAssocID="{757436D2-4AEC-46A1-9FAB-FDDE9E879230}" presName="root" presStyleCnt="0">
        <dgm:presLayoutVars>
          <dgm:dir/>
          <dgm:resizeHandles val="exact"/>
        </dgm:presLayoutVars>
      </dgm:prSet>
      <dgm:spPr/>
    </dgm:pt>
    <dgm:pt modelId="{39FAE9DE-DAF6-4703-B235-A53E5FA5DF99}" type="pres">
      <dgm:prSet presAssocID="{B7C85EE5-ED23-4074-9852-2BFE804D7551}" presName="compNode" presStyleCnt="0"/>
      <dgm:spPr/>
    </dgm:pt>
    <dgm:pt modelId="{F5EC6515-42C5-41BD-B08F-045E23C92A7F}" type="pres">
      <dgm:prSet presAssocID="{B7C85EE5-ED23-4074-9852-2BFE804D7551}" presName="bgRect" presStyleLbl="bgShp" presStyleIdx="0" presStyleCnt="4"/>
      <dgm:spPr/>
    </dgm:pt>
    <dgm:pt modelId="{5F8FBA48-DE0D-48DB-AF42-3153A1886A6B}" type="pres">
      <dgm:prSet presAssocID="{B7C85EE5-ED23-4074-9852-2BFE804D755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B78F2634-BA5E-4215-9644-78F491FA1EF5}" type="pres">
      <dgm:prSet presAssocID="{B7C85EE5-ED23-4074-9852-2BFE804D7551}" presName="spaceRect" presStyleCnt="0"/>
      <dgm:spPr/>
    </dgm:pt>
    <dgm:pt modelId="{DD5FE9B6-C495-42C5-83A2-4BCC4627AB36}" type="pres">
      <dgm:prSet presAssocID="{B7C85EE5-ED23-4074-9852-2BFE804D7551}" presName="parTx" presStyleLbl="revTx" presStyleIdx="0" presStyleCnt="4">
        <dgm:presLayoutVars>
          <dgm:chMax val="0"/>
          <dgm:chPref val="0"/>
        </dgm:presLayoutVars>
      </dgm:prSet>
      <dgm:spPr/>
    </dgm:pt>
    <dgm:pt modelId="{DD040E8E-529E-4BCF-BF8E-F4F41558CCE2}" type="pres">
      <dgm:prSet presAssocID="{44168B25-47CF-4885-8D92-A6C8205CEFCD}" presName="sibTrans" presStyleCnt="0"/>
      <dgm:spPr/>
    </dgm:pt>
    <dgm:pt modelId="{A61084CD-545F-4090-AD4C-7301BAD17402}" type="pres">
      <dgm:prSet presAssocID="{721284AE-1A74-4DE4-9807-098C0774651F}" presName="compNode" presStyleCnt="0"/>
      <dgm:spPr/>
    </dgm:pt>
    <dgm:pt modelId="{586FF4DA-186D-4B7A-9029-BF0E57A869C2}" type="pres">
      <dgm:prSet presAssocID="{721284AE-1A74-4DE4-9807-098C0774651F}" presName="bgRect" presStyleLbl="bgShp" presStyleIdx="1" presStyleCnt="4"/>
      <dgm:spPr/>
    </dgm:pt>
    <dgm:pt modelId="{1E265875-B28E-49A6-9183-0F88D12482AF}" type="pres">
      <dgm:prSet presAssocID="{721284AE-1A74-4DE4-9807-098C0774651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47A0B62-98F1-471F-A9D4-4703BC22D3C1}" type="pres">
      <dgm:prSet presAssocID="{721284AE-1A74-4DE4-9807-098C0774651F}" presName="spaceRect" presStyleCnt="0"/>
      <dgm:spPr/>
    </dgm:pt>
    <dgm:pt modelId="{8BC952D6-E333-48B1-9B75-62D3086334AA}" type="pres">
      <dgm:prSet presAssocID="{721284AE-1A74-4DE4-9807-098C0774651F}" presName="parTx" presStyleLbl="revTx" presStyleIdx="1" presStyleCnt="4">
        <dgm:presLayoutVars>
          <dgm:chMax val="0"/>
          <dgm:chPref val="0"/>
        </dgm:presLayoutVars>
      </dgm:prSet>
      <dgm:spPr/>
    </dgm:pt>
    <dgm:pt modelId="{31172870-741D-4CF0-837C-B952FCEEBC03}" type="pres">
      <dgm:prSet presAssocID="{6B82CEF1-E431-401F-A1B9-3EA1AF1878D3}" presName="sibTrans" presStyleCnt="0"/>
      <dgm:spPr/>
    </dgm:pt>
    <dgm:pt modelId="{1D227226-5B5B-48D6-91F3-7210738119AA}" type="pres">
      <dgm:prSet presAssocID="{F1194535-25D1-4AD9-A21D-B00DD89461B8}" presName="compNode" presStyleCnt="0"/>
      <dgm:spPr/>
    </dgm:pt>
    <dgm:pt modelId="{996C10A1-A221-4C0C-A447-4494EB026486}" type="pres">
      <dgm:prSet presAssocID="{F1194535-25D1-4AD9-A21D-B00DD89461B8}" presName="bgRect" presStyleLbl="bgShp" presStyleIdx="2" presStyleCnt="4"/>
      <dgm:spPr/>
    </dgm:pt>
    <dgm:pt modelId="{81424892-9491-4BF7-84EB-872AAB4D6371}" type="pres">
      <dgm:prSet presAssocID="{F1194535-25D1-4AD9-A21D-B00DD89461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42590ACA-AD7C-4003-B176-D5AB9E86A68A}" type="pres">
      <dgm:prSet presAssocID="{F1194535-25D1-4AD9-A21D-B00DD89461B8}" presName="spaceRect" presStyleCnt="0"/>
      <dgm:spPr/>
    </dgm:pt>
    <dgm:pt modelId="{B032649D-BF26-42FE-B80B-AE01D20A831E}" type="pres">
      <dgm:prSet presAssocID="{F1194535-25D1-4AD9-A21D-B00DD89461B8}" presName="parTx" presStyleLbl="revTx" presStyleIdx="2" presStyleCnt="4">
        <dgm:presLayoutVars>
          <dgm:chMax val="0"/>
          <dgm:chPref val="0"/>
        </dgm:presLayoutVars>
      </dgm:prSet>
      <dgm:spPr/>
    </dgm:pt>
    <dgm:pt modelId="{D1F1F004-4106-4EF7-B963-38541DD48539}" type="pres">
      <dgm:prSet presAssocID="{F3084E21-8E2D-4DEE-BBCF-9ED5DD98984B}" presName="sibTrans" presStyleCnt="0"/>
      <dgm:spPr/>
    </dgm:pt>
    <dgm:pt modelId="{99FEF714-95C0-4F16-81DE-212E445D3E83}" type="pres">
      <dgm:prSet presAssocID="{23C546FE-5879-47A0-A7F6-6D63002C2F38}" presName="compNode" presStyleCnt="0"/>
      <dgm:spPr/>
    </dgm:pt>
    <dgm:pt modelId="{039AA8D0-87A5-434C-A425-AEC931EA0447}" type="pres">
      <dgm:prSet presAssocID="{23C546FE-5879-47A0-A7F6-6D63002C2F38}" presName="bgRect" presStyleLbl="bgShp" presStyleIdx="3" presStyleCnt="4"/>
      <dgm:spPr/>
    </dgm:pt>
    <dgm:pt modelId="{48595D39-292E-4152-802B-C15EAB2C89BB}" type="pres">
      <dgm:prSet presAssocID="{23C546FE-5879-47A0-A7F6-6D63002C2F3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9E533CD-C9D1-46F6-8A5F-D7D0ADB04F53}" type="pres">
      <dgm:prSet presAssocID="{23C546FE-5879-47A0-A7F6-6D63002C2F38}" presName="spaceRect" presStyleCnt="0"/>
      <dgm:spPr/>
    </dgm:pt>
    <dgm:pt modelId="{B7D4B034-DE32-4EE0-9CB2-BED88841B0F0}" type="pres">
      <dgm:prSet presAssocID="{23C546FE-5879-47A0-A7F6-6D63002C2F3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B88D920A-0F46-4559-BC68-21555FD31F51}" type="presOf" srcId="{F1194535-25D1-4AD9-A21D-B00DD89461B8}" destId="{B032649D-BF26-42FE-B80B-AE01D20A831E}" srcOrd="0" destOrd="0" presId="urn:microsoft.com/office/officeart/2018/2/layout/IconVerticalSolidList"/>
    <dgm:cxn modelId="{4A166F0B-F043-4A39-A2F4-BAE5EB62EE43}" srcId="{757436D2-4AEC-46A1-9FAB-FDDE9E879230}" destId="{721284AE-1A74-4DE4-9807-098C0774651F}" srcOrd="1" destOrd="0" parTransId="{E9A61766-0FAB-4703-9F07-0149145A5916}" sibTransId="{6B82CEF1-E431-401F-A1B9-3EA1AF1878D3}"/>
    <dgm:cxn modelId="{D98FD131-EAD3-45D1-8D69-562EF2AD7F93}" type="presOf" srcId="{721284AE-1A74-4DE4-9807-098C0774651F}" destId="{8BC952D6-E333-48B1-9B75-62D3086334AA}" srcOrd="0" destOrd="0" presId="urn:microsoft.com/office/officeart/2018/2/layout/IconVerticalSolidList"/>
    <dgm:cxn modelId="{E3769C39-3F40-45C5-BA57-CCD3D08F9922}" type="presOf" srcId="{23C546FE-5879-47A0-A7F6-6D63002C2F38}" destId="{B7D4B034-DE32-4EE0-9CB2-BED88841B0F0}" srcOrd="0" destOrd="0" presId="urn:microsoft.com/office/officeart/2018/2/layout/IconVerticalSolidList"/>
    <dgm:cxn modelId="{84E88D4C-8C1F-4A4A-9AA3-0BA09CEF5295}" type="presOf" srcId="{757436D2-4AEC-46A1-9FAB-FDDE9E879230}" destId="{6FFC4838-EA2C-4A54-8AF4-8C70F0C39EB5}" srcOrd="0" destOrd="0" presId="urn:microsoft.com/office/officeart/2018/2/layout/IconVerticalSolidList"/>
    <dgm:cxn modelId="{0F75B559-37AD-4CDE-BEA9-D1372C7D3BAD}" type="presOf" srcId="{B7C85EE5-ED23-4074-9852-2BFE804D7551}" destId="{DD5FE9B6-C495-42C5-83A2-4BCC4627AB36}" srcOrd="0" destOrd="0" presId="urn:microsoft.com/office/officeart/2018/2/layout/IconVerticalSolidList"/>
    <dgm:cxn modelId="{DED54181-9FAB-4B06-B43C-E0C988A6349B}" srcId="{757436D2-4AEC-46A1-9FAB-FDDE9E879230}" destId="{B7C85EE5-ED23-4074-9852-2BFE804D7551}" srcOrd="0" destOrd="0" parTransId="{8E50B10E-EF6D-48BB-8D02-3C066CF2BD0E}" sibTransId="{44168B25-47CF-4885-8D92-A6C8205CEFCD}"/>
    <dgm:cxn modelId="{B483D196-FF00-4776-8335-CEAA05ABBD1A}" srcId="{757436D2-4AEC-46A1-9FAB-FDDE9E879230}" destId="{23C546FE-5879-47A0-A7F6-6D63002C2F38}" srcOrd="3" destOrd="0" parTransId="{E74A6156-61DC-44E9-BBFB-ADFA2A107790}" sibTransId="{CB1F43C7-043E-4F48-BECD-21E6942D7F4E}"/>
    <dgm:cxn modelId="{8C7E7FBB-945D-4657-8C42-54EB7BB157EF}" srcId="{757436D2-4AEC-46A1-9FAB-FDDE9E879230}" destId="{F1194535-25D1-4AD9-A21D-B00DD89461B8}" srcOrd="2" destOrd="0" parTransId="{A8A007AD-A447-40FF-B001-D8EB49948DB5}" sibTransId="{F3084E21-8E2D-4DEE-BBCF-9ED5DD98984B}"/>
    <dgm:cxn modelId="{EBBDFC9B-8DC4-4C17-A9EF-DAE785605DDF}" type="presParOf" srcId="{6FFC4838-EA2C-4A54-8AF4-8C70F0C39EB5}" destId="{39FAE9DE-DAF6-4703-B235-A53E5FA5DF99}" srcOrd="0" destOrd="0" presId="urn:microsoft.com/office/officeart/2018/2/layout/IconVerticalSolidList"/>
    <dgm:cxn modelId="{DC5E8F7D-A31A-4A1A-BEB3-0B05C7D60441}" type="presParOf" srcId="{39FAE9DE-DAF6-4703-B235-A53E5FA5DF99}" destId="{F5EC6515-42C5-41BD-B08F-045E23C92A7F}" srcOrd="0" destOrd="0" presId="urn:microsoft.com/office/officeart/2018/2/layout/IconVerticalSolidList"/>
    <dgm:cxn modelId="{6683B9C5-4ADD-41AE-8885-AB1BE5B70B1F}" type="presParOf" srcId="{39FAE9DE-DAF6-4703-B235-A53E5FA5DF99}" destId="{5F8FBA48-DE0D-48DB-AF42-3153A1886A6B}" srcOrd="1" destOrd="0" presId="urn:microsoft.com/office/officeart/2018/2/layout/IconVerticalSolidList"/>
    <dgm:cxn modelId="{60D02025-1410-4C99-A368-EACB4537DAC2}" type="presParOf" srcId="{39FAE9DE-DAF6-4703-B235-A53E5FA5DF99}" destId="{B78F2634-BA5E-4215-9644-78F491FA1EF5}" srcOrd="2" destOrd="0" presId="urn:microsoft.com/office/officeart/2018/2/layout/IconVerticalSolidList"/>
    <dgm:cxn modelId="{AAB308EE-8ECE-4CAD-8849-C40CE2676EC6}" type="presParOf" srcId="{39FAE9DE-DAF6-4703-B235-A53E5FA5DF99}" destId="{DD5FE9B6-C495-42C5-83A2-4BCC4627AB36}" srcOrd="3" destOrd="0" presId="urn:microsoft.com/office/officeart/2018/2/layout/IconVerticalSolidList"/>
    <dgm:cxn modelId="{C9BC9989-4D9B-4BCA-8DF5-69C14619EF8D}" type="presParOf" srcId="{6FFC4838-EA2C-4A54-8AF4-8C70F0C39EB5}" destId="{DD040E8E-529E-4BCF-BF8E-F4F41558CCE2}" srcOrd="1" destOrd="0" presId="urn:microsoft.com/office/officeart/2018/2/layout/IconVerticalSolidList"/>
    <dgm:cxn modelId="{5EB05278-6256-4C16-B0D0-635CACA7D5D7}" type="presParOf" srcId="{6FFC4838-EA2C-4A54-8AF4-8C70F0C39EB5}" destId="{A61084CD-545F-4090-AD4C-7301BAD17402}" srcOrd="2" destOrd="0" presId="urn:microsoft.com/office/officeart/2018/2/layout/IconVerticalSolidList"/>
    <dgm:cxn modelId="{6728D4BC-C07D-4BE6-BA92-227059B7023F}" type="presParOf" srcId="{A61084CD-545F-4090-AD4C-7301BAD17402}" destId="{586FF4DA-186D-4B7A-9029-BF0E57A869C2}" srcOrd="0" destOrd="0" presId="urn:microsoft.com/office/officeart/2018/2/layout/IconVerticalSolidList"/>
    <dgm:cxn modelId="{BA884EF1-2365-425D-8788-E52AB4D62BBD}" type="presParOf" srcId="{A61084CD-545F-4090-AD4C-7301BAD17402}" destId="{1E265875-B28E-49A6-9183-0F88D12482AF}" srcOrd="1" destOrd="0" presId="urn:microsoft.com/office/officeart/2018/2/layout/IconVerticalSolidList"/>
    <dgm:cxn modelId="{467CC37E-FF0E-4C89-AF64-08485236620C}" type="presParOf" srcId="{A61084CD-545F-4090-AD4C-7301BAD17402}" destId="{A47A0B62-98F1-471F-A9D4-4703BC22D3C1}" srcOrd="2" destOrd="0" presId="urn:microsoft.com/office/officeart/2018/2/layout/IconVerticalSolidList"/>
    <dgm:cxn modelId="{041004F3-CCA4-46F0-9D2A-BDD7FDED2384}" type="presParOf" srcId="{A61084CD-545F-4090-AD4C-7301BAD17402}" destId="{8BC952D6-E333-48B1-9B75-62D3086334AA}" srcOrd="3" destOrd="0" presId="urn:microsoft.com/office/officeart/2018/2/layout/IconVerticalSolidList"/>
    <dgm:cxn modelId="{4F611385-B107-4B60-AFE3-A78D0D885D26}" type="presParOf" srcId="{6FFC4838-EA2C-4A54-8AF4-8C70F0C39EB5}" destId="{31172870-741D-4CF0-837C-B952FCEEBC03}" srcOrd="3" destOrd="0" presId="urn:microsoft.com/office/officeart/2018/2/layout/IconVerticalSolidList"/>
    <dgm:cxn modelId="{593BA292-1E0C-4449-9E10-C37052EA6CEE}" type="presParOf" srcId="{6FFC4838-EA2C-4A54-8AF4-8C70F0C39EB5}" destId="{1D227226-5B5B-48D6-91F3-7210738119AA}" srcOrd="4" destOrd="0" presId="urn:microsoft.com/office/officeart/2018/2/layout/IconVerticalSolidList"/>
    <dgm:cxn modelId="{93E84733-385F-4F94-9C58-96F9A799D259}" type="presParOf" srcId="{1D227226-5B5B-48D6-91F3-7210738119AA}" destId="{996C10A1-A221-4C0C-A447-4494EB026486}" srcOrd="0" destOrd="0" presId="urn:microsoft.com/office/officeart/2018/2/layout/IconVerticalSolidList"/>
    <dgm:cxn modelId="{2CA0B085-51D9-4E34-8FC8-53FEA621FD29}" type="presParOf" srcId="{1D227226-5B5B-48D6-91F3-7210738119AA}" destId="{81424892-9491-4BF7-84EB-872AAB4D6371}" srcOrd="1" destOrd="0" presId="urn:microsoft.com/office/officeart/2018/2/layout/IconVerticalSolidList"/>
    <dgm:cxn modelId="{0A22BBF8-84E5-4FB0-8C05-4C6F72687342}" type="presParOf" srcId="{1D227226-5B5B-48D6-91F3-7210738119AA}" destId="{42590ACA-AD7C-4003-B176-D5AB9E86A68A}" srcOrd="2" destOrd="0" presId="urn:microsoft.com/office/officeart/2018/2/layout/IconVerticalSolidList"/>
    <dgm:cxn modelId="{77BA96E5-C427-4052-B25C-94343BA646EB}" type="presParOf" srcId="{1D227226-5B5B-48D6-91F3-7210738119AA}" destId="{B032649D-BF26-42FE-B80B-AE01D20A831E}" srcOrd="3" destOrd="0" presId="urn:microsoft.com/office/officeart/2018/2/layout/IconVerticalSolidList"/>
    <dgm:cxn modelId="{0CDEDDC1-B88C-4162-9CFB-1B14D9F86D3A}" type="presParOf" srcId="{6FFC4838-EA2C-4A54-8AF4-8C70F0C39EB5}" destId="{D1F1F004-4106-4EF7-B963-38541DD48539}" srcOrd="5" destOrd="0" presId="urn:microsoft.com/office/officeart/2018/2/layout/IconVerticalSolidList"/>
    <dgm:cxn modelId="{28F71152-FE08-4047-949E-53BA62268345}" type="presParOf" srcId="{6FFC4838-EA2C-4A54-8AF4-8C70F0C39EB5}" destId="{99FEF714-95C0-4F16-81DE-212E445D3E83}" srcOrd="6" destOrd="0" presId="urn:microsoft.com/office/officeart/2018/2/layout/IconVerticalSolidList"/>
    <dgm:cxn modelId="{853C88A9-E381-43ED-8CED-81B31F288FE7}" type="presParOf" srcId="{99FEF714-95C0-4F16-81DE-212E445D3E83}" destId="{039AA8D0-87A5-434C-A425-AEC931EA0447}" srcOrd="0" destOrd="0" presId="urn:microsoft.com/office/officeart/2018/2/layout/IconVerticalSolidList"/>
    <dgm:cxn modelId="{D49C9626-2A62-44FE-B520-18E7B1741E2F}" type="presParOf" srcId="{99FEF714-95C0-4F16-81DE-212E445D3E83}" destId="{48595D39-292E-4152-802B-C15EAB2C89BB}" srcOrd="1" destOrd="0" presId="urn:microsoft.com/office/officeart/2018/2/layout/IconVerticalSolidList"/>
    <dgm:cxn modelId="{09F70C51-04C6-4D01-A704-CF9D75BE1AFE}" type="presParOf" srcId="{99FEF714-95C0-4F16-81DE-212E445D3E83}" destId="{69E533CD-C9D1-46F6-8A5F-D7D0ADB04F53}" srcOrd="2" destOrd="0" presId="urn:microsoft.com/office/officeart/2018/2/layout/IconVerticalSolidList"/>
    <dgm:cxn modelId="{72D2DCD5-4FCB-420D-8D3F-63143793CFDE}" type="presParOf" srcId="{99FEF714-95C0-4F16-81DE-212E445D3E83}" destId="{B7D4B034-DE32-4EE0-9CB2-BED88841B0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AEDFE1B-6701-4774-A4F9-46A285585F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32F8FE9-5F44-4D1B-B5D0-15E10F334390}">
      <dgm:prSet/>
      <dgm:spPr/>
      <dgm:t>
        <a:bodyPr/>
        <a:lstStyle/>
        <a:p>
          <a:r>
            <a:rPr lang="en-US" dirty="0"/>
            <a:t>Introduction</a:t>
          </a:r>
        </a:p>
      </dgm:t>
    </dgm:pt>
    <dgm:pt modelId="{8E6B8F94-537E-4C1D-87D7-195CA74A20E6}" type="parTrans" cxnId="{AC638EC2-114A-4146-B566-A07FBE6C99DF}">
      <dgm:prSet/>
      <dgm:spPr/>
      <dgm:t>
        <a:bodyPr/>
        <a:lstStyle/>
        <a:p>
          <a:endParaRPr lang="en-US"/>
        </a:p>
      </dgm:t>
    </dgm:pt>
    <dgm:pt modelId="{11672984-A074-4299-B643-02C3C71B4B40}" type="sibTrans" cxnId="{AC638EC2-114A-4146-B566-A07FBE6C99DF}">
      <dgm:prSet/>
      <dgm:spPr/>
      <dgm:t>
        <a:bodyPr/>
        <a:lstStyle/>
        <a:p>
          <a:endParaRPr lang="en-US"/>
        </a:p>
      </dgm:t>
    </dgm:pt>
    <dgm:pt modelId="{AE62A876-FCCB-48CF-8493-6673B7D830EB}">
      <dgm:prSet/>
      <dgm:spPr/>
      <dgm:t>
        <a:bodyPr/>
        <a:lstStyle/>
        <a:p>
          <a:r>
            <a:rPr lang="en-US" dirty="0"/>
            <a:t>Body </a:t>
          </a:r>
        </a:p>
      </dgm:t>
    </dgm:pt>
    <dgm:pt modelId="{4D1ADB94-D8C7-436A-A4F3-0FCE8C1A4842}" type="parTrans" cxnId="{10EBEB21-1168-4E79-BEE4-6C1B1EC98D0E}">
      <dgm:prSet/>
      <dgm:spPr/>
      <dgm:t>
        <a:bodyPr/>
        <a:lstStyle/>
        <a:p>
          <a:endParaRPr lang="en-US"/>
        </a:p>
      </dgm:t>
    </dgm:pt>
    <dgm:pt modelId="{574EB375-EC6B-4734-AB44-8E920B11E36F}" type="sibTrans" cxnId="{10EBEB21-1168-4E79-BEE4-6C1B1EC98D0E}">
      <dgm:prSet/>
      <dgm:spPr/>
      <dgm:t>
        <a:bodyPr/>
        <a:lstStyle/>
        <a:p>
          <a:endParaRPr lang="en-US"/>
        </a:p>
      </dgm:t>
    </dgm:pt>
    <dgm:pt modelId="{9E7441F7-F1AD-4374-84EE-F95AFB1B314C}">
      <dgm:prSet/>
      <dgm:spPr/>
      <dgm:t>
        <a:bodyPr/>
        <a:lstStyle/>
        <a:p>
          <a:r>
            <a:rPr lang="en-US" dirty="0"/>
            <a:t>Conclusion </a:t>
          </a:r>
        </a:p>
      </dgm:t>
    </dgm:pt>
    <dgm:pt modelId="{B7EF839A-060A-40FA-A402-695240EF9EBC}" type="parTrans" cxnId="{B8A19DE8-28B6-4927-8FDA-A2AF9D180ACC}">
      <dgm:prSet/>
      <dgm:spPr/>
      <dgm:t>
        <a:bodyPr/>
        <a:lstStyle/>
        <a:p>
          <a:endParaRPr lang="en-US"/>
        </a:p>
      </dgm:t>
    </dgm:pt>
    <dgm:pt modelId="{3C9392CC-60CE-47FC-913E-FF92FB54F0FA}" type="sibTrans" cxnId="{B8A19DE8-28B6-4927-8FDA-A2AF9D180ACC}">
      <dgm:prSet/>
      <dgm:spPr/>
      <dgm:t>
        <a:bodyPr/>
        <a:lstStyle/>
        <a:p>
          <a:endParaRPr lang="en-US"/>
        </a:p>
      </dgm:t>
    </dgm:pt>
    <dgm:pt modelId="{645E8343-2B23-4979-BB9B-2EB26A09C200}" type="pres">
      <dgm:prSet presAssocID="{2AEDFE1B-6701-4774-A4F9-46A285585F7E}" presName="root" presStyleCnt="0">
        <dgm:presLayoutVars>
          <dgm:dir/>
          <dgm:resizeHandles val="exact"/>
        </dgm:presLayoutVars>
      </dgm:prSet>
      <dgm:spPr/>
    </dgm:pt>
    <dgm:pt modelId="{E26BD91D-03A0-4526-8F07-36B53FCBDCE0}" type="pres">
      <dgm:prSet presAssocID="{B32F8FE9-5F44-4D1B-B5D0-15E10F334390}" presName="compNode" presStyleCnt="0"/>
      <dgm:spPr/>
    </dgm:pt>
    <dgm:pt modelId="{CD017279-244F-477C-BBEF-E947C9F9D334}" type="pres">
      <dgm:prSet presAssocID="{B32F8FE9-5F44-4D1B-B5D0-15E10F334390}" presName="bgRect" presStyleLbl="bgShp" presStyleIdx="0" presStyleCnt="3" custLinFactNeighborX="-24553" custLinFactNeighborY="-3836"/>
      <dgm:spPr/>
    </dgm:pt>
    <dgm:pt modelId="{0C701AA3-85B7-4A41-8C88-8152F79490E7}" type="pres">
      <dgm:prSet presAssocID="{B32F8FE9-5F44-4D1B-B5D0-15E10F33439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E15055FC-77A3-4BE6-AD19-3492BD321429}" type="pres">
      <dgm:prSet presAssocID="{B32F8FE9-5F44-4D1B-B5D0-15E10F334390}" presName="spaceRect" presStyleCnt="0"/>
      <dgm:spPr/>
    </dgm:pt>
    <dgm:pt modelId="{3FDF856A-292D-4B3F-8AB6-CD83B57B36F8}" type="pres">
      <dgm:prSet presAssocID="{B32F8FE9-5F44-4D1B-B5D0-15E10F334390}" presName="parTx" presStyleLbl="revTx" presStyleIdx="0" presStyleCnt="3">
        <dgm:presLayoutVars>
          <dgm:chMax val="0"/>
          <dgm:chPref val="0"/>
        </dgm:presLayoutVars>
      </dgm:prSet>
      <dgm:spPr/>
    </dgm:pt>
    <dgm:pt modelId="{EB849BA6-6227-4CD0-AEA4-ABD5905E99A7}" type="pres">
      <dgm:prSet presAssocID="{11672984-A074-4299-B643-02C3C71B4B40}" presName="sibTrans" presStyleCnt="0"/>
      <dgm:spPr/>
    </dgm:pt>
    <dgm:pt modelId="{8DAF26AB-422D-46ED-8C77-DD5E688D994F}" type="pres">
      <dgm:prSet presAssocID="{AE62A876-FCCB-48CF-8493-6673B7D830EB}" presName="compNode" presStyleCnt="0"/>
      <dgm:spPr/>
    </dgm:pt>
    <dgm:pt modelId="{70ADB95A-0EB5-4BA9-AD7E-9E2DE4106167}" type="pres">
      <dgm:prSet presAssocID="{AE62A876-FCCB-48CF-8493-6673B7D830EB}" presName="bgRect" presStyleLbl="bgShp" presStyleIdx="1" presStyleCnt="3"/>
      <dgm:spPr/>
    </dgm:pt>
    <dgm:pt modelId="{F8BFDE27-6251-49E9-B066-6C32C648F68D}" type="pres">
      <dgm:prSet presAssocID="{AE62A876-FCCB-48CF-8493-6673B7D830E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lth"/>
        </a:ext>
      </dgm:extLst>
    </dgm:pt>
    <dgm:pt modelId="{33E8A912-0A2E-4480-ADB5-E184A94AB541}" type="pres">
      <dgm:prSet presAssocID="{AE62A876-FCCB-48CF-8493-6673B7D830EB}" presName="spaceRect" presStyleCnt="0"/>
      <dgm:spPr/>
    </dgm:pt>
    <dgm:pt modelId="{24808F36-2F7C-4880-934C-F25BD26C5730}" type="pres">
      <dgm:prSet presAssocID="{AE62A876-FCCB-48CF-8493-6673B7D830EB}" presName="parTx" presStyleLbl="revTx" presStyleIdx="1" presStyleCnt="3">
        <dgm:presLayoutVars>
          <dgm:chMax val="0"/>
          <dgm:chPref val="0"/>
        </dgm:presLayoutVars>
      </dgm:prSet>
      <dgm:spPr/>
    </dgm:pt>
    <dgm:pt modelId="{7CDC477B-1E37-40A5-8B89-77063114B440}" type="pres">
      <dgm:prSet presAssocID="{574EB375-EC6B-4734-AB44-8E920B11E36F}" presName="sibTrans" presStyleCnt="0"/>
      <dgm:spPr/>
    </dgm:pt>
    <dgm:pt modelId="{D05D14C1-34A9-4344-88F2-0AD860FA608D}" type="pres">
      <dgm:prSet presAssocID="{9E7441F7-F1AD-4374-84EE-F95AFB1B314C}" presName="compNode" presStyleCnt="0"/>
      <dgm:spPr/>
    </dgm:pt>
    <dgm:pt modelId="{3AD886C6-42DE-4128-95F9-ADD65BC32F5A}" type="pres">
      <dgm:prSet presAssocID="{9E7441F7-F1AD-4374-84EE-F95AFB1B314C}" presName="bgRect" presStyleLbl="bgShp" presStyleIdx="2" presStyleCnt="3"/>
      <dgm:spPr/>
    </dgm:pt>
    <dgm:pt modelId="{5D65475C-E31F-4853-BA62-957E8CBB0B52}" type="pres">
      <dgm:prSet presAssocID="{9E7441F7-F1AD-4374-84EE-F95AFB1B314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"/>
        </a:ext>
      </dgm:extLst>
    </dgm:pt>
    <dgm:pt modelId="{B1A54656-B3F2-4DF2-87D9-E6A8426F2984}" type="pres">
      <dgm:prSet presAssocID="{9E7441F7-F1AD-4374-84EE-F95AFB1B314C}" presName="spaceRect" presStyleCnt="0"/>
      <dgm:spPr/>
    </dgm:pt>
    <dgm:pt modelId="{EC70286D-7C88-4945-BD38-6E8D99C56C3B}" type="pres">
      <dgm:prSet presAssocID="{9E7441F7-F1AD-4374-84EE-F95AFB1B314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38C8E21-E0EA-4191-9EEC-D4D9C26EB083}" type="presOf" srcId="{B32F8FE9-5F44-4D1B-B5D0-15E10F334390}" destId="{3FDF856A-292D-4B3F-8AB6-CD83B57B36F8}" srcOrd="0" destOrd="0" presId="urn:microsoft.com/office/officeart/2018/2/layout/IconVerticalSolidList"/>
    <dgm:cxn modelId="{10EBEB21-1168-4E79-BEE4-6C1B1EC98D0E}" srcId="{2AEDFE1B-6701-4774-A4F9-46A285585F7E}" destId="{AE62A876-FCCB-48CF-8493-6673B7D830EB}" srcOrd="1" destOrd="0" parTransId="{4D1ADB94-D8C7-436A-A4F3-0FCE8C1A4842}" sibTransId="{574EB375-EC6B-4734-AB44-8E920B11E36F}"/>
    <dgm:cxn modelId="{B61C3637-DEFE-49A0-863B-CEDB4622E86C}" type="presOf" srcId="{2AEDFE1B-6701-4774-A4F9-46A285585F7E}" destId="{645E8343-2B23-4979-BB9B-2EB26A09C200}" srcOrd="0" destOrd="0" presId="urn:microsoft.com/office/officeart/2018/2/layout/IconVerticalSolidList"/>
    <dgm:cxn modelId="{694BCC5C-1336-49EE-B9CD-7D66A7292B22}" type="presOf" srcId="{9E7441F7-F1AD-4374-84EE-F95AFB1B314C}" destId="{EC70286D-7C88-4945-BD38-6E8D99C56C3B}" srcOrd="0" destOrd="0" presId="urn:microsoft.com/office/officeart/2018/2/layout/IconVerticalSolidList"/>
    <dgm:cxn modelId="{56D306A3-4FB4-4386-BA1A-BEE1118B3FB7}" type="presOf" srcId="{AE62A876-FCCB-48CF-8493-6673B7D830EB}" destId="{24808F36-2F7C-4880-934C-F25BD26C5730}" srcOrd="0" destOrd="0" presId="urn:microsoft.com/office/officeart/2018/2/layout/IconVerticalSolidList"/>
    <dgm:cxn modelId="{AC638EC2-114A-4146-B566-A07FBE6C99DF}" srcId="{2AEDFE1B-6701-4774-A4F9-46A285585F7E}" destId="{B32F8FE9-5F44-4D1B-B5D0-15E10F334390}" srcOrd="0" destOrd="0" parTransId="{8E6B8F94-537E-4C1D-87D7-195CA74A20E6}" sibTransId="{11672984-A074-4299-B643-02C3C71B4B40}"/>
    <dgm:cxn modelId="{B8A19DE8-28B6-4927-8FDA-A2AF9D180ACC}" srcId="{2AEDFE1B-6701-4774-A4F9-46A285585F7E}" destId="{9E7441F7-F1AD-4374-84EE-F95AFB1B314C}" srcOrd="2" destOrd="0" parTransId="{B7EF839A-060A-40FA-A402-695240EF9EBC}" sibTransId="{3C9392CC-60CE-47FC-913E-FF92FB54F0FA}"/>
    <dgm:cxn modelId="{57277B8D-A9DB-42AD-84AC-21B325E069FB}" type="presParOf" srcId="{645E8343-2B23-4979-BB9B-2EB26A09C200}" destId="{E26BD91D-03A0-4526-8F07-36B53FCBDCE0}" srcOrd="0" destOrd="0" presId="urn:microsoft.com/office/officeart/2018/2/layout/IconVerticalSolidList"/>
    <dgm:cxn modelId="{3416ECBE-926D-412B-9E14-4C98E0BD7E59}" type="presParOf" srcId="{E26BD91D-03A0-4526-8F07-36B53FCBDCE0}" destId="{CD017279-244F-477C-BBEF-E947C9F9D334}" srcOrd="0" destOrd="0" presId="urn:microsoft.com/office/officeart/2018/2/layout/IconVerticalSolidList"/>
    <dgm:cxn modelId="{5386F3D3-C206-407B-B202-571DF9FDBE79}" type="presParOf" srcId="{E26BD91D-03A0-4526-8F07-36B53FCBDCE0}" destId="{0C701AA3-85B7-4A41-8C88-8152F79490E7}" srcOrd="1" destOrd="0" presId="urn:microsoft.com/office/officeart/2018/2/layout/IconVerticalSolidList"/>
    <dgm:cxn modelId="{909C857E-F4BC-47F3-B1E7-73EA6CB01167}" type="presParOf" srcId="{E26BD91D-03A0-4526-8F07-36B53FCBDCE0}" destId="{E15055FC-77A3-4BE6-AD19-3492BD321429}" srcOrd="2" destOrd="0" presId="urn:microsoft.com/office/officeart/2018/2/layout/IconVerticalSolidList"/>
    <dgm:cxn modelId="{0B0E5E42-BECB-47F6-8266-FB1BD110A0A3}" type="presParOf" srcId="{E26BD91D-03A0-4526-8F07-36B53FCBDCE0}" destId="{3FDF856A-292D-4B3F-8AB6-CD83B57B36F8}" srcOrd="3" destOrd="0" presId="urn:microsoft.com/office/officeart/2018/2/layout/IconVerticalSolidList"/>
    <dgm:cxn modelId="{5AADD34A-5C53-4ADE-BED3-13E8703707FC}" type="presParOf" srcId="{645E8343-2B23-4979-BB9B-2EB26A09C200}" destId="{EB849BA6-6227-4CD0-AEA4-ABD5905E99A7}" srcOrd="1" destOrd="0" presId="urn:microsoft.com/office/officeart/2018/2/layout/IconVerticalSolidList"/>
    <dgm:cxn modelId="{B450F6C7-534E-490B-B0F0-DF0BAA172F9C}" type="presParOf" srcId="{645E8343-2B23-4979-BB9B-2EB26A09C200}" destId="{8DAF26AB-422D-46ED-8C77-DD5E688D994F}" srcOrd="2" destOrd="0" presId="urn:microsoft.com/office/officeart/2018/2/layout/IconVerticalSolidList"/>
    <dgm:cxn modelId="{980A9093-B9F2-43FC-BA9F-4431E9C530AF}" type="presParOf" srcId="{8DAF26AB-422D-46ED-8C77-DD5E688D994F}" destId="{70ADB95A-0EB5-4BA9-AD7E-9E2DE4106167}" srcOrd="0" destOrd="0" presId="urn:microsoft.com/office/officeart/2018/2/layout/IconVerticalSolidList"/>
    <dgm:cxn modelId="{3C7824C3-C083-4C39-B4A9-0F76E27D304E}" type="presParOf" srcId="{8DAF26AB-422D-46ED-8C77-DD5E688D994F}" destId="{F8BFDE27-6251-49E9-B066-6C32C648F68D}" srcOrd="1" destOrd="0" presId="urn:microsoft.com/office/officeart/2018/2/layout/IconVerticalSolidList"/>
    <dgm:cxn modelId="{222EDE85-BCA3-4608-AF6D-CF81B27689CD}" type="presParOf" srcId="{8DAF26AB-422D-46ED-8C77-DD5E688D994F}" destId="{33E8A912-0A2E-4480-ADB5-E184A94AB541}" srcOrd="2" destOrd="0" presId="urn:microsoft.com/office/officeart/2018/2/layout/IconVerticalSolidList"/>
    <dgm:cxn modelId="{647ABB82-8CDA-4531-8831-0D305D280C44}" type="presParOf" srcId="{8DAF26AB-422D-46ED-8C77-DD5E688D994F}" destId="{24808F36-2F7C-4880-934C-F25BD26C5730}" srcOrd="3" destOrd="0" presId="urn:microsoft.com/office/officeart/2018/2/layout/IconVerticalSolidList"/>
    <dgm:cxn modelId="{4F2EB5FC-3C1C-41A3-AB20-69929D69F6D1}" type="presParOf" srcId="{645E8343-2B23-4979-BB9B-2EB26A09C200}" destId="{7CDC477B-1E37-40A5-8B89-77063114B440}" srcOrd="3" destOrd="0" presId="urn:microsoft.com/office/officeart/2018/2/layout/IconVerticalSolidList"/>
    <dgm:cxn modelId="{B1C92358-6406-49EB-BE07-5F6E8EA486E4}" type="presParOf" srcId="{645E8343-2B23-4979-BB9B-2EB26A09C200}" destId="{D05D14C1-34A9-4344-88F2-0AD860FA608D}" srcOrd="4" destOrd="0" presId="urn:microsoft.com/office/officeart/2018/2/layout/IconVerticalSolidList"/>
    <dgm:cxn modelId="{7A540198-8D1C-41AF-B15C-EF4604D9F6CD}" type="presParOf" srcId="{D05D14C1-34A9-4344-88F2-0AD860FA608D}" destId="{3AD886C6-42DE-4128-95F9-ADD65BC32F5A}" srcOrd="0" destOrd="0" presId="urn:microsoft.com/office/officeart/2018/2/layout/IconVerticalSolidList"/>
    <dgm:cxn modelId="{EA31E262-B329-4994-9ADD-8801A125394F}" type="presParOf" srcId="{D05D14C1-34A9-4344-88F2-0AD860FA608D}" destId="{5D65475C-E31F-4853-BA62-957E8CBB0B52}" srcOrd="1" destOrd="0" presId="urn:microsoft.com/office/officeart/2018/2/layout/IconVerticalSolidList"/>
    <dgm:cxn modelId="{B971B8F3-6C64-4A3B-BFD9-AEED03FB8FC9}" type="presParOf" srcId="{D05D14C1-34A9-4344-88F2-0AD860FA608D}" destId="{B1A54656-B3F2-4DF2-87D9-E6A8426F2984}" srcOrd="2" destOrd="0" presId="urn:microsoft.com/office/officeart/2018/2/layout/IconVerticalSolidList"/>
    <dgm:cxn modelId="{B92FA7B7-FCCE-4A8B-A4BD-209996AB4ABB}" type="presParOf" srcId="{D05D14C1-34A9-4344-88F2-0AD860FA608D}" destId="{EC70286D-7C88-4945-BD38-6E8D99C56C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9690C84-0AD4-4785-B2B4-099FF4CB04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9942FB1-B3A8-4E15-BA7E-CD93055190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PUBLIC LAW?</a:t>
          </a:r>
          <a:endParaRPr lang="en-US"/>
        </a:p>
      </dgm:t>
    </dgm:pt>
    <dgm:pt modelId="{1821A4F6-BD0D-48B9-9232-546464B1D2F2}" type="parTrans" cxnId="{87FFC37E-41C2-4FCD-AD05-86F4D253336E}">
      <dgm:prSet/>
      <dgm:spPr/>
      <dgm:t>
        <a:bodyPr/>
        <a:lstStyle/>
        <a:p>
          <a:endParaRPr lang="en-US"/>
        </a:p>
      </dgm:t>
    </dgm:pt>
    <dgm:pt modelId="{2A85B02B-71D9-47F2-9B34-D15D54FAA58D}" type="sibTrans" cxnId="{87FFC37E-41C2-4FCD-AD05-86F4D253336E}">
      <dgm:prSet/>
      <dgm:spPr/>
      <dgm:t>
        <a:bodyPr/>
        <a:lstStyle/>
        <a:p>
          <a:endParaRPr lang="en-US"/>
        </a:p>
      </dgm:t>
    </dgm:pt>
    <dgm:pt modelId="{45D40BA8-C7B4-4D98-9300-7EC19ACEF1E0}" type="pres">
      <dgm:prSet presAssocID="{F9690C84-0AD4-4785-B2B4-099FF4CB0468}" presName="root" presStyleCnt="0">
        <dgm:presLayoutVars>
          <dgm:dir/>
          <dgm:resizeHandles val="exact"/>
        </dgm:presLayoutVars>
      </dgm:prSet>
      <dgm:spPr/>
    </dgm:pt>
    <dgm:pt modelId="{072CF1E1-A5C0-40F6-9221-76F84110C5DA}" type="pres">
      <dgm:prSet presAssocID="{79942FB1-B3A8-4E15-BA7E-CD9305519060}" presName="compNode" presStyleCnt="0"/>
      <dgm:spPr/>
    </dgm:pt>
    <dgm:pt modelId="{8F85B066-96B2-4FF7-85A1-7FA827C5DC1A}" type="pres">
      <dgm:prSet presAssocID="{79942FB1-B3A8-4E15-BA7E-CD9305519060}" presName="bgRect" presStyleLbl="bgShp" presStyleIdx="0" presStyleCnt="1"/>
      <dgm:spPr/>
    </dgm:pt>
    <dgm:pt modelId="{A16F382D-504C-4651-88BC-F4699A321F85}" type="pres">
      <dgm:prSet presAssocID="{79942FB1-B3A8-4E15-BA7E-CD9305519060}" presName="iconRect" presStyleLbl="node1" presStyleIdx="0" presStyleCnt="1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43E743C-92F5-4543-83BD-4A63609BD094}" type="pres">
      <dgm:prSet presAssocID="{79942FB1-B3A8-4E15-BA7E-CD9305519060}" presName="spaceRect" presStyleCnt="0"/>
      <dgm:spPr/>
    </dgm:pt>
    <dgm:pt modelId="{16709668-FB75-4FFC-9221-20AA127303C6}" type="pres">
      <dgm:prSet presAssocID="{79942FB1-B3A8-4E15-BA7E-CD9305519060}" presName="parTx" presStyleLbl="revTx" presStyleIdx="0" presStyleCnt="1">
        <dgm:presLayoutVars>
          <dgm:chMax val="0"/>
          <dgm:chPref val="0"/>
        </dgm:presLayoutVars>
      </dgm:prSet>
      <dgm:spPr/>
    </dgm:pt>
  </dgm:ptLst>
  <dgm:cxnLst>
    <dgm:cxn modelId="{A83DFF6C-7AC2-4D29-9488-63F2E226A780}" type="presOf" srcId="{79942FB1-B3A8-4E15-BA7E-CD9305519060}" destId="{16709668-FB75-4FFC-9221-20AA127303C6}" srcOrd="0" destOrd="0" presId="urn:microsoft.com/office/officeart/2018/2/layout/IconVerticalSolidList"/>
    <dgm:cxn modelId="{87FFC37E-41C2-4FCD-AD05-86F4D253336E}" srcId="{F9690C84-0AD4-4785-B2B4-099FF4CB0468}" destId="{79942FB1-B3A8-4E15-BA7E-CD9305519060}" srcOrd="0" destOrd="0" parTransId="{1821A4F6-BD0D-48B9-9232-546464B1D2F2}" sibTransId="{2A85B02B-71D9-47F2-9B34-D15D54FAA58D}"/>
    <dgm:cxn modelId="{5BCF42C3-B334-4904-8D63-CE44AF317BF0}" type="presOf" srcId="{F9690C84-0AD4-4785-B2B4-099FF4CB0468}" destId="{45D40BA8-C7B4-4D98-9300-7EC19ACEF1E0}" srcOrd="0" destOrd="0" presId="urn:microsoft.com/office/officeart/2018/2/layout/IconVerticalSolidList"/>
    <dgm:cxn modelId="{63126558-ABA4-44A0-80B5-86840F468DD4}" type="presParOf" srcId="{45D40BA8-C7B4-4D98-9300-7EC19ACEF1E0}" destId="{072CF1E1-A5C0-40F6-9221-76F84110C5DA}" srcOrd="0" destOrd="0" presId="urn:microsoft.com/office/officeart/2018/2/layout/IconVerticalSolidList"/>
    <dgm:cxn modelId="{22DE80C0-E1FD-4147-907D-01380DAFC51C}" type="presParOf" srcId="{072CF1E1-A5C0-40F6-9221-76F84110C5DA}" destId="{8F85B066-96B2-4FF7-85A1-7FA827C5DC1A}" srcOrd="0" destOrd="0" presId="urn:microsoft.com/office/officeart/2018/2/layout/IconVerticalSolidList"/>
    <dgm:cxn modelId="{95D183D4-9A76-41D2-BA5A-8C5A2E82AB2E}" type="presParOf" srcId="{072CF1E1-A5C0-40F6-9221-76F84110C5DA}" destId="{A16F382D-504C-4651-88BC-F4699A321F85}" srcOrd="1" destOrd="0" presId="urn:microsoft.com/office/officeart/2018/2/layout/IconVerticalSolidList"/>
    <dgm:cxn modelId="{7FA38CA1-637F-4B1F-A838-E7D7A5F9E6DA}" type="presParOf" srcId="{072CF1E1-A5C0-40F6-9221-76F84110C5DA}" destId="{B43E743C-92F5-4543-83BD-4A63609BD094}" srcOrd="2" destOrd="0" presId="urn:microsoft.com/office/officeart/2018/2/layout/IconVerticalSolidList"/>
    <dgm:cxn modelId="{F96719BE-D035-4C37-8C37-890C5B6CDE54}" type="presParOf" srcId="{072CF1E1-A5C0-40F6-9221-76F84110C5DA}" destId="{16709668-FB75-4FFC-9221-20AA127303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BE792C4-1417-48CF-9D1F-8CEC999BF23C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F5670B3C-8788-4AE0-BD61-2ACF5B7026D1}">
      <dgm:prSet/>
      <dgm:spPr/>
      <dgm:t>
        <a:bodyPr/>
        <a:lstStyle/>
        <a:p>
          <a:r>
            <a:rPr lang="en-GB" dirty="0"/>
            <a:t>Rule of law </a:t>
          </a:r>
          <a:endParaRPr lang="en-US" dirty="0"/>
        </a:p>
      </dgm:t>
    </dgm:pt>
    <dgm:pt modelId="{2DD81B62-7355-4737-AEEF-0999F02611F4}" type="parTrans" cxnId="{93CFE127-37A8-4AF1-BBF6-8A3604CF48BE}">
      <dgm:prSet/>
      <dgm:spPr/>
      <dgm:t>
        <a:bodyPr/>
        <a:lstStyle/>
        <a:p>
          <a:endParaRPr lang="en-US"/>
        </a:p>
      </dgm:t>
    </dgm:pt>
    <dgm:pt modelId="{4D00CB8C-CDE7-41DF-8B44-C38B2B0F2F91}" type="sibTrans" cxnId="{93CFE127-37A8-4AF1-BBF6-8A3604CF48BE}">
      <dgm:prSet/>
      <dgm:spPr/>
      <dgm:t>
        <a:bodyPr/>
        <a:lstStyle/>
        <a:p>
          <a:endParaRPr lang="en-US"/>
        </a:p>
      </dgm:t>
    </dgm:pt>
    <dgm:pt modelId="{542A49A6-8093-4A7F-89B1-629577FA28CD}">
      <dgm:prSet/>
      <dgm:spPr/>
      <dgm:t>
        <a:bodyPr/>
        <a:lstStyle/>
        <a:p>
          <a:r>
            <a:rPr lang="en-GB" dirty="0"/>
            <a:t>Separation of powers </a:t>
          </a:r>
          <a:endParaRPr lang="en-US" dirty="0"/>
        </a:p>
      </dgm:t>
    </dgm:pt>
    <dgm:pt modelId="{75241F74-E6D9-4BA7-8083-1909A0A64EA2}" type="parTrans" cxnId="{DEEC9C1C-AB15-4DDD-B113-E10A5A85F996}">
      <dgm:prSet/>
      <dgm:spPr/>
      <dgm:t>
        <a:bodyPr/>
        <a:lstStyle/>
        <a:p>
          <a:endParaRPr lang="en-US"/>
        </a:p>
      </dgm:t>
    </dgm:pt>
    <dgm:pt modelId="{DDC63E85-C5DF-491B-8266-46E1DB155B4E}" type="sibTrans" cxnId="{DEEC9C1C-AB15-4DDD-B113-E10A5A85F996}">
      <dgm:prSet/>
      <dgm:spPr/>
      <dgm:t>
        <a:bodyPr/>
        <a:lstStyle/>
        <a:p>
          <a:endParaRPr lang="en-US"/>
        </a:p>
      </dgm:t>
    </dgm:pt>
    <dgm:pt modelId="{6F9FA999-3F11-4123-8B09-AB3230E532FB}">
      <dgm:prSet/>
      <dgm:spPr/>
      <dgm:t>
        <a:bodyPr/>
        <a:lstStyle/>
        <a:p>
          <a:r>
            <a:rPr lang="en-GB"/>
            <a:t>Devolution </a:t>
          </a:r>
          <a:endParaRPr lang="en-US"/>
        </a:p>
      </dgm:t>
    </dgm:pt>
    <dgm:pt modelId="{B00CCBFC-911C-4B6C-9A43-ECDFEBB4A527}" type="parTrans" cxnId="{7D3F1D47-C5CA-4DB8-998A-AA07A1A4117C}">
      <dgm:prSet/>
      <dgm:spPr/>
      <dgm:t>
        <a:bodyPr/>
        <a:lstStyle/>
        <a:p>
          <a:endParaRPr lang="en-US"/>
        </a:p>
      </dgm:t>
    </dgm:pt>
    <dgm:pt modelId="{5FCA34B3-391E-4C58-86B0-4D93761901C1}" type="sibTrans" cxnId="{7D3F1D47-C5CA-4DB8-998A-AA07A1A4117C}">
      <dgm:prSet/>
      <dgm:spPr/>
      <dgm:t>
        <a:bodyPr/>
        <a:lstStyle/>
        <a:p>
          <a:endParaRPr lang="en-US"/>
        </a:p>
      </dgm:t>
    </dgm:pt>
    <dgm:pt modelId="{FAF82072-9FCC-45DA-BEE3-2194602B0350}">
      <dgm:prSet/>
      <dgm:spPr/>
      <dgm:t>
        <a:bodyPr/>
        <a:lstStyle/>
        <a:p>
          <a:r>
            <a:rPr lang="en-GB"/>
            <a:t>Freedom of assembly and association</a:t>
          </a:r>
          <a:endParaRPr lang="en-US"/>
        </a:p>
      </dgm:t>
    </dgm:pt>
    <dgm:pt modelId="{86D427CC-804E-4EE9-A165-66B635754746}" type="parTrans" cxnId="{28B1D702-5953-487C-AD38-F552B715E663}">
      <dgm:prSet/>
      <dgm:spPr/>
      <dgm:t>
        <a:bodyPr/>
        <a:lstStyle/>
        <a:p>
          <a:endParaRPr lang="en-US"/>
        </a:p>
      </dgm:t>
    </dgm:pt>
    <dgm:pt modelId="{4B3BB4BD-4ED1-4C9A-A758-506D682B6989}" type="sibTrans" cxnId="{28B1D702-5953-487C-AD38-F552B715E663}">
      <dgm:prSet/>
      <dgm:spPr/>
      <dgm:t>
        <a:bodyPr/>
        <a:lstStyle/>
        <a:p>
          <a:endParaRPr lang="en-US"/>
        </a:p>
      </dgm:t>
    </dgm:pt>
    <dgm:pt modelId="{4B2032FE-9BDD-4843-BF09-652EE6733E38}">
      <dgm:prSet/>
      <dgm:spPr/>
      <dgm:t>
        <a:bodyPr/>
        <a:lstStyle/>
        <a:p>
          <a:r>
            <a:rPr lang="en-GB"/>
            <a:t>Defamation</a:t>
          </a:r>
          <a:endParaRPr lang="en-US"/>
        </a:p>
      </dgm:t>
    </dgm:pt>
    <dgm:pt modelId="{AADBA2F4-B263-489B-A6FC-91EBCD755F17}" type="parTrans" cxnId="{313675FC-2E10-489C-80E4-7D6F3BB6435B}">
      <dgm:prSet/>
      <dgm:spPr/>
      <dgm:t>
        <a:bodyPr/>
        <a:lstStyle/>
        <a:p>
          <a:endParaRPr lang="en-US"/>
        </a:p>
      </dgm:t>
    </dgm:pt>
    <dgm:pt modelId="{F3B4293A-0A54-468D-B128-99945F9FFC1F}" type="sibTrans" cxnId="{313675FC-2E10-489C-80E4-7D6F3BB6435B}">
      <dgm:prSet/>
      <dgm:spPr/>
      <dgm:t>
        <a:bodyPr/>
        <a:lstStyle/>
        <a:p>
          <a:endParaRPr lang="en-US"/>
        </a:p>
      </dgm:t>
    </dgm:pt>
    <dgm:pt modelId="{30763AB9-99B7-4182-9DD9-C2A84A899E9E}">
      <dgm:prSet/>
      <dgm:spPr/>
      <dgm:t>
        <a:bodyPr/>
        <a:lstStyle/>
        <a:p>
          <a:r>
            <a:rPr lang="en-GB"/>
            <a:t>Judicial review </a:t>
          </a:r>
          <a:endParaRPr lang="en-US"/>
        </a:p>
      </dgm:t>
    </dgm:pt>
    <dgm:pt modelId="{99EDACC3-F904-4392-93F5-241D3F289495}" type="parTrans" cxnId="{232AF2D1-0A0F-4FA7-9400-170C59CF690C}">
      <dgm:prSet/>
      <dgm:spPr/>
      <dgm:t>
        <a:bodyPr/>
        <a:lstStyle/>
        <a:p>
          <a:endParaRPr lang="en-US"/>
        </a:p>
      </dgm:t>
    </dgm:pt>
    <dgm:pt modelId="{C217C175-B8A3-4D5D-AC92-D373FE2BC74B}" type="sibTrans" cxnId="{232AF2D1-0A0F-4FA7-9400-170C59CF690C}">
      <dgm:prSet/>
      <dgm:spPr/>
      <dgm:t>
        <a:bodyPr/>
        <a:lstStyle/>
        <a:p>
          <a:endParaRPr lang="en-US"/>
        </a:p>
      </dgm:t>
    </dgm:pt>
    <dgm:pt modelId="{4B0EACBA-22FB-4605-9746-843DF894D519}">
      <dgm:prSet/>
      <dgm:spPr/>
      <dgm:t>
        <a:bodyPr/>
        <a:lstStyle/>
        <a:p>
          <a:r>
            <a:rPr lang="en-GB"/>
            <a:t>Much more. </a:t>
          </a:r>
          <a:endParaRPr lang="en-US"/>
        </a:p>
      </dgm:t>
    </dgm:pt>
    <dgm:pt modelId="{D7CA6516-C057-4DDF-A470-018010664257}" type="parTrans" cxnId="{9673FFA7-900E-40F0-8230-FF6582D905DF}">
      <dgm:prSet/>
      <dgm:spPr/>
      <dgm:t>
        <a:bodyPr/>
        <a:lstStyle/>
        <a:p>
          <a:endParaRPr lang="en-US"/>
        </a:p>
      </dgm:t>
    </dgm:pt>
    <dgm:pt modelId="{B71E56C1-AC53-4C47-901B-5A986DBF90B6}" type="sibTrans" cxnId="{9673FFA7-900E-40F0-8230-FF6582D905DF}">
      <dgm:prSet/>
      <dgm:spPr/>
      <dgm:t>
        <a:bodyPr/>
        <a:lstStyle/>
        <a:p>
          <a:endParaRPr lang="en-US"/>
        </a:p>
      </dgm:t>
    </dgm:pt>
    <dgm:pt modelId="{6B820EC2-29B2-4C4D-858C-E6EA6439EDF5}" type="pres">
      <dgm:prSet presAssocID="{8BE792C4-1417-48CF-9D1F-8CEC999BF23C}" presName="diagram" presStyleCnt="0">
        <dgm:presLayoutVars>
          <dgm:dir/>
          <dgm:resizeHandles val="exact"/>
        </dgm:presLayoutVars>
      </dgm:prSet>
      <dgm:spPr/>
    </dgm:pt>
    <dgm:pt modelId="{E7019E93-3585-034B-9516-DD3F8D7A4727}" type="pres">
      <dgm:prSet presAssocID="{F5670B3C-8788-4AE0-BD61-2ACF5B7026D1}" presName="node" presStyleLbl="node1" presStyleIdx="0" presStyleCnt="7">
        <dgm:presLayoutVars>
          <dgm:bulletEnabled val="1"/>
        </dgm:presLayoutVars>
      </dgm:prSet>
      <dgm:spPr/>
    </dgm:pt>
    <dgm:pt modelId="{1D3F7127-745F-2F4E-A119-78E26205E2C7}" type="pres">
      <dgm:prSet presAssocID="{4D00CB8C-CDE7-41DF-8B44-C38B2B0F2F91}" presName="sibTrans" presStyleCnt="0"/>
      <dgm:spPr/>
    </dgm:pt>
    <dgm:pt modelId="{9AC3BA49-8D41-1A4A-95ED-E4020971A468}" type="pres">
      <dgm:prSet presAssocID="{542A49A6-8093-4A7F-89B1-629577FA28CD}" presName="node" presStyleLbl="node1" presStyleIdx="1" presStyleCnt="7">
        <dgm:presLayoutVars>
          <dgm:bulletEnabled val="1"/>
        </dgm:presLayoutVars>
      </dgm:prSet>
      <dgm:spPr/>
    </dgm:pt>
    <dgm:pt modelId="{2E8EBE89-02C3-3D4D-A930-78678D5F341C}" type="pres">
      <dgm:prSet presAssocID="{DDC63E85-C5DF-491B-8266-46E1DB155B4E}" presName="sibTrans" presStyleCnt="0"/>
      <dgm:spPr/>
    </dgm:pt>
    <dgm:pt modelId="{02C698BD-D855-704F-B11F-182161142232}" type="pres">
      <dgm:prSet presAssocID="{6F9FA999-3F11-4123-8B09-AB3230E532FB}" presName="node" presStyleLbl="node1" presStyleIdx="2" presStyleCnt="7">
        <dgm:presLayoutVars>
          <dgm:bulletEnabled val="1"/>
        </dgm:presLayoutVars>
      </dgm:prSet>
      <dgm:spPr/>
    </dgm:pt>
    <dgm:pt modelId="{2C7B9A5F-F75D-3342-BA25-3B238253E85D}" type="pres">
      <dgm:prSet presAssocID="{5FCA34B3-391E-4C58-86B0-4D93761901C1}" presName="sibTrans" presStyleCnt="0"/>
      <dgm:spPr/>
    </dgm:pt>
    <dgm:pt modelId="{902C3ADF-B930-CE40-B94D-F7CF09DCBC36}" type="pres">
      <dgm:prSet presAssocID="{FAF82072-9FCC-45DA-BEE3-2194602B0350}" presName="node" presStyleLbl="node1" presStyleIdx="3" presStyleCnt="7">
        <dgm:presLayoutVars>
          <dgm:bulletEnabled val="1"/>
        </dgm:presLayoutVars>
      </dgm:prSet>
      <dgm:spPr/>
    </dgm:pt>
    <dgm:pt modelId="{236D2962-2533-FE49-9801-3C47D270CF45}" type="pres">
      <dgm:prSet presAssocID="{4B3BB4BD-4ED1-4C9A-A758-506D682B6989}" presName="sibTrans" presStyleCnt="0"/>
      <dgm:spPr/>
    </dgm:pt>
    <dgm:pt modelId="{3C5236E2-2756-9445-9AD6-CB2B9D0BB427}" type="pres">
      <dgm:prSet presAssocID="{4B2032FE-9BDD-4843-BF09-652EE6733E38}" presName="node" presStyleLbl="node1" presStyleIdx="4" presStyleCnt="7">
        <dgm:presLayoutVars>
          <dgm:bulletEnabled val="1"/>
        </dgm:presLayoutVars>
      </dgm:prSet>
      <dgm:spPr/>
    </dgm:pt>
    <dgm:pt modelId="{FFBC6D00-8342-CD45-83DC-30C8899E65E8}" type="pres">
      <dgm:prSet presAssocID="{F3B4293A-0A54-468D-B128-99945F9FFC1F}" presName="sibTrans" presStyleCnt="0"/>
      <dgm:spPr/>
    </dgm:pt>
    <dgm:pt modelId="{C8459E37-3FEE-3646-8EA6-E1AAA6D5822A}" type="pres">
      <dgm:prSet presAssocID="{30763AB9-99B7-4182-9DD9-C2A84A899E9E}" presName="node" presStyleLbl="node1" presStyleIdx="5" presStyleCnt="7">
        <dgm:presLayoutVars>
          <dgm:bulletEnabled val="1"/>
        </dgm:presLayoutVars>
      </dgm:prSet>
      <dgm:spPr/>
    </dgm:pt>
    <dgm:pt modelId="{4A25CAE3-8EB9-A94E-9218-6DD4E9F23C13}" type="pres">
      <dgm:prSet presAssocID="{C217C175-B8A3-4D5D-AC92-D373FE2BC74B}" presName="sibTrans" presStyleCnt="0"/>
      <dgm:spPr/>
    </dgm:pt>
    <dgm:pt modelId="{FAAE8916-CACD-7741-B2C9-F888A32871B1}" type="pres">
      <dgm:prSet presAssocID="{4B0EACBA-22FB-4605-9746-843DF894D519}" presName="node" presStyleLbl="node1" presStyleIdx="6" presStyleCnt="7">
        <dgm:presLayoutVars>
          <dgm:bulletEnabled val="1"/>
        </dgm:presLayoutVars>
      </dgm:prSet>
      <dgm:spPr/>
    </dgm:pt>
  </dgm:ptLst>
  <dgm:cxnLst>
    <dgm:cxn modelId="{28B1D702-5953-487C-AD38-F552B715E663}" srcId="{8BE792C4-1417-48CF-9D1F-8CEC999BF23C}" destId="{FAF82072-9FCC-45DA-BEE3-2194602B0350}" srcOrd="3" destOrd="0" parTransId="{86D427CC-804E-4EE9-A165-66B635754746}" sibTransId="{4B3BB4BD-4ED1-4C9A-A758-506D682B6989}"/>
    <dgm:cxn modelId="{DEEC9C1C-AB15-4DDD-B113-E10A5A85F996}" srcId="{8BE792C4-1417-48CF-9D1F-8CEC999BF23C}" destId="{542A49A6-8093-4A7F-89B1-629577FA28CD}" srcOrd="1" destOrd="0" parTransId="{75241F74-E6D9-4BA7-8083-1909A0A64EA2}" sibTransId="{DDC63E85-C5DF-491B-8266-46E1DB155B4E}"/>
    <dgm:cxn modelId="{93CFE127-37A8-4AF1-BBF6-8A3604CF48BE}" srcId="{8BE792C4-1417-48CF-9D1F-8CEC999BF23C}" destId="{F5670B3C-8788-4AE0-BD61-2ACF5B7026D1}" srcOrd="0" destOrd="0" parTransId="{2DD81B62-7355-4737-AEEF-0999F02611F4}" sibTransId="{4D00CB8C-CDE7-41DF-8B44-C38B2B0F2F91}"/>
    <dgm:cxn modelId="{EAD7A137-4F21-8140-AD7C-0A4D75B988F6}" type="presOf" srcId="{4B0EACBA-22FB-4605-9746-843DF894D519}" destId="{FAAE8916-CACD-7741-B2C9-F888A32871B1}" srcOrd="0" destOrd="0" presId="urn:microsoft.com/office/officeart/2005/8/layout/default"/>
    <dgm:cxn modelId="{7D3F1D47-C5CA-4DB8-998A-AA07A1A4117C}" srcId="{8BE792C4-1417-48CF-9D1F-8CEC999BF23C}" destId="{6F9FA999-3F11-4123-8B09-AB3230E532FB}" srcOrd="2" destOrd="0" parTransId="{B00CCBFC-911C-4B6C-9A43-ECDFEBB4A527}" sibTransId="{5FCA34B3-391E-4C58-86B0-4D93761901C1}"/>
    <dgm:cxn modelId="{33A0464A-CBDB-0940-AD3F-B3A44C16EBD6}" type="presOf" srcId="{F5670B3C-8788-4AE0-BD61-2ACF5B7026D1}" destId="{E7019E93-3585-034B-9516-DD3F8D7A4727}" srcOrd="0" destOrd="0" presId="urn:microsoft.com/office/officeart/2005/8/layout/default"/>
    <dgm:cxn modelId="{F577306B-A559-1843-A8E8-707A30150894}" type="presOf" srcId="{4B2032FE-9BDD-4843-BF09-652EE6733E38}" destId="{3C5236E2-2756-9445-9AD6-CB2B9D0BB427}" srcOrd="0" destOrd="0" presId="urn:microsoft.com/office/officeart/2005/8/layout/default"/>
    <dgm:cxn modelId="{C75F3E7F-DA91-0E4A-A677-429C32134375}" type="presOf" srcId="{6F9FA999-3F11-4123-8B09-AB3230E532FB}" destId="{02C698BD-D855-704F-B11F-182161142232}" srcOrd="0" destOrd="0" presId="urn:microsoft.com/office/officeart/2005/8/layout/default"/>
    <dgm:cxn modelId="{9673FFA7-900E-40F0-8230-FF6582D905DF}" srcId="{8BE792C4-1417-48CF-9D1F-8CEC999BF23C}" destId="{4B0EACBA-22FB-4605-9746-843DF894D519}" srcOrd="6" destOrd="0" parTransId="{D7CA6516-C057-4DDF-A470-018010664257}" sibTransId="{B71E56C1-AC53-4C47-901B-5A986DBF90B6}"/>
    <dgm:cxn modelId="{232AF2D1-0A0F-4FA7-9400-170C59CF690C}" srcId="{8BE792C4-1417-48CF-9D1F-8CEC999BF23C}" destId="{30763AB9-99B7-4182-9DD9-C2A84A899E9E}" srcOrd="5" destOrd="0" parTransId="{99EDACC3-F904-4392-93F5-241D3F289495}" sibTransId="{C217C175-B8A3-4D5D-AC92-D373FE2BC74B}"/>
    <dgm:cxn modelId="{EA78B0DD-FF3C-8F45-B4F0-96D0E115407A}" type="presOf" srcId="{542A49A6-8093-4A7F-89B1-629577FA28CD}" destId="{9AC3BA49-8D41-1A4A-95ED-E4020971A468}" srcOrd="0" destOrd="0" presId="urn:microsoft.com/office/officeart/2005/8/layout/default"/>
    <dgm:cxn modelId="{884F74ED-5F6B-4D42-8FC3-8CF76C576F58}" type="presOf" srcId="{30763AB9-99B7-4182-9DD9-C2A84A899E9E}" destId="{C8459E37-3FEE-3646-8EA6-E1AAA6D5822A}" srcOrd="0" destOrd="0" presId="urn:microsoft.com/office/officeart/2005/8/layout/default"/>
    <dgm:cxn modelId="{3C37E8EE-3758-FD47-974C-FDFBEE2D8D54}" type="presOf" srcId="{8BE792C4-1417-48CF-9D1F-8CEC999BF23C}" destId="{6B820EC2-29B2-4C4D-858C-E6EA6439EDF5}" srcOrd="0" destOrd="0" presId="urn:microsoft.com/office/officeart/2005/8/layout/default"/>
    <dgm:cxn modelId="{F7D865F3-A863-E744-836E-42B0F40638A0}" type="presOf" srcId="{FAF82072-9FCC-45DA-BEE3-2194602B0350}" destId="{902C3ADF-B930-CE40-B94D-F7CF09DCBC36}" srcOrd="0" destOrd="0" presId="urn:microsoft.com/office/officeart/2005/8/layout/default"/>
    <dgm:cxn modelId="{313675FC-2E10-489C-80E4-7D6F3BB6435B}" srcId="{8BE792C4-1417-48CF-9D1F-8CEC999BF23C}" destId="{4B2032FE-9BDD-4843-BF09-652EE6733E38}" srcOrd="4" destOrd="0" parTransId="{AADBA2F4-B263-489B-A6FC-91EBCD755F17}" sibTransId="{F3B4293A-0A54-468D-B128-99945F9FFC1F}"/>
    <dgm:cxn modelId="{B68616C9-1194-5745-A705-C8D9A1AFE7E8}" type="presParOf" srcId="{6B820EC2-29B2-4C4D-858C-E6EA6439EDF5}" destId="{E7019E93-3585-034B-9516-DD3F8D7A4727}" srcOrd="0" destOrd="0" presId="urn:microsoft.com/office/officeart/2005/8/layout/default"/>
    <dgm:cxn modelId="{400D3CE4-3E6C-A941-9A45-05970EF3635C}" type="presParOf" srcId="{6B820EC2-29B2-4C4D-858C-E6EA6439EDF5}" destId="{1D3F7127-745F-2F4E-A119-78E26205E2C7}" srcOrd="1" destOrd="0" presId="urn:microsoft.com/office/officeart/2005/8/layout/default"/>
    <dgm:cxn modelId="{C4C8A42D-070A-544A-9C35-3336815BC6BF}" type="presParOf" srcId="{6B820EC2-29B2-4C4D-858C-E6EA6439EDF5}" destId="{9AC3BA49-8D41-1A4A-95ED-E4020971A468}" srcOrd="2" destOrd="0" presId="urn:microsoft.com/office/officeart/2005/8/layout/default"/>
    <dgm:cxn modelId="{4E8E87DD-CA37-7247-AB54-4EB4173E5744}" type="presParOf" srcId="{6B820EC2-29B2-4C4D-858C-E6EA6439EDF5}" destId="{2E8EBE89-02C3-3D4D-A930-78678D5F341C}" srcOrd="3" destOrd="0" presId="urn:microsoft.com/office/officeart/2005/8/layout/default"/>
    <dgm:cxn modelId="{0EC26487-68E3-DE45-BDF1-D6774BB63FBC}" type="presParOf" srcId="{6B820EC2-29B2-4C4D-858C-E6EA6439EDF5}" destId="{02C698BD-D855-704F-B11F-182161142232}" srcOrd="4" destOrd="0" presId="urn:microsoft.com/office/officeart/2005/8/layout/default"/>
    <dgm:cxn modelId="{F3C47364-FAB9-2645-9F38-B76F6B99B275}" type="presParOf" srcId="{6B820EC2-29B2-4C4D-858C-E6EA6439EDF5}" destId="{2C7B9A5F-F75D-3342-BA25-3B238253E85D}" srcOrd="5" destOrd="0" presId="urn:microsoft.com/office/officeart/2005/8/layout/default"/>
    <dgm:cxn modelId="{F184C9C1-1A13-AC46-B06E-4AC691D988B6}" type="presParOf" srcId="{6B820EC2-29B2-4C4D-858C-E6EA6439EDF5}" destId="{902C3ADF-B930-CE40-B94D-F7CF09DCBC36}" srcOrd="6" destOrd="0" presId="urn:microsoft.com/office/officeart/2005/8/layout/default"/>
    <dgm:cxn modelId="{7C600125-28C4-414D-AF71-1A05DAEA6C38}" type="presParOf" srcId="{6B820EC2-29B2-4C4D-858C-E6EA6439EDF5}" destId="{236D2962-2533-FE49-9801-3C47D270CF45}" srcOrd="7" destOrd="0" presId="urn:microsoft.com/office/officeart/2005/8/layout/default"/>
    <dgm:cxn modelId="{F08279AC-F84C-3243-9FC7-5F2B981CC910}" type="presParOf" srcId="{6B820EC2-29B2-4C4D-858C-E6EA6439EDF5}" destId="{3C5236E2-2756-9445-9AD6-CB2B9D0BB427}" srcOrd="8" destOrd="0" presId="urn:microsoft.com/office/officeart/2005/8/layout/default"/>
    <dgm:cxn modelId="{D94C9D4E-9EF1-334A-9280-7D179DFDE78D}" type="presParOf" srcId="{6B820EC2-29B2-4C4D-858C-E6EA6439EDF5}" destId="{FFBC6D00-8342-CD45-83DC-30C8899E65E8}" srcOrd="9" destOrd="0" presId="urn:microsoft.com/office/officeart/2005/8/layout/default"/>
    <dgm:cxn modelId="{408A0962-7CB6-4A4F-9AC3-C9CEAB49EE5E}" type="presParOf" srcId="{6B820EC2-29B2-4C4D-858C-E6EA6439EDF5}" destId="{C8459E37-3FEE-3646-8EA6-E1AAA6D5822A}" srcOrd="10" destOrd="0" presId="urn:microsoft.com/office/officeart/2005/8/layout/default"/>
    <dgm:cxn modelId="{E450B63D-5AD6-5C4C-9122-4613748447CB}" type="presParOf" srcId="{6B820EC2-29B2-4C4D-858C-E6EA6439EDF5}" destId="{4A25CAE3-8EB9-A94E-9218-6DD4E9F23C13}" srcOrd="11" destOrd="0" presId="urn:microsoft.com/office/officeart/2005/8/layout/default"/>
    <dgm:cxn modelId="{175A739D-6426-F941-9845-1A277BCC037D}" type="presParOf" srcId="{6B820EC2-29B2-4C4D-858C-E6EA6439EDF5}" destId="{FAAE8916-CACD-7741-B2C9-F888A32871B1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832E9C-4CA1-44C2-ADE9-C30F6DAB5A3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5" csCatId="colorful" phldr="1"/>
      <dgm:spPr/>
      <dgm:t>
        <a:bodyPr/>
        <a:lstStyle/>
        <a:p>
          <a:endParaRPr lang="en-US"/>
        </a:p>
      </dgm:t>
    </dgm:pt>
    <dgm:pt modelId="{43443084-58D4-4783-BCF1-C92CC81047A3}">
      <dgm:prSet/>
      <dgm:spPr/>
      <dgm:t>
        <a:bodyPr/>
        <a:lstStyle/>
        <a:p>
          <a:r>
            <a:rPr lang="en-GB"/>
            <a:t>Now you will be placed into break out rooms. </a:t>
          </a:r>
          <a:endParaRPr lang="en-US"/>
        </a:p>
      </dgm:t>
    </dgm:pt>
    <dgm:pt modelId="{028730D5-8BEF-4BF8-A0F1-B46AFD78FDC6}" type="parTrans" cxnId="{210412EB-AA25-43C2-A106-F932834839E2}">
      <dgm:prSet/>
      <dgm:spPr/>
      <dgm:t>
        <a:bodyPr/>
        <a:lstStyle/>
        <a:p>
          <a:endParaRPr lang="en-US"/>
        </a:p>
      </dgm:t>
    </dgm:pt>
    <dgm:pt modelId="{A0B39465-0393-46DE-B091-F694F611FF91}" type="sibTrans" cxnId="{210412EB-AA25-43C2-A106-F932834839E2}">
      <dgm:prSet/>
      <dgm:spPr/>
      <dgm:t>
        <a:bodyPr/>
        <a:lstStyle/>
        <a:p>
          <a:endParaRPr lang="en-US"/>
        </a:p>
      </dgm:t>
    </dgm:pt>
    <dgm:pt modelId="{51AA407B-EBBD-488C-AF2B-2C167449BC57}">
      <dgm:prSet/>
      <dgm:spPr/>
      <dgm:t>
        <a:bodyPr/>
        <a:lstStyle/>
        <a:p>
          <a:r>
            <a:rPr lang="en-GB"/>
            <a:t>You need to create 5 questions regarding the module that you have. </a:t>
          </a:r>
          <a:endParaRPr lang="en-US"/>
        </a:p>
      </dgm:t>
    </dgm:pt>
    <dgm:pt modelId="{2F8A917B-E9C6-4794-8A1E-F6C7A24ABBA9}" type="parTrans" cxnId="{20A64578-8768-4320-A319-D8A6178F9852}">
      <dgm:prSet/>
      <dgm:spPr/>
      <dgm:t>
        <a:bodyPr/>
        <a:lstStyle/>
        <a:p>
          <a:endParaRPr lang="en-US"/>
        </a:p>
      </dgm:t>
    </dgm:pt>
    <dgm:pt modelId="{FF97E959-24D6-4DD2-AD26-60D05BE01EBD}" type="sibTrans" cxnId="{20A64578-8768-4320-A319-D8A6178F9852}">
      <dgm:prSet/>
      <dgm:spPr/>
      <dgm:t>
        <a:bodyPr/>
        <a:lstStyle/>
        <a:p>
          <a:endParaRPr lang="en-US"/>
        </a:p>
      </dgm:t>
    </dgm:pt>
    <dgm:pt modelId="{ED8D6F49-8A08-4D22-BD85-30DE41058F51}">
      <dgm:prSet/>
      <dgm:spPr/>
      <dgm:t>
        <a:bodyPr/>
        <a:lstStyle/>
        <a:p>
          <a:r>
            <a:rPr lang="en-GB"/>
            <a:t>You have 15 minutes to do this. </a:t>
          </a:r>
          <a:endParaRPr lang="en-US"/>
        </a:p>
      </dgm:t>
    </dgm:pt>
    <dgm:pt modelId="{D8370C80-5B20-490B-8235-B776A44FA5E2}" type="parTrans" cxnId="{B340F612-94D2-4955-9759-92BA82FE6104}">
      <dgm:prSet/>
      <dgm:spPr/>
      <dgm:t>
        <a:bodyPr/>
        <a:lstStyle/>
        <a:p>
          <a:endParaRPr lang="en-US"/>
        </a:p>
      </dgm:t>
    </dgm:pt>
    <dgm:pt modelId="{F0C51026-1B9A-4F84-B3A0-1C21F5C86A27}" type="sibTrans" cxnId="{B340F612-94D2-4955-9759-92BA82FE6104}">
      <dgm:prSet/>
      <dgm:spPr/>
      <dgm:t>
        <a:bodyPr/>
        <a:lstStyle/>
        <a:p>
          <a:endParaRPr lang="en-US"/>
        </a:p>
      </dgm:t>
    </dgm:pt>
    <dgm:pt modelId="{7FE9B91F-2BE3-4B11-985C-078B4007C0BF}">
      <dgm:prSet/>
      <dgm:spPr/>
      <dgm:t>
        <a:bodyPr/>
        <a:lstStyle/>
        <a:p>
          <a:r>
            <a:rPr lang="en-GB"/>
            <a:t>Then one member of the group will be asked to feedback to the class. </a:t>
          </a:r>
          <a:endParaRPr lang="en-US"/>
        </a:p>
      </dgm:t>
    </dgm:pt>
    <dgm:pt modelId="{1DA12C51-A612-4EE2-AB7F-21F73BB8065A}" type="parTrans" cxnId="{BF4B0A5B-6516-4CFC-ADC4-28A9E4032A6F}">
      <dgm:prSet/>
      <dgm:spPr/>
      <dgm:t>
        <a:bodyPr/>
        <a:lstStyle/>
        <a:p>
          <a:endParaRPr lang="en-US"/>
        </a:p>
      </dgm:t>
    </dgm:pt>
    <dgm:pt modelId="{5E67EC0F-74B2-470A-9A5D-69011084C53D}" type="sibTrans" cxnId="{BF4B0A5B-6516-4CFC-ADC4-28A9E4032A6F}">
      <dgm:prSet/>
      <dgm:spPr/>
      <dgm:t>
        <a:bodyPr/>
        <a:lstStyle/>
        <a:p>
          <a:endParaRPr lang="en-US"/>
        </a:p>
      </dgm:t>
    </dgm:pt>
    <dgm:pt modelId="{E90DB908-F498-4744-B14A-7DD57B3E3D7C}" type="pres">
      <dgm:prSet presAssocID="{D6832E9C-4CA1-44C2-ADE9-C30F6DAB5A37}" presName="root" presStyleCnt="0">
        <dgm:presLayoutVars>
          <dgm:dir/>
          <dgm:resizeHandles val="exact"/>
        </dgm:presLayoutVars>
      </dgm:prSet>
      <dgm:spPr/>
    </dgm:pt>
    <dgm:pt modelId="{9EF5C017-11E1-4197-86D7-6B1B68442E3F}" type="pres">
      <dgm:prSet presAssocID="{D6832E9C-4CA1-44C2-ADE9-C30F6DAB5A37}" presName="container" presStyleCnt="0">
        <dgm:presLayoutVars>
          <dgm:dir/>
          <dgm:resizeHandles val="exact"/>
        </dgm:presLayoutVars>
      </dgm:prSet>
      <dgm:spPr/>
    </dgm:pt>
    <dgm:pt modelId="{D99D7E91-B05F-4EFD-BBFA-5C4C92387AB0}" type="pres">
      <dgm:prSet presAssocID="{43443084-58D4-4783-BCF1-C92CC81047A3}" presName="compNode" presStyleCnt="0"/>
      <dgm:spPr/>
    </dgm:pt>
    <dgm:pt modelId="{7FABDF4E-FFB6-45F5-BC54-2337E7230A75}" type="pres">
      <dgm:prSet presAssocID="{43443084-58D4-4783-BCF1-C92CC81047A3}" presName="iconBgRect" presStyleLbl="bgShp" presStyleIdx="0" presStyleCnt="4"/>
      <dgm:spPr/>
    </dgm:pt>
    <dgm:pt modelId="{4D6904EA-FFD0-4015-9E08-DC56572E4EAC}" type="pres">
      <dgm:prSet presAssocID="{43443084-58D4-4783-BCF1-C92CC81047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with solid fill"/>
        </a:ext>
      </dgm:extLst>
    </dgm:pt>
    <dgm:pt modelId="{F108A0D2-131A-4457-952F-E539E17A4D5F}" type="pres">
      <dgm:prSet presAssocID="{43443084-58D4-4783-BCF1-C92CC81047A3}" presName="spaceRect" presStyleCnt="0"/>
      <dgm:spPr/>
    </dgm:pt>
    <dgm:pt modelId="{2B3EC470-AFE2-48FC-9F64-FAAD1A215089}" type="pres">
      <dgm:prSet presAssocID="{43443084-58D4-4783-BCF1-C92CC81047A3}" presName="textRect" presStyleLbl="revTx" presStyleIdx="0" presStyleCnt="4">
        <dgm:presLayoutVars>
          <dgm:chMax val="1"/>
          <dgm:chPref val="1"/>
        </dgm:presLayoutVars>
      </dgm:prSet>
      <dgm:spPr/>
    </dgm:pt>
    <dgm:pt modelId="{CC7A2B20-64C9-4420-8E34-27A3DB8ACD8E}" type="pres">
      <dgm:prSet presAssocID="{A0B39465-0393-46DE-B091-F694F611FF91}" presName="sibTrans" presStyleLbl="sibTrans2D1" presStyleIdx="0" presStyleCnt="0"/>
      <dgm:spPr/>
    </dgm:pt>
    <dgm:pt modelId="{E4178093-1595-44EA-AE7D-5CA93BE9FE96}" type="pres">
      <dgm:prSet presAssocID="{51AA407B-EBBD-488C-AF2B-2C167449BC57}" presName="compNode" presStyleCnt="0"/>
      <dgm:spPr/>
    </dgm:pt>
    <dgm:pt modelId="{8B78652D-757D-4B46-A2E3-67367D4EB74F}" type="pres">
      <dgm:prSet presAssocID="{51AA407B-EBBD-488C-AF2B-2C167449BC57}" presName="iconBgRect" presStyleLbl="bgShp" presStyleIdx="1" presStyleCnt="4"/>
      <dgm:spPr/>
    </dgm:pt>
    <dgm:pt modelId="{EF600DB1-0B08-49B9-9E2D-8A3656B1101D}" type="pres">
      <dgm:prSet presAssocID="{51AA407B-EBBD-488C-AF2B-2C167449BC5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6F5DC7C3-32D6-4A8A-BAFA-B1C1F32C1C18}" type="pres">
      <dgm:prSet presAssocID="{51AA407B-EBBD-488C-AF2B-2C167449BC57}" presName="spaceRect" presStyleCnt="0"/>
      <dgm:spPr/>
    </dgm:pt>
    <dgm:pt modelId="{483BBF7B-AB57-4575-96F0-0F9E8561DA0B}" type="pres">
      <dgm:prSet presAssocID="{51AA407B-EBBD-488C-AF2B-2C167449BC57}" presName="textRect" presStyleLbl="revTx" presStyleIdx="1" presStyleCnt="4">
        <dgm:presLayoutVars>
          <dgm:chMax val="1"/>
          <dgm:chPref val="1"/>
        </dgm:presLayoutVars>
      </dgm:prSet>
      <dgm:spPr/>
    </dgm:pt>
    <dgm:pt modelId="{116B6CB7-1317-43F9-A7AF-2736D6F5AED5}" type="pres">
      <dgm:prSet presAssocID="{FF97E959-24D6-4DD2-AD26-60D05BE01EBD}" presName="sibTrans" presStyleLbl="sibTrans2D1" presStyleIdx="0" presStyleCnt="0"/>
      <dgm:spPr/>
    </dgm:pt>
    <dgm:pt modelId="{886F413F-90E2-4564-9B66-7A50EA0144B9}" type="pres">
      <dgm:prSet presAssocID="{ED8D6F49-8A08-4D22-BD85-30DE41058F51}" presName="compNode" presStyleCnt="0"/>
      <dgm:spPr/>
    </dgm:pt>
    <dgm:pt modelId="{1634223E-0D89-42CE-B86E-58C2D7DB905D}" type="pres">
      <dgm:prSet presAssocID="{ED8D6F49-8A08-4D22-BD85-30DE41058F51}" presName="iconBgRect" presStyleLbl="bgShp" presStyleIdx="2" presStyleCnt="4"/>
      <dgm:spPr/>
    </dgm:pt>
    <dgm:pt modelId="{1373DD44-D73D-4BCC-AD0E-86692E1999B2}" type="pres">
      <dgm:prSet presAssocID="{ED8D6F49-8A08-4D22-BD85-30DE41058F5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351C34C-E304-438A-8206-9F2EA200663C}" type="pres">
      <dgm:prSet presAssocID="{ED8D6F49-8A08-4D22-BD85-30DE41058F51}" presName="spaceRect" presStyleCnt="0"/>
      <dgm:spPr/>
    </dgm:pt>
    <dgm:pt modelId="{D76DABB6-BC08-4460-ABBC-517F7A7CBFF9}" type="pres">
      <dgm:prSet presAssocID="{ED8D6F49-8A08-4D22-BD85-30DE41058F51}" presName="textRect" presStyleLbl="revTx" presStyleIdx="2" presStyleCnt="4">
        <dgm:presLayoutVars>
          <dgm:chMax val="1"/>
          <dgm:chPref val="1"/>
        </dgm:presLayoutVars>
      </dgm:prSet>
      <dgm:spPr/>
    </dgm:pt>
    <dgm:pt modelId="{25CC1E57-3C3D-4042-ADF6-3CE395E88B7C}" type="pres">
      <dgm:prSet presAssocID="{F0C51026-1B9A-4F84-B3A0-1C21F5C86A27}" presName="sibTrans" presStyleLbl="sibTrans2D1" presStyleIdx="0" presStyleCnt="0"/>
      <dgm:spPr/>
    </dgm:pt>
    <dgm:pt modelId="{E3ACA5FE-D6B1-4036-AB43-5D61D6F0B868}" type="pres">
      <dgm:prSet presAssocID="{7FE9B91F-2BE3-4B11-985C-078B4007C0BF}" presName="compNode" presStyleCnt="0"/>
      <dgm:spPr/>
    </dgm:pt>
    <dgm:pt modelId="{20281BB7-6BD1-41CB-AA79-EEE609A684EC}" type="pres">
      <dgm:prSet presAssocID="{7FE9B91F-2BE3-4B11-985C-078B4007C0BF}" presName="iconBgRect" presStyleLbl="bgShp" presStyleIdx="3" presStyleCnt="4"/>
      <dgm:spPr/>
    </dgm:pt>
    <dgm:pt modelId="{E11679D1-2B60-43BD-90AE-5C887588899E}" type="pres">
      <dgm:prSet presAssocID="{7FE9B91F-2BE3-4B11-985C-078B4007C0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4295B2E8-E951-4B4A-8A04-1B0A718F1F24}" type="pres">
      <dgm:prSet presAssocID="{7FE9B91F-2BE3-4B11-985C-078B4007C0BF}" presName="spaceRect" presStyleCnt="0"/>
      <dgm:spPr/>
    </dgm:pt>
    <dgm:pt modelId="{D9DFC39F-FF57-47BB-9FF6-2DAC356D49F3}" type="pres">
      <dgm:prSet presAssocID="{7FE9B91F-2BE3-4B11-985C-078B4007C0B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340F612-94D2-4955-9759-92BA82FE6104}" srcId="{D6832E9C-4CA1-44C2-ADE9-C30F6DAB5A37}" destId="{ED8D6F49-8A08-4D22-BD85-30DE41058F51}" srcOrd="2" destOrd="0" parTransId="{D8370C80-5B20-490B-8235-B776A44FA5E2}" sibTransId="{F0C51026-1B9A-4F84-B3A0-1C21F5C86A27}"/>
    <dgm:cxn modelId="{7F471D16-7BD1-42E5-B259-65810F1A05DB}" type="presOf" srcId="{D6832E9C-4CA1-44C2-ADE9-C30F6DAB5A37}" destId="{E90DB908-F498-4744-B14A-7DD57B3E3D7C}" srcOrd="0" destOrd="0" presId="urn:microsoft.com/office/officeart/2018/2/layout/IconCircleList"/>
    <dgm:cxn modelId="{AC797D16-829F-40CC-AF7B-B337C1B1BCB9}" type="presOf" srcId="{7FE9B91F-2BE3-4B11-985C-078B4007C0BF}" destId="{D9DFC39F-FF57-47BB-9FF6-2DAC356D49F3}" srcOrd="0" destOrd="0" presId="urn:microsoft.com/office/officeart/2018/2/layout/IconCircleList"/>
    <dgm:cxn modelId="{EFED7B17-0C20-4327-AABB-ACCCC70C69D0}" type="presOf" srcId="{A0B39465-0393-46DE-B091-F694F611FF91}" destId="{CC7A2B20-64C9-4420-8E34-27A3DB8ACD8E}" srcOrd="0" destOrd="0" presId="urn:microsoft.com/office/officeart/2018/2/layout/IconCircleList"/>
    <dgm:cxn modelId="{BF4B0A5B-6516-4CFC-ADC4-28A9E4032A6F}" srcId="{D6832E9C-4CA1-44C2-ADE9-C30F6DAB5A37}" destId="{7FE9B91F-2BE3-4B11-985C-078B4007C0BF}" srcOrd="3" destOrd="0" parTransId="{1DA12C51-A612-4EE2-AB7F-21F73BB8065A}" sibTransId="{5E67EC0F-74B2-470A-9A5D-69011084C53D}"/>
    <dgm:cxn modelId="{20A64578-8768-4320-A319-D8A6178F9852}" srcId="{D6832E9C-4CA1-44C2-ADE9-C30F6DAB5A37}" destId="{51AA407B-EBBD-488C-AF2B-2C167449BC57}" srcOrd="1" destOrd="0" parTransId="{2F8A917B-E9C6-4794-8A1E-F6C7A24ABBA9}" sibTransId="{FF97E959-24D6-4DD2-AD26-60D05BE01EBD}"/>
    <dgm:cxn modelId="{7FCB569F-CEDF-48DA-B7AC-F562B770A509}" type="presOf" srcId="{43443084-58D4-4783-BCF1-C92CC81047A3}" destId="{2B3EC470-AFE2-48FC-9F64-FAAD1A215089}" srcOrd="0" destOrd="0" presId="urn:microsoft.com/office/officeart/2018/2/layout/IconCircleList"/>
    <dgm:cxn modelId="{C5AECAA6-ED6F-42DE-AD7F-F7A89F35B071}" type="presOf" srcId="{ED8D6F49-8A08-4D22-BD85-30DE41058F51}" destId="{D76DABB6-BC08-4460-ABBC-517F7A7CBFF9}" srcOrd="0" destOrd="0" presId="urn:microsoft.com/office/officeart/2018/2/layout/IconCircleList"/>
    <dgm:cxn modelId="{C1B73DB1-8E33-444A-853D-7FC2C5A752D2}" type="presOf" srcId="{F0C51026-1B9A-4F84-B3A0-1C21F5C86A27}" destId="{25CC1E57-3C3D-4042-ADF6-3CE395E88B7C}" srcOrd="0" destOrd="0" presId="urn:microsoft.com/office/officeart/2018/2/layout/IconCircleList"/>
    <dgm:cxn modelId="{086903BB-355F-48B3-91D6-98DF2122D8DE}" type="presOf" srcId="{51AA407B-EBBD-488C-AF2B-2C167449BC57}" destId="{483BBF7B-AB57-4575-96F0-0F9E8561DA0B}" srcOrd="0" destOrd="0" presId="urn:microsoft.com/office/officeart/2018/2/layout/IconCircleList"/>
    <dgm:cxn modelId="{337AC6EA-D89E-4B2B-B536-58B71E272A2A}" type="presOf" srcId="{FF97E959-24D6-4DD2-AD26-60D05BE01EBD}" destId="{116B6CB7-1317-43F9-A7AF-2736D6F5AED5}" srcOrd="0" destOrd="0" presId="urn:microsoft.com/office/officeart/2018/2/layout/IconCircleList"/>
    <dgm:cxn modelId="{210412EB-AA25-43C2-A106-F932834839E2}" srcId="{D6832E9C-4CA1-44C2-ADE9-C30F6DAB5A37}" destId="{43443084-58D4-4783-BCF1-C92CC81047A3}" srcOrd="0" destOrd="0" parTransId="{028730D5-8BEF-4BF8-A0F1-B46AFD78FDC6}" sibTransId="{A0B39465-0393-46DE-B091-F694F611FF91}"/>
    <dgm:cxn modelId="{8D3A6625-4E2D-4D6F-A68A-3A44E7E1CA27}" type="presParOf" srcId="{E90DB908-F498-4744-B14A-7DD57B3E3D7C}" destId="{9EF5C017-11E1-4197-86D7-6B1B68442E3F}" srcOrd="0" destOrd="0" presId="urn:microsoft.com/office/officeart/2018/2/layout/IconCircleList"/>
    <dgm:cxn modelId="{0C53238F-75C4-4347-8ABE-723D86E3A8CB}" type="presParOf" srcId="{9EF5C017-11E1-4197-86D7-6B1B68442E3F}" destId="{D99D7E91-B05F-4EFD-BBFA-5C4C92387AB0}" srcOrd="0" destOrd="0" presId="urn:microsoft.com/office/officeart/2018/2/layout/IconCircleList"/>
    <dgm:cxn modelId="{3AC1396D-6073-446B-A08C-EBA31DF1AE7C}" type="presParOf" srcId="{D99D7E91-B05F-4EFD-BBFA-5C4C92387AB0}" destId="{7FABDF4E-FFB6-45F5-BC54-2337E7230A75}" srcOrd="0" destOrd="0" presId="urn:microsoft.com/office/officeart/2018/2/layout/IconCircleList"/>
    <dgm:cxn modelId="{97421BD5-62EA-4263-AAF5-465E98FA42DF}" type="presParOf" srcId="{D99D7E91-B05F-4EFD-BBFA-5C4C92387AB0}" destId="{4D6904EA-FFD0-4015-9E08-DC56572E4EAC}" srcOrd="1" destOrd="0" presId="urn:microsoft.com/office/officeart/2018/2/layout/IconCircleList"/>
    <dgm:cxn modelId="{76C437E1-28ED-4BE0-8C1D-DAD237B3F109}" type="presParOf" srcId="{D99D7E91-B05F-4EFD-BBFA-5C4C92387AB0}" destId="{F108A0D2-131A-4457-952F-E539E17A4D5F}" srcOrd="2" destOrd="0" presId="urn:microsoft.com/office/officeart/2018/2/layout/IconCircleList"/>
    <dgm:cxn modelId="{E7B342A2-CF63-4337-88CD-D3143B5E3D16}" type="presParOf" srcId="{D99D7E91-B05F-4EFD-BBFA-5C4C92387AB0}" destId="{2B3EC470-AFE2-48FC-9F64-FAAD1A215089}" srcOrd="3" destOrd="0" presId="urn:microsoft.com/office/officeart/2018/2/layout/IconCircleList"/>
    <dgm:cxn modelId="{03187B21-4F56-40C8-A0C9-C54E6AD21758}" type="presParOf" srcId="{9EF5C017-11E1-4197-86D7-6B1B68442E3F}" destId="{CC7A2B20-64C9-4420-8E34-27A3DB8ACD8E}" srcOrd="1" destOrd="0" presId="urn:microsoft.com/office/officeart/2018/2/layout/IconCircleList"/>
    <dgm:cxn modelId="{7613A072-F3E8-499E-9F10-246E59D7A583}" type="presParOf" srcId="{9EF5C017-11E1-4197-86D7-6B1B68442E3F}" destId="{E4178093-1595-44EA-AE7D-5CA93BE9FE96}" srcOrd="2" destOrd="0" presId="urn:microsoft.com/office/officeart/2018/2/layout/IconCircleList"/>
    <dgm:cxn modelId="{093A4E34-94A7-4C04-8E6C-3F14AC979097}" type="presParOf" srcId="{E4178093-1595-44EA-AE7D-5CA93BE9FE96}" destId="{8B78652D-757D-4B46-A2E3-67367D4EB74F}" srcOrd="0" destOrd="0" presId="urn:microsoft.com/office/officeart/2018/2/layout/IconCircleList"/>
    <dgm:cxn modelId="{41804835-60A1-4336-93D0-6FA85720D3C1}" type="presParOf" srcId="{E4178093-1595-44EA-AE7D-5CA93BE9FE96}" destId="{EF600DB1-0B08-49B9-9E2D-8A3656B1101D}" srcOrd="1" destOrd="0" presId="urn:microsoft.com/office/officeart/2018/2/layout/IconCircleList"/>
    <dgm:cxn modelId="{3ED4928A-960A-4F55-B753-04066AE2AE25}" type="presParOf" srcId="{E4178093-1595-44EA-AE7D-5CA93BE9FE96}" destId="{6F5DC7C3-32D6-4A8A-BAFA-B1C1F32C1C18}" srcOrd="2" destOrd="0" presId="urn:microsoft.com/office/officeart/2018/2/layout/IconCircleList"/>
    <dgm:cxn modelId="{3FE2D7BC-A661-4728-8754-A4C9B9325F11}" type="presParOf" srcId="{E4178093-1595-44EA-AE7D-5CA93BE9FE96}" destId="{483BBF7B-AB57-4575-96F0-0F9E8561DA0B}" srcOrd="3" destOrd="0" presId="urn:microsoft.com/office/officeart/2018/2/layout/IconCircleList"/>
    <dgm:cxn modelId="{A03A58B2-2CA6-4923-9089-BC20F086F823}" type="presParOf" srcId="{9EF5C017-11E1-4197-86D7-6B1B68442E3F}" destId="{116B6CB7-1317-43F9-A7AF-2736D6F5AED5}" srcOrd="3" destOrd="0" presId="urn:microsoft.com/office/officeart/2018/2/layout/IconCircleList"/>
    <dgm:cxn modelId="{B2317472-1FBC-43EA-BB67-ECB61ED3DE4E}" type="presParOf" srcId="{9EF5C017-11E1-4197-86D7-6B1B68442E3F}" destId="{886F413F-90E2-4564-9B66-7A50EA0144B9}" srcOrd="4" destOrd="0" presId="urn:microsoft.com/office/officeart/2018/2/layout/IconCircleList"/>
    <dgm:cxn modelId="{F4B24F0A-143D-4352-AA02-DA3D7CD8E56C}" type="presParOf" srcId="{886F413F-90E2-4564-9B66-7A50EA0144B9}" destId="{1634223E-0D89-42CE-B86E-58C2D7DB905D}" srcOrd="0" destOrd="0" presId="urn:microsoft.com/office/officeart/2018/2/layout/IconCircleList"/>
    <dgm:cxn modelId="{D233A177-A681-439F-A512-9CAC1FD1B6BE}" type="presParOf" srcId="{886F413F-90E2-4564-9B66-7A50EA0144B9}" destId="{1373DD44-D73D-4BCC-AD0E-86692E1999B2}" srcOrd="1" destOrd="0" presId="urn:microsoft.com/office/officeart/2018/2/layout/IconCircleList"/>
    <dgm:cxn modelId="{6DBA0D8D-1732-44A2-A858-20172E04C0F5}" type="presParOf" srcId="{886F413F-90E2-4564-9B66-7A50EA0144B9}" destId="{F351C34C-E304-438A-8206-9F2EA200663C}" srcOrd="2" destOrd="0" presId="urn:microsoft.com/office/officeart/2018/2/layout/IconCircleList"/>
    <dgm:cxn modelId="{315899FA-4DE3-4A1C-ACDA-CC2AA24521BB}" type="presParOf" srcId="{886F413F-90E2-4564-9B66-7A50EA0144B9}" destId="{D76DABB6-BC08-4460-ABBC-517F7A7CBFF9}" srcOrd="3" destOrd="0" presId="urn:microsoft.com/office/officeart/2018/2/layout/IconCircleList"/>
    <dgm:cxn modelId="{B003086E-E903-491E-A174-7018D41A5E48}" type="presParOf" srcId="{9EF5C017-11E1-4197-86D7-6B1B68442E3F}" destId="{25CC1E57-3C3D-4042-ADF6-3CE395E88B7C}" srcOrd="5" destOrd="0" presId="urn:microsoft.com/office/officeart/2018/2/layout/IconCircleList"/>
    <dgm:cxn modelId="{64AB421E-AB5C-4B54-B4E4-74F7D83EF871}" type="presParOf" srcId="{9EF5C017-11E1-4197-86D7-6B1B68442E3F}" destId="{E3ACA5FE-D6B1-4036-AB43-5D61D6F0B868}" srcOrd="6" destOrd="0" presId="urn:microsoft.com/office/officeart/2018/2/layout/IconCircleList"/>
    <dgm:cxn modelId="{4CF64E82-F82C-49F0-B4B8-135A2E99F89E}" type="presParOf" srcId="{E3ACA5FE-D6B1-4036-AB43-5D61D6F0B868}" destId="{20281BB7-6BD1-41CB-AA79-EEE609A684EC}" srcOrd="0" destOrd="0" presId="urn:microsoft.com/office/officeart/2018/2/layout/IconCircleList"/>
    <dgm:cxn modelId="{9EB9CCFF-51C5-4A02-A44C-F156EE945BC8}" type="presParOf" srcId="{E3ACA5FE-D6B1-4036-AB43-5D61D6F0B868}" destId="{E11679D1-2B60-43BD-90AE-5C887588899E}" srcOrd="1" destOrd="0" presId="urn:microsoft.com/office/officeart/2018/2/layout/IconCircleList"/>
    <dgm:cxn modelId="{874857C6-BA18-4CF5-9282-D1C7A6131E68}" type="presParOf" srcId="{E3ACA5FE-D6B1-4036-AB43-5D61D6F0B868}" destId="{4295B2E8-E951-4B4A-8A04-1B0A718F1F24}" srcOrd="2" destOrd="0" presId="urn:microsoft.com/office/officeart/2018/2/layout/IconCircleList"/>
    <dgm:cxn modelId="{D6ACD82D-E831-4AA4-B81E-19C1E6F1F5A5}" type="presParOf" srcId="{E3ACA5FE-D6B1-4036-AB43-5D61D6F0B868}" destId="{D9DFC39F-FF57-47BB-9FF6-2DAC356D49F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FE728B9-B13A-498F-BE8A-2033CC73912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D39E340-890F-4066-8A7C-D43861E141EF}">
      <dgm:prSet/>
      <dgm:spPr/>
      <dgm:t>
        <a:bodyPr/>
        <a:lstStyle/>
        <a:p>
          <a:r>
            <a:rPr lang="en-GB"/>
            <a:t>Contact information</a:t>
          </a:r>
          <a:endParaRPr lang="en-US"/>
        </a:p>
      </dgm:t>
    </dgm:pt>
    <dgm:pt modelId="{CF7CD44E-37B9-44DA-ADB3-C329C70495DC}" type="parTrans" cxnId="{FC26DE81-C90C-4CF0-9330-C246DA586CBD}">
      <dgm:prSet/>
      <dgm:spPr/>
      <dgm:t>
        <a:bodyPr/>
        <a:lstStyle/>
        <a:p>
          <a:endParaRPr lang="en-US"/>
        </a:p>
      </dgm:t>
    </dgm:pt>
    <dgm:pt modelId="{C106BD14-E6DA-4518-850D-D0B9FF111416}" type="sibTrans" cxnId="{FC26DE81-C90C-4CF0-9330-C246DA586CBD}">
      <dgm:prSet/>
      <dgm:spPr/>
      <dgm:t>
        <a:bodyPr/>
        <a:lstStyle/>
        <a:p>
          <a:endParaRPr lang="en-US"/>
        </a:p>
      </dgm:t>
    </dgm:pt>
    <dgm:pt modelId="{CA1F56AA-1A56-4E08-A0F3-2ACD4754842C}">
      <dgm:prSet/>
      <dgm:spPr/>
      <dgm:t>
        <a:bodyPr/>
        <a:lstStyle/>
        <a:p>
          <a:r>
            <a:rPr lang="en-GB"/>
            <a:t>Module structure. </a:t>
          </a:r>
          <a:endParaRPr lang="en-US"/>
        </a:p>
      </dgm:t>
    </dgm:pt>
    <dgm:pt modelId="{676A654D-9E56-4A16-98F9-A8AB9C8E68AB}" type="parTrans" cxnId="{453544C9-D500-46EF-85DC-5D90ADF07032}">
      <dgm:prSet/>
      <dgm:spPr/>
      <dgm:t>
        <a:bodyPr/>
        <a:lstStyle/>
        <a:p>
          <a:endParaRPr lang="en-US"/>
        </a:p>
      </dgm:t>
    </dgm:pt>
    <dgm:pt modelId="{F3A23D16-49D7-408F-8B11-9702C47B444B}" type="sibTrans" cxnId="{453544C9-D500-46EF-85DC-5D90ADF07032}">
      <dgm:prSet/>
      <dgm:spPr/>
      <dgm:t>
        <a:bodyPr/>
        <a:lstStyle/>
        <a:p>
          <a:endParaRPr lang="en-US"/>
        </a:p>
      </dgm:t>
    </dgm:pt>
    <dgm:pt modelId="{7ECD10B3-81AC-4286-A290-6C4BE33CEA14}">
      <dgm:prSet/>
      <dgm:spPr/>
      <dgm:t>
        <a:bodyPr/>
        <a:lstStyle/>
        <a:p>
          <a:r>
            <a:rPr lang="en-GB"/>
            <a:t>Assessments. </a:t>
          </a:r>
          <a:endParaRPr lang="en-US"/>
        </a:p>
      </dgm:t>
    </dgm:pt>
    <dgm:pt modelId="{AE5E2229-B5C6-4B08-940C-752DEAF1D7CC}" type="parTrans" cxnId="{F574D591-56EE-469B-BF9F-AF7DE4D911FB}">
      <dgm:prSet/>
      <dgm:spPr/>
      <dgm:t>
        <a:bodyPr/>
        <a:lstStyle/>
        <a:p>
          <a:endParaRPr lang="en-US"/>
        </a:p>
      </dgm:t>
    </dgm:pt>
    <dgm:pt modelId="{D25E8088-CD8D-4591-A309-942194FBB59F}" type="sibTrans" cxnId="{F574D591-56EE-469B-BF9F-AF7DE4D911FB}">
      <dgm:prSet/>
      <dgm:spPr/>
      <dgm:t>
        <a:bodyPr/>
        <a:lstStyle/>
        <a:p>
          <a:endParaRPr lang="en-US"/>
        </a:p>
      </dgm:t>
    </dgm:pt>
    <dgm:pt modelId="{F1783235-C10B-4E12-8814-819FCAAFF299}">
      <dgm:prSet/>
      <dgm:spPr/>
      <dgm:t>
        <a:bodyPr/>
        <a:lstStyle/>
        <a:p>
          <a:r>
            <a:rPr lang="en-GB"/>
            <a:t>Scheme of work. </a:t>
          </a:r>
          <a:endParaRPr lang="en-US"/>
        </a:p>
      </dgm:t>
    </dgm:pt>
    <dgm:pt modelId="{85CB9C6B-8ED3-43B4-997D-BA77080636EF}" type="parTrans" cxnId="{670AB16F-1D4E-44E7-84C5-55531110B193}">
      <dgm:prSet/>
      <dgm:spPr/>
      <dgm:t>
        <a:bodyPr/>
        <a:lstStyle/>
        <a:p>
          <a:endParaRPr lang="en-US"/>
        </a:p>
      </dgm:t>
    </dgm:pt>
    <dgm:pt modelId="{B3223A85-A2E5-4E2B-9591-5376980ECC88}" type="sibTrans" cxnId="{670AB16F-1D4E-44E7-84C5-55531110B193}">
      <dgm:prSet/>
      <dgm:spPr/>
      <dgm:t>
        <a:bodyPr/>
        <a:lstStyle/>
        <a:p>
          <a:endParaRPr lang="en-US"/>
        </a:p>
      </dgm:t>
    </dgm:pt>
    <dgm:pt modelId="{4F9C1A13-102F-4493-BAD7-D069C18B52EF}">
      <dgm:prSet/>
      <dgm:spPr/>
      <dgm:t>
        <a:bodyPr/>
        <a:lstStyle/>
        <a:p>
          <a:r>
            <a:rPr lang="en-GB"/>
            <a:t>Assignment 1.</a:t>
          </a:r>
          <a:endParaRPr lang="en-US"/>
        </a:p>
      </dgm:t>
    </dgm:pt>
    <dgm:pt modelId="{8B9EDBCE-EBD8-48AB-A6AA-99AEA709C634}" type="parTrans" cxnId="{22FE206B-37D7-45F4-9EF1-D48E6E4EEC59}">
      <dgm:prSet/>
      <dgm:spPr/>
      <dgm:t>
        <a:bodyPr/>
        <a:lstStyle/>
        <a:p>
          <a:endParaRPr lang="en-US"/>
        </a:p>
      </dgm:t>
    </dgm:pt>
    <dgm:pt modelId="{B40201AD-09C0-4346-BFA2-E38431D8B92F}" type="sibTrans" cxnId="{22FE206B-37D7-45F4-9EF1-D48E6E4EEC59}">
      <dgm:prSet/>
      <dgm:spPr/>
      <dgm:t>
        <a:bodyPr/>
        <a:lstStyle/>
        <a:p>
          <a:endParaRPr lang="en-US"/>
        </a:p>
      </dgm:t>
    </dgm:pt>
    <dgm:pt modelId="{B8059034-8CD5-49E5-9BD6-876E53F3C514}" type="pres">
      <dgm:prSet presAssocID="{2FE728B9-B13A-498F-BE8A-2033CC739129}" presName="root" presStyleCnt="0">
        <dgm:presLayoutVars>
          <dgm:dir/>
          <dgm:resizeHandles val="exact"/>
        </dgm:presLayoutVars>
      </dgm:prSet>
      <dgm:spPr/>
    </dgm:pt>
    <dgm:pt modelId="{9373FCF4-CA51-4A95-807A-2101C64F25B9}" type="pres">
      <dgm:prSet presAssocID="{FD39E340-890F-4066-8A7C-D43861E141EF}" presName="compNode" presStyleCnt="0"/>
      <dgm:spPr/>
    </dgm:pt>
    <dgm:pt modelId="{613AC240-530A-48BA-9C8C-0641015E6C56}" type="pres">
      <dgm:prSet presAssocID="{FD39E340-890F-4066-8A7C-D43861E141EF}" presName="bgRect" presStyleLbl="bgShp" presStyleIdx="0" presStyleCnt="5"/>
      <dgm:spPr/>
    </dgm:pt>
    <dgm:pt modelId="{FE8D3212-29EB-4F06-8BE8-1236101D4212}" type="pres">
      <dgm:prSet presAssocID="{FD39E340-890F-4066-8A7C-D43861E141E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eiver"/>
        </a:ext>
      </dgm:extLst>
    </dgm:pt>
    <dgm:pt modelId="{36A94C4B-CD03-4BF7-A085-DFEB8988A682}" type="pres">
      <dgm:prSet presAssocID="{FD39E340-890F-4066-8A7C-D43861E141EF}" presName="spaceRect" presStyleCnt="0"/>
      <dgm:spPr/>
    </dgm:pt>
    <dgm:pt modelId="{87C6AE65-2B1C-4946-BBEF-ED31717BEEB7}" type="pres">
      <dgm:prSet presAssocID="{FD39E340-890F-4066-8A7C-D43861E141EF}" presName="parTx" presStyleLbl="revTx" presStyleIdx="0" presStyleCnt="5">
        <dgm:presLayoutVars>
          <dgm:chMax val="0"/>
          <dgm:chPref val="0"/>
        </dgm:presLayoutVars>
      </dgm:prSet>
      <dgm:spPr/>
    </dgm:pt>
    <dgm:pt modelId="{AE1C26C4-B528-42F6-AB28-2A52C958C705}" type="pres">
      <dgm:prSet presAssocID="{C106BD14-E6DA-4518-850D-D0B9FF111416}" presName="sibTrans" presStyleCnt="0"/>
      <dgm:spPr/>
    </dgm:pt>
    <dgm:pt modelId="{3AAA715A-934D-4FE1-A8BF-7C41E35C96F3}" type="pres">
      <dgm:prSet presAssocID="{CA1F56AA-1A56-4E08-A0F3-2ACD4754842C}" presName="compNode" presStyleCnt="0"/>
      <dgm:spPr/>
    </dgm:pt>
    <dgm:pt modelId="{88135CB7-A8C7-4E45-8E2A-FCAFBEE3F665}" type="pres">
      <dgm:prSet presAssocID="{CA1F56AA-1A56-4E08-A0F3-2ACD4754842C}" presName="bgRect" presStyleLbl="bgShp" presStyleIdx="1" presStyleCnt="5"/>
      <dgm:spPr/>
    </dgm:pt>
    <dgm:pt modelId="{A3913E18-B669-46B5-BC72-E946B2EE9038}" type="pres">
      <dgm:prSet presAssocID="{CA1F56AA-1A56-4E08-A0F3-2ACD4754842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D200D81-D49B-47E2-A8C9-E968E6CDABE2}" type="pres">
      <dgm:prSet presAssocID="{CA1F56AA-1A56-4E08-A0F3-2ACD4754842C}" presName="spaceRect" presStyleCnt="0"/>
      <dgm:spPr/>
    </dgm:pt>
    <dgm:pt modelId="{620A0D18-E58E-4261-A522-DA940527D5ED}" type="pres">
      <dgm:prSet presAssocID="{CA1F56AA-1A56-4E08-A0F3-2ACD4754842C}" presName="parTx" presStyleLbl="revTx" presStyleIdx="1" presStyleCnt="5">
        <dgm:presLayoutVars>
          <dgm:chMax val="0"/>
          <dgm:chPref val="0"/>
        </dgm:presLayoutVars>
      </dgm:prSet>
      <dgm:spPr/>
    </dgm:pt>
    <dgm:pt modelId="{38929889-63E7-41CB-BB8B-DD089F7A7B53}" type="pres">
      <dgm:prSet presAssocID="{F3A23D16-49D7-408F-8B11-9702C47B444B}" presName="sibTrans" presStyleCnt="0"/>
      <dgm:spPr/>
    </dgm:pt>
    <dgm:pt modelId="{2B03F73A-5751-498F-896B-F8C4DE1BA784}" type="pres">
      <dgm:prSet presAssocID="{7ECD10B3-81AC-4286-A290-6C4BE33CEA14}" presName="compNode" presStyleCnt="0"/>
      <dgm:spPr/>
    </dgm:pt>
    <dgm:pt modelId="{E334EB21-EA8A-4710-A59A-D3E1C3AE9DBF}" type="pres">
      <dgm:prSet presAssocID="{7ECD10B3-81AC-4286-A290-6C4BE33CEA14}" presName="bgRect" presStyleLbl="bgShp" presStyleIdx="2" presStyleCnt="5"/>
      <dgm:spPr/>
    </dgm:pt>
    <dgm:pt modelId="{255717B5-FCC9-4C85-9C8F-3FD50B54A004}" type="pres">
      <dgm:prSet presAssocID="{7ECD10B3-81AC-4286-A290-6C4BE33CEA1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EC1C1B61-38FD-4C06-A296-0B24919B7AD4}" type="pres">
      <dgm:prSet presAssocID="{7ECD10B3-81AC-4286-A290-6C4BE33CEA14}" presName="spaceRect" presStyleCnt="0"/>
      <dgm:spPr/>
    </dgm:pt>
    <dgm:pt modelId="{721A3521-BE93-47A2-B87F-C7BF8789055D}" type="pres">
      <dgm:prSet presAssocID="{7ECD10B3-81AC-4286-A290-6C4BE33CEA14}" presName="parTx" presStyleLbl="revTx" presStyleIdx="2" presStyleCnt="5">
        <dgm:presLayoutVars>
          <dgm:chMax val="0"/>
          <dgm:chPref val="0"/>
        </dgm:presLayoutVars>
      </dgm:prSet>
      <dgm:spPr/>
    </dgm:pt>
    <dgm:pt modelId="{97106D64-46B0-409F-A189-F68221B9DBB6}" type="pres">
      <dgm:prSet presAssocID="{D25E8088-CD8D-4591-A309-942194FBB59F}" presName="sibTrans" presStyleCnt="0"/>
      <dgm:spPr/>
    </dgm:pt>
    <dgm:pt modelId="{F45AB317-8E19-42BC-B226-3CE78FB119F0}" type="pres">
      <dgm:prSet presAssocID="{F1783235-C10B-4E12-8814-819FCAAFF299}" presName="compNode" presStyleCnt="0"/>
      <dgm:spPr/>
    </dgm:pt>
    <dgm:pt modelId="{42834C9E-D596-47CC-B705-BB6E051C79F7}" type="pres">
      <dgm:prSet presAssocID="{F1783235-C10B-4E12-8814-819FCAAFF299}" presName="bgRect" presStyleLbl="bgShp" presStyleIdx="3" presStyleCnt="5"/>
      <dgm:spPr/>
    </dgm:pt>
    <dgm:pt modelId="{F496B130-AE85-40A7-80A3-1A749EB306FC}" type="pres">
      <dgm:prSet presAssocID="{F1783235-C10B-4E12-8814-819FCAAFF299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98578BD5-452D-4DF2-A487-FED938508771}" type="pres">
      <dgm:prSet presAssocID="{F1783235-C10B-4E12-8814-819FCAAFF299}" presName="spaceRect" presStyleCnt="0"/>
      <dgm:spPr/>
    </dgm:pt>
    <dgm:pt modelId="{28875FE2-CFB8-49E9-BEB2-BCA81C6B7A09}" type="pres">
      <dgm:prSet presAssocID="{F1783235-C10B-4E12-8814-819FCAAFF299}" presName="parTx" presStyleLbl="revTx" presStyleIdx="3" presStyleCnt="5">
        <dgm:presLayoutVars>
          <dgm:chMax val="0"/>
          <dgm:chPref val="0"/>
        </dgm:presLayoutVars>
      </dgm:prSet>
      <dgm:spPr/>
    </dgm:pt>
    <dgm:pt modelId="{01209707-886C-4DDD-A8A2-2D2B08793419}" type="pres">
      <dgm:prSet presAssocID="{B3223A85-A2E5-4E2B-9591-5376980ECC88}" presName="sibTrans" presStyleCnt="0"/>
      <dgm:spPr/>
    </dgm:pt>
    <dgm:pt modelId="{CBC56A6B-CF0F-4BFD-AF61-24B044255CC0}" type="pres">
      <dgm:prSet presAssocID="{4F9C1A13-102F-4493-BAD7-D069C18B52EF}" presName="compNode" presStyleCnt="0"/>
      <dgm:spPr/>
    </dgm:pt>
    <dgm:pt modelId="{44899AA4-D6AC-4DB7-95CE-E57F7946ED09}" type="pres">
      <dgm:prSet presAssocID="{4F9C1A13-102F-4493-BAD7-D069C18B52EF}" presName="bgRect" presStyleLbl="bgShp" presStyleIdx="4" presStyleCnt="5"/>
      <dgm:spPr/>
    </dgm:pt>
    <dgm:pt modelId="{ABE49459-31DC-4CBB-9295-EF215381D29F}" type="pres">
      <dgm:prSet presAssocID="{4F9C1A13-102F-4493-BAD7-D069C18B52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73DC9A80-15C6-46A2-A1BE-DA9096B02425}" type="pres">
      <dgm:prSet presAssocID="{4F9C1A13-102F-4493-BAD7-D069C18B52EF}" presName="spaceRect" presStyleCnt="0"/>
      <dgm:spPr/>
    </dgm:pt>
    <dgm:pt modelId="{8A3C8D91-1598-4610-8755-13295BBA78AB}" type="pres">
      <dgm:prSet presAssocID="{4F9C1A13-102F-4493-BAD7-D069C18B52E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2FE206B-37D7-45F4-9EF1-D48E6E4EEC59}" srcId="{2FE728B9-B13A-498F-BE8A-2033CC739129}" destId="{4F9C1A13-102F-4493-BAD7-D069C18B52EF}" srcOrd="4" destOrd="0" parTransId="{8B9EDBCE-EBD8-48AB-A6AA-99AEA709C634}" sibTransId="{B40201AD-09C0-4346-BFA2-E38431D8B92F}"/>
    <dgm:cxn modelId="{670AB16F-1D4E-44E7-84C5-55531110B193}" srcId="{2FE728B9-B13A-498F-BE8A-2033CC739129}" destId="{F1783235-C10B-4E12-8814-819FCAAFF299}" srcOrd="3" destOrd="0" parTransId="{85CB9C6B-8ED3-43B4-997D-BA77080636EF}" sibTransId="{B3223A85-A2E5-4E2B-9591-5376980ECC88}"/>
    <dgm:cxn modelId="{6EA3F755-3A7D-4DDD-B775-FF18D7381460}" type="presOf" srcId="{FD39E340-890F-4066-8A7C-D43861E141EF}" destId="{87C6AE65-2B1C-4946-BBEF-ED31717BEEB7}" srcOrd="0" destOrd="0" presId="urn:microsoft.com/office/officeart/2018/2/layout/IconVerticalSolidList"/>
    <dgm:cxn modelId="{2B8E2C59-7272-4FC0-A7F0-66CDDD0A579C}" type="presOf" srcId="{4F9C1A13-102F-4493-BAD7-D069C18B52EF}" destId="{8A3C8D91-1598-4610-8755-13295BBA78AB}" srcOrd="0" destOrd="0" presId="urn:microsoft.com/office/officeart/2018/2/layout/IconVerticalSolidList"/>
    <dgm:cxn modelId="{FC26DE81-C90C-4CF0-9330-C246DA586CBD}" srcId="{2FE728B9-B13A-498F-BE8A-2033CC739129}" destId="{FD39E340-890F-4066-8A7C-D43861E141EF}" srcOrd="0" destOrd="0" parTransId="{CF7CD44E-37B9-44DA-ADB3-C329C70495DC}" sibTransId="{C106BD14-E6DA-4518-850D-D0B9FF111416}"/>
    <dgm:cxn modelId="{F574D591-56EE-469B-BF9F-AF7DE4D911FB}" srcId="{2FE728B9-B13A-498F-BE8A-2033CC739129}" destId="{7ECD10B3-81AC-4286-A290-6C4BE33CEA14}" srcOrd="2" destOrd="0" parTransId="{AE5E2229-B5C6-4B08-940C-752DEAF1D7CC}" sibTransId="{D25E8088-CD8D-4591-A309-942194FBB59F}"/>
    <dgm:cxn modelId="{453544C9-D500-46EF-85DC-5D90ADF07032}" srcId="{2FE728B9-B13A-498F-BE8A-2033CC739129}" destId="{CA1F56AA-1A56-4E08-A0F3-2ACD4754842C}" srcOrd="1" destOrd="0" parTransId="{676A654D-9E56-4A16-98F9-A8AB9C8E68AB}" sibTransId="{F3A23D16-49D7-408F-8B11-9702C47B444B}"/>
    <dgm:cxn modelId="{5C9046DA-F8C7-4DFF-BEFD-279A7DA687F6}" type="presOf" srcId="{CA1F56AA-1A56-4E08-A0F3-2ACD4754842C}" destId="{620A0D18-E58E-4261-A522-DA940527D5ED}" srcOrd="0" destOrd="0" presId="urn:microsoft.com/office/officeart/2018/2/layout/IconVerticalSolidList"/>
    <dgm:cxn modelId="{1165AFE3-D831-43C6-942A-DDEFDC8A4E3A}" type="presOf" srcId="{7ECD10B3-81AC-4286-A290-6C4BE33CEA14}" destId="{721A3521-BE93-47A2-B87F-C7BF8789055D}" srcOrd="0" destOrd="0" presId="urn:microsoft.com/office/officeart/2018/2/layout/IconVerticalSolidList"/>
    <dgm:cxn modelId="{6731B4E3-9831-4097-8ABF-BE10F8BA445C}" type="presOf" srcId="{F1783235-C10B-4E12-8814-819FCAAFF299}" destId="{28875FE2-CFB8-49E9-BEB2-BCA81C6B7A09}" srcOrd="0" destOrd="0" presId="urn:microsoft.com/office/officeart/2018/2/layout/IconVerticalSolidList"/>
    <dgm:cxn modelId="{897A28EC-7C63-4F3A-B4CF-E82106360987}" type="presOf" srcId="{2FE728B9-B13A-498F-BE8A-2033CC739129}" destId="{B8059034-8CD5-49E5-9BD6-876E53F3C514}" srcOrd="0" destOrd="0" presId="urn:microsoft.com/office/officeart/2018/2/layout/IconVerticalSolidList"/>
    <dgm:cxn modelId="{E751FB7D-F05A-4B1F-8B50-BA3062624857}" type="presParOf" srcId="{B8059034-8CD5-49E5-9BD6-876E53F3C514}" destId="{9373FCF4-CA51-4A95-807A-2101C64F25B9}" srcOrd="0" destOrd="0" presId="urn:microsoft.com/office/officeart/2018/2/layout/IconVerticalSolidList"/>
    <dgm:cxn modelId="{03298F4C-D762-47C5-B855-0C5BB2E3D338}" type="presParOf" srcId="{9373FCF4-CA51-4A95-807A-2101C64F25B9}" destId="{613AC240-530A-48BA-9C8C-0641015E6C56}" srcOrd="0" destOrd="0" presId="urn:microsoft.com/office/officeart/2018/2/layout/IconVerticalSolidList"/>
    <dgm:cxn modelId="{1D3ABEEA-465F-4F67-99E6-313332BEA0B7}" type="presParOf" srcId="{9373FCF4-CA51-4A95-807A-2101C64F25B9}" destId="{FE8D3212-29EB-4F06-8BE8-1236101D4212}" srcOrd="1" destOrd="0" presId="urn:microsoft.com/office/officeart/2018/2/layout/IconVerticalSolidList"/>
    <dgm:cxn modelId="{4211B282-7913-47C1-B2CA-CFF774D66E3D}" type="presParOf" srcId="{9373FCF4-CA51-4A95-807A-2101C64F25B9}" destId="{36A94C4B-CD03-4BF7-A085-DFEB8988A682}" srcOrd="2" destOrd="0" presId="urn:microsoft.com/office/officeart/2018/2/layout/IconVerticalSolidList"/>
    <dgm:cxn modelId="{D4F41747-A0C8-4151-8B48-71CB85CC245A}" type="presParOf" srcId="{9373FCF4-CA51-4A95-807A-2101C64F25B9}" destId="{87C6AE65-2B1C-4946-BBEF-ED31717BEEB7}" srcOrd="3" destOrd="0" presId="urn:microsoft.com/office/officeart/2018/2/layout/IconVerticalSolidList"/>
    <dgm:cxn modelId="{7E64D8A4-41D5-4431-BE5F-78891A686CF7}" type="presParOf" srcId="{B8059034-8CD5-49E5-9BD6-876E53F3C514}" destId="{AE1C26C4-B528-42F6-AB28-2A52C958C705}" srcOrd="1" destOrd="0" presId="urn:microsoft.com/office/officeart/2018/2/layout/IconVerticalSolidList"/>
    <dgm:cxn modelId="{13E17573-897A-4B56-9BAE-07AFEA01D23A}" type="presParOf" srcId="{B8059034-8CD5-49E5-9BD6-876E53F3C514}" destId="{3AAA715A-934D-4FE1-A8BF-7C41E35C96F3}" srcOrd="2" destOrd="0" presId="urn:microsoft.com/office/officeart/2018/2/layout/IconVerticalSolidList"/>
    <dgm:cxn modelId="{79B46238-C4E4-41D2-B9DF-682095A01406}" type="presParOf" srcId="{3AAA715A-934D-4FE1-A8BF-7C41E35C96F3}" destId="{88135CB7-A8C7-4E45-8E2A-FCAFBEE3F665}" srcOrd="0" destOrd="0" presId="urn:microsoft.com/office/officeart/2018/2/layout/IconVerticalSolidList"/>
    <dgm:cxn modelId="{85F00A54-C087-4BD7-960C-A1E67F2EDDE7}" type="presParOf" srcId="{3AAA715A-934D-4FE1-A8BF-7C41E35C96F3}" destId="{A3913E18-B669-46B5-BC72-E946B2EE9038}" srcOrd="1" destOrd="0" presId="urn:microsoft.com/office/officeart/2018/2/layout/IconVerticalSolidList"/>
    <dgm:cxn modelId="{723ABACF-B93C-4443-9EC3-E2FC1D035560}" type="presParOf" srcId="{3AAA715A-934D-4FE1-A8BF-7C41E35C96F3}" destId="{5D200D81-D49B-47E2-A8C9-E968E6CDABE2}" srcOrd="2" destOrd="0" presId="urn:microsoft.com/office/officeart/2018/2/layout/IconVerticalSolidList"/>
    <dgm:cxn modelId="{35763ED4-2103-4076-9A78-403096D01115}" type="presParOf" srcId="{3AAA715A-934D-4FE1-A8BF-7C41E35C96F3}" destId="{620A0D18-E58E-4261-A522-DA940527D5ED}" srcOrd="3" destOrd="0" presId="urn:microsoft.com/office/officeart/2018/2/layout/IconVerticalSolidList"/>
    <dgm:cxn modelId="{6C0F4E93-F71D-46D4-B36E-1A0E81619CB8}" type="presParOf" srcId="{B8059034-8CD5-49E5-9BD6-876E53F3C514}" destId="{38929889-63E7-41CB-BB8B-DD089F7A7B53}" srcOrd="3" destOrd="0" presId="urn:microsoft.com/office/officeart/2018/2/layout/IconVerticalSolidList"/>
    <dgm:cxn modelId="{515C7623-8459-4280-B1C6-7C75C490C74F}" type="presParOf" srcId="{B8059034-8CD5-49E5-9BD6-876E53F3C514}" destId="{2B03F73A-5751-498F-896B-F8C4DE1BA784}" srcOrd="4" destOrd="0" presId="urn:microsoft.com/office/officeart/2018/2/layout/IconVerticalSolidList"/>
    <dgm:cxn modelId="{7DEEBF91-FDAF-4B02-ABC3-145DD9F10682}" type="presParOf" srcId="{2B03F73A-5751-498F-896B-F8C4DE1BA784}" destId="{E334EB21-EA8A-4710-A59A-D3E1C3AE9DBF}" srcOrd="0" destOrd="0" presId="urn:microsoft.com/office/officeart/2018/2/layout/IconVerticalSolidList"/>
    <dgm:cxn modelId="{62403948-AAA1-4ED9-A12D-158385D64B4F}" type="presParOf" srcId="{2B03F73A-5751-498F-896B-F8C4DE1BA784}" destId="{255717B5-FCC9-4C85-9C8F-3FD50B54A004}" srcOrd="1" destOrd="0" presId="urn:microsoft.com/office/officeart/2018/2/layout/IconVerticalSolidList"/>
    <dgm:cxn modelId="{F56596C4-E056-439E-87AD-5FBD09A4A053}" type="presParOf" srcId="{2B03F73A-5751-498F-896B-F8C4DE1BA784}" destId="{EC1C1B61-38FD-4C06-A296-0B24919B7AD4}" srcOrd="2" destOrd="0" presId="urn:microsoft.com/office/officeart/2018/2/layout/IconVerticalSolidList"/>
    <dgm:cxn modelId="{0B6DB699-59BB-45DD-8124-954F74DD6762}" type="presParOf" srcId="{2B03F73A-5751-498F-896B-F8C4DE1BA784}" destId="{721A3521-BE93-47A2-B87F-C7BF8789055D}" srcOrd="3" destOrd="0" presId="urn:microsoft.com/office/officeart/2018/2/layout/IconVerticalSolidList"/>
    <dgm:cxn modelId="{3C865606-11F9-4681-8BC2-F260A4613EBA}" type="presParOf" srcId="{B8059034-8CD5-49E5-9BD6-876E53F3C514}" destId="{97106D64-46B0-409F-A189-F68221B9DBB6}" srcOrd="5" destOrd="0" presId="urn:microsoft.com/office/officeart/2018/2/layout/IconVerticalSolidList"/>
    <dgm:cxn modelId="{BC0E129F-E338-492F-80CD-00C2AE109377}" type="presParOf" srcId="{B8059034-8CD5-49E5-9BD6-876E53F3C514}" destId="{F45AB317-8E19-42BC-B226-3CE78FB119F0}" srcOrd="6" destOrd="0" presId="urn:microsoft.com/office/officeart/2018/2/layout/IconVerticalSolidList"/>
    <dgm:cxn modelId="{8F458F3B-D9CE-46C7-B6B4-5439F3763EC0}" type="presParOf" srcId="{F45AB317-8E19-42BC-B226-3CE78FB119F0}" destId="{42834C9E-D596-47CC-B705-BB6E051C79F7}" srcOrd="0" destOrd="0" presId="urn:microsoft.com/office/officeart/2018/2/layout/IconVerticalSolidList"/>
    <dgm:cxn modelId="{6D183163-8DD7-43F8-9531-1995DFB3D3B9}" type="presParOf" srcId="{F45AB317-8E19-42BC-B226-3CE78FB119F0}" destId="{F496B130-AE85-40A7-80A3-1A749EB306FC}" srcOrd="1" destOrd="0" presId="urn:microsoft.com/office/officeart/2018/2/layout/IconVerticalSolidList"/>
    <dgm:cxn modelId="{52A5B3A9-40E8-49BA-9EA4-7AFA36AD0C2B}" type="presParOf" srcId="{F45AB317-8E19-42BC-B226-3CE78FB119F0}" destId="{98578BD5-452D-4DF2-A487-FED938508771}" srcOrd="2" destOrd="0" presId="urn:microsoft.com/office/officeart/2018/2/layout/IconVerticalSolidList"/>
    <dgm:cxn modelId="{A277A331-AD16-4B56-98D9-ED2787EE6AD0}" type="presParOf" srcId="{F45AB317-8E19-42BC-B226-3CE78FB119F0}" destId="{28875FE2-CFB8-49E9-BEB2-BCA81C6B7A09}" srcOrd="3" destOrd="0" presId="urn:microsoft.com/office/officeart/2018/2/layout/IconVerticalSolidList"/>
    <dgm:cxn modelId="{877D420D-8E2C-4984-B378-87B5BEEC9A46}" type="presParOf" srcId="{B8059034-8CD5-49E5-9BD6-876E53F3C514}" destId="{01209707-886C-4DDD-A8A2-2D2B08793419}" srcOrd="7" destOrd="0" presId="urn:microsoft.com/office/officeart/2018/2/layout/IconVerticalSolidList"/>
    <dgm:cxn modelId="{2185E0A9-DF17-4236-BE45-275259815E29}" type="presParOf" srcId="{B8059034-8CD5-49E5-9BD6-876E53F3C514}" destId="{CBC56A6B-CF0F-4BFD-AF61-24B044255CC0}" srcOrd="8" destOrd="0" presId="urn:microsoft.com/office/officeart/2018/2/layout/IconVerticalSolidList"/>
    <dgm:cxn modelId="{E1E67493-3059-4201-8E9E-A56A8A034669}" type="presParOf" srcId="{CBC56A6B-CF0F-4BFD-AF61-24B044255CC0}" destId="{44899AA4-D6AC-4DB7-95CE-E57F7946ED09}" srcOrd="0" destOrd="0" presId="urn:microsoft.com/office/officeart/2018/2/layout/IconVerticalSolidList"/>
    <dgm:cxn modelId="{B357E1B6-690E-42BE-9445-260F53D3AF6E}" type="presParOf" srcId="{CBC56A6B-CF0F-4BFD-AF61-24B044255CC0}" destId="{ABE49459-31DC-4CBB-9295-EF215381D29F}" srcOrd="1" destOrd="0" presId="urn:microsoft.com/office/officeart/2018/2/layout/IconVerticalSolidList"/>
    <dgm:cxn modelId="{1A2A1F5C-F416-4220-911F-C61B9AC786F0}" type="presParOf" srcId="{CBC56A6B-CF0F-4BFD-AF61-24B044255CC0}" destId="{73DC9A80-15C6-46A2-A1BE-DA9096B02425}" srcOrd="2" destOrd="0" presId="urn:microsoft.com/office/officeart/2018/2/layout/IconVerticalSolidList"/>
    <dgm:cxn modelId="{0172530B-4300-4314-A81A-688C512893FC}" type="presParOf" srcId="{CBC56A6B-CF0F-4BFD-AF61-24B044255CC0}" destId="{8A3C8D91-1598-4610-8755-13295BBA78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E81676-272C-F441-B30B-92B7C5C759C1}">
      <dsp:nvSpPr>
        <dsp:cNvPr id="0" name=""/>
        <dsp:cNvSpPr/>
      </dsp:nvSpPr>
      <dsp:spPr>
        <a:xfrm>
          <a:off x="0" y="2729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C7489D-3872-7C4A-9BC7-AAB94BCC26B4}">
      <dsp:nvSpPr>
        <dsp:cNvPr id="0" name=""/>
        <dsp:cNvSpPr/>
      </dsp:nvSpPr>
      <dsp:spPr>
        <a:xfrm>
          <a:off x="0" y="2729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Laura Humphries: </a:t>
          </a:r>
          <a:r>
            <a:rPr lang="en-US" sz="3600" kern="1200" dirty="0" err="1"/>
            <a:t>L.humphries@uwtsd.ac.uk</a:t>
          </a:r>
          <a:endParaRPr lang="en-US" sz="3600" kern="1200" dirty="0"/>
        </a:p>
      </dsp:txBody>
      <dsp:txXfrm>
        <a:off x="0" y="2729"/>
        <a:ext cx="6245265" cy="1861296"/>
      </dsp:txXfrm>
    </dsp:sp>
    <dsp:sp modelId="{03B90644-4DAE-8D44-8DD0-B370E34C8AFE}">
      <dsp:nvSpPr>
        <dsp:cNvPr id="0" name=""/>
        <dsp:cNvSpPr/>
      </dsp:nvSpPr>
      <dsp:spPr>
        <a:xfrm>
          <a:off x="0" y="1864025"/>
          <a:ext cx="624526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0F4E3-3FEE-C64A-BCB3-D56AC823662C}">
      <dsp:nvSpPr>
        <dsp:cNvPr id="0" name=""/>
        <dsp:cNvSpPr/>
      </dsp:nvSpPr>
      <dsp:spPr>
        <a:xfrm>
          <a:off x="0" y="1864025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Zita Draper: </a:t>
          </a:r>
          <a:r>
            <a:rPr lang="en-GB" sz="3600" b="0" i="0" kern="1200" dirty="0" err="1"/>
            <a:t>z.draper@uwtsd.ac.uk</a:t>
          </a:r>
          <a:endParaRPr lang="en-US" sz="3600" kern="1200" dirty="0"/>
        </a:p>
      </dsp:txBody>
      <dsp:txXfrm>
        <a:off x="0" y="1864025"/>
        <a:ext cx="6245265" cy="1861296"/>
      </dsp:txXfrm>
    </dsp:sp>
    <dsp:sp modelId="{6798FAB7-C89C-3944-A975-523695C7FF06}">
      <dsp:nvSpPr>
        <dsp:cNvPr id="0" name=""/>
        <dsp:cNvSpPr/>
      </dsp:nvSpPr>
      <dsp:spPr>
        <a:xfrm>
          <a:off x="0" y="3725321"/>
          <a:ext cx="624526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4819E-0B3D-EE46-A868-788DAA7B98B7}">
      <dsp:nvSpPr>
        <dsp:cNvPr id="0" name=""/>
        <dsp:cNvSpPr/>
      </dsp:nvSpPr>
      <dsp:spPr>
        <a:xfrm>
          <a:off x="0" y="3725321"/>
          <a:ext cx="6245265" cy="1861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Office hours: 8:30 am-5:30 pm, Mon-Friday.</a:t>
          </a:r>
        </a:p>
      </dsp:txBody>
      <dsp:txXfrm>
        <a:off x="0" y="3725321"/>
        <a:ext cx="6245265" cy="18612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B61428-ACC5-4C73-BB40-8A92E9560691}">
      <dsp:nvSpPr>
        <dsp:cNvPr id="0" name=""/>
        <dsp:cNvSpPr/>
      </dsp:nvSpPr>
      <dsp:spPr>
        <a:xfrm>
          <a:off x="1610520" y="29879"/>
          <a:ext cx="1766812" cy="1766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6427CF-D177-42D1-BC49-7C23160818ED}">
      <dsp:nvSpPr>
        <dsp:cNvPr id="0" name=""/>
        <dsp:cNvSpPr/>
      </dsp:nvSpPr>
      <dsp:spPr>
        <a:xfrm>
          <a:off x="530801" y="2235795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2  hour lecture </a:t>
          </a:r>
          <a:endParaRPr lang="en-US" sz="4300" kern="1200"/>
        </a:p>
      </dsp:txBody>
      <dsp:txXfrm>
        <a:off x="530801" y="2235795"/>
        <a:ext cx="3926250" cy="720000"/>
      </dsp:txXfrm>
    </dsp:sp>
    <dsp:sp modelId="{E25ADEED-C485-4F91-9500-4537DBB7625E}">
      <dsp:nvSpPr>
        <dsp:cNvPr id="0" name=""/>
        <dsp:cNvSpPr/>
      </dsp:nvSpPr>
      <dsp:spPr>
        <a:xfrm>
          <a:off x="6223864" y="29879"/>
          <a:ext cx="1766812" cy="1766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63FE0B-E19C-4A97-8007-AA3F1E6A54CA}">
      <dsp:nvSpPr>
        <dsp:cNvPr id="0" name=""/>
        <dsp:cNvSpPr/>
      </dsp:nvSpPr>
      <dsp:spPr>
        <a:xfrm>
          <a:off x="5144145" y="2235795"/>
          <a:ext cx="392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2 hour workshop </a:t>
          </a:r>
          <a:endParaRPr lang="en-US" sz="4300" kern="1200" dirty="0"/>
        </a:p>
      </dsp:txBody>
      <dsp:txXfrm>
        <a:off x="5144145" y="2235795"/>
        <a:ext cx="392625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2395F3-1344-4AAE-BA67-1A1F11DDA77B}">
      <dsp:nvSpPr>
        <dsp:cNvPr id="0" name=""/>
        <dsp:cNvSpPr/>
      </dsp:nvSpPr>
      <dsp:spPr>
        <a:xfrm>
          <a:off x="793802" y="17325"/>
          <a:ext cx="761433" cy="7614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FD70EF-CAEE-40FF-A9C1-DD480D7B46A8}">
      <dsp:nvSpPr>
        <dsp:cNvPr id="0" name=""/>
        <dsp:cNvSpPr/>
      </dsp:nvSpPr>
      <dsp:spPr>
        <a:xfrm>
          <a:off x="953703" y="177226"/>
          <a:ext cx="441631" cy="4416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91C22-42B5-40F2-A3EF-4C6F9CC7EA11}">
      <dsp:nvSpPr>
        <dsp:cNvPr id="0" name=""/>
        <dsp:cNvSpPr/>
      </dsp:nvSpPr>
      <dsp:spPr>
        <a:xfrm>
          <a:off x="1676734" y="49975"/>
          <a:ext cx="2312197" cy="761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What is your name? </a:t>
          </a:r>
          <a:endParaRPr lang="en-US" sz="2200" kern="1200" dirty="0"/>
        </a:p>
      </dsp:txBody>
      <dsp:txXfrm>
        <a:off x="1676734" y="49975"/>
        <a:ext cx="2312197" cy="761433"/>
      </dsp:txXfrm>
    </dsp:sp>
    <dsp:sp modelId="{62DA7650-DA2C-48D6-B428-1C1637CFCE85}">
      <dsp:nvSpPr>
        <dsp:cNvPr id="0" name=""/>
        <dsp:cNvSpPr/>
      </dsp:nvSpPr>
      <dsp:spPr>
        <a:xfrm>
          <a:off x="793802" y="1847463"/>
          <a:ext cx="761433" cy="7614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0C195E-C5A7-48DD-919C-020A3D38CC52}">
      <dsp:nvSpPr>
        <dsp:cNvPr id="0" name=""/>
        <dsp:cNvSpPr/>
      </dsp:nvSpPr>
      <dsp:spPr>
        <a:xfrm>
          <a:off x="953703" y="2007364"/>
          <a:ext cx="441631" cy="4416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305754-8F75-4CB2-9A2F-7F6FFCAA8F40}">
      <dsp:nvSpPr>
        <dsp:cNvPr id="0" name=""/>
        <dsp:cNvSpPr/>
      </dsp:nvSpPr>
      <dsp:spPr>
        <a:xfrm>
          <a:off x="1684577" y="1863788"/>
          <a:ext cx="2410158" cy="761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Where do you live? </a:t>
          </a:r>
          <a:endParaRPr lang="en-US" sz="2200" kern="1200" dirty="0"/>
        </a:p>
      </dsp:txBody>
      <dsp:txXfrm>
        <a:off x="1684577" y="1863788"/>
        <a:ext cx="2410158" cy="761433"/>
      </dsp:txXfrm>
    </dsp:sp>
    <dsp:sp modelId="{D9E2088F-1E8C-4D73-9304-10403CEB20F6}">
      <dsp:nvSpPr>
        <dsp:cNvPr id="0" name=""/>
        <dsp:cNvSpPr/>
      </dsp:nvSpPr>
      <dsp:spPr>
        <a:xfrm>
          <a:off x="793802" y="3677602"/>
          <a:ext cx="761433" cy="7614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73DC9D-C493-48DB-A0EF-798ED6AE2CCA}">
      <dsp:nvSpPr>
        <dsp:cNvPr id="0" name=""/>
        <dsp:cNvSpPr/>
      </dsp:nvSpPr>
      <dsp:spPr>
        <a:xfrm>
          <a:off x="953703" y="3837503"/>
          <a:ext cx="441631" cy="4416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4FCE23-A155-4719-9CC0-0B084CD1C922}">
      <dsp:nvSpPr>
        <dsp:cNvPr id="0" name=""/>
        <dsp:cNvSpPr/>
      </dsp:nvSpPr>
      <dsp:spPr>
        <a:xfrm>
          <a:off x="1767856" y="3742910"/>
          <a:ext cx="3128619" cy="761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Why do you want to do this course? </a:t>
          </a:r>
          <a:endParaRPr lang="en-US" sz="2200" kern="1200" dirty="0"/>
        </a:p>
      </dsp:txBody>
      <dsp:txXfrm>
        <a:off x="1767856" y="3742910"/>
        <a:ext cx="3128619" cy="761433"/>
      </dsp:txXfrm>
    </dsp:sp>
    <dsp:sp modelId="{13748F3A-1B49-4E8E-82A7-300EFBBFA44C}">
      <dsp:nvSpPr>
        <dsp:cNvPr id="0" name=""/>
        <dsp:cNvSpPr/>
      </dsp:nvSpPr>
      <dsp:spPr>
        <a:xfrm>
          <a:off x="793802" y="5507741"/>
          <a:ext cx="761433" cy="761433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A3DB3B-A8B5-4625-9D10-1A7AC188B691}">
      <dsp:nvSpPr>
        <dsp:cNvPr id="0" name=""/>
        <dsp:cNvSpPr/>
      </dsp:nvSpPr>
      <dsp:spPr>
        <a:xfrm>
          <a:off x="953703" y="5667642"/>
          <a:ext cx="441631" cy="4416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2B7046-C116-47F3-821D-ADE1C5DA5DC7}">
      <dsp:nvSpPr>
        <dsp:cNvPr id="0" name=""/>
        <dsp:cNvSpPr/>
      </dsp:nvSpPr>
      <dsp:spPr>
        <a:xfrm>
          <a:off x="1675715" y="5525066"/>
          <a:ext cx="3467784" cy="761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What are you most looking forward to about the course? </a:t>
          </a:r>
          <a:endParaRPr lang="en-US" sz="2100" kern="1200" dirty="0"/>
        </a:p>
      </dsp:txBody>
      <dsp:txXfrm>
        <a:off x="1675715" y="5525066"/>
        <a:ext cx="3467784" cy="7614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EC6515-42C5-41BD-B08F-045E23C92A7F}">
      <dsp:nvSpPr>
        <dsp:cNvPr id="0" name=""/>
        <dsp:cNvSpPr/>
      </dsp:nvSpPr>
      <dsp:spPr>
        <a:xfrm>
          <a:off x="0" y="2178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8FBA48-DE0D-48DB-AF42-3153A1886A6B}">
      <dsp:nvSpPr>
        <dsp:cNvPr id="0" name=""/>
        <dsp:cNvSpPr/>
      </dsp:nvSpPr>
      <dsp:spPr>
        <a:xfrm>
          <a:off x="333979" y="250592"/>
          <a:ext cx="607234" cy="60723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FE9B6-C495-42C5-83A2-4BCC4627AB36}">
      <dsp:nvSpPr>
        <dsp:cNvPr id="0" name=""/>
        <dsp:cNvSpPr/>
      </dsp:nvSpPr>
      <dsp:spPr>
        <a:xfrm>
          <a:off x="1275192" y="2178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Listen to the lectures every week before the workshop. </a:t>
          </a:r>
          <a:endParaRPr lang="en-US" sz="2200" kern="1200" dirty="0"/>
        </a:p>
      </dsp:txBody>
      <dsp:txXfrm>
        <a:off x="1275192" y="2178"/>
        <a:ext cx="4639016" cy="1104063"/>
      </dsp:txXfrm>
    </dsp:sp>
    <dsp:sp modelId="{586FF4DA-186D-4B7A-9029-BF0E57A869C2}">
      <dsp:nvSpPr>
        <dsp:cNvPr id="0" name=""/>
        <dsp:cNvSpPr/>
      </dsp:nvSpPr>
      <dsp:spPr>
        <a:xfrm>
          <a:off x="0" y="1382257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265875-B28E-49A6-9183-0F88D12482AF}">
      <dsp:nvSpPr>
        <dsp:cNvPr id="0" name=""/>
        <dsp:cNvSpPr/>
      </dsp:nvSpPr>
      <dsp:spPr>
        <a:xfrm>
          <a:off x="333979" y="1630671"/>
          <a:ext cx="607234" cy="60723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952D6-E333-48B1-9B75-62D3086334AA}">
      <dsp:nvSpPr>
        <dsp:cNvPr id="0" name=""/>
        <dsp:cNvSpPr/>
      </dsp:nvSpPr>
      <dsp:spPr>
        <a:xfrm>
          <a:off x="1275192" y="1382257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Attend the workshop. </a:t>
          </a:r>
          <a:endParaRPr lang="en-US" sz="2200" kern="1200"/>
        </a:p>
      </dsp:txBody>
      <dsp:txXfrm>
        <a:off x="1275192" y="1382257"/>
        <a:ext cx="4639016" cy="1104063"/>
      </dsp:txXfrm>
    </dsp:sp>
    <dsp:sp modelId="{996C10A1-A221-4C0C-A447-4494EB026486}">
      <dsp:nvSpPr>
        <dsp:cNvPr id="0" name=""/>
        <dsp:cNvSpPr/>
      </dsp:nvSpPr>
      <dsp:spPr>
        <a:xfrm>
          <a:off x="0" y="2762336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424892-9491-4BF7-84EB-872AAB4D6371}">
      <dsp:nvSpPr>
        <dsp:cNvPr id="0" name=""/>
        <dsp:cNvSpPr/>
      </dsp:nvSpPr>
      <dsp:spPr>
        <a:xfrm>
          <a:off x="333979" y="3010750"/>
          <a:ext cx="607234" cy="60723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32649D-BF26-42FE-B80B-AE01D20A831E}">
      <dsp:nvSpPr>
        <dsp:cNvPr id="0" name=""/>
        <dsp:cNvSpPr/>
      </dsp:nvSpPr>
      <dsp:spPr>
        <a:xfrm>
          <a:off x="1275192" y="2762336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Ask any questions you have during the workshop. </a:t>
          </a:r>
          <a:endParaRPr lang="en-US" sz="2200" kern="1200"/>
        </a:p>
      </dsp:txBody>
      <dsp:txXfrm>
        <a:off x="1275192" y="2762336"/>
        <a:ext cx="4639016" cy="1104063"/>
      </dsp:txXfrm>
    </dsp:sp>
    <dsp:sp modelId="{039AA8D0-87A5-434C-A425-AEC931EA0447}">
      <dsp:nvSpPr>
        <dsp:cNvPr id="0" name=""/>
        <dsp:cNvSpPr/>
      </dsp:nvSpPr>
      <dsp:spPr>
        <a:xfrm>
          <a:off x="0" y="4142415"/>
          <a:ext cx="5914209" cy="110406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595D39-292E-4152-802B-C15EAB2C89BB}">
      <dsp:nvSpPr>
        <dsp:cNvPr id="0" name=""/>
        <dsp:cNvSpPr/>
      </dsp:nvSpPr>
      <dsp:spPr>
        <a:xfrm>
          <a:off x="333979" y="4390829"/>
          <a:ext cx="607234" cy="60723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4B034-DE32-4EE0-9CB2-BED88841B0F0}">
      <dsp:nvSpPr>
        <dsp:cNvPr id="0" name=""/>
        <dsp:cNvSpPr/>
      </dsp:nvSpPr>
      <dsp:spPr>
        <a:xfrm>
          <a:off x="1275192" y="4142415"/>
          <a:ext cx="4639016" cy="11040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847" tIns="116847" rIns="116847" bIns="11684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Engage in the lessons. </a:t>
          </a:r>
          <a:endParaRPr lang="en-US" sz="2200" kern="1200"/>
        </a:p>
      </dsp:txBody>
      <dsp:txXfrm>
        <a:off x="1275192" y="4142415"/>
        <a:ext cx="4639016" cy="11040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17279-244F-477C-BBEF-E947C9F9D334}">
      <dsp:nvSpPr>
        <dsp:cNvPr id="0" name=""/>
        <dsp:cNvSpPr/>
      </dsp:nvSpPr>
      <dsp:spPr>
        <a:xfrm>
          <a:off x="0" y="0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701AA3-85B7-4A41-8C88-8152F79490E7}">
      <dsp:nvSpPr>
        <dsp:cNvPr id="0" name=""/>
        <dsp:cNvSpPr/>
      </dsp:nvSpPr>
      <dsp:spPr>
        <a:xfrm>
          <a:off x="492238" y="366823"/>
          <a:ext cx="894979" cy="894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DF856A-292D-4B3F-8AB6-CD83B57B36F8}">
      <dsp:nvSpPr>
        <dsp:cNvPr id="0" name=""/>
        <dsp:cNvSpPr/>
      </dsp:nvSpPr>
      <dsp:spPr>
        <a:xfrm>
          <a:off x="1879455" y="695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Introduction</a:t>
          </a:r>
        </a:p>
      </dsp:txBody>
      <dsp:txXfrm>
        <a:off x="1879455" y="695"/>
        <a:ext cx="4237880" cy="1627234"/>
      </dsp:txXfrm>
    </dsp:sp>
    <dsp:sp modelId="{70ADB95A-0EB5-4BA9-AD7E-9E2DE4106167}">
      <dsp:nvSpPr>
        <dsp:cNvPr id="0" name=""/>
        <dsp:cNvSpPr/>
      </dsp:nvSpPr>
      <dsp:spPr>
        <a:xfrm>
          <a:off x="0" y="2034738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BFDE27-6251-49E9-B066-6C32C648F68D}">
      <dsp:nvSpPr>
        <dsp:cNvPr id="0" name=""/>
        <dsp:cNvSpPr/>
      </dsp:nvSpPr>
      <dsp:spPr>
        <a:xfrm>
          <a:off x="492238" y="2400866"/>
          <a:ext cx="894979" cy="894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08F36-2F7C-4880-934C-F25BD26C5730}">
      <dsp:nvSpPr>
        <dsp:cNvPr id="0" name=""/>
        <dsp:cNvSpPr/>
      </dsp:nvSpPr>
      <dsp:spPr>
        <a:xfrm>
          <a:off x="1879455" y="2034738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Body </a:t>
          </a:r>
        </a:p>
      </dsp:txBody>
      <dsp:txXfrm>
        <a:off x="1879455" y="2034738"/>
        <a:ext cx="4237880" cy="1627234"/>
      </dsp:txXfrm>
    </dsp:sp>
    <dsp:sp modelId="{3AD886C6-42DE-4128-95F9-ADD65BC32F5A}">
      <dsp:nvSpPr>
        <dsp:cNvPr id="0" name=""/>
        <dsp:cNvSpPr/>
      </dsp:nvSpPr>
      <dsp:spPr>
        <a:xfrm>
          <a:off x="0" y="4068781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5475C-E31F-4853-BA62-957E8CBB0B52}">
      <dsp:nvSpPr>
        <dsp:cNvPr id="0" name=""/>
        <dsp:cNvSpPr/>
      </dsp:nvSpPr>
      <dsp:spPr>
        <a:xfrm>
          <a:off x="492238" y="4434909"/>
          <a:ext cx="894979" cy="894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70286D-7C88-4945-BD38-6E8D99C56C3B}">
      <dsp:nvSpPr>
        <dsp:cNvPr id="0" name=""/>
        <dsp:cNvSpPr/>
      </dsp:nvSpPr>
      <dsp:spPr>
        <a:xfrm>
          <a:off x="1879455" y="4068781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Conclusion </a:t>
          </a:r>
        </a:p>
      </dsp:txBody>
      <dsp:txXfrm>
        <a:off x="1879455" y="4068781"/>
        <a:ext cx="4237880" cy="16272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5B066-96B2-4FF7-85A1-7FA827C5DC1A}">
      <dsp:nvSpPr>
        <dsp:cNvPr id="0" name=""/>
        <dsp:cNvSpPr/>
      </dsp:nvSpPr>
      <dsp:spPr>
        <a:xfrm>
          <a:off x="0" y="1837029"/>
          <a:ext cx="5914209" cy="15745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6F382D-504C-4651-88BC-F4699A321F85}">
      <dsp:nvSpPr>
        <dsp:cNvPr id="0" name=""/>
        <dsp:cNvSpPr/>
      </dsp:nvSpPr>
      <dsp:spPr>
        <a:xfrm>
          <a:off x="476315" y="2191314"/>
          <a:ext cx="866028" cy="8660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709668-FB75-4FFC-9221-20AA127303C6}">
      <dsp:nvSpPr>
        <dsp:cNvPr id="0" name=""/>
        <dsp:cNvSpPr/>
      </dsp:nvSpPr>
      <dsp:spPr>
        <a:xfrm>
          <a:off x="1818659" y="1837029"/>
          <a:ext cx="4095549" cy="15745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45" tIns="166645" rIns="166645" bIns="16664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IS PUBLIC LAW?</a:t>
          </a:r>
          <a:endParaRPr lang="en-US" sz="2500" kern="1200"/>
        </a:p>
      </dsp:txBody>
      <dsp:txXfrm>
        <a:off x="1818659" y="1837029"/>
        <a:ext cx="4095549" cy="157459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019E93-3585-034B-9516-DD3F8D7A4727}">
      <dsp:nvSpPr>
        <dsp:cNvPr id="0" name=""/>
        <dsp:cNvSpPr/>
      </dsp:nvSpPr>
      <dsp:spPr>
        <a:xfrm>
          <a:off x="2812" y="208974"/>
          <a:ext cx="2231527" cy="1338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Rule of law </a:t>
          </a:r>
          <a:endParaRPr lang="en-US" sz="2700" kern="1200" dirty="0"/>
        </a:p>
      </dsp:txBody>
      <dsp:txXfrm>
        <a:off x="2812" y="208974"/>
        <a:ext cx="2231527" cy="1338916"/>
      </dsp:txXfrm>
    </dsp:sp>
    <dsp:sp modelId="{9AC3BA49-8D41-1A4A-95ED-E4020971A468}">
      <dsp:nvSpPr>
        <dsp:cNvPr id="0" name=""/>
        <dsp:cNvSpPr/>
      </dsp:nvSpPr>
      <dsp:spPr>
        <a:xfrm>
          <a:off x="2457493" y="208974"/>
          <a:ext cx="2231527" cy="13389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Separation of powers </a:t>
          </a:r>
          <a:endParaRPr lang="en-US" sz="2700" kern="1200" dirty="0"/>
        </a:p>
      </dsp:txBody>
      <dsp:txXfrm>
        <a:off x="2457493" y="208974"/>
        <a:ext cx="2231527" cy="1338916"/>
      </dsp:txXfrm>
    </dsp:sp>
    <dsp:sp modelId="{02C698BD-D855-704F-B11F-182161142232}">
      <dsp:nvSpPr>
        <dsp:cNvPr id="0" name=""/>
        <dsp:cNvSpPr/>
      </dsp:nvSpPr>
      <dsp:spPr>
        <a:xfrm>
          <a:off x="4912174" y="208974"/>
          <a:ext cx="2231527" cy="13389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Devolution </a:t>
          </a:r>
          <a:endParaRPr lang="en-US" sz="2700" kern="1200"/>
        </a:p>
      </dsp:txBody>
      <dsp:txXfrm>
        <a:off x="4912174" y="208974"/>
        <a:ext cx="2231527" cy="1338916"/>
      </dsp:txXfrm>
    </dsp:sp>
    <dsp:sp modelId="{902C3ADF-B930-CE40-B94D-F7CF09DCBC36}">
      <dsp:nvSpPr>
        <dsp:cNvPr id="0" name=""/>
        <dsp:cNvSpPr/>
      </dsp:nvSpPr>
      <dsp:spPr>
        <a:xfrm>
          <a:off x="7366855" y="208974"/>
          <a:ext cx="2231527" cy="133891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Freedom of assembly and association</a:t>
          </a:r>
          <a:endParaRPr lang="en-US" sz="2700" kern="1200"/>
        </a:p>
      </dsp:txBody>
      <dsp:txXfrm>
        <a:off x="7366855" y="208974"/>
        <a:ext cx="2231527" cy="1338916"/>
      </dsp:txXfrm>
    </dsp:sp>
    <dsp:sp modelId="{3C5236E2-2756-9445-9AD6-CB2B9D0BB427}">
      <dsp:nvSpPr>
        <dsp:cNvPr id="0" name=""/>
        <dsp:cNvSpPr/>
      </dsp:nvSpPr>
      <dsp:spPr>
        <a:xfrm>
          <a:off x="1230153" y="1771044"/>
          <a:ext cx="2231527" cy="133891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Defamation</a:t>
          </a:r>
          <a:endParaRPr lang="en-US" sz="2700" kern="1200"/>
        </a:p>
      </dsp:txBody>
      <dsp:txXfrm>
        <a:off x="1230153" y="1771044"/>
        <a:ext cx="2231527" cy="1338916"/>
      </dsp:txXfrm>
    </dsp:sp>
    <dsp:sp modelId="{C8459E37-3FEE-3646-8EA6-E1AAA6D5822A}">
      <dsp:nvSpPr>
        <dsp:cNvPr id="0" name=""/>
        <dsp:cNvSpPr/>
      </dsp:nvSpPr>
      <dsp:spPr>
        <a:xfrm>
          <a:off x="3684834" y="1771044"/>
          <a:ext cx="2231527" cy="13389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Judicial review </a:t>
          </a:r>
          <a:endParaRPr lang="en-US" sz="2700" kern="1200"/>
        </a:p>
      </dsp:txBody>
      <dsp:txXfrm>
        <a:off x="3684834" y="1771044"/>
        <a:ext cx="2231527" cy="1338916"/>
      </dsp:txXfrm>
    </dsp:sp>
    <dsp:sp modelId="{FAAE8916-CACD-7741-B2C9-F888A32871B1}">
      <dsp:nvSpPr>
        <dsp:cNvPr id="0" name=""/>
        <dsp:cNvSpPr/>
      </dsp:nvSpPr>
      <dsp:spPr>
        <a:xfrm>
          <a:off x="6139514" y="1771044"/>
          <a:ext cx="2231527" cy="13389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Much more. </a:t>
          </a:r>
          <a:endParaRPr lang="en-US" sz="2700" kern="1200"/>
        </a:p>
      </dsp:txBody>
      <dsp:txXfrm>
        <a:off x="6139514" y="1771044"/>
        <a:ext cx="2231527" cy="133891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BDF4E-FFB6-45F5-BC54-2337E7230A75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6904EA-FFD0-4015-9E08-DC56572E4EAC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EC470-AFE2-48FC-9F64-FAAD1A21508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Now you will be placed into break out rooms. </a:t>
          </a:r>
          <a:endParaRPr lang="en-US" sz="2400" kern="1200"/>
        </a:p>
      </dsp:txBody>
      <dsp:txXfrm>
        <a:off x="1834517" y="469890"/>
        <a:ext cx="3148942" cy="1335915"/>
      </dsp:txXfrm>
    </dsp:sp>
    <dsp:sp modelId="{8B78652D-757D-4B46-A2E3-67367D4EB74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600DB1-0B08-49B9-9E2D-8A3656B1101D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3BBF7B-AB57-4575-96F0-0F9E8561DA0B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You need to create 5 questions regarding the module that you have. </a:t>
          </a:r>
          <a:endParaRPr lang="en-US" sz="2400" kern="1200"/>
        </a:p>
      </dsp:txBody>
      <dsp:txXfrm>
        <a:off x="7154322" y="469890"/>
        <a:ext cx="3148942" cy="1335915"/>
      </dsp:txXfrm>
    </dsp:sp>
    <dsp:sp modelId="{1634223E-0D89-42CE-B86E-58C2D7DB905D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73DD44-D73D-4BCC-AD0E-86692E1999B2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6DABB6-BC08-4460-ABBC-517F7A7CBFF9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You have 15 minutes to do this. </a:t>
          </a:r>
          <a:endParaRPr lang="en-US" sz="2400" kern="1200"/>
        </a:p>
      </dsp:txBody>
      <dsp:txXfrm>
        <a:off x="1834517" y="2545532"/>
        <a:ext cx="3148942" cy="1335915"/>
      </dsp:txXfrm>
    </dsp:sp>
    <dsp:sp modelId="{20281BB7-6BD1-41CB-AA79-EEE609A684E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1679D1-2B60-43BD-90AE-5C887588899E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DFC39F-FF57-47BB-9FF6-2DAC356D49F3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Then one member of the group will be asked to feedback to the class. 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3AC240-530A-48BA-9C8C-0641015E6C56}">
      <dsp:nvSpPr>
        <dsp:cNvPr id="0" name=""/>
        <dsp:cNvSpPr/>
      </dsp:nvSpPr>
      <dsp:spPr>
        <a:xfrm>
          <a:off x="0" y="4450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D3212-29EB-4F06-8BE8-1236101D4212}">
      <dsp:nvSpPr>
        <dsp:cNvPr id="0" name=""/>
        <dsp:cNvSpPr/>
      </dsp:nvSpPr>
      <dsp:spPr>
        <a:xfrm>
          <a:off x="286760" y="217743"/>
          <a:ext cx="521382" cy="5213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6AE65-2B1C-4946-BBEF-ED31717BEEB7}">
      <dsp:nvSpPr>
        <dsp:cNvPr id="0" name=""/>
        <dsp:cNvSpPr/>
      </dsp:nvSpPr>
      <dsp:spPr>
        <a:xfrm>
          <a:off x="1094903" y="4450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Contact information</a:t>
          </a:r>
          <a:endParaRPr lang="en-US" sz="1900" kern="1200"/>
        </a:p>
      </dsp:txBody>
      <dsp:txXfrm>
        <a:off x="1094903" y="4450"/>
        <a:ext cx="5022432" cy="947968"/>
      </dsp:txXfrm>
    </dsp:sp>
    <dsp:sp modelId="{88135CB7-A8C7-4E45-8E2A-FCAFBEE3F665}">
      <dsp:nvSpPr>
        <dsp:cNvPr id="0" name=""/>
        <dsp:cNvSpPr/>
      </dsp:nvSpPr>
      <dsp:spPr>
        <a:xfrm>
          <a:off x="0" y="118941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913E18-B669-46B5-BC72-E946B2EE9038}">
      <dsp:nvSpPr>
        <dsp:cNvPr id="0" name=""/>
        <dsp:cNvSpPr/>
      </dsp:nvSpPr>
      <dsp:spPr>
        <a:xfrm>
          <a:off x="286760" y="1402704"/>
          <a:ext cx="521382" cy="5213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A0D18-E58E-4261-A522-DA940527D5ED}">
      <dsp:nvSpPr>
        <dsp:cNvPr id="0" name=""/>
        <dsp:cNvSpPr/>
      </dsp:nvSpPr>
      <dsp:spPr>
        <a:xfrm>
          <a:off x="1094903" y="118941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Module structure. </a:t>
          </a:r>
          <a:endParaRPr lang="en-US" sz="1900" kern="1200"/>
        </a:p>
      </dsp:txBody>
      <dsp:txXfrm>
        <a:off x="1094903" y="1189411"/>
        <a:ext cx="5022432" cy="947968"/>
      </dsp:txXfrm>
    </dsp:sp>
    <dsp:sp modelId="{E334EB21-EA8A-4710-A59A-D3E1C3AE9DBF}">
      <dsp:nvSpPr>
        <dsp:cNvPr id="0" name=""/>
        <dsp:cNvSpPr/>
      </dsp:nvSpPr>
      <dsp:spPr>
        <a:xfrm>
          <a:off x="0" y="2374371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5717B5-FCC9-4C85-9C8F-3FD50B54A004}">
      <dsp:nvSpPr>
        <dsp:cNvPr id="0" name=""/>
        <dsp:cNvSpPr/>
      </dsp:nvSpPr>
      <dsp:spPr>
        <a:xfrm>
          <a:off x="286760" y="2587664"/>
          <a:ext cx="521382" cy="5213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1A3521-BE93-47A2-B87F-C7BF8789055D}">
      <dsp:nvSpPr>
        <dsp:cNvPr id="0" name=""/>
        <dsp:cNvSpPr/>
      </dsp:nvSpPr>
      <dsp:spPr>
        <a:xfrm>
          <a:off x="1094903" y="2374371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Assessments. </a:t>
          </a:r>
          <a:endParaRPr lang="en-US" sz="1900" kern="1200"/>
        </a:p>
      </dsp:txBody>
      <dsp:txXfrm>
        <a:off x="1094903" y="2374371"/>
        <a:ext cx="5022432" cy="947968"/>
      </dsp:txXfrm>
    </dsp:sp>
    <dsp:sp modelId="{42834C9E-D596-47CC-B705-BB6E051C79F7}">
      <dsp:nvSpPr>
        <dsp:cNvPr id="0" name=""/>
        <dsp:cNvSpPr/>
      </dsp:nvSpPr>
      <dsp:spPr>
        <a:xfrm>
          <a:off x="0" y="355933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96B130-AE85-40A7-80A3-1A749EB306FC}">
      <dsp:nvSpPr>
        <dsp:cNvPr id="0" name=""/>
        <dsp:cNvSpPr/>
      </dsp:nvSpPr>
      <dsp:spPr>
        <a:xfrm>
          <a:off x="286760" y="3772625"/>
          <a:ext cx="521382" cy="5213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875FE2-CFB8-49E9-BEB2-BCA81C6B7A09}">
      <dsp:nvSpPr>
        <dsp:cNvPr id="0" name=""/>
        <dsp:cNvSpPr/>
      </dsp:nvSpPr>
      <dsp:spPr>
        <a:xfrm>
          <a:off x="1094903" y="355933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Scheme of work. </a:t>
          </a:r>
          <a:endParaRPr lang="en-US" sz="1900" kern="1200"/>
        </a:p>
      </dsp:txBody>
      <dsp:txXfrm>
        <a:off x="1094903" y="3559332"/>
        <a:ext cx="5022432" cy="947968"/>
      </dsp:txXfrm>
    </dsp:sp>
    <dsp:sp modelId="{44899AA4-D6AC-4DB7-95CE-E57F7946ED09}">
      <dsp:nvSpPr>
        <dsp:cNvPr id="0" name=""/>
        <dsp:cNvSpPr/>
      </dsp:nvSpPr>
      <dsp:spPr>
        <a:xfrm>
          <a:off x="0" y="4744292"/>
          <a:ext cx="6117335" cy="94796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E49459-31DC-4CBB-9295-EF215381D29F}">
      <dsp:nvSpPr>
        <dsp:cNvPr id="0" name=""/>
        <dsp:cNvSpPr/>
      </dsp:nvSpPr>
      <dsp:spPr>
        <a:xfrm>
          <a:off x="286760" y="4957585"/>
          <a:ext cx="521382" cy="5213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3C8D91-1598-4610-8755-13295BBA78AB}">
      <dsp:nvSpPr>
        <dsp:cNvPr id="0" name=""/>
        <dsp:cNvSpPr/>
      </dsp:nvSpPr>
      <dsp:spPr>
        <a:xfrm>
          <a:off x="1094903" y="4744292"/>
          <a:ext cx="5022432" cy="947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0327" tIns="100327" rIns="100327" bIns="10032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Assignment 1.</a:t>
          </a:r>
          <a:endParaRPr lang="en-US" sz="1900" kern="1200"/>
        </a:p>
      </dsp:txBody>
      <dsp:txXfrm>
        <a:off x="1094903" y="4744292"/>
        <a:ext cx="5022432" cy="9479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1-24T12:02:59.72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3865 1 24575,'-10'20'0,"-6"9"0,-8 10 0,-6 0 0,-1-2 0,3-4 0,2 1 0,2 0 0,4-1 0,-1 0 0,1 1 0,-2 3 0,-2 1 0,-2 3 0,-1 2 0,-2 4 0,-1 2 0,0 2 0,2-4 0,1-1 0,2-3 0,1-3 0,0-1 0,-1 3 0,-5 7 0,-4 12 0,-7 16 0,-4 7 0,1-3 0,19-30 0,2-3 0,0-2 0,-3 20 0,5-23 0,-3-2 0,-4 4 0,-8 12 0,-2 4 0,-8 6 0,-2 3 0,-2 4 0,-1 1 0,5-7 0,1-1 0,1-1 0,0-1 0,5-5 0,1-1 0,4-5 0,1 0 0,0 0 0,1 1 0,0-2 0,1 0 0,1 0 0,1-1 0,1-1 0,2 0 0,0-2 0,2-1 0,1-2 0,0-1 0,-18 39 0,3-6 0,-1 0 0,-2 2 0,0 2 0,-1-3 0,5-4 0,1-5 0,4-6 0,0 0 0,-1-5 0,4-3 0,1-2 0,3-7 0,4-1 0,-1-3 0,1 2 0,-2 7 0,-3 6 0,-2 13 0,-5 8 0,-6 13 0,18-42 0,-1 0 0,-2 5 0,0 1 0,-4 8 0,-1 1 0,-1 4 0,0 1 0,-2 6 0,-1 2 0,0 4 0,1 1 0,0 0 0,1-1 0,-1 1 0,0-1 0,1-4 0,2-1 0,1-7 0,1-1 0,1-6 0,1-3 0,3-8 0,1-3 0,-15 28 0,10-29 0,16-25 0,14-16 0,10-12 0,6-4 0,-2-1 0,-5-3 0,-7 4 0,2-1 0,-7 5 0,7-3 0,-3-1 0,4-2 0,4 1 0,0 2 0,-1 0 0,0 2 0,-1 2 0,0 2 0,-1 2 0,-2 0 0,-2 0 0,-2 2 0,-2 1 0,1 0 0,2 0 0,3-3 0,2 0 0,3 0 0,3-2 0,6-5 0,6-7 0,7-9 0,8-2 0,-2 1 0,-1 4 0,-8 5 0,-5 1 0,-2 3 0,-2 0 0,-1 0 0,1 2 0,0-1 0,0 0 0,2-1 0,1-1 0,0 0 0,5-2 0,-14 7 0,0 3 0,-22 14 0,-12 8 0,-13 10 0,-7 6 0,0 0 0,-2 0 0,-1-4 0,3-2 0,2-1 0,2-4 0,3-2 0,1-4 0,3-3 0,4-2 0,-1-2 0,3 2 0,1 0 0,2-2 0,0 0 0,-2-2 0,-3 1 0,8-5 0,-3 0 0,8-4 0,-1 0 0,0 0 0,-4 0 0,5 0 0,-5-2 0,6-3 0,-1-3 0,2-2 0,0 1 0,1 4 0,-1 2 0,-1 1 0,1 2 0,-1 0 0,0 0 0,0 0 0,-2 0 0,0 0 0,-1 0 0,0 0 0,-2 2 0,1 3 0,-2 1 0,-1 2 0,0-1 0,2 0 0,2-2 0,4 0 0,1-1 0,0-1 0,3-3 0,1-6 0,1-9 0,1-6 0,0-5 0,0-3 0,0 3 0,-3 0 0,-4 1 0,-4 2 0,-3 0 0,-2 0 0,-1 3 0,0 1 0,0 2 0,1 0 0,-1-1 0,2 2 0,-2 0 0,1 3 0,1 3 0,2 3 0,3 1 0,4 1 0,3 0 0,1 0 0,2-1 0,0 0 0,0 1 0,0-1 0,-4 1 0,2-1 0,-3-1 0,5 0 0,0-1 0,0 0 0,-1-1 0,-2 2 0,0-1 0,0 0 0,3-1 0,-3 0 0,0 1 0,-2 3 0,0-1 0,1 0 0,2 0 0,2-2 0,0 0 0,0-1 0,0 1 0,0 0 0,0 0 0,-1-1 0,-3-3 0,-1-1 0,-3 2 0,0-1 0,0 2 0,0 3 0,2-3 0,0 7 0,1-1 0,2 6 0,0 6 0,2 4 0,1 5 0,0 2 0,3 1 0,2 1 0,4 2 0,1 0 0,1 0 0,2-1 0,2-1 0,1-1 0,2 0 0,5 0 0,1 5 0,5 5 0,7 1 0,0 0 0,0-5 0,-4-2 0,-5-3 0,-3-4 0,-6-3 0,-2-3 0,-3 0 0,-3-2 0,-2 1 0,-1 0 0,-1-1 0,-1-1 0,1 3 0,-3-5 0,0 5 0,-3-5 0,0 1 0,3 1 0,0 1 0,0 0 0,-1-2 0,-2-1 0,0-1 0,0 2 0,0-1 0,-2 0 0,-1 0 0,0-4 0,7-12 0,6-7 0,9-11 0,2 2 0,2-3 0,0 2 0,0-3 0,1 1 0,1 0 0,2 1 0,-1 1 0,0 2 0,-3 5 0,-1 2 0,-2 5 0,-6 4 0,-3 3 0,-6 1 0,-3 3 0,-5 7 0,-8 12 0,-7 17 0,-1 6 0,-3 4 0,2-5 0,2-6 0,0-4 0,5-3 0,2-6 0,0-4 0,3-3 0,0-4 0,2 1 0,-2-2 0,6-6 0,-2-2 0,11-5 0,1-1 0,12 3 0,-10 1 0,6 2 0,-7 0 0,2 0 0,-1 0 0,0 0 0,0-2 0,-1-1 0,1 0 0,0 1 0,-1-2 0,4 1 0,2-4 0,-4 0 0,6-2 0,-6 2 0,4-3 0,1-2 0,0-2 0,2-2 0,0 1 0,1 0 0,-2 0 0,-2 4 0,-4 5 0,-8 11 0,-14 16 0,-10 14 0,-6 10 0,0-1 0,3-3 0,0-7 0,1-5 0,2-6 0,-3-9 0,11-6 0,-6-5 0,4-3 0,4 0 0,-5 0 0,7 0 0,-2 0 0,2 0 0,1 0 0,0 0 0,0 0 0,-4-5 0,3 3 0,-4-5 0,2-1 0,4 1 0,-2-3 0,4 2 0,-1 0 0,-1 0 0,1 2 0,3 0 0,0 1 0,0 1 0,0 1 0,-3 2 0,-1-1 0,2-3 0,-6-2 0,4 1 0,-6-1 0,2 2 0,-3-3 0,0 0 0,-1-2 0,1 1 0,0 0 0,0 0 0,-1 0 0,-2-1 0,-1 2 0,-6-2 0,7 3 0,-6-1 0,8 2 0,-6-2 0,-2 0 0,3-2 0,0 0 0,3 2 0,0 0 0,-3-3 0,8 6 0,-3-5 0,9 6 0,-4-3 0,5 0 0,-5-4 0,7 4 0,-4-6 0,3 4 0,-3-5 0,1 8 0,0-4 0,3 3 0,0-3 0,0-3 0,0 2 0,0 0 0,2-1 0,1 1 0,0 0 0,0-4 0,0 6 0,-2-5 0,-1 6 0,0-3 0,-2 0 0,1-3 0,1 6 0,-2-3 0,2 5 0,0-2 0,1-1 0,1-3 0,-2-1 0,0-2 0,0-2 0,0 2 0,0-1 0,0 1 0,0-1 0,1-1 0,-1 1 0,0-1 0,0 2 0,3-2 0,-2 0 0,0 1 0,-2 2 0,2 4 0,1 3 0,1 1 0,0 5 0,0 5 0,0 11 0,0 11 0,0 7 0,0 3 0,0-2 0,0 0 0,0 0 0,0-1 0,0-1 0,0 1 0,0 1 0,0 5 0,0 1 0,0-1 0,0 1 0,2-4 0,0 0 0,1-3 0,0-5 0,-2-3 0,2-6 0,0-4 0,1-6 0,2-6 0,-1-1 0,6 2 0,-5-2 0,6 2 0,-6-4 0,2 0 0,1 2 0,-3 1 0,0 2 0,-3 0 0,0 1 0,0 1 0,1 0 0,2 3 0,-2-4 0,5 6 0,0-4 0,0 4 0,2 1 0,-2 3 0,2 2 0,1 2 0,0 4 0,-3 2 0,-1 1 0,-2-1 0,-3-3 0,2 0 0,-2-1 0,3 1 0,-1-2 0,1-4 0,-1-1 0,-2-2 0,1-2 0,0 2 0,-2-6 0,1 2 0,-3-6 0,0 2 0,3-3 0,0 1 0,0 0 0,-1-3 0,-2-7 0,3-8 0,3-9 0,3-3 0,0 0 0,0 1 0,0 2 0,1 0 0,2-2 0,0-2 0,-1 1 0,-1 1 0,-1 2 0,0 3 0,3-5 0,-3 12 0,6-12 0,-8 17 0,3-10 0,-5 11 0,1-1 0,-1 0 0,2 1 0,0 0 0,1-1 0,0 3 0,2-3 0,2-1 0,2-1 0,0-3 0,1 0 0,4-3 0,1 2 0,1-4 0,-8 11 0,-1-2 0,-9 12 0,-3 5 0,-8 6 0,-7 12 0,-5 8 0,-1 3 0,0 3 0,3-1 0,1-3 0,1-1 0,2-4 0,0-2 0,2 0 0,0-3 0,2 0 0,1-3 0,-2 0 0,2-1 0,1 1 0,2-2 0,3-3 0,1-3 0,2-3 0,0-2 0,0-1 0,-3-1 0,0 0 0,0 0 0,2-6 0,2-13 0,6-14 0,7-10 0,4-1 0,-2 8 0,-5 5 0,0-2 0,-3 11 0,4-6 0,-5 11 0,3-4 0,-4 4 0,3-4 0,-2 4 0,1-1 0,1 1 0,2 1 0,-1 1 0,-1 1 0,-2 0 0,2-1 0,-4 1 0,5-2 0,-4 1 0,2-2 0,5-1 0,-8 2 0,0 2 0,-13 11 0,-9 7 0,-6 8 0,-4 3 0,3-6 0,2-6 0,9-7 0,-3-4 0,8 0 0,0 0 0,0 0 0,2-1 0,2-3 0,-1-2 0,1-2 0,2-3 0,-2-2 0,1-8 0,-1 7 0,-1-6 0,0 9 0,-1-2 0,0 1 0,-2 1 0,0 0 0,-1 1 0,-1 2 0,-1 2 0,-2-1 0,-2 2 0,-4 0 0,-1-1 0,-4 0 0,-5 1 0,-5 2 0,-7 2 0,-4 1 0,2 0 0,2 0 0,7 0 0,-1 0 0,17 0 0,-1-5 0,17 1 0,-1-6 0,3-1 0,0 2 0,0-4 0,2 7 0,2 0 0,4 4 0,3 2 0,0 3 0,2 5 0,1 3 0,7 5 0,-7-4 0,12 3 0,-17-7 0,7 6 0,-7-4 0,0 0 0,-1-1 0,-2-2 0,-1 0 0,0 1 0,-2-2 0,-1 2 0,-1 0 0,1 1 0,3 0 0,1 5 0,1-4 0,-1 7 0,0-6 0,4 4 0,1 2 0,5 3 0,0 2 0,-1 1 0,1 4 0,-9-11 0,3 2 0,-5-15 0,1-1 0,-1-7 0,0-12 0,-1-16 0,2-18 0,1-7 0,-3 3 0,-1 12 0,-3 11 0,0 8 0,0 6 0,0 5 0,0 6 0,0 4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8D6EF1-4076-EC45-9967-8162323EECCE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B9C58C-0A38-4649-9EC7-B380E05E21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7183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0467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410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558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4097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7062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9532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5961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0772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4431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0735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06395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9643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055247-ED91-4D6D-9A8C-E83183BCE34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7570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9963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next week, please watch the prerecorded lecture on the’ rule of law’ so we can discuss it in more detail next week.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2792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FB9C58C-0A38-4649-9EC7-B380E05E21C6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310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68469-C416-7578-187B-33D861EBC5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28E8E6-D231-B150-736F-B931620DA1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51312-D23E-5D59-0D27-E19448362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4A6AE5-AD20-D434-BA07-A43558BCD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9F4D76-CE55-B5F9-4E91-C9D6FB0A8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713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3804C-6086-AC88-5076-9F77C3A649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5186B-6D4B-B1CD-993C-5AAE26C21C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D2E0F-493A-B54C-8CFE-6E03F6ECB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CAFA5-9309-C42C-10C6-A92608751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7CED6-76F4-F757-E343-7178B7634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21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ADDB5-DB79-6BFE-472A-09DACCF35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2A59B-1AC4-14DD-AE25-699941424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63ADE-CB9E-592D-9958-7876B77B9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47FCC-16CA-B77D-C100-FF0097806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D3C046-BE08-8078-9470-5496C668F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102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19F31-B55C-AFC8-34C2-1AC4D3537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28AB54-4260-A033-5F8F-687AB7AD08B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1537BB-54A1-DC36-2B33-1E9E351B5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F4BB8F-AB8A-CD88-FA49-02B116A3D4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8F8019-85CC-6E7D-B557-F78341685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41A0D-AC8E-585C-8B7F-0FD056F65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519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F32BF-2F3B-8AE0-6A29-36E97BACB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DD822-BA35-3F93-9886-DB7D6C73FD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E24F89-233E-8585-DA3F-45A5D8C47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0E1AD-51DB-9252-B200-B38BF35E9F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F14C9ED-DB49-373C-0FA6-04365C0ACE5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C95C3B-6B8E-EAC5-A282-AC175DDEF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55261B-AB51-7ADB-A14D-35BB92D4F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1E8A56-AA2C-9140-A4AC-83A6BBFED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212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E1074-A374-0EE8-5C6E-22CB2B073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5F71E6-40FF-04D9-CAFC-B3E8D8D88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ED1594-A4DA-A7DA-886C-346260EC7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A290B2-DAB5-939D-3C7E-DD719710A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830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FE33784-FBA0-AF25-8953-EA756EF63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F847FC-D35E-680C-5000-666EB0382A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3E95F-5C3D-56A3-B7D5-8A444E466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77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024CE-8BDE-F737-743F-75C448576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25C4C-7D20-27C5-D77B-2F27F33EF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C2291E-7D50-2EF0-BFCC-F1B18164D1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F2FE71-11EA-C083-89A8-54425139F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B770E2-B0D4-FB69-ED64-7D234FFECB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6E01FE-519E-0AC7-E19A-ECCC2C37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204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8B1C9-303C-2243-79FE-CA05A2A7BA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839412-6024-A00B-F849-C5A69AE28E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74AA8C-1221-A5CE-7060-3ABBD7D843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82503-884A-9D85-34F7-3F3B30F5B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96C1ED-0FD5-6995-5594-EC6B82AAD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FFBD54-AD3C-C497-FE9F-66517BBF9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791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808CD-AA8D-2AE2-776A-CC30560F5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3D5BAA-568C-E3A6-7F17-2237AD1384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2A0B4C-4FD1-8B57-2A65-D281869191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BAF40-8883-DA48-81CE-AA135C4F7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6A2349-AD48-F7A6-C482-E48AF546E1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843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0EC356-EC96-57F7-918C-6564B1FF46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37BF78-37F8-4D07-247F-AB0BBF0736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48DFA0-B97F-BE11-02A7-1373BFB37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FE5488-468C-D9EC-4C09-543F1CC2E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68217C-12E0-BE71-3D3D-47120009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589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D0818E-4E7F-2125-8E95-A602D02CC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DF5FB8-3137-7B8E-3EB8-CBE7D970A2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8377C-D6C6-8B69-5962-F71E6D7DDC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0914D5-DF2E-BB46-97EC-735F13E15581}" type="datetimeFigureOut">
              <a:rPr lang="en-US" smtClean="0"/>
              <a:t>1/29/2023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28233A-278A-B128-4268-3EC1CE03BA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EDF870-520E-874B-0F9A-0FDC0943BF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5A8734-17C4-3D4D-89BF-375D0980DE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946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customXml" Target="../ink/ink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uzl7ngIc6s?feature=oembed" TargetMode="External"/><Relationship Id="rId4" Type="http://schemas.openxmlformats.org/officeDocument/2006/relationships/image" Target="../media/image47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Gavel resting on block">
            <a:extLst>
              <a:ext uri="{FF2B5EF4-FFF2-40B4-BE49-F238E27FC236}">
                <a16:creationId xmlns:a16="http://schemas.microsoft.com/office/drawing/2014/main" id="{20E1C8A8-7C1A-5715-7F7A-D557BCD9F9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4" r="-1" b="-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FBEDF-6227-B0B7-E9B4-A1A0097E7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US" sz="5200"/>
              <a:t>Public Law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434905-C8D6-BE01-3D56-790C823031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2" y="4791150"/>
            <a:ext cx="4066097" cy="775523"/>
          </a:xfrm>
          <a:noFill/>
        </p:spPr>
        <p:txBody>
          <a:bodyPr>
            <a:normAutofit/>
          </a:bodyPr>
          <a:lstStyle/>
          <a:p>
            <a:pPr algn="l"/>
            <a:r>
              <a:rPr lang="en-US" dirty="0"/>
              <a:t>Introduction to the Module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3F97AD-6A93-FC9B-7453-FE58E4EA35A6}"/>
              </a:ext>
            </a:extLst>
          </p:cNvPr>
          <p:cNvSpPr txBox="1"/>
          <p:nvPr/>
        </p:nvSpPr>
        <p:spPr>
          <a:xfrm>
            <a:off x="9878785" y="6301610"/>
            <a:ext cx="17861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Laura Humphries</a:t>
            </a:r>
          </a:p>
        </p:txBody>
      </p:sp>
    </p:spTree>
    <p:extLst>
      <p:ext uri="{BB962C8B-B14F-4D97-AF65-F5344CB8AC3E}">
        <p14:creationId xmlns:p14="http://schemas.microsoft.com/office/powerpoint/2010/main" val="359490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5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16AB03-0D4D-3F43-5FD7-B1E2276AF8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 dirty="0"/>
              <a:t>Contact </a:t>
            </a:r>
          </a:p>
        </p:txBody>
      </p:sp>
      <p:cxnSp>
        <p:nvCxnSpPr>
          <p:cNvPr id="21" name="Straight Connector 17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533247A6-3329-A909-C012-FB0DBCCB81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88556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9723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AE5B8-75BD-F730-611A-BC6186178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GB" sz="5200"/>
              <a:t>Outcomes of the session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7FE18D89-1740-0300-963A-D1C7866E79F7}"/>
              </a:ext>
            </a:extLst>
          </p:cNvPr>
          <p:cNvGrpSpPr/>
          <p:nvPr/>
        </p:nvGrpSpPr>
        <p:grpSpPr>
          <a:xfrm>
            <a:off x="666750" y="2676843"/>
            <a:ext cx="10364063" cy="3195001"/>
            <a:chOff x="913968" y="2407571"/>
            <a:chExt cx="10364063" cy="3195001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7FFA64DB-4703-7B2E-CCB1-CA32AF48C9E7}"/>
                </a:ext>
              </a:extLst>
            </p:cNvPr>
            <p:cNvSpPr/>
            <p:nvPr/>
          </p:nvSpPr>
          <p:spPr>
            <a:xfrm>
              <a:off x="1517250" y="2407571"/>
              <a:ext cx="1887187" cy="1887187"/>
            </a:xfrm>
            <a:prstGeom prst="ellipse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7A892B2-3048-8FE4-8677-952DD441F46D}"/>
                </a:ext>
              </a:extLst>
            </p:cNvPr>
            <p:cNvSpPr/>
            <p:nvPr/>
          </p:nvSpPr>
          <p:spPr>
            <a:xfrm>
              <a:off x="913968" y="4882572"/>
              <a:ext cx="3093750" cy="720000"/>
            </a:xfrm>
            <a:custGeom>
              <a:avLst/>
              <a:gdLst>
                <a:gd name="connsiteX0" fmla="*/ 0 w 3093750"/>
                <a:gd name="connsiteY0" fmla="*/ 0 h 720000"/>
                <a:gd name="connsiteX1" fmla="*/ 3093750 w 3093750"/>
                <a:gd name="connsiteY1" fmla="*/ 0 h 720000"/>
                <a:gd name="connsiteX2" fmla="*/ 3093750 w 3093750"/>
                <a:gd name="connsiteY2" fmla="*/ 720000 h 720000"/>
                <a:gd name="connsiteX3" fmla="*/ 0 w 3093750"/>
                <a:gd name="connsiteY3" fmla="*/ 720000 h 720000"/>
                <a:gd name="connsiteX4" fmla="*/ 0 w 30937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3750" h="720000">
                  <a:moveTo>
                    <a:pt x="0" y="0"/>
                  </a:moveTo>
                  <a:lnTo>
                    <a:pt x="3093750" y="0"/>
                  </a:lnTo>
                  <a:lnTo>
                    <a:pt x="30937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700" kern="1200" dirty="0"/>
                <a:t>INTRODUCTIONS</a:t>
              </a:r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42A07080-8759-86F0-73B7-6B2D17050139}"/>
                </a:ext>
              </a:extLst>
            </p:cNvPr>
            <p:cNvSpPr/>
            <p:nvPr/>
          </p:nvSpPr>
          <p:spPr>
            <a:xfrm>
              <a:off x="5152406" y="2407571"/>
              <a:ext cx="1887187" cy="1887187"/>
            </a:xfrm>
            <a:prstGeom prst="ellipse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2F981F75-7B96-C398-B014-CD215DE1447E}"/>
                </a:ext>
              </a:extLst>
            </p:cNvPr>
            <p:cNvSpPr/>
            <p:nvPr/>
          </p:nvSpPr>
          <p:spPr>
            <a:xfrm>
              <a:off x="4549125" y="4882572"/>
              <a:ext cx="3093750" cy="720000"/>
            </a:xfrm>
            <a:custGeom>
              <a:avLst/>
              <a:gdLst>
                <a:gd name="connsiteX0" fmla="*/ 0 w 3093750"/>
                <a:gd name="connsiteY0" fmla="*/ 0 h 720000"/>
                <a:gd name="connsiteX1" fmla="*/ 3093750 w 3093750"/>
                <a:gd name="connsiteY1" fmla="*/ 0 h 720000"/>
                <a:gd name="connsiteX2" fmla="*/ 3093750 w 3093750"/>
                <a:gd name="connsiteY2" fmla="*/ 720000 h 720000"/>
                <a:gd name="connsiteX3" fmla="*/ 0 w 3093750"/>
                <a:gd name="connsiteY3" fmla="*/ 720000 h 720000"/>
                <a:gd name="connsiteX4" fmla="*/ 0 w 30937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3750" h="720000">
                  <a:moveTo>
                    <a:pt x="0" y="0"/>
                  </a:moveTo>
                  <a:lnTo>
                    <a:pt x="3093750" y="0"/>
                  </a:lnTo>
                  <a:lnTo>
                    <a:pt x="30937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700" kern="1200"/>
                <a:t>Explain the assessment requirements for the module </a:t>
              </a: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25D2980-6FF9-3E16-D475-ECA9A9A27A3F}"/>
                </a:ext>
              </a:extLst>
            </p:cNvPr>
            <p:cNvSpPr/>
            <p:nvPr/>
          </p:nvSpPr>
          <p:spPr>
            <a:xfrm>
              <a:off x="8787562" y="2407571"/>
              <a:ext cx="1887187" cy="1887187"/>
            </a:xfrm>
            <a:prstGeom prst="ellipse">
              <a:avLst/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5E61461-8D8E-661C-F564-D0D505BEC85A}"/>
                </a:ext>
              </a:extLst>
            </p:cNvPr>
            <p:cNvSpPr/>
            <p:nvPr/>
          </p:nvSpPr>
          <p:spPr>
            <a:xfrm>
              <a:off x="8184281" y="4882572"/>
              <a:ext cx="3093750" cy="720000"/>
            </a:xfrm>
            <a:custGeom>
              <a:avLst/>
              <a:gdLst>
                <a:gd name="connsiteX0" fmla="*/ 0 w 3093750"/>
                <a:gd name="connsiteY0" fmla="*/ 0 h 720000"/>
                <a:gd name="connsiteX1" fmla="*/ 3093750 w 3093750"/>
                <a:gd name="connsiteY1" fmla="*/ 0 h 720000"/>
                <a:gd name="connsiteX2" fmla="*/ 3093750 w 3093750"/>
                <a:gd name="connsiteY2" fmla="*/ 720000 h 720000"/>
                <a:gd name="connsiteX3" fmla="*/ 0 w 3093750"/>
                <a:gd name="connsiteY3" fmla="*/ 720000 h 720000"/>
                <a:gd name="connsiteX4" fmla="*/ 0 w 309375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3750" h="720000">
                  <a:moveTo>
                    <a:pt x="0" y="0"/>
                  </a:moveTo>
                  <a:lnTo>
                    <a:pt x="3093750" y="0"/>
                  </a:lnTo>
                  <a:lnTo>
                    <a:pt x="309375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1700" kern="1200"/>
                <a:t>welcome TO PUBLIC LAW</a:t>
              </a:r>
            </a:p>
          </p:txBody>
        </p:sp>
      </p:grpSp>
      <p:pic>
        <p:nvPicPr>
          <p:cNvPr id="33" name="Graphic 32" descr="Wave Gesture with solid fill">
            <a:extLst>
              <a:ext uri="{FF2B5EF4-FFF2-40B4-BE49-F238E27FC236}">
                <a16:creationId xmlns:a16="http://schemas.microsoft.com/office/drawing/2014/main" id="{A7DE101A-BB8D-0E42-77F7-D7D9D779B6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18926" y="3163236"/>
            <a:ext cx="914400" cy="914400"/>
          </a:xfrm>
          <a:prstGeom prst="rect">
            <a:avLst/>
          </a:prstGeom>
        </p:spPr>
      </p:pic>
      <p:pic>
        <p:nvPicPr>
          <p:cNvPr id="35" name="Graphic 34" descr="Classroom with solid fill">
            <a:extLst>
              <a:ext uri="{FF2B5EF4-FFF2-40B4-BE49-F238E27FC236}">
                <a16:creationId xmlns:a16="http://schemas.microsoft.com/office/drawing/2014/main" id="{B35912BB-2DC0-045B-032C-8F0279480D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391581" y="3204252"/>
            <a:ext cx="914400" cy="914400"/>
          </a:xfrm>
          <a:prstGeom prst="rect">
            <a:avLst/>
          </a:prstGeom>
        </p:spPr>
      </p:pic>
      <p:pic>
        <p:nvPicPr>
          <p:cNvPr id="37" name="Graphic 36" descr="Gavel outline">
            <a:extLst>
              <a:ext uri="{FF2B5EF4-FFF2-40B4-BE49-F238E27FC236}">
                <a16:creationId xmlns:a16="http://schemas.microsoft.com/office/drawing/2014/main" id="{84FA442B-2F0F-AE9A-5778-6EC4F88B65E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022965" y="3163236"/>
            <a:ext cx="914400" cy="914400"/>
          </a:xfrm>
          <a:prstGeom prst="rect">
            <a:avLst/>
          </a:prstGeom>
        </p:spPr>
      </p:pic>
      <p:pic>
        <p:nvPicPr>
          <p:cNvPr id="2049" name="Picture 1" descr="page2image1245754416">
            <a:extLst>
              <a:ext uri="{FF2B5EF4-FFF2-40B4-BE49-F238E27FC236}">
                <a16:creationId xmlns:a16="http://schemas.microsoft.com/office/drawing/2014/main" id="{A85F83BB-5677-1B44-0CC5-947C92A37B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33500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2741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351"/>
    </mc:Choice>
    <mc:Fallback xmlns="">
      <p:transition spd="slow" advTm="1335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D6CDB20-394C-4D51-9C5B-8751E2133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Rounded Rectangle 3">
            <a:extLst>
              <a:ext uri="{FF2B5EF4-FFF2-40B4-BE49-F238E27FC236}">
                <a16:creationId xmlns:a16="http://schemas.microsoft.com/office/drawing/2014/main" id="{46DFD1E0-DCA7-47E6-B78B-6ECDDF873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chemeClr val="tx1">
                <a:lumMod val="50000"/>
                <a:lumOff val="50000"/>
              </a:schemeClr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AB0B1E-BB97-40E0-8DCD-D1197A0E1D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BDCA1-3F1C-AF8B-3E99-FF419E33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8064" y="1284731"/>
            <a:ext cx="9637776" cy="1430696"/>
          </a:xfrm>
        </p:spPr>
        <p:txBody>
          <a:bodyPr>
            <a:normAutofit/>
          </a:bodyPr>
          <a:lstStyle/>
          <a:p>
            <a:r>
              <a:rPr lang="en-US" dirty="0"/>
              <a:t>Module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CB78C-2C1C-BD9B-E742-703265298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8064" y="2592622"/>
            <a:ext cx="9637776" cy="2714771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• Demonstrate knowledge and understanding of the British constitution, its core institutions, principles and processes.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>
                <a:effectLst/>
                <a:ea typeface="Times New Roman" panose="02020603050405020304" pitchFamily="18" charset="0"/>
              </a:rPr>
              <a:t> • Identify the social, environmental and political context in which public, constitutional and administrative law operates and an ability to debate such issues in relation to more general ethical perspectives.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957754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4B58AA-142A-E8CA-4ED7-24B2565FB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/>
              <a:t>What will we study?</a:t>
            </a:r>
          </a:p>
        </p:txBody>
      </p:sp>
      <p:sp>
        <p:nvSpPr>
          <p:cNvPr id="34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CDAA69-97B1-E46E-0D61-270802E40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1500" dirty="0"/>
              <a:t>30/01/2023	Welcome to the Module/ What is public law introduction.</a:t>
            </a:r>
          </a:p>
          <a:p>
            <a:r>
              <a:rPr lang="en-US" sz="1500" dirty="0"/>
              <a:t>6/2/2023	What is public law? / Rule of law </a:t>
            </a:r>
          </a:p>
          <a:p>
            <a:r>
              <a:rPr lang="en-US" sz="1500" dirty="0"/>
              <a:t>13/02/2023	Separation of Powers </a:t>
            </a:r>
          </a:p>
          <a:p>
            <a:r>
              <a:rPr lang="en-US" sz="1500" dirty="0"/>
              <a:t>20/02/2023	Devolution </a:t>
            </a:r>
          </a:p>
          <a:p>
            <a:r>
              <a:rPr lang="en-US" sz="1500" dirty="0"/>
              <a:t>27/02/2023	Freedom of assembly and association/ assignment guidance</a:t>
            </a:r>
          </a:p>
          <a:p>
            <a:r>
              <a:rPr lang="en-US" sz="1500" dirty="0"/>
              <a:t>6/3/2023	Judicial Review part 1 </a:t>
            </a:r>
          </a:p>
          <a:p>
            <a:r>
              <a:rPr lang="en-US" sz="1500" dirty="0"/>
              <a:t>13/03/2023	Employability week </a:t>
            </a:r>
          </a:p>
          <a:p>
            <a:r>
              <a:rPr lang="en-US" sz="1500" dirty="0"/>
              <a:t>20/03/2023	Judicial Review part 2 </a:t>
            </a:r>
          </a:p>
          <a:p>
            <a:r>
              <a:rPr lang="en-US" sz="1500" dirty="0"/>
              <a:t>27/03/2023	Defamation</a:t>
            </a:r>
          </a:p>
          <a:p>
            <a:r>
              <a:rPr lang="en-US" sz="1500" dirty="0"/>
              <a:t>03/04/2023-21/04/2023	Easter Break</a:t>
            </a:r>
          </a:p>
          <a:p>
            <a:r>
              <a:rPr lang="en-US" sz="1500" dirty="0"/>
              <a:t>24/04/2023	Police powers </a:t>
            </a:r>
          </a:p>
          <a:p>
            <a:r>
              <a:rPr lang="en-US" sz="1500" dirty="0"/>
              <a:t>1/5/2023	Exam Preparation</a:t>
            </a: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157204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923"/>
    </mc:Choice>
    <mc:Fallback xmlns="">
      <p:transition spd="slow" advTm="58923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F15D6-0F4F-CB29-2FCC-DB8FCD452F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262626"/>
                </a:solidFill>
              </a:rPr>
              <a:t>How will these sessions run</a:t>
            </a:r>
            <a:r>
              <a:rPr lang="en-GB" dirty="0">
                <a:solidFill>
                  <a:srgbClr val="262626"/>
                </a:solidFill>
              </a:rPr>
              <a:t>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4DA270-68ED-328F-3E67-66A5BF5949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1" y="2675822"/>
          <a:ext cx="9601197" cy="2985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325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642"/>
    </mc:Choice>
    <mc:Fallback xmlns="">
      <p:transition spd="slow" advTm="13642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picture containing text, indoor&#10;&#10;Description automatically generated">
            <a:extLst>
              <a:ext uri="{FF2B5EF4-FFF2-40B4-BE49-F238E27FC236}">
                <a16:creationId xmlns:a16="http://schemas.microsoft.com/office/drawing/2014/main" id="{50A4035C-DB3C-2B35-C924-BA10A472DC6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123" b="1"/>
          <a:stretch/>
        </p:blipFill>
        <p:spPr>
          <a:xfrm>
            <a:off x="-796728" y="10"/>
            <a:ext cx="8356857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C82B9E67-FB3D-2D42-C59D-B4DC1A4D2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270663"/>
              </p:ext>
            </p:extLst>
          </p:nvPr>
        </p:nvGraphicFramePr>
        <p:xfrm>
          <a:off x="7045451" y="285750"/>
          <a:ext cx="5143500" cy="628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9990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664"/>
    </mc:Choice>
    <mc:Fallback xmlns="">
      <p:transition spd="slow" advTm="27664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C76DF-3D83-D370-4A9F-D43B0FC57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242" y="1055077"/>
            <a:ext cx="5159829" cy="479457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262626"/>
                </a:solidFill>
              </a:rPr>
              <a:t>What is expected of me?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338E4A-ED18-9BF0-3F64-3EBBC193AB3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16746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771"/>
    </mc:Choice>
    <mc:Fallback xmlns="">
      <p:transition spd="slow" advTm="6277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8A87B-E29C-E894-961E-CF8E0E195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do I access Moodle?</a:t>
            </a:r>
            <a:br>
              <a:rPr lang="en-US" dirty="0"/>
            </a:br>
            <a:endParaRPr lang="en-US" dirty="0"/>
          </a:p>
        </p:txBody>
      </p:sp>
      <p:pic>
        <p:nvPicPr>
          <p:cNvPr id="5" name="Content Placeholder 4" descr="Graphical user interface&#10;&#10;Description automatically generated">
            <a:extLst>
              <a:ext uri="{FF2B5EF4-FFF2-40B4-BE49-F238E27FC236}">
                <a16:creationId xmlns:a16="http://schemas.microsoft.com/office/drawing/2014/main" id="{C4CB5633-1E35-7F1B-BB12-1CD99608A1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0936" y="1291272"/>
            <a:ext cx="10350128" cy="5201603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5127769-EE67-D995-3497-203CF239E730}"/>
                  </a:ext>
                </a:extLst>
              </p14:cNvPr>
              <p14:cNvContentPartPr/>
              <p14:nvPr/>
            </p14:nvContentPartPr>
            <p14:xfrm>
              <a:off x="7218480" y="598560"/>
              <a:ext cx="1391400" cy="24652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5127769-EE67-D995-3497-203CF239E730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7209840" y="589920"/>
                <a:ext cx="1409040" cy="2482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29988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310460-F960-1E6E-2E10-9DD04C7A16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Moodle page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F0F40F-2CCE-2ED2-12C5-535EC4E328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66" t="16129" r="31769" b="4195"/>
          <a:stretch/>
        </p:blipFill>
        <p:spPr>
          <a:xfrm>
            <a:off x="4944506" y="643466"/>
            <a:ext cx="6446320" cy="556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8447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8521" y="381403"/>
            <a:ext cx="2200313" cy="3342508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D0672E-1EB4-35E7-2459-592547AAC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6952" y="1204108"/>
            <a:ext cx="2669406" cy="1781175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rgbClr val="FFFFFF"/>
                </a:solidFill>
              </a:rPr>
              <a:t>ASSESSMENT 1</a:t>
            </a:r>
          </a:p>
        </p:txBody>
      </p:sp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257A37D6-04A9-468B-9279-F50E2A0DAD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5300" y="-1"/>
            <a:ext cx="739407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529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Text&#10;&#10;Description automatically generated">
            <a:extLst>
              <a:ext uri="{FF2B5EF4-FFF2-40B4-BE49-F238E27FC236}">
                <a16:creationId xmlns:a16="http://schemas.microsoft.com/office/drawing/2014/main" id="{36AC7A04-86DB-DD8D-B241-DDAAF390D3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95137" y="-9677"/>
            <a:ext cx="7609614" cy="6867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856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6811D4-9D0F-7CFB-35D5-6FDF1B343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US" sz="5000" dirty="0"/>
              <a:t>Academic writing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9C8C87FD-69CF-DAD3-09D6-505EB6A542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2271630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8203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7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BF387-20F0-8F2D-B543-BA3F8A5E8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dirty="0"/>
              <a:t>What is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3A772-CC25-4D80-B28D-609718F46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680" y="2405067"/>
            <a:ext cx="6002110" cy="3729034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sz="2000" dirty="0"/>
              <a:t>When producing an academic assignment, you will be expected to acknowledge other people’s work by referencing them in a </a:t>
            </a:r>
            <a:r>
              <a:rPr lang="en-US" sz="2000" dirty="0" err="1"/>
              <a:t>recognised</a:t>
            </a:r>
            <a:r>
              <a:rPr lang="en-US" sz="2000" dirty="0"/>
              <a:t> and consistent format. You will also need to provide details of the resources you have read for your assignment.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000" dirty="0"/>
          </a:p>
          <a:p>
            <a:pPr marL="0" indent="0" algn="ctr">
              <a:lnSpc>
                <a:spcPct val="150000"/>
              </a:lnSpc>
              <a:buNone/>
            </a:pPr>
            <a:r>
              <a:rPr lang="en-US" b="1" dirty="0"/>
              <a:t>Why do we do this?</a:t>
            </a:r>
          </a:p>
        </p:txBody>
      </p:sp>
      <p:pic>
        <p:nvPicPr>
          <p:cNvPr id="5" name="Picture 4" descr="Books stacked on a table">
            <a:extLst>
              <a:ext uri="{FF2B5EF4-FFF2-40B4-BE49-F238E27FC236}">
                <a16:creationId xmlns:a16="http://schemas.microsoft.com/office/drawing/2014/main" id="{02BE65DD-F509-389E-7442-47E54416A5F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956" r="25449" b="-1"/>
          <a:stretch/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1972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Content Placeholder 5" descr="Diagram&#10;&#10;Description automatically generated">
            <a:extLst>
              <a:ext uri="{FF2B5EF4-FFF2-40B4-BE49-F238E27FC236}">
                <a16:creationId xmlns:a16="http://schemas.microsoft.com/office/drawing/2014/main" id="{0BB7CE89-BE17-40FD-8AB9-9917B2B5D3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9614" y="2790838"/>
            <a:ext cx="9570429" cy="2724138"/>
          </a:xfrm>
          <a:prstGeom prst="rect">
            <a:avLst/>
          </a:prstGeom>
        </p:spPr>
      </p:pic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708DAD76-2B20-617F-237D-D1016D3BFC2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0044" y="3228975"/>
            <a:ext cx="1965325" cy="2286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C75C6B-DD3B-2434-C72A-F0A280A06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1204109"/>
            <a:ext cx="10023398" cy="857894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Referencing </a:t>
            </a:r>
          </a:p>
        </p:txBody>
      </p:sp>
    </p:spTree>
    <p:extLst>
      <p:ext uri="{BB962C8B-B14F-4D97-AF65-F5344CB8AC3E}">
        <p14:creationId xmlns:p14="http://schemas.microsoft.com/office/powerpoint/2010/main" val="28190105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C867835-A917-4A2B-8424-3AFAF7436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EED8D03E-F375-4E67-B932-FF9B007B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344152" y="387180"/>
            <a:ext cx="3850317" cy="6538623"/>
          </a:xfrm>
          <a:custGeom>
            <a:avLst/>
            <a:gdLst>
              <a:gd name="connsiteX0" fmla="*/ 0 w 3850317"/>
              <a:gd name="connsiteY0" fmla="*/ 0 h 5978116"/>
              <a:gd name="connsiteX1" fmla="*/ 3850317 w 3850317"/>
              <a:gd name="connsiteY1" fmla="*/ 0 h 5978116"/>
              <a:gd name="connsiteX2" fmla="*/ 3840373 w 3850317"/>
              <a:gd name="connsiteY2" fmla="*/ 258313 h 5978116"/>
              <a:gd name="connsiteX3" fmla="*/ 3755448 w 3850317"/>
              <a:gd name="connsiteY3" fmla="*/ 1537847 h 5978116"/>
              <a:gd name="connsiteX4" fmla="*/ 3150490 w 3850317"/>
              <a:gd name="connsiteY4" fmla="*/ 3989537 h 5978116"/>
              <a:gd name="connsiteX5" fmla="*/ 3089544 w 3850317"/>
              <a:gd name="connsiteY5" fmla="*/ 3606200 h 5978116"/>
              <a:gd name="connsiteX6" fmla="*/ 2922635 w 3850317"/>
              <a:gd name="connsiteY6" fmla="*/ 4519351 h 5978116"/>
              <a:gd name="connsiteX7" fmla="*/ 2904628 w 3850317"/>
              <a:gd name="connsiteY7" fmla="*/ 4466023 h 5978116"/>
              <a:gd name="connsiteX8" fmla="*/ 2825329 w 3850317"/>
              <a:gd name="connsiteY8" fmla="*/ 4562983 h 5978116"/>
              <a:gd name="connsiteX9" fmla="*/ 2695127 w 3850317"/>
              <a:gd name="connsiteY9" fmla="*/ 4973329 h 5978116"/>
              <a:gd name="connsiteX10" fmla="*/ 2501208 w 3850317"/>
              <a:gd name="connsiteY10" fmla="*/ 4457366 h 5978116"/>
              <a:gd name="connsiteX11" fmla="*/ 2209291 w 3850317"/>
              <a:gd name="connsiteY11" fmla="*/ 5028388 h 5978116"/>
              <a:gd name="connsiteX12" fmla="*/ 2135532 w 3850317"/>
              <a:gd name="connsiteY12" fmla="*/ 5321344 h 5978116"/>
              <a:gd name="connsiteX13" fmla="*/ 2009139 w 3850317"/>
              <a:gd name="connsiteY13" fmla="*/ 4714655 h 5978116"/>
              <a:gd name="connsiteX14" fmla="*/ 1918759 w 3850317"/>
              <a:gd name="connsiteY14" fmla="*/ 4486454 h 5978116"/>
              <a:gd name="connsiteX15" fmla="*/ 1800676 w 3850317"/>
              <a:gd name="connsiteY15" fmla="*/ 4608346 h 5978116"/>
              <a:gd name="connsiteX16" fmla="*/ 1614721 w 3850317"/>
              <a:gd name="connsiteY16" fmla="*/ 5319612 h 5978116"/>
              <a:gd name="connsiteX17" fmla="*/ 1530921 w 3850317"/>
              <a:gd name="connsiteY17" fmla="*/ 5433540 h 5978116"/>
              <a:gd name="connsiteX18" fmla="*/ 1569705 w 3850317"/>
              <a:gd name="connsiteY18" fmla="*/ 4803650 h 5978116"/>
              <a:gd name="connsiteX19" fmla="*/ 1517416 w 3850317"/>
              <a:gd name="connsiteY19" fmla="*/ 4640204 h 5978116"/>
              <a:gd name="connsiteX20" fmla="*/ 1425997 w 3850317"/>
              <a:gd name="connsiteY20" fmla="*/ 4800187 h 5978116"/>
              <a:gd name="connsiteX21" fmla="*/ 1348083 w 3850317"/>
              <a:gd name="connsiteY21" fmla="*/ 5363245 h 5978116"/>
              <a:gd name="connsiteX22" fmla="*/ 1200566 w 3850317"/>
              <a:gd name="connsiteY22" fmla="*/ 5526691 h 5978116"/>
              <a:gd name="connsiteX23" fmla="*/ 1027770 w 3850317"/>
              <a:gd name="connsiteY23" fmla="*/ 5803718 h 5978116"/>
              <a:gd name="connsiteX24" fmla="*/ 892373 w 3850317"/>
              <a:gd name="connsiteY24" fmla="*/ 5604950 h 5978116"/>
              <a:gd name="connsiteX25" fmla="*/ 681487 w 3850317"/>
              <a:gd name="connsiteY25" fmla="*/ 5914528 h 5978116"/>
              <a:gd name="connsiteX26" fmla="*/ 414155 w 3850317"/>
              <a:gd name="connsiteY26" fmla="*/ 5817569 h 5978116"/>
              <a:gd name="connsiteX27" fmla="*/ 360135 w 3850317"/>
              <a:gd name="connsiteY27" fmla="*/ 5287062 h 5978116"/>
              <a:gd name="connsiteX28" fmla="*/ 281875 w 3850317"/>
              <a:gd name="connsiteY28" fmla="*/ 4677256 h 5978116"/>
              <a:gd name="connsiteX29" fmla="*/ 237897 w 3850317"/>
              <a:gd name="connsiteY29" fmla="*/ 4207696 h 5978116"/>
              <a:gd name="connsiteX30" fmla="*/ 145093 w 3850317"/>
              <a:gd name="connsiteY30" fmla="*/ 3878379 h 5978116"/>
              <a:gd name="connsiteX31" fmla="*/ 72373 w 3850317"/>
              <a:gd name="connsiteY31" fmla="*/ 2447189 h 5978116"/>
              <a:gd name="connsiteX32" fmla="*/ 0 w 3850317"/>
              <a:gd name="connsiteY32" fmla="*/ 0 h 59781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3850317" h="5978116">
                <a:moveTo>
                  <a:pt x="0" y="0"/>
                </a:moveTo>
                <a:lnTo>
                  <a:pt x="3850317" y="0"/>
                </a:lnTo>
                <a:lnTo>
                  <a:pt x="3840373" y="258313"/>
                </a:lnTo>
                <a:cubicBezTo>
                  <a:pt x="3816350" y="852957"/>
                  <a:pt x="3786959" y="1372106"/>
                  <a:pt x="3755448" y="1537847"/>
                </a:cubicBezTo>
                <a:cubicBezTo>
                  <a:pt x="3300085" y="3936555"/>
                  <a:pt x="3150490" y="3989537"/>
                  <a:pt x="3150490" y="3989537"/>
                </a:cubicBezTo>
                <a:cubicBezTo>
                  <a:pt x="3150490" y="3989537"/>
                  <a:pt x="3124172" y="3732940"/>
                  <a:pt x="3089544" y="3606200"/>
                </a:cubicBezTo>
                <a:cubicBezTo>
                  <a:pt x="3082618" y="3784537"/>
                  <a:pt x="2946529" y="4491302"/>
                  <a:pt x="2922635" y="4519351"/>
                </a:cubicBezTo>
                <a:cubicBezTo>
                  <a:pt x="2916749" y="4502729"/>
                  <a:pt x="2910515" y="4484030"/>
                  <a:pt x="2904628" y="4466023"/>
                </a:cubicBezTo>
                <a:cubicBezTo>
                  <a:pt x="2884890" y="4501344"/>
                  <a:pt x="2859958" y="4534241"/>
                  <a:pt x="2825329" y="4562983"/>
                </a:cubicBezTo>
                <a:cubicBezTo>
                  <a:pt x="2706208" y="4662020"/>
                  <a:pt x="2743260" y="4833430"/>
                  <a:pt x="2695127" y="4973329"/>
                </a:cubicBezTo>
                <a:cubicBezTo>
                  <a:pt x="2446495" y="4877408"/>
                  <a:pt x="2545186" y="4641589"/>
                  <a:pt x="2501208" y="4457366"/>
                </a:cubicBezTo>
                <a:cubicBezTo>
                  <a:pt x="2341225" y="4936277"/>
                  <a:pt x="2267120" y="4837932"/>
                  <a:pt x="2209291" y="5028388"/>
                </a:cubicBezTo>
                <a:cubicBezTo>
                  <a:pt x="2137610" y="5264900"/>
                  <a:pt x="2135532" y="5321344"/>
                  <a:pt x="2135532" y="5321344"/>
                </a:cubicBezTo>
                <a:cubicBezTo>
                  <a:pt x="2004983" y="5137467"/>
                  <a:pt x="2054502" y="4933506"/>
                  <a:pt x="2009139" y="4714655"/>
                </a:cubicBezTo>
                <a:cubicBezTo>
                  <a:pt x="1956503" y="4642281"/>
                  <a:pt x="1932264" y="4565753"/>
                  <a:pt x="1918759" y="4486454"/>
                </a:cubicBezTo>
                <a:cubicBezTo>
                  <a:pt x="1889671" y="4439359"/>
                  <a:pt x="1848463" y="4656479"/>
                  <a:pt x="1800676" y="4608346"/>
                </a:cubicBezTo>
                <a:cubicBezTo>
                  <a:pt x="1760507" y="4832391"/>
                  <a:pt x="1681208" y="5047087"/>
                  <a:pt x="1614721" y="5319612"/>
                </a:cubicBezTo>
                <a:cubicBezTo>
                  <a:pt x="1580786" y="5457780"/>
                  <a:pt x="1530574" y="5446352"/>
                  <a:pt x="1530921" y="5433540"/>
                </a:cubicBezTo>
                <a:cubicBezTo>
                  <a:pt x="1532998" y="5109418"/>
                  <a:pt x="1600177" y="5128464"/>
                  <a:pt x="1569705" y="4803650"/>
                </a:cubicBezTo>
                <a:cubicBezTo>
                  <a:pt x="1566242" y="4746167"/>
                  <a:pt x="1596022" y="4651631"/>
                  <a:pt x="1517416" y="4640204"/>
                </a:cubicBezTo>
                <a:cubicBezTo>
                  <a:pt x="1415608" y="4628430"/>
                  <a:pt x="1436385" y="4747898"/>
                  <a:pt x="1425997" y="4800187"/>
                </a:cubicBezTo>
                <a:cubicBezTo>
                  <a:pt x="1389291" y="5009342"/>
                  <a:pt x="1370938" y="5149241"/>
                  <a:pt x="1348083" y="5363245"/>
                </a:cubicBezTo>
                <a:cubicBezTo>
                  <a:pt x="1336655" y="5453625"/>
                  <a:pt x="1352931" y="5563743"/>
                  <a:pt x="1200566" y="5526691"/>
                </a:cubicBezTo>
                <a:cubicBezTo>
                  <a:pt x="1051664" y="5551623"/>
                  <a:pt x="1099105" y="5719570"/>
                  <a:pt x="1027770" y="5803718"/>
                </a:cubicBezTo>
                <a:cubicBezTo>
                  <a:pt x="945009" y="5758701"/>
                  <a:pt x="1003184" y="5640964"/>
                  <a:pt x="892373" y="5604950"/>
                </a:cubicBezTo>
                <a:cubicBezTo>
                  <a:pt x="925963" y="5772552"/>
                  <a:pt x="680448" y="5747619"/>
                  <a:pt x="681487" y="5914528"/>
                </a:cubicBezTo>
                <a:cubicBezTo>
                  <a:pt x="534662" y="6049233"/>
                  <a:pt x="467137" y="5947425"/>
                  <a:pt x="414155" y="5817569"/>
                </a:cubicBezTo>
                <a:cubicBezTo>
                  <a:pt x="348015" y="5648929"/>
                  <a:pt x="370177" y="5468515"/>
                  <a:pt x="360135" y="5287062"/>
                </a:cubicBezTo>
                <a:cubicBezTo>
                  <a:pt x="338319" y="5059207"/>
                  <a:pt x="278758" y="4907881"/>
                  <a:pt x="281875" y="4677256"/>
                </a:cubicBezTo>
                <a:cubicBezTo>
                  <a:pt x="237204" y="4527316"/>
                  <a:pt x="250017" y="4367332"/>
                  <a:pt x="237897" y="4207696"/>
                </a:cubicBezTo>
                <a:cubicBezTo>
                  <a:pt x="210194" y="3969452"/>
                  <a:pt x="176258" y="4119047"/>
                  <a:pt x="145093" y="3878379"/>
                </a:cubicBezTo>
                <a:cubicBezTo>
                  <a:pt x="114274" y="3641175"/>
                  <a:pt x="72720" y="2448920"/>
                  <a:pt x="72373" y="2447189"/>
                </a:cubicBezTo>
                <a:cubicBezTo>
                  <a:pt x="72720" y="2447189"/>
                  <a:pt x="12120" y="1233809"/>
                  <a:pt x="0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0ACC29-4770-82A4-A8B0-F93FD4068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87" y="2248263"/>
            <a:ext cx="3768917" cy="16061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Have a try!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786DBE4B-87DD-7728-5FE0-D3F7C2E4E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72" y="643467"/>
            <a:ext cx="4275793" cy="557106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4435B119-56DF-6148-9E1A-9B19CCA09E0A}"/>
              </a:ext>
            </a:extLst>
          </p:cNvPr>
          <p:cNvSpPr txBox="1"/>
          <p:nvPr/>
        </p:nvSpPr>
        <p:spPr>
          <a:xfrm>
            <a:off x="7229772" y="6214533"/>
            <a:ext cx="3665550" cy="77549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Post your reference in the chat.</a:t>
            </a:r>
          </a:p>
        </p:txBody>
      </p:sp>
    </p:spTree>
    <p:extLst>
      <p:ext uri="{BB962C8B-B14F-4D97-AF65-F5344CB8AC3E}">
        <p14:creationId xmlns:p14="http://schemas.microsoft.com/office/powerpoint/2010/main" val="53123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BC066-B417-3FF8-68CE-FBC0679BF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55077"/>
            <a:ext cx="4359729" cy="479457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262626"/>
                </a:solidFill>
              </a:rPr>
              <a:t>Question time?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026A85-CAAB-BE80-73A2-B012F5CC33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046766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0741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C4648-2483-E46E-CF54-323EAAC9C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400" dirty="0"/>
              <a:t>What are the key principles of Public Law?</a:t>
            </a:r>
            <a:endParaRPr lang="en-GB" sz="54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86D8D1-C12D-C96B-E4CB-EB593CF9B8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7107791"/>
              </p:ext>
            </p:extLst>
          </p:nvPr>
        </p:nvGraphicFramePr>
        <p:xfrm>
          <a:off x="1295402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06800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title="Wagatha Christie: Rebekah Vardy loses libel case against Coleen Rooney - BBC News">
            <a:hlinkClick r:id="" action="ppaction://media"/>
            <a:extLst>
              <a:ext uri="{FF2B5EF4-FFF2-40B4-BE49-F238E27FC236}">
                <a16:creationId xmlns:a16="http://schemas.microsoft.com/office/drawing/2014/main" id="{852865C7-BD9C-786A-3FC0-05647FD4F2B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88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49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0FF8C4-670D-D0B4-588A-943D8AD21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GB" sz="5200" b="1" u="sng"/>
              <a:t>Activity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7246EF-0478-2E02-FBAC-93A5A75520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488915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4270423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E6FB9E-FDCA-3261-7DE3-85FE3E4E5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 b="1"/>
              <a:t>Summary</a:t>
            </a:r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62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0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1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3" name="Rectangle 82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3" name="Content Placeholder 2">
            <a:extLst>
              <a:ext uri="{FF2B5EF4-FFF2-40B4-BE49-F238E27FC236}">
                <a16:creationId xmlns:a16="http://schemas.microsoft.com/office/drawing/2014/main" id="{62597BFE-E4C8-3869-1C13-8E4A3FAD4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1342020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557887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0760406-B99B-03D3-D1B8-DEC092EB22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73288" y="321732"/>
            <a:ext cx="9276178" cy="4240743"/>
          </a:xfrm>
        </p:spPr>
        <p:txBody>
          <a:bodyPr>
            <a:normAutofit/>
          </a:bodyPr>
          <a:lstStyle/>
          <a:p>
            <a:pPr algn="l"/>
            <a:r>
              <a:rPr lang="en-GB" sz="6600" b="1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348A60B-4A1A-34FE-2C03-93623D13E8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73288" y="4562475"/>
            <a:ext cx="9276178" cy="1687999"/>
          </a:xfrm>
        </p:spPr>
        <p:txBody>
          <a:bodyPr>
            <a:normAutofit/>
          </a:bodyPr>
          <a:lstStyle/>
          <a:p>
            <a:pPr algn="l"/>
            <a:r>
              <a:rPr lang="en-GB" sz="3600"/>
              <a:t>Any Questions?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5FED45D-D144-4B05-BBCF-B68683958F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032938" y="-6032938"/>
            <a:ext cx="126124" cy="12192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Graphic 22" descr="Smiling Face with No Fill">
            <a:extLst>
              <a:ext uri="{FF2B5EF4-FFF2-40B4-BE49-F238E27FC236}">
                <a16:creationId xmlns:a16="http://schemas.microsoft.com/office/drawing/2014/main" id="{3929E9A7-6CDE-387E-8559-10C6C29724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8200" y="3465195"/>
            <a:ext cx="1097280" cy="1097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818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8335</TotalTime>
  <Words>494</Words>
  <Application>Microsoft Office PowerPoint</Application>
  <PresentationFormat>Widescreen</PresentationFormat>
  <Paragraphs>95</Paragraphs>
  <Slides>22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Public Law</vt:lpstr>
      <vt:lpstr>Contact </vt:lpstr>
      <vt:lpstr>Outcomes of the session</vt:lpstr>
      <vt:lpstr>Module Aims</vt:lpstr>
      <vt:lpstr>What will we study?</vt:lpstr>
      <vt:lpstr>How will these sessions run?</vt:lpstr>
      <vt:lpstr>PowerPoint Presentation</vt:lpstr>
      <vt:lpstr>What is expected of me?</vt:lpstr>
      <vt:lpstr>How do I access Moodle? </vt:lpstr>
      <vt:lpstr>The Moodle page</vt:lpstr>
      <vt:lpstr>ASSESSMENT 1</vt:lpstr>
      <vt:lpstr>PowerPoint Presentation</vt:lpstr>
      <vt:lpstr>Academic writing</vt:lpstr>
      <vt:lpstr>What is Referencing?</vt:lpstr>
      <vt:lpstr>Referencing </vt:lpstr>
      <vt:lpstr>Have a try!</vt:lpstr>
      <vt:lpstr>Question time?</vt:lpstr>
      <vt:lpstr>What are the key principles of Public Law?</vt:lpstr>
      <vt:lpstr>PowerPoint Presentation</vt:lpstr>
      <vt:lpstr>Activity  </vt:lpstr>
      <vt:lpstr>Summary</vt:lpstr>
      <vt:lpstr>Thank you!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Law</dc:title>
  <dc:creator>Laura Humphries (1706086)</dc:creator>
  <cp:lastModifiedBy>Laura Humphries (1706086)</cp:lastModifiedBy>
  <cp:revision>9</cp:revision>
  <dcterms:created xsi:type="dcterms:W3CDTF">2023-01-19T06:26:00Z</dcterms:created>
  <dcterms:modified xsi:type="dcterms:W3CDTF">2023-01-30T13:05:38Z</dcterms:modified>
</cp:coreProperties>
</file>