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342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5012" autoAdjust="0"/>
  </p:normalViewPr>
  <p:slideViewPr>
    <p:cSldViewPr snapToGrid="0">
      <p:cViewPr varScale="1">
        <p:scale>
          <a:sx n="72" d="100"/>
          <a:sy n="72" d="100"/>
        </p:scale>
        <p:origin x="207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46F5BE-B5E4-47F6-A9A6-932A906E548F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9FBF15-EAED-4EF6-92D7-557309423E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740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Mae 12 </a:t>
            </a:r>
            <a:r>
              <a:rPr lang="en-GB" dirty="0" err="1"/>
              <a:t>datganiad</a:t>
            </a:r>
            <a:r>
              <a:rPr lang="en-GB" dirty="0"/>
              <a:t> a 9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ddiagram</a:t>
            </a:r>
            <a:r>
              <a:rPr lang="en-GB" dirty="0"/>
              <a:t> Diamond 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gopi</a:t>
            </a:r>
            <a:r>
              <a:rPr lang="en-GB" dirty="0"/>
              <a:t> bras o </a:t>
            </a:r>
            <a:r>
              <a:rPr lang="en-GB" dirty="0" err="1"/>
              <a:t>ddiagram</a:t>
            </a:r>
            <a:r>
              <a:rPr lang="en-GB" dirty="0"/>
              <a:t> Diamond 9.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 neu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, </a:t>
            </a:r>
            <a:r>
              <a:rPr lang="en-GB" dirty="0" err="1"/>
              <a:t>ystyriwch</a:t>
            </a:r>
            <a:r>
              <a:rPr lang="en-GB" dirty="0"/>
              <a:t> bob un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datganiadau</a:t>
            </a:r>
            <a:r>
              <a:rPr lang="en-GB" dirty="0"/>
              <a:t> a </a:t>
            </a:r>
            <a:r>
              <a:rPr lang="en-GB" dirty="0" err="1"/>
              <a:t>rhowch</a:t>
            </a:r>
            <a:r>
              <a:rPr lang="en-GB" dirty="0"/>
              <a:t> y 9 </a:t>
            </a:r>
            <a:r>
              <a:rPr lang="en-GB" dirty="0" err="1"/>
              <a:t>pwysicaf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diagram. 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ddiystyru</a:t>
            </a:r>
            <a:r>
              <a:rPr lang="en-GB" dirty="0"/>
              <a:t> tri </a:t>
            </a:r>
            <a:r>
              <a:rPr lang="en-GB" dirty="0" err="1"/>
              <a:t>datganiad</a:t>
            </a:r>
            <a:r>
              <a:rPr lang="en-GB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gyfiawnhau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3 </a:t>
            </a:r>
            <a:r>
              <a:rPr lang="en-GB" dirty="0" err="1"/>
              <a:t>phenderfyniad</a:t>
            </a:r>
            <a:r>
              <a:rPr lang="en-GB" dirty="0"/>
              <a:t> </a:t>
            </a:r>
            <a:r>
              <a:rPr lang="en-GB" dirty="0" err="1"/>
              <a:t>uchaf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3D75D1-0CF7-487F-A77C-F53599D6E8A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706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50B02-E74F-42B5-A556-30A22B0933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48E63E-C546-4837-B12F-2C5F304EDA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8961C4-DFFC-4FB5-A6B2-D6B371C53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949B7-91B3-4B32-810D-2C8D2DC69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53DF1-3343-4DBE-A4AC-D4ABA255B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3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FDEF8-F887-4F96-A1CE-278175378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25736-BC29-4A6D-B683-43D280D9F3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79963-3691-4F3E-877D-09D267C8E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8E5DC-80D8-4665-8014-6FADBE54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82DF49-41F2-4364-B474-F19D8AB4F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284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6EC4F-F77B-4561-8C82-227EE5755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64D5BA-5368-4B16-86F9-02875ED6DF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1E3711-58A0-4881-BE6A-7A5D63C03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D5541-C5D2-4C3C-8BB1-7F57FF0A7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4CDCB-A9C7-4C34-8FCF-317F2B8CC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983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EE801-BF64-4ECD-B842-E42ECBC9C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ECF55-0B31-4980-AE06-574E519CA9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ADE847-2A05-4081-99FD-3B82B85047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F975FA-2DDA-483B-B95C-EB667F77B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C85B13-DB93-46F8-BF8B-23A6570BC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F13088-29BE-496F-BF2D-4F66384EA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558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B497A-BAE6-4F32-BCC4-4F1BD7D01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28869-C73A-473A-9698-75BF831993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9DD9F-2216-46A4-B7DE-F9358B8E6D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1464FA-373B-4B09-8069-EBC4F2136E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C10A66-1400-4387-A2F3-91FAADFE84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986CF1-851F-4C49-9793-AE3F2F15B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D156A1-6A6C-4016-9A27-964961697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6908C8-3EE8-44C3-9F3F-3F3BFAD3C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823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DA964-7C29-4D3A-982F-92D684DB9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0D7F49-7AEB-4C92-B017-9D280DF5A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61028F-6B0A-4E0E-878B-EA087A8B4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959795-C80F-4954-A026-26A86D585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77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BC855B-5A23-4436-BD7F-B45FB6214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B0FCAC-AEF6-458F-BA6B-2EA8AA108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EA3EE0-D5D6-47C6-9FE0-1DE75CE79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395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B8946-6213-4F37-B6BE-54245D8FC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E3585-802E-4B6D-AFC3-F655B83EE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CC055E-8D1D-4FDE-AA50-E2CC8BDBEB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E551E0-C6CE-4FE3-9B27-F2933AA7E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1403E-B4EE-4A13-9BE0-6E17252DA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11DB58-4BC6-4CC3-AD32-793CD6243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891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CBAE1-F1DD-444D-A282-A94106CF9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91E1DB-0ED1-4040-A094-B803D60AFC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0B785F-81A8-43FD-83BE-2B0A671806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DD5B29-7BF7-46D9-923F-904304492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BDEA55-257D-487B-A0B2-BAC9C82D3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6D3BC7-72E1-4CCC-81C1-40B592AB5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581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3103E-FC72-48B8-B350-F5E2F2E3A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34FBF0-9070-43FE-AEE1-C01F938595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7A8DE-4AE3-4AFE-9535-EBA77025C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00ACD-0722-4575-BE44-621828D8D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8D85B4-23F1-44A9-89C7-894CE4A81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862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70B766-6980-4375-82A7-578BEF667E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89B448-64E9-49EA-8DF9-E0399EB234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2047D-6D6F-4CA9-9FA1-40FD7892C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DF9BA-6338-4A6E-A76A-D6434D7E1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B6E8B-F57E-4A89-9F40-552430B96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718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1ED49D-E419-445F-9BC9-F0592BBBD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188E3-B87B-4DC6-BB30-7A359FBD1F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D7D4A4-6B18-48B6-8BA2-D7D37C6D33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783B1-19D9-4D07-8C61-EB7ABD17BA91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12BB49-7831-418F-BE5A-F9BE9DDAA2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2E12D-58AC-43BC-B7C0-6E03098078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015777-2A05-4753-B725-AC1C8EC97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171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0279AB8-5BFB-4C8E-9EDE-16D2935CC4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104" t="27359" r="26363" b="11342"/>
          <a:stretch/>
        </p:blipFill>
        <p:spPr>
          <a:xfrm>
            <a:off x="1009401" y="47817"/>
            <a:ext cx="9144002" cy="663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363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57</Words>
  <Application>Microsoft Office PowerPoint</Application>
  <PresentationFormat>Widescreen</PresentationFormat>
  <Paragraphs>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Alison Evans</cp:lastModifiedBy>
  <cp:revision>1</cp:revision>
  <dcterms:created xsi:type="dcterms:W3CDTF">2021-12-15T14:25:08Z</dcterms:created>
  <dcterms:modified xsi:type="dcterms:W3CDTF">2021-12-15T14:28:49Z</dcterms:modified>
</cp:coreProperties>
</file>