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2268" autoAdjust="0"/>
  </p:normalViewPr>
  <p:slideViewPr>
    <p:cSldViewPr snapToGrid="0">
      <p:cViewPr varScale="1">
        <p:scale>
          <a:sx n="70" d="100"/>
          <a:sy n="70" d="100"/>
        </p:scale>
        <p:origin x="112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35CF3D-10E7-4D61-819E-AF2615A63B5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37179D-0D38-4188-B928-666526E40597}">
      <dgm:prSet/>
      <dgm:spPr/>
      <dgm:t>
        <a:bodyPr/>
        <a:lstStyle/>
        <a:p>
          <a:pPr>
            <a:lnSpc>
              <a:spcPct val="100000"/>
            </a:lnSpc>
          </a:pPr>
          <a:r>
            <a:rPr lang="en-GB"/>
            <a:t>Phone calls</a:t>
          </a:r>
          <a:endParaRPr lang="en-US"/>
        </a:p>
      </dgm:t>
    </dgm:pt>
    <dgm:pt modelId="{EBD9E4D6-1DC0-45A3-B722-CB7F01C694CD}" type="parTrans" cxnId="{68BAB5A1-28BD-4470-B84B-5CCF7A045E86}">
      <dgm:prSet/>
      <dgm:spPr/>
      <dgm:t>
        <a:bodyPr/>
        <a:lstStyle/>
        <a:p>
          <a:endParaRPr lang="en-US"/>
        </a:p>
      </dgm:t>
    </dgm:pt>
    <dgm:pt modelId="{32E9A3C1-D1CB-4452-84B6-49B931AB095E}" type="sibTrans" cxnId="{68BAB5A1-28BD-4470-B84B-5CCF7A045E86}">
      <dgm:prSet/>
      <dgm:spPr/>
      <dgm:t>
        <a:bodyPr/>
        <a:lstStyle/>
        <a:p>
          <a:endParaRPr lang="en-US"/>
        </a:p>
      </dgm:t>
    </dgm:pt>
    <dgm:pt modelId="{3A6AB9A0-5698-4ED9-94F1-0981C010B811}">
      <dgm:prSet/>
      <dgm:spPr/>
      <dgm:t>
        <a:bodyPr/>
        <a:lstStyle/>
        <a:p>
          <a:pPr>
            <a:lnSpc>
              <a:spcPct val="100000"/>
            </a:lnSpc>
          </a:pPr>
          <a:r>
            <a:rPr lang="en-GB"/>
            <a:t>SMS messages </a:t>
          </a:r>
          <a:endParaRPr lang="en-US"/>
        </a:p>
      </dgm:t>
    </dgm:pt>
    <dgm:pt modelId="{8CF7617C-B9D5-4399-8726-EDE32E9BDF72}" type="parTrans" cxnId="{D6BCDAA8-C58B-4516-8347-60C9688643EB}">
      <dgm:prSet/>
      <dgm:spPr/>
      <dgm:t>
        <a:bodyPr/>
        <a:lstStyle/>
        <a:p>
          <a:endParaRPr lang="en-US"/>
        </a:p>
      </dgm:t>
    </dgm:pt>
    <dgm:pt modelId="{4C70E0B4-8F5D-4879-8DCD-E2B8CD23D64F}" type="sibTrans" cxnId="{D6BCDAA8-C58B-4516-8347-60C9688643EB}">
      <dgm:prSet/>
      <dgm:spPr/>
      <dgm:t>
        <a:bodyPr/>
        <a:lstStyle/>
        <a:p>
          <a:endParaRPr lang="en-US"/>
        </a:p>
      </dgm:t>
    </dgm:pt>
    <dgm:pt modelId="{A168CEAE-E2DC-454C-AE0B-DD440E28768D}">
      <dgm:prSet/>
      <dgm:spPr/>
      <dgm:t>
        <a:bodyPr/>
        <a:lstStyle/>
        <a:p>
          <a:pPr>
            <a:lnSpc>
              <a:spcPct val="100000"/>
            </a:lnSpc>
          </a:pPr>
          <a:r>
            <a:rPr lang="en-GB"/>
            <a:t>Audio </a:t>
          </a:r>
          <a:endParaRPr lang="en-US"/>
        </a:p>
      </dgm:t>
    </dgm:pt>
    <dgm:pt modelId="{577A894C-B08B-468C-B496-5153BC2A67E6}" type="parTrans" cxnId="{93480989-AFA4-424E-A0E1-887BDE759A0F}">
      <dgm:prSet/>
      <dgm:spPr/>
      <dgm:t>
        <a:bodyPr/>
        <a:lstStyle/>
        <a:p>
          <a:endParaRPr lang="en-US"/>
        </a:p>
      </dgm:t>
    </dgm:pt>
    <dgm:pt modelId="{4C2562FB-6FE5-45F9-86B3-A7A94716DC86}" type="sibTrans" cxnId="{93480989-AFA4-424E-A0E1-887BDE759A0F}">
      <dgm:prSet/>
      <dgm:spPr/>
      <dgm:t>
        <a:bodyPr/>
        <a:lstStyle/>
        <a:p>
          <a:endParaRPr lang="en-US"/>
        </a:p>
      </dgm:t>
    </dgm:pt>
    <dgm:pt modelId="{B2AB47AC-FD1A-4235-8294-5B2DC5861172}">
      <dgm:prSet/>
      <dgm:spPr/>
      <dgm:t>
        <a:bodyPr/>
        <a:lstStyle/>
        <a:p>
          <a:pPr>
            <a:lnSpc>
              <a:spcPct val="100000"/>
            </a:lnSpc>
          </a:pPr>
          <a:r>
            <a:rPr lang="en-GB"/>
            <a:t>Video (dashcams)</a:t>
          </a:r>
          <a:endParaRPr lang="en-US"/>
        </a:p>
      </dgm:t>
    </dgm:pt>
    <dgm:pt modelId="{190C0C86-5D20-4F44-A86D-B2C78E0A4A53}" type="parTrans" cxnId="{9108C9EF-E1DE-4B16-BFE9-9B906BA0AB70}">
      <dgm:prSet/>
      <dgm:spPr/>
      <dgm:t>
        <a:bodyPr/>
        <a:lstStyle/>
        <a:p>
          <a:endParaRPr lang="en-US"/>
        </a:p>
      </dgm:t>
    </dgm:pt>
    <dgm:pt modelId="{C10C1A3C-2284-4A69-AA3D-7C501231EC19}" type="sibTrans" cxnId="{9108C9EF-E1DE-4B16-BFE9-9B906BA0AB70}">
      <dgm:prSet/>
      <dgm:spPr/>
      <dgm:t>
        <a:bodyPr/>
        <a:lstStyle/>
        <a:p>
          <a:endParaRPr lang="en-US"/>
        </a:p>
      </dgm:t>
    </dgm:pt>
    <dgm:pt modelId="{F517A752-CE6B-4AA6-AFBA-98924421A2D2}">
      <dgm:prSet/>
      <dgm:spPr/>
      <dgm:t>
        <a:bodyPr/>
        <a:lstStyle/>
        <a:p>
          <a:pPr>
            <a:lnSpc>
              <a:spcPct val="100000"/>
            </a:lnSpc>
          </a:pPr>
          <a:r>
            <a:rPr lang="en-GB"/>
            <a:t>Images USB Drives </a:t>
          </a:r>
          <a:endParaRPr lang="en-US"/>
        </a:p>
      </dgm:t>
    </dgm:pt>
    <dgm:pt modelId="{613C4D84-27D2-446C-AC2B-45087A1351C3}" type="parTrans" cxnId="{E7D05E62-8AE7-496C-A41F-4FCDFDF57FED}">
      <dgm:prSet/>
      <dgm:spPr/>
      <dgm:t>
        <a:bodyPr/>
        <a:lstStyle/>
        <a:p>
          <a:endParaRPr lang="en-US"/>
        </a:p>
      </dgm:t>
    </dgm:pt>
    <dgm:pt modelId="{326CF089-AB2F-44E3-8844-267AB2C0DEAD}" type="sibTrans" cxnId="{E7D05E62-8AE7-496C-A41F-4FCDFDF57FED}">
      <dgm:prSet/>
      <dgm:spPr/>
      <dgm:t>
        <a:bodyPr/>
        <a:lstStyle/>
        <a:p>
          <a:endParaRPr lang="en-US"/>
        </a:p>
      </dgm:t>
    </dgm:pt>
    <dgm:pt modelId="{718B3BF5-178E-49D1-B12D-9E0E2C650AF1}">
      <dgm:prSet/>
      <dgm:spPr/>
      <dgm:t>
        <a:bodyPr/>
        <a:lstStyle/>
        <a:p>
          <a:pPr>
            <a:lnSpc>
              <a:spcPct val="100000"/>
            </a:lnSpc>
          </a:pPr>
          <a:r>
            <a:rPr lang="en-GB"/>
            <a:t>SD Cards</a:t>
          </a:r>
          <a:endParaRPr lang="en-US"/>
        </a:p>
      </dgm:t>
    </dgm:pt>
    <dgm:pt modelId="{D358DB2C-FB44-4781-AB0A-C1143222760E}" type="parTrans" cxnId="{E36CB9D2-5621-477A-A638-10C882C5A8E8}">
      <dgm:prSet/>
      <dgm:spPr/>
      <dgm:t>
        <a:bodyPr/>
        <a:lstStyle/>
        <a:p>
          <a:endParaRPr lang="en-US"/>
        </a:p>
      </dgm:t>
    </dgm:pt>
    <dgm:pt modelId="{4BA73D1F-61E6-4AE3-BDE3-52CA5493A171}" type="sibTrans" cxnId="{E36CB9D2-5621-477A-A638-10C882C5A8E8}">
      <dgm:prSet/>
      <dgm:spPr/>
      <dgm:t>
        <a:bodyPr/>
        <a:lstStyle/>
        <a:p>
          <a:endParaRPr lang="en-US"/>
        </a:p>
      </dgm:t>
    </dgm:pt>
    <dgm:pt modelId="{7BD2FE65-E823-42F3-8E4C-3861393CD947}" type="pres">
      <dgm:prSet presAssocID="{9835CF3D-10E7-4D61-819E-AF2615A63B5B}" presName="root" presStyleCnt="0">
        <dgm:presLayoutVars>
          <dgm:dir/>
          <dgm:resizeHandles val="exact"/>
        </dgm:presLayoutVars>
      </dgm:prSet>
      <dgm:spPr/>
    </dgm:pt>
    <dgm:pt modelId="{CCF23FF9-E92B-473A-8360-5A8F7DCE70BB}" type="pres">
      <dgm:prSet presAssocID="{8B37179D-0D38-4188-B928-666526E40597}" presName="compNode" presStyleCnt="0"/>
      <dgm:spPr/>
    </dgm:pt>
    <dgm:pt modelId="{C4B20683-B036-4D55-9B5D-8910CFDE4EED}" type="pres">
      <dgm:prSet presAssocID="{8B37179D-0D38-4188-B928-666526E40597}" presName="bgRect" presStyleLbl="bgShp" presStyleIdx="0" presStyleCnt="6"/>
      <dgm:spPr/>
    </dgm:pt>
    <dgm:pt modelId="{288D481E-472C-40EB-B309-A40FEE72D996}" type="pres">
      <dgm:prSet presAssocID="{8B37179D-0D38-4188-B928-666526E4059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eiver"/>
        </a:ext>
      </dgm:extLst>
    </dgm:pt>
    <dgm:pt modelId="{7B7A03DF-D7E2-49CF-AABD-65BC88281006}" type="pres">
      <dgm:prSet presAssocID="{8B37179D-0D38-4188-B928-666526E40597}" presName="spaceRect" presStyleCnt="0"/>
      <dgm:spPr/>
    </dgm:pt>
    <dgm:pt modelId="{594017C6-778D-49F7-92B1-124E919C8E53}" type="pres">
      <dgm:prSet presAssocID="{8B37179D-0D38-4188-B928-666526E40597}" presName="parTx" presStyleLbl="revTx" presStyleIdx="0" presStyleCnt="6">
        <dgm:presLayoutVars>
          <dgm:chMax val="0"/>
          <dgm:chPref val="0"/>
        </dgm:presLayoutVars>
      </dgm:prSet>
      <dgm:spPr/>
    </dgm:pt>
    <dgm:pt modelId="{20AFB776-45A9-4BA9-B386-5AFB74CCABC3}" type="pres">
      <dgm:prSet presAssocID="{32E9A3C1-D1CB-4452-84B6-49B931AB095E}" presName="sibTrans" presStyleCnt="0"/>
      <dgm:spPr/>
    </dgm:pt>
    <dgm:pt modelId="{0C3C6687-D3CB-487B-82E7-70E7507C2772}" type="pres">
      <dgm:prSet presAssocID="{3A6AB9A0-5698-4ED9-94F1-0981C010B811}" presName="compNode" presStyleCnt="0"/>
      <dgm:spPr/>
    </dgm:pt>
    <dgm:pt modelId="{C708CD79-C089-4A81-B711-2BC2D57F43BA}" type="pres">
      <dgm:prSet presAssocID="{3A6AB9A0-5698-4ED9-94F1-0981C010B811}" presName="bgRect" presStyleLbl="bgShp" presStyleIdx="1" presStyleCnt="6"/>
      <dgm:spPr/>
    </dgm:pt>
    <dgm:pt modelId="{4A1A87E1-ACB9-4B50-9967-17A03FAD0B7F}" type="pres">
      <dgm:prSet presAssocID="{3A6AB9A0-5698-4ED9-94F1-0981C010B81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725D626C-7A4C-453D-AFF6-B9FB482FA79F}" type="pres">
      <dgm:prSet presAssocID="{3A6AB9A0-5698-4ED9-94F1-0981C010B811}" presName="spaceRect" presStyleCnt="0"/>
      <dgm:spPr/>
    </dgm:pt>
    <dgm:pt modelId="{7E087FCD-07E6-488D-96A3-F71435A98E3B}" type="pres">
      <dgm:prSet presAssocID="{3A6AB9A0-5698-4ED9-94F1-0981C010B811}" presName="parTx" presStyleLbl="revTx" presStyleIdx="1" presStyleCnt="6">
        <dgm:presLayoutVars>
          <dgm:chMax val="0"/>
          <dgm:chPref val="0"/>
        </dgm:presLayoutVars>
      </dgm:prSet>
      <dgm:spPr/>
    </dgm:pt>
    <dgm:pt modelId="{0B91D3FA-2503-41E5-AF41-D4EFC41EDADF}" type="pres">
      <dgm:prSet presAssocID="{4C70E0B4-8F5D-4879-8DCD-E2B8CD23D64F}" presName="sibTrans" presStyleCnt="0"/>
      <dgm:spPr/>
    </dgm:pt>
    <dgm:pt modelId="{608695F1-2806-454F-8728-93C584D30754}" type="pres">
      <dgm:prSet presAssocID="{A168CEAE-E2DC-454C-AE0B-DD440E28768D}" presName="compNode" presStyleCnt="0"/>
      <dgm:spPr/>
    </dgm:pt>
    <dgm:pt modelId="{505E36CD-BA05-445C-9C9F-03AA3133F0BE}" type="pres">
      <dgm:prSet presAssocID="{A168CEAE-E2DC-454C-AE0B-DD440E28768D}" presName="bgRect" presStyleLbl="bgShp" presStyleIdx="2" presStyleCnt="6"/>
      <dgm:spPr/>
    </dgm:pt>
    <dgm:pt modelId="{ED4C2FED-58D9-4331-9AED-41874ECC34CF}" type="pres">
      <dgm:prSet presAssocID="{A168CEAE-E2DC-454C-AE0B-DD440E28768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crophone"/>
        </a:ext>
      </dgm:extLst>
    </dgm:pt>
    <dgm:pt modelId="{11734862-D292-4AF9-B519-D72CB6A5E802}" type="pres">
      <dgm:prSet presAssocID="{A168CEAE-E2DC-454C-AE0B-DD440E28768D}" presName="spaceRect" presStyleCnt="0"/>
      <dgm:spPr/>
    </dgm:pt>
    <dgm:pt modelId="{59A4245F-81B5-4D4D-994C-BA4CC6E19BF5}" type="pres">
      <dgm:prSet presAssocID="{A168CEAE-E2DC-454C-AE0B-DD440E28768D}" presName="parTx" presStyleLbl="revTx" presStyleIdx="2" presStyleCnt="6">
        <dgm:presLayoutVars>
          <dgm:chMax val="0"/>
          <dgm:chPref val="0"/>
        </dgm:presLayoutVars>
      </dgm:prSet>
      <dgm:spPr/>
    </dgm:pt>
    <dgm:pt modelId="{BB96F50E-BBF8-43B1-963D-08E23947FF56}" type="pres">
      <dgm:prSet presAssocID="{4C2562FB-6FE5-45F9-86B3-A7A94716DC86}" presName="sibTrans" presStyleCnt="0"/>
      <dgm:spPr/>
    </dgm:pt>
    <dgm:pt modelId="{37CB9396-519F-4DF1-BF4E-C76E5170EC63}" type="pres">
      <dgm:prSet presAssocID="{B2AB47AC-FD1A-4235-8294-5B2DC5861172}" presName="compNode" presStyleCnt="0"/>
      <dgm:spPr/>
    </dgm:pt>
    <dgm:pt modelId="{4B8DD892-D690-401D-AFE9-8735D345594B}" type="pres">
      <dgm:prSet presAssocID="{B2AB47AC-FD1A-4235-8294-5B2DC5861172}" presName="bgRect" presStyleLbl="bgShp" presStyleIdx="3" presStyleCnt="6"/>
      <dgm:spPr/>
    </dgm:pt>
    <dgm:pt modelId="{149238FB-3B0A-4332-8566-905D4A4C019D}" type="pres">
      <dgm:prSet presAssocID="{B2AB47AC-FD1A-4235-8294-5B2DC586117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Video camera"/>
        </a:ext>
      </dgm:extLst>
    </dgm:pt>
    <dgm:pt modelId="{D0C76C2E-0E2B-49CC-B447-D75E5D693118}" type="pres">
      <dgm:prSet presAssocID="{B2AB47AC-FD1A-4235-8294-5B2DC5861172}" presName="spaceRect" presStyleCnt="0"/>
      <dgm:spPr/>
    </dgm:pt>
    <dgm:pt modelId="{8F6A72A9-AC80-4FA3-B639-B78621CAB0B7}" type="pres">
      <dgm:prSet presAssocID="{B2AB47AC-FD1A-4235-8294-5B2DC5861172}" presName="parTx" presStyleLbl="revTx" presStyleIdx="3" presStyleCnt="6">
        <dgm:presLayoutVars>
          <dgm:chMax val="0"/>
          <dgm:chPref val="0"/>
        </dgm:presLayoutVars>
      </dgm:prSet>
      <dgm:spPr/>
    </dgm:pt>
    <dgm:pt modelId="{2CBCB6D9-7788-4040-8653-7FD6E7D458EB}" type="pres">
      <dgm:prSet presAssocID="{C10C1A3C-2284-4A69-AA3D-7C501231EC19}" presName="sibTrans" presStyleCnt="0"/>
      <dgm:spPr/>
    </dgm:pt>
    <dgm:pt modelId="{5E992A88-8658-413D-8D3B-19A57D93BEE4}" type="pres">
      <dgm:prSet presAssocID="{F517A752-CE6B-4AA6-AFBA-98924421A2D2}" presName="compNode" presStyleCnt="0"/>
      <dgm:spPr/>
    </dgm:pt>
    <dgm:pt modelId="{ABE2E505-9B38-4F01-9E17-92D055852945}" type="pres">
      <dgm:prSet presAssocID="{F517A752-CE6B-4AA6-AFBA-98924421A2D2}" presName="bgRect" presStyleLbl="bgShp" presStyleIdx="4" presStyleCnt="6"/>
      <dgm:spPr/>
    </dgm:pt>
    <dgm:pt modelId="{4E3A03E3-617A-4718-8DFC-33ABF2BE11C4}" type="pres">
      <dgm:prSet presAssocID="{F517A752-CE6B-4AA6-AFBA-98924421A2D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amera"/>
        </a:ext>
      </dgm:extLst>
    </dgm:pt>
    <dgm:pt modelId="{9E46F2E1-C0F5-4FC8-8279-C892CFCAD6D1}" type="pres">
      <dgm:prSet presAssocID="{F517A752-CE6B-4AA6-AFBA-98924421A2D2}" presName="spaceRect" presStyleCnt="0"/>
      <dgm:spPr/>
    </dgm:pt>
    <dgm:pt modelId="{256D99E0-E8CF-4E11-B8F6-AE0AD01DDA82}" type="pres">
      <dgm:prSet presAssocID="{F517A752-CE6B-4AA6-AFBA-98924421A2D2}" presName="parTx" presStyleLbl="revTx" presStyleIdx="4" presStyleCnt="6">
        <dgm:presLayoutVars>
          <dgm:chMax val="0"/>
          <dgm:chPref val="0"/>
        </dgm:presLayoutVars>
      </dgm:prSet>
      <dgm:spPr/>
    </dgm:pt>
    <dgm:pt modelId="{C5738D0D-27EC-467A-8531-CC2E90941C1D}" type="pres">
      <dgm:prSet presAssocID="{326CF089-AB2F-44E3-8844-267AB2C0DEAD}" presName="sibTrans" presStyleCnt="0"/>
      <dgm:spPr/>
    </dgm:pt>
    <dgm:pt modelId="{3808D220-7FF1-4310-8BD6-351CD926F781}" type="pres">
      <dgm:prSet presAssocID="{718B3BF5-178E-49D1-B12D-9E0E2C650AF1}" presName="compNode" presStyleCnt="0"/>
      <dgm:spPr/>
    </dgm:pt>
    <dgm:pt modelId="{2A94BCF6-898F-40E5-B7FE-CE6D19BEF0DC}" type="pres">
      <dgm:prSet presAssocID="{718B3BF5-178E-49D1-B12D-9E0E2C650AF1}" presName="bgRect" presStyleLbl="bgShp" presStyleIdx="5" presStyleCnt="6"/>
      <dgm:spPr/>
    </dgm:pt>
    <dgm:pt modelId="{1245FBB4-D1F5-449E-825C-1210CBA4D86F}" type="pres">
      <dgm:prSet presAssocID="{718B3BF5-178E-49D1-B12D-9E0E2C650AF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ser"/>
        </a:ext>
      </dgm:extLst>
    </dgm:pt>
    <dgm:pt modelId="{88037EA9-98F0-47A6-8D7B-390E03E12555}" type="pres">
      <dgm:prSet presAssocID="{718B3BF5-178E-49D1-B12D-9E0E2C650AF1}" presName="spaceRect" presStyleCnt="0"/>
      <dgm:spPr/>
    </dgm:pt>
    <dgm:pt modelId="{6374C606-D57F-4AEC-8977-67E5168D36ED}" type="pres">
      <dgm:prSet presAssocID="{718B3BF5-178E-49D1-B12D-9E0E2C650AF1}" presName="parTx" presStyleLbl="revTx" presStyleIdx="5" presStyleCnt="6">
        <dgm:presLayoutVars>
          <dgm:chMax val="0"/>
          <dgm:chPref val="0"/>
        </dgm:presLayoutVars>
      </dgm:prSet>
      <dgm:spPr/>
    </dgm:pt>
  </dgm:ptLst>
  <dgm:cxnLst>
    <dgm:cxn modelId="{FB6CF403-B723-4ED6-BF84-A8E9E4D124E0}" type="presOf" srcId="{A168CEAE-E2DC-454C-AE0B-DD440E28768D}" destId="{59A4245F-81B5-4D4D-994C-BA4CC6E19BF5}" srcOrd="0" destOrd="0" presId="urn:microsoft.com/office/officeart/2018/2/layout/IconVerticalSolidList"/>
    <dgm:cxn modelId="{7CF70415-F091-4D5E-9D2A-1BDC6B3A57A7}" type="presOf" srcId="{8B37179D-0D38-4188-B928-666526E40597}" destId="{594017C6-778D-49F7-92B1-124E919C8E53}" srcOrd="0" destOrd="0" presId="urn:microsoft.com/office/officeart/2018/2/layout/IconVerticalSolidList"/>
    <dgm:cxn modelId="{F2194F25-388B-47BC-99BA-F3B5C228EFC4}" type="presOf" srcId="{718B3BF5-178E-49D1-B12D-9E0E2C650AF1}" destId="{6374C606-D57F-4AEC-8977-67E5168D36ED}" srcOrd="0" destOrd="0" presId="urn:microsoft.com/office/officeart/2018/2/layout/IconVerticalSolidList"/>
    <dgm:cxn modelId="{E7D05E62-8AE7-496C-A41F-4FCDFDF57FED}" srcId="{9835CF3D-10E7-4D61-819E-AF2615A63B5B}" destId="{F517A752-CE6B-4AA6-AFBA-98924421A2D2}" srcOrd="4" destOrd="0" parTransId="{613C4D84-27D2-446C-AC2B-45087A1351C3}" sibTransId="{326CF089-AB2F-44E3-8844-267AB2C0DEAD}"/>
    <dgm:cxn modelId="{EEEE7562-433E-4967-8196-6ED7F745AE05}" type="presOf" srcId="{B2AB47AC-FD1A-4235-8294-5B2DC5861172}" destId="{8F6A72A9-AC80-4FA3-B639-B78621CAB0B7}" srcOrd="0" destOrd="0" presId="urn:microsoft.com/office/officeart/2018/2/layout/IconVerticalSolidList"/>
    <dgm:cxn modelId="{93480989-AFA4-424E-A0E1-887BDE759A0F}" srcId="{9835CF3D-10E7-4D61-819E-AF2615A63B5B}" destId="{A168CEAE-E2DC-454C-AE0B-DD440E28768D}" srcOrd="2" destOrd="0" parTransId="{577A894C-B08B-468C-B496-5153BC2A67E6}" sibTransId="{4C2562FB-6FE5-45F9-86B3-A7A94716DC86}"/>
    <dgm:cxn modelId="{EEAB088A-5B7F-4A9C-A480-D8350B191E44}" type="presOf" srcId="{F517A752-CE6B-4AA6-AFBA-98924421A2D2}" destId="{256D99E0-E8CF-4E11-B8F6-AE0AD01DDA82}" srcOrd="0" destOrd="0" presId="urn:microsoft.com/office/officeart/2018/2/layout/IconVerticalSolidList"/>
    <dgm:cxn modelId="{68BAB5A1-28BD-4470-B84B-5CCF7A045E86}" srcId="{9835CF3D-10E7-4D61-819E-AF2615A63B5B}" destId="{8B37179D-0D38-4188-B928-666526E40597}" srcOrd="0" destOrd="0" parTransId="{EBD9E4D6-1DC0-45A3-B722-CB7F01C694CD}" sibTransId="{32E9A3C1-D1CB-4452-84B6-49B931AB095E}"/>
    <dgm:cxn modelId="{73AF33A8-E796-4941-9871-8FC698430024}" type="presOf" srcId="{9835CF3D-10E7-4D61-819E-AF2615A63B5B}" destId="{7BD2FE65-E823-42F3-8E4C-3861393CD947}" srcOrd="0" destOrd="0" presId="urn:microsoft.com/office/officeart/2018/2/layout/IconVerticalSolidList"/>
    <dgm:cxn modelId="{D6BCDAA8-C58B-4516-8347-60C9688643EB}" srcId="{9835CF3D-10E7-4D61-819E-AF2615A63B5B}" destId="{3A6AB9A0-5698-4ED9-94F1-0981C010B811}" srcOrd="1" destOrd="0" parTransId="{8CF7617C-B9D5-4399-8726-EDE32E9BDF72}" sibTransId="{4C70E0B4-8F5D-4879-8DCD-E2B8CD23D64F}"/>
    <dgm:cxn modelId="{E36CB9D2-5621-477A-A638-10C882C5A8E8}" srcId="{9835CF3D-10E7-4D61-819E-AF2615A63B5B}" destId="{718B3BF5-178E-49D1-B12D-9E0E2C650AF1}" srcOrd="5" destOrd="0" parTransId="{D358DB2C-FB44-4781-AB0A-C1143222760E}" sibTransId="{4BA73D1F-61E6-4AE3-BDE3-52CA5493A171}"/>
    <dgm:cxn modelId="{9108C9EF-E1DE-4B16-BFE9-9B906BA0AB70}" srcId="{9835CF3D-10E7-4D61-819E-AF2615A63B5B}" destId="{B2AB47AC-FD1A-4235-8294-5B2DC5861172}" srcOrd="3" destOrd="0" parTransId="{190C0C86-5D20-4F44-A86D-B2C78E0A4A53}" sibTransId="{C10C1A3C-2284-4A69-AA3D-7C501231EC19}"/>
    <dgm:cxn modelId="{CA839EF8-38F8-4033-BCFB-60A1C992F804}" type="presOf" srcId="{3A6AB9A0-5698-4ED9-94F1-0981C010B811}" destId="{7E087FCD-07E6-488D-96A3-F71435A98E3B}" srcOrd="0" destOrd="0" presId="urn:microsoft.com/office/officeart/2018/2/layout/IconVerticalSolidList"/>
    <dgm:cxn modelId="{35BFEA19-39DD-422F-BFC0-3094DD2F86EF}" type="presParOf" srcId="{7BD2FE65-E823-42F3-8E4C-3861393CD947}" destId="{CCF23FF9-E92B-473A-8360-5A8F7DCE70BB}" srcOrd="0" destOrd="0" presId="urn:microsoft.com/office/officeart/2018/2/layout/IconVerticalSolidList"/>
    <dgm:cxn modelId="{4D1F8887-0001-4ED0-9E07-65E2BC51BE31}" type="presParOf" srcId="{CCF23FF9-E92B-473A-8360-5A8F7DCE70BB}" destId="{C4B20683-B036-4D55-9B5D-8910CFDE4EED}" srcOrd="0" destOrd="0" presId="urn:microsoft.com/office/officeart/2018/2/layout/IconVerticalSolidList"/>
    <dgm:cxn modelId="{08C0F368-D67C-4B62-820E-FF419B409F9A}" type="presParOf" srcId="{CCF23FF9-E92B-473A-8360-5A8F7DCE70BB}" destId="{288D481E-472C-40EB-B309-A40FEE72D996}" srcOrd="1" destOrd="0" presId="urn:microsoft.com/office/officeart/2018/2/layout/IconVerticalSolidList"/>
    <dgm:cxn modelId="{C4DB65D9-CCFD-4E1C-9E31-F78AEF1BADCD}" type="presParOf" srcId="{CCF23FF9-E92B-473A-8360-5A8F7DCE70BB}" destId="{7B7A03DF-D7E2-49CF-AABD-65BC88281006}" srcOrd="2" destOrd="0" presId="urn:microsoft.com/office/officeart/2018/2/layout/IconVerticalSolidList"/>
    <dgm:cxn modelId="{0ACB82A9-57A5-4A4A-9D3B-36E4E96EB9FB}" type="presParOf" srcId="{CCF23FF9-E92B-473A-8360-5A8F7DCE70BB}" destId="{594017C6-778D-49F7-92B1-124E919C8E53}" srcOrd="3" destOrd="0" presId="urn:microsoft.com/office/officeart/2018/2/layout/IconVerticalSolidList"/>
    <dgm:cxn modelId="{EE6AB215-BE37-4F93-B71B-91AF1BAAAAE2}" type="presParOf" srcId="{7BD2FE65-E823-42F3-8E4C-3861393CD947}" destId="{20AFB776-45A9-4BA9-B386-5AFB74CCABC3}" srcOrd="1" destOrd="0" presId="urn:microsoft.com/office/officeart/2018/2/layout/IconVerticalSolidList"/>
    <dgm:cxn modelId="{883A8CD7-7E4A-4620-AC85-DA53CE0189D7}" type="presParOf" srcId="{7BD2FE65-E823-42F3-8E4C-3861393CD947}" destId="{0C3C6687-D3CB-487B-82E7-70E7507C2772}" srcOrd="2" destOrd="0" presId="urn:microsoft.com/office/officeart/2018/2/layout/IconVerticalSolidList"/>
    <dgm:cxn modelId="{2CE039C1-E975-42C4-8D16-9D5512FF07F7}" type="presParOf" srcId="{0C3C6687-D3CB-487B-82E7-70E7507C2772}" destId="{C708CD79-C089-4A81-B711-2BC2D57F43BA}" srcOrd="0" destOrd="0" presId="urn:microsoft.com/office/officeart/2018/2/layout/IconVerticalSolidList"/>
    <dgm:cxn modelId="{5CC7A398-4156-4F1A-BD62-46383B1AF274}" type="presParOf" srcId="{0C3C6687-D3CB-487B-82E7-70E7507C2772}" destId="{4A1A87E1-ACB9-4B50-9967-17A03FAD0B7F}" srcOrd="1" destOrd="0" presId="urn:microsoft.com/office/officeart/2018/2/layout/IconVerticalSolidList"/>
    <dgm:cxn modelId="{7523B923-EE3E-4054-9EE0-0839828EEE69}" type="presParOf" srcId="{0C3C6687-D3CB-487B-82E7-70E7507C2772}" destId="{725D626C-7A4C-453D-AFF6-B9FB482FA79F}" srcOrd="2" destOrd="0" presId="urn:microsoft.com/office/officeart/2018/2/layout/IconVerticalSolidList"/>
    <dgm:cxn modelId="{D29B28FA-F16C-44CB-BC88-B2A26BFCD801}" type="presParOf" srcId="{0C3C6687-D3CB-487B-82E7-70E7507C2772}" destId="{7E087FCD-07E6-488D-96A3-F71435A98E3B}" srcOrd="3" destOrd="0" presId="urn:microsoft.com/office/officeart/2018/2/layout/IconVerticalSolidList"/>
    <dgm:cxn modelId="{25DD017A-BED2-47BA-B10D-DDDB77577F2D}" type="presParOf" srcId="{7BD2FE65-E823-42F3-8E4C-3861393CD947}" destId="{0B91D3FA-2503-41E5-AF41-D4EFC41EDADF}" srcOrd="3" destOrd="0" presId="urn:microsoft.com/office/officeart/2018/2/layout/IconVerticalSolidList"/>
    <dgm:cxn modelId="{A1F2D6A8-AB4E-4098-B13B-5C5327EA68AB}" type="presParOf" srcId="{7BD2FE65-E823-42F3-8E4C-3861393CD947}" destId="{608695F1-2806-454F-8728-93C584D30754}" srcOrd="4" destOrd="0" presId="urn:microsoft.com/office/officeart/2018/2/layout/IconVerticalSolidList"/>
    <dgm:cxn modelId="{BC2A8C03-E351-4297-B2ED-BC0E6A3C3DE2}" type="presParOf" srcId="{608695F1-2806-454F-8728-93C584D30754}" destId="{505E36CD-BA05-445C-9C9F-03AA3133F0BE}" srcOrd="0" destOrd="0" presId="urn:microsoft.com/office/officeart/2018/2/layout/IconVerticalSolidList"/>
    <dgm:cxn modelId="{F0848520-8311-403A-AA3F-47A365A792E2}" type="presParOf" srcId="{608695F1-2806-454F-8728-93C584D30754}" destId="{ED4C2FED-58D9-4331-9AED-41874ECC34CF}" srcOrd="1" destOrd="0" presId="urn:microsoft.com/office/officeart/2018/2/layout/IconVerticalSolidList"/>
    <dgm:cxn modelId="{4FB9F1BE-FEED-4F18-9F6B-05CD6E3CE1BD}" type="presParOf" srcId="{608695F1-2806-454F-8728-93C584D30754}" destId="{11734862-D292-4AF9-B519-D72CB6A5E802}" srcOrd="2" destOrd="0" presId="urn:microsoft.com/office/officeart/2018/2/layout/IconVerticalSolidList"/>
    <dgm:cxn modelId="{14C32B81-C9F2-437E-B465-E9A3DAE50784}" type="presParOf" srcId="{608695F1-2806-454F-8728-93C584D30754}" destId="{59A4245F-81B5-4D4D-994C-BA4CC6E19BF5}" srcOrd="3" destOrd="0" presId="urn:microsoft.com/office/officeart/2018/2/layout/IconVerticalSolidList"/>
    <dgm:cxn modelId="{B4AAAA13-F3E5-4E6D-9162-5DFE74567FF6}" type="presParOf" srcId="{7BD2FE65-E823-42F3-8E4C-3861393CD947}" destId="{BB96F50E-BBF8-43B1-963D-08E23947FF56}" srcOrd="5" destOrd="0" presId="urn:microsoft.com/office/officeart/2018/2/layout/IconVerticalSolidList"/>
    <dgm:cxn modelId="{1714457D-91CE-4B32-993D-98592998C7AC}" type="presParOf" srcId="{7BD2FE65-E823-42F3-8E4C-3861393CD947}" destId="{37CB9396-519F-4DF1-BF4E-C76E5170EC63}" srcOrd="6" destOrd="0" presId="urn:microsoft.com/office/officeart/2018/2/layout/IconVerticalSolidList"/>
    <dgm:cxn modelId="{23C87B5D-1BA0-4A9E-B1FB-961DC3BC255A}" type="presParOf" srcId="{37CB9396-519F-4DF1-BF4E-C76E5170EC63}" destId="{4B8DD892-D690-401D-AFE9-8735D345594B}" srcOrd="0" destOrd="0" presId="urn:microsoft.com/office/officeart/2018/2/layout/IconVerticalSolidList"/>
    <dgm:cxn modelId="{3B248CFB-38CD-433F-986D-047EAB552341}" type="presParOf" srcId="{37CB9396-519F-4DF1-BF4E-C76E5170EC63}" destId="{149238FB-3B0A-4332-8566-905D4A4C019D}" srcOrd="1" destOrd="0" presId="urn:microsoft.com/office/officeart/2018/2/layout/IconVerticalSolidList"/>
    <dgm:cxn modelId="{895D5901-4828-4156-B815-22D275069097}" type="presParOf" srcId="{37CB9396-519F-4DF1-BF4E-C76E5170EC63}" destId="{D0C76C2E-0E2B-49CC-B447-D75E5D693118}" srcOrd="2" destOrd="0" presId="urn:microsoft.com/office/officeart/2018/2/layout/IconVerticalSolidList"/>
    <dgm:cxn modelId="{6C86C710-7925-428C-A0F5-106084D5C7ED}" type="presParOf" srcId="{37CB9396-519F-4DF1-BF4E-C76E5170EC63}" destId="{8F6A72A9-AC80-4FA3-B639-B78621CAB0B7}" srcOrd="3" destOrd="0" presId="urn:microsoft.com/office/officeart/2018/2/layout/IconVerticalSolidList"/>
    <dgm:cxn modelId="{34CD87A8-69C6-4ED1-B2B9-06B860F6FAFB}" type="presParOf" srcId="{7BD2FE65-E823-42F3-8E4C-3861393CD947}" destId="{2CBCB6D9-7788-4040-8653-7FD6E7D458EB}" srcOrd="7" destOrd="0" presId="urn:microsoft.com/office/officeart/2018/2/layout/IconVerticalSolidList"/>
    <dgm:cxn modelId="{0261B25B-7282-41E8-B4CE-4D274CBF5BE3}" type="presParOf" srcId="{7BD2FE65-E823-42F3-8E4C-3861393CD947}" destId="{5E992A88-8658-413D-8D3B-19A57D93BEE4}" srcOrd="8" destOrd="0" presId="urn:microsoft.com/office/officeart/2018/2/layout/IconVerticalSolidList"/>
    <dgm:cxn modelId="{581E1657-4AA4-4DC5-9BBF-4394D8F5BE6F}" type="presParOf" srcId="{5E992A88-8658-413D-8D3B-19A57D93BEE4}" destId="{ABE2E505-9B38-4F01-9E17-92D055852945}" srcOrd="0" destOrd="0" presId="urn:microsoft.com/office/officeart/2018/2/layout/IconVerticalSolidList"/>
    <dgm:cxn modelId="{3F0C7956-8106-4066-8897-155E67B7CCDA}" type="presParOf" srcId="{5E992A88-8658-413D-8D3B-19A57D93BEE4}" destId="{4E3A03E3-617A-4718-8DFC-33ABF2BE11C4}" srcOrd="1" destOrd="0" presId="urn:microsoft.com/office/officeart/2018/2/layout/IconVerticalSolidList"/>
    <dgm:cxn modelId="{E358E54C-5EE6-481E-8FFE-76331B656E9B}" type="presParOf" srcId="{5E992A88-8658-413D-8D3B-19A57D93BEE4}" destId="{9E46F2E1-C0F5-4FC8-8279-C892CFCAD6D1}" srcOrd="2" destOrd="0" presId="urn:microsoft.com/office/officeart/2018/2/layout/IconVerticalSolidList"/>
    <dgm:cxn modelId="{A6060259-A5BE-415F-BB41-AFA5A52AB0BA}" type="presParOf" srcId="{5E992A88-8658-413D-8D3B-19A57D93BEE4}" destId="{256D99E0-E8CF-4E11-B8F6-AE0AD01DDA82}" srcOrd="3" destOrd="0" presId="urn:microsoft.com/office/officeart/2018/2/layout/IconVerticalSolidList"/>
    <dgm:cxn modelId="{80890388-FE73-4ADC-90BE-F778E1678FDD}" type="presParOf" srcId="{7BD2FE65-E823-42F3-8E4C-3861393CD947}" destId="{C5738D0D-27EC-467A-8531-CC2E90941C1D}" srcOrd="9" destOrd="0" presId="urn:microsoft.com/office/officeart/2018/2/layout/IconVerticalSolidList"/>
    <dgm:cxn modelId="{4D040DCF-FC2D-46D6-B643-5D6A351E6EBD}" type="presParOf" srcId="{7BD2FE65-E823-42F3-8E4C-3861393CD947}" destId="{3808D220-7FF1-4310-8BD6-351CD926F781}" srcOrd="10" destOrd="0" presId="urn:microsoft.com/office/officeart/2018/2/layout/IconVerticalSolidList"/>
    <dgm:cxn modelId="{8965E058-0523-4928-BA22-B4F8FFC9C69F}" type="presParOf" srcId="{3808D220-7FF1-4310-8BD6-351CD926F781}" destId="{2A94BCF6-898F-40E5-B7FE-CE6D19BEF0DC}" srcOrd="0" destOrd="0" presId="urn:microsoft.com/office/officeart/2018/2/layout/IconVerticalSolidList"/>
    <dgm:cxn modelId="{704014E5-DAE7-4D95-8D2B-86D815A4F390}" type="presParOf" srcId="{3808D220-7FF1-4310-8BD6-351CD926F781}" destId="{1245FBB4-D1F5-449E-825C-1210CBA4D86F}" srcOrd="1" destOrd="0" presId="urn:microsoft.com/office/officeart/2018/2/layout/IconVerticalSolidList"/>
    <dgm:cxn modelId="{8FB7D961-680B-4BB9-B906-4E71802BDCEA}" type="presParOf" srcId="{3808D220-7FF1-4310-8BD6-351CD926F781}" destId="{88037EA9-98F0-47A6-8D7B-390E03E12555}" srcOrd="2" destOrd="0" presId="urn:microsoft.com/office/officeart/2018/2/layout/IconVerticalSolidList"/>
    <dgm:cxn modelId="{3B71150C-B82F-4A69-A153-D3F74A189025}" type="presParOf" srcId="{3808D220-7FF1-4310-8BD6-351CD926F781}" destId="{6374C606-D57F-4AEC-8977-67E5168D36E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C97100-D269-4C8F-B084-73F34F70CA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ED14686-18C3-46EB-B81C-A17BCB1FE98C}">
      <dgm:prSet/>
      <dgm:spPr/>
      <dgm:t>
        <a:bodyPr/>
        <a:lstStyle/>
        <a:p>
          <a:r>
            <a:rPr lang="en-GB"/>
            <a:t>Criminal Justice and Police Act 2001</a:t>
          </a:r>
          <a:endParaRPr lang="en-US"/>
        </a:p>
      </dgm:t>
    </dgm:pt>
    <dgm:pt modelId="{0B388EB8-BDC0-4DDF-AD9D-E9199E49486F}" type="parTrans" cxnId="{53885A91-D751-43F4-8F7C-4C9C0D4C4399}">
      <dgm:prSet/>
      <dgm:spPr/>
      <dgm:t>
        <a:bodyPr/>
        <a:lstStyle/>
        <a:p>
          <a:endParaRPr lang="en-US"/>
        </a:p>
      </dgm:t>
    </dgm:pt>
    <dgm:pt modelId="{E8EDBA46-42CC-4FA3-91B8-3FDD16B72DC8}" type="sibTrans" cxnId="{53885A91-D751-43F4-8F7C-4C9C0D4C4399}">
      <dgm:prSet/>
      <dgm:spPr/>
      <dgm:t>
        <a:bodyPr/>
        <a:lstStyle/>
        <a:p>
          <a:endParaRPr lang="en-US"/>
        </a:p>
      </dgm:t>
    </dgm:pt>
    <dgm:pt modelId="{F78E9041-81A9-48BE-9E86-625C15E40070}">
      <dgm:prSet/>
      <dgm:spPr/>
      <dgm:t>
        <a:bodyPr/>
        <a:lstStyle/>
        <a:p>
          <a:r>
            <a:rPr lang="en-GB"/>
            <a:t>Criminal Procedure and Investigations Act 1996 (CPIA) </a:t>
          </a:r>
          <a:endParaRPr lang="en-US"/>
        </a:p>
      </dgm:t>
    </dgm:pt>
    <dgm:pt modelId="{99C7B92D-7141-4AD8-8084-CBFFD251F40B}" type="parTrans" cxnId="{86745A90-EBCD-45D9-B97D-47AD938F3212}">
      <dgm:prSet/>
      <dgm:spPr/>
      <dgm:t>
        <a:bodyPr/>
        <a:lstStyle/>
        <a:p>
          <a:endParaRPr lang="en-US"/>
        </a:p>
      </dgm:t>
    </dgm:pt>
    <dgm:pt modelId="{7D1533A3-E7AB-4D9C-BD04-E7DF8A46BBD8}" type="sibTrans" cxnId="{86745A90-EBCD-45D9-B97D-47AD938F3212}">
      <dgm:prSet/>
      <dgm:spPr/>
      <dgm:t>
        <a:bodyPr/>
        <a:lstStyle/>
        <a:p>
          <a:endParaRPr lang="en-US"/>
        </a:p>
      </dgm:t>
    </dgm:pt>
    <dgm:pt modelId="{A6F821EF-3513-4C25-8699-01F752D06993}">
      <dgm:prSet/>
      <dgm:spPr/>
      <dgm:t>
        <a:bodyPr/>
        <a:lstStyle/>
        <a:p>
          <a:r>
            <a:rPr lang="en-GB"/>
            <a:t>PACE </a:t>
          </a:r>
          <a:endParaRPr lang="en-US"/>
        </a:p>
      </dgm:t>
    </dgm:pt>
    <dgm:pt modelId="{90416C0A-2C1E-4BBB-9285-E6191852EDA4}" type="parTrans" cxnId="{9C8C931B-B95E-4247-A139-04FECEF15F6F}">
      <dgm:prSet/>
      <dgm:spPr/>
      <dgm:t>
        <a:bodyPr/>
        <a:lstStyle/>
        <a:p>
          <a:endParaRPr lang="en-US"/>
        </a:p>
      </dgm:t>
    </dgm:pt>
    <dgm:pt modelId="{1E74DC3B-F5D2-404A-9D27-5A31869D4ED3}" type="sibTrans" cxnId="{9C8C931B-B95E-4247-A139-04FECEF15F6F}">
      <dgm:prSet/>
      <dgm:spPr/>
      <dgm:t>
        <a:bodyPr/>
        <a:lstStyle/>
        <a:p>
          <a:endParaRPr lang="en-US"/>
        </a:p>
      </dgm:t>
    </dgm:pt>
    <dgm:pt modelId="{FE43E2D9-274D-4A11-9C05-273A66ADE239}">
      <dgm:prSet/>
      <dgm:spPr/>
      <dgm:t>
        <a:bodyPr/>
        <a:lstStyle/>
        <a:p>
          <a:r>
            <a:rPr lang="en-GB"/>
            <a:t>Police Reform Act 2002 </a:t>
          </a:r>
          <a:endParaRPr lang="en-US"/>
        </a:p>
      </dgm:t>
    </dgm:pt>
    <dgm:pt modelId="{7FF91CC1-105D-497C-8226-923F14DC7782}" type="parTrans" cxnId="{AB0986F3-E594-4001-A88F-36DD061CADD3}">
      <dgm:prSet/>
      <dgm:spPr/>
      <dgm:t>
        <a:bodyPr/>
        <a:lstStyle/>
        <a:p>
          <a:endParaRPr lang="en-US"/>
        </a:p>
      </dgm:t>
    </dgm:pt>
    <dgm:pt modelId="{4051A882-6B09-428A-A532-E869E34B332F}" type="sibTrans" cxnId="{AB0986F3-E594-4001-A88F-36DD061CADD3}">
      <dgm:prSet/>
      <dgm:spPr/>
      <dgm:t>
        <a:bodyPr/>
        <a:lstStyle/>
        <a:p>
          <a:endParaRPr lang="en-US"/>
        </a:p>
      </dgm:t>
    </dgm:pt>
    <dgm:pt modelId="{697CE41A-78F7-47F9-B7DA-06D3C9EE8040}">
      <dgm:prSet/>
      <dgm:spPr/>
      <dgm:t>
        <a:bodyPr/>
        <a:lstStyle/>
        <a:p>
          <a:r>
            <a:rPr lang="en-GB"/>
            <a:t>Data Protection Act 1998 (DPA). </a:t>
          </a:r>
          <a:endParaRPr lang="en-US"/>
        </a:p>
      </dgm:t>
    </dgm:pt>
    <dgm:pt modelId="{A2D82C68-4015-414B-A1A6-529A8020FCFA}" type="parTrans" cxnId="{71266D4F-8A8D-4D52-9A56-1BE67048665F}">
      <dgm:prSet/>
      <dgm:spPr/>
      <dgm:t>
        <a:bodyPr/>
        <a:lstStyle/>
        <a:p>
          <a:endParaRPr lang="en-US"/>
        </a:p>
      </dgm:t>
    </dgm:pt>
    <dgm:pt modelId="{0A3F0C85-95F6-4855-931C-6B4D4ACC7989}" type="sibTrans" cxnId="{71266D4F-8A8D-4D52-9A56-1BE67048665F}">
      <dgm:prSet/>
      <dgm:spPr/>
      <dgm:t>
        <a:bodyPr/>
        <a:lstStyle/>
        <a:p>
          <a:endParaRPr lang="en-US"/>
        </a:p>
      </dgm:t>
    </dgm:pt>
    <dgm:pt modelId="{F1B60723-CB05-4226-B3AB-A08C2B20A139}">
      <dgm:prSet/>
      <dgm:spPr/>
      <dgm:t>
        <a:bodyPr/>
        <a:lstStyle/>
        <a:p>
          <a:r>
            <a:rPr lang="en-GB"/>
            <a:t>Human Rights Act 1988 (in particular Article 8) </a:t>
          </a:r>
          <a:endParaRPr lang="en-US"/>
        </a:p>
      </dgm:t>
    </dgm:pt>
    <dgm:pt modelId="{4E0DB459-8069-4491-B7D1-10253C09B9B8}" type="parTrans" cxnId="{43631CB0-3030-46BF-9731-DCD9246170D2}">
      <dgm:prSet/>
      <dgm:spPr/>
      <dgm:t>
        <a:bodyPr/>
        <a:lstStyle/>
        <a:p>
          <a:endParaRPr lang="en-US"/>
        </a:p>
      </dgm:t>
    </dgm:pt>
    <dgm:pt modelId="{537A96D0-08C4-431B-A96D-DE4A9E7CC6B2}" type="sibTrans" cxnId="{43631CB0-3030-46BF-9731-DCD9246170D2}">
      <dgm:prSet/>
      <dgm:spPr/>
      <dgm:t>
        <a:bodyPr/>
        <a:lstStyle/>
        <a:p>
          <a:endParaRPr lang="en-US"/>
        </a:p>
      </dgm:t>
    </dgm:pt>
    <dgm:pt modelId="{85CB1A54-3E21-4F20-90ED-95E3839EFED4}">
      <dgm:prSet/>
      <dgm:spPr/>
      <dgm:t>
        <a:bodyPr/>
        <a:lstStyle/>
        <a:p>
          <a:r>
            <a:rPr lang="en-GB"/>
            <a:t>Home Office (2005) Code of Practice on the Management of Police Information </a:t>
          </a:r>
          <a:endParaRPr lang="en-US"/>
        </a:p>
      </dgm:t>
    </dgm:pt>
    <dgm:pt modelId="{D7BC3290-F74E-489E-A423-CF75A20D2367}" type="parTrans" cxnId="{01FC5626-81EF-4975-9FA9-A95F80E2CA23}">
      <dgm:prSet/>
      <dgm:spPr/>
      <dgm:t>
        <a:bodyPr/>
        <a:lstStyle/>
        <a:p>
          <a:endParaRPr lang="en-US"/>
        </a:p>
      </dgm:t>
    </dgm:pt>
    <dgm:pt modelId="{974E47E4-C369-4204-8DEF-8C1E9404C518}" type="sibTrans" cxnId="{01FC5626-81EF-4975-9FA9-A95F80E2CA23}">
      <dgm:prSet/>
      <dgm:spPr/>
      <dgm:t>
        <a:bodyPr/>
        <a:lstStyle/>
        <a:p>
          <a:endParaRPr lang="en-US"/>
        </a:p>
      </dgm:t>
    </dgm:pt>
    <dgm:pt modelId="{DCECBCAD-98F9-4451-9A10-000C4024B406}">
      <dgm:prSet/>
      <dgm:spPr/>
      <dgm:t>
        <a:bodyPr/>
        <a:lstStyle/>
        <a:p>
          <a:r>
            <a:rPr lang="en-GB"/>
            <a:t>APP on information management </a:t>
          </a:r>
          <a:endParaRPr lang="en-US"/>
        </a:p>
      </dgm:t>
    </dgm:pt>
    <dgm:pt modelId="{E35B279D-6F4B-43FA-818F-1B511C60788C}" type="parTrans" cxnId="{26F5E0E5-610F-4E48-BB6C-5875B73B74D6}">
      <dgm:prSet/>
      <dgm:spPr/>
      <dgm:t>
        <a:bodyPr/>
        <a:lstStyle/>
        <a:p>
          <a:endParaRPr lang="en-US"/>
        </a:p>
      </dgm:t>
    </dgm:pt>
    <dgm:pt modelId="{407351E0-7CAB-4556-B634-453F4D69D0C9}" type="sibTrans" cxnId="{26F5E0E5-610F-4E48-BB6C-5875B73B74D6}">
      <dgm:prSet/>
      <dgm:spPr/>
      <dgm:t>
        <a:bodyPr/>
        <a:lstStyle/>
        <a:p>
          <a:endParaRPr lang="en-US"/>
        </a:p>
      </dgm:t>
    </dgm:pt>
    <dgm:pt modelId="{84A054C7-B4B5-4910-9D4E-FB7FE144E111}">
      <dgm:prSet/>
      <dgm:spPr/>
      <dgm:t>
        <a:bodyPr/>
        <a:lstStyle/>
        <a:p>
          <a:r>
            <a:rPr lang="en-GB"/>
            <a:t>ACPO (2007) Practice Advice on Police Use of Digital Images </a:t>
          </a:r>
          <a:endParaRPr lang="en-US"/>
        </a:p>
      </dgm:t>
    </dgm:pt>
    <dgm:pt modelId="{1AF24A39-06A4-4D95-A462-1C827AC9E6E9}" type="parTrans" cxnId="{EF6AC4F0-0074-47E0-8C4A-F7B13813FD0D}">
      <dgm:prSet/>
      <dgm:spPr/>
      <dgm:t>
        <a:bodyPr/>
        <a:lstStyle/>
        <a:p>
          <a:endParaRPr lang="en-US"/>
        </a:p>
      </dgm:t>
    </dgm:pt>
    <dgm:pt modelId="{5E77467B-3683-4B00-B6D6-EE7DE087B1DE}" type="sibTrans" cxnId="{EF6AC4F0-0074-47E0-8C4A-F7B13813FD0D}">
      <dgm:prSet/>
      <dgm:spPr/>
      <dgm:t>
        <a:bodyPr/>
        <a:lstStyle/>
        <a:p>
          <a:endParaRPr lang="en-US"/>
        </a:p>
      </dgm:t>
    </dgm:pt>
    <dgm:pt modelId="{B2DAC3D8-A8F8-4FE0-A5BF-F438CDE74726}">
      <dgm:prSet/>
      <dgm:spPr/>
      <dgm:t>
        <a:bodyPr/>
        <a:lstStyle/>
        <a:p>
          <a:r>
            <a:rPr lang="en-GB"/>
            <a:t>ACPO (2012) Good Practice Guide for Digital Evidence.</a:t>
          </a:r>
          <a:endParaRPr lang="en-US"/>
        </a:p>
      </dgm:t>
    </dgm:pt>
    <dgm:pt modelId="{2AD33A0C-0E31-48A5-B3E3-57ABE98AA6B8}" type="parTrans" cxnId="{31CA9345-3498-45AE-AB8C-0B456864E85B}">
      <dgm:prSet/>
      <dgm:spPr/>
      <dgm:t>
        <a:bodyPr/>
        <a:lstStyle/>
        <a:p>
          <a:endParaRPr lang="en-US"/>
        </a:p>
      </dgm:t>
    </dgm:pt>
    <dgm:pt modelId="{945BF86F-CAF4-4FCB-A533-E5A3785847D0}" type="sibTrans" cxnId="{31CA9345-3498-45AE-AB8C-0B456864E85B}">
      <dgm:prSet/>
      <dgm:spPr/>
      <dgm:t>
        <a:bodyPr/>
        <a:lstStyle/>
        <a:p>
          <a:endParaRPr lang="en-US"/>
        </a:p>
      </dgm:t>
    </dgm:pt>
    <dgm:pt modelId="{5625D8A8-9DCA-4D28-B86B-B5AECB9B2E56}" type="pres">
      <dgm:prSet presAssocID="{80C97100-D269-4C8F-B084-73F34F70CA1A}" presName="vert0" presStyleCnt="0">
        <dgm:presLayoutVars>
          <dgm:dir/>
          <dgm:animOne val="branch"/>
          <dgm:animLvl val="lvl"/>
        </dgm:presLayoutVars>
      </dgm:prSet>
      <dgm:spPr/>
    </dgm:pt>
    <dgm:pt modelId="{CC9D179A-5A6C-4785-8D61-7E703D780065}" type="pres">
      <dgm:prSet presAssocID="{FED14686-18C3-46EB-B81C-A17BCB1FE98C}" presName="thickLine" presStyleLbl="alignNode1" presStyleIdx="0" presStyleCnt="10"/>
      <dgm:spPr/>
    </dgm:pt>
    <dgm:pt modelId="{673EBE86-523D-4271-BF2E-ED625EF219E7}" type="pres">
      <dgm:prSet presAssocID="{FED14686-18C3-46EB-B81C-A17BCB1FE98C}" presName="horz1" presStyleCnt="0"/>
      <dgm:spPr/>
    </dgm:pt>
    <dgm:pt modelId="{CAA7E9F6-B9BD-4339-99E8-682EB25B6C59}" type="pres">
      <dgm:prSet presAssocID="{FED14686-18C3-46EB-B81C-A17BCB1FE98C}" presName="tx1" presStyleLbl="revTx" presStyleIdx="0" presStyleCnt="10"/>
      <dgm:spPr/>
    </dgm:pt>
    <dgm:pt modelId="{8A47B8E4-964B-47AB-9A13-F7650C7C3192}" type="pres">
      <dgm:prSet presAssocID="{FED14686-18C3-46EB-B81C-A17BCB1FE98C}" presName="vert1" presStyleCnt="0"/>
      <dgm:spPr/>
    </dgm:pt>
    <dgm:pt modelId="{24C27F75-0B40-46C4-A519-5F0EAA4FD5C8}" type="pres">
      <dgm:prSet presAssocID="{F78E9041-81A9-48BE-9E86-625C15E40070}" presName="thickLine" presStyleLbl="alignNode1" presStyleIdx="1" presStyleCnt="10"/>
      <dgm:spPr/>
    </dgm:pt>
    <dgm:pt modelId="{516E56F8-A6B2-4EEA-8238-1C8F9179524F}" type="pres">
      <dgm:prSet presAssocID="{F78E9041-81A9-48BE-9E86-625C15E40070}" presName="horz1" presStyleCnt="0"/>
      <dgm:spPr/>
    </dgm:pt>
    <dgm:pt modelId="{60A73776-C6EB-4A18-B70F-862C9B31C6AA}" type="pres">
      <dgm:prSet presAssocID="{F78E9041-81A9-48BE-9E86-625C15E40070}" presName="tx1" presStyleLbl="revTx" presStyleIdx="1" presStyleCnt="10"/>
      <dgm:spPr/>
    </dgm:pt>
    <dgm:pt modelId="{22D57DEE-5B58-4321-A869-2CE8A2866AAD}" type="pres">
      <dgm:prSet presAssocID="{F78E9041-81A9-48BE-9E86-625C15E40070}" presName="vert1" presStyleCnt="0"/>
      <dgm:spPr/>
    </dgm:pt>
    <dgm:pt modelId="{491C0C21-3994-41CA-9B7F-4691191EC45F}" type="pres">
      <dgm:prSet presAssocID="{A6F821EF-3513-4C25-8699-01F752D06993}" presName="thickLine" presStyleLbl="alignNode1" presStyleIdx="2" presStyleCnt="10"/>
      <dgm:spPr/>
    </dgm:pt>
    <dgm:pt modelId="{18F0EA63-CD9F-4007-80A5-79AB1FCFF3AA}" type="pres">
      <dgm:prSet presAssocID="{A6F821EF-3513-4C25-8699-01F752D06993}" presName="horz1" presStyleCnt="0"/>
      <dgm:spPr/>
    </dgm:pt>
    <dgm:pt modelId="{84107532-2499-4D3D-8014-9B00934E5585}" type="pres">
      <dgm:prSet presAssocID="{A6F821EF-3513-4C25-8699-01F752D06993}" presName="tx1" presStyleLbl="revTx" presStyleIdx="2" presStyleCnt="10"/>
      <dgm:spPr/>
    </dgm:pt>
    <dgm:pt modelId="{2951C762-81D0-4664-AC1E-9F118291FA18}" type="pres">
      <dgm:prSet presAssocID="{A6F821EF-3513-4C25-8699-01F752D06993}" presName="vert1" presStyleCnt="0"/>
      <dgm:spPr/>
    </dgm:pt>
    <dgm:pt modelId="{5E0F2951-4B1E-44AC-9FA6-E946420DC5DE}" type="pres">
      <dgm:prSet presAssocID="{FE43E2D9-274D-4A11-9C05-273A66ADE239}" presName="thickLine" presStyleLbl="alignNode1" presStyleIdx="3" presStyleCnt="10"/>
      <dgm:spPr/>
    </dgm:pt>
    <dgm:pt modelId="{7125394E-656B-4847-881B-B233F652C6D1}" type="pres">
      <dgm:prSet presAssocID="{FE43E2D9-274D-4A11-9C05-273A66ADE239}" presName="horz1" presStyleCnt="0"/>
      <dgm:spPr/>
    </dgm:pt>
    <dgm:pt modelId="{3CB19E6F-3178-4249-BC6C-3219750532FE}" type="pres">
      <dgm:prSet presAssocID="{FE43E2D9-274D-4A11-9C05-273A66ADE239}" presName="tx1" presStyleLbl="revTx" presStyleIdx="3" presStyleCnt="10"/>
      <dgm:spPr/>
    </dgm:pt>
    <dgm:pt modelId="{E2CB677E-73B5-4182-9A13-14721FACB20A}" type="pres">
      <dgm:prSet presAssocID="{FE43E2D9-274D-4A11-9C05-273A66ADE239}" presName="vert1" presStyleCnt="0"/>
      <dgm:spPr/>
    </dgm:pt>
    <dgm:pt modelId="{3D03F078-471A-4833-B552-B89D9D9398A3}" type="pres">
      <dgm:prSet presAssocID="{697CE41A-78F7-47F9-B7DA-06D3C9EE8040}" presName="thickLine" presStyleLbl="alignNode1" presStyleIdx="4" presStyleCnt="10"/>
      <dgm:spPr/>
    </dgm:pt>
    <dgm:pt modelId="{37532CD3-BE92-422B-9689-3EF54B926C07}" type="pres">
      <dgm:prSet presAssocID="{697CE41A-78F7-47F9-B7DA-06D3C9EE8040}" presName="horz1" presStyleCnt="0"/>
      <dgm:spPr/>
    </dgm:pt>
    <dgm:pt modelId="{6E4270B0-E8AD-4EB6-B50E-A2FEC1EBED2C}" type="pres">
      <dgm:prSet presAssocID="{697CE41A-78F7-47F9-B7DA-06D3C9EE8040}" presName="tx1" presStyleLbl="revTx" presStyleIdx="4" presStyleCnt="10"/>
      <dgm:spPr/>
    </dgm:pt>
    <dgm:pt modelId="{1DFF820F-5CD7-426D-AB5F-A511102D4133}" type="pres">
      <dgm:prSet presAssocID="{697CE41A-78F7-47F9-B7DA-06D3C9EE8040}" presName="vert1" presStyleCnt="0"/>
      <dgm:spPr/>
    </dgm:pt>
    <dgm:pt modelId="{A8A5531F-226B-460B-891A-23A0AFCFAAA0}" type="pres">
      <dgm:prSet presAssocID="{F1B60723-CB05-4226-B3AB-A08C2B20A139}" presName="thickLine" presStyleLbl="alignNode1" presStyleIdx="5" presStyleCnt="10"/>
      <dgm:spPr/>
    </dgm:pt>
    <dgm:pt modelId="{13CD6B54-EB54-4B74-A004-D47DD82E024D}" type="pres">
      <dgm:prSet presAssocID="{F1B60723-CB05-4226-B3AB-A08C2B20A139}" presName="horz1" presStyleCnt="0"/>
      <dgm:spPr/>
    </dgm:pt>
    <dgm:pt modelId="{19EE4043-5BCC-462B-B93E-5C036967FA19}" type="pres">
      <dgm:prSet presAssocID="{F1B60723-CB05-4226-B3AB-A08C2B20A139}" presName="tx1" presStyleLbl="revTx" presStyleIdx="5" presStyleCnt="10"/>
      <dgm:spPr/>
    </dgm:pt>
    <dgm:pt modelId="{389CF632-5E4C-4783-BAE2-FEE2C14E70C5}" type="pres">
      <dgm:prSet presAssocID="{F1B60723-CB05-4226-B3AB-A08C2B20A139}" presName="vert1" presStyleCnt="0"/>
      <dgm:spPr/>
    </dgm:pt>
    <dgm:pt modelId="{1A7B23DE-063F-479C-9DCF-EFF94F559E1C}" type="pres">
      <dgm:prSet presAssocID="{85CB1A54-3E21-4F20-90ED-95E3839EFED4}" presName="thickLine" presStyleLbl="alignNode1" presStyleIdx="6" presStyleCnt="10"/>
      <dgm:spPr/>
    </dgm:pt>
    <dgm:pt modelId="{2E895C61-DACE-43B0-B6A4-173F09024852}" type="pres">
      <dgm:prSet presAssocID="{85CB1A54-3E21-4F20-90ED-95E3839EFED4}" presName="horz1" presStyleCnt="0"/>
      <dgm:spPr/>
    </dgm:pt>
    <dgm:pt modelId="{C6FD3026-3065-4D38-887D-4BAD6EBEFA07}" type="pres">
      <dgm:prSet presAssocID="{85CB1A54-3E21-4F20-90ED-95E3839EFED4}" presName="tx1" presStyleLbl="revTx" presStyleIdx="6" presStyleCnt="10"/>
      <dgm:spPr/>
    </dgm:pt>
    <dgm:pt modelId="{32F9B0A9-EC23-426B-8195-C821FF71C77D}" type="pres">
      <dgm:prSet presAssocID="{85CB1A54-3E21-4F20-90ED-95E3839EFED4}" presName="vert1" presStyleCnt="0"/>
      <dgm:spPr/>
    </dgm:pt>
    <dgm:pt modelId="{AB16CF9A-B040-4960-85E8-392A97F67626}" type="pres">
      <dgm:prSet presAssocID="{DCECBCAD-98F9-4451-9A10-000C4024B406}" presName="thickLine" presStyleLbl="alignNode1" presStyleIdx="7" presStyleCnt="10"/>
      <dgm:spPr/>
    </dgm:pt>
    <dgm:pt modelId="{73CEA87B-281D-4279-BEDB-68D5FFF8A7E3}" type="pres">
      <dgm:prSet presAssocID="{DCECBCAD-98F9-4451-9A10-000C4024B406}" presName="horz1" presStyleCnt="0"/>
      <dgm:spPr/>
    </dgm:pt>
    <dgm:pt modelId="{71612581-97B9-4FC5-BCFF-D51D1BC83EB6}" type="pres">
      <dgm:prSet presAssocID="{DCECBCAD-98F9-4451-9A10-000C4024B406}" presName="tx1" presStyleLbl="revTx" presStyleIdx="7" presStyleCnt="10"/>
      <dgm:spPr/>
    </dgm:pt>
    <dgm:pt modelId="{9BD1312E-741A-48FF-B353-0376EBA8D838}" type="pres">
      <dgm:prSet presAssocID="{DCECBCAD-98F9-4451-9A10-000C4024B406}" presName="vert1" presStyleCnt="0"/>
      <dgm:spPr/>
    </dgm:pt>
    <dgm:pt modelId="{D99ED8E9-A540-4BDD-A07E-689A35D421DC}" type="pres">
      <dgm:prSet presAssocID="{84A054C7-B4B5-4910-9D4E-FB7FE144E111}" presName="thickLine" presStyleLbl="alignNode1" presStyleIdx="8" presStyleCnt="10"/>
      <dgm:spPr/>
    </dgm:pt>
    <dgm:pt modelId="{59CCF8B6-3EF6-4560-A863-3A45973609E3}" type="pres">
      <dgm:prSet presAssocID="{84A054C7-B4B5-4910-9D4E-FB7FE144E111}" presName="horz1" presStyleCnt="0"/>
      <dgm:spPr/>
    </dgm:pt>
    <dgm:pt modelId="{78E7664B-8584-4907-8155-BEB28D3A0084}" type="pres">
      <dgm:prSet presAssocID="{84A054C7-B4B5-4910-9D4E-FB7FE144E111}" presName="tx1" presStyleLbl="revTx" presStyleIdx="8" presStyleCnt="10"/>
      <dgm:spPr/>
    </dgm:pt>
    <dgm:pt modelId="{C982DF73-17EA-4E0B-AA3B-6C80E92BD44B}" type="pres">
      <dgm:prSet presAssocID="{84A054C7-B4B5-4910-9D4E-FB7FE144E111}" presName="vert1" presStyleCnt="0"/>
      <dgm:spPr/>
    </dgm:pt>
    <dgm:pt modelId="{FC2F63FF-0813-42A1-A337-05520641AB3D}" type="pres">
      <dgm:prSet presAssocID="{B2DAC3D8-A8F8-4FE0-A5BF-F438CDE74726}" presName="thickLine" presStyleLbl="alignNode1" presStyleIdx="9" presStyleCnt="10"/>
      <dgm:spPr/>
    </dgm:pt>
    <dgm:pt modelId="{99FA68F1-03C6-4ACB-BDD3-561FE9111A28}" type="pres">
      <dgm:prSet presAssocID="{B2DAC3D8-A8F8-4FE0-A5BF-F438CDE74726}" presName="horz1" presStyleCnt="0"/>
      <dgm:spPr/>
    </dgm:pt>
    <dgm:pt modelId="{A7FCDC39-02B5-4C18-A00E-2ECB44E7F5F9}" type="pres">
      <dgm:prSet presAssocID="{B2DAC3D8-A8F8-4FE0-A5BF-F438CDE74726}" presName="tx1" presStyleLbl="revTx" presStyleIdx="9" presStyleCnt="10"/>
      <dgm:spPr/>
    </dgm:pt>
    <dgm:pt modelId="{0C38C1C8-A8AD-4B78-8EEB-0C8A232FE0EC}" type="pres">
      <dgm:prSet presAssocID="{B2DAC3D8-A8F8-4FE0-A5BF-F438CDE74726}" presName="vert1" presStyleCnt="0"/>
      <dgm:spPr/>
    </dgm:pt>
  </dgm:ptLst>
  <dgm:cxnLst>
    <dgm:cxn modelId="{D55DE714-972D-4516-A78D-63675226D014}" type="presOf" srcId="{84A054C7-B4B5-4910-9D4E-FB7FE144E111}" destId="{78E7664B-8584-4907-8155-BEB28D3A0084}" srcOrd="0" destOrd="0" presId="urn:microsoft.com/office/officeart/2008/layout/LinedList"/>
    <dgm:cxn modelId="{9C8C931B-B95E-4247-A139-04FECEF15F6F}" srcId="{80C97100-D269-4C8F-B084-73F34F70CA1A}" destId="{A6F821EF-3513-4C25-8699-01F752D06993}" srcOrd="2" destOrd="0" parTransId="{90416C0A-2C1E-4BBB-9285-E6191852EDA4}" sibTransId="{1E74DC3B-F5D2-404A-9D27-5A31869D4ED3}"/>
    <dgm:cxn modelId="{01FC5626-81EF-4975-9FA9-A95F80E2CA23}" srcId="{80C97100-D269-4C8F-B084-73F34F70CA1A}" destId="{85CB1A54-3E21-4F20-90ED-95E3839EFED4}" srcOrd="6" destOrd="0" parTransId="{D7BC3290-F74E-489E-A423-CF75A20D2367}" sibTransId="{974E47E4-C369-4204-8DEF-8C1E9404C518}"/>
    <dgm:cxn modelId="{9749F435-0B78-4014-9474-CDF6143AE2A3}" type="presOf" srcId="{DCECBCAD-98F9-4451-9A10-000C4024B406}" destId="{71612581-97B9-4FC5-BCFF-D51D1BC83EB6}" srcOrd="0" destOrd="0" presId="urn:microsoft.com/office/officeart/2008/layout/LinedList"/>
    <dgm:cxn modelId="{6CAC905B-4F9C-4C0C-B87F-8C6D8F3C8D07}" type="presOf" srcId="{F1B60723-CB05-4226-B3AB-A08C2B20A139}" destId="{19EE4043-5BCC-462B-B93E-5C036967FA19}" srcOrd="0" destOrd="0" presId="urn:microsoft.com/office/officeart/2008/layout/LinedList"/>
    <dgm:cxn modelId="{31CA9345-3498-45AE-AB8C-0B456864E85B}" srcId="{80C97100-D269-4C8F-B084-73F34F70CA1A}" destId="{B2DAC3D8-A8F8-4FE0-A5BF-F438CDE74726}" srcOrd="9" destOrd="0" parTransId="{2AD33A0C-0E31-48A5-B3E3-57ABE98AA6B8}" sibTransId="{945BF86F-CAF4-4FCB-A533-E5A3785847D0}"/>
    <dgm:cxn modelId="{71266D4F-8A8D-4D52-9A56-1BE67048665F}" srcId="{80C97100-D269-4C8F-B084-73F34F70CA1A}" destId="{697CE41A-78F7-47F9-B7DA-06D3C9EE8040}" srcOrd="4" destOrd="0" parTransId="{A2D82C68-4015-414B-A1A6-529A8020FCFA}" sibTransId="{0A3F0C85-95F6-4855-931C-6B4D4ACC7989}"/>
    <dgm:cxn modelId="{5B4A817F-0FFC-4581-88AB-552C8FF3A3C0}" type="presOf" srcId="{85CB1A54-3E21-4F20-90ED-95E3839EFED4}" destId="{C6FD3026-3065-4D38-887D-4BAD6EBEFA07}" srcOrd="0" destOrd="0" presId="urn:microsoft.com/office/officeart/2008/layout/LinedList"/>
    <dgm:cxn modelId="{86745A90-EBCD-45D9-B97D-47AD938F3212}" srcId="{80C97100-D269-4C8F-B084-73F34F70CA1A}" destId="{F78E9041-81A9-48BE-9E86-625C15E40070}" srcOrd="1" destOrd="0" parTransId="{99C7B92D-7141-4AD8-8084-CBFFD251F40B}" sibTransId="{7D1533A3-E7AB-4D9C-BD04-E7DF8A46BBD8}"/>
    <dgm:cxn modelId="{53885A91-D751-43F4-8F7C-4C9C0D4C4399}" srcId="{80C97100-D269-4C8F-B084-73F34F70CA1A}" destId="{FED14686-18C3-46EB-B81C-A17BCB1FE98C}" srcOrd="0" destOrd="0" parTransId="{0B388EB8-BDC0-4DDF-AD9D-E9199E49486F}" sibTransId="{E8EDBA46-42CC-4FA3-91B8-3FDD16B72DC8}"/>
    <dgm:cxn modelId="{1A82ED98-780A-4B6D-8266-A66CD598F9F3}" type="presOf" srcId="{A6F821EF-3513-4C25-8699-01F752D06993}" destId="{84107532-2499-4D3D-8014-9B00934E5585}" srcOrd="0" destOrd="0" presId="urn:microsoft.com/office/officeart/2008/layout/LinedList"/>
    <dgm:cxn modelId="{9F95A5A6-835B-402D-AE84-F970D708DD7D}" type="presOf" srcId="{80C97100-D269-4C8F-B084-73F34F70CA1A}" destId="{5625D8A8-9DCA-4D28-B86B-B5AECB9B2E56}" srcOrd="0" destOrd="0" presId="urn:microsoft.com/office/officeart/2008/layout/LinedList"/>
    <dgm:cxn modelId="{C828FCAF-23D3-4E61-86A9-9F791E1A33BE}" type="presOf" srcId="{B2DAC3D8-A8F8-4FE0-A5BF-F438CDE74726}" destId="{A7FCDC39-02B5-4C18-A00E-2ECB44E7F5F9}" srcOrd="0" destOrd="0" presId="urn:microsoft.com/office/officeart/2008/layout/LinedList"/>
    <dgm:cxn modelId="{43631CB0-3030-46BF-9731-DCD9246170D2}" srcId="{80C97100-D269-4C8F-B084-73F34F70CA1A}" destId="{F1B60723-CB05-4226-B3AB-A08C2B20A139}" srcOrd="5" destOrd="0" parTransId="{4E0DB459-8069-4491-B7D1-10253C09B9B8}" sibTransId="{537A96D0-08C4-431B-A96D-DE4A9E7CC6B2}"/>
    <dgm:cxn modelId="{7F60F7BD-EA0B-4DC4-8489-A692188FF0E5}" type="presOf" srcId="{697CE41A-78F7-47F9-B7DA-06D3C9EE8040}" destId="{6E4270B0-E8AD-4EB6-B50E-A2FEC1EBED2C}" srcOrd="0" destOrd="0" presId="urn:microsoft.com/office/officeart/2008/layout/LinedList"/>
    <dgm:cxn modelId="{589968C5-4726-4929-8369-CB496A804512}" type="presOf" srcId="{FED14686-18C3-46EB-B81C-A17BCB1FE98C}" destId="{CAA7E9F6-B9BD-4339-99E8-682EB25B6C59}" srcOrd="0" destOrd="0" presId="urn:microsoft.com/office/officeart/2008/layout/LinedList"/>
    <dgm:cxn modelId="{2CBF1CDA-9146-401C-977F-F362E23C21D2}" type="presOf" srcId="{FE43E2D9-274D-4A11-9C05-273A66ADE239}" destId="{3CB19E6F-3178-4249-BC6C-3219750532FE}" srcOrd="0" destOrd="0" presId="urn:microsoft.com/office/officeart/2008/layout/LinedList"/>
    <dgm:cxn modelId="{D62FCADC-0121-4312-BCC9-FB81F9A556D8}" type="presOf" srcId="{F78E9041-81A9-48BE-9E86-625C15E40070}" destId="{60A73776-C6EB-4A18-B70F-862C9B31C6AA}" srcOrd="0" destOrd="0" presId="urn:microsoft.com/office/officeart/2008/layout/LinedList"/>
    <dgm:cxn modelId="{26F5E0E5-610F-4E48-BB6C-5875B73B74D6}" srcId="{80C97100-D269-4C8F-B084-73F34F70CA1A}" destId="{DCECBCAD-98F9-4451-9A10-000C4024B406}" srcOrd="7" destOrd="0" parTransId="{E35B279D-6F4B-43FA-818F-1B511C60788C}" sibTransId="{407351E0-7CAB-4556-B634-453F4D69D0C9}"/>
    <dgm:cxn modelId="{EF6AC4F0-0074-47E0-8C4A-F7B13813FD0D}" srcId="{80C97100-D269-4C8F-B084-73F34F70CA1A}" destId="{84A054C7-B4B5-4910-9D4E-FB7FE144E111}" srcOrd="8" destOrd="0" parTransId="{1AF24A39-06A4-4D95-A462-1C827AC9E6E9}" sibTransId="{5E77467B-3683-4B00-B6D6-EE7DE087B1DE}"/>
    <dgm:cxn modelId="{AB0986F3-E594-4001-A88F-36DD061CADD3}" srcId="{80C97100-D269-4C8F-B084-73F34F70CA1A}" destId="{FE43E2D9-274D-4A11-9C05-273A66ADE239}" srcOrd="3" destOrd="0" parTransId="{7FF91CC1-105D-497C-8226-923F14DC7782}" sibTransId="{4051A882-6B09-428A-A532-E869E34B332F}"/>
    <dgm:cxn modelId="{39173A3E-5DF9-4477-8239-6103CE4C48C8}" type="presParOf" srcId="{5625D8A8-9DCA-4D28-B86B-B5AECB9B2E56}" destId="{CC9D179A-5A6C-4785-8D61-7E703D780065}" srcOrd="0" destOrd="0" presId="urn:microsoft.com/office/officeart/2008/layout/LinedList"/>
    <dgm:cxn modelId="{F48C638A-EFF3-48E4-82E3-3FBE039B4264}" type="presParOf" srcId="{5625D8A8-9DCA-4D28-B86B-B5AECB9B2E56}" destId="{673EBE86-523D-4271-BF2E-ED625EF219E7}" srcOrd="1" destOrd="0" presId="urn:microsoft.com/office/officeart/2008/layout/LinedList"/>
    <dgm:cxn modelId="{8A20B289-01B2-40E3-90AC-DE4BC2AA6D92}" type="presParOf" srcId="{673EBE86-523D-4271-BF2E-ED625EF219E7}" destId="{CAA7E9F6-B9BD-4339-99E8-682EB25B6C59}" srcOrd="0" destOrd="0" presId="urn:microsoft.com/office/officeart/2008/layout/LinedList"/>
    <dgm:cxn modelId="{8E094BED-A9C6-4D09-B6FC-45AAA877D88C}" type="presParOf" srcId="{673EBE86-523D-4271-BF2E-ED625EF219E7}" destId="{8A47B8E4-964B-47AB-9A13-F7650C7C3192}" srcOrd="1" destOrd="0" presId="urn:microsoft.com/office/officeart/2008/layout/LinedList"/>
    <dgm:cxn modelId="{0650D06A-6E4E-4B6D-86DC-83A9B6DF2CF9}" type="presParOf" srcId="{5625D8A8-9DCA-4D28-B86B-B5AECB9B2E56}" destId="{24C27F75-0B40-46C4-A519-5F0EAA4FD5C8}" srcOrd="2" destOrd="0" presId="urn:microsoft.com/office/officeart/2008/layout/LinedList"/>
    <dgm:cxn modelId="{215ECE67-FA2E-4DB2-B20D-CF32C8BFE980}" type="presParOf" srcId="{5625D8A8-9DCA-4D28-B86B-B5AECB9B2E56}" destId="{516E56F8-A6B2-4EEA-8238-1C8F9179524F}" srcOrd="3" destOrd="0" presId="urn:microsoft.com/office/officeart/2008/layout/LinedList"/>
    <dgm:cxn modelId="{37EAAF56-DBD6-4A13-869E-98C02BEFC66D}" type="presParOf" srcId="{516E56F8-A6B2-4EEA-8238-1C8F9179524F}" destId="{60A73776-C6EB-4A18-B70F-862C9B31C6AA}" srcOrd="0" destOrd="0" presId="urn:microsoft.com/office/officeart/2008/layout/LinedList"/>
    <dgm:cxn modelId="{E3B9D260-4DDF-476B-BB34-F9828504B135}" type="presParOf" srcId="{516E56F8-A6B2-4EEA-8238-1C8F9179524F}" destId="{22D57DEE-5B58-4321-A869-2CE8A2866AAD}" srcOrd="1" destOrd="0" presId="urn:microsoft.com/office/officeart/2008/layout/LinedList"/>
    <dgm:cxn modelId="{0AD82ED4-4475-44BD-A11B-7E42F652D7A4}" type="presParOf" srcId="{5625D8A8-9DCA-4D28-B86B-B5AECB9B2E56}" destId="{491C0C21-3994-41CA-9B7F-4691191EC45F}" srcOrd="4" destOrd="0" presId="urn:microsoft.com/office/officeart/2008/layout/LinedList"/>
    <dgm:cxn modelId="{08150899-1181-49B3-80C7-49310DAB8A8D}" type="presParOf" srcId="{5625D8A8-9DCA-4D28-B86B-B5AECB9B2E56}" destId="{18F0EA63-CD9F-4007-80A5-79AB1FCFF3AA}" srcOrd="5" destOrd="0" presId="urn:microsoft.com/office/officeart/2008/layout/LinedList"/>
    <dgm:cxn modelId="{FA5876A6-2BBB-409C-B7AF-6F0D4C166C9A}" type="presParOf" srcId="{18F0EA63-CD9F-4007-80A5-79AB1FCFF3AA}" destId="{84107532-2499-4D3D-8014-9B00934E5585}" srcOrd="0" destOrd="0" presId="urn:microsoft.com/office/officeart/2008/layout/LinedList"/>
    <dgm:cxn modelId="{02238EF8-2CBA-4E96-BAD4-2E24D8C3F286}" type="presParOf" srcId="{18F0EA63-CD9F-4007-80A5-79AB1FCFF3AA}" destId="{2951C762-81D0-4664-AC1E-9F118291FA18}" srcOrd="1" destOrd="0" presId="urn:microsoft.com/office/officeart/2008/layout/LinedList"/>
    <dgm:cxn modelId="{698548BA-01F2-4B33-A60F-D1A197533479}" type="presParOf" srcId="{5625D8A8-9DCA-4D28-B86B-B5AECB9B2E56}" destId="{5E0F2951-4B1E-44AC-9FA6-E946420DC5DE}" srcOrd="6" destOrd="0" presId="urn:microsoft.com/office/officeart/2008/layout/LinedList"/>
    <dgm:cxn modelId="{6851BFF6-A8EE-4C0D-B115-EDA4D5F3B6DD}" type="presParOf" srcId="{5625D8A8-9DCA-4D28-B86B-B5AECB9B2E56}" destId="{7125394E-656B-4847-881B-B233F652C6D1}" srcOrd="7" destOrd="0" presId="urn:microsoft.com/office/officeart/2008/layout/LinedList"/>
    <dgm:cxn modelId="{A763CF81-A411-4644-9B36-63D09B4CEA14}" type="presParOf" srcId="{7125394E-656B-4847-881B-B233F652C6D1}" destId="{3CB19E6F-3178-4249-BC6C-3219750532FE}" srcOrd="0" destOrd="0" presId="urn:microsoft.com/office/officeart/2008/layout/LinedList"/>
    <dgm:cxn modelId="{C95BCBD4-90A4-4E4B-88D7-F9A1D69A8B30}" type="presParOf" srcId="{7125394E-656B-4847-881B-B233F652C6D1}" destId="{E2CB677E-73B5-4182-9A13-14721FACB20A}" srcOrd="1" destOrd="0" presId="urn:microsoft.com/office/officeart/2008/layout/LinedList"/>
    <dgm:cxn modelId="{B376E90A-84D7-4527-BCC1-0CA14207335F}" type="presParOf" srcId="{5625D8A8-9DCA-4D28-B86B-B5AECB9B2E56}" destId="{3D03F078-471A-4833-B552-B89D9D9398A3}" srcOrd="8" destOrd="0" presId="urn:microsoft.com/office/officeart/2008/layout/LinedList"/>
    <dgm:cxn modelId="{ECAF5399-0AA2-492C-AADB-AC98C4D12D19}" type="presParOf" srcId="{5625D8A8-9DCA-4D28-B86B-B5AECB9B2E56}" destId="{37532CD3-BE92-422B-9689-3EF54B926C07}" srcOrd="9" destOrd="0" presId="urn:microsoft.com/office/officeart/2008/layout/LinedList"/>
    <dgm:cxn modelId="{03B7FA9A-FE25-4CA2-A9CE-EA8BC1DD3172}" type="presParOf" srcId="{37532CD3-BE92-422B-9689-3EF54B926C07}" destId="{6E4270B0-E8AD-4EB6-B50E-A2FEC1EBED2C}" srcOrd="0" destOrd="0" presId="urn:microsoft.com/office/officeart/2008/layout/LinedList"/>
    <dgm:cxn modelId="{BE637D07-2CC8-42B4-8FDD-A7DAB8589125}" type="presParOf" srcId="{37532CD3-BE92-422B-9689-3EF54B926C07}" destId="{1DFF820F-5CD7-426D-AB5F-A511102D4133}" srcOrd="1" destOrd="0" presId="urn:microsoft.com/office/officeart/2008/layout/LinedList"/>
    <dgm:cxn modelId="{F032EAC6-D884-4E7E-8EAF-836F6C589335}" type="presParOf" srcId="{5625D8A8-9DCA-4D28-B86B-B5AECB9B2E56}" destId="{A8A5531F-226B-460B-891A-23A0AFCFAAA0}" srcOrd="10" destOrd="0" presId="urn:microsoft.com/office/officeart/2008/layout/LinedList"/>
    <dgm:cxn modelId="{AFCE6B32-F72F-4352-AB56-BE3A3A62625C}" type="presParOf" srcId="{5625D8A8-9DCA-4D28-B86B-B5AECB9B2E56}" destId="{13CD6B54-EB54-4B74-A004-D47DD82E024D}" srcOrd="11" destOrd="0" presId="urn:microsoft.com/office/officeart/2008/layout/LinedList"/>
    <dgm:cxn modelId="{FCFF5205-7CB5-4ED1-A13F-C3BE64B7EBAB}" type="presParOf" srcId="{13CD6B54-EB54-4B74-A004-D47DD82E024D}" destId="{19EE4043-5BCC-462B-B93E-5C036967FA19}" srcOrd="0" destOrd="0" presId="urn:microsoft.com/office/officeart/2008/layout/LinedList"/>
    <dgm:cxn modelId="{08627B7F-5472-49EB-9DEF-D6AD935C74AE}" type="presParOf" srcId="{13CD6B54-EB54-4B74-A004-D47DD82E024D}" destId="{389CF632-5E4C-4783-BAE2-FEE2C14E70C5}" srcOrd="1" destOrd="0" presId="urn:microsoft.com/office/officeart/2008/layout/LinedList"/>
    <dgm:cxn modelId="{211FDED7-0A68-47BD-92DC-741C1D3B6F07}" type="presParOf" srcId="{5625D8A8-9DCA-4D28-B86B-B5AECB9B2E56}" destId="{1A7B23DE-063F-479C-9DCF-EFF94F559E1C}" srcOrd="12" destOrd="0" presId="urn:microsoft.com/office/officeart/2008/layout/LinedList"/>
    <dgm:cxn modelId="{1D577D9C-5508-4724-A7BE-939EAF8FC2A1}" type="presParOf" srcId="{5625D8A8-9DCA-4D28-B86B-B5AECB9B2E56}" destId="{2E895C61-DACE-43B0-B6A4-173F09024852}" srcOrd="13" destOrd="0" presId="urn:microsoft.com/office/officeart/2008/layout/LinedList"/>
    <dgm:cxn modelId="{BC4C9D26-9BAD-4934-A3E5-BDC4A0834FB2}" type="presParOf" srcId="{2E895C61-DACE-43B0-B6A4-173F09024852}" destId="{C6FD3026-3065-4D38-887D-4BAD6EBEFA07}" srcOrd="0" destOrd="0" presId="urn:microsoft.com/office/officeart/2008/layout/LinedList"/>
    <dgm:cxn modelId="{3270FE9F-32C0-435D-B665-C3C6A7ED34C0}" type="presParOf" srcId="{2E895C61-DACE-43B0-B6A4-173F09024852}" destId="{32F9B0A9-EC23-426B-8195-C821FF71C77D}" srcOrd="1" destOrd="0" presId="urn:microsoft.com/office/officeart/2008/layout/LinedList"/>
    <dgm:cxn modelId="{7E6E9CC9-9847-4775-9959-B45B41D3DEAF}" type="presParOf" srcId="{5625D8A8-9DCA-4D28-B86B-B5AECB9B2E56}" destId="{AB16CF9A-B040-4960-85E8-392A97F67626}" srcOrd="14" destOrd="0" presId="urn:microsoft.com/office/officeart/2008/layout/LinedList"/>
    <dgm:cxn modelId="{BFA07016-D746-48D2-8854-FE4988E17069}" type="presParOf" srcId="{5625D8A8-9DCA-4D28-B86B-B5AECB9B2E56}" destId="{73CEA87B-281D-4279-BEDB-68D5FFF8A7E3}" srcOrd="15" destOrd="0" presId="urn:microsoft.com/office/officeart/2008/layout/LinedList"/>
    <dgm:cxn modelId="{432CE1DA-D359-467C-8845-9459E15E7F4E}" type="presParOf" srcId="{73CEA87B-281D-4279-BEDB-68D5FFF8A7E3}" destId="{71612581-97B9-4FC5-BCFF-D51D1BC83EB6}" srcOrd="0" destOrd="0" presId="urn:microsoft.com/office/officeart/2008/layout/LinedList"/>
    <dgm:cxn modelId="{A21730DD-A30C-4EF3-861C-34DBF33B7CBC}" type="presParOf" srcId="{73CEA87B-281D-4279-BEDB-68D5FFF8A7E3}" destId="{9BD1312E-741A-48FF-B353-0376EBA8D838}" srcOrd="1" destOrd="0" presId="urn:microsoft.com/office/officeart/2008/layout/LinedList"/>
    <dgm:cxn modelId="{06C19F1F-DEEF-4EE8-847F-4DB4005EE986}" type="presParOf" srcId="{5625D8A8-9DCA-4D28-B86B-B5AECB9B2E56}" destId="{D99ED8E9-A540-4BDD-A07E-689A35D421DC}" srcOrd="16" destOrd="0" presId="urn:microsoft.com/office/officeart/2008/layout/LinedList"/>
    <dgm:cxn modelId="{3EA0260B-6B1E-4BA3-B084-E0228236EAFF}" type="presParOf" srcId="{5625D8A8-9DCA-4D28-B86B-B5AECB9B2E56}" destId="{59CCF8B6-3EF6-4560-A863-3A45973609E3}" srcOrd="17" destOrd="0" presId="urn:microsoft.com/office/officeart/2008/layout/LinedList"/>
    <dgm:cxn modelId="{64E70054-2CC3-48F1-BACA-A818B8F96A71}" type="presParOf" srcId="{59CCF8B6-3EF6-4560-A863-3A45973609E3}" destId="{78E7664B-8584-4907-8155-BEB28D3A0084}" srcOrd="0" destOrd="0" presId="urn:microsoft.com/office/officeart/2008/layout/LinedList"/>
    <dgm:cxn modelId="{7BE555A2-4AFF-4165-929C-FE54A1F57B03}" type="presParOf" srcId="{59CCF8B6-3EF6-4560-A863-3A45973609E3}" destId="{C982DF73-17EA-4E0B-AA3B-6C80E92BD44B}" srcOrd="1" destOrd="0" presId="urn:microsoft.com/office/officeart/2008/layout/LinedList"/>
    <dgm:cxn modelId="{59D081FF-85AB-4E08-A7F2-BB691D024BE4}" type="presParOf" srcId="{5625D8A8-9DCA-4D28-B86B-B5AECB9B2E56}" destId="{FC2F63FF-0813-42A1-A337-05520641AB3D}" srcOrd="18" destOrd="0" presId="urn:microsoft.com/office/officeart/2008/layout/LinedList"/>
    <dgm:cxn modelId="{570EDF93-1EF7-4247-8C6D-0AC6883F207D}" type="presParOf" srcId="{5625D8A8-9DCA-4D28-B86B-B5AECB9B2E56}" destId="{99FA68F1-03C6-4ACB-BDD3-561FE9111A28}" srcOrd="19" destOrd="0" presId="urn:microsoft.com/office/officeart/2008/layout/LinedList"/>
    <dgm:cxn modelId="{3A122C10-38B6-4C28-BB42-50A4394CCF7B}" type="presParOf" srcId="{99FA68F1-03C6-4ACB-BDD3-561FE9111A28}" destId="{A7FCDC39-02B5-4C18-A00E-2ECB44E7F5F9}" srcOrd="0" destOrd="0" presId="urn:microsoft.com/office/officeart/2008/layout/LinedList"/>
    <dgm:cxn modelId="{968BF45E-3B2F-43BD-BE86-8DD5CA76DC72}" type="presParOf" srcId="{99FA68F1-03C6-4ACB-BDD3-561FE9111A28}" destId="{0C38C1C8-A8AD-4B78-8EEB-0C8A232FE0E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20683-B036-4D55-9B5D-8910CFDE4EED}">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D481E-472C-40EB-B309-A40FEE72D996}">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017C6-778D-49F7-92B1-124E919C8E53}">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Phone calls</a:t>
          </a:r>
          <a:endParaRPr lang="en-US" sz="1900" kern="1200"/>
        </a:p>
      </dsp:txBody>
      <dsp:txXfrm>
        <a:off x="692764" y="1407"/>
        <a:ext cx="9822835" cy="599796"/>
      </dsp:txXfrm>
    </dsp:sp>
    <dsp:sp modelId="{C708CD79-C089-4A81-B711-2BC2D57F43BA}">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A87E1-ACB9-4B50-9967-17A03FAD0B7F}">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087FCD-07E6-488D-96A3-F71435A98E3B}">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SMS messages </a:t>
          </a:r>
          <a:endParaRPr lang="en-US" sz="1900" kern="1200"/>
        </a:p>
      </dsp:txBody>
      <dsp:txXfrm>
        <a:off x="692764" y="751152"/>
        <a:ext cx="9822835" cy="599796"/>
      </dsp:txXfrm>
    </dsp:sp>
    <dsp:sp modelId="{505E36CD-BA05-445C-9C9F-03AA3133F0BE}">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C2FED-58D9-4331-9AED-41874ECC34CF}">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A4245F-81B5-4D4D-994C-BA4CC6E19BF5}">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Audio </a:t>
          </a:r>
          <a:endParaRPr lang="en-US" sz="1900" kern="1200"/>
        </a:p>
      </dsp:txBody>
      <dsp:txXfrm>
        <a:off x="692764" y="1500898"/>
        <a:ext cx="9822835" cy="599796"/>
      </dsp:txXfrm>
    </dsp:sp>
    <dsp:sp modelId="{4B8DD892-D690-401D-AFE9-8735D345594B}">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238FB-3B0A-4332-8566-905D4A4C019D}">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6A72A9-AC80-4FA3-B639-B78621CAB0B7}">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Video (dashcams)</a:t>
          </a:r>
          <a:endParaRPr lang="en-US" sz="1900" kern="1200"/>
        </a:p>
      </dsp:txBody>
      <dsp:txXfrm>
        <a:off x="692764" y="2250643"/>
        <a:ext cx="9822835" cy="599796"/>
      </dsp:txXfrm>
    </dsp:sp>
    <dsp:sp modelId="{ABE2E505-9B38-4F01-9E17-92D055852945}">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3A03E3-617A-4718-8DFC-33ABF2BE11C4}">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6D99E0-E8CF-4E11-B8F6-AE0AD01DDA82}">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Images USB Drives </a:t>
          </a:r>
          <a:endParaRPr lang="en-US" sz="1900" kern="1200"/>
        </a:p>
      </dsp:txBody>
      <dsp:txXfrm>
        <a:off x="692764" y="3000388"/>
        <a:ext cx="9822835" cy="599796"/>
      </dsp:txXfrm>
    </dsp:sp>
    <dsp:sp modelId="{2A94BCF6-898F-40E5-B7FE-CE6D19BEF0DC}">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5FBB4-D1F5-449E-825C-1210CBA4D86F}">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4C606-D57F-4AEC-8977-67E5168D36ED}">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SD Cards</a:t>
          </a:r>
          <a:endParaRPr lang="en-US" sz="1900" kern="1200"/>
        </a:p>
      </dsp:txBody>
      <dsp:txXfrm>
        <a:off x="692764" y="3750134"/>
        <a:ext cx="9822835" cy="5997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D179A-5A6C-4785-8D61-7E703D780065}">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A7E9F6-B9BD-4339-99E8-682EB25B6C59}">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Criminal Justice and Police Act 2001</a:t>
          </a:r>
          <a:endParaRPr lang="en-US" sz="2000" kern="1200"/>
        </a:p>
      </dsp:txBody>
      <dsp:txXfrm>
        <a:off x="0" y="531"/>
        <a:ext cx="10515600" cy="435027"/>
      </dsp:txXfrm>
    </dsp:sp>
    <dsp:sp modelId="{24C27F75-0B40-46C4-A519-5F0EAA4FD5C8}">
      <dsp:nvSpPr>
        <dsp:cNvPr id="0" name=""/>
        <dsp:cNvSpPr/>
      </dsp:nvSpPr>
      <dsp:spPr>
        <a:xfrm>
          <a:off x="0" y="43555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73776-C6EB-4A18-B70F-862C9B31C6AA}">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Criminal Procedure and Investigations Act 1996 (CPIA) </a:t>
          </a:r>
          <a:endParaRPr lang="en-US" sz="2000" kern="1200"/>
        </a:p>
      </dsp:txBody>
      <dsp:txXfrm>
        <a:off x="0" y="435558"/>
        <a:ext cx="10515600" cy="435027"/>
      </dsp:txXfrm>
    </dsp:sp>
    <dsp:sp modelId="{491C0C21-3994-41CA-9B7F-4691191EC45F}">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07532-2499-4D3D-8014-9B00934E5585}">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PACE </a:t>
          </a:r>
          <a:endParaRPr lang="en-US" sz="2000" kern="1200"/>
        </a:p>
      </dsp:txBody>
      <dsp:txXfrm>
        <a:off x="0" y="870586"/>
        <a:ext cx="10515600" cy="435027"/>
      </dsp:txXfrm>
    </dsp:sp>
    <dsp:sp modelId="{5E0F2951-4B1E-44AC-9FA6-E946420DC5DE}">
      <dsp:nvSpPr>
        <dsp:cNvPr id="0" name=""/>
        <dsp:cNvSpPr/>
      </dsp:nvSpPr>
      <dsp:spPr>
        <a:xfrm>
          <a:off x="0" y="130561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19E6F-3178-4249-BC6C-3219750532FE}">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Police Reform Act 2002 </a:t>
          </a:r>
          <a:endParaRPr lang="en-US" sz="2000" kern="1200"/>
        </a:p>
      </dsp:txBody>
      <dsp:txXfrm>
        <a:off x="0" y="1305613"/>
        <a:ext cx="10515600" cy="435027"/>
      </dsp:txXfrm>
    </dsp:sp>
    <dsp:sp modelId="{3D03F078-471A-4833-B552-B89D9D9398A3}">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270B0-E8AD-4EB6-B50E-A2FEC1EBED2C}">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Data Protection Act 1998 (DPA). </a:t>
          </a:r>
          <a:endParaRPr lang="en-US" sz="2000" kern="1200"/>
        </a:p>
      </dsp:txBody>
      <dsp:txXfrm>
        <a:off x="0" y="1740641"/>
        <a:ext cx="10515600" cy="435027"/>
      </dsp:txXfrm>
    </dsp:sp>
    <dsp:sp modelId="{A8A5531F-226B-460B-891A-23A0AFCFAAA0}">
      <dsp:nvSpPr>
        <dsp:cNvPr id="0" name=""/>
        <dsp:cNvSpPr/>
      </dsp:nvSpPr>
      <dsp:spPr>
        <a:xfrm>
          <a:off x="0" y="217566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EE4043-5BCC-462B-B93E-5C036967FA19}">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Human Rights Act 1988 (in particular Article 8) </a:t>
          </a:r>
          <a:endParaRPr lang="en-US" sz="2000" kern="1200"/>
        </a:p>
      </dsp:txBody>
      <dsp:txXfrm>
        <a:off x="0" y="2175669"/>
        <a:ext cx="10515600" cy="435027"/>
      </dsp:txXfrm>
    </dsp:sp>
    <dsp:sp modelId="{1A7B23DE-063F-479C-9DCF-EFF94F559E1C}">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FD3026-3065-4D38-887D-4BAD6EBEFA07}">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Home Office (2005) Code of Practice on the Management of Police Information </a:t>
          </a:r>
          <a:endParaRPr lang="en-US" sz="2000" kern="1200"/>
        </a:p>
      </dsp:txBody>
      <dsp:txXfrm>
        <a:off x="0" y="2610696"/>
        <a:ext cx="10515600" cy="435027"/>
      </dsp:txXfrm>
    </dsp:sp>
    <dsp:sp modelId="{AB16CF9A-B040-4960-85E8-392A97F67626}">
      <dsp:nvSpPr>
        <dsp:cNvPr id="0" name=""/>
        <dsp:cNvSpPr/>
      </dsp:nvSpPr>
      <dsp:spPr>
        <a:xfrm>
          <a:off x="0" y="30457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12581-97B9-4FC5-BCFF-D51D1BC83EB6}">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APP on information management </a:t>
          </a:r>
          <a:endParaRPr lang="en-US" sz="2000" kern="1200"/>
        </a:p>
      </dsp:txBody>
      <dsp:txXfrm>
        <a:off x="0" y="3045724"/>
        <a:ext cx="10515600" cy="435027"/>
      </dsp:txXfrm>
    </dsp:sp>
    <dsp:sp modelId="{D99ED8E9-A540-4BDD-A07E-689A35D421DC}">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E7664B-8584-4907-8155-BEB28D3A0084}">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ACPO (2007) Practice Advice on Police Use of Digital Images </a:t>
          </a:r>
          <a:endParaRPr lang="en-US" sz="2000" kern="1200"/>
        </a:p>
      </dsp:txBody>
      <dsp:txXfrm>
        <a:off x="0" y="3480751"/>
        <a:ext cx="10515600" cy="435027"/>
      </dsp:txXfrm>
    </dsp:sp>
    <dsp:sp modelId="{FC2F63FF-0813-42A1-A337-05520641AB3D}">
      <dsp:nvSpPr>
        <dsp:cNvPr id="0" name=""/>
        <dsp:cNvSpPr/>
      </dsp:nvSpPr>
      <dsp:spPr>
        <a:xfrm>
          <a:off x="0" y="391577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CDC39-02B5-4C18-A00E-2ECB44E7F5F9}">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ACPO (2012) Good Practice Guide for Digital Evidence.</a:t>
          </a:r>
          <a:endParaRPr lang="en-US" sz="2000" kern="1200"/>
        </a:p>
      </dsp:txBody>
      <dsp:txXfrm>
        <a:off x="0" y="3915779"/>
        <a:ext cx="10515600" cy="4350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8B1D4C-352B-45C3-999E-F139C3FAE2F5}" type="datetimeFigureOut">
              <a:rPr lang="en-GB" smtClean="0"/>
              <a:t>19/03/2025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F6DD95-8508-461E-916C-C55301E6DA11}" type="slidenum">
              <a:rPr lang="en-GB" smtClean="0"/>
              <a:t>‹#›</a:t>
            </a:fld>
            <a:endParaRPr lang="en-GB"/>
          </a:p>
        </p:txBody>
      </p:sp>
    </p:spTree>
    <p:extLst>
      <p:ext uri="{BB962C8B-B14F-4D97-AF65-F5344CB8AC3E}">
        <p14:creationId xmlns:p14="http://schemas.microsoft.com/office/powerpoint/2010/main" val="2259091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can advise what may be there, and if appropriate, arrange for the download and analysis process.</a:t>
            </a:r>
          </a:p>
        </p:txBody>
      </p:sp>
      <p:sp>
        <p:nvSpPr>
          <p:cNvPr id="4" name="Slide Number Placeholder 3"/>
          <p:cNvSpPr>
            <a:spLocks noGrp="1"/>
          </p:cNvSpPr>
          <p:nvPr>
            <p:ph type="sldNum" sz="quarter" idx="5"/>
          </p:nvPr>
        </p:nvSpPr>
        <p:spPr/>
        <p:txBody>
          <a:bodyPr/>
          <a:lstStyle/>
          <a:p>
            <a:fld id="{B3F6DD95-8508-461E-916C-C55301E6DA11}" type="slidenum">
              <a:rPr lang="en-GB" smtClean="0"/>
              <a:t>2</a:t>
            </a:fld>
            <a:endParaRPr lang="en-GB"/>
          </a:p>
        </p:txBody>
      </p:sp>
    </p:spTree>
    <p:extLst>
      <p:ext uri="{BB962C8B-B14F-4D97-AF65-F5344CB8AC3E}">
        <p14:creationId xmlns:p14="http://schemas.microsoft.com/office/powerpoint/2010/main" val="2252166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 infotainment system? In-vehicle infotainment refers to vehicle systems that combine entertainment and information delivery for drivers and passengers. These systems typically use audio and video interfaces, touchscreens and keypads.</a:t>
            </a:r>
          </a:p>
          <a:p>
            <a:endParaRPr lang="en-GB" dirty="0"/>
          </a:p>
          <a:p>
            <a:r>
              <a:rPr lang="en-GB" dirty="0"/>
              <a:t>Currently, these systems are only available in selected vehicles, however, it is expected that by 2020, up to 80% of new vehicles will feature these systems and will be connected to digital services . The systems typically use Bluetooth technology and or smart phones to help drivers control the system. Some of these systems are controlled by pressing traditional buttons on the steering wheel or around the screen. However, many vehicles are now equipped with a screen and voice command system that allow motorists to push a button and speak to facilitate an interaction3 . </a:t>
            </a:r>
          </a:p>
          <a:p>
            <a:endParaRPr lang="en-GB" dirty="0"/>
          </a:p>
          <a:p>
            <a:r>
              <a:rPr lang="en-GB" dirty="0"/>
              <a:t>Most screens are now touch sensitive and use haptic buttons, which vibrate or offer other feedback to let the user know that the command was received . Some vehicles also include other features, such as heads up displays, gesture controls, rotary dials and write pads. Infotainment can allow a driver to perform a number of tasks, such as standard radio and CD players to listen to music, hands-free phone connections to make phone calls, vehicle voice commands and other types of interactive audio or video. Some systems include rear-seat DVD capability, which allows passengers to view movies and video . </a:t>
            </a:r>
          </a:p>
          <a:p>
            <a:endParaRPr lang="en-GB" dirty="0"/>
          </a:p>
          <a:p>
            <a:r>
              <a:rPr lang="en-GB" dirty="0"/>
              <a:t>Vehicles with built in satellite navigation are becoming the norm on newer vehicles, with some also incorporating features such as: reverse camera display, ability to listen to incoming and outgoing text messages and access internet or smartphone enabled content such as traffic conditions, sports results and weather forecasts . Some vehicles even have a range of systems that allow passengers with smartphones and laptops to connect to the vehicle .</a:t>
            </a:r>
          </a:p>
          <a:p>
            <a:endParaRPr lang="en-GB" dirty="0"/>
          </a:p>
          <a:p>
            <a:endParaRPr lang="en-GB" dirty="0"/>
          </a:p>
          <a:p>
            <a:r>
              <a:rPr lang="en-GB" dirty="0"/>
              <a:t> Many of these systems involve a complex multimodal interaction to perform a task. For example, to select a music option, a driver might push a button on their steering wheel, issue a voice-based command, view the options presented on an LCD screen and select an option via touch using the touch-screen display3 . However, some systems have safety features that disable drivers from using some services while driving, such as viewing video or adjusting the in-built satellite navigation system</a:t>
            </a:r>
          </a:p>
        </p:txBody>
      </p:sp>
      <p:sp>
        <p:nvSpPr>
          <p:cNvPr id="4" name="Slide Number Placeholder 3"/>
          <p:cNvSpPr>
            <a:spLocks noGrp="1"/>
          </p:cNvSpPr>
          <p:nvPr>
            <p:ph type="sldNum" sz="quarter" idx="5"/>
          </p:nvPr>
        </p:nvSpPr>
        <p:spPr/>
        <p:txBody>
          <a:bodyPr/>
          <a:lstStyle/>
          <a:p>
            <a:fld id="{B3F6DD95-8508-461E-916C-C55301E6DA11}" type="slidenum">
              <a:rPr lang="en-GB" smtClean="0"/>
              <a:t>5</a:t>
            </a:fld>
            <a:endParaRPr lang="en-GB"/>
          </a:p>
        </p:txBody>
      </p:sp>
    </p:spTree>
    <p:extLst>
      <p:ext uri="{BB962C8B-B14F-4D97-AF65-F5344CB8AC3E}">
        <p14:creationId xmlns:p14="http://schemas.microsoft.com/office/powerpoint/2010/main" val="3195424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depend on many factors, including, the nature and severity of the collision, the make, model and age of the vehicle. There is also a possibility, especially after a relatively minor incident, that collision data could be overwritten by subsequent events.</a:t>
            </a:r>
          </a:p>
          <a:p>
            <a:endParaRPr lang="en-GB" dirty="0"/>
          </a:p>
          <a:p>
            <a:endParaRPr lang="en-GB" dirty="0"/>
          </a:p>
        </p:txBody>
      </p:sp>
      <p:sp>
        <p:nvSpPr>
          <p:cNvPr id="4" name="Slide Number Placeholder 3"/>
          <p:cNvSpPr>
            <a:spLocks noGrp="1"/>
          </p:cNvSpPr>
          <p:nvPr>
            <p:ph type="sldNum" sz="quarter" idx="5"/>
          </p:nvPr>
        </p:nvSpPr>
        <p:spPr/>
        <p:txBody>
          <a:bodyPr/>
          <a:lstStyle/>
          <a:p>
            <a:fld id="{B3F6DD95-8508-461E-916C-C55301E6DA11}" type="slidenum">
              <a:rPr lang="en-GB" smtClean="0"/>
              <a:t>6</a:t>
            </a:fld>
            <a:endParaRPr lang="en-GB"/>
          </a:p>
        </p:txBody>
      </p:sp>
    </p:spTree>
    <p:extLst>
      <p:ext uri="{BB962C8B-B14F-4D97-AF65-F5344CB8AC3E}">
        <p14:creationId xmlns:p14="http://schemas.microsoft.com/office/powerpoint/2010/main" val="2899609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 above may give relevant evidence to collision investigators, of pre collision vehicle and driver actions (use of mobile phone/infotainment etc.) and vehicle performance/malfunction.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3F6DD95-8508-461E-916C-C55301E6DA11}" type="slidenum">
              <a:rPr lang="en-GB" smtClean="0"/>
              <a:t>8</a:t>
            </a:fld>
            <a:endParaRPr lang="en-GB"/>
          </a:p>
        </p:txBody>
      </p:sp>
    </p:spTree>
    <p:extLst>
      <p:ext uri="{BB962C8B-B14F-4D97-AF65-F5344CB8AC3E}">
        <p14:creationId xmlns:p14="http://schemas.microsoft.com/office/powerpoint/2010/main" val="342772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8FA9-E762-BA10-97AC-30F48E1776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305286-4778-25B9-105B-343144998E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447C48-F0F4-C86F-20F5-13D245D28A0B}"/>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5" name="Footer Placeholder 4">
            <a:extLst>
              <a:ext uri="{FF2B5EF4-FFF2-40B4-BE49-F238E27FC236}">
                <a16:creationId xmlns:a16="http://schemas.microsoft.com/office/drawing/2014/main" id="{CCE11D0F-A7FD-43F2-1654-53CDA76E29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4ACD25-79CF-2344-3726-8FA46752C70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3624719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D814-CFEC-CB85-27D2-538999BAD7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D1B063-78DA-E28B-1E69-C6A0833E64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90114A-8C52-3EFC-2F73-5A1757D954BA}"/>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5" name="Footer Placeholder 4">
            <a:extLst>
              <a:ext uri="{FF2B5EF4-FFF2-40B4-BE49-F238E27FC236}">
                <a16:creationId xmlns:a16="http://schemas.microsoft.com/office/drawing/2014/main" id="{B9262C28-A9C4-3B00-BB2C-4BC32125CA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5C43F-22CF-B152-0F4C-707DF0C2E21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2370215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4592D-B0E1-3974-021D-446B709A97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EB1A1D-4C0F-56AD-2C81-B1DB73BC6E1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26498F-A6F9-842A-F769-695B3FFA8B55}"/>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5" name="Footer Placeholder 4">
            <a:extLst>
              <a:ext uri="{FF2B5EF4-FFF2-40B4-BE49-F238E27FC236}">
                <a16:creationId xmlns:a16="http://schemas.microsoft.com/office/drawing/2014/main" id="{A30260BD-7C58-ABF1-EF7C-C51DD10E42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FFFE5B-9C88-22C6-0B25-005931BC8CB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4059601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684CD-BC02-0813-FB31-25036522B2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C1832F-FAAD-62AB-4FA5-602A931C7E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EC9DD6-AF3F-7764-6754-F5FA20E0C5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B81A7C-766A-2C41-B393-50531C965A12}"/>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6" name="Footer Placeholder 5">
            <a:extLst>
              <a:ext uri="{FF2B5EF4-FFF2-40B4-BE49-F238E27FC236}">
                <a16:creationId xmlns:a16="http://schemas.microsoft.com/office/drawing/2014/main" id="{3233A531-5C5A-9558-8355-86F39C597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EE0F3-683E-4E9A-8042-F574030A182F}"/>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2229378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D2F21-CC48-236E-4B6B-232620793B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E8633E-9851-DFE2-FA0C-E5516B99C0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C9796-4C7C-B466-2B4C-AE70AD48FB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9B062C-8582-5176-1DDC-215671ED77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E8222D-0AAA-7D2E-6516-351F54C2A2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F1C317-A83D-C6FA-41CA-6FA33BAFA402}"/>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8" name="Footer Placeholder 7">
            <a:extLst>
              <a:ext uri="{FF2B5EF4-FFF2-40B4-BE49-F238E27FC236}">
                <a16:creationId xmlns:a16="http://schemas.microsoft.com/office/drawing/2014/main" id="{1130D6B1-3B63-27A6-161B-1162B8553F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C29C3E-7604-0FA3-319F-0589464EA0F8}"/>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3905597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18D64-A26B-D63F-6D7F-A8FEC0E50A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A83DAE-8DA6-0A3D-C4F3-0EF9A2764529}"/>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4" name="Footer Placeholder 3">
            <a:extLst>
              <a:ext uri="{FF2B5EF4-FFF2-40B4-BE49-F238E27FC236}">
                <a16:creationId xmlns:a16="http://schemas.microsoft.com/office/drawing/2014/main" id="{B8131DD6-69D3-C034-7BF5-99E953FB55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C743A8-E74C-C76B-47F5-EC9DF5043A0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4245676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AA4C2C-FC8D-5EA2-97D1-0A31E793DD17}"/>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3" name="Footer Placeholder 2">
            <a:extLst>
              <a:ext uri="{FF2B5EF4-FFF2-40B4-BE49-F238E27FC236}">
                <a16:creationId xmlns:a16="http://schemas.microsoft.com/office/drawing/2014/main" id="{98B32EFB-5DBC-D741-2E78-E0B7ED1639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4646C2-1AD8-23E0-EAEA-5636F65F51BC}"/>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1455375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1C3AD-6849-0113-718B-788C5D248C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ADE213-271E-3ABF-6A25-C6A7BBEA7B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C7475E-E3BC-84B7-0051-443231CB59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E75AC8-CCF6-A0FD-38ED-1C9A517B8134}"/>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6" name="Footer Placeholder 5">
            <a:extLst>
              <a:ext uri="{FF2B5EF4-FFF2-40B4-BE49-F238E27FC236}">
                <a16:creationId xmlns:a16="http://schemas.microsoft.com/office/drawing/2014/main" id="{2CF60995-B973-05D7-ECB5-BFBE5A26B3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F0CE0C-CADA-4F88-98C4-8217E61043A5}"/>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3013341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EF008-1DE1-72B5-B218-3C9F6BD831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0076EB-13B1-382B-94C8-CB6DED4C00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DD7512-E562-D861-1004-9FB61E8526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FB8B5E-D308-B961-CF9F-5888CE1D70D8}"/>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6" name="Footer Placeholder 5">
            <a:extLst>
              <a:ext uri="{FF2B5EF4-FFF2-40B4-BE49-F238E27FC236}">
                <a16:creationId xmlns:a16="http://schemas.microsoft.com/office/drawing/2014/main" id="{3BFB45D1-0AF3-1145-943D-736287021E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8BB1CD-46F6-9C67-DF4D-61225DFC87E0}"/>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2381337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37001-8F69-7243-577A-D6DABD3EA3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D15071-46D7-DEF0-B038-80F3720C1E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D25458-007D-C155-8886-70AA5EC78B33}"/>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5" name="Footer Placeholder 4">
            <a:extLst>
              <a:ext uri="{FF2B5EF4-FFF2-40B4-BE49-F238E27FC236}">
                <a16:creationId xmlns:a16="http://schemas.microsoft.com/office/drawing/2014/main" id="{DB25F5E1-3402-B875-F175-E3E695C6AA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E9A4CB-BD13-09E6-B320-E988C840481B}"/>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400845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2A0571-DC06-C1B7-73CA-091A5E5996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609CEB-C850-537F-C763-D4279B7943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6988C6-FF1C-BA69-20FC-84DB3A98A672}"/>
              </a:ext>
            </a:extLst>
          </p:cNvPr>
          <p:cNvSpPr>
            <a:spLocks noGrp="1"/>
          </p:cNvSpPr>
          <p:nvPr>
            <p:ph type="dt" sz="half" idx="10"/>
          </p:nvPr>
        </p:nvSpPr>
        <p:spPr/>
        <p:txBody>
          <a:bodyPr/>
          <a:lstStyle/>
          <a:p>
            <a:fld id="{BE95F859-774D-4D7D-A5F7-D76B721FC23D}" type="datetimeFigureOut">
              <a:rPr lang="en-GB" smtClean="0"/>
              <a:t>19/03/2025</a:t>
            </a:fld>
            <a:endParaRPr lang="en-GB"/>
          </a:p>
        </p:txBody>
      </p:sp>
      <p:sp>
        <p:nvSpPr>
          <p:cNvPr id="5" name="Footer Placeholder 4">
            <a:extLst>
              <a:ext uri="{FF2B5EF4-FFF2-40B4-BE49-F238E27FC236}">
                <a16:creationId xmlns:a16="http://schemas.microsoft.com/office/drawing/2014/main" id="{4DA23B35-7EC9-A748-E264-47DCA84CB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459B13-97CE-E2E3-B5DB-E6369ACCD4BD}"/>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1878623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D61FE9-4811-3141-B9D2-CBFC9557CA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4246CF-9DCD-B232-2821-79D9BA0DAE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8E8EF-B18B-558E-2230-AE80F3BA2E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95F859-774D-4D7D-A5F7-D76B721FC23D}" type="datetimeFigureOut">
              <a:rPr lang="en-GB" smtClean="0"/>
              <a:t>19/03/2025</a:t>
            </a:fld>
            <a:endParaRPr lang="en-GB"/>
          </a:p>
        </p:txBody>
      </p:sp>
      <p:sp>
        <p:nvSpPr>
          <p:cNvPr id="5" name="Footer Placeholder 4">
            <a:extLst>
              <a:ext uri="{FF2B5EF4-FFF2-40B4-BE49-F238E27FC236}">
                <a16:creationId xmlns:a16="http://schemas.microsoft.com/office/drawing/2014/main" id="{42757EA8-087A-73D9-A2E4-DEECED170C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E9BE0B3-22F1-C78F-F788-06E08CA7A1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2856A4-E98C-42D8-A3CD-833A20FCAACF}" type="slidenum">
              <a:rPr lang="en-GB" smtClean="0"/>
              <a:t>‹#›</a:t>
            </a:fld>
            <a:endParaRPr lang="en-GB"/>
          </a:p>
        </p:txBody>
      </p:sp>
    </p:spTree>
    <p:extLst>
      <p:ext uri="{BB962C8B-B14F-4D97-AF65-F5344CB8AC3E}">
        <p14:creationId xmlns:p14="http://schemas.microsoft.com/office/powerpoint/2010/main" val="3539589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2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8F7191-9C50-83C4-D602-D3ACE2D186E5}"/>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5400">
                <a:solidFill>
                  <a:schemeClr val="bg1">
                    <a:lumMod val="95000"/>
                    <a:lumOff val="5000"/>
                  </a:schemeClr>
                </a:solidFill>
              </a:rPr>
              <a:t>Vehicles – Digital Investigation Opportunities</a:t>
            </a:r>
            <a:endParaRPr lang="en-US" sz="5400" b="1">
              <a:solidFill>
                <a:schemeClr val="bg1">
                  <a:lumMod val="95000"/>
                  <a:lumOff val="5000"/>
                </a:schemeClr>
              </a:solidFill>
            </a:endParaRPr>
          </a:p>
        </p:txBody>
      </p:sp>
      <p:pic>
        <p:nvPicPr>
          <p:cNvPr id="5" name="Audio 4">
            <a:hlinkClick r:id="" action="ppaction://media"/>
            <a:extLst>
              <a:ext uri="{FF2B5EF4-FFF2-40B4-BE49-F238E27FC236}">
                <a16:creationId xmlns:a16="http://schemas.microsoft.com/office/drawing/2014/main" id="{571FCA23-E48E-7101-2834-11282F13E9B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15663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1390"/>
    </mc:Choice>
    <mc:Fallback>
      <p:transition spd="slow" advTm="21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Cars parked in a line">
            <a:extLst>
              <a:ext uri="{FF2B5EF4-FFF2-40B4-BE49-F238E27FC236}">
                <a16:creationId xmlns:a16="http://schemas.microsoft.com/office/drawing/2014/main" id="{647CDB54-A5CF-2253-E9A7-6B1D54DAC189}"/>
              </a:ext>
            </a:extLst>
          </p:cNvPr>
          <p:cNvPicPr>
            <a:picLocks noChangeAspect="1"/>
          </p:cNvPicPr>
          <p:nvPr/>
        </p:nvPicPr>
        <p:blipFill rotWithShape="1">
          <a:blip r:embed="rId5"/>
          <a:srcRect l="30383" r="13797" b="3"/>
          <a:stretch/>
        </p:blipFill>
        <p:spPr>
          <a:xfrm>
            <a:off x="723899" y="969818"/>
            <a:ext cx="3704013" cy="4976553"/>
          </a:xfrm>
          <a:prstGeom prst="rect">
            <a:avLst/>
          </a:prstGeom>
        </p:spPr>
      </p:pic>
      <p:sp>
        <p:nvSpPr>
          <p:cNvPr id="26"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E125BA-91E5-BB63-0F3D-AC46A53DC10E}"/>
              </a:ext>
            </a:extLst>
          </p:cNvPr>
          <p:cNvSpPr>
            <a:spLocks noGrp="1"/>
          </p:cNvSpPr>
          <p:nvPr>
            <p:ph idx="1"/>
          </p:nvPr>
        </p:nvSpPr>
        <p:spPr>
          <a:xfrm>
            <a:off x="5215855" y="969819"/>
            <a:ext cx="5982132" cy="5132870"/>
          </a:xfrm>
        </p:spPr>
        <p:txBody>
          <a:bodyPr>
            <a:normAutofit/>
          </a:bodyPr>
          <a:lstStyle/>
          <a:p>
            <a:r>
              <a:rPr lang="en-GB" sz="2400" dirty="0"/>
              <a:t>There is an increasing list of vehicles from which data can be recovered post collision</a:t>
            </a:r>
          </a:p>
          <a:p>
            <a:r>
              <a:rPr lang="en-GB" sz="2400" dirty="0"/>
              <a:t>The data must always be considered with due regard to the available scene evidence. </a:t>
            </a:r>
          </a:p>
          <a:p>
            <a:r>
              <a:rPr lang="en-GB" sz="2400" dirty="0"/>
              <a:t>The data can be recovered from dashcams, vehicle telematics systems or infotainment systems. </a:t>
            </a:r>
          </a:p>
          <a:p>
            <a:endParaRPr lang="en-GB" sz="2400" dirty="0"/>
          </a:p>
          <a:p>
            <a:r>
              <a:rPr lang="en-GB" sz="2400" dirty="0"/>
              <a:t>If you are dealing with a collision or incident where you think electronic data may have been stored, contact the force Forensic Collision Investigation team.</a:t>
            </a:r>
          </a:p>
        </p:txBody>
      </p:sp>
      <p:pic>
        <p:nvPicPr>
          <p:cNvPr id="6" name="Audio 5">
            <a:hlinkClick r:id="" action="ppaction://media"/>
            <a:extLst>
              <a:ext uri="{FF2B5EF4-FFF2-40B4-BE49-F238E27FC236}">
                <a16:creationId xmlns:a16="http://schemas.microsoft.com/office/drawing/2014/main" id="{3E6A0056-BAE4-D6A8-C4EB-7722996594B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019550"/>
      </p:ext>
    </p:extLst>
  </p:cSld>
  <p:clrMapOvr>
    <a:masterClrMapping/>
  </p:clrMapOvr>
  <mc:AlternateContent xmlns:mc="http://schemas.openxmlformats.org/markup-compatibility/2006">
    <mc:Choice xmlns:p14="http://schemas.microsoft.com/office/powerpoint/2010/main" Requires="p14">
      <p:transition spd="slow" p14:dur="2000" advTm="51928"/>
    </mc:Choice>
    <mc:Fallback>
      <p:transition spd="slow" advTm="51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38D6E-50F1-D534-3387-21EBA0CFDCAE}"/>
              </a:ext>
            </a:extLst>
          </p:cNvPr>
          <p:cNvSpPr>
            <a:spLocks noGrp="1"/>
          </p:cNvSpPr>
          <p:nvPr>
            <p:ph type="title"/>
          </p:nvPr>
        </p:nvSpPr>
        <p:spPr>
          <a:xfrm>
            <a:off x="411480" y="987552"/>
            <a:ext cx="4485861" cy="1088136"/>
          </a:xfrm>
        </p:spPr>
        <p:txBody>
          <a:bodyPr anchor="b">
            <a:normAutofit/>
          </a:bodyPr>
          <a:lstStyle/>
          <a:p>
            <a:r>
              <a:rPr lang="en-GB" sz="2600"/>
              <a:t>What are a vehicle’s telematics and infotainment systems?</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1918B73-1AF5-60DA-22E7-B05FA313DEEA}"/>
              </a:ext>
            </a:extLst>
          </p:cNvPr>
          <p:cNvSpPr>
            <a:spLocks noGrp="1"/>
          </p:cNvSpPr>
          <p:nvPr>
            <p:ph idx="1"/>
          </p:nvPr>
        </p:nvSpPr>
        <p:spPr>
          <a:xfrm>
            <a:off x="411479" y="2688336"/>
            <a:ext cx="4498848" cy="3584448"/>
          </a:xfrm>
        </p:spPr>
        <p:txBody>
          <a:bodyPr anchor="t">
            <a:normAutofit/>
          </a:bodyPr>
          <a:lstStyle/>
          <a:p>
            <a:r>
              <a:rPr lang="en-GB" sz="1800" dirty="0"/>
              <a:t>Research task…..</a:t>
            </a:r>
          </a:p>
          <a:p>
            <a:endParaRPr lang="en-GB" sz="1800" dirty="0"/>
          </a:p>
          <a:p>
            <a:endParaRPr lang="en-GB" sz="1800" dirty="0"/>
          </a:p>
        </p:txBody>
      </p:sp>
      <p:pic>
        <p:nvPicPr>
          <p:cNvPr id="5" name="Picture 4">
            <a:extLst>
              <a:ext uri="{FF2B5EF4-FFF2-40B4-BE49-F238E27FC236}">
                <a16:creationId xmlns:a16="http://schemas.microsoft.com/office/drawing/2014/main" id="{3BE6B916-B49B-61BF-4C81-027EC520199B}"/>
              </a:ext>
            </a:extLst>
          </p:cNvPr>
          <p:cNvPicPr>
            <a:picLocks noChangeAspect="1"/>
          </p:cNvPicPr>
          <p:nvPr/>
        </p:nvPicPr>
        <p:blipFill rotWithShape="1">
          <a:blip r:embed="rId4"/>
          <a:srcRect l="276" r="85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pic>
        <p:nvPicPr>
          <p:cNvPr id="7" name="Audio 6">
            <a:hlinkClick r:id="" action="ppaction://media"/>
            <a:extLst>
              <a:ext uri="{FF2B5EF4-FFF2-40B4-BE49-F238E27FC236}">
                <a16:creationId xmlns:a16="http://schemas.microsoft.com/office/drawing/2014/main" id="{2A797495-AE9F-C92A-0022-BD9E42F8439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9432456"/>
      </p:ext>
    </p:extLst>
  </p:cSld>
  <p:clrMapOvr>
    <a:masterClrMapping/>
  </p:clrMapOvr>
  <mc:AlternateContent xmlns:mc="http://schemas.openxmlformats.org/markup-compatibility/2006">
    <mc:Choice xmlns:p14="http://schemas.microsoft.com/office/powerpoint/2010/main" Requires="p14">
      <p:transition spd="slow" p14:dur="2000" advTm="26613"/>
    </mc:Choice>
    <mc:Fallback>
      <p:transition spd="slow" advTm="26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7F8D4-419D-ED5B-9B8C-CEA8A96455E5}"/>
              </a:ext>
            </a:extLst>
          </p:cNvPr>
          <p:cNvSpPr>
            <a:spLocks noGrp="1"/>
          </p:cNvSpPr>
          <p:nvPr>
            <p:ph type="title"/>
          </p:nvPr>
        </p:nvSpPr>
        <p:spPr>
          <a:xfrm>
            <a:off x="761803" y="350196"/>
            <a:ext cx="4646904" cy="1624520"/>
          </a:xfrm>
        </p:spPr>
        <p:txBody>
          <a:bodyPr anchor="ctr">
            <a:normAutofit/>
          </a:bodyPr>
          <a:lstStyle/>
          <a:p>
            <a:r>
              <a:rPr lang="en-GB" sz="4000"/>
              <a:t>Telematics</a:t>
            </a:r>
          </a:p>
        </p:txBody>
      </p:sp>
      <p:sp>
        <p:nvSpPr>
          <p:cNvPr id="3" name="Content Placeholder 2">
            <a:extLst>
              <a:ext uri="{FF2B5EF4-FFF2-40B4-BE49-F238E27FC236}">
                <a16:creationId xmlns:a16="http://schemas.microsoft.com/office/drawing/2014/main" id="{C202AABE-5FD2-37C7-CB54-7D32B3CF1F3D}"/>
              </a:ext>
            </a:extLst>
          </p:cNvPr>
          <p:cNvSpPr>
            <a:spLocks noGrp="1"/>
          </p:cNvSpPr>
          <p:nvPr>
            <p:ph idx="1"/>
          </p:nvPr>
        </p:nvSpPr>
        <p:spPr>
          <a:xfrm>
            <a:off x="761802" y="1676400"/>
            <a:ext cx="4646905" cy="4679949"/>
          </a:xfrm>
        </p:spPr>
        <p:txBody>
          <a:bodyPr anchor="ctr">
            <a:normAutofit/>
          </a:bodyPr>
          <a:lstStyle/>
          <a:p>
            <a:r>
              <a:rPr lang="en-GB" sz="2000" dirty="0"/>
              <a:t>The integration of telecommunications and information (how the car “talks” to its on-board computer).</a:t>
            </a:r>
          </a:p>
          <a:p>
            <a:r>
              <a:rPr lang="en-GB" sz="2000" dirty="0"/>
              <a:t>Telematics is a method of monitoring a vehicle. </a:t>
            </a:r>
          </a:p>
          <a:p>
            <a:r>
              <a:rPr lang="en-GB" sz="2000" dirty="0"/>
              <a:t>By combining a GPS system with on-board diagnostics it's possible to record – and map – exactly where a car is and how fast it's traveling, and cross reference that with how a car is behaving internally.</a:t>
            </a:r>
          </a:p>
          <a:p>
            <a:r>
              <a:rPr lang="en-GB" sz="2000" dirty="0"/>
              <a:t>The system also records any requests made by the occupants to the vehicle’s infotainment systems.</a:t>
            </a:r>
          </a:p>
          <a:p>
            <a:endParaRPr lang="en-GB" sz="1700" dirty="0"/>
          </a:p>
        </p:txBody>
      </p:sp>
      <p:pic>
        <p:nvPicPr>
          <p:cNvPr id="15" name="Picture 14" descr="A dashboard of a car">
            <a:extLst>
              <a:ext uri="{FF2B5EF4-FFF2-40B4-BE49-F238E27FC236}">
                <a16:creationId xmlns:a16="http://schemas.microsoft.com/office/drawing/2014/main" id="{A04B8581-486D-436C-C221-7E169C00E11B}"/>
              </a:ext>
            </a:extLst>
          </p:cNvPr>
          <p:cNvPicPr>
            <a:picLocks noChangeAspect="1"/>
          </p:cNvPicPr>
          <p:nvPr/>
        </p:nvPicPr>
        <p:blipFill rotWithShape="1">
          <a:blip r:embed="rId4"/>
          <a:srcRect l="16151" r="24448" b="-2"/>
          <a:stretch/>
        </p:blipFill>
        <p:spPr>
          <a:xfrm>
            <a:off x="6096000" y="1"/>
            <a:ext cx="6102825" cy="6858000"/>
          </a:xfrm>
          <a:prstGeom prst="rect">
            <a:avLst/>
          </a:prstGeom>
        </p:spPr>
      </p:pic>
      <p:pic>
        <p:nvPicPr>
          <p:cNvPr id="6" name="Audio 5">
            <a:hlinkClick r:id="" action="ppaction://media"/>
            <a:extLst>
              <a:ext uri="{FF2B5EF4-FFF2-40B4-BE49-F238E27FC236}">
                <a16:creationId xmlns:a16="http://schemas.microsoft.com/office/drawing/2014/main" id="{F7A3335C-B312-40C3-D84D-8C9CFA70377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6060098"/>
      </p:ext>
    </p:extLst>
  </p:cSld>
  <p:clrMapOvr>
    <a:masterClrMapping/>
  </p:clrMapOvr>
  <mc:AlternateContent xmlns:mc="http://schemas.openxmlformats.org/markup-compatibility/2006">
    <mc:Choice xmlns:p14="http://schemas.microsoft.com/office/powerpoint/2010/main" Requires="p14">
      <p:transition spd="slow" p14:dur="2000" advTm="55076"/>
    </mc:Choice>
    <mc:Fallback>
      <p:transition spd="slow" advTm="55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2B9454F2-D3E3-8658-474C-33AB86E54BEB}"/>
              </a:ext>
            </a:extLst>
          </p:cNvPr>
          <p:cNvPicPr>
            <a:picLocks noChangeAspect="1"/>
          </p:cNvPicPr>
          <p:nvPr/>
        </p:nvPicPr>
        <p:blipFill rotWithShape="1">
          <a:blip r:embed="rId5"/>
          <a:srcRect l="44814" r="524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6A831-D0AF-899F-359E-3BF40CCE4C67}"/>
              </a:ext>
            </a:extLst>
          </p:cNvPr>
          <p:cNvSpPr>
            <a:spLocks noGrp="1"/>
          </p:cNvSpPr>
          <p:nvPr>
            <p:ph type="title"/>
          </p:nvPr>
        </p:nvSpPr>
        <p:spPr>
          <a:xfrm>
            <a:off x="761801" y="328512"/>
            <a:ext cx="4778387" cy="1628970"/>
          </a:xfrm>
        </p:spPr>
        <p:txBody>
          <a:bodyPr anchor="ctr">
            <a:normAutofit/>
          </a:bodyPr>
          <a:lstStyle/>
          <a:p>
            <a:r>
              <a:rPr lang="en-GB" sz="4000"/>
              <a:t>Infotainment</a:t>
            </a:r>
          </a:p>
        </p:txBody>
      </p:sp>
      <p:sp>
        <p:nvSpPr>
          <p:cNvPr id="3" name="Content Placeholder 2">
            <a:extLst>
              <a:ext uri="{FF2B5EF4-FFF2-40B4-BE49-F238E27FC236}">
                <a16:creationId xmlns:a16="http://schemas.microsoft.com/office/drawing/2014/main" id="{804BA985-450F-BAF8-8C09-1DD374520546}"/>
              </a:ext>
            </a:extLst>
          </p:cNvPr>
          <p:cNvSpPr>
            <a:spLocks noGrp="1"/>
          </p:cNvSpPr>
          <p:nvPr>
            <p:ph idx="1"/>
          </p:nvPr>
        </p:nvSpPr>
        <p:spPr>
          <a:xfrm>
            <a:off x="761801" y="1723293"/>
            <a:ext cx="4659756" cy="4535774"/>
          </a:xfrm>
        </p:spPr>
        <p:txBody>
          <a:bodyPr anchor="ctr">
            <a:normAutofit/>
          </a:bodyPr>
          <a:lstStyle/>
          <a:p>
            <a:r>
              <a:rPr lang="en-GB" sz="2400" dirty="0"/>
              <a:t>The combination of information and entertainment </a:t>
            </a:r>
          </a:p>
          <a:p>
            <a:r>
              <a:rPr lang="en-GB" sz="2400" dirty="0"/>
              <a:t>Connects the vehicle’s occupants to their mobile technology (mobile phone etc.)</a:t>
            </a:r>
          </a:p>
          <a:p>
            <a:r>
              <a:rPr lang="en-GB" sz="2400" dirty="0"/>
              <a:t> Provides information on vehicle performance, scheduled maintenance and current mechanical status. </a:t>
            </a:r>
          </a:p>
          <a:p>
            <a:r>
              <a:rPr lang="en-GB" sz="2400" dirty="0"/>
              <a:t>Allows interaction between the vehicle’s occupants and the vehicle itself</a:t>
            </a:r>
          </a:p>
        </p:txBody>
      </p:sp>
      <p:pic>
        <p:nvPicPr>
          <p:cNvPr id="7" name="Audio 6">
            <a:hlinkClick r:id="" action="ppaction://media"/>
            <a:extLst>
              <a:ext uri="{FF2B5EF4-FFF2-40B4-BE49-F238E27FC236}">
                <a16:creationId xmlns:a16="http://schemas.microsoft.com/office/drawing/2014/main" id="{8297C1E0-9F81-0A49-A7FA-012108F2D70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34295666"/>
      </p:ext>
    </p:extLst>
  </p:cSld>
  <p:clrMapOvr>
    <a:masterClrMapping/>
  </p:clrMapOvr>
  <mc:AlternateContent xmlns:mc="http://schemas.openxmlformats.org/markup-compatibility/2006">
    <mc:Choice xmlns:p14="http://schemas.microsoft.com/office/powerpoint/2010/main" Requires="p14">
      <p:transition spd="slow" p14:dur="2000" advTm="248085"/>
    </mc:Choice>
    <mc:Fallback>
      <p:transition spd="slow" advTm="248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Speedometer">
            <a:extLst>
              <a:ext uri="{FF2B5EF4-FFF2-40B4-BE49-F238E27FC236}">
                <a16:creationId xmlns:a16="http://schemas.microsoft.com/office/drawing/2014/main" id="{F2D59EE9-48EA-A7B0-F92E-79678B9EE200}"/>
              </a:ext>
            </a:extLst>
          </p:cNvPr>
          <p:cNvPicPr>
            <a:picLocks noChangeAspect="1"/>
          </p:cNvPicPr>
          <p:nvPr/>
        </p:nvPicPr>
        <p:blipFill rotWithShape="1">
          <a:blip r:embed="rId5"/>
          <a:srcRect l="23492" r="21238"/>
          <a:stretch/>
        </p:blipFill>
        <p:spPr>
          <a:xfrm>
            <a:off x="6103027" y="10"/>
            <a:ext cx="6088971" cy="6857990"/>
          </a:xfrm>
          <a:prstGeom prst="rect">
            <a:avLst/>
          </a:prstGeom>
        </p:spPr>
      </p:pic>
      <p:sp useBgFill="1">
        <p:nvSpPr>
          <p:cNvPr id="19" name="Rectangle 18">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68828-2DBD-5F8B-04E9-4F6E0938486D}"/>
              </a:ext>
            </a:extLst>
          </p:cNvPr>
          <p:cNvSpPr>
            <a:spLocks noGrp="1"/>
          </p:cNvSpPr>
          <p:nvPr>
            <p:ph type="title"/>
          </p:nvPr>
        </p:nvSpPr>
        <p:spPr>
          <a:xfrm>
            <a:off x="761801" y="328512"/>
            <a:ext cx="4778387" cy="1628970"/>
          </a:xfrm>
        </p:spPr>
        <p:txBody>
          <a:bodyPr anchor="ctr">
            <a:normAutofit/>
          </a:bodyPr>
          <a:lstStyle/>
          <a:p>
            <a:r>
              <a:rPr lang="en-GB" sz="3700"/>
              <a:t>Telematics/Infotainment – What data is available?</a:t>
            </a:r>
          </a:p>
        </p:txBody>
      </p:sp>
      <p:sp>
        <p:nvSpPr>
          <p:cNvPr id="3" name="Content Placeholder 2">
            <a:extLst>
              <a:ext uri="{FF2B5EF4-FFF2-40B4-BE49-F238E27FC236}">
                <a16:creationId xmlns:a16="http://schemas.microsoft.com/office/drawing/2014/main" id="{A92234B9-A7D3-FD97-7EF3-3CBC45C2679B}"/>
              </a:ext>
            </a:extLst>
          </p:cNvPr>
          <p:cNvSpPr>
            <a:spLocks noGrp="1"/>
          </p:cNvSpPr>
          <p:nvPr>
            <p:ph idx="1"/>
          </p:nvPr>
        </p:nvSpPr>
        <p:spPr>
          <a:xfrm>
            <a:off x="761801" y="2884929"/>
            <a:ext cx="4659756" cy="3374137"/>
          </a:xfrm>
        </p:spPr>
        <p:txBody>
          <a:bodyPr anchor="ctr">
            <a:normAutofit/>
          </a:bodyPr>
          <a:lstStyle/>
          <a:p>
            <a:r>
              <a:rPr lang="en-GB" sz="2400" dirty="0"/>
              <a:t>Speed</a:t>
            </a:r>
          </a:p>
          <a:p>
            <a:r>
              <a:rPr lang="en-GB" sz="2400" dirty="0"/>
              <a:t> Deceleration rates </a:t>
            </a:r>
          </a:p>
          <a:p>
            <a:r>
              <a:rPr lang="en-GB" sz="2400" dirty="0"/>
              <a:t>Steering input Brake application </a:t>
            </a:r>
          </a:p>
          <a:p>
            <a:r>
              <a:rPr lang="en-GB" sz="2400" dirty="0"/>
              <a:t>Accelerator position </a:t>
            </a:r>
          </a:p>
          <a:p>
            <a:r>
              <a:rPr lang="en-GB" sz="2400" dirty="0"/>
              <a:t>Occupant levels</a:t>
            </a:r>
          </a:p>
        </p:txBody>
      </p:sp>
      <p:pic>
        <p:nvPicPr>
          <p:cNvPr id="6" name="Audio 5">
            <a:hlinkClick r:id="" action="ppaction://media"/>
            <a:extLst>
              <a:ext uri="{FF2B5EF4-FFF2-40B4-BE49-F238E27FC236}">
                <a16:creationId xmlns:a16="http://schemas.microsoft.com/office/drawing/2014/main" id="{A4721A0E-8DF1-0A5B-1C15-FE8BCC83F0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3410892"/>
      </p:ext>
    </p:extLst>
  </p:cSld>
  <p:clrMapOvr>
    <a:masterClrMapping/>
  </p:clrMapOvr>
  <mc:AlternateContent xmlns:mc="http://schemas.openxmlformats.org/markup-compatibility/2006">
    <mc:Choice xmlns:p14="http://schemas.microsoft.com/office/powerpoint/2010/main" Requires="p14">
      <p:transition spd="slow" p14:dur="2000" advTm="77144"/>
    </mc:Choice>
    <mc:Fallback>
      <p:transition spd="slow" advTm="77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10D9A0-C801-8F2B-33EC-7590E328832E}"/>
              </a:ext>
            </a:extLst>
          </p:cNvPr>
          <p:cNvPicPr>
            <a:picLocks noChangeAspect="1"/>
          </p:cNvPicPr>
          <p:nvPr/>
        </p:nvPicPr>
        <p:blipFill rotWithShape="1">
          <a:blip r:embed="rId4"/>
          <a:srcRect/>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E4E82-0A4A-3FFD-8FD1-7616C31DD62D}"/>
              </a:ext>
            </a:extLst>
          </p:cNvPr>
          <p:cNvSpPr>
            <a:spLocks noGrp="1"/>
          </p:cNvSpPr>
          <p:nvPr>
            <p:ph idx="1"/>
          </p:nvPr>
        </p:nvSpPr>
        <p:spPr>
          <a:xfrm>
            <a:off x="1189319" y="1228045"/>
            <a:ext cx="4458446" cy="4428952"/>
          </a:xfrm>
        </p:spPr>
        <p:txBody>
          <a:bodyPr anchor="ctr">
            <a:normAutofit/>
          </a:bodyPr>
          <a:lstStyle/>
          <a:p>
            <a:r>
              <a:rPr lang="en-GB" sz="2400" dirty="0"/>
              <a:t>In general, if data is stored, it will give information on vehicle speed for approximately five seconds [possibly 20 seconds] leading up to the event as well as other data such as, deceleration rates, steering input, brake application, throttle position, occupant levels etc. </a:t>
            </a:r>
          </a:p>
        </p:txBody>
      </p:sp>
      <p:pic>
        <p:nvPicPr>
          <p:cNvPr id="6" name="Audio 5">
            <a:hlinkClick r:id="" action="ppaction://media"/>
            <a:extLst>
              <a:ext uri="{FF2B5EF4-FFF2-40B4-BE49-F238E27FC236}">
                <a16:creationId xmlns:a16="http://schemas.microsoft.com/office/drawing/2014/main" id="{B908DD29-8F60-9C79-C388-20969000056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4489078"/>
      </p:ext>
    </p:extLst>
  </p:cSld>
  <p:clrMapOvr>
    <a:masterClrMapping/>
  </p:clrMapOvr>
  <mc:AlternateContent xmlns:mc="http://schemas.openxmlformats.org/markup-compatibility/2006">
    <mc:Choice xmlns:p14="http://schemas.microsoft.com/office/powerpoint/2010/main" Requires="p14">
      <p:transition spd="slow" p14:dur="2000" advTm="24076"/>
    </mc:Choice>
    <mc:Fallback>
      <p:transition spd="slow" advTm="24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335D-8B35-AF18-6A5A-20FC44B76109}"/>
              </a:ext>
            </a:extLst>
          </p:cNvPr>
          <p:cNvSpPr>
            <a:spLocks noGrp="1"/>
          </p:cNvSpPr>
          <p:nvPr>
            <p:ph type="title"/>
          </p:nvPr>
        </p:nvSpPr>
        <p:spPr/>
        <p:txBody>
          <a:bodyPr/>
          <a:lstStyle/>
          <a:p>
            <a:r>
              <a:rPr lang="en-GB" dirty="0"/>
              <a:t>Collison Investigation - Sources of Data</a:t>
            </a:r>
          </a:p>
        </p:txBody>
      </p:sp>
      <p:graphicFrame>
        <p:nvGraphicFramePr>
          <p:cNvPr id="5" name="Content Placeholder 2">
            <a:extLst>
              <a:ext uri="{FF2B5EF4-FFF2-40B4-BE49-F238E27FC236}">
                <a16:creationId xmlns:a16="http://schemas.microsoft.com/office/drawing/2014/main" id="{E29A9F6C-8615-29A4-693F-3428856193E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29FE43FF-3E7E-8C28-5872-6D00803DA38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0243613"/>
      </p:ext>
    </p:extLst>
  </p:cSld>
  <p:clrMapOvr>
    <a:masterClrMapping/>
  </p:clrMapOvr>
  <mc:AlternateContent xmlns:mc="http://schemas.openxmlformats.org/markup-compatibility/2006">
    <mc:Choice xmlns:p14="http://schemas.microsoft.com/office/powerpoint/2010/main" Requires="p14">
      <p:transition spd="slow" p14:dur="2000" advTm="47300"/>
    </mc:Choice>
    <mc:Fallback>
      <p:transition spd="slow" advTm="47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A4DE2-DED8-D9D7-DF61-DE35F185F9D1}"/>
              </a:ext>
            </a:extLst>
          </p:cNvPr>
          <p:cNvSpPr>
            <a:spLocks noGrp="1"/>
          </p:cNvSpPr>
          <p:nvPr>
            <p:ph type="title"/>
          </p:nvPr>
        </p:nvSpPr>
        <p:spPr/>
        <p:txBody>
          <a:bodyPr/>
          <a:lstStyle/>
          <a:p>
            <a:r>
              <a:rPr lang="en-GB" dirty="0"/>
              <a:t>Legislation  - </a:t>
            </a:r>
            <a:r>
              <a:rPr lang="en-GB"/>
              <a:t>Further reading</a:t>
            </a:r>
            <a:endParaRPr lang="en-GB" dirty="0"/>
          </a:p>
        </p:txBody>
      </p:sp>
      <p:graphicFrame>
        <p:nvGraphicFramePr>
          <p:cNvPr id="5" name="Content Placeholder 2">
            <a:extLst>
              <a:ext uri="{FF2B5EF4-FFF2-40B4-BE49-F238E27FC236}">
                <a16:creationId xmlns:a16="http://schemas.microsoft.com/office/drawing/2014/main" id="{251316C2-1ABE-98A4-5BA2-4B4FDD4008C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3BC755A4-0046-3CFE-5A03-20EE22CA9FD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5661889"/>
      </p:ext>
    </p:extLst>
  </p:cSld>
  <p:clrMapOvr>
    <a:masterClrMapping/>
  </p:clrMapOvr>
  <mc:AlternateContent xmlns:mc="http://schemas.openxmlformats.org/markup-compatibility/2006">
    <mc:Choice xmlns:p14="http://schemas.microsoft.com/office/powerpoint/2010/main" Requires="p14">
      <p:transition spd="slow" p14:dur="2000" advTm="55826"/>
    </mc:Choice>
    <mc:Fallback>
      <p:transition spd="slow" advTm="55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F7562CD8-4EBA-20E3-A9DD-933E0804C892}"/>
              </a:ext>
            </a:extLst>
          </p:cNvPr>
          <p:cNvPicPr>
            <a:picLocks noChangeAspect="1"/>
          </p:cNvPicPr>
          <p:nvPr/>
        </p:nvPicPr>
        <p:blipFill rotWithShape="1">
          <a:blip r:embed="rId4">
            <a:alphaModFix amt="50000"/>
          </a:blip>
          <a:srcRect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5F72D963-6197-B6B1-2AB4-627BC26455A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pic>
        <p:nvPicPr>
          <p:cNvPr id="6" name="Audio 5">
            <a:hlinkClick r:id="" action="ppaction://media"/>
            <a:extLst>
              <a:ext uri="{FF2B5EF4-FFF2-40B4-BE49-F238E27FC236}">
                <a16:creationId xmlns:a16="http://schemas.microsoft.com/office/drawing/2014/main" id="{7B27B352-A04F-6E49-663D-74814998EEA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57677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6379"/>
    </mc:Choice>
    <mc:Fallback>
      <p:transition spd="slow" advTm="16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912</Words>
  <Application>Microsoft Office PowerPoint</Application>
  <PresentationFormat>Widescreen</PresentationFormat>
  <Paragraphs>62</Paragraphs>
  <Slides>10</Slides>
  <Notes>4</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Vehicles – Digital Investigation Opportunities</vt:lpstr>
      <vt:lpstr>PowerPoint Presentation</vt:lpstr>
      <vt:lpstr>What are a vehicle’s telematics and infotainment systems?</vt:lpstr>
      <vt:lpstr>Telematics</vt:lpstr>
      <vt:lpstr>Infotainment</vt:lpstr>
      <vt:lpstr>Telematics/Infotainment – What data is available?</vt:lpstr>
      <vt:lpstr>PowerPoint Presentation</vt:lpstr>
      <vt:lpstr>Collison Investigation - Sources of Data</vt:lpstr>
      <vt:lpstr>Legislation  - Further reading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Vehicles – Digital Investigation Opportunities</dc:title>
  <dc:creator>Kelly Andrews</dc:creator>
  <cp:lastModifiedBy>Kelly Andrews</cp:lastModifiedBy>
  <cp:revision>3</cp:revision>
  <dcterms:created xsi:type="dcterms:W3CDTF">2023-09-27T12:01:56Z</dcterms:created>
  <dcterms:modified xsi:type="dcterms:W3CDTF">2025-03-19T09:52:08Z</dcterms:modified>
</cp:coreProperties>
</file>