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7" r:id="rId6"/>
    <p:sldId id="266" r:id="rId7"/>
    <p:sldId id="268" r:id="rId8"/>
    <p:sldId id="281" r:id="rId9"/>
    <p:sldId id="282" r:id="rId10"/>
    <p:sldId id="270" r:id="rId11"/>
    <p:sldId id="272" r:id="rId12"/>
    <p:sldId id="273" r:id="rId13"/>
    <p:sldId id="258" r:id="rId14"/>
    <p:sldId id="257" r:id="rId15"/>
    <p:sldId id="262" r:id="rId16"/>
    <p:sldId id="259" r:id="rId17"/>
    <p:sldId id="261" r:id="rId18"/>
    <p:sldId id="274" r:id="rId19"/>
    <p:sldId id="275" r:id="rId20"/>
    <p:sldId id="276" r:id="rId21"/>
    <p:sldId id="260" r:id="rId22"/>
    <p:sldId id="277" r:id="rId23"/>
    <p:sldId id="279" r:id="rId24"/>
    <p:sldId id="26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ED61662-17A6-46BF-83B2-2245DEE7F750}">
          <p14:sldIdLst>
            <p14:sldId id="256"/>
            <p14:sldId id="267"/>
          </p14:sldIdLst>
        </p14:section>
        <p14:section name="Untitled Section" id="{2A5FC4C8-DD3A-4F9E-8842-AA3366E94652}">
          <p14:sldIdLst>
            <p14:sldId id="266"/>
            <p14:sldId id="268"/>
            <p14:sldId id="281"/>
            <p14:sldId id="282"/>
            <p14:sldId id="270"/>
            <p14:sldId id="272"/>
            <p14:sldId id="273"/>
            <p14:sldId id="258"/>
            <p14:sldId id="257"/>
            <p14:sldId id="262"/>
            <p14:sldId id="259"/>
            <p14:sldId id="261"/>
            <p14:sldId id="274"/>
            <p14:sldId id="275"/>
            <p14:sldId id="276"/>
            <p14:sldId id="260"/>
            <p14:sldId id="277"/>
            <p14:sldId id="279"/>
            <p14:sldId id="26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p:scale>
          <a:sx n="66" d="100"/>
          <a:sy n="66" d="100"/>
        </p:scale>
        <p:origin x="490" y="4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94134A-D5E8-4C44-915A-0DF76007C57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6DECF5F-883C-4F2B-8FCB-7FE268D21908}">
      <dgm:prSet/>
      <dgm:spPr/>
      <dgm:t>
        <a:bodyPr/>
        <a:lstStyle/>
        <a:p>
          <a:r>
            <a:rPr lang="en-US"/>
            <a:t>Two components:</a:t>
          </a:r>
        </a:p>
      </dgm:t>
    </dgm:pt>
    <dgm:pt modelId="{140CD693-A948-4FC8-A675-88E39B1E18F0}" type="parTrans" cxnId="{BBCB5115-9489-4017-9400-6CC340329DC1}">
      <dgm:prSet/>
      <dgm:spPr/>
      <dgm:t>
        <a:bodyPr/>
        <a:lstStyle/>
        <a:p>
          <a:endParaRPr lang="en-US"/>
        </a:p>
      </dgm:t>
    </dgm:pt>
    <dgm:pt modelId="{51428280-3C23-4FC6-9097-CF51B642CEC7}" type="sibTrans" cxnId="{BBCB5115-9489-4017-9400-6CC340329DC1}">
      <dgm:prSet/>
      <dgm:spPr/>
      <dgm:t>
        <a:bodyPr/>
        <a:lstStyle/>
        <a:p>
          <a:endParaRPr lang="en-US"/>
        </a:p>
      </dgm:t>
    </dgm:pt>
    <dgm:pt modelId="{879B2B45-2610-4FB3-9923-310B6D1F7B2F}">
      <dgm:prSet/>
      <dgm:spPr/>
      <dgm:t>
        <a:bodyPr/>
        <a:lstStyle/>
        <a:p>
          <a:r>
            <a:rPr lang="en-US"/>
            <a:t>Plan (circa 250 words) – due Friday 14 May, 23:59</a:t>
          </a:r>
        </a:p>
      </dgm:t>
    </dgm:pt>
    <dgm:pt modelId="{F3A399B6-A05C-48E8-9EE7-32A353EEB219}" type="parTrans" cxnId="{8296302B-67FF-4D71-82C4-1D8CFD2DB504}">
      <dgm:prSet/>
      <dgm:spPr/>
      <dgm:t>
        <a:bodyPr/>
        <a:lstStyle/>
        <a:p>
          <a:endParaRPr lang="en-US"/>
        </a:p>
      </dgm:t>
    </dgm:pt>
    <dgm:pt modelId="{EBCF2A18-0941-43E4-8504-BEB922137BA1}" type="sibTrans" cxnId="{8296302B-67FF-4D71-82C4-1D8CFD2DB504}">
      <dgm:prSet/>
      <dgm:spPr/>
      <dgm:t>
        <a:bodyPr/>
        <a:lstStyle/>
        <a:p>
          <a:endParaRPr lang="en-US"/>
        </a:p>
      </dgm:t>
    </dgm:pt>
    <dgm:pt modelId="{8F3C155B-8FAE-48A7-96AD-580034CC5484}">
      <dgm:prSet/>
      <dgm:spPr/>
      <dgm:t>
        <a:bodyPr/>
        <a:lstStyle/>
        <a:p>
          <a:r>
            <a:rPr lang="en-US"/>
            <a:t>Independent Research Essay (2000 words) – due Friday 4 June, 23.59</a:t>
          </a:r>
        </a:p>
      </dgm:t>
    </dgm:pt>
    <dgm:pt modelId="{5BB606AF-55E1-4D0E-BD52-F741C0168965}" type="parTrans" cxnId="{B1CF919F-1BAC-47E2-AB94-A9A3B776F4E1}">
      <dgm:prSet/>
      <dgm:spPr/>
      <dgm:t>
        <a:bodyPr/>
        <a:lstStyle/>
        <a:p>
          <a:endParaRPr lang="en-US"/>
        </a:p>
      </dgm:t>
    </dgm:pt>
    <dgm:pt modelId="{9F7F9635-A241-4742-8E98-C04EA6BEF1B7}" type="sibTrans" cxnId="{B1CF919F-1BAC-47E2-AB94-A9A3B776F4E1}">
      <dgm:prSet/>
      <dgm:spPr/>
      <dgm:t>
        <a:bodyPr/>
        <a:lstStyle/>
        <a:p>
          <a:endParaRPr lang="en-US"/>
        </a:p>
      </dgm:t>
    </dgm:pt>
    <dgm:pt modelId="{CCABA1A0-6499-44E4-8152-4CEF707770B3}" type="pres">
      <dgm:prSet presAssocID="{FD94134A-D5E8-4C44-915A-0DF76007C570}" presName="linear" presStyleCnt="0">
        <dgm:presLayoutVars>
          <dgm:animLvl val="lvl"/>
          <dgm:resizeHandles val="exact"/>
        </dgm:presLayoutVars>
      </dgm:prSet>
      <dgm:spPr/>
    </dgm:pt>
    <dgm:pt modelId="{0BE5877A-99E7-4652-AD94-5868E095DDA5}" type="pres">
      <dgm:prSet presAssocID="{06DECF5F-883C-4F2B-8FCB-7FE268D21908}" presName="parentText" presStyleLbl="node1" presStyleIdx="0" presStyleCnt="1">
        <dgm:presLayoutVars>
          <dgm:chMax val="0"/>
          <dgm:bulletEnabled val="1"/>
        </dgm:presLayoutVars>
      </dgm:prSet>
      <dgm:spPr/>
    </dgm:pt>
    <dgm:pt modelId="{A3457FDC-8BEF-4357-968C-52FFD1E16D97}" type="pres">
      <dgm:prSet presAssocID="{06DECF5F-883C-4F2B-8FCB-7FE268D21908}" presName="childText" presStyleLbl="revTx" presStyleIdx="0" presStyleCnt="1">
        <dgm:presLayoutVars>
          <dgm:bulletEnabled val="1"/>
        </dgm:presLayoutVars>
      </dgm:prSet>
      <dgm:spPr/>
    </dgm:pt>
  </dgm:ptLst>
  <dgm:cxnLst>
    <dgm:cxn modelId="{BBCB5115-9489-4017-9400-6CC340329DC1}" srcId="{FD94134A-D5E8-4C44-915A-0DF76007C570}" destId="{06DECF5F-883C-4F2B-8FCB-7FE268D21908}" srcOrd="0" destOrd="0" parTransId="{140CD693-A948-4FC8-A675-88E39B1E18F0}" sibTransId="{51428280-3C23-4FC6-9097-CF51B642CEC7}"/>
    <dgm:cxn modelId="{8296302B-67FF-4D71-82C4-1D8CFD2DB504}" srcId="{06DECF5F-883C-4F2B-8FCB-7FE268D21908}" destId="{879B2B45-2610-4FB3-9923-310B6D1F7B2F}" srcOrd="0" destOrd="0" parTransId="{F3A399B6-A05C-48E8-9EE7-32A353EEB219}" sibTransId="{EBCF2A18-0941-43E4-8504-BEB922137BA1}"/>
    <dgm:cxn modelId="{BE8A012D-E969-4EA1-9B5D-89FA97C82BFE}" type="presOf" srcId="{879B2B45-2610-4FB3-9923-310B6D1F7B2F}" destId="{A3457FDC-8BEF-4357-968C-52FFD1E16D97}" srcOrd="0" destOrd="0" presId="urn:microsoft.com/office/officeart/2005/8/layout/vList2"/>
    <dgm:cxn modelId="{EF5C027B-2858-4E40-94DB-35A3A0F0BA49}" type="presOf" srcId="{06DECF5F-883C-4F2B-8FCB-7FE268D21908}" destId="{0BE5877A-99E7-4652-AD94-5868E095DDA5}" srcOrd="0" destOrd="0" presId="urn:microsoft.com/office/officeart/2005/8/layout/vList2"/>
    <dgm:cxn modelId="{EF9B988F-E2C6-4905-BE61-11715248637D}" type="presOf" srcId="{FD94134A-D5E8-4C44-915A-0DF76007C570}" destId="{CCABA1A0-6499-44E4-8152-4CEF707770B3}" srcOrd="0" destOrd="0" presId="urn:microsoft.com/office/officeart/2005/8/layout/vList2"/>
    <dgm:cxn modelId="{0F216992-67F6-4E90-A127-46DF450D6BAF}" type="presOf" srcId="{8F3C155B-8FAE-48A7-96AD-580034CC5484}" destId="{A3457FDC-8BEF-4357-968C-52FFD1E16D97}" srcOrd="0" destOrd="1" presId="urn:microsoft.com/office/officeart/2005/8/layout/vList2"/>
    <dgm:cxn modelId="{B1CF919F-1BAC-47E2-AB94-A9A3B776F4E1}" srcId="{06DECF5F-883C-4F2B-8FCB-7FE268D21908}" destId="{8F3C155B-8FAE-48A7-96AD-580034CC5484}" srcOrd="1" destOrd="0" parTransId="{5BB606AF-55E1-4D0E-BD52-F741C0168965}" sibTransId="{9F7F9635-A241-4742-8E98-C04EA6BEF1B7}"/>
    <dgm:cxn modelId="{7779C2E2-FBC4-471A-9D5C-46A03FFA04BD}" type="presParOf" srcId="{CCABA1A0-6499-44E4-8152-4CEF707770B3}" destId="{0BE5877A-99E7-4652-AD94-5868E095DDA5}" srcOrd="0" destOrd="0" presId="urn:microsoft.com/office/officeart/2005/8/layout/vList2"/>
    <dgm:cxn modelId="{FFA7F200-E42F-40B7-A130-A92ECF164531}" type="presParOf" srcId="{CCABA1A0-6499-44E4-8152-4CEF707770B3}" destId="{A3457FDC-8BEF-4357-968C-52FFD1E16D97}"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A69B0C-8829-4FE7-A829-29BE728A41A2}"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5C488CEE-7094-48B8-BE76-83EBF9538A05}">
      <dgm:prSet/>
      <dgm:spPr/>
      <dgm:t>
        <a:bodyPr/>
        <a:lstStyle/>
        <a:p>
          <a:r>
            <a:rPr lang="en-US"/>
            <a:t>Practice at researching and writing a longer-form essay</a:t>
          </a:r>
        </a:p>
      </dgm:t>
    </dgm:pt>
    <dgm:pt modelId="{0A9FA8A0-5C3D-472E-A46E-10FA81B2F204}" type="parTrans" cxnId="{BF6D54D8-FA7F-44D8-BE40-F919E56A887A}">
      <dgm:prSet/>
      <dgm:spPr/>
      <dgm:t>
        <a:bodyPr/>
        <a:lstStyle/>
        <a:p>
          <a:endParaRPr lang="en-US"/>
        </a:p>
      </dgm:t>
    </dgm:pt>
    <dgm:pt modelId="{9C1629B7-CC82-4437-A28B-D9DA568DC591}" type="sibTrans" cxnId="{BF6D54D8-FA7F-44D8-BE40-F919E56A887A}">
      <dgm:prSet/>
      <dgm:spPr/>
      <dgm:t>
        <a:bodyPr/>
        <a:lstStyle/>
        <a:p>
          <a:endParaRPr lang="en-US"/>
        </a:p>
      </dgm:t>
    </dgm:pt>
    <dgm:pt modelId="{1CB06485-B878-478E-94C8-95E10EDA98A6}">
      <dgm:prSet/>
      <dgm:spPr/>
      <dgm:t>
        <a:bodyPr/>
        <a:lstStyle/>
        <a:p>
          <a:r>
            <a:rPr lang="en-US"/>
            <a:t>Practice at independent research</a:t>
          </a:r>
        </a:p>
      </dgm:t>
    </dgm:pt>
    <dgm:pt modelId="{A14C6E19-EF20-4D7C-ADFD-7F09446B0916}" type="parTrans" cxnId="{1CCBB206-3FEC-4028-BDD0-51B911083D52}">
      <dgm:prSet/>
      <dgm:spPr/>
      <dgm:t>
        <a:bodyPr/>
        <a:lstStyle/>
        <a:p>
          <a:endParaRPr lang="en-US"/>
        </a:p>
      </dgm:t>
    </dgm:pt>
    <dgm:pt modelId="{24252B6E-52BD-485F-8D71-55CED1F1F388}" type="sibTrans" cxnId="{1CCBB206-3FEC-4028-BDD0-51B911083D52}">
      <dgm:prSet/>
      <dgm:spPr/>
      <dgm:t>
        <a:bodyPr/>
        <a:lstStyle/>
        <a:p>
          <a:endParaRPr lang="en-US"/>
        </a:p>
      </dgm:t>
    </dgm:pt>
    <dgm:pt modelId="{B175B432-AC15-456F-8163-A56C7BC22A6E}">
      <dgm:prSet/>
      <dgm:spPr/>
      <dgm:t>
        <a:bodyPr/>
        <a:lstStyle/>
        <a:p>
          <a:r>
            <a:rPr lang="en-US"/>
            <a:t>Practice at balancing a longer assessment alongside other study commitments – a (very) mini dissertation</a:t>
          </a:r>
        </a:p>
      </dgm:t>
    </dgm:pt>
    <dgm:pt modelId="{BA4033B6-11A3-4762-9DD9-4BCE5B11C4CB}" type="parTrans" cxnId="{035085BB-430B-4940-86AF-9D7CBED61F6F}">
      <dgm:prSet/>
      <dgm:spPr/>
      <dgm:t>
        <a:bodyPr/>
        <a:lstStyle/>
        <a:p>
          <a:endParaRPr lang="en-US"/>
        </a:p>
      </dgm:t>
    </dgm:pt>
    <dgm:pt modelId="{532F20A0-0391-47B5-87EA-82F1885CAE56}" type="sibTrans" cxnId="{035085BB-430B-4940-86AF-9D7CBED61F6F}">
      <dgm:prSet/>
      <dgm:spPr/>
      <dgm:t>
        <a:bodyPr/>
        <a:lstStyle/>
        <a:p>
          <a:endParaRPr lang="en-US"/>
        </a:p>
      </dgm:t>
    </dgm:pt>
    <dgm:pt modelId="{AA327784-9DB7-4F8A-A701-44C64FE226B2}">
      <dgm:prSet/>
      <dgm:spPr/>
      <dgm:t>
        <a:bodyPr/>
        <a:lstStyle/>
        <a:p>
          <a:r>
            <a:rPr lang="en-US"/>
            <a:t>Encourage critical thinking and analysis </a:t>
          </a:r>
        </a:p>
      </dgm:t>
    </dgm:pt>
    <dgm:pt modelId="{AFDB158D-7EB4-4F26-ACF1-9D2477BD932E}" type="parTrans" cxnId="{8E28498A-A8E0-480D-ACE5-302F96C1F707}">
      <dgm:prSet/>
      <dgm:spPr/>
      <dgm:t>
        <a:bodyPr/>
        <a:lstStyle/>
        <a:p>
          <a:endParaRPr lang="en-US"/>
        </a:p>
      </dgm:t>
    </dgm:pt>
    <dgm:pt modelId="{B859A35F-D39D-4BAC-BB46-21CED7A68D01}" type="sibTrans" cxnId="{8E28498A-A8E0-480D-ACE5-302F96C1F707}">
      <dgm:prSet/>
      <dgm:spPr/>
      <dgm:t>
        <a:bodyPr/>
        <a:lstStyle/>
        <a:p>
          <a:endParaRPr lang="en-US"/>
        </a:p>
      </dgm:t>
    </dgm:pt>
    <dgm:pt modelId="{1FA7023F-BCC7-440A-8F41-C488AB545FAB}" type="pres">
      <dgm:prSet presAssocID="{D1A69B0C-8829-4FE7-A829-29BE728A41A2}" presName="root" presStyleCnt="0">
        <dgm:presLayoutVars>
          <dgm:dir/>
          <dgm:resizeHandles val="exact"/>
        </dgm:presLayoutVars>
      </dgm:prSet>
      <dgm:spPr/>
    </dgm:pt>
    <dgm:pt modelId="{1DE8868B-3EAC-4E5A-B2FA-23FE49280336}" type="pres">
      <dgm:prSet presAssocID="{5C488CEE-7094-48B8-BE76-83EBF9538A05}" presName="compNode" presStyleCnt="0"/>
      <dgm:spPr/>
    </dgm:pt>
    <dgm:pt modelId="{9F075410-E590-4C38-B6D9-69D9D9D5F1E8}" type="pres">
      <dgm:prSet presAssocID="{5C488CEE-7094-48B8-BE76-83EBF9538A05}" presName="bgRect" presStyleLbl="bgShp" presStyleIdx="0" presStyleCnt="4"/>
      <dgm:spPr/>
    </dgm:pt>
    <dgm:pt modelId="{E07C9B77-8C14-4349-8DBB-D821156E40A1}" type="pres">
      <dgm:prSet presAssocID="{5C488CEE-7094-48B8-BE76-83EBF9538A0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4A9BEB0-AAC6-457B-9010-292C98ED07F3}" type="pres">
      <dgm:prSet presAssocID="{5C488CEE-7094-48B8-BE76-83EBF9538A05}" presName="spaceRect" presStyleCnt="0"/>
      <dgm:spPr/>
    </dgm:pt>
    <dgm:pt modelId="{0CE46CE1-EFC6-4279-99C1-1C69CA4FDD22}" type="pres">
      <dgm:prSet presAssocID="{5C488CEE-7094-48B8-BE76-83EBF9538A05}" presName="parTx" presStyleLbl="revTx" presStyleIdx="0" presStyleCnt="4">
        <dgm:presLayoutVars>
          <dgm:chMax val="0"/>
          <dgm:chPref val="0"/>
        </dgm:presLayoutVars>
      </dgm:prSet>
      <dgm:spPr/>
    </dgm:pt>
    <dgm:pt modelId="{B2D7AE2F-1731-4965-A9C5-F83A9270CB10}" type="pres">
      <dgm:prSet presAssocID="{9C1629B7-CC82-4437-A28B-D9DA568DC591}" presName="sibTrans" presStyleCnt="0"/>
      <dgm:spPr/>
    </dgm:pt>
    <dgm:pt modelId="{F4FD21B9-168D-4CF8-ADFD-1BB46CDAF47E}" type="pres">
      <dgm:prSet presAssocID="{1CB06485-B878-478E-94C8-95E10EDA98A6}" presName="compNode" presStyleCnt="0"/>
      <dgm:spPr/>
    </dgm:pt>
    <dgm:pt modelId="{CAB1A1D6-62DB-4637-ACB2-E0AC22661ED8}" type="pres">
      <dgm:prSet presAssocID="{1CB06485-B878-478E-94C8-95E10EDA98A6}" presName="bgRect" presStyleLbl="bgShp" presStyleIdx="1" presStyleCnt="4"/>
      <dgm:spPr/>
    </dgm:pt>
    <dgm:pt modelId="{A6264D5B-EA0D-4A80-9C13-47942FD94498}" type="pres">
      <dgm:prSet presAssocID="{1CB06485-B878-478E-94C8-95E10EDA98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6476966-0B57-472C-B1ED-1FFA20CED8F6}" type="pres">
      <dgm:prSet presAssocID="{1CB06485-B878-478E-94C8-95E10EDA98A6}" presName="spaceRect" presStyleCnt="0"/>
      <dgm:spPr/>
    </dgm:pt>
    <dgm:pt modelId="{F5DB2440-346D-434D-9671-3207FEE11EB6}" type="pres">
      <dgm:prSet presAssocID="{1CB06485-B878-478E-94C8-95E10EDA98A6}" presName="parTx" presStyleLbl="revTx" presStyleIdx="1" presStyleCnt="4">
        <dgm:presLayoutVars>
          <dgm:chMax val="0"/>
          <dgm:chPref val="0"/>
        </dgm:presLayoutVars>
      </dgm:prSet>
      <dgm:spPr/>
    </dgm:pt>
    <dgm:pt modelId="{552CAAC2-291A-497A-B62D-F729B78F13CD}" type="pres">
      <dgm:prSet presAssocID="{24252B6E-52BD-485F-8D71-55CED1F1F388}" presName="sibTrans" presStyleCnt="0"/>
      <dgm:spPr/>
    </dgm:pt>
    <dgm:pt modelId="{3E8E87DD-E02E-48E1-942C-FCBABF4F04FD}" type="pres">
      <dgm:prSet presAssocID="{B175B432-AC15-456F-8163-A56C7BC22A6E}" presName="compNode" presStyleCnt="0"/>
      <dgm:spPr/>
    </dgm:pt>
    <dgm:pt modelId="{CAB5EF06-A405-4721-B104-398ADA170C87}" type="pres">
      <dgm:prSet presAssocID="{B175B432-AC15-456F-8163-A56C7BC22A6E}" presName="bgRect" presStyleLbl="bgShp" presStyleIdx="2" presStyleCnt="4"/>
      <dgm:spPr/>
    </dgm:pt>
    <dgm:pt modelId="{DD9C40B6-58C9-48C5-9502-E36878335838}" type="pres">
      <dgm:prSet presAssocID="{B175B432-AC15-456F-8163-A56C7BC22A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189A0FA-39A1-44A8-9C49-7EAFA803A92A}" type="pres">
      <dgm:prSet presAssocID="{B175B432-AC15-456F-8163-A56C7BC22A6E}" presName="spaceRect" presStyleCnt="0"/>
      <dgm:spPr/>
    </dgm:pt>
    <dgm:pt modelId="{F6B65C2F-46DA-4A72-B9BA-B1E4E2E0CB96}" type="pres">
      <dgm:prSet presAssocID="{B175B432-AC15-456F-8163-A56C7BC22A6E}" presName="parTx" presStyleLbl="revTx" presStyleIdx="2" presStyleCnt="4">
        <dgm:presLayoutVars>
          <dgm:chMax val="0"/>
          <dgm:chPref val="0"/>
        </dgm:presLayoutVars>
      </dgm:prSet>
      <dgm:spPr/>
    </dgm:pt>
    <dgm:pt modelId="{0F4040E9-CA4F-4FFE-B47D-BCC8FD554CF6}" type="pres">
      <dgm:prSet presAssocID="{532F20A0-0391-47B5-87EA-82F1885CAE56}" presName="sibTrans" presStyleCnt="0"/>
      <dgm:spPr/>
    </dgm:pt>
    <dgm:pt modelId="{6BE618EF-4D9A-4F63-A699-51915B803697}" type="pres">
      <dgm:prSet presAssocID="{AA327784-9DB7-4F8A-A701-44C64FE226B2}" presName="compNode" presStyleCnt="0"/>
      <dgm:spPr/>
    </dgm:pt>
    <dgm:pt modelId="{82723740-78C9-42C0-811D-D31CB66D08CD}" type="pres">
      <dgm:prSet presAssocID="{AA327784-9DB7-4F8A-A701-44C64FE226B2}" presName="bgRect" presStyleLbl="bgShp" presStyleIdx="3" presStyleCnt="4"/>
      <dgm:spPr/>
    </dgm:pt>
    <dgm:pt modelId="{4982C789-9747-4257-A046-F065B15E4D14}" type="pres">
      <dgm:prSet presAssocID="{AA327784-9DB7-4F8A-A701-44C64FE226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83A6ECB0-D475-45AC-8297-B36544E5FE7C}" type="pres">
      <dgm:prSet presAssocID="{AA327784-9DB7-4F8A-A701-44C64FE226B2}" presName="spaceRect" presStyleCnt="0"/>
      <dgm:spPr/>
    </dgm:pt>
    <dgm:pt modelId="{AE9F0B18-C4FD-4F9C-A51E-5137FD1D06F7}" type="pres">
      <dgm:prSet presAssocID="{AA327784-9DB7-4F8A-A701-44C64FE226B2}" presName="parTx" presStyleLbl="revTx" presStyleIdx="3" presStyleCnt="4">
        <dgm:presLayoutVars>
          <dgm:chMax val="0"/>
          <dgm:chPref val="0"/>
        </dgm:presLayoutVars>
      </dgm:prSet>
      <dgm:spPr/>
    </dgm:pt>
  </dgm:ptLst>
  <dgm:cxnLst>
    <dgm:cxn modelId="{1CCBB206-3FEC-4028-BDD0-51B911083D52}" srcId="{D1A69B0C-8829-4FE7-A829-29BE728A41A2}" destId="{1CB06485-B878-478E-94C8-95E10EDA98A6}" srcOrd="1" destOrd="0" parTransId="{A14C6E19-EF20-4D7C-ADFD-7F09446B0916}" sibTransId="{24252B6E-52BD-485F-8D71-55CED1F1F388}"/>
    <dgm:cxn modelId="{11A8800B-FC2D-4904-8908-2DBDBE7B5729}" type="presOf" srcId="{AA327784-9DB7-4F8A-A701-44C64FE226B2}" destId="{AE9F0B18-C4FD-4F9C-A51E-5137FD1D06F7}" srcOrd="0" destOrd="0" presId="urn:microsoft.com/office/officeart/2018/2/layout/IconVerticalSolidList"/>
    <dgm:cxn modelId="{8E28498A-A8E0-480D-ACE5-302F96C1F707}" srcId="{D1A69B0C-8829-4FE7-A829-29BE728A41A2}" destId="{AA327784-9DB7-4F8A-A701-44C64FE226B2}" srcOrd="3" destOrd="0" parTransId="{AFDB158D-7EB4-4F26-ACF1-9D2477BD932E}" sibTransId="{B859A35F-D39D-4BAC-BB46-21CED7A68D01}"/>
    <dgm:cxn modelId="{40B93797-E917-4E39-A965-8BB8834D4351}" type="presOf" srcId="{1CB06485-B878-478E-94C8-95E10EDA98A6}" destId="{F5DB2440-346D-434D-9671-3207FEE11EB6}" srcOrd="0" destOrd="0" presId="urn:microsoft.com/office/officeart/2018/2/layout/IconVerticalSolidList"/>
    <dgm:cxn modelId="{B4DA53AF-643E-4516-869E-5DE81037BE8E}" type="presOf" srcId="{5C488CEE-7094-48B8-BE76-83EBF9538A05}" destId="{0CE46CE1-EFC6-4279-99C1-1C69CA4FDD22}" srcOrd="0" destOrd="0" presId="urn:microsoft.com/office/officeart/2018/2/layout/IconVerticalSolidList"/>
    <dgm:cxn modelId="{035085BB-430B-4940-86AF-9D7CBED61F6F}" srcId="{D1A69B0C-8829-4FE7-A829-29BE728A41A2}" destId="{B175B432-AC15-456F-8163-A56C7BC22A6E}" srcOrd="2" destOrd="0" parTransId="{BA4033B6-11A3-4762-9DD9-4BCE5B11C4CB}" sibTransId="{532F20A0-0391-47B5-87EA-82F1885CAE56}"/>
    <dgm:cxn modelId="{761DFDBD-87A2-46B8-9B91-D568893D4755}" type="presOf" srcId="{B175B432-AC15-456F-8163-A56C7BC22A6E}" destId="{F6B65C2F-46DA-4A72-B9BA-B1E4E2E0CB96}" srcOrd="0" destOrd="0" presId="urn:microsoft.com/office/officeart/2018/2/layout/IconVerticalSolidList"/>
    <dgm:cxn modelId="{BF6D54D8-FA7F-44D8-BE40-F919E56A887A}" srcId="{D1A69B0C-8829-4FE7-A829-29BE728A41A2}" destId="{5C488CEE-7094-48B8-BE76-83EBF9538A05}" srcOrd="0" destOrd="0" parTransId="{0A9FA8A0-5C3D-472E-A46E-10FA81B2F204}" sibTransId="{9C1629B7-CC82-4437-A28B-D9DA568DC591}"/>
    <dgm:cxn modelId="{3631EEFD-52B4-4E85-9397-6E9C148CBAA1}" type="presOf" srcId="{D1A69B0C-8829-4FE7-A829-29BE728A41A2}" destId="{1FA7023F-BCC7-440A-8F41-C488AB545FAB}" srcOrd="0" destOrd="0" presId="urn:microsoft.com/office/officeart/2018/2/layout/IconVerticalSolidList"/>
    <dgm:cxn modelId="{9178A26D-F115-4F38-9A66-3FF425B93F5A}" type="presParOf" srcId="{1FA7023F-BCC7-440A-8F41-C488AB545FAB}" destId="{1DE8868B-3EAC-4E5A-B2FA-23FE49280336}" srcOrd="0" destOrd="0" presId="urn:microsoft.com/office/officeart/2018/2/layout/IconVerticalSolidList"/>
    <dgm:cxn modelId="{5FBD93F5-3174-4004-AAEA-524CB2CDB7AA}" type="presParOf" srcId="{1DE8868B-3EAC-4E5A-B2FA-23FE49280336}" destId="{9F075410-E590-4C38-B6D9-69D9D9D5F1E8}" srcOrd="0" destOrd="0" presId="urn:microsoft.com/office/officeart/2018/2/layout/IconVerticalSolidList"/>
    <dgm:cxn modelId="{A7F5DD3F-9D41-48F8-90A9-65C1AAF9F00F}" type="presParOf" srcId="{1DE8868B-3EAC-4E5A-B2FA-23FE49280336}" destId="{E07C9B77-8C14-4349-8DBB-D821156E40A1}" srcOrd="1" destOrd="0" presId="urn:microsoft.com/office/officeart/2018/2/layout/IconVerticalSolidList"/>
    <dgm:cxn modelId="{99342B9A-F050-496F-ABA5-07CDB3C52202}" type="presParOf" srcId="{1DE8868B-3EAC-4E5A-B2FA-23FE49280336}" destId="{54A9BEB0-AAC6-457B-9010-292C98ED07F3}" srcOrd="2" destOrd="0" presId="urn:microsoft.com/office/officeart/2018/2/layout/IconVerticalSolidList"/>
    <dgm:cxn modelId="{BB7C81EF-B8F8-40AD-AFA2-AB8E45032444}" type="presParOf" srcId="{1DE8868B-3EAC-4E5A-B2FA-23FE49280336}" destId="{0CE46CE1-EFC6-4279-99C1-1C69CA4FDD22}" srcOrd="3" destOrd="0" presId="urn:microsoft.com/office/officeart/2018/2/layout/IconVerticalSolidList"/>
    <dgm:cxn modelId="{FAE33988-298D-4605-9F25-5694A85D891B}" type="presParOf" srcId="{1FA7023F-BCC7-440A-8F41-C488AB545FAB}" destId="{B2D7AE2F-1731-4965-A9C5-F83A9270CB10}" srcOrd="1" destOrd="0" presId="urn:microsoft.com/office/officeart/2018/2/layout/IconVerticalSolidList"/>
    <dgm:cxn modelId="{665E5273-4A61-4AC7-AF7F-D091D4823FCA}" type="presParOf" srcId="{1FA7023F-BCC7-440A-8F41-C488AB545FAB}" destId="{F4FD21B9-168D-4CF8-ADFD-1BB46CDAF47E}" srcOrd="2" destOrd="0" presId="urn:microsoft.com/office/officeart/2018/2/layout/IconVerticalSolidList"/>
    <dgm:cxn modelId="{0D9339A6-D440-44C9-B35C-C6B64AD1AFB4}" type="presParOf" srcId="{F4FD21B9-168D-4CF8-ADFD-1BB46CDAF47E}" destId="{CAB1A1D6-62DB-4637-ACB2-E0AC22661ED8}" srcOrd="0" destOrd="0" presId="urn:microsoft.com/office/officeart/2018/2/layout/IconVerticalSolidList"/>
    <dgm:cxn modelId="{510950D0-348E-46F5-9CFF-C37F76896CAD}" type="presParOf" srcId="{F4FD21B9-168D-4CF8-ADFD-1BB46CDAF47E}" destId="{A6264D5B-EA0D-4A80-9C13-47942FD94498}" srcOrd="1" destOrd="0" presId="urn:microsoft.com/office/officeart/2018/2/layout/IconVerticalSolidList"/>
    <dgm:cxn modelId="{FF5073C9-8D26-4B89-8927-1C03DAEADF47}" type="presParOf" srcId="{F4FD21B9-168D-4CF8-ADFD-1BB46CDAF47E}" destId="{86476966-0B57-472C-B1ED-1FFA20CED8F6}" srcOrd="2" destOrd="0" presId="urn:microsoft.com/office/officeart/2018/2/layout/IconVerticalSolidList"/>
    <dgm:cxn modelId="{8ED43E77-8F66-4F22-AFB6-5D9CC155EF08}" type="presParOf" srcId="{F4FD21B9-168D-4CF8-ADFD-1BB46CDAF47E}" destId="{F5DB2440-346D-434D-9671-3207FEE11EB6}" srcOrd="3" destOrd="0" presId="urn:microsoft.com/office/officeart/2018/2/layout/IconVerticalSolidList"/>
    <dgm:cxn modelId="{B1880087-0189-4D1A-9DEA-2425B1825F9C}" type="presParOf" srcId="{1FA7023F-BCC7-440A-8F41-C488AB545FAB}" destId="{552CAAC2-291A-497A-B62D-F729B78F13CD}" srcOrd="3" destOrd="0" presId="urn:microsoft.com/office/officeart/2018/2/layout/IconVerticalSolidList"/>
    <dgm:cxn modelId="{5E2B997F-4CE4-466E-842A-B5AA47030DAD}" type="presParOf" srcId="{1FA7023F-BCC7-440A-8F41-C488AB545FAB}" destId="{3E8E87DD-E02E-48E1-942C-FCBABF4F04FD}" srcOrd="4" destOrd="0" presId="urn:microsoft.com/office/officeart/2018/2/layout/IconVerticalSolidList"/>
    <dgm:cxn modelId="{391BD3EA-07B8-4307-B4D4-88493CC677A1}" type="presParOf" srcId="{3E8E87DD-E02E-48E1-942C-FCBABF4F04FD}" destId="{CAB5EF06-A405-4721-B104-398ADA170C87}" srcOrd="0" destOrd="0" presId="urn:microsoft.com/office/officeart/2018/2/layout/IconVerticalSolidList"/>
    <dgm:cxn modelId="{A7D373DE-3F5F-4DC8-8552-F6D32F1585BD}" type="presParOf" srcId="{3E8E87DD-E02E-48E1-942C-FCBABF4F04FD}" destId="{DD9C40B6-58C9-48C5-9502-E36878335838}" srcOrd="1" destOrd="0" presId="urn:microsoft.com/office/officeart/2018/2/layout/IconVerticalSolidList"/>
    <dgm:cxn modelId="{795CF1BB-1722-4FB4-B038-5C0D469E290D}" type="presParOf" srcId="{3E8E87DD-E02E-48E1-942C-FCBABF4F04FD}" destId="{B189A0FA-39A1-44A8-9C49-7EAFA803A92A}" srcOrd="2" destOrd="0" presId="urn:microsoft.com/office/officeart/2018/2/layout/IconVerticalSolidList"/>
    <dgm:cxn modelId="{D3B5F894-5B1A-419B-8C25-3C1782A38095}" type="presParOf" srcId="{3E8E87DD-E02E-48E1-942C-FCBABF4F04FD}" destId="{F6B65C2F-46DA-4A72-B9BA-B1E4E2E0CB96}" srcOrd="3" destOrd="0" presId="urn:microsoft.com/office/officeart/2018/2/layout/IconVerticalSolidList"/>
    <dgm:cxn modelId="{55517406-B56D-4EDE-9BC4-CDEA6D615951}" type="presParOf" srcId="{1FA7023F-BCC7-440A-8F41-C488AB545FAB}" destId="{0F4040E9-CA4F-4FFE-B47D-BCC8FD554CF6}" srcOrd="5" destOrd="0" presId="urn:microsoft.com/office/officeart/2018/2/layout/IconVerticalSolidList"/>
    <dgm:cxn modelId="{91EB3994-545B-44C0-898D-BFAD885C41E4}" type="presParOf" srcId="{1FA7023F-BCC7-440A-8F41-C488AB545FAB}" destId="{6BE618EF-4D9A-4F63-A699-51915B803697}" srcOrd="6" destOrd="0" presId="urn:microsoft.com/office/officeart/2018/2/layout/IconVerticalSolidList"/>
    <dgm:cxn modelId="{5D591F28-CBA6-42C6-8042-58337DF1E44E}" type="presParOf" srcId="{6BE618EF-4D9A-4F63-A699-51915B803697}" destId="{82723740-78C9-42C0-811D-D31CB66D08CD}" srcOrd="0" destOrd="0" presId="urn:microsoft.com/office/officeart/2018/2/layout/IconVerticalSolidList"/>
    <dgm:cxn modelId="{7CDCB38C-9BE5-4C78-8F62-EFFF9EE1A118}" type="presParOf" srcId="{6BE618EF-4D9A-4F63-A699-51915B803697}" destId="{4982C789-9747-4257-A046-F065B15E4D14}" srcOrd="1" destOrd="0" presId="urn:microsoft.com/office/officeart/2018/2/layout/IconVerticalSolidList"/>
    <dgm:cxn modelId="{BB2BBDC4-BD97-4AAF-B019-8544884D4894}" type="presParOf" srcId="{6BE618EF-4D9A-4F63-A699-51915B803697}" destId="{83A6ECB0-D475-45AC-8297-B36544E5FE7C}" srcOrd="2" destOrd="0" presId="urn:microsoft.com/office/officeart/2018/2/layout/IconVerticalSolidList"/>
    <dgm:cxn modelId="{98AAD719-755D-4311-8255-E7EDA1B2D7C3}" type="presParOf" srcId="{6BE618EF-4D9A-4F63-A699-51915B803697}" destId="{AE9F0B18-C4FD-4F9C-A51E-5137FD1D06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05257E-F726-4B91-8CBE-00A48966F211}"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CFFE8939-46BB-41D8-A345-0AB85DAA3852}">
      <dgm:prSet custT="1"/>
      <dgm:spPr/>
      <dgm:t>
        <a:bodyPr/>
        <a:lstStyle/>
        <a:p>
          <a:pPr>
            <a:defRPr b="1"/>
          </a:pPr>
          <a:r>
            <a:rPr lang="en-US" sz="2800" dirty="0"/>
            <a:t>12 Mar.</a:t>
          </a:r>
        </a:p>
      </dgm:t>
    </dgm:pt>
    <dgm:pt modelId="{E210A97F-61A5-49F9-8CCE-60F0F48743EC}" type="parTrans" cxnId="{F12D5EE3-ABBA-4B83-A76B-F165AD257769}">
      <dgm:prSet/>
      <dgm:spPr/>
      <dgm:t>
        <a:bodyPr/>
        <a:lstStyle/>
        <a:p>
          <a:endParaRPr lang="en-US"/>
        </a:p>
      </dgm:t>
    </dgm:pt>
    <dgm:pt modelId="{105E282D-A055-4616-9202-5DEB7D527152}" type="sibTrans" cxnId="{F12D5EE3-ABBA-4B83-A76B-F165AD257769}">
      <dgm:prSet/>
      <dgm:spPr/>
      <dgm:t>
        <a:bodyPr/>
        <a:lstStyle/>
        <a:p>
          <a:endParaRPr lang="en-US"/>
        </a:p>
      </dgm:t>
    </dgm:pt>
    <dgm:pt modelId="{9D50202A-FF8B-42FF-87AF-77886436AF46}">
      <dgm:prSet custT="1"/>
      <dgm:spPr/>
      <dgm:t>
        <a:bodyPr/>
        <a:lstStyle/>
        <a:p>
          <a:r>
            <a:rPr lang="en-US" sz="2800" dirty="0"/>
            <a:t>End of block 5</a:t>
          </a:r>
        </a:p>
      </dgm:t>
    </dgm:pt>
    <dgm:pt modelId="{83CA0C5D-4419-48DF-BA3D-51A8F12D057A}" type="parTrans" cxnId="{F460E5DD-35AE-425C-AF16-4DAD8119CE00}">
      <dgm:prSet/>
      <dgm:spPr/>
      <dgm:t>
        <a:bodyPr/>
        <a:lstStyle/>
        <a:p>
          <a:endParaRPr lang="en-US"/>
        </a:p>
      </dgm:t>
    </dgm:pt>
    <dgm:pt modelId="{64CD786E-B6B8-4414-96B1-FEC1D46FFF67}" type="sibTrans" cxnId="{F460E5DD-35AE-425C-AF16-4DAD8119CE00}">
      <dgm:prSet/>
      <dgm:spPr/>
      <dgm:t>
        <a:bodyPr/>
        <a:lstStyle/>
        <a:p>
          <a:endParaRPr lang="en-US"/>
        </a:p>
      </dgm:t>
    </dgm:pt>
    <dgm:pt modelId="{561A491B-A2E5-4ADB-92BE-8E95BFCEAF33}">
      <dgm:prSet custT="1"/>
      <dgm:spPr/>
      <dgm:t>
        <a:bodyPr/>
        <a:lstStyle/>
        <a:p>
          <a:pPr>
            <a:defRPr b="1"/>
          </a:pPr>
          <a:r>
            <a:rPr lang="en-US" sz="2800" dirty="0"/>
            <a:t>15 Mar.</a:t>
          </a:r>
        </a:p>
      </dgm:t>
    </dgm:pt>
    <dgm:pt modelId="{8DD51E25-6CEC-49F5-8D0C-18B272FF9831}" type="parTrans" cxnId="{35CED627-9E7D-4286-853B-3E0AFFE8BD0B}">
      <dgm:prSet/>
      <dgm:spPr/>
      <dgm:t>
        <a:bodyPr/>
        <a:lstStyle/>
        <a:p>
          <a:endParaRPr lang="en-US"/>
        </a:p>
      </dgm:t>
    </dgm:pt>
    <dgm:pt modelId="{BCDD855F-933F-4831-9F9B-6321F1C1213C}" type="sibTrans" cxnId="{35CED627-9E7D-4286-853B-3E0AFFE8BD0B}">
      <dgm:prSet/>
      <dgm:spPr/>
      <dgm:t>
        <a:bodyPr/>
        <a:lstStyle/>
        <a:p>
          <a:endParaRPr lang="en-US"/>
        </a:p>
      </dgm:t>
    </dgm:pt>
    <dgm:pt modelId="{85C04E74-DCAB-4BD6-849D-F6D3437546B4}">
      <dgm:prSet custT="1"/>
      <dgm:spPr/>
      <dgm:t>
        <a:bodyPr/>
        <a:lstStyle/>
        <a:p>
          <a:r>
            <a:rPr lang="en-US" sz="2800" dirty="0"/>
            <a:t>preparation week for block</a:t>
          </a:r>
        </a:p>
      </dgm:t>
    </dgm:pt>
    <dgm:pt modelId="{9B1254C0-F331-4A62-9F1F-F79B92EE324C}" type="parTrans" cxnId="{C7F9CD00-8971-4600-9D71-7ED594C68F0B}">
      <dgm:prSet/>
      <dgm:spPr/>
      <dgm:t>
        <a:bodyPr/>
        <a:lstStyle/>
        <a:p>
          <a:endParaRPr lang="en-US"/>
        </a:p>
      </dgm:t>
    </dgm:pt>
    <dgm:pt modelId="{EE3477DE-6ACF-4181-B2ED-AA1BBC0E099E}" type="sibTrans" cxnId="{C7F9CD00-8971-4600-9D71-7ED594C68F0B}">
      <dgm:prSet/>
      <dgm:spPr/>
      <dgm:t>
        <a:bodyPr/>
        <a:lstStyle/>
        <a:p>
          <a:endParaRPr lang="en-US"/>
        </a:p>
      </dgm:t>
    </dgm:pt>
    <dgm:pt modelId="{C71B71B1-5DB2-497C-BD40-B51E2F922395}">
      <dgm:prSet custT="1"/>
      <dgm:spPr/>
      <dgm:t>
        <a:bodyPr/>
        <a:lstStyle/>
        <a:p>
          <a:pPr>
            <a:defRPr b="1"/>
          </a:pPr>
          <a:r>
            <a:rPr lang="en-US" sz="2800" dirty="0"/>
            <a:t>22 Mar. – 8 Apr.</a:t>
          </a:r>
        </a:p>
      </dgm:t>
    </dgm:pt>
    <dgm:pt modelId="{221CA43D-9A93-44E0-A5EF-B0D0DB6A2C02}" type="parTrans" cxnId="{0E122557-9103-428F-97CF-774130E99793}">
      <dgm:prSet/>
      <dgm:spPr/>
      <dgm:t>
        <a:bodyPr/>
        <a:lstStyle/>
        <a:p>
          <a:endParaRPr lang="en-US"/>
        </a:p>
      </dgm:t>
    </dgm:pt>
    <dgm:pt modelId="{65E16A77-3AB6-4A16-BF90-480EADAFB712}" type="sibTrans" cxnId="{0E122557-9103-428F-97CF-774130E99793}">
      <dgm:prSet/>
      <dgm:spPr/>
      <dgm:t>
        <a:bodyPr/>
        <a:lstStyle/>
        <a:p>
          <a:endParaRPr lang="en-US"/>
        </a:p>
      </dgm:t>
    </dgm:pt>
    <dgm:pt modelId="{93D440F6-EDEA-48EB-A963-3F75CACD9136}">
      <dgm:prSet custT="1"/>
      <dgm:spPr/>
      <dgm:t>
        <a:bodyPr/>
        <a:lstStyle/>
        <a:p>
          <a:r>
            <a:rPr lang="en-US" sz="2800" dirty="0"/>
            <a:t>Easter break</a:t>
          </a:r>
          <a:endParaRPr lang="en-US" sz="1100" dirty="0"/>
        </a:p>
      </dgm:t>
    </dgm:pt>
    <dgm:pt modelId="{0BC5EF20-CAAF-4045-9F23-EBC7475B89AF}" type="parTrans" cxnId="{51B89476-EAA3-40DB-B195-921128771B0D}">
      <dgm:prSet/>
      <dgm:spPr/>
      <dgm:t>
        <a:bodyPr/>
        <a:lstStyle/>
        <a:p>
          <a:endParaRPr lang="en-US"/>
        </a:p>
      </dgm:t>
    </dgm:pt>
    <dgm:pt modelId="{9B7AE42D-CC25-42B4-895C-ADE749AADFDC}" type="sibTrans" cxnId="{51B89476-EAA3-40DB-B195-921128771B0D}">
      <dgm:prSet/>
      <dgm:spPr/>
      <dgm:t>
        <a:bodyPr/>
        <a:lstStyle/>
        <a:p>
          <a:endParaRPr lang="en-US"/>
        </a:p>
      </dgm:t>
    </dgm:pt>
    <dgm:pt modelId="{0CF2BA96-AF72-4E25-A35E-6EB4F1E317F4}">
      <dgm:prSet custT="1"/>
      <dgm:spPr/>
      <dgm:t>
        <a:bodyPr/>
        <a:lstStyle/>
        <a:p>
          <a:pPr>
            <a:defRPr b="1"/>
          </a:pPr>
          <a:r>
            <a:rPr lang="en-US" sz="2800" dirty="0"/>
            <a:t>8–30 Apr.</a:t>
          </a:r>
        </a:p>
      </dgm:t>
    </dgm:pt>
    <dgm:pt modelId="{E5BA47FD-0A20-4A2F-BA7D-E7304F69EFB4}" type="parTrans" cxnId="{015BDD8A-0D74-4633-A1A6-1FC9EE4C946E}">
      <dgm:prSet/>
      <dgm:spPr/>
      <dgm:t>
        <a:bodyPr/>
        <a:lstStyle/>
        <a:p>
          <a:endParaRPr lang="en-US"/>
        </a:p>
      </dgm:t>
    </dgm:pt>
    <dgm:pt modelId="{1A48B106-1F47-478C-8D6B-CC1EE84D5825}" type="sibTrans" cxnId="{015BDD8A-0D74-4633-A1A6-1FC9EE4C946E}">
      <dgm:prSet/>
      <dgm:spPr/>
      <dgm:t>
        <a:bodyPr/>
        <a:lstStyle/>
        <a:p>
          <a:endParaRPr lang="en-US"/>
        </a:p>
      </dgm:t>
    </dgm:pt>
    <dgm:pt modelId="{2FE50AB9-1A3F-4266-A5B9-65B758E3FA89}">
      <dgm:prSet custT="1"/>
      <dgm:spPr/>
      <dgm:t>
        <a:bodyPr/>
        <a:lstStyle/>
        <a:p>
          <a:r>
            <a:rPr lang="en-US" sz="2800" dirty="0"/>
            <a:t>Block 6</a:t>
          </a:r>
        </a:p>
      </dgm:t>
    </dgm:pt>
    <dgm:pt modelId="{1F696BA0-96E9-4B2F-919D-981E20B287A7}" type="parTrans" cxnId="{95E77333-C9A9-4307-AE60-504565942D49}">
      <dgm:prSet/>
      <dgm:spPr/>
      <dgm:t>
        <a:bodyPr/>
        <a:lstStyle/>
        <a:p>
          <a:endParaRPr lang="en-US"/>
        </a:p>
      </dgm:t>
    </dgm:pt>
    <dgm:pt modelId="{E902EC7C-DC23-4019-9CAF-7424878B19A5}" type="sibTrans" cxnId="{95E77333-C9A9-4307-AE60-504565942D49}">
      <dgm:prSet/>
      <dgm:spPr/>
      <dgm:t>
        <a:bodyPr/>
        <a:lstStyle/>
        <a:p>
          <a:endParaRPr lang="en-US"/>
        </a:p>
      </dgm:t>
    </dgm:pt>
    <dgm:pt modelId="{8C97207D-ABA8-4D91-882E-5859CFFF9BE8}">
      <dgm:prSet custT="1"/>
      <dgm:spPr/>
      <dgm:t>
        <a:bodyPr/>
        <a:lstStyle/>
        <a:p>
          <a:pPr>
            <a:defRPr b="1"/>
          </a:pPr>
          <a:r>
            <a:rPr lang="en-US" sz="2800" dirty="0"/>
            <a:t>3 May</a:t>
          </a:r>
        </a:p>
      </dgm:t>
    </dgm:pt>
    <dgm:pt modelId="{E16EADDB-623F-4E27-8607-3B81457CA153}" type="parTrans" cxnId="{3823A7DA-7954-4344-BCC7-79D04183369C}">
      <dgm:prSet/>
      <dgm:spPr/>
      <dgm:t>
        <a:bodyPr/>
        <a:lstStyle/>
        <a:p>
          <a:endParaRPr lang="en-US"/>
        </a:p>
      </dgm:t>
    </dgm:pt>
    <dgm:pt modelId="{566164EE-0830-44D7-865F-30257003CB9A}" type="sibTrans" cxnId="{3823A7DA-7954-4344-BCC7-79D04183369C}">
      <dgm:prSet/>
      <dgm:spPr/>
      <dgm:t>
        <a:bodyPr/>
        <a:lstStyle/>
        <a:p>
          <a:endParaRPr lang="en-US"/>
        </a:p>
      </dgm:t>
    </dgm:pt>
    <dgm:pt modelId="{04AC6B83-0D63-4BF2-8D99-AA6435166FDD}">
      <dgm:prSet custT="1"/>
      <dgm:spPr/>
      <dgm:t>
        <a:bodyPr/>
        <a:lstStyle/>
        <a:p>
          <a:r>
            <a:rPr lang="en-US" sz="2800" dirty="0"/>
            <a:t>Preparation week for block 7</a:t>
          </a:r>
        </a:p>
      </dgm:t>
    </dgm:pt>
    <dgm:pt modelId="{DD234A24-E8C3-408C-A6F5-A8234578F244}" type="parTrans" cxnId="{0599DB74-2EDF-49FD-AE38-A4C1B83C21DC}">
      <dgm:prSet/>
      <dgm:spPr/>
      <dgm:t>
        <a:bodyPr/>
        <a:lstStyle/>
        <a:p>
          <a:endParaRPr lang="en-US"/>
        </a:p>
      </dgm:t>
    </dgm:pt>
    <dgm:pt modelId="{7C8DCDFE-AC41-40A3-984F-CF90117E89BB}" type="sibTrans" cxnId="{0599DB74-2EDF-49FD-AE38-A4C1B83C21DC}">
      <dgm:prSet/>
      <dgm:spPr/>
      <dgm:t>
        <a:bodyPr/>
        <a:lstStyle/>
        <a:p>
          <a:endParaRPr lang="en-US"/>
        </a:p>
      </dgm:t>
    </dgm:pt>
    <dgm:pt modelId="{952912A8-A2B1-41CD-8562-F2ED335C42B3}">
      <dgm:prSet custT="1"/>
      <dgm:spPr/>
      <dgm:t>
        <a:bodyPr/>
        <a:lstStyle/>
        <a:p>
          <a:pPr>
            <a:defRPr b="1"/>
          </a:pPr>
          <a:r>
            <a:rPr lang="en-US" sz="2800" dirty="0"/>
            <a:t>10 May – 4 June</a:t>
          </a:r>
        </a:p>
      </dgm:t>
    </dgm:pt>
    <dgm:pt modelId="{027D1B44-6BDC-4917-A629-8F287FEDFD1B}" type="parTrans" cxnId="{5E2F4FEC-B61D-4F3D-8FF5-5E46C60E1242}">
      <dgm:prSet/>
      <dgm:spPr/>
      <dgm:t>
        <a:bodyPr/>
        <a:lstStyle/>
        <a:p>
          <a:endParaRPr lang="en-US"/>
        </a:p>
      </dgm:t>
    </dgm:pt>
    <dgm:pt modelId="{E1B7F69D-CEE1-45F7-AF54-2514B8D59985}" type="sibTrans" cxnId="{5E2F4FEC-B61D-4F3D-8FF5-5E46C60E1242}">
      <dgm:prSet/>
      <dgm:spPr/>
      <dgm:t>
        <a:bodyPr/>
        <a:lstStyle/>
        <a:p>
          <a:endParaRPr lang="en-US"/>
        </a:p>
      </dgm:t>
    </dgm:pt>
    <dgm:pt modelId="{18BC0B44-FDE2-4864-BCB2-09CDE2A39EC5}">
      <dgm:prSet custT="1"/>
      <dgm:spPr/>
      <dgm:t>
        <a:bodyPr/>
        <a:lstStyle/>
        <a:p>
          <a:r>
            <a:rPr lang="en-US" sz="2800" dirty="0"/>
            <a:t>Block 7</a:t>
          </a:r>
          <a:endParaRPr lang="en-US" sz="1500" dirty="0"/>
        </a:p>
      </dgm:t>
    </dgm:pt>
    <dgm:pt modelId="{BF3CD6A7-8EAB-4E9E-ACAE-59B7BBFD3220}" type="parTrans" cxnId="{5AF95942-8F63-4825-A57A-FA5F884A68DC}">
      <dgm:prSet/>
      <dgm:spPr/>
      <dgm:t>
        <a:bodyPr/>
        <a:lstStyle/>
        <a:p>
          <a:endParaRPr lang="en-US"/>
        </a:p>
      </dgm:t>
    </dgm:pt>
    <dgm:pt modelId="{B1C24005-742F-4855-BB01-458A195C70ED}" type="sibTrans" cxnId="{5AF95942-8F63-4825-A57A-FA5F884A68DC}">
      <dgm:prSet/>
      <dgm:spPr/>
      <dgm:t>
        <a:bodyPr/>
        <a:lstStyle/>
        <a:p>
          <a:endParaRPr lang="en-US"/>
        </a:p>
      </dgm:t>
    </dgm:pt>
    <dgm:pt modelId="{1F727B68-1443-48A4-81C7-F739A892F3D4}" type="pres">
      <dgm:prSet presAssocID="{F405257E-F726-4B91-8CBE-00A48966F211}" presName="root" presStyleCnt="0">
        <dgm:presLayoutVars>
          <dgm:chMax/>
          <dgm:chPref/>
          <dgm:animLvl val="lvl"/>
        </dgm:presLayoutVars>
      </dgm:prSet>
      <dgm:spPr/>
    </dgm:pt>
    <dgm:pt modelId="{B829F0A1-402D-4C5B-8B2A-B8C47D321483}" type="pres">
      <dgm:prSet presAssocID="{F405257E-F726-4B91-8CBE-00A48966F211}" presName="divider" presStyleLbl="node1" presStyleIdx="0" presStyleCnt="1"/>
      <dgm:spPr/>
    </dgm:pt>
    <dgm:pt modelId="{86DF2FC8-8DF9-402D-B3FA-95E287353BD4}" type="pres">
      <dgm:prSet presAssocID="{F405257E-F726-4B91-8CBE-00A48966F211}" presName="nodes" presStyleCnt="0">
        <dgm:presLayoutVars>
          <dgm:chMax/>
          <dgm:chPref/>
          <dgm:animLvl val="lvl"/>
        </dgm:presLayoutVars>
      </dgm:prSet>
      <dgm:spPr/>
    </dgm:pt>
    <dgm:pt modelId="{5830AE72-6756-4F74-9B84-8415E206EDD4}" type="pres">
      <dgm:prSet presAssocID="{CFFE8939-46BB-41D8-A345-0AB85DAA3852}" presName="composite" presStyleCnt="0"/>
      <dgm:spPr/>
    </dgm:pt>
    <dgm:pt modelId="{D9A290D8-1FC8-4F23-9189-22328E898F40}" type="pres">
      <dgm:prSet presAssocID="{CFFE8939-46BB-41D8-A345-0AB85DAA3852}" presName="L1TextContainer" presStyleLbl="revTx" presStyleIdx="0" presStyleCnt="6">
        <dgm:presLayoutVars>
          <dgm:chMax val="1"/>
          <dgm:chPref val="1"/>
          <dgm:bulletEnabled val="1"/>
        </dgm:presLayoutVars>
      </dgm:prSet>
      <dgm:spPr/>
    </dgm:pt>
    <dgm:pt modelId="{24ACD085-D646-4455-A22F-6A198345AE0E}" type="pres">
      <dgm:prSet presAssocID="{CFFE8939-46BB-41D8-A345-0AB85DAA3852}" presName="L2TextContainerWrapper" presStyleCnt="0">
        <dgm:presLayoutVars>
          <dgm:chMax val="0"/>
          <dgm:chPref val="0"/>
          <dgm:bulletEnabled val="1"/>
        </dgm:presLayoutVars>
      </dgm:prSet>
      <dgm:spPr/>
    </dgm:pt>
    <dgm:pt modelId="{837A3DCF-9CFC-4F12-A59A-2840923DDABD}" type="pres">
      <dgm:prSet presAssocID="{CFFE8939-46BB-41D8-A345-0AB85DAA3852}" presName="L2TextContainer" presStyleLbl="bgAccFollowNode1" presStyleIdx="0" presStyleCnt="6"/>
      <dgm:spPr/>
    </dgm:pt>
    <dgm:pt modelId="{9716A817-345F-4E7B-A992-1E9092C9E36B}" type="pres">
      <dgm:prSet presAssocID="{CFFE8939-46BB-41D8-A345-0AB85DAA3852}" presName="FlexibleEmptyPlaceHolder" presStyleCnt="0"/>
      <dgm:spPr/>
    </dgm:pt>
    <dgm:pt modelId="{1659B43D-55A0-4A1D-AFB6-3E5C3C548971}" type="pres">
      <dgm:prSet presAssocID="{CFFE8939-46BB-41D8-A345-0AB85DAA3852}" presName="ConnectLine" presStyleLbl="alignNode1" presStyleIdx="0"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E8349FC5-DF75-429D-9BE1-A9CBE9912E1D}" type="pres">
      <dgm:prSet presAssocID="{CFFE8939-46BB-41D8-A345-0AB85DAA3852}"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89E1C1ED-E3C4-4E8E-97D4-83D6582C0F71}" type="pres">
      <dgm:prSet presAssocID="{CFFE8939-46BB-41D8-A345-0AB85DAA3852}" presName="EmptyPlaceHolder" presStyleCnt="0"/>
      <dgm:spPr/>
    </dgm:pt>
    <dgm:pt modelId="{5A3CBB56-0FCA-41F9-B92A-448161315EF7}" type="pres">
      <dgm:prSet presAssocID="{105E282D-A055-4616-9202-5DEB7D527152}" presName="spaceBetweenRectangles" presStyleCnt="0"/>
      <dgm:spPr/>
    </dgm:pt>
    <dgm:pt modelId="{72886FBF-7A71-4B27-9740-DDC1E3C8D464}" type="pres">
      <dgm:prSet presAssocID="{561A491B-A2E5-4ADB-92BE-8E95BFCEAF33}" presName="composite" presStyleCnt="0"/>
      <dgm:spPr/>
    </dgm:pt>
    <dgm:pt modelId="{936397D7-B3F2-4AE7-8384-B77F6460B1A1}" type="pres">
      <dgm:prSet presAssocID="{561A491B-A2E5-4ADB-92BE-8E95BFCEAF33}" presName="L1TextContainer" presStyleLbl="revTx" presStyleIdx="1" presStyleCnt="6">
        <dgm:presLayoutVars>
          <dgm:chMax val="1"/>
          <dgm:chPref val="1"/>
          <dgm:bulletEnabled val="1"/>
        </dgm:presLayoutVars>
      </dgm:prSet>
      <dgm:spPr/>
    </dgm:pt>
    <dgm:pt modelId="{837CE0D7-616A-4DB3-BA87-D6A6F7F4264A}" type="pres">
      <dgm:prSet presAssocID="{561A491B-A2E5-4ADB-92BE-8E95BFCEAF33}" presName="L2TextContainerWrapper" presStyleCnt="0">
        <dgm:presLayoutVars>
          <dgm:chMax val="0"/>
          <dgm:chPref val="0"/>
          <dgm:bulletEnabled val="1"/>
        </dgm:presLayoutVars>
      </dgm:prSet>
      <dgm:spPr/>
    </dgm:pt>
    <dgm:pt modelId="{DE6C73CB-ED55-478C-AF3F-F078E6696983}" type="pres">
      <dgm:prSet presAssocID="{561A491B-A2E5-4ADB-92BE-8E95BFCEAF33}" presName="L2TextContainer" presStyleLbl="bgAccFollowNode1" presStyleIdx="1" presStyleCnt="6"/>
      <dgm:spPr/>
    </dgm:pt>
    <dgm:pt modelId="{295167E0-CA4E-437E-A255-5D5C5CBA63D0}" type="pres">
      <dgm:prSet presAssocID="{561A491B-A2E5-4ADB-92BE-8E95BFCEAF33}" presName="FlexibleEmptyPlaceHolder" presStyleCnt="0"/>
      <dgm:spPr/>
    </dgm:pt>
    <dgm:pt modelId="{6ED17DA9-2A11-4306-BBF8-2725340C8592}" type="pres">
      <dgm:prSet presAssocID="{561A491B-A2E5-4ADB-92BE-8E95BFCEAF33}" presName="ConnectLine" presStyleLbl="alignNode1" presStyleIdx="1"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A6AC8A2-62C6-4FDC-977E-9D826A415572}" type="pres">
      <dgm:prSet presAssocID="{561A491B-A2E5-4ADB-92BE-8E95BFCEAF33}"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DE56F302-DD3D-45D5-8341-27F964204BA7}" type="pres">
      <dgm:prSet presAssocID="{561A491B-A2E5-4ADB-92BE-8E95BFCEAF33}" presName="EmptyPlaceHolder" presStyleCnt="0"/>
      <dgm:spPr/>
    </dgm:pt>
    <dgm:pt modelId="{5FA85BB2-804B-4C1D-872E-1CA16447956E}" type="pres">
      <dgm:prSet presAssocID="{BCDD855F-933F-4831-9F9B-6321F1C1213C}" presName="spaceBetweenRectangles" presStyleCnt="0"/>
      <dgm:spPr/>
    </dgm:pt>
    <dgm:pt modelId="{4D3F1DBA-DEAE-4D6A-A582-0A87B6213FFD}" type="pres">
      <dgm:prSet presAssocID="{C71B71B1-5DB2-497C-BD40-B51E2F922395}" presName="composite" presStyleCnt="0"/>
      <dgm:spPr/>
    </dgm:pt>
    <dgm:pt modelId="{EC19E4D7-99AE-49D9-BB88-52F24CE458E2}" type="pres">
      <dgm:prSet presAssocID="{C71B71B1-5DB2-497C-BD40-B51E2F922395}" presName="L1TextContainer" presStyleLbl="revTx" presStyleIdx="2" presStyleCnt="6">
        <dgm:presLayoutVars>
          <dgm:chMax val="1"/>
          <dgm:chPref val="1"/>
          <dgm:bulletEnabled val="1"/>
        </dgm:presLayoutVars>
      </dgm:prSet>
      <dgm:spPr/>
    </dgm:pt>
    <dgm:pt modelId="{E63C028B-ED20-44BB-B500-4D74E514D3DF}" type="pres">
      <dgm:prSet presAssocID="{C71B71B1-5DB2-497C-BD40-B51E2F922395}" presName="L2TextContainerWrapper" presStyleCnt="0">
        <dgm:presLayoutVars>
          <dgm:chMax val="0"/>
          <dgm:chPref val="0"/>
          <dgm:bulletEnabled val="1"/>
        </dgm:presLayoutVars>
      </dgm:prSet>
      <dgm:spPr/>
    </dgm:pt>
    <dgm:pt modelId="{8FB6DF4C-85DA-4F75-A207-C7D2E87F795E}" type="pres">
      <dgm:prSet presAssocID="{C71B71B1-5DB2-497C-BD40-B51E2F922395}" presName="L2TextContainer" presStyleLbl="bgAccFollowNode1" presStyleIdx="2" presStyleCnt="6"/>
      <dgm:spPr/>
    </dgm:pt>
    <dgm:pt modelId="{2885BA9C-D0C8-42CB-B74B-4077D2444CEC}" type="pres">
      <dgm:prSet presAssocID="{C71B71B1-5DB2-497C-BD40-B51E2F922395}" presName="FlexibleEmptyPlaceHolder" presStyleCnt="0"/>
      <dgm:spPr/>
    </dgm:pt>
    <dgm:pt modelId="{D32E70FB-C27F-4474-BCAC-F4672AB7A4D0}" type="pres">
      <dgm:prSet presAssocID="{C71B71B1-5DB2-497C-BD40-B51E2F922395}" presName="ConnectLine" presStyleLbl="alignNode1" presStyleIdx="2"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8ACAA7D9-9D92-4320-8D0D-9F0EDA543E0A}" type="pres">
      <dgm:prSet presAssocID="{C71B71B1-5DB2-497C-BD40-B51E2F922395}"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0940F5B8-066E-4A27-922B-77728D288493}" type="pres">
      <dgm:prSet presAssocID="{C71B71B1-5DB2-497C-BD40-B51E2F922395}" presName="EmptyPlaceHolder" presStyleCnt="0"/>
      <dgm:spPr/>
    </dgm:pt>
    <dgm:pt modelId="{5EBC3C14-1CD5-4040-9DF0-CA496FC87EF7}" type="pres">
      <dgm:prSet presAssocID="{65E16A77-3AB6-4A16-BF90-480EADAFB712}" presName="spaceBetweenRectangles" presStyleCnt="0"/>
      <dgm:spPr/>
    </dgm:pt>
    <dgm:pt modelId="{B7B510FB-1E93-4A6C-960F-EED267FE0B13}" type="pres">
      <dgm:prSet presAssocID="{0CF2BA96-AF72-4E25-A35E-6EB4F1E317F4}" presName="composite" presStyleCnt="0"/>
      <dgm:spPr/>
    </dgm:pt>
    <dgm:pt modelId="{0105C60D-F10C-4B48-B5AD-1C33D6D8FD1E}" type="pres">
      <dgm:prSet presAssocID="{0CF2BA96-AF72-4E25-A35E-6EB4F1E317F4}" presName="L1TextContainer" presStyleLbl="revTx" presStyleIdx="3" presStyleCnt="6">
        <dgm:presLayoutVars>
          <dgm:chMax val="1"/>
          <dgm:chPref val="1"/>
          <dgm:bulletEnabled val="1"/>
        </dgm:presLayoutVars>
      </dgm:prSet>
      <dgm:spPr/>
    </dgm:pt>
    <dgm:pt modelId="{8CBE2B18-7F2D-4B92-B4E9-FA267237B468}" type="pres">
      <dgm:prSet presAssocID="{0CF2BA96-AF72-4E25-A35E-6EB4F1E317F4}" presName="L2TextContainerWrapper" presStyleCnt="0">
        <dgm:presLayoutVars>
          <dgm:chMax val="0"/>
          <dgm:chPref val="0"/>
          <dgm:bulletEnabled val="1"/>
        </dgm:presLayoutVars>
      </dgm:prSet>
      <dgm:spPr/>
    </dgm:pt>
    <dgm:pt modelId="{6D07E760-D5FB-4472-9334-0FF7702AEA67}" type="pres">
      <dgm:prSet presAssocID="{0CF2BA96-AF72-4E25-A35E-6EB4F1E317F4}" presName="L2TextContainer" presStyleLbl="bgAccFollowNode1" presStyleIdx="3" presStyleCnt="6"/>
      <dgm:spPr/>
    </dgm:pt>
    <dgm:pt modelId="{79F373B1-B13B-4928-AE57-7C48106346D0}" type="pres">
      <dgm:prSet presAssocID="{0CF2BA96-AF72-4E25-A35E-6EB4F1E317F4}" presName="FlexibleEmptyPlaceHolder" presStyleCnt="0"/>
      <dgm:spPr/>
    </dgm:pt>
    <dgm:pt modelId="{9CE01E28-0084-4A00-9D25-0B886178C297}" type="pres">
      <dgm:prSet presAssocID="{0CF2BA96-AF72-4E25-A35E-6EB4F1E317F4}" presName="ConnectLine" presStyleLbl="alignNode1" presStyleIdx="3"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FD0847C4-9E2D-409F-8EE0-C72736CDCCA8}" type="pres">
      <dgm:prSet presAssocID="{0CF2BA96-AF72-4E25-A35E-6EB4F1E317F4}"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0DBB2D6F-BDC6-4F85-ADE2-C712439D5C58}" type="pres">
      <dgm:prSet presAssocID="{0CF2BA96-AF72-4E25-A35E-6EB4F1E317F4}" presName="EmptyPlaceHolder" presStyleCnt="0"/>
      <dgm:spPr/>
    </dgm:pt>
    <dgm:pt modelId="{0827AC87-8F63-4B13-876A-1A2A5983CE6D}" type="pres">
      <dgm:prSet presAssocID="{1A48B106-1F47-478C-8D6B-CC1EE84D5825}" presName="spaceBetweenRectangles" presStyleCnt="0"/>
      <dgm:spPr/>
    </dgm:pt>
    <dgm:pt modelId="{595B2720-ABCF-4DB5-92B0-1455313C4D11}" type="pres">
      <dgm:prSet presAssocID="{8C97207D-ABA8-4D91-882E-5859CFFF9BE8}" presName="composite" presStyleCnt="0"/>
      <dgm:spPr/>
    </dgm:pt>
    <dgm:pt modelId="{B5D72CE0-65A3-42A5-93E8-A23A841213FF}" type="pres">
      <dgm:prSet presAssocID="{8C97207D-ABA8-4D91-882E-5859CFFF9BE8}" presName="L1TextContainer" presStyleLbl="revTx" presStyleIdx="4" presStyleCnt="6">
        <dgm:presLayoutVars>
          <dgm:chMax val="1"/>
          <dgm:chPref val="1"/>
          <dgm:bulletEnabled val="1"/>
        </dgm:presLayoutVars>
      </dgm:prSet>
      <dgm:spPr/>
    </dgm:pt>
    <dgm:pt modelId="{0D223D90-6991-4F50-97BF-0FAAD714260F}" type="pres">
      <dgm:prSet presAssocID="{8C97207D-ABA8-4D91-882E-5859CFFF9BE8}" presName="L2TextContainerWrapper" presStyleCnt="0">
        <dgm:presLayoutVars>
          <dgm:chMax val="0"/>
          <dgm:chPref val="0"/>
          <dgm:bulletEnabled val="1"/>
        </dgm:presLayoutVars>
      </dgm:prSet>
      <dgm:spPr/>
    </dgm:pt>
    <dgm:pt modelId="{79DDBF15-8E34-4F4A-9D1D-6D6CE691DAEE}" type="pres">
      <dgm:prSet presAssocID="{8C97207D-ABA8-4D91-882E-5859CFFF9BE8}" presName="L2TextContainer" presStyleLbl="bgAccFollowNode1" presStyleIdx="4" presStyleCnt="6"/>
      <dgm:spPr/>
    </dgm:pt>
    <dgm:pt modelId="{59327184-F5EE-4755-9824-C29AF03AEBC8}" type="pres">
      <dgm:prSet presAssocID="{8C97207D-ABA8-4D91-882E-5859CFFF9BE8}" presName="FlexibleEmptyPlaceHolder" presStyleCnt="0"/>
      <dgm:spPr/>
    </dgm:pt>
    <dgm:pt modelId="{86BAF4F2-085E-4F58-A853-97CEF2F3AD15}" type="pres">
      <dgm:prSet presAssocID="{8C97207D-ABA8-4D91-882E-5859CFFF9BE8}" presName="ConnectLine" presStyleLbl="alignNode1" presStyleIdx="4"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287BADE-2FBE-49BB-92F8-C25F30B5F368}" type="pres">
      <dgm:prSet presAssocID="{8C97207D-ABA8-4D91-882E-5859CFFF9BE8}"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C939991B-BEAA-4A8F-B7B1-88302158FA8C}" type="pres">
      <dgm:prSet presAssocID="{8C97207D-ABA8-4D91-882E-5859CFFF9BE8}" presName="EmptyPlaceHolder" presStyleCnt="0"/>
      <dgm:spPr/>
    </dgm:pt>
    <dgm:pt modelId="{27E7818D-DD82-4A0A-9A7D-CA79488570E4}" type="pres">
      <dgm:prSet presAssocID="{566164EE-0830-44D7-865F-30257003CB9A}" presName="spaceBetweenRectangles" presStyleCnt="0"/>
      <dgm:spPr/>
    </dgm:pt>
    <dgm:pt modelId="{FF274D58-2B43-44C8-8D99-5EBCAFFF3A23}" type="pres">
      <dgm:prSet presAssocID="{952912A8-A2B1-41CD-8562-F2ED335C42B3}" presName="composite" presStyleCnt="0"/>
      <dgm:spPr/>
    </dgm:pt>
    <dgm:pt modelId="{B36B3CB5-FF56-4FBD-89CA-8C9E11ACA316}" type="pres">
      <dgm:prSet presAssocID="{952912A8-A2B1-41CD-8562-F2ED335C42B3}" presName="L1TextContainer" presStyleLbl="revTx" presStyleIdx="5" presStyleCnt="6">
        <dgm:presLayoutVars>
          <dgm:chMax val="1"/>
          <dgm:chPref val="1"/>
          <dgm:bulletEnabled val="1"/>
        </dgm:presLayoutVars>
      </dgm:prSet>
      <dgm:spPr/>
    </dgm:pt>
    <dgm:pt modelId="{6417F9B6-D724-4424-B4E2-2D6408C90676}" type="pres">
      <dgm:prSet presAssocID="{952912A8-A2B1-41CD-8562-F2ED335C42B3}" presName="L2TextContainerWrapper" presStyleCnt="0">
        <dgm:presLayoutVars>
          <dgm:chMax val="0"/>
          <dgm:chPref val="0"/>
          <dgm:bulletEnabled val="1"/>
        </dgm:presLayoutVars>
      </dgm:prSet>
      <dgm:spPr/>
    </dgm:pt>
    <dgm:pt modelId="{C7821F57-0499-4E9D-8EB4-8E9EF476DA02}" type="pres">
      <dgm:prSet presAssocID="{952912A8-A2B1-41CD-8562-F2ED335C42B3}" presName="L2TextContainer" presStyleLbl="bgAccFollowNode1" presStyleIdx="5" presStyleCnt="6" custLinFactNeighborX="1128" custLinFactNeighborY="6504"/>
      <dgm:spPr/>
    </dgm:pt>
    <dgm:pt modelId="{D9348481-92EB-41A0-8742-4C478942D65F}" type="pres">
      <dgm:prSet presAssocID="{952912A8-A2B1-41CD-8562-F2ED335C42B3}" presName="FlexibleEmptyPlaceHolder" presStyleCnt="0"/>
      <dgm:spPr/>
    </dgm:pt>
    <dgm:pt modelId="{0C245FB7-24D9-4188-A34A-5241310BA120}" type="pres">
      <dgm:prSet presAssocID="{952912A8-A2B1-41CD-8562-F2ED335C42B3}" presName="ConnectLine" presStyleLbl="alignNode1" presStyleIdx="5"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A78FB85B-7D05-4EB8-8E97-DC25524D01BF}" type="pres">
      <dgm:prSet presAssocID="{952912A8-A2B1-41CD-8562-F2ED335C42B3}"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9D3E995B-E781-46ED-B1C0-A428DC158B5B}" type="pres">
      <dgm:prSet presAssocID="{952912A8-A2B1-41CD-8562-F2ED335C42B3}" presName="EmptyPlaceHolder" presStyleCnt="0"/>
      <dgm:spPr/>
    </dgm:pt>
  </dgm:ptLst>
  <dgm:cxnLst>
    <dgm:cxn modelId="{C7F9CD00-8971-4600-9D71-7ED594C68F0B}" srcId="{561A491B-A2E5-4ADB-92BE-8E95BFCEAF33}" destId="{85C04E74-DCAB-4BD6-849D-F6D3437546B4}" srcOrd="0" destOrd="0" parTransId="{9B1254C0-F331-4A62-9F1F-F79B92EE324C}" sibTransId="{EE3477DE-6ACF-4181-B2ED-AA1BBC0E099E}"/>
    <dgm:cxn modelId="{1C1C9403-5B90-4020-B736-B9E77E4F34C0}" type="presOf" srcId="{18BC0B44-FDE2-4864-BCB2-09CDE2A39EC5}" destId="{C7821F57-0499-4E9D-8EB4-8E9EF476DA02}" srcOrd="0" destOrd="0" presId="urn:microsoft.com/office/officeart/2017/3/layout/HorizontalPathTimeline"/>
    <dgm:cxn modelId="{C0318410-C82A-40FF-9A9B-55E3F29E9146}" type="presOf" srcId="{F405257E-F726-4B91-8CBE-00A48966F211}" destId="{1F727B68-1443-48A4-81C7-F739A892F3D4}" srcOrd="0" destOrd="0" presId="urn:microsoft.com/office/officeart/2017/3/layout/HorizontalPathTimeline"/>
    <dgm:cxn modelId="{6C08AF17-B215-459F-8F87-EA1CCE34299E}" type="presOf" srcId="{CFFE8939-46BB-41D8-A345-0AB85DAA3852}" destId="{D9A290D8-1FC8-4F23-9189-22328E898F40}" srcOrd="0" destOrd="0" presId="urn:microsoft.com/office/officeart/2017/3/layout/HorizontalPathTimeline"/>
    <dgm:cxn modelId="{07560A1D-C239-4926-9034-8DE3DA7D4E0B}" type="presOf" srcId="{04AC6B83-0D63-4BF2-8D99-AA6435166FDD}" destId="{79DDBF15-8E34-4F4A-9D1D-6D6CE691DAEE}" srcOrd="0" destOrd="0" presId="urn:microsoft.com/office/officeart/2017/3/layout/HorizontalPathTimeline"/>
    <dgm:cxn modelId="{35CED627-9E7D-4286-853B-3E0AFFE8BD0B}" srcId="{F405257E-F726-4B91-8CBE-00A48966F211}" destId="{561A491B-A2E5-4ADB-92BE-8E95BFCEAF33}" srcOrd="1" destOrd="0" parTransId="{8DD51E25-6CEC-49F5-8D0C-18B272FF9831}" sibTransId="{BCDD855F-933F-4831-9F9B-6321F1C1213C}"/>
    <dgm:cxn modelId="{95E77333-C9A9-4307-AE60-504565942D49}" srcId="{0CF2BA96-AF72-4E25-A35E-6EB4F1E317F4}" destId="{2FE50AB9-1A3F-4266-A5B9-65B758E3FA89}" srcOrd="0" destOrd="0" parTransId="{1F696BA0-96E9-4B2F-919D-981E20B287A7}" sibTransId="{E902EC7C-DC23-4019-9CAF-7424878B19A5}"/>
    <dgm:cxn modelId="{5AF95942-8F63-4825-A57A-FA5F884A68DC}" srcId="{952912A8-A2B1-41CD-8562-F2ED335C42B3}" destId="{18BC0B44-FDE2-4864-BCB2-09CDE2A39EC5}" srcOrd="0" destOrd="0" parTransId="{BF3CD6A7-8EAB-4E9E-ACAE-59B7BBFD3220}" sibTransId="{B1C24005-742F-4855-BB01-458A195C70ED}"/>
    <dgm:cxn modelId="{0BDECF73-3473-46D7-B3BD-1A2171D63176}" type="presOf" srcId="{C71B71B1-5DB2-497C-BD40-B51E2F922395}" destId="{EC19E4D7-99AE-49D9-BB88-52F24CE458E2}" srcOrd="0" destOrd="0" presId="urn:microsoft.com/office/officeart/2017/3/layout/HorizontalPathTimeline"/>
    <dgm:cxn modelId="{0599DB74-2EDF-49FD-AE38-A4C1B83C21DC}" srcId="{8C97207D-ABA8-4D91-882E-5859CFFF9BE8}" destId="{04AC6B83-0D63-4BF2-8D99-AA6435166FDD}" srcOrd="0" destOrd="0" parTransId="{DD234A24-E8C3-408C-A6F5-A8234578F244}" sibTransId="{7C8DCDFE-AC41-40A3-984F-CF90117E89BB}"/>
    <dgm:cxn modelId="{51B89476-EAA3-40DB-B195-921128771B0D}" srcId="{C71B71B1-5DB2-497C-BD40-B51E2F922395}" destId="{93D440F6-EDEA-48EB-A963-3F75CACD9136}" srcOrd="0" destOrd="0" parTransId="{0BC5EF20-CAAF-4045-9F23-EBC7475B89AF}" sibTransId="{9B7AE42D-CC25-42B4-895C-ADE749AADFDC}"/>
    <dgm:cxn modelId="{0E122557-9103-428F-97CF-774130E99793}" srcId="{F405257E-F726-4B91-8CBE-00A48966F211}" destId="{C71B71B1-5DB2-497C-BD40-B51E2F922395}" srcOrd="2" destOrd="0" parTransId="{221CA43D-9A93-44E0-A5EF-B0D0DB6A2C02}" sibTransId="{65E16A77-3AB6-4A16-BF90-480EADAFB712}"/>
    <dgm:cxn modelId="{07756E8A-6678-4744-B891-F8DB05947F65}" type="presOf" srcId="{9D50202A-FF8B-42FF-87AF-77886436AF46}" destId="{837A3DCF-9CFC-4F12-A59A-2840923DDABD}" srcOrd="0" destOrd="0" presId="urn:microsoft.com/office/officeart/2017/3/layout/HorizontalPathTimeline"/>
    <dgm:cxn modelId="{015BDD8A-0D74-4633-A1A6-1FC9EE4C946E}" srcId="{F405257E-F726-4B91-8CBE-00A48966F211}" destId="{0CF2BA96-AF72-4E25-A35E-6EB4F1E317F4}" srcOrd="3" destOrd="0" parTransId="{E5BA47FD-0A20-4A2F-BA7D-E7304F69EFB4}" sibTransId="{1A48B106-1F47-478C-8D6B-CC1EE84D5825}"/>
    <dgm:cxn modelId="{845CE995-FE63-4915-A4DC-0824E24B4D20}" type="presOf" srcId="{8C97207D-ABA8-4D91-882E-5859CFFF9BE8}" destId="{B5D72CE0-65A3-42A5-93E8-A23A841213FF}" srcOrd="0" destOrd="0" presId="urn:microsoft.com/office/officeart/2017/3/layout/HorizontalPathTimeline"/>
    <dgm:cxn modelId="{D6B8349D-EFAF-42F3-A0B9-40FDF07D15F9}" type="presOf" srcId="{93D440F6-EDEA-48EB-A963-3F75CACD9136}" destId="{8FB6DF4C-85DA-4F75-A207-C7D2E87F795E}" srcOrd="0" destOrd="0" presId="urn:microsoft.com/office/officeart/2017/3/layout/HorizontalPathTimeline"/>
    <dgm:cxn modelId="{109333BF-2915-4833-8720-5CDCCAFEE794}" type="presOf" srcId="{561A491B-A2E5-4ADB-92BE-8E95BFCEAF33}" destId="{936397D7-B3F2-4AE7-8384-B77F6460B1A1}" srcOrd="0" destOrd="0" presId="urn:microsoft.com/office/officeart/2017/3/layout/HorizontalPathTimeline"/>
    <dgm:cxn modelId="{817BCFCB-2D85-4058-A178-D77CE955B473}" type="presOf" srcId="{952912A8-A2B1-41CD-8562-F2ED335C42B3}" destId="{B36B3CB5-FF56-4FBD-89CA-8C9E11ACA316}" srcOrd="0" destOrd="0" presId="urn:microsoft.com/office/officeart/2017/3/layout/HorizontalPathTimeline"/>
    <dgm:cxn modelId="{D33AB5D5-0845-4613-ABE6-77AD3F690226}" type="presOf" srcId="{2FE50AB9-1A3F-4266-A5B9-65B758E3FA89}" destId="{6D07E760-D5FB-4472-9334-0FF7702AEA67}" srcOrd="0" destOrd="0" presId="urn:microsoft.com/office/officeart/2017/3/layout/HorizontalPathTimeline"/>
    <dgm:cxn modelId="{3823A7DA-7954-4344-BCC7-79D04183369C}" srcId="{F405257E-F726-4B91-8CBE-00A48966F211}" destId="{8C97207D-ABA8-4D91-882E-5859CFFF9BE8}" srcOrd="4" destOrd="0" parTransId="{E16EADDB-623F-4E27-8607-3B81457CA153}" sibTransId="{566164EE-0830-44D7-865F-30257003CB9A}"/>
    <dgm:cxn modelId="{F460E5DD-35AE-425C-AF16-4DAD8119CE00}" srcId="{CFFE8939-46BB-41D8-A345-0AB85DAA3852}" destId="{9D50202A-FF8B-42FF-87AF-77886436AF46}" srcOrd="0" destOrd="0" parTransId="{83CA0C5D-4419-48DF-BA3D-51A8F12D057A}" sibTransId="{64CD786E-B6B8-4414-96B1-FEC1D46FFF67}"/>
    <dgm:cxn modelId="{F12D5EE3-ABBA-4B83-A76B-F165AD257769}" srcId="{F405257E-F726-4B91-8CBE-00A48966F211}" destId="{CFFE8939-46BB-41D8-A345-0AB85DAA3852}" srcOrd="0" destOrd="0" parTransId="{E210A97F-61A5-49F9-8CCE-60F0F48743EC}" sibTransId="{105E282D-A055-4616-9202-5DEB7D527152}"/>
    <dgm:cxn modelId="{EA2095E4-A2E6-4D92-94F2-E1F568593645}" type="presOf" srcId="{0CF2BA96-AF72-4E25-A35E-6EB4F1E317F4}" destId="{0105C60D-F10C-4B48-B5AD-1C33D6D8FD1E}" srcOrd="0" destOrd="0" presId="urn:microsoft.com/office/officeart/2017/3/layout/HorizontalPathTimeline"/>
    <dgm:cxn modelId="{191131E7-69EF-461D-8855-DA9E083F3306}" type="presOf" srcId="{85C04E74-DCAB-4BD6-849D-F6D3437546B4}" destId="{DE6C73CB-ED55-478C-AF3F-F078E6696983}" srcOrd="0" destOrd="0" presId="urn:microsoft.com/office/officeart/2017/3/layout/HorizontalPathTimeline"/>
    <dgm:cxn modelId="{5E2F4FEC-B61D-4F3D-8FF5-5E46C60E1242}" srcId="{F405257E-F726-4B91-8CBE-00A48966F211}" destId="{952912A8-A2B1-41CD-8562-F2ED335C42B3}" srcOrd="5" destOrd="0" parTransId="{027D1B44-6BDC-4917-A629-8F287FEDFD1B}" sibTransId="{E1B7F69D-CEE1-45F7-AF54-2514B8D59985}"/>
    <dgm:cxn modelId="{C6AA6FC5-F30D-4D8B-8A66-51E9E2CD5EAB}" type="presParOf" srcId="{1F727B68-1443-48A4-81C7-F739A892F3D4}" destId="{B829F0A1-402D-4C5B-8B2A-B8C47D321483}" srcOrd="0" destOrd="0" presId="urn:microsoft.com/office/officeart/2017/3/layout/HorizontalPathTimeline"/>
    <dgm:cxn modelId="{257AC1CA-2B45-4513-BF30-2DA1F0732DC5}" type="presParOf" srcId="{1F727B68-1443-48A4-81C7-F739A892F3D4}" destId="{86DF2FC8-8DF9-402D-B3FA-95E287353BD4}" srcOrd="1" destOrd="0" presId="urn:microsoft.com/office/officeart/2017/3/layout/HorizontalPathTimeline"/>
    <dgm:cxn modelId="{6C1F7810-9917-42C4-AD12-D06AFB074D5F}" type="presParOf" srcId="{86DF2FC8-8DF9-402D-B3FA-95E287353BD4}" destId="{5830AE72-6756-4F74-9B84-8415E206EDD4}" srcOrd="0" destOrd="0" presId="urn:microsoft.com/office/officeart/2017/3/layout/HorizontalPathTimeline"/>
    <dgm:cxn modelId="{E66A5CDB-36B9-45D8-9CAE-A37716B40E22}" type="presParOf" srcId="{5830AE72-6756-4F74-9B84-8415E206EDD4}" destId="{D9A290D8-1FC8-4F23-9189-22328E898F40}" srcOrd="0" destOrd="0" presId="urn:microsoft.com/office/officeart/2017/3/layout/HorizontalPathTimeline"/>
    <dgm:cxn modelId="{54E707E8-8B07-4640-8E6D-6FCC2027E670}" type="presParOf" srcId="{5830AE72-6756-4F74-9B84-8415E206EDD4}" destId="{24ACD085-D646-4455-A22F-6A198345AE0E}" srcOrd="1" destOrd="0" presId="urn:microsoft.com/office/officeart/2017/3/layout/HorizontalPathTimeline"/>
    <dgm:cxn modelId="{7FD4A1C5-C255-4830-8CBB-C3BB3F33BC09}" type="presParOf" srcId="{24ACD085-D646-4455-A22F-6A198345AE0E}" destId="{837A3DCF-9CFC-4F12-A59A-2840923DDABD}" srcOrd="0" destOrd="0" presId="urn:microsoft.com/office/officeart/2017/3/layout/HorizontalPathTimeline"/>
    <dgm:cxn modelId="{AC4F6A88-C26B-4234-9AA8-717B5FB5E680}" type="presParOf" srcId="{24ACD085-D646-4455-A22F-6A198345AE0E}" destId="{9716A817-345F-4E7B-A992-1E9092C9E36B}" srcOrd="1" destOrd="0" presId="urn:microsoft.com/office/officeart/2017/3/layout/HorizontalPathTimeline"/>
    <dgm:cxn modelId="{80473EF5-26B0-4219-884C-FF0DB71C2F3B}" type="presParOf" srcId="{5830AE72-6756-4F74-9B84-8415E206EDD4}" destId="{1659B43D-55A0-4A1D-AFB6-3E5C3C548971}" srcOrd="2" destOrd="0" presId="urn:microsoft.com/office/officeart/2017/3/layout/HorizontalPathTimeline"/>
    <dgm:cxn modelId="{3CA83EB0-0EB3-450B-9B95-3B6FDBD8A7EC}" type="presParOf" srcId="{5830AE72-6756-4F74-9B84-8415E206EDD4}" destId="{E8349FC5-DF75-429D-9BE1-A9CBE9912E1D}" srcOrd="3" destOrd="0" presId="urn:microsoft.com/office/officeart/2017/3/layout/HorizontalPathTimeline"/>
    <dgm:cxn modelId="{9D0E56E5-2AE8-414D-9F86-DCFC42FA17EF}" type="presParOf" srcId="{5830AE72-6756-4F74-9B84-8415E206EDD4}" destId="{89E1C1ED-E3C4-4E8E-97D4-83D6582C0F71}" srcOrd="4" destOrd="0" presId="urn:microsoft.com/office/officeart/2017/3/layout/HorizontalPathTimeline"/>
    <dgm:cxn modelId="{39C782FF-CE3E-438F-BF1A-F3DB1EF3157A}" type="presParOf" srcId="{86DF2FC8-8DF9-402D-B3FA-95E287353BD4}" destId="{5A3CBB56-0FCA-41F9-B92A-448161315EF7}" srcOrd="1" destOrd="0" presId="urn:microsoft.com/office/officeart/2017/3/layout/HorizontalPathTimeline"/>
    <dgm:cxn modelId="{45BDE63F-97A2-4787-A3F7-B44AE9402776}" type="presParOf" srcId="{86DF2FC8-8DF9-402D-B3FA-95E287353BD4}" destId="{72886FBF-7A71-4B27-9740-DDC1E3C8D464}" srcOrd="2" destOrd="0" presId="urn:microsoft.com/office/officeart/2017/3/layout/HorizontalPathTimeline"/>
    <dgm:cxn modelId="{A416ACF8-3DE9-4BB2-AAF2-E8ACBBDAA2B1}" type="presParOf" srcId="{72886FBF-7A71-4B27-9740-DDC1E3C8D464}" destId="{936397D7-B3F2-4AE7-8384-B77F6460B1A1}" srcOrd="0" destOrd="0" presId="urn:microsoft.com/office/officeart/2017/3/layout/HorizontalPathTimeline"/>
    <dgm:cxn modelId="{1B48E0B1-9682-4AF4-A918-E38935F9420E}" type="presParOf" srcId="{72886FBF-7A71-4B27-9740-DDC1E3C8D464}" destId="{837CE0D7-616A-4DB3-BA87-D6A6F7F4264A}" srcOrd="1" destOrd="0" presId="urn:microsoft.com/office/officeart/2017/3/layout/HorizontalPathTimeline"/>
    <dgm:cxn modelId="{7AC92067-CE94-40B8-8456-6D95E8CD6E5E}" type="presParOf" srcId="{837CE0D7-616A-4DB3-BA87-D6A6F7F4264A}" destId="{DE6C73CB-ED55-478C-AF3F-F078E6696983}" srcOrd="0" destOrd="0" presId="urn:microsoft.com/office/officeart/2017/3/layout/HorizontalPathTimeline"/>
    <dgm:cxn modelId="{3281CD93-D532-450A-AF1F-BCB2A86E62AB}" type="presParOf" srcId="{837CE0D7-616A-4DB3-BA87-D6A6F7F4264A}" destId="{295167E0-CA4E-437E-A255-5D5C5CBA63D0}" srcOrd="1" destOrd="0" presId="urn:microsoft.com/office/officeart/2017/3/layout/HorizontalPathTimeline"/>
    <dgm:cxn modelId="{BBCCD829-BF72-4B19-AEFC-A8AB19632ADF}" type="presParOf" srcId="{72886FBF-7A71-4B27-9740-DDC1E3C8D464}" destId="{6ED17DA9-2A11-4306-BBF8-2725340C8592}" srcOrd="2" destOrd="0" presId="urn:microsoft.com/office/officeart/2017/3/layout/HorizontalPathTimeline"/>
    <dgm:cxn modelId="{BD2DCF70-2EB7-4BBC-9A57-7575B7CBF82A}" type="presParOf" srcId="{72886FBF-7A71-4B27-9740-DDC1E3C8D464}" destId="{3A6AC8A2-62C6-4FDC-977E-9D826A415572}" srcOrd="3" destOrd="0" presId="urn:microsoft.com/office/officeart/2017/3/layout/HorizontalPathTimeline"/>
    <dgm:cxn modelId="{384B10AC-5A95-428C-B49A-811D32052B37}" type="presParOf" srcId="{72886FBF-7A71-4B27-9740-DDC1E3C8D464}" destId="{DE56F302-DD3D-45D5-8341-27F964204BA7}" srcOrd="4" destOrd="0" presId="urn:microsoft.com/office/officeart/2017/3/layout/HorizontalPathTimeline"/>
    <dgm:cxn modelId="{143FE924-1AB2-451B-B943-1792E689B9D6}" type="presParOf" srcId="{86DF2FC8-8DF9-402D-B3FA-95E287353BD4}" destId="{5FA85BB2-804B-4C1D-872E-1CA16447956E}" srcOrd="3" destOrd="0" presId="urn:microsoft.com/office/officeart/2017/3/layout/HorizontalPathTimeline"/>
    <dgm:cxn modelId="{78C17381-626A-4BA5-A0A3-A5DBF9D99A3E}" type="presParOf" srcId="{86DF2FC8-8DF9-402D-B3FA-95E287353BD4}" destId="{4D3F1DBA-DEAE-4D6A-A582-0A87B6213FFD}" srcOrd="4" destOrd="0" presId="urn:microsoft.com/office/officeart/2017/3/layout/HorizontalPathTimeline"/>
    <dgm:cxn modelId="{C6291251-90E5-4968-8B63-A2ABE8289199}" type="presParOf" srcId="{4D3F1DBA-DEAE-4D6A-A582-0A87B6213FFD}" destId="{EC19E4D7-99AE-49D9-BB88-52F24CE458E2}" srcOrd="0" destOrd="0" presId="urn:microsoft.com/office/officeart/2017/3/layout/HorizontalPathTimeline"/>
    <dgm:cxn modelId="{89690BCE-257F-4E09-981B-ADADA004A5A7}" type="presParOf" srcId="{4D3F1DBA-DEAE-4D6A-A582-0A87B6213FFD}" destId="{E63C028B-ED20-44BB-B500-4D74E514D3DF}" srcOrd="1" destOrd="0" presId="urn:microsoft.com/office/officeart/2017/3/layout/HorizontalPathTimeline"/>
    <dgm:cxn modelId="{1023506F-2177-426B-A924-3A84C7A3FE66}" type="presParOf" srcId="{E63C028B-ED20-44BB-B500-4D74E514D3DF}" destId="{8FB6DF4C-85DA-4F75-A207-C7D2E87F795E}" srcOrd="0" destOrd="0" presId="urn:microsoft.com/office/officeart/2017/3/layout/HorizontalPathTimeline"/>
    <dgm:cxn modelId="{E11C8E1F-2513-48EE-848E-C7849B2AB783}" type="presParOf" srcId="{E63C028B-ED20-44BB-B500-4D74E514D3DF}" destId="{2885BA9C-D0C8-42CB-B74B-4077D2444CEC}" srcOrd="1" destOrd="0" presId="urn:microsoft.com/office/officeart/2017/3/layout/HorizontalPathTimeline"/>
    <dgm:cxn modelId="{5D361B13-2FEF-451F-98B1-FA26C1763A29}" type="presParOf" srcId="{4D3F1DBA-DEAE-4D6A-A582-0A87B6213FFD}" destId="{D32E70FB-C27F-4474-BCAC-F4672AB7A4D0}" srcOrd="2" destOrd="0" presId="urn:microsoft.com/office/officeart/2017/3/layout/HorizontalPathTimeline"/>
    <dgm:cxn modelId="{01D2B20B-1F76-4A72-AD15-AF75219FC796}" type="presParOf" srcId="{4D3F1DBA-DEAE-4D6A-A582-0A87B6213FFD}" destId="{8ACAA7D9-9D92-4320-8D0D-9F0EDA543E0A}" srcOrd="3" destOrd="0" presId="urn:microsoft.com/office/officeart/2017/3/layout/HorizontalPathTimeline"/>
    <dgm:cxn modelId="{74270426-E83D-4D31-9337-F16BC2F8EDE7}" type="presParOf" srcId="{4D3F1DBA-DEAE-4D6A-A582-0A87B6213FFD}" destId="{0940F5B8-066E-4A27-922B-77728D288493}" srcOrd="4" destOrd="0" presId="urn:microsoft.com/office/officeart/2017/3/layout/HorizontalPathTimeline"/>
    <dgm:cxn modelId="{8B538143-36F3-465B-A5D9-779BF30E0924}" type="presParOf" srcId="{86DF2FC8-8DF9-402D-B3FA-95E287353BD4}" destId="{5EBC3C14-1CD5-4040-9DF0-CA496FC87EF7}" srcOrd="5" destOrd="0" presId="urn:microsoft.com/office/officeart/2017/3/layout/HorizontalPathTimeline"/>
    <dgm:cxn modelId="{AD83B296-3DE5-4DBF-9E1A-C97C4A0237D4}" type="presParOf" srcId="{86DF2FC8-8DF9-402D-B3FA-95E287353BD4}" destId="{B7B510FB-1E93-4A6C-960F-EED267FE0B13}" srcOrd="6" destOrd="0" presId="urn:microsoft.com/office/officeart/2017/3/layout/HorizontalPathTimeline"/>
    <dgm:cxn modelId="{CA8F77CD-9688-419D-AAF6-2D19DF759D55}" type="presParOf" srcId="{B7B510FB-1E93-4A6C-960F-EED267FE0B13}" destId="{0105C60D-F10C-4B48-B5AD-1C33D6D8FD1E}" srcOrd="0" destOrd="0" presId="urn:microsoft.com/office/officeart/2017/3/layout/HorizontalPathTimeline"/>
    <dgm:cxn modelId="{87012F7F-669B-4B55-8F5D-D26449714656}" type="presParOf" srcId="{B7B510FB-1E93-4A6C-960F-EED267FE0B13}" destId="{8CBE2B18-7F2D-4B92-B4E9-FA267237B468}" srcOrd="1" destOrd="0" presId="urn:microsoft.com/office/officeart/2017/3/layout/HorizontalPathTimeline"/>
    <dgm:cxn modelId="{E7A239C6-3B25-4E0C-88EF-90E8FBCAEE80}" type="presParOf" srcId="{8CBE2B18-7F2D-4B92-B4E9-FA267237B468}" destId="{6D07E760-D5FB-4472-9334-0FF7702AEA67}" srcOrd="0" destOrd="0" presId="urn:microsoft.com/office/officeart/2017/3/layout/HorizontalPathTimeline"/>
    <dgm:cxn modelId="{DB4C4789-D551-43DE-B30A-77793E8BB1F8}" type="presParOf" srcId="{8CBE2B18-7F2D-4B92-B4E9-FA267237B468}" destId="{79F373B1-B13B-4928-AE57-7C48106346D0}" srcOrd="1" destOrd="0" presId="urn:microsoft.com/office/officeart/2017/3/layout/HorizontalPathTimeline"/>
    <dgm:cxn modelId="{AB4DC1EF-6732-4610-9C87-0D374C9076A0}" type="presParOf" srcId="{B7B510FB-1E93-4A6C-960F-EED267FE0B13}" destId="{9CE01E28-0084-4A00-9D25-0B886178C297}" srcOrd="2" destOrd="0" presId="urn:microsoft.com/office/officeart/2017/3/layout/HorizontalPathTimeline"/>
    <dgm:cxn modelId="{F46B2303-7392-4C70-B904-8406B32C7834}" type="presParOf" srcId="{B7B510FB-1E93-4A6C-960F-EED267FE0B13}" destId="{FD0847C4-9E2D-409F-8EE0-C72736CDCCA8}" srcOrd="3" destOrd="0" presId="urn:microsoft.com/office/officeart/2017/3/layout/HorizontalPathTimeline"/>
    <dgm:cxn modelId="{AAA85498-BBE4-425C-BB5D-73B41BA05D3D}" type="presParOf" srcId="{B7B510FB-1E93-4A6C-960F-EED267FE0B13}" destId="{0DBB2D6F-BDC6-4F85-ADE2-C712439D5C58}" srcOrd="4" destOrd="0" presId="urn:microsoft.com/office/officeart/2017/3/layout/HorizontalPathTimeline"/>
    <dgm:cxn modelId="{57D788CA-A04D-48E0-B917-49BC5CBC34BE}" type="presParOf" srcId="{86DF2FC8-8DF9-402D-B3FA-95E287353BD4}" destId="{0827AC87-8F63-4B13-876A-1A2A5983CE6D}" srcOrd="7" destOrd="0" presId="urn:microsoft.com/office/officeart/2017/3/layout/HorizontalPathTimeline"/>
    <dgm:cxn modelId="{F34846E1-1AC3-4DED-9BD1-067FA4F764A9}" type="presParOf" srcId="{86DF2FC8-8DF9-402D-B3FA-95E287353BD4}" destId="{595B2720-ABCF-4DB5-92B0-1455313C4D11}" srcOrd="8" destOrd="0" presId="urn:microsoft.com/office/officeart/2017/3/layout/HorizontalPathTimeline"/>
    <dgm:cxn modelId="{6FC742BA-B426-428E-A218-C2E2A0EE3B73}" type="presParOf" srcId="{595B2720-ABCF-4DB5-92B0-1455313C4D11}" destId="{B5D72CE0-65A3-42A5-93E8-A23A841213FF}" srcOrd="0" destOrd="0" presId="urn:microsoft.com/office/officeart/2017/3/layout/HorizontalPathTimeline"/>
    <dgm:cxn modelId="{74D4D1E5-D843-4A9A-B19C-85291FBF5049}" type="presParOf" srcId="{595B2720-ABCF-4DB5-92B0-1455313C4D11}" destId="{0D223D90-6991-4F50-97BF-0FAAD714260F}" srcOrd="1" destOrd="0" presId="urn:microsoft.com/office/officeart/2017/3/layout/HorizontalPathTimeline"/>
    <dgm:cxn modelId="{8E9567A2-6F1B-4344-AF65-0C4D00876119}" type="presParOf" srcId="{0D223D90-6991-4F50-97BF-0FAAD714260F}" destId="{79DDBF15-8E34-4F4A-9D1D-6D6CE691DAEE}" srcOrd="0" destOrd="0" presId="urn:microsoft.com/office/officeart/2017/3/layout/HorizontalPathTimeline"/>
    <dgm:cxn modelId="{38BDCF4B-F5B8-4BFC-BF93-C8511EAFFA74}" type="presParOf" srcId="{0D223D90-6991-4F50-97BF-0FAAD714260F}" destId="{59327184-F5EE-4755-9824-C29AF03AEBC8}" srcOrd="1" destOrd="0" presId="urn:microsoft.com/office/officeart/2017/3/layout/HorizontalPathTimeline"/>
    <dgm:cxn modelId="{1DD66E33-DED4-42C9-9285-04E12CA91D67}" type="presParOf" srcId="{595B2720-ABCF-4DB5-92B0-1455313C4D11}" destId="{86BAF4F2-085E-4F58-A853-97CEF2F3AD15}" srcOrd="2" destOrd="0" presId="urn:microsoft.com/office/officeart/2017/3/layout/HorizontalPathTimeline"/>
    <dgm:cxn modelId="{FA427B48-1F67-4772-9DC5-DDDA1BA1655B}" type="presParOf" srcId="{595B2720-ABCF-4DB5-92B0-1455313C4D11}" destId="{3287BADE-2FBE-49BB-92F8-C25F30B5F368}" srcOrd="3" destOrd="0" presId="urn:microsoft.com/office/officeart/2017/3/layout/HorizontalPathTimeline"/>
    <dgm:cxn modelId="{56B7994F-2A46-4B3C-82BA-0E2064D31FC4}" type="presParOf" srcId="{595B2720-ABCF-4DB5-92B0-1455313C4D11}" destId="{C939991B-BEAA-4A8F-B7B1-88302158FA8C}" srcOrd="4" destOrd="0" presId="urn:microsoft.com/office/officeart/2017/3/layout/HorizontalPathTimeline"/>
    <dgm:cxn modelId="{0914A164-CC42-40F0-8CE2-D50DE6CED677}" type="presParOf" srcId="{86DF2FC8-8DF9-402D-B3FA-95E287353BD4}" destId="{27E7818D-DD82-4A0A-9A7D-CA79488570E4}" srcOrd="9" destOrd="0" presId="urn:microsoft.com/office/officeart/2017/3/layout/HorizontalPathTimeline"/>
    <dgm:cxn modelId="{38B54C44-0BE0-4958-8DDE-DADF058E89DB}" type="presParOf" srcId="{86DF2FC8-8DF9-402D-B3FA-95E287353BD4}" destId="{FF274D58-2B43-44C8-8D99-5EBCAFFF3A23}" srcOrd="10" destOrd="0" presId="urn:microsoft.com/office/officeart/2017/3/layout/HorizontalPathTimeline"/>
    <dgm:cxn modelId="{CE663558-6369-4EDB-A2B5-709EF3EEC968}" type="presParOf" srcId="{FF274D58-2B43-44C8-8D99-5EBCAFFF3A23}" destId="{B36B3CB5-FF56-4FBD-89CA-8C9E11ACA316}" srcOrd="0" destOrd="0" presId="urn:microsoft.com/office/officeart/2017/3/layout/HorizontalPathTimeline"/>
    <dgm:cxn modelId="{E15F5CBE-8A62-40F5-8ECC-5B583D2B729F}" type="presParOf" srcId="{FF274D58-2B43-44C8-8D99-5EBCAFFF3A23}" destId="{6417F9B6-D724-4424-B4E2-2D6408C90676}" srcOrd="1" destOrd="0" presId="urn:microsoft.com/office/officeart/2017/3/layout/HorizontalPathTimeline"/>
    <dgm:cxn modelId="{8C2408DC-1A7E-4CD8-8FF2-D5F724D335C3}" type="presParOf" srcId="{6417F9B6-D724-4424-B4E2-2D6408C90676}" destId="{C7821F57-0499-4E9D-8EB4-8E9EF476DA02}" srcOrd="0" destOrd="0" presId="urn:microsoft.com/office/officeart/2017/3/layout/HorizontalPathTimeline"/>
    <dgm:cxn modelId="{E0558C0B-2773-4840-A623-8C40DB02F820}" type="presParOf" srcId="{6417F9B6-D724-4424-B4E2-2D6408C90676}" destId="{D9348481-92EB-41A0-8742-4C478942D65F}" srcOrd="1" destOrd="0" presId="urn:microsoft.com/office/officeart/2017/3/layout/HorizontalPathTimeline"/>
    <dgm:cxn modelId="{3052047D-6133-4104-BC08-B1597499D5EE}" type="presParOf" srcId="{FF274D58-2B43-44C8-8D99-5EBCAFFF3A23}" destId="{0C245FB7-24D9-4188-A34A-5241310BA120}" srcOrd="2" destOrd="0" presId="urn:microsoft.com/office/officeart/2017/3/layout/HorizontalPathTimeline"/>
    <dgm:cxn modelId="{7BB6C856-890F-4613-B0F1-22723685C0FA}" type="presParOf" srcId="{FF274D58-2B43-44C8-8D99-5EBCAFFF3A23}" destId="{A78FB85B-7D05-4EB8-8E97-DC25524D01BF}" srcOrd="3" destOrd="0" presId="urn:microsoft.com/office/officeart/2017/3/layout/HorizontalPathTimeline"/>
    <dgm:cxn modelId="{CCCD30E4-4F1B-47E4-8564-5C0B15601A7E}" type="presParOf" srcId="{FF274D58-2B43-44C8-8D99-5EBCAFFF3A23}" destId="{9D3E995B-E781-46ED-B1C0-A428DC158B5B}" srcOrd="4" destOrd="0" presId="urn:microsoft.com/office/officeart/2017/3/layout/HorizontalPathTimeline"/>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05257E-F726-4B91-8CBE-00A48966F211}"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CFFE8939-46BB-41D8-A345-0AB85DAA3852}">
      <dgm:prSet custT="1"/>
      <dgm:spPr/>
      <dgm:t>
        <a:bodyPr/>
        <a:lstStyle/>
        <a:p>
          <a:pPr>
            <a:defRPr b="1"/>
          </a:pPr>
          <a:r>
            <a:rPr lang="en-US" sz="2800" dirty="0"/>
            <a:t>12 Mar.</a:t>
          </a:r>
        </a:p>
      </dgm:t>
    </dgm:pt>
    <dgm:pt modelId="{E210A97F-61A5-49F9-8CCE-60F0F48743EC}" type="parTrans" cxnId="{F12D5EE3-ABBA-4B83-A76B-F165AD257769}">
      <dgm:prSet/>
      <dgm:spPr/>
      <dgm:t>
        <a:bodyPr/>
        <a:lstStyle/>
        <a:p>
          <a:endParaRPr lang="en-US"/>
        </a:p>
      </dgm:t>
    </dgm:pt>
    <dgm:pt modelId="{105E282D-A055-4616-9202-5DEB7D527152}" type="sibTrans" cxnId="{F12D5EE3-ABBA-4B83-A76B-F165AD257769}">
      <dgm:prSet/>
      <dgm:spPr/>
      <dgm:t>
        <a:bodyPr/>
        <a:lstStyle/>
        <a:p>
          <a:endParaRPr lang="en-US"/>
        </a:p>
      </dgm:t>
    </dgm:pt>
    <dgm:pt modelId="{9D50202A-FF8B-42FF-87AF-77886436AF46}">
      <dgm:prSet custT="1"/>
      <dgm:spPr/>
      <dgm:t>
        <a:bodyPr/>
        <a:lstStyle/>
        <a:p>
          <a:r>
            <a:rPr lang="en-US" sz="2400" dirty="0"/>
            <a:t>End of block 5</a:t>
          </a:r>
        </a:p>
      </dgm:t>
    </dgm:pt>
    <dgm:pt modelId="{83CA0C5D-4419-48DF-BA3D-51A8F12D057A}" type="parTrans" cxnId="{F460E5DD-35AE-425C-AF16-4DAD8119CE00}">
      <dgm:prSet/>
      <dgm:spPr/>
      <dgm:t>
        <a:bodyPr/>
        <a:lstStyle/>
        <a:p>
          <a:endParaRPr lang="en-US"/>
        </a:p>
      </dgm:t>
    </dgm:pt>
    <dgm:pt modelId="{64CD786E-B6B8-4414-96B1-FEC1D46FFF67}" type="sibTrans" cxnId="{F460E5DD-35AE-425C-AF16-4DAD8119CE00}">
      <dgm:prSet/>
      <dgm:spPr/>
      <dgm:t>
        <a:bodyPr/>
        <a:lstStyle/>
        <a:p>
          <a:endParaRPr lang="en-US"/>
        </a:p>
      </dgm:t>
    </dgm:pt>
    <dgm:pt modelId="{561A491B-A2E5-4ADB-92BE-8E95BFCEAF33}">
      <dgm:prSet custT="1"/>
      <dgm:spPr/>
      <dgm:t>
        <a:bodyPr/>
        <a:lstStyle/>
        <a:p>
          <a:pPr>
            <a:defRPr b="1"/>
          </a:pPr>
          <a:r>
            <a:rPr lang="en-US" sz="2800" dirty="0"/>
            <a:t>15 Mar.</a:t>
          </a:r>
        </a:p>
      </dgm:t>
    </dgm:pt>
    <dgm:pt modelId="{8DD51E25-6CEC-49F5-8D0C-18B272FF9831}" type="parTrans" cxnId="{35CED627-9E7D-4286-853B-3E0AFFE8BD0B}">
      <dgm:prSet/>
      <dgm:spPr/>
      <dgm:t>
        <a:bodyPr/>
        <a:lstStyle/>
        <a:p>
          <a:endParaRPr lang="en-US"/>
        </a:p>
      </dgm:t>
    </dgm:pt>
    <dgm:pt modelId="{BCDD855F-933F-4831-9F9B-6321F1C1213C}" type="sibTrans" cxnId="{35CED627-9E7D-4286-853B-3E0AFFE8BD0B}">
      <dgm:prSet/>
      <dgm:spPr/>
      <dgm:t>
        <a:bodyPr/>
        <a:lstStyle/>
        <a:p>
          <a:endParaRPr lang="en-US"/>
        </a:p>
      </dgm:t>
    </dgm:pt>
    <dgm:pt modelId="{85C04E74-DCAB-4BD6-849D-F6D3437546B4}">
      <dgm:prSet custT="1"/>
      <dgm:spPr/>
      <dgm:t>
        <a:bodyPr/>
        <a:lstStyle/>
        <a:p>
          <a:r>
            <a:rPr lang="en-US" sz="2400" dirty="0"/>
            <a:t>Preparation week block 6</a:t>
          </a:r>
        </a:p>
        <a:p>
          <a:r>
            <a:rPr lang="en-US" sz="2000" i="1" dirty="0">
              <a:solidFill>
                <a:srgbClr val="FF0000"/>
              </a:solidFill>
            </a:rPr>
            <a:t>Survival Skills reflection 5 due Friday 19 March </a:t>
          </a:r>
          <a:endParaRPr lang="en-US" sz="2400" dirty="0"/>
        </a:p>
      </dgm:t>
    </dgm:pt>
    <dgm:pt modelId="{9B1254C0-F331-4A62-9F1F-F79B92EE324C}" type="parTrans" cxnId="{C7F9CD00-8971-4600-9D71-7ED594C68F0B}">
      <dgm:prSet/>
      <dgm:spPr/>
      <dgm:t>
        <a:bodyPr/>
        <a:lstStyle/>
        <a:p>
          <a:endParaRPr lang="en-US"/>
        </a:p>
      </dgm:t>
    </dgm:pt>
    <dgm:pt modelId="{EE3477DE-6ACF-4181-B2ED-AA1BBC0E099E}" type="sibTrans" cxnId="{C7F9CD00-8971-4600-9D71-7ED594C68F0B}">
      <dgm:prSet/>
      <dgm:spPr/>
      <dgm:t>
        <a:bodyPr/>
        <a:lstStyle/>
        <a:p>
          <a:endParaRPr lang="en-US"/>
        </a:p>
      </dgm:t>
    </dgm:pt>
    <dgm:pt modelId="{C71B71B1-5DB2-497C-BD40-B51E2F922395}">
      <dgm:prSet custT="1"/>
      <dgm:spPr/>
      <dgm:t>
        <a:bodyPr/>
        <a:lstStyle/>
        <a:p>
          <a:pPr>
            <a:defRPr b="1"/>
          </a:pPr>
          <a:r>
            <a:rPr lang="en-US" sz="2800" dirty="0"/>
            <a:t>22 Mar. – 8 Apr.</a:t>
          </a:r>
        </a:p>
      </dgm:t>
    </dgm:pt>
    <dgm:pt modelId="{221CA43D-9A93-44E0-A5EF-B0D0DB6A2C02}" type="parTrans" cxnId="{0E122557-9103-428F-97CF-774130E99793}">
      <dgm:prSet/>
      <dgm:spPr/>
      <dgm:t>
        <a:bodyPr/>
        <a:lstStyle/>
        <a:p>
          <a:endParaRPr lang="en-US"/>
        </a:p>
      </dgm:t>
    </dgm:pt>
    <dgm:pt modelId="{65E16A77-3AB6-4A16-BF90-480EADAFB712}" type="sibTrans" cxnId="{0E122557-9103-428F-97CF-774130E99793}">
      <dgm:prSet/>
      <dgm:spPr/>
      <dgm:t>
        <a:bodyPr/>
        <a:lstStyle/>
        <a:p>
          <a:endParaRPr lang="en-US"/>
        </a:p>
      </dgm:t>
    </dgm:pt>
    <dgm:pt modelId="{93D440F6-EDEA-48EB-A963-3F75CACD9136}">
      <dgm:prSet custT="1"/>
      <dgm:spPr/>
      <dgm:t>
        <a:bodyPr/>
        <a:lstStyle/>
        <a:p>
          <a:r>
            <a:rPr lang="en-US" sz="2400" dirty="0"/>
            <a:t>Easter break</a:t>
          </a:r>
        </a:p>
        <a:p>
          <a:r>
            <a:rPr lang="en-GB" sz="2000" i="1" dirty="0">
              <a:solidFill>
                <a:srgbClr val="002060"/>
              </a:solidFill>
            </a:rPr>
            <a:t>Submission of ideas for essay (formative assessment) Wednesday 7 April</a:t>
          </a:r>
          <a:endParaRPr lang="en-US" sz="1000" dirty="0"/>
        </a:p>
      </dgm:t>
    </dgm:pt>
    <dgm:pt modelId="{0BC5EF20-CAAF-4045-9F23-EBC7475B89AF}" type="parTrans" cxnId="{51B89476-EAA3-40DB-B195-921128771B0D}">
      <dgm:prSet/>
      <dgm:spPr/>
      <dgm:t>
        <a:bodyPr/>
        <a:lstStyle/>
        <a:p>
          <a:endParaRPr lang="en-US"/>
        </a:p>
      </dgm:t>
    </dgm:pt>
    <dgm:pt modelId="{9B7AE42D-CC25-42B4-895C-ADE749AADFDC}" type="sibTrans" cxnId="{51B89476-EAA3-40DB-B195-921128771B0D}">
      <dgm:prSet/>
      <dgm:spPr/>
      <dgm:t>
        <a:bodyPr/>
        <a:lstStyle/>
        <a:p>
          <a:endParaRPr lang="en-US"/>
        </a:p>
      </dgm:t>
    </dgm:pt>
    <dgm:pt modelId="{0CF2BA96-AF72-4E25-A35E-6EB4F1E317F4}">
      <dgm:prSet custT="1"/>
      <dgm:spPr/>
      <dgm:t>
        <a:bodyPr/>
        <a:lstStyle/>
        <a:p>
          <a:pPr>
            <a:defRPr b="1"/>
          </a:pPr>
          <a:r>
            <a:rPr lang="en-US" sz="2800" dirty="0"/>
            <a:t>8–30 Apr.</a:t>
          </a:r>
        </a:p>
      </dgm:t>
    </dgm:pt>
    <dgm:pt modelId="{E5BA47FD-0A20-4A2F-BA7D-E7304F69EFB4}" type="parTrans" cxnId="{015BDD8A-0D74-4633-A1A6-1FC9EE4C946E}">
      <dgm:prSet/>
      <dgm:spPr/>
      <dgm:t>
        <a:bodyPr/>
        <a:lstStyle/>
        <a:p>
          <a:endParaRPr lang="en-US"/>
        </a:p>
      </dgm:t>
    </dgm:pt>
    <dgm:pt modelId="{1A48B106-1F47-478C-8D6B-CC1EE84D5825}" type="sibTrans" cxnId="{015BDD8A-0D74-4633-A1A6-1FC9EE4C946E}">
      <dgm:prSet/>
      <dgm:spPr/>
      <dgm:t>
        <a:bodyPr/>
        <a:lstStyle/>
        <a:p>
          <a:endParaRPr lang="en-US"/>
        </a:p>
      </dgm:t>
    </dgm:pt>
    <dgm:pt modelId="{2FE50AB9-1A3F-4266-A5B9-65B758E3FA89}">
      <dgm:prSet custT="1"/>
      <dgm:spPr/>
      <dgm:t>
        <a:bodyPr/>
        <a:lstStyle/>
        <a:p>
          <a:r>
            <a:rPr lang="en-US" sz="2400" dirty="0"/>
            <a:t>Block 6</a:t>
          </a:r>
        </a:p>
        <a:p>
          <a:r>
            <a:rPr lang="en-GB" sz="2000" i="1" dirty="0">
              <a:solidFill>
                <a:srgbClr val="002060"/>
              </a:solidFill>
            </a:rPr>
            <a:t>Alex available for Teams meetings re: independent investigation</a:t>
          </a:r>
          <a:r>
            <a:rPr lang="en-GB" sz="2000" dirty="0">
              <a:solidFill>
                <a:srgbClr val="002060"/>
              </a:solidFill>
            </a:rPr>
            <a:t> </a:t>
          </a:r>
          <a:endParaRPr lang="en-US" sz="2000" dirty="0"/>
        </a:p>
      </dgm:t>
    </dgm:pt>
    <dgm:pt modelId="{1F696BA0-96E9-4B2F-919D-981E20B287A7}" type="parTrans" cxnId="{95E77333-C9A9-4307-AE60-504565942D49}">
      <dgm:prSet/>
      <dgm:spPr/>
      <dgm:t>
        <a:bodyPr/>
        <a:lstStyle/>
        <a:p>
          <a:endParaRPr lang="en-US"/>
        </a:p>
      </dgm:t>
    </dgm:pt>
    <dgm:pt modelId="{E902EC7C-DC23-4019-9CAF-7424878B19A5}" type="sibTrans" cxnId="{95E77333-C9A9-4307-AE60-504565942D49}">
      <dgm:prSet/>
      <dgm:spPr/>
      <dgm:t>
        <a:bodyPr/>
        <a:lstStyle/>
        <a:p>
          <a:endParaRPr lang="en-US"/>
        </a:p>
      </dgm:t>
    </dgm:pt>
    <dgm:pt modelId="{8C97207D-ABA8-4D91-882E-5859CFFF9BE8}">
      <dgm:prSet custT="1"/>
      <dgm:spPr/>
      <dgm:t>
        <a:bodyPr/>
        <a:lstStyle/>
        <a:p>
          <a:pPr>
            <a:defRPr b="1"/>
          </a:pPr>
          <a:r>
            <a:rPr lang="en-US" sz="2800" dirty="0"/>
            <a:t>3 May</a:t>
          </a:r>
        </a:p>
      </dgm:t>
    </dgm:pt>
    <dgm:pt modelId="{E16EADDB-623F-4E27-8607-3B81457CA153}" type="parTrans" cxnId="{3823A7DA-7954-4344-BCC7-79D04183369C}">
      <dgm:prSet/>
      <dgm:spPr/>
      <dgm:t>
        <a:bodyPr/>
        <a:lstStyle/>
        <a:p>
          <a:endParaRPr lang="en-US"/>
        </a:p>
      </dgm:t>
    </dgm:pt>
    <dgm:pt modelId="{566164EE-0830-44D7-865F-30257003CB9A}" type="sibTrans" cxnId="{3823A7DA-7954-4344-BCC7-79D04183369C}">
      <dgm:prSet/>
      <dgm:spPr/>
      <dgm:t>
        <a:bodyPr/>
        <a:lstStyle/>
        <a:p>
          <a:endParaRPr lang="en-US"/>
        </a:p>
      </dgm:t>
    </dgm:pt>
    <dgm:pt modelId="{04AC6B83-0D63-4BF2-8D99-AA6435166FDD}">
      <dgm:prSet custT="1"/>
      <dgm:spPr/>
      <dgm:t>
        <a:bodyPr/>
        <a:lstStyle/>
        <a:p>
          <a:r>
            <a:rPr lang="en-US" sz="2400" dirty="0"/>
            <a:t>Preparation week for block 7 </a:t>
          </a:r>
          <a:r>
            <a:rPr lang="en-GB" sz="2000" i="1" dirty="0">
              <a:solidFill>
                <a:srgbClr val="002060"/>
              </a:solidFill>
            </a:rPr>
            <a:t>Draft plan (formative) Wed 5 May; </a:t>
          </a:r>
          <a:r>
            <a:rPr lang="en-GB" sz="2000" i="1" dirty="0">
              <a:solidFill>
                <a:srgbClr val="FF0000"/>
              </a:solidFill>
            </a:rPr>
            <a:t>Survival skills reflection 6 due Fri  7 May</a:t>
          </a:r>
          <a:endParaRPr lang="en-US" sz="2000" dirty="0"/>
        </a:p>
      </dgm:t>
    </dgm:pt>
    <dgm:pt modelId="{DD234A24-E8C3-408C-A6F5-A8234578F244}" type="parTrans" cxnId="{0599DB74-2EDF-49FD-AE38-A4C1B83C21DC}">
      <dgm:prSet/>
      <dgm:spPr/>
      <dgm:t>
        <a:bodyPr/>
        <a:lstStyle/>
        <a:p>
          <a:endParaRPr lang="en-US"/>
        </a:p>
      </dgm:t>
    </dgm:pt>
    <dgm:pt modelId="{7C8DCDFE-AC41-40A3-984F-CF90117E89BB}" type="sibTrans" cxnId="{0599DB74-2EDF-49FD-AE38-A4C1B83C21DC}">
      <dgm:prSet/>
      <dgm:spPr/>
      <dgm:t>
        <a:bodyPr/>
        <a:lstStyle/>
        <a:p>
          <a:endParaRPr lang="en-US"/>
        </a:p>
      </dgm:t>
    </dgm:pt>
    <dgm:pt modelId="{952912A8-A2B1-41CD-8562-F2ED335C42B3}">
      <dgm:prSet custT="1"/>
      <dgm:spPr/>
      <dgm:t>
        <a:bodyPr/>
        <a:lstStyle/>
        <a:p>
          <a:pPr>
            <a:defRPr b="1"/>
          </a:pPr>
          <a:r>
            <a:rPr lang="en-US" sz="2800" dirty="0"/>
            <a:t>10 May – 4 June</a:t>
          </a:r>
        </a:p>
      </dgm:t>
    </dgm:pt>
    <dgm:pt modelId="{027D1B44-6BDC-4917-A629-8F287FEDFD1B}" type="parTrans" cxnId="{5E2F4FEC-B61D-4F3D-8FF5-5E46C60E1242}">
      <dgm:prSet/>
      <dgm:spPr/>
      <dgm:t>
        <a:bodyPr/>
        <a:lstStyle/>
        <a:p>
          <a:endParaRPr lang="en-US"/>
        </a:p>
      </dgm:t>
    </dgm:pt>
    <dgm:pt modelId="{E1B7F69D-CEE1-45F7-AF54-2514B8D59985}" type="sibTrans" cxnId="{5E2F4FEC-B61D-4F3D-8FF5-5E46C60E1242}">
      <dgm:prSet/>
      <dgm:spPr/>
      <dgm:t>
        <a:bodyPr/>
        <a:lstStyle/>
        <a:p>
          <a:endParaRPr lang="en-US"/>
        </a:p>
      </dgm:t>
    </dgm:pt>
    <dgm:pt modelId="{18BC0B44-FDE2-4864-BCB2-09CDE2A39EC5}">
      <dgm:prSet custT="1"/>
      <dgm:spPr/>
      <dgm:t>
        <a:bodyPr/>
        <a:lstStyle/>
        <a:p>
          <a:endParaRPr lang="en-US" sz="2800" dirty="0"/>
        </a:p>
        <a:p>
          <a:r>
            <a:rPr lang="en-US" sz="2400" dirty="0"/>
            <a:t>Block 7</a:t>
          </a:r>
        </a:p>
        <a:p>
          <a:r>
            <a:rPr lang="en-GB" sz="2000" i="1" dirty="0">
              <a:solidFill>
                <a:srgbClr val="002060"/>
              </a:solidFill>
            </a:rPr>
            <a:t>Assessed plan Sun 16 May; essay, Fri4 June</a:t>
          </a:r>
          <a:endParaRPr lang="en-US" sz="2000" dirty="0"/>
        </a:p>
      </dgm:t>
    </dgm:pt>
    <dgm:pt modelId="{BF3CD6A7-8EAB-4E9E-ACAE-59B7BBFD3220}" type="parTrans" cxnId="{5AF95942-8F63-4825-A57A-FA5F884A68DC}">
      <dgm:prSet/>
      <dgm:spPr/>
      <dgm:t>
        <a:bodyPr/>
        <a:lstStyle/>
        <a:p>
          <a:endParaRPr lang="en-US"/>
        </a:p>
      </dgm:t>
    </dgm:pt>
    <dgm:pt modelId="{B1C24005-742F-4855-BB01-458A195C70ED}" type="sibTrans" cxnId="{5AF95942-8F63-4825-A57A-FA5F884A68DC}">
      <dgm:prSet/>
      <dgm:spPr/>
      <dgm:t>
        <a:bodyPr/>
        <a:lstStyle/>
        <a:p>
          <a:endParaRPr lang="en-US"/>
        </a:p>
      </dgm:t>
    </dgm:pt>
    <dgm:pt modelId="{88256197-94E4-4071-B7D8-4EFCEB9FD6E1}">
      <dgm:prSet custT="1"/>
      <dgm:spPr/>
      <dgm:t>
        <a:bodyPr/>
        <a:lstStyle/>
        <a:p>
          <a:r>
            <a:rPr lang="en-GB" sz="2000" i="1" dirty="0">
              <a:solidFill>
                <a:srgbClr val="FF0000"/>
              </a:solidFill>
            </a:rPr>
            <a:t>also in block 7 – presentation for survival skills</a:t>
          </a:r>
        </a:p>
      </dgm:t>
    </dgm:pt>
    <dgm:pt modelId="{58726351-7D49-4539-96B2-CA9E3EA4DB55}" type="parTrans" cxnId="{D7075F94-9EA5-4466-80E4-6249734B4B61}">
      <dgm:prSet/>
      <dgm:spPr/>
      <dgm:t>
        <a:bodyPr/>
        <a:lstStyle/>
        <a:p>
          <a:endParaRPr lang="en-GB"/>
        </a:p>
      </dgm:t>
    </dgm:pt>
    <dgm:pt modelId="{609C8024-67DA-4AE9-AB06-D947E13EBFCE}" type="sibTrans" cxnId="{D7075F94-9EA5-4466-80E4-6249734B4B61}">
      <dgm:prSet/>
      <dgm:spPr/>
      <dgm:t>
        <a:bodyPr/>
        <a:lstStyle/>
        <a:p>
          <a:endParaRPr lang="en-GB"/>
        </a:p>
      </dgm:t>
    </dgm:pt>
    <dgm:pt modelId="{1F727B68-1443-48A4-81C7-F739A892F3D4}" type="pres">
      <dgm:prSet presAssocID="{F405257E-F726-4B91-8CBE-00A48966F211}" presName="root" presStyleCnt="0">
        <dgm:presLayoutVars>
          <dgm:chMax/>
          <dgm:chPref/>
          <dgm:animLvl val="lvl"/>
        </dgm:presLayoutVars>
      </dgm:prSet>
      <dgm:spPr/>
    </dgm:pt>
    <dgm:pt modelId="{B829F0A1-402D-4C5B-8B2A-B8C47D321483}" type="pres">
      <dgm:prSet presAssocID="{F405257E-F726-4B91-8CBE-00A48966F211}" presName="divider" presStyleLbl="node1" presStyleIdx="0" presStyleCnt="1"/>
      <dgm:spPr/>
    </dgm:pt>
    <dgm:pt modelId="{86DF2FC8-8DF9-402D-B3FA-95E287353BD4}" type="pres">
      <dgm:prSet presAssocID="{F405257E-F726-4B91-8CBE-00A48966F211}" presName="nodes" presStyleCnt="0">
        <dgm:presLayoutVars>
          <dgm:chMax/>
          <dgm:chPref/>
          <dgm:animLvl val="lvl"/>
        </dgm:presLayoutVars>
      </dgm:prSet>
      <dgm:spPr/>
    </dgm:pt>
    <dgm:pt modelId="{5830AE72-6756-4F74-9B84-8415E206EDD4}" type="pres">
      <dgm:prSet presAssocID="{CFFE8939-46BB-41D8-A345-0AB85DAA3852}" presName="composite" presStyleCnt="0"/>
      <dgm:spPr/>
    </dgm:pt>
    <dgm:pt modelId="{D9A290D8-1FC8-4F23-9189-22328E898F40}" type="pres">
      <dgm:prSet presAssocID="{CFFE8939-46BB-41D8-A345-0AB85DAA3852}" presName="L1TextContainer" presStyleLbl="revTx" presStyleIdx="0" presStyleCnt="6">
        <dgm:presLayoutVars>
          <dgm:chMax val="1"/>
          <dgm:chPref val="1"/>
          <dgm:bulletEnabled val="1"/>
        </dgm:presLayoutVars>
      </dgm:prSet>
      <dgm:spPr/>
    </dgm:pt>
    <dgm:pt modelId="{24ACD085-D646-4455-A22F-6A198345AE0E}" type="pres">
      <dgm:prSet presAssocID="{CFFE8939-46BB-41D8-A345-0AB85DAA3852}" presName="L2TextContainerWrapper" presStyleCnt="0">
        <dgm:presLayoutVars>
          <dgm:chMax val="0"/>
          <dgm:chPref val="0"/>
          <dgm:bulletEnabled val="1"/>
        </dgm:presLayoutVars>
      </dgm:prSet>
      <dgm:spPr/>
    </dgm:pt>
    <dgm:pt modelId="{837A3DCF-9CFC-4F12-A59A-2840923DDABD}" type="pres">
      <dgm:prSet presAssocID="{CFFE8939-46BB-41D8-A345-0AB85DAA3852}" presName="L2TextContainer" presStyleLbl="bgAccFollowNode1" presStyleIdx="0" presStyleCnt="6"/>
      <dgm:spPr/>
    </dgm:pt>
    <dgm:pt modelId="{9716A817-345F-4E7B-A992-1E9092C9E36B}" type="pres">
      <dgm:prSet presAssocID="{CFFE8939-46BB-41D8-A345-0AB85DAA3852}" presName="FlexibleEmptyPlaceHolder" presStyleCnt="0"/>
      <dgm:spPr/>
    </dgm:pt>
    <dgm:pt modelId="{1659B43D-55A0-4A1D-AFB6-3E5C3C548971}" type="pres">
      <dgm:prSet presAssocID="{CFFE8939-46BB-41D8-A345-0AB85DAA3852}" presName="ConnectLine" presStyleLbl="alignNode1" presStyleIdx="0"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E8349FC5-DF75-429D-9BE1-A9CBE9912E1D}" type="pres">
      <dgm:prSet presAssocID="{CFFE8939-46BB-41D8-A345-0AB85DAA3852}"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89E1C1ED-E3C4-4E8E-97D4-83D6582C0F71}" type="pres">
      <dgm:prSet presAssocID="{CFFE8939-46BB-41D8-A345-0AB85DAA3852}" presName="EmptyPlaceHolder" presStyleCnt="0"/>
      <dgm:spPr/>
    </dgm:pt>
    <dgm:pt modelId="{5A3CBB56-0FCA-41F9-B92A-448161315EF7}" type="pres">
      <dgm:prSet presAssocID="{105E282D-A055-4616-9202-5DEB7D527152}" presName="spaceBetweenRectangles" presStyleCnt="0"/>
      <dgm:spPr/>
    </dgm:pt>
    <dgm:pt modelId="{72886FBF-7A71-4B27-9740-DDC1E3C8D464}" type="pres">
      <dgm:prSet presAssocID="{561A491B-A2E5-4ADB-92BE-8E95BFCEAF33}" presName="composite" presStyleCnt="0"/>
      <dgm:spPr/>
    </dgm:pt>
    <dgm:pt modelId="{936397D7-B3F2-4AE7-8384-B77F6460B1A1}" type="pres">
      <dgm:prSet presAssocID="{561A491B-A2E5-4ADB-92BE-8E95BFCEAF33}" presName="L1TextContainer" presStyleLbl="revTx" presStyleIdx="1" presStyleCnt="6">
        <dgm:presLayoutVars>
          <dgm:chMax val="1"/>
          <dgm:chPref val="1"/>
          <dgm:bulletEnabled val="1"/>
        </dgm:presLayoutVars>
      </dgm:prSet>
      <dgm:spPr/>
    </dgm:pt>
    <dgm:pt modelId="{837CE0D7-616A-4DB3-BA87-D6A6F7F4264A}" type="pres">
      <dgm:prSet presAssocID="{561A491B-A2E5-4ADB-92BE-8E95BFCEAF33}" presName="L2TextContainerWrapper" presStyleCnt="0">
        <dgm:presLayoutVars>
          <dgm:chMax val="0"/>
          <dgm:chPref val="0"/>
          <dgm:bulletEnabled val="1"/>
        </dgm:presLayoutVars>
      </dgm:prSet>
      <dgm:spPr/>
    </dgm:pt>
    <dgm:pt modelId="{DE6C73CB-ED55-478C-AF3F-F078E6696983}" type="pres">
      <dgm:prSet presAssocID="{561A491B-A2E5-4ADB-92BE-8E95BFCEAF33}" presName="L2TextContainer" presStyleLbl="bgAccFollowNode1" presStyleIdx="1" presStyleCnt="6"/>
      <dgm:spPr/>
    </dgm:pt>
    <dgm:pt modelId="{295167E0-CA4E-437E-A255-5D5C5CBA63D0}" type="pres">
      <dgm:prSet presAssocID="{561A491B-A2E5-4ADB-92BE-8E95BFCEAF33}" presName="FlexibleEmptyPlaceHolder" presStyleCnt="0"/>
      <dgm:spPr/>
    </dgm:pt>
    <dgm:pt modelId="{6ED17DA9-2A11-4306-BBF8-2725340C8592}" type="pres">
      <dgm:prSet presAssocID="{561A491B-A2E5-4ADB-92BE-8E95BFCEAF33}" presName="ConnectLine" presStyleLbl="alignNode1" presStyleIdx="1"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A6AC8A2-62C6-4FDC-977E-9D826A415572}" type="pres">
      <dgm:prSet presAssocID="{561A491B-A2E5-4ADB-92BE-8E95BFCEAF33}"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DE56F302-DD3D-45D5-8341-27F964204BA7}" type="pres">
      <dgm:prSet presAssocID="{561A491B-A2E5-4ADB-92BE-8E95BFCEAF33}" presName="EmptyPlaceHolder" presStyleCnt="0"/>
      <dgm:spPr/>
    </dgm:pt>
    <dgm:pt modelId="{5FA85BB2-804B-4C1D-872E-1CA16447956E}" type="pres">
      <dgm:prSet presAssocID="{BCDD855F-933F-4831-9F9B-6321F1C1213C}" presName="spaceBetweenRectangles" presStyleCnt="0"/>
      <dgm:spPr/>
    </dgm:pt>
    <dgm:pt modelId="{4D3F1DBA-DEAE-4D6A-A582-0A87B6213FFD}" type="pres">
      <dgm:prSet presAssocID="{C71B71B1-5DB2-497C-BD40-B51E2F922395}" presName="composite" presStyleCnt="0"/>
      <dgm:spPr/>
    </dgm:pt>
    <dgm:pt modelId="{EC19E4D7-99AE-49D9-BB88-52F24CE458E2}" type="pres">
      <dgm:prSet presAssocID="{C71B71B1-5DB2-497C-BD40-B51E2F922395}" presName="L1TextContainer" presStyleLbl="revTx" presStyleIdx="2" presStyleCnt="6">
        <dgm:presLayoutVars>
          <dgm:chMax val="1"/>
          <dgm:chPref val="1"/>
          <dgm:bulletEnabled val="1"/>
        </dgm:presLayoutVars>
      </dgm:prSet>
      <dgm:spPr/>
    </dgm:pt>
    <dgm:pt modelId="{E63C028B-ED20-44BB-B500-4D74E514D3DF}" type="pres">
      <dgm:prSet presAssocID="{C71B71B1-5DB2-497C-BD40-B51E2F922395}" presName="L2TextContainerWrapper" presStyleCnt="0">
        <dgm:presLayoutVars>
          <dgm:chMax val="0"/>
          <dgm:chPref val="0"/>
          <dgm:bulletEnabled val="1"/>
        </dgm:presLayoutVars>
      </dgm:prSet>
      <dgm:spPr/>
    </dgm:pt>
    <dgm:pt modelId="{8FB6DF4C-85DA-4F75-A207-C7D2E87F795E}" type="pres">
      <dgm:prSet presAssocID="{C71B71B1-5DB2-497C-BD40-B51E2F922395}" presName="L2TextContainer" presStyleLbl="bgAccFollowNode1" presStyleIdx="2" presStyleCnt="6"/>
      <dgm:spPr/>
    </dgm:pt>
    <dgm:pt modelId="{2885BA9C-D0C8-42CB-B74B-4077D2444CEC}" type="pres">
      <dgm:prSet presAssocID="{C71B71B1-5DB2-497C-BD40-B51E2F922395}" presName="FlexibleEmptyPlaceHolder" presStyleCnt="0"/>
      <dgm:spPr/>
    </dgm:pt>
    <dgm:pt modelId="{D32E70FB-C27F-4474-BCAC-F4672AB7A4D0}" type="pres">
      <dgm:prSet presAssocID="{C71B71B1-5DB2-497C-BD40-B51E2F922395}" presName="ConnectLine" presStyleLbl="alignNode1" presStyleIdx="2"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8ACAA7D9-9D92-4320-8D0D-9F0EDA543E0A}" type="pres">
      <dgm:prSet presAssocID="{C71B71B1-5DB2-497C-BD40-B51E2F922395}"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0940F5B8-066E-4A27-922B-77728D288493}" type="pres">
      <dgm:prSet presAssocID="{C71B71B1-5DB2-497C-BD40-B51E2F922395}" presName="EmptyPlaceHolder" presStyleCnt="0"/>
      <dgm:spPr/>
    </dgm:pt>
    <dgm:pt modelId="{5EBC3C14-1CD5-4040-9DF0-CA496FC87EF7}" type="pres">
      <dgm:prSet presAssocID="{65E16A77-3AB6-4A16-BF90-480EADAFB712}" presName="spaceBetweenRectangles" presStyleCnt="0"/>
      <dgm:spPr/>
    </dgm:pt>
    <dgm:pt modelId="{B7B510FB-1E93-4A6C-960F-EED267FE0B13}" type="pres">
      <dgm:prSet presAssocID="{0CF2BA96-AF72-4E25-A35E-6EB4F1E317F4}" presName="composite" presStyleCnt="0"/>
      <dgm:spPr/>
    </dgm:pt>
    <dgm:pt modelId="{0105C60D-F10C-4B48-B5AD-1C33D6D8FD1E}" type="pres">
      <dgm:prSet presAssocID="{0CF2BA96-AF72-4E25-A35E-6EB4F1E317F4}" presName="L1TextContainer" presStyleLbl="revTx" presStyleIdx="3" presStyleCnt="6">
        <dgm:presLayoutVars>
          <dgm:chMax val="1"/>
          <dgm:chPref val="1"/>
          <dgm:bulletEnabled val="1"/>
        </dgm:presLayoutVars>
      </dgm:prSet>
      <dgm:spPr/>
    </dgm:pt>
    <dgm:pt modelId="{8CBE2B18-7F2D-4B92-B4E9-FA267237B468}" type="pres">
      <dgm:prSet presAssocID="{0CF2BA96-AF72-4E25-A35E-6EB4F1E317F4}" presName="L2TextContainerWrapper" presStyleCnt="0">
        <dgm:presLayoutVars>
          <dgm:chMax val="0"/>
          <dgm:chPref val="0"/>
          <dgm:bulletEnabled val="1"/>
        </dgm:presLayoutVars>
      </dgm:prSet>
      <dgm:spPr/>
    </dgm:pt>
    <dgm:pt modelId="{6D07E760-D5FB-4472-9334-0FF7702AEA67}" type="pres">
      <dgm:prSet presAssocID="{0CF2BA96-AF72-4E25-A35E-6EB4F1E317F4}" presName="L2TextContainer" presStyleLbl="bgAccFollowNode1" presStyleIdx="3" presStyleCnt="6"/>
      <dgm:spPr/>
    </dgm:pt>
    <dgm:pt modelId="{79F373B1-B13B-4928-AE57-7C48106346D0}" type="pres">
      <dgm:prSet presAssocID="{0CF2BA96-AF72-4E25-A35E-6EB4F1E317F4}" presName="FlexibleEmptyPlaceHolder" presStyleCnt="0"/>
      <dgm:spPr/>
    </dgm:pt>
    <dgm:pt modelId="{9CE01E28-0084-4A00-9D25-0B886178C297}" type="pres">
      <dgm:prSet presAssocID="{0CF2BA96-AF72-4E25-A35E-6EB4F1E317F4}" presName="ConnectLine" presStyleLbl="alignNode1" presStyleIdx="3"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FD0847C4-9E2D-409F-8EE0-C72736CDCCA8}" type="pres">
      <dgm:prSet presAssocID="{0CF2BA96-AF72-4E25-A35E-6EB4F1E317F4}"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0DBB2D6F-BDC6-4F85-ADE2-C712439D5C58}" type="pres">
      <dgm:prSet presAssocID="{0CF2BA96-AF72-4E25-A35E-6EB4F1E317F4}" presName="EmptyPlaceHolder" presStyleCnt="0"/>
      <dgm:spPr/>
    </dgm:pt>
    <dgm:pt modelId="{0827AC87-8F63-4B13-876A-1A2A5983CE6D}" type="pres">
      <dgm:prSet presAssocID="{1A48B106-1F47-478C-8D6B-CC1EE84D5825}" presName="spaceBetweenRectangles" presStyleCnt="0"/>
      <dgm:spPr/>
    </dgm:pt>
    <dgm:pt modelId="{595B2720-ABCF-4DB5-92B0-1455313C4D11}" type="pres">
      <dgm:prSet presAssocID="{8C97207D-ABA8-4D91-882E-5859CFFF9BE8}" presName="composite" presStyleCnt="0"/>
      <dgm:spPr/>
    </dgm:pt>
    <dgm:pt modelId="{B5D72CE0-65A3-42A5-93E8-A23A841213FF}" type="pres">
      <dgm:prSet presAssocID="{8C97207D-ABA8-4D91-882E-5859CFFF9BE8}" presName="L1TextContainer" presStyleLbl="revTx" presStyleIdx="4" presStyleCnt="6">
        <dgm:presLayoutVars>
          <dgm:chMax val="1"/>
          <dgm:chPref val="1"/>
          <dgm:bulletEnabled val="1"/>
        </dgm:presLayoutVars>
      </dgm:prSet>
      <dgm:spPr/>
    </dgm:pt>
    <dgm:pt modelId="{0D223D90-6991-4F50-97BF-0FAAD714260F}" type="pres">
      <dgm:prSet presAssocID="{8C97207D-ABA8-4D91-882E-5859CFFF9BE8}" presName="L2TextContainerWrapper" presStyleCnt="0">
        <dgm:presLayoutVars>
          <dgm:chMax val="0"/>
          <dgm:chPref val="0"/>
          <dgm:bulletEnabled val="1"/>
        </dgm:presLayoutVars>
      </dgm:prSet>
      <dgm:spPr/>
    </dgm:pt>
    <dgm:pt modelId="{79DDBF15-8E34-4F4A-9D1D-6D6CE691DAEE}" type="pres">
      <dgm:prSet presAssocID="{8C97207D-ABA8-4D91-882E-5859CFFF9BE8}" presName="L2TextContainer" presStyleLbl="bgAccFollowNode1" presStyleIdx="4" presStyleCnt="6" custScaleX="123230"/>
      <dgm:spPr/>
    </dgm:pt>
    <dgm:pt modelId="{59327184-F5EE-4755-9824-C29AF03AEBC8}" type="pres">
      <dgm:prSet presAssocID="{8C97207D-ABA8-4D91-882E-5859CFFF9BE8}" presName="FlexibleEmptyPlaceHolder" presStyleCnt="0"/>
      <dgm:spPr/>
    </dgm:pt>
    <dgm:pt modelId="{86BAF4F2-085E-4F58-A853-97CEF2F3AD15}" type="pres">
      <dgm:prSet presAssocID="{8C97207D-ABA8-4D91-882E-5859CFFF9BE8}" presName="ConnectLine" presStyleLbl="alignNode1" presStyleIdx="4"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287BADE-2FBE-49BB-92F8-C25F30B5F368}" type="pres">
      <dgm:prSet presAssocID="{8C97207D-ABA8-4D91-882E-5859CFFF9BE8}"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C939991B-BEAA-4A8F-B7B1-88302158FA8C}" type="pres">
      <dgm:prSet presAssocID="{8C97207D-ABA8-4D91-882E-5859CFFF9BE8}" presName="EmptyPlaceHolder" presStyleCnt="0"/>
      <dgm:spPr/>
    </dgm:pt>
    <dgm:pt modelId="{27E7818D-DD82-4A0A-9A7D-CA79488570E4}" type="pres">
      <dgm:prSet presAssocID="{566164EE-0830-44D7-865F-30257003CB9A}" presName="spaceBetweenRectangles" presStyleCnt="0"/>
      <dgm:spPr/>
    </dgm:pt>
    <dgm:pt modelId="{FF274D58-2B43-44C8-8D99-5EBCAFFF3A23}" type="pres">
      <dgm:prSet presAssocID="{952912A8-A2B1-41CD-8562-F2ED335C42B3}" presName="composite" presStyleCnt="0"/>
      <dgm:spPr/>
    </dgm:pt>
    <dgm:pt modelId="{B36B3CB5-FF56-4FBD-89CA-8C9E11ACA316}" type="pres">
      <dgm:prSet presAssocID="{952912A8-A2B1-41CD-8562-F2ED335C42B3}" presName="L1TextContainer" presStyleLbl="revTx" presStyleIdx="5" presStyleCnt="6">
        <dgm:presLayoutVars>
          <dgm:chMax val="1"/>
          <dgm:chPref val="1"/>
          <dgm:bulletEnabled val="1"/>
        </dgm:presLayoutVars>
      </dgm:prSet>
      <dgm:spPr/>
    </dgm:pt>
    <dgm:pt modelId="{6417F9B6-D724-4424-B4E2-2D6408C90676}" type="pres">
      <dgm:prSet presAssocID="{952912A8-A2B1-41CD-8562-F2ED335C42B3}" presName="L2TextContainerWrapper" presStyleCnt="0">
        <dgm:presLayoutVars>
          <dgm:chMax val="0"/>
          <dgm:chPref val="0"/>
          <dgm:bulletEnabled val="1"/>
        </dgm:presLayoutVars>
      </dgm:prSet>
      <dgm:spPr/>
    </dgm:pt>
    <dgm:pt modelId="{C7821F57-0499-4E9D-8EB4-8E9EF476DA02}" type="pres">
      <dgm:prSet presAssocID="{952912A8-A2B1-41CD-8562-F2ED335C42B3}" presName="L2TextContainer" presStyleLbl="bgAccFollowNode1" presStyleIdx="5" presStyleCnt="6" custScaleX="133293" custScaleY="117590" custLinFactNeighborX="649" custLinFactNeighborY="-15286"/>
      <dgm:spPr/>
    </dgm:pt>
    <dgm:pt modelId="{D9348481-92EB-41A0-8742-4C478942D65F}" type="pres">
      <dgm:prSet presAssocID="{952912A8-A2B1-41CD-8562-F2ED335C42B3}" presName="FlexibleEmptyPlaceHolder" presStyleCnt="0"/>
      <dgm:spPr/>
    </dgm:pt>
    <dgm:pt modelId="{0C245FB7-24D9-4188-A34A-5241310BA120}" type="pres">
      <dgm:prSet presAssocID="{952912A8-A2B1-41CD-8562-F2ED335C42B3}" presName="ConnectLine" presStyleLbl="alignNode1" presStyleIdx="5"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A78FB85B-7D05-4EB8-8E97-DC25524D01BF}" type="pres">
      <dgm:prSet presAssocID="{952912A8-A2B1-41CD-8562-F2ED335C42B3}"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9D3E995B-E781-46ED-B1C0-A428DC158B5B}" type="pres">
      <dgm:prSet presAssocID="{952912A8-A2B1-41CD-8562-F2ED335C42B3}" presName="EmptyPlaceHolder" presStyleCnt="0"/>
      <dgm:spPr/>
    </dgm:pt>
  </dgm:ptLst>
  <dgm:cxnLst>
    <dgm:cxn modelId="{C7F9CD00-8971-4600-9D71-7ED594C68F0B}" srcId="{561A491B-A2E5-4ADB-92BE-8E95BFCEAF33}" destId="{85C04E74-DCAB-4BD6-849D-F6D3437546B4}" srcOrd="0" destOrd="0" parTransId="{9B1254C0-F331-4A62-9F1F-F79B92EE324C}" sibTransId="{EE3477DE-6ACF-4181-B2ED-AA1BBC0E099E}"/>
    <dgm:cxn modelId="{1C1C9403-5B90-4020-B736-B9E77E4F34C0}" type="presOf" srcId="{18BC0B44-FDE2-4864-BCB2-09CDE2A39EC5}" destId="{C7821F57-0499-4E9D-8EB4-8E9EF476DA02}" srcOrd="0" destOrd="0" presId="urn:microsoft.com/office/officeart/2017/3/layout/HorizontalPathTimeline"/>
    <dgm:cxn modelId="{C0318410-C82A-40FF-9A9B-55E3F29E9146}" type="presOf" srcId="{F405257E-F726-4B91-8CBE-00A48966F211}" destId="{1F727B68-1443-48A4-81C7-F739A892F3D4}" srcOrd="0" destOrd="0" presId="urn:microsoft.com/office/officeart/2017/3/layout/HorizontalPathTimeline"/>
    <dgm:cxn modelId="{6C08AF17-B215-459F-8F87-EA1CCE34299E}" type="presOf" srcId="{CFFE8939-46BB-41D8-A345-0AB85DAA3852}" destId="{D9A290D8-1FC8-4F23-9189-22328E898F40}" srcOrd="0" destOrd="0" presId="urn:microsoft.com/office/officeart/2017/3/layout/HorizontalPathTimeline"/>
    <dgm:cxn modelId="{07560A1D-C239-4926-9034-8DE3DA7D4E0B}" type="presOf" srcId="{04AC6B83-0D63-4BF2-8D99-AA6435166FDD}" destId="{79DDBF15-8E34-4F4A-9D1D-6D6CE691DAEE}" srcOrd="0" destOrd="0" presId="urn:microsoft.com/office/officeart/2017/3/layout/HorizontalPathTimeline"/>
    <dgm:cxn modelId="{35CED627-9E7D-4286-853B-3E0AFFE8BD0B}" srcId="{F405257E-F726-4B91-8CBE-00A48966F211}" destId="{561A491B-A2E5-4ADB-92BE-8E95BFCEAF33}" srcOrd="1" destOrd="0" parTransId="{8DD51E25-6CEC-49F5-8D0C-18B272FF9831}" sibTransId="{BCDD855F-933F-4831-9F9B-6321F1C1213C}"/>
    <dgm:cxn modelId="{95E77333-C9A9-4307-AE60-504565942D49}" srcId="{0CF2BA96-AF72-4E25-A35E-6EB4F1E317F4}" destId="{2FE50AB9-1A3F-4266-A5B9-65B758E3FA89}" srcOrd="0" destOrd="0" parTransId="{1F696BA0-96E9-4B2F-919D-981E20B287A7}" sibTransId="{E902EC7C-DC23-4019-9CAF-7424878B19A5}"/>
    <dgm:cxn modelId="{5AF95942-8F63-4825-A57A-FA5F884A68DC}" srcId="{952912A8-A2B1-41CD-8562-F2ED335C42B3}" destId="{18BC0B44-FDE2-4864-BCB2-09CDE2A39EC5}" srcOrd="0" destOrd="0" parTransId="{BF3CD6A7-8EAB-4E9E-ACAE-59B7BBFD3220}" sibTransId="{B1C24005-742F-4855-BB01-458A195C70ED}"/>
    <dgm:cxn modelId="{B21D2E44-782A-4AAA-B23E-59DFBF2A7755}" type="presOf" srcId="{88256197-94E4-4071-B7D8-4EFCEB9FD6E1}" destId="{C7821F57-0499-4E9D-8EB4-8E9EF476DA02}" srcOrd="0" destOrd="1" presId="urn:microsoft.com/office/officeart/2017/3/layout/HorizontalPathTimeline"/>
    <dgm:cxn modelId="{0BDECF73-3473-46D7-B3BD-1A2171D63176}" type="presOf" srcId="{C71B71B1-5DB2-497C-BD40-B51E2F922395}" destId="{EC19E4D7-99AE-49D9-BB88-52F24CE458E2}" srcOrd="0" destOrd="0" presId="urn:microsoft.com/office/officeart/2017/3/layout/HorizontalPathTimeline"/>
    <dgm:cxn modelId="{0599DB74-2EDF-49FD-AE38-A4C1B83C21DC}" srcId="{8C97207D-ABA8-4D91-882E-5859CFFF9BE8}" destId="{04AC6B83-0D63-4BF2-8D99-AA6435166FDD}" srcOrd="0" destOrd="0" parTransId="{DD234A24-E8C3-408C-A6F5-A8234578F244}" sibTransId="{7C8DCDFE-AC41-40A3-984F-CF90117E89BB}"/>
    <dgm:cxn modelId="{51B89476-EAA3-40DB-B195-921128771B0D}" srcId="{C71B71B1-5DB2-497C-BD40-B51E2F922395}" destId="{93D440F6-EDEA-48EB-A963-3F75CACD9136}" srcOrd="0" destOrd="0" parTransId="{0BC5EF20-CAAF-4045-9F23-EBC7475B89AF}" sibTransId="{9B7AE42D-CC25-42B4-895C-ADE749AADFDC}"/>
    <dgm:cxn modelId="{0E122557-9103-428F-97CF-774130E99793}" srcId="{F405257E-F726-4B91-8CBE-00A48966F211}" destId="{C71B71B1-5DB2-497C-BD40-B51E2F922395}" srcOrd="2" destOrd="0" parTransId="{221CA43D-9A93-44E0-A5EF-B0D0DB6A2C02}" sibTransId="{65E16A77-3AB6-4A16-BF90-480EADAFB712}"/>
    <dgm:cxn modelId="{07756E8A-6678-4744-B891-F8DB05947F65}" type="presOf" srcId="{9D50202A-FF8B-42FF-87AF-77886436AF46}" destId="{837A3DCF-9CFC-4F12-A59A-2840923DDABD}" srcOrd="0" destOrd="0" presId="urn:microsoft.com/office/officeart/2017/3/layout/HorizontalPathTimeline"/>
    <dgm:cxn modelId="{015BDD8A-0D74-4633-A1A6-1FC9EE4C946E}" srcId="{F405257E-F726-4B91-8CBE-00A48966F211}" destId="{0CF2BA96-AF72-4E25-A35E-6EB4F1E317F4}" srcOrd="3" destOrd="0" parTransId="{E5BA47FD-0A20-4A2F-BA7D-E7304F69EFB4}" sibTransId="{1A48B106-1F47-478C-8D6B-CC1EE84D5825}"/>
    <dgm:cxn modelId="{D7075F94-9EA5-4466-80E4-6249734B4B61}" srcId="{952912A8-A2B1-41CD-8562-F2ED335C42B3}" destId="{88256197-94E4-4071-B7D8-4EFCEB9FD6E1}" srcOrd="1" destOrd="0" parTransId="{58726351-7D49-4539-96B2-CA9E3EA4DB55}" sibTransId="{609C8024-67DA-4AE9-AB06-D947E13EBFCE}"/>
    <dgm:cxn modelId="{845CE995-FE63-4915-A4DC-0824E24B4D20}" type="presOf" srcId="{8C97207D-ABA8-4D91-882E-5859CFFF9BE8}" destId="{B5D72CE0-65A3-42A5-93E8-A23A841213FF}" srcOrd="0" destOrd="0" presId="urn:microsoft.com/office/officeart/2017/3/layout/HorizontalPathTimeline"/>
    <dgm:cxn modelId="{D6B8349D-EFAF-42F3-A0B9-40FDF07D15F9}" type="presOf" srcId="{93D440F6-EDEA-48EB-A963-3F75CACD9136}" destId="{8FB6DF4C-85DA-4F75-A207-C7D2E87F795E}" srcOrd="0" destOrd="0" presId="urn:microsoft.com/office/officeart/2017/3/layout/HorizontalPathTimeline"/>
    <dgm:cxn modelId="{109333BF-2915-4833-8720-5CDCCAFEE794}" type="presOf" srcId="{561A491B-A2E5-4ADB-92BE-8E95BFCEAF33}" destId="{936397D7-B3F2-4AE7-8384-B77F6460B1A1}" srcOrd="0" destOrd="0" presId="urn:microsoft.com/office/officeart/2017/3/layout/HorizontalPathTimeline"/>
    <dgm:cxn modelId="{817BCFCB-2D85-4058-A178-D77CE955B473}" type="presOf" srcId="{952912A8-A2B1-41CD-8562-F2ED335C42B3}" destId="{B36B3CB5-FF56-4FBD-89CA-8C9E11ACA316}" srcOrd="0" destOrd="0" presId="urn:microsoft.com/office/officeart/2017/3/layout/HorizontalPathTimeline"/>
    <dgm:cxn modelId="{D33AB5D5-0845-4613-ABE6-77AD3F690226}" type="presOf" srcId="{2FE50AB9-1A3F-4266-A5B9-65B758E3FA89}" destId="{6D07E760-D5FB-4472-9334-0FF7702AEA67}" srcOrd="0" destOrd="0" presId="urn:microsoft.com/office/officeart/2017/3/layout/HorizontalPathTimeline"/>
    <dgm:cxn modelId="{3823A7DA-7954-4344-BCC7-79D04183369C}" srcId="{F405257E-F726-4B91-8CBE-00A48966F211}" destId="{8C97207D-ABA8-4D91-882E-5859CFFF9BE8}" srcOrd="4" destOrd="0" parTransId="{E16EADDB-623F-4E27-8607-3B81457CA153}" sibTransId="{566164EE-0830-44D7-865F-30257003CB9A}"/>
    <dgm:cxn modelId="{F460E5DD-35AE-425C-AF16-4DAD8119CE00}" srcId="{CFFE8939-46BB-41D8-A345-0AB85DAA3852}" destId="{9D50202A-FF8B-42FF-87AF-77886436AF46}" srcOrd="0" destOrd="0" parTransId="{83CA0C5D-4419-48DF-BA3D-51A8F12D057A}" sibTransId="{64CD786E-B6B8-4414-96B1-FEC1D46FFF67}"/>
    <dgm:cxn modelId="{F12D5EE3-ABBA-4B83-A76B-F165AD257769}" srcId="{F405257E-F726-4B91-8CBE-00A48966F211}" destId="{CFFE8939-46BB-41D8-A345-0AB85DAA3852}" srcOrd="0" destOrd="0" parTransId="{E210A97F-61A5-49F9-8CCE-60F0F48743EC}" sibTransId="{105E282D-A055-4616-9202-5DEB7D527152}"/>
    <dgm:cxn modelId="{EA2095E4-A2E6-4D92-94F2-E1F568593645}" type="presOf" srcId="{0CF2BA96-AF72-4E25-A35E-6EB4F1E317F4}" destId="{0105C60D-F10C-4B48-B5AD-1C33D6D8FD1E}" srcOrd="0" destOrd="0" presId="urn:microsoft.com/office/officeart/2017/3/layout/HorizontalPathTimeline"/>
    <dgm:cxn modelId="{191131E7-69EF-461D-8855-DA9E083F3306}" type="presOf" srcId="{85C04E74-DCAB-4BD6-849D-F6D3437546B4}" destId="{DE6C73CB-ED55-478C-AF3F-F078E6696983}" srcOrd="0" destOrd="0" presId="urn:microsoft.com/office/officeart/2017/3/layout/HorizontalPathTimeline"/>
    <dgm:cxn modelId="{5E2F4FEC-B61D-4F3D-8FF5-5E46C60E1242}" srcId="{F405257E-F726-4B91-8CBE-00A48966F211}" destId="{952912A8-A2B1-41CD-8562-F2ED335C42B3}" srcOrd="5" destOrd="0" parTransId="{027D1B44-6BDC-4917-A629-8F287FEDFD1B}" sibTransId="{E1B7F69D-CEE1-45F7-AF54-2514B8D59985}"/>
    <dgm:cxn modelId="{C6AA6FC5-F30D-4D8B-8A66-51E9E2CD5EAB}" type="presParOf" srcId="{1F727B68-1443-48A4-81C7-F739A892F3D4}" destId="{B829F0A1-402D-4C5B-8B2A-B8C47D321483}" srcOrd="0" destOrd="0" presId="urn:microsoft.com/office/officeart/2017/3/layout/HorizontalPathTimeline"/>
    <dgm:cxn modelId="{257AC1CA-2B45-4513-BF30-2DA1F0732DC5}" type="presParOf" srcId="{1F727B68-1443-48A4-81C7-F739A892F3D4}" destId="{86DF2FC8-8DF9-402D-B3FA-95E287353BD4}" srcOrd="1" destOrd="0" presId="urn:microsoft.com/office/officeart/2017/3/layout/HorizontalPathTimeline"/>
    <dgm:cxn modelId="{6C1F7810-9917-42C4-AD12-D06AFB074D5F}" type="presParOf" srcId="{86DF2FC8-8DF9-402D-B3FA-95E287353BD4}" destId="{5830AE72-6756-4F74-9B84-8415E206EDD4}" srcOrd="0" destOrd="0" presId="urn:microsoft.com/office/officeart/2017/3/layout/HorizontalPathTimeline"/>
    <dgm:cxn modelId="{E66A5CDB-36B9-45D8-9CAE-A37716B40E22}" type="presParOf" srcId="{5830AE72-6756-4F74-9B84-8415E206EDD4}" destId="{D9A290D8-1FC8-4F23-9189-22328E898F40}" srcOrd="0" destOrd="0" presId="urn:microsoft.com/office/officeart/2017/3/layout/HorizontalPathTimeline"/>
    <dgm:cxn modelId="{54E707E8-8B07-4640-8E6D-6FCC2027E670}" type="presParOf" srcId="{5830AE72-6756-4F74-9B84-8415E206EDD4}" destId="{24ACD085-D646-4455-A22F-6A198345AE0E}" srcOrd="1" destOrd="0" presId="urn:microsoft.com/office/officeart/2017/3/layout/HorizontalPathTimeline"/>
    <dgm:cxn modelId="{7FD4A1C5-C255-4830-8CBB-C3BB3F33BC09}" type="presParOf" srcId="{24ACD085-D646-4455-A22F-6A198345AE0E}" destId="{837A3DCF-9CFC-4F12-A59A-2840923DDABD}" srcOrd="0" destOrd="0" presId="urn:microsoft.com/office/officeart/2017/3/layout/HorizontalPathTimeline"/>
    <dgm:cxn modelId="{AC4F6A88-C26B-4234-9AA8-717B5FB5E680}" type="presParOf" srcId="{24ACD085-D646-4455-A22F-6A198345AE0E}" destId="{9716A817-345F-4E7B-A992-1E9092C9E36B}" srcOrd="1" destOrd="0" presId="urn:microsoft.com/office/officeart/2017/3/layout/HorizontalPathTimeline"/>
    <dgm:cxn modelId="{80473EF5-26B0-4219-884C-FF0DB71C2F3B}" type="presParOf" srcId="{5830AE72-6756-4F74-9B84-8415E206EDD4}" destId="{1659B43D-55A0-4A1D-AFB6-3E5C3C548971}" srcOrd="2" destOrd="0" presId="urn:microsoft.com/office/officeart/2017/3/layout/HorizontalPathTimeline"/>
    <dgm:cxn modelId="{3CA83EB0-0EB3-450B-9B95-3B6FDBD8A7EC}" type="presParOf" srcId="{5830AE72-6756-4F74-9B84-8415E206EDD4}" destId="{E8349FC5-DF75-429D-9BE1-A9CBE9912E1D}" srcOrd="3" destOrd="0" presId="urn:microsoft.com/office/officeart/2017/3/layout/HorizontalPathTimeline"/>
    <dgm:cxn modelId="{9D0E56E5-2AE8-414D-9F86-DCFC42FA17EF}" type="presParOf" srcId="{5830AE72-6756-4F74-9B84-8415E206EDD4}" destId="{89E1C1ED-E3C4-4E8E-97D4-83D6582C0F71}" srcOrd="4" destOrd="0" presId="urn:microsoft.com/office/officeart/2017/3/layout/HorizontalPathTimeline"/>
    <dgm:cxn modelId="{39C782FF-CE3E-438F-BF1A-F3DB1EF3157A}" type="presParOf" srcId="{86DF2FC8-8DF9-402D-B3FA-95E287353BD4}" destId="{5A3CBB56-0FCA-41F9-B92A-448161315EF7}" srcOrd="1" destOrd="0" presId="urn:microsoft.com/office/officeart/2017/3/layout/HorizontalPathTimeline"/>
    <dgm:cxn modelId="{45BDE63F-97A2-4787-A3F7-B44AE9402776}" type="presParOf" srcId="{86DF2FC8-8DF9-402D-B3FA-95E287353BD4}" destId="{72886FBF-7A71-4B27-9740-DDC1E3C8D464}" srcOrd="2" destOrd="0" presId="urn:microsoft.com/office/officeart/2017/3/layout/HorizontalPathTimeline"/>
    <dgm:cxn modelId="{A416ACF8-3DE9-4BB2-AAF2-E8ACBBDAA2B1}" type="presParOf" srcId="{72886FBF-7A71-4B27-9740-DDC1E3C8D464}" destId="{936397D7-B3F2-4AE7-8384-B77F6460B1A1}" srcOrd="0" destOrd="0" presId="urn:microsoft.com/office/officeart/2017/3/layout/HorizontalPathTimeline"/>
    <dgm:cxn modelId="{1B48E0B1-9682-4AF4-A918-E38935F9420E}" type="presParOf" srcId="{72886FBF-7A71-4B27-9740-DDC1E3C8D464}" destId="{837CE0D7-616A-4DB3-BA87-D6A6F7F4264A}" srcOrd="1" destOrd="0" presId="urn:microsoft.com/office/officeart/2017/3/layout/HorizontalPathTimeline"/>
    <dgm:cxn modelId="{7AC92067-CE94-40B8-8456-6D95E8CD6E5E}" type="presParOf" srcId="{837CE0D7-616A-4DB3-BA87-D6A6F7F4264A}" destId="{DE6C73CB-ED55-478C-AF3F-F078E6696983}" srcOrd="0" destOrd="0" presId="urn:microsoft.com/office/officeart/2017/3/layout/HorizontalPathTimeline"/>
    <dgm:cxn modelId="{3281CD93-D532-450A-AF1F-BCB2A86E62AB}" type="presParOf" srcId="{837CE0D7-616A-4DB3-BA87-D6A6F7F4264A}" destId="{295167E0-CA4E-437E-A255-5D5C5CBA63D0}" srcOrd="1" destOrd="0" presId="urn:microsoft.com/office/officeart/2017/3/layout/HorizontalPathTimeline"/>
    <dgm:cxn modelId="{BBCCD829-BF72-4B19-AEFC-A8AB19632ADF}" type="presParOf" srcId="{72886FBF-7A71-4B27-9740-DDC1E3C8D464}" destId="{6ED17DA9-2A11-4306-BBF8-2725340C8592}" srcOrd="2" destOrd="0" presId="urn:microsoft.com/office/officeart/2017/3/layout/HorizontalPathTimeline"/>
    <dgm:cxn modelId="{BD2DCF70-2EB7-4BBC-9A57-7575B7CBF82A}" type="presParOf" srcId="{72886FBF-7A71-4B27-9740-DDC1E3C8D464}" destId="{3A6AC8A2-62C6-4FDC-977E-9D826A415572}" srcOrd="3" destOrd="0" presId="urn:microsoft.com/office/officeart/2017/3/layout/HorizontalPathTimeline"/>
    <dgm:cxn modelId="{384B10AC-5A95-428C-B49A-811D32052B37}" type="presParOf" srcId="{72886FBF-7A71-4B27-9740-DDC1E3C8D464}" destId="{DE56F302-DD3D-45D5-8341-27F964204BA7}" srcOrd="4" destOrd="0" presId="urn:microsoft.com/office/officeart/2017/3/layout/HorizontalPathTimeline"/>
    <dgm:cxn modelId="{143FE924-1AB2-451B-B943-1792E689B9D6}" type="presParOf" srcId="{86DF2FC8-8DF9-402D-B3FA-95E287353BD4}" destId="{5FA85BB2-804B-4C1D-872E-1CA16447956E}" srcOrd="3" destOrd="0" presId="urn:microsoft.com/office/officeart/2017/3/layout/HorizontalPathTimeline"/>
    <dgm:cxn modelId="{78C17381-626A-4BA5-A0A3-A5DBF9D99A3E}" type="presParOf" srcId="{86DF2FC8-8DF9-402D-B3FA-95E287353BD4}" destId="{4D3F1DBA-DEAE-4D6A-A582-0A87B6213FFD}" srcOrd="4" destOrd="0" presId="urn:microsoft.com/office/officeart/2017/3/layout/HorizontalPathTimeline"/>
    <dgm:cxn modelId="{C6291251-90E5-4968-8B63-A2ABE8289199}" type="presParOf" srcId="{4D3F1DBA-DEAE-4D6A-A582-0A87B6213FFD}" destId="{EC19E4D7-99AE-49D9-BB88-52F24CE458E2}" srcOrd="0" destOrd="0" presId="urn:microsoft.com/office/officeart/2017/3/layout/HorizontalPathTimeline"/>
    <dgm:cxn modelId="{89690BCE-257F-4E09-981B-ADADA004A5A7}" type="presParOf" srcId="{4D3F1DBA-DEAE-4D6A-A582-0A87B6213FFD}" destId="{E63C028B-ED20-44BB-B500-4D74E514D3DF}" srcOrd="1" destOrd="0" presId="urn:microsoft.com/office/officeart/2017/3/layout/HorizontalPathTimeline"/>
    <dgm:cxn modelId="{1023506F-2177-426B-A924-3A84C7A3FE66}" type="presParOf" srcId="{E63C028B-ED20-44BB-B500-4D74E514D3DF}" destId="{8FB6DF4C-85DA-4F75-A207-C7D2E87F795E}" srcOrd="0" destOrd="0" presId="urn:microsoft.com/office/officeart/2017/3/layout/HorizontalPathTimeline"/>
    <dgm:cxn modelId="{E11C8E1F-2513-48EE-848E-C7849B2AB783}" type="presParOf" srcId="{E63C028B-ED20-44BB-B500-4D74E514D3DF}" destId="{2885BA9C-D0C8-42CB-B74B-4077D2444CEC}" srcOrd="1" destOrd="0" presId="urn:microsoft.com/office/officeart/2017/3/layout/HorizontalPathTimeline"/>
    <dgm:cxn modelId="{5D361B13-2FEF-451F-98B1-FA26C1763A29}" type="presParOf" srcId="{4D3F1DBA-DEAE-4D6A-A582-0A87B6213FFD}" destId="{D32E70FB-C27F-4474-BCAC-F4672AB7A4D0}" srcOrd="2" destOrd="0" presId="urn:microsoft.com/office/officeart/2017/3/layout/HorizontalPathTimeline"/>
    <dgm:cxn modelId="{01D2B20B-1F76-4A72-AD15-AF75219FC796}" type="presParOf" srcId="{4D3F1DBA-DEAE-4D6A-A582-0A87B6213FFD}" destId="{8ACAA7D9-9D92-4320-8D0D-9F0EDA543E0A}" srcOrd="3" destOrd="0" presId="urn:microsoft.com/office/officeart/2017/3/layout/HorizontalPathTimeline"/>
    <dgm:cxn modelId="{74270426-E83D-4D31-9337-F16BC2F8EDE7}" type="presParOf" srcId="{4D3F1DBA-DEAE-4D6A-A582-0A87B6213FFD}" destId="{0940F5B8-066E-4A27-922B-77728D288493}" srcOrd="4" destOrd="0" presId="urn:microsoft.com/office/officeart/2017/3/layout/HorizontalPathTimeline"/>
    <dgm:cxn modelId="{8B538143-36F3-465B-A5D9-779BF30E0924}" type="presParOf" srcId="{86DF2FC8-8DF9-402D-B3FA-95E287353BD4}" destId="{5EBC3C14-1CD5-4040-9DF0-CA496FC87EF7}" srcOrd="5" destOrd="0" presId="urn:microsoft.com/office/officeart/2017/3/layout/HorizontalPathTimeline"/>
    <dgm:cxn modelId="{AD83B296-3DE5-4DBF-9E1A-C97C4A0237D4}" type="presParOf" srcId="{86DF2FC8-8DF9-402D-B3FA-95E287353BD4}" destId="{B7B510FB-1E93-4A6C-960F-EED267FE0B13}" srcOrd="6" destOrd="0" presId="urn:microsoft.com/office/officeart/2017/3/layout/HorizontalPathTimeline"/>
    <dgm:cxn modelId="{CA8F77CD-9688-419D-AAF6-2D19DF759D55}" type="presParOf" srcId="{B7B510FB-1E93-4A6C-960F-EED267FE0B13}" destId="{0105C60D-F10C-4B48-B5AD-1C33D6D8FD1E}" srcOrd="0" destOrd="0" presId="urn:microsoft.com/office/officeart/2017/3/layout/HorizontalPathTimeline"/>
    <dgm:cxn modelId="{87012F7F-669B-4B55-8F5D-D26449714656}" type="presParOf" srcId="{B7B510FB-1E93-4A6C-960F-EED267FE0B13}" destId="{8CBE2B18-7F2D-4B92-B4E9-FA267237B468}" srcOrd="1" destOrd="0" presId="urn:microsoft.com/office/officeart/2017/3/layout/HorizontalPathTimeline"/>
    <dgm:cxn modelId="{E7A239C6-3B25-4E0C-88EF-90E8FBCAEE80}" type="presParOf" srcId="{8CBE2B18-7F2D-4B92-B4E9-FA267237B468}" destId="{6D07E760-D5FB-4472-9334-0FF7702AEA67}" srcOrd="0" destOrd="0" presId="urn:microsoft.com/office/officeart/2017/3/layout/HorizontalPathTimeline"/>
    <dgm:cxn modelId="{DB4C4789-D551-43DE-B30A-77793E8BB1F8}" type="presParOf" srcId="{8CBE2B18-7F2D-4B92-B4E9-FA267237B468}" destId="{79F373B1-B13B-4928-AE57-7C48106346D0}" srcOrd="1" destOrd="0" presId="urn:microsoft.com/office/officeart/2017/3/layout/HorizontalPathTimeline"/>
    <dgm:cxn modelId="{AB4DC1EF-6732-4610-9C87-0D374C9076A0}" type="presParOf" srcId="{B7B510FB-1E93-4A6C-960F-EED267FE0B13}" destId="{9CE01E28-0084-4A00-9D25-0B886178C297}" srcOrd="2" destOrd="0" presId="urn:microsoft.com/office/officeart/2017/3/layout/HorizontalPathTimeline"/>
    <dgm:cxn modelId="{F46B2303-7392-4C70-B904-8406B32C7834}" type="presParOf" srcId="{B7B510FB-1E93-4A6C-960F-EED267FE0B13}" destId="{FD0847C4-9E2D-409F-8EE0-C72736CDCCA8}" srcOrd="3" destOrd="0" presId="urn:microsoft.com/office/officeart/2017/3/layout/HorizontalPathTimeline"/>
    <dgm:cxn modelId="{AAA85498-BBE4-425C-BB5D-73B41BA05D3D}" type="presParOf" srcId="{B7B510FB-1E93-4A6C-960F-EED267FE0B13}" destId="{0DBB2D6F-BDC6-4F85-ADE2-C712439D5C58}" srcOrd="4" destOrd="0" presId="urn:microsoft.com/office/officeart/2017/3/layout/HorizontalPathTimeline"/>
    <dgm:cxn modelId="{57D788CA-A04D-48E0-B917-49BC5CBC34BE}" type="presParOf" srcId="{86DF2FC8-8DF9-402D-B3FA-95E287353BD4}" destId="{0827AC87-8F63-4B13-876A-1A2A5983CE6D}" srcOrd="7" destOrd="0" presId="urn:microsoft.com/office/officeart/2017/3/layout/HorizontalPathTimeline"/>
    <dgm:cxn modelId="{F34846E1-1AC3-4DED-9BD1-067FA4F764A9}" type="presParOf" srcId="{86DF2FC8-8DF9-402D-B3FA-95E287353BD4}" destId="{595B2720-ABCF-4DB5-92B0-1455313C4D11}" srcOrd="8" destOrd="0" presId="urn:microsoft.com/office/officeart/2017/3/layout/HorizontalPathTimeline"/>
    <dgm:cxn modelId="{6FC742BA-B426-428E-A218-C2E2A0EE3B73}" type="presParOf" srcId="{595B2720-ABCF-4DB5-92B0-1455313C4D11}" destId="{B5D72CE0-65A3-42A5-93E8-A23A841213FF}" srcOrd="0" destOrd="0" presId="urn:microsoft.com/office/officeart/2017/3/layout/HorizontalPathTimeline"/>
    <dgm:cxn modelId="{74D4D1E5-D843-4A9A-B19C-85291FBF5049}" type="presParOf" srcId="{595B2720-ABCF-4DB5-92B0-1455313C4D11}" destId="{0D223D90-6991-4F50-97BF-0FAAD714260F}" srcOrd="1" destOrd="0" presId="urn:microsoft.com/office/officeart/2017/3/layout/HorizontalPathTimeline"/>
    <dgm:cxn modelId="{8E9567A2-6F1B-4344-AF65-0C4D00876119}" type="presParOf" srcId="{0D223D90-6991-4F50-97BF-0FAAD714260F}" destId="{79DDBF15-8E34-4F4A-9D1D-6D6CE691DAEE}" srcOrd="0" destOrd="0" presId="urn:microsoft.com/office/officeart/2017/3/layout/HorizontalPathTimeline"/>
    <dgm:cxn modelId="{38BDCF4B-F5B8-4BFC-BF93-C8511EAFFA74}" type="presParOf" srcId="{0D223D90-6991-4F50-97BF-0FAAD714260F}" destId="{59327184-F5EE-4755-9824-C29AF03AEBC8}" srcOrd="1" destOrd="0" presId="urn:microsoft.com/office/officeart/2017/3/layout/HorizontalPathTimeline"/>
    <dgm:cxn modelId="{1DD66E33-DED4-42C9-9285-04E12CA91D67}" type="presParOf" srcId="{595B2720-ABCF-4DB5-92B0-1455313C4D11}" destId="{86BAF4F2-085E-4F58-A853-97CEF2F3AD15}" srcOrd="2" destOrd="0" presId="urn:microsoft.com/office/officeart/2017/3/layout/HorizontalPathTimeline"/>
    <dgm:cxn modelId="{FA427B48-1F67-4772-9DC5-DDDA1BA1655B}" type="presParOf" srcId="{595B2720-ABCF-4DB5-92B0-1455313C4D11}" destId="{3287BADE-2FBE-49BB-92F8-C25F30B5F368}" srcOrd="3" destOrd="0" presId="urn:microsoft.com/office/officeart/2017/3/layout/HorizontalPathTimeline"/>
    <dgm:cxn modelId="{56B7994F-2A46-4B3C-82BA-0E2064D31FC4}" type="presParOf" srcId="{595B2720-ABCF-4DB5-92B0-1455313C4D11}" destId="{C939991B-BEAA-4A8F-B7B1-88302158FA8C}" srcOrd="4" destOrd="0" presId="urn:microsoft.com/office/officeart/2017/3/layout/HorizontalPathTimeline"/>
    <dgm:cxn modelId="{0914A164-CC42-40F0-8CE2-D50DE6CED677}" type="presParOf" srcId="{86DF2FC8-8DF9-402D-B3FA-95E287353BD4}" destId="{27E7818D-DD82-4A0A-9A7D-CA79488570E4}" srcOrd="9" destOrd="0" presId="urn:microsoft.com/office/officeart/2017/3/layout/HorizontalPathTimeline"/>
    <dgm:cxn modelId="{38B54C44-0BE0-4958-8DDE-DADF058E89DB}" type="presParOf" srcId="{86DF2FC8-8DF9-402D-B3FA-95E287353BD4}" destId="{FF274D58-2B43-44C8-8D99-5EBCAFFF3A23}" srcOrd="10" destOrd="0" presId="urn:microsoft.com/office/officeart/2017/3/layout/HorizontalPathTimeline"/>
    <dgm:cxn modelId="{CE663558-6369-4EDB-A2B5-709EF3EEC968}" type="presParOf" srcId="{FF274D58-2B43-44C8-8D99-5EBCAFFF3A23}" destId="{B36B3CB5-FF56-4FBD-89CA-8C9E11ACA316}" srcOrd="0" destOrd="0" presId="urn:microsoft.com/office/officeart/2017/3/layout/HorizontalPathTimeline"/>
    <dgm:cxn modelId="{E15F5CBE-8A62-40F5-8ECC-5B583D2B729F}" type="presParOf" srcId="{FF274D58-2B43-44C8-8D99-5EBCAFFF3A23}" destId="{6417F9B6-D724-4424-B4E2-2D6408C90676}" srcOrd="1" destOrd="0" presId="urn:microsoft.com/office/officeart/2017/3/layout/HorizontalPathTimeline"/>
    <dgm:cxn modelId="{8C2408DC-1A7E-4CD8-8FF2-D5F724D335C3}" type="presParOf" srcId="{6417F9B6-D724-4424-B4E2-2D6408C90676}" destId="{C7821F57-0499-4E9D-8EB4-8E9EF476DA02}" srcOrd="0" destOrd="0" presId="urn:microsoft.com/office/officeart/2017/3/layout/HorizontalPathTimeline"/>
    <dgm:cxn modelId="{E0558C0B-2773-4840-A623-8C40DB02F820}" type="presParOf" srcId="{6417F9B6-D724-4424-B4E2-2D6408C90676}" destId="{D9348481-92EB-41A0-8742-4C478942D65F}" srcOrd="1" destOrd="0" presId="urn:microsoft.com/office/officeart/2017/3/layout/HorizontalPathTimeline"/>
    <dgm:cxn modelId="{3052047D-6133-4104-BC08-B1597499D5EE}" type="presParOf" srcId="{FF274D58-2B43-44C8-8D99-5EBCAFFF3A23}" destId="{0C245FB7-24D9-4188-A34A-5241310BA120}" srcOrd="2" destOrd="0" presId="urn:microsoft.com/office/officeart/2017/3/layout/HorizontalPathTimeline"/>
    <dgm:cxn modelId="{7BB6C856-890F-4613-B0F1-22723685C0FA}" type="presParOf" srcId="{FF274D58-2B43-44C8-8D99-5EBCAFFF3A23}" destId="{A78FB85B-7D05-4EB8-8E97-DC25524D01BF}" srcOrd="3" destOrd="0" presId="urn:microsoft.com/office/officeart/2017/3/layout/HorizontalPathTimeline"/>
    <dgm:cxn modelId="{CCCD30E4-4F1B-47E4-8564-5C0B15601A7E}" type="presParOf" srcId="{FF274D58-2B43-44C8-8D99-5EBCAFFF3A23}" destId="{9D3E995B-E781-46ED-B1C0-A428DC158B5B}" srcOrd="4" destOrd="0" presId="urn:microsoft.com/office/officeart/2017/3/layout/HorizontalPathTimeline"/>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EB45EB-ABF4-491B-AD11-015936F572B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DD9DC0D-9118-4871-826A-A0FA52CC5816}">
      <dgm:prSet/>
      <dgm:spPr/>
      <dgm:t>
        <a:bodyPr/>
        <a:lstStyle/>
        <a:p>
          <a:r>
            <a:rPr lang="en-US"/>
            <a:t>Description = </a:t>
          </a:r>
          <a:r>
            <a:rPr lang="en-US" i="1"/>
            <a:t>an account of something</a:t>
          </a:r>
          <a:endParaRPr lang="en-US"/>
        </a:p>
      </dgm:t>
    </dgm:pt>
    <dgm:pt modelId="{133650DB-DF9E-4636-B6D5-72BF76184D26}" type="parTrans" cxnId="{7B62B965-72AD-459B-A63D-09595E03F9A1}">
      <dgm:prSet/>
      <dgm:spPr/>
      <dgm:t>
        <a:bodyPr/>
        <a:lstStyle/>
        <a:p>
          <a:endParaRPr lang="en-US"/>
        </a:p>
      </dgm:t>
    </dgm:pt>
    <dgm:pt modelId="{ACA4D69D-6540-4063-8A56-20F1D9EC35C9}" type="sibTrans" cxnId="{7B62B965-72AD-459B-A63D-09595E03F9A1}">
      <dgm:prSet/>
      <dgm:spPr/>
      <dgm:t>
        <a:bodyPr/>
        <a:lstStyle/>
        <a:p>
          <a:endParaRPr lang="en-US"/>
        </a:p>
      </dgm:t>
    </dgm:pt>
    <dgm:pt modelId="{F7A02FD6-2CD4-45B3-9257-6D01B332FA75}">
      <dgm:prSet/>
      <dgm:spPr/>
      <dgm:t>
        <a:bodyPr/>
        <a:lstStyle/>
        <a:p>
          <a:r>
            <a:rPr lang="en-US" b="1" i="1"/>
            <a:t>The ‘WHAT’</a:t>
          </a:r>
          <a:endParaRPr lang="en-US"/>
        </a:p>
      </dgm:t>
    </dgm:pt>
    <dgm:pt modelId="{8FDD71CC-35FA-4A58-9351-5111023F50B6}" type="parTrans" cxnId="{B2F660BE-37E0-4689-9AFC-6102234F4837}">
      <dgm:prSet/>
      <dgm:spPr/>
      <dgm:t>
        <a:bodyPr/>
        <a:lstStyle/>
        <a:p>
          <a:endParaRPr lang="en-US"/>
        </a:p>
      </dgm:t>
    </dgm:pt>
    <dgm:pt modelId="{D7910622-C239-447B-8A6B-DFD40D302E74}" type="sibTrans" cxnId="{B2F660BE-37E0-4689-9AFC-6102234F4837}">
      <dgm:prSet/>
      <dgm:spPr/>
      <dgm:t>
        <a:bodyPr/>
        <a:lstStyle/>
        <a:p>
          <a:endParaRPr lang="en-US"/>
        </a:p>
      </dgm:t>
    </dgm:pt>
    <dgm:pt modelId="{5D4F4222-C1C3-417E-9BA9-0BA84EFEB31B}">
      <dgm:prSet/>
      <dgm:spPr/>
      <dgm:t>
        <a:bodyPr/>
        <a:lstStyle/>
        <a:p>
          <a:r>
            <a:rPr lang="en-US" dirty="0">
              <a:solidFill>
                <a:srgbClr val="FFFF00"/>
              </a:solidFill>
            </a:rPr>
            <a:t>Analysis = </a:t>
          </a:r>
          <a:r>
            <a:rPr lang="en-US" i="1" dirty="0">
              <a:solidFill>
                <a:srgbClr val="FFFF00"/>
              </a:solidFill>
            </a:rPr>
            <a:t>an evaluation of something  </a:t>
          </a:r>
          <a:endParaRPr lang="en-US" dirty="0">
            <a:solidFill>
              <a:srgbClr val="FFFF00"/>
            </a:solidFill>
          </a:endParaRPr>
        </a:p>
      </dgm:t>
    </dgm:pt>
    <dgm:pt modelId="{071E8C4F-C7B8-4230-8576-9F97A2F67384}" type="parTrans" cxnId="{5FDAA491-1A57-43F0-A55D-C06CD963CE89}">
      <dgm:prSet/>
      <dgm:spPr/>
      <dgm:t>
        <a:bodyPr/>
        <a:lstStyle/>
        <a:p>
          <a:endParaRPr lang="en-US"/>
        </a:p>
      </dgm:t>
    </dgm:pt>
    <dgm:pt modelId="{A343BB38-D617-44B8-A063-3562F18A4958}" type="sibTrans" cxnId="{5FDAA491-1A57-43F0-A55D-C06CD963CE89}">
      <dgm:prSet/>
      <dgm:spPr/>
      <dgm:t>
        <a:bodyPr/>
        <a:lstStyle/>
        <a:p>
          <a:endParaRPr lang="en-US"/>
        </a:p>
      </dgm:t>
    </dgm:pt>
    <dgm:pt modelId="{F558A663-1826-4233-A8F0-CC8BAF29FABE}">
      <dgm:prSet/>
      <dgm:spPr/>
      <dgm:t>
        <a:bodyPr/>
        <a:lstStyle/>
        <a:p>
          <a:r>
            <a:rPr lang="en-GB" b="1" i="1" dirty="0">
              <a:solidFill>
                <a:srgbClr val="FFFF00"/>
              </a:solidFill>
            </a:rPr>
            <a:t>The ‘SO WHAT’</a:t>
          </a:r>
          <a:endParaRPr lang="en-US" dirty="0"/>
        </a:p>
      </dgm:t>
    </dgm:pt>
    <dgm:pt modelId="{EDF837EC-2BC4-4425-BC9C-4A41D15583AD}" type="parTrans" cxnId="{F610A094-D610-4D67-8A7B-56744764B2C9}">
      <dgm:prSet/>
      <dgm:spPr/>
      <dgm:t>
        <a:bodyPr/>
        <a:lstStyle/>
        <a:p>
          <a:endParaRPr lang="en-US"/>
        </a:p>
      </dgm:t>
    </dgm:pt>
    <dgm:pt modelId="{5D2E5296-8EAA-4819-88D6-1C1320DDEB1E}" type="sibTrans" cxnId="{F610A094-D610-4D67-8A7B-56744764B2C9}">
      <dgm:prSet/>
      <dgm:spPr/>
      <dgm:t>
        <a:bodyPr/>
        <a:lstStyle/>
        <a:p>
          <a:endParaRPr lang="en-US"/>
        </a:p>
      </dgm:t>
    </dgm:pt>
    <dgm:pt modelId="{1D93CD9F-27BB-4C16-BE72-303747815405}" type="pres">
      <dgm:prSet presAssocID="{E4EB45EB-ABF4-491B-AD11-015936F572BB}" presName="linear" presStyleCnt="0">
        <dgm:presLayoutVars>
          <dgm:animLvl val="lvl"/>
          <dgm:resizeHandles val="exact"/>
        </dgm:presLayoutVars>
      </dgm:prSet>
      <dgm:spPr/>
    </dgm:pt>
    <dgm:pt modelId="{227524C0-A5D3-4B23-A25D-A80018FBFB8C}" type="pres">
      <dgm:prSet presAssocID="{EDD9DC0D-9118-4871-826A-A0FA52CC5816}" presName="parentText" presStyleLbl="node1" presStyleIdx="0" presStyleCnt="4">
        <dgm:presLayoutVars>
          <dgm:chMax val="0"/>
          <dgm:bulletEnabled val="1"/>
        </dgm:presLayoutVars>
      </dgm:prSet>
      <dgm:spPr/>
    </dgm:pt>
    <dgm:pt modelId="{97593068-55DA-4104-BCC9-A796F6EBC29F}" type="pres">
      <dgm:prSet presAssocID="{ACA4D69D-6540-4063-8A56-20F1D9EC35C9}" presName="spacer" presStyleCnt="0"/>
      <dgm:spPr/>
    </dgm:pt>
    <dgm:pt modelId="{BE248B66-2BB2-4353-A51E-3C3F4EC92282}" type="pres">
      <dgm:prSet presAssocID="{F7A02FD6-2CD4-45B3-9257-6D01B332FA75}" presName="parentText" presStyleLbl="node1" presStyleIdx="1" presStyleCnt="4">
        <dgm:presLayoutVars>
          <dgm:chMax val="0"/>
          <dgm:bulletEnabled val="1"/>
        </dgm:presLayoutVars>
      </dgm:prSet>
      <dgm:spPr/>
    </dgm:pt>
    <dgm:pt modelId="{1B71FF01-F6E6-42F2-8EA0-91D6CD8DE3B1}" type="pres">
      <dgm:prSet presAssocID="{D7910622-C239-447B-8A6B-DFD40D302E74}" presName="spacer" presStyleCnt="0"/>
      <dgm:spPr/>
    </dgm:pt>
    <dgm:pt modelId="{23B72F6D-4B16-4A43-841F-6A664B16B25D}" type="pres">
      <dgm:prSet presAssocID="{5D4F4222-C1C3-417E-9BA9-0BA84EFEB31B}" presName="parentText" presStyleLbl="node1" presStyleIdx="2" presStyleCnt="4">
        <dgm:presLayoutVars>
          <dgm:chMax val="0"/>
          <dgm:bulletEnabled val="1"/>
        </dgm:presLayoutVars>
      </dgm:prSet>
      <dgm:spPr/>
    </dgm:pt>
    <dgm:pt modelId="{85EE5808-CC3B-4951-A6F7-46078F4B4321}" type="pres">
      <dgm:prSet presAssocID="{A343BB38-D617-44B8-A063-3562F18A4958}" presName="spacer" presStyleCnt="0"/>
      <dgm:spPr/>
    </dgm:pt>
    <dgm:pt modelId="{83CD1237-0CAF-45BD-B6F3-CAFB9EE63BF0}" type="pres">
      <dgm:prSet presAssocID="{F558A663-1826-4233-A8F0-CC8BAF29FABE}" presName="parentText" presStyleLbl="node1" presStyleIdx="3" presStyleCnt="4">
        <dgm:presLayoutVars>
          <dgm:chMax val="0"/>
          <dgm:bulletEnabled val="1"/>
        </dgm:presLayoutVars>
      </dgm:prSet>
      <dgm:spPr/>
    </dgm:pt>
  </dgm:ptLst>
  <dgm:cxnLst>
    <dgm:cxn modelId="{7B62B965-72AD-459B-A63D-09595E03F9A1}" srcId="{E4EB45EB-ABF4-491B-AD11-015936F572BB}" destId="{EDD9DC0D-9118-4871-826A-A0FA52CC5816}" srcOrd="0" destOrd="0" parTransId="{133650DB-DF9E-4636-B6D5-72BF76184D26}" sibTransId="{ACA4D69D-6540-4063-8A56-20F1D9EC35C9}"/>
    <dgm:cxn modelId="{89B75B79-4423-42E4-AB24-D3860568B62F}" type="presOf" srcId="{EDD9DC0D-9118-4871-826A-A0FA52CC5816}" destId="{227524C0-A5D3-4B23-A25D-A80018FBFB8C}" srcOrd="0" destOrd="0" presId="urn:microsoft.com/office/officeart/2005/8/layout/vList2"/>
    <dgm:cxn modelId="{BCD4AA83-AD3D-4EDC-8EDD-F46DF1916949}" type="presOf" srcId="{F558A663-1826-4233-A8F0-CC8BAF29FABE}" destId="{83CD1237-0CAF-45BD-B6F3-CAFB9EE63BF0}" srcOrd="0" destOrd="0" presId="urn:microsoft.com/office/officeart/2005/8/layout/vList2"/>
    <dgm:cxn modelId="{5FDAA491-1A57-43F0-A55D-C06CD963CE89}" srcId="{E4EB45EB-ABF4-491B-AD11-015936F572BB}" destId="{5D4F4222-C1C3-417E-9BA9-0BA84EFEB31B}" srcOrd="2" destOrd="0" parTransId="{071E8C4F-C7B8-4230-8576-9F97A2F67384}" sibTransId="{A343BB38-D617-44B8-A063-3562F18A4958}"/>
    <dgm:cxn modelId="{F610A094-D610-4D67-8A7B-56744764B2C9}" srcId="{E4EB45EB-ABF4-491B-AD11-015936F572BB}" destId="{F558A663-1826-4233-A8F0-CC8BAF29FABE}" srcOrd="3" destOrd="0" parTransId="{EDF837EC-2BC4-4425-BC9C-4A41D15583AD}" sibTransId="{5D2E5296-8EAA-4819-88D6-1C1320DDEB1E}"/>
    <dgm:cxn modelId="{D34EE9AF-EAFC-42DD-81F7-3F9C28F27486}" type="presOf" srcId="{5D4F4222-C1C3-417E-9BA9-0BA84EFEB31B}" destId="{23B72F6D-4B16-4A43-841F-6A664B16B25D}" srcOrd="0" destOrd="0" presId="urn:microsoft.com/office/officeart/2005/8/layout/vList2"/>
    <dgm:cxn modelId="{B2F660BE-37E0-4689-9AFC-6102234F4837}" srcId="{E4EB45EB-ABF4-491B-AD11-015936F572BB}" destId="{F7A02FD6-2CD4-45B3-9257-6D01B332FA75}" srcOrd="1" destOrd="0" parTransId="{8FDD71CC-35FA-4A58-9351-5111023F50B6}" sibTransId="{D7910622-C239-447B-8A6B-DFD40D302E74}"/>
    <dgm:cxn modelId="{29ABB3D5-E59B-44B2-9E50-5A19B6312872}" type="presOf" srcId="{E4EB45EB-ABF4-491B-AD11-015936F572BB}" destId="{1D93CD9F-27BB-4C16-BE72-303747815405}" srcOrd="0" destOrd="0" presId="urn:microsoft.com/office/officeart/2005/8/layout/vList2"/>
    <dgm:cxn modelId="{4F5FE5DC-A643-4A5B-A833-D1A3F294AFD8}" type="presOf" srcId="{F7A02FD6-2CD4-45B3-9257-6D01B332FA75}" destId="{BE248B66-2BB2-4353-A51E-3C3F4EC92282}" srcOrd="0" destOrd="0" presId="urn:microsoft.com/office/officeart/2005/8/layout/vList2"/>
    <dgm:cxn modelId="{00014B3C-C8BC-4727-B76C-7FB4CE11D34D}" type="presParOf" srcId="{1D93CD9F-27BB-4C16-BE72-303747815405}" destId="{227524C0-A5D3-4B23-A25D-A80018FBFB8C}" srcOrd="0" destOrd="0" presId="urn:microsoft.com/office/officeart/2005/8/layout/vList2"/>
    <dgm:cxn modelId="{4CB568BD-ED50-49DC-A74D-77F1DFF99B5A}" type="presParOf" srcId="{1D93CD9F-27BB-4C16-BE72-303747815405}" destId="{97593068-55DA-4104-BCC9-A796F6EBC29F}" srcOrd="1" destOrd="0" presId="urn:microsoft.com/office/officeart/2005/8/layout/vList2"/>
    <dgm:cxn modelId="{66F0ADD8-13D6-4FAB-90E4-7D7B2484EBFC}" type="presParOf" srcId="{1D93CD9F-27BB-4C16-BE72-303747815405}" destId="{BE248B66-2BB2-4353-A51E-3C3F4EC92282}" srcOrd="2" destOrd="0" presId="urn:microsoft.com/office/officeart/2005/8/layout/vList2"/>
    <dgm:cxn modelId="{8E358C05-69F7-410F-B399-3118118C3D1E}" type="presParOf" srcId="{1D93CD9F-27BB-4C16-BE72-303747815405}" destId="{1B71FF01-F6E6-42F2-8EA0-91D6CD8DE3B1}" srcOrd="3" destOrd="0" presId="urn:microsoft.com/office/officeart/2005/8/layout/vList2"/>
    <dgm:cxn modelId="{D2345C1F-EBAD-46EB-937A-DC713697D56E}" type="presParOf" srcId="{1D93CD9F-27BB-4C16-BE72-303747815405}" destId="{23B72F6D-4B16-4A43-841F-6A664B16B25D}" srcOrd="4" destOrd="0" presId="urn:microsoft.com/office/officeart/2005/8/layout/vList2"/>
    <dgm:cxn modelId="{91A92D36-A33B-4B68-B2DF-BA05E5741502}" type="presParOf" srcId="{1D93CD9F-27BB-4C16-BE72-303747815405}" destId="{85EE5808-CC3B-4951-A6F7-46078F4B4321}" srcOrd="5" destOrd="0" presId="urn:microsoft.com/office/officeart/2005/8/layout/vList2"/>
    <dgm:cxn modelId="{5D93821B-5D07-4286-99E7-7038B01E8696}" type="presParOf" srcId="{1D93CD9F-27BB-4C16-BE72-303747815405}" destId="{83CD1237-0CAF-45BD-B6F3-CAFB9EE63B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5877A-99E7-4652-AD94-5868E095DDA5}">
      <dsp:nvSpPr>
        <dsp:cNvPr id="0" name=""/>
        <dsp:cNvSpPr/>
      </dsp:nvSpPr>
      <dsp:spPr>
        <a:xfrm>
          <a:off x="0" y="52649"/>
          <a:ext cx="6367912" cy="14151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US" sz="5900" kern="1200"/>
            <a:t>Two components:</a:t>
          </a:r>
        </a:p>
      </dsp:txBody>
      <dsp:txXfrm>
        <a:off x="69080" y="121729"/>
        <a:ext cx="6229752" cy="1276954"/>
      </dsp:txXfrm>
    </dsp:sp>
    <dsp:sp modelId="{A3457FDC-8BEF-4357-968C-52FFD1E16D97}">
      <dsp:nvSpPr>
        <dsp:cNvPr id="0" name=""/>
        <dsp:cNvSpPr/>
      </dsp:nvSpPr>
      <dsp:spPr>
        <a:xfrm>
          <a:off x="0" y="1467764"/>
          <a:ext cx="6367912" cy="4885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181" tIns="74930" rIns="419608" bIns="74930" numCol="1" spcCol="1270" anchor="t" anchorCtr="0">
          <a:noAutofit/>
        </a:bodyPr>
        <a:lstStyle/>
        <a:p>
          <a:pPr marL="285750" lvl="1" indent="-285750" algn="l" defTabSz="2044700">
            <a:lnSpc>
              <a:spcPct val="90000"/>
            </a:lnSpc>
            <a:spcBef>
              <a:spcPct val="0"/>
            </a:spcBef>
            <a:spcAft>
              <a:spcPct val="20000"/>
            </a:spcAft>
            <a:buChar char="•"/>
          </a:pPr>
          <a:r>
            <a:rPr lang="en-US" sz="4600" kern="1200"/>
            <a:t>Plan (circa 250 words) – due Friday 14 May, 23:59</a:t>
          </a:r>
        </a:p>
        <a:p>
          <a:pPr marL="285750" lvl="1" indent="-285750" algn="l" defTabSz="2044700">
            <a:lnSpc>
              <a:spcPct val="90000"/>
            </a:lnSpc>
            <a:spcBef>
              <a:spcPct val="0"/>
            </a:spcBef>
            <a:spcAft>
              <a:spcPct val="20000"/>
            </a:spcAft>
            <a:buChar char="•"/>
          </a:pPr>
          <a:r>
            <a:rPr lang="en-US" sz="4600" kern="1200"/>
            <a:t>Independent Research Essay (2000 words) – due Friday 4 June, 23.59</a:t>
          </a:r>
        </a:p>
      </dsp:txBody>
      <dsp:txXfrm>
        <a:off x="0" y="1467764"/>
        <a:ext cx="6367912" cy="48851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75410-E590-4C38-B6D9-69D9D9D5F1E8}">
      <dsp:nvSpPr>
        <dsp:cNvPr id="0" name=""/>
        <dsp:cNvSpPr/>
      </dsp:nvSpPr>
      <dsp:spPr>
        <a:xfrm>
          <a:off x="0" y="1805"/>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C9B77-8C14-4349-8DBB-D821156E40A1}">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E46CE1-EFC6-4279-99C1-1C69CA4FDD22}">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Practice at researching and writing a longer-form essay</a:t>
          </a:r>
        </a:p>
      </dsp:txBody>
      <dsp:txXfrm>
        <a:off x="1057183" y="1805"/>
        <a:ext cx="9458416" cy="915310"/>
      </dsp:txXfrm>
    </dsp:sp>
    <dsp:sp modelId="{CAB1A1D6-62DB-4637-ACB2-E0AC22661ED8}">
      <dsp:nvSpPr>
        <dsp:cNvPr id="0" name=""/>
        <dsp:cNvSpPr/>
      </dsp:nvSpPr>
      <dsp:spPr>
        <a:xfrm>
          <a:off x="0" y="1145944"/>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64D5B-EA0D-4A80-9C13-47942FD94498}">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DB2440-346D-434D-9671-3207FEE11EB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Practice at independent research</a:t>
          </a:r>
        </a:p>
      </dsp:txBody>
      <dsp:txXfrm>
        <a:off x="1057183" y="1145944"/>
        <a:ext cx="9458416" cy="915310"/>
      </dsp:txXfrm>
    </dsp:sp>
    <dsp:sp modelId="{CAB5EF06-A405-4721-B104-398ADA170C87}">
      <dsp:nvSpPr>
        <dsp:cNvPr id="0" name=""/>
        <dsp:cNvSpPr/>
      </dsp:nvSpPr>
      <dsp:spPr>
        <a:xfrm>
          <a:off x="0" y="2290082"/>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C40B6-58C9-48C5-9502-E36878335838}">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65C2F-46DA-4A72-B9BA-B1E4E2E0CB9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Practice at balancing a longer assessment alongside other study commitments – a (very) mini dissertation</a:t>
          </a:r>
        </a:p>
      </dsp:txBody>
      <dsp:txXfrm>
        <a:off x="1057183" y="2290082"/>
        <a:ext cx="9458416" cy="915310"/>
      </dsp:txXfrm>
    </dsp:sp>
    <dsp:sp modelId="{82723740-78C9-42C0-811D-D31CB66D08CD}">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2C789-9747-4257-A046-F065B15E4D14}">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9F0B18-C4FD-4F9C-A51E-5137FD1D06F7}">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Encourage critical thinking and analysis </a:t>
          </a:r>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290D8-1FC8-4F23-9189-22328E898F40}">
      <dsp:nvSpPr>
        <dsp:cNvPr id="0" name=""/>
        <dsp:cNvSpPr/>
      </dsp:nvSpPr>
      <dsp:spPr>
        <a:xfrm>
          <a:off x="351244" y="2852375"/>
          <a:ext cx="2798000"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12 Mar.</a:t>
          </a:r>
        </a:p>
      </dsp:txBody>
      <dsp:txXfrm>
        <a:off x="351244" y="2852375"/>
        <a:ext cx="2798000" cy="600220"/>
      </dsp:txXfrm>
    </dsp:sp>
    <dsp:sp modelId="{B829F0A1-402D-4C5B-8B2A-B8C47D321483}">
      <dsp:nvSpPr>
        <dsp:cNvPr id="0" name=""/>
        <dsp:cNvSpPr/>
      </dsp:nvSpPr>
      <dsp:spPr>
        <a:xfrm>
          <a:off x="0" y="2549609"/>
          <a:ext cx="12244242" cy="2124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37A3DCF-9CFC-4F12-A59A-2840923DDABD}">
      <dsp:nvSpPr>
        <dsp:cNvPr id="0" name=""/>
        <dsp:cNvSpPr/>
      </dsp:nvSpPr>
      <dsp:spPr>
        <a:xfrm>
          <a:off x="211344" y="720397"/>
          <a:ext cx="3077800"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End of block 5</a:t>
          </a:r>
        </a:p>
      </dsp:txBody>
      <dsp:txXfrm>
        <a:off x="211344" y="720397"/>
        <a:ext cx="3077800" cy="926225"/>
      </dsp:txXfrm>
    </dsp:sp>
    <dsp:sp modelId="{1659B43D-55A0-4A1D-AFB6-3E5C3C548971}">
      <dsp:nvSpPr>
        <dsp:cNvPr id="0" name=""/>
        <dsp:cNvSpPr/>
      </dsp:nvSpPr>
      <dsp:spPr>
        <a:xfrm>
          <a:off x="1750245" y="1646622"/>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936397D7-B3F2-4AE7-8384-B77F6460B1A1}">
      <dsp:nvSpPr>
        <dsp:cNvPr id="0" name=""/>
        <dsp:cNvSpPr/>
      </dsp:nvSpPr>
      <dsp:spPr>
        <a:xfrm>
          <a:off x="2099995" y="1859090"/>
          <a:ext cx="2798000"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15 Mar.</a:t>
          </a:r>
        </a:p>
      </dsp:txBody>
      <dsp:txXfrm>
        <a:off x="2099995" y="1859090"/>
        <a:ext cx="2798000" cy="600220"/>
      </dsp:txXfrm>
    </dsp:sp>
    <dsp:sp modelId="{DE6C73CB-ED55-478C-AF3F-F078E6696983}">
      <dsp:nvSpPr>
        <dsp:cNvPr id="0" name=""/>
        <dsp:cNvSpPr/>
      </dsp:nvSpPr>
      <dsp:spPr>
        <a:xfrm>
          <a:off x="1960095" y="3665063"/>
          <a:ext cx="3077800" cy="13198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preparation week for block</a:t>
          </a:r>
        </a:p>
      </dsp:txBody>
      <dsp:txXfrm>
        <a:off x="1960095" y="3665063"/>
        <a:ext cx="3077800" cy="1319870"/>
      </dsp:txXfrm>
    </dsp:sp>
    <dsp:sp modelId="{6ED17DA9-2A11-4306-BBF8-2725340C8592}">
      <dsp:nvSpPr>
        <dsp:cNvPr id="0" name=""/>
        <dsp:cNvSpPr/>
      </dsp:nvSpPr>
      <dsp:spPr>
        <a:xfrm>
          <a:off x="3498995" y="2762076"/>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E8349FC5-DF75-429D-9BE1-A9CBE9912E1D}">
      <dsp:nvSpPr>
        <dsp:cNvPr id="0" name=""/>
        <dsp:cNvSpPr/>
      </dsp:nvSpPr>
      <dsp:spPr>
        <a:xfrm>
          <a:off x="1683848"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A6AC8A2-62C6-4FDC-977E-9D826A415572}">
      <dsp:nvSpPr>
        <dsp:cNvPr id="0" name=""/>
        <dsp:cNvSpPr/>
      </dsp:nvSpPr>
      <dsp:spPr>
        <a:xfrm>
          <a:off x="3432599"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C19E4D7-99AE-49D9-BB88-52F24CE458E2}">
      <dsp:nvSpPr>
        <dsp:cNvPr id="0" name=""/>
        <dsp:cNvSpPr/>
      </dsp:nvSpPr>
      <dsp:spPr>
        <a:xfrm>
          <a:off x="3848745" y="2852375"/>
          <a:ext cx="2798000"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22 Mar. – 8 Apr.</a:t>
          </a:r>
        </a:p>
      </dsp:txBody>
      <dsp:txXfrm>
        <a:off x="3848745" y="2852375"/>
        <a:ext cx="2798000" cy="600220"/>
      </dsp:txXfrm>
    </dsp:sp>
    <dsp:sp modelId="{8FB6DF4C-85DA-4F75-A207-C7D2E87F795E}">
      <dsp:nvSpPr>
        <dsp:cNvPr id="0" name=""/>
        <dsp:cNvSpPr/>
      </dsp:nvSpPr>
      <dsp:spPr>
        <a:xfrm>
          <a:off x="3708845" y="720397"/>
          <a:ext cx="3077800"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Easter break</a:t>
          </a:r>
          <a:endParaRPr lang="en-US" sz="1100" kern="1200" dirty="0"/>
        </a:p>
      </dsp:txBody>
      <dsp:txXfrm>
        <a:off x="3708845" y="720397"/>
        <a:ext cx="3077800" cy="926225"/>
      </dsp:txXfrm>
    </dsp:sp>
    <dsp:sp modelId="{D32E70FB-C27F-4474-BCAC-F4672AB7A4D0}">
      <dsp:nvSpPr>
        <dsp:cNvPr id="0" name=""/>
        <dsp:cNvSpPr/>
      </dsp:nvSpPr>
      <dsp:spPr>
        <a:xfrm>
          <a:off x="5247745" y="1646622"/>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0105C60D-F10C-4B48-B5AD-1C33D6D8FD1E}">
      <dsp:nvSpPr>
        <dsp:cNvPr id="0" name=""/>
        <dsp:cNvSpPr/>
      </dsp:nvSpPr>
      <dsp:spPr>
        <a:xfrm>
          <a:off x="5597495" y="1859090"/>
          <a:ext cx="2798000"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8–30 Apr.</a:t>
          </a:r>
        </a:p>
      </dsp:txBody>
      <dsp:txXfrm>
        <a:off x="5597495" y="1859090"/>
        <a:ext cx="2798000" cy="600220"/>
      </dsp:txXfrm>
    </dsp:sp>
    <dsp:sp modelId="{6D07E760-D5FB-4472-9334-0FF7702AEA67}">
      <dsp:nvSpPr>
        <dsp:cNvPr id="0" name=""/>
        <dsp:cNvSpPr/>
      </dsp:nvSpPr>
      <dsp:spPr>
        <a:xfrm>
          <a:off x="5457595" y="3665063"/>
          <a:ext cx="3077800"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Block 6</a:t>
          </a:r>
        </a:p>
      </dsp:txBody>
      <dsp:txXfrm>
        <a:off x="5457595" y="3665063"/>
        <a:ext cx="3077800" cy="926225"/>
      </dsp:txXfrm>
    </dsp:sp>
    <dsp:sp modelId="{9CE01E28-0084-4A00-9D25-0B886178C297}">
      <dsp:nvSpPr>
        <dsp:cNvPr id="0" name=""/>
        <dsp:cNvSpPr/>
      </dsp:nvSpPr>
      <dsp:spPr>
        <a:xfrm>
          <a:off x="6996496" y="2762076"/>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8ACAA7D9-9D92-4320-8D0D-9F0EDA543E0A}">
      <dsp:nvSpPr>
        <dsp:cNvPr id="0" name=""/>
        <dsp:cNvSpPr/>
      </dsp:nvSpPr>
      <dsp:spPr>
        <a:xfrm>
          <a:off x="5181349"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D0847C4-9E2D-409F-8EE0-C72736CDCCA8}">
      <dsp:nvSpPr>
        <dsp:cNvPr id="0" name=""/>
        <dsp:cNvSpPr/>
      </dsp:nvSpPr>
      <dsp:spPr>
        <a:xfrm>
          <a:off x="6930100"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D72CE0-65A3-42A5-93E8-A23A841213FF}">
      <dsp:nvSpPr>
        <dsp:cNvPr id="0" name=""/>
        <dsp:cNvSpPr/>
      </dsp:nvSpPr>
      <dsp:spPr>
        <a:xfrm>
          <a:off x="7346246" y="2852375"/>
          <a:ext cx="2798000"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3 May</a:t>
          </a:r>
        </a:p>
      </dsp:txBody>
      <dsp:txXfrm>
        <a:off x="7346246" y="2852375"/>
        <a:ext cx="2798000" cy="600220"/>
      </dsp:txXfrm>
    </dsp:sp>
    <dsp:sp modelId="{79DDBF15-8E34-4F4A-9D1D-6D6CE691DAEE}">
      <dsp:nvSpPr>
        <dsp:cNvPr id="0" name=""/>
        <dsp:cNvSpPr/>
      </dsp:nvSpPr>
      <dsp:spPr>
        <a:xfrm>
          <a:off x="7206346" y="326751"/>
          <a:ext cx="3077800" cy="13198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Preparation week for block 7</a:t>
          </a:r>
        </a:p>
      </dsp:txBody>
      <dsp:txXfrm>
        <a:off x="7206346" y="326751"/>
        <a:ext cx="3077800" cy="1319870"/>
      </dsp:txXfrm>
    </dsp:sp>
    <dsp:sp modelId="{86BAF4F2-085E-4F58-A853-97CEF2F3AD15}">
      <dsp:nvSpPr>
        <dsp:cNvPr id="0" name=""/>
        <dsp:cNvSpPr/>
      </dsp:nvSpPr>
      <dsp:spPr>
        <a:xfrm>
          <a:off x="8745246" y="1646622"/>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B36B3CB5-FF56-4FBD-89CA-8C9E11ACA316}">
      <dsp:nvSpPr>
        <dsp:cNvPr id="0" name=""/>
        <dsp:cNvSpPr/>
      </dsp:nvSpPr>
      <dsp:spPr>
        <a:xfrm>
          <a:off x="9094996" y="1859090"/>
          <a:ext cx="2798000"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10 May – 4 June</a:t>
          </a:r>
        </a:p>
      </dsp:txBody>
      <dsp:txXfrm>
        <a:off x="9094996" y="1859090"/>
        <a:ext cx="2798000" cy="600220"/>
      </dsp:txXfrm>
    </dsp:sp>
    <dsp:sp modelId="{C7821F57-0499-4E9D-8EB4-8E9EF476DA02}">
      <dsp:nvSpPr>
        <dsp:cNvPr id="0" name=""/>
        <dsp:cNvSpPr/>
      </dsp:nvSpPr>
      <dsp:spPr>
        <a:xfrm>
          <a:off x="8989814" y="3725305"/>
          <a:ext cx="3077800"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Block 7</a:t>
          </a:r>
          <a:endParaRPr lang="en-US" sz="1500" kern="1200" dirty="0"/>
        </a:p>
      </dsp:txBody>
      <dsp:txXfrm>
        <a:off x="8989814" y="3725305"/>
        <a:ext cx="3077800" cy="926225"/>
      </dsp:txXfrm>
    </dsp:sp>
    <dsp:sp modelId="{0C245FB7-24D9-4188-A34A-5241310BA120}">
      <dsp:nvSpPr>
        <dsp:cNvPr id="0" name=""/>
        <dsp:cNvSpPr/>
      </dsp:nvSpPr>
      <dsp:spPr>
        <a:xfrm>
          <a:off x="10493996" y="2762076"/>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3287BADE-2FBE-49BB-92F8-C25F30B5F368}">
      <dsp:nvSpPr>
        <dsp:cNvPr id="0" name=""/>
        <dsp:cNvSpPr/>
      </dsp:nvSpPr>
      <dsp:spPr>
        <a:xfrm>
          <a:off x="8678850"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78FB85B-7D05-4EB8-8E97-DC25524D01BF}">
      <dsp:nvSpPr>
        <dsp:cNvPr id="0" name=""/>
        <dsp:cNvSpPr/>
      </dsp:nvSpPr>
      <dsp:spPr>
        <a:xfrm>
          <a:off x="10427600"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290D8-1FC8-4F23-9189-22328E898F40}">
      <dsp:nvSpPr>
        <dsp:cNvPr id="0" name=""/>
        <dsp:cNvSpPr/>
      </dsp:nvSpPr>
      <dsp:spPr>
        <a:xfrm>
          <a:off x="343443" y="3682745"/>
          <a:ext cx="2599055"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12 Mar.</a:t>
          </a:r>
        </a:p>
      </dsp:txBody>
      <dsp:txXfrm>
        <a:off x="343443" y="3682745"/>
        <a:ext cx="2599055" cy="774954"/>
      </dsp:txXfrm>
    </dsp:sp>
    <dsp:sp modelId="{B829F0A1-402D-4C5B-8B2A-B8C47D321483}">
      <dsp:nvSpPr>
        <dsp:cNvPr id="0" name=""/>
        <dsp:cNvSpPr/>
      </dsp:nvSpPr>
      <dsp:spPr>
        <a:xfrm>
          <a:off x="0" y="3291840"/>
          <a:ext cx="12244242" cy="27432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37A3DCF-9CFC-4F12-A59A-2840923DDABD}">
      <dsp:nvSpPr>
        <dsp:cNvPr id="0" name=""/>
        <dsp:cNvSpPr/>
      </dsp:nvSpPr>
      <dsp:spPr>
        <a:xfrm>
          <a:off x="213490" y="1169288"/>
          <a:ext cx="2858960" cy="9566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End of block 5</a:t>
          </a:r>
        </a:p>
      </dsp:txBody>
      <dsp:txXfrm>
        <a:off x="213490" y="1169288"/>
        <a:ext cx="2858960" cy="956691"/>
      </dsp:txXfrm>
    </dsp:sp>
    <dsp:sp modelId="{1659B43D-55A0-4A1D-AFB6-3E5C3C548971}">
      <dsp:nvSpPr>
        <dsp:cNvPr id="0" name=""/>
        <dsp:cNvSpPr/>
      </dsp:nvSpPr>
      <dsp:spPr>
        <a:xfrm>
          <a:off x="1642970" y="212597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936397D7-B3F2-4AE7-8384-B77F6460B1A1}">
      <dsp:nvSpPr>
        <dsp:cNvPr id="0" name=""/>
        <dsp:cNvSpPr/>
      </dsp:nvSpPr>
      <dsp:spPr>
        <a:xfrm>
          <a:off x="1967852" y="2400300"/>
          <a:ext cx="2599055"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15 Mar.</a:t>
          </a:r>
        </a:p>
      </dsp:txBody>
      <dsp:txXfrm>
        <a:off x="1967852" y="2400300"/>
        <a:ext cx="2599055" cy="774954"/>
      </dsp:txXfrm>
    </dsp:sp>
    <dsp:sp modelId="{DE6C73CB-ED55-478C-AF3F-F078E6696983}">
      <dsp:nvSpPr>
        <dsp:cNvPr id="0" name=""/>
        <dsp:cNvSpPr/>
      </dsp:nvSpPr>
      <dsp:spPr>
        <a:xfrm>
          <a:off x="1837899" y="4732020"/>
          <a:ext cx="2858960" cy="18236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Preparation week block 6</a:t>
          </a:r>
        </a:p>
        <a:p>
          <a:pPr marL="0" lvl="0" indent="0" algn="l" defTabSz="1066800">
            <a:lnSpc>
              <a:spcPct val="90000"/>
            </a:lnSpc>
            <a:spcBef>
              <a:spcPct val="0"/>
            </a:spcBef>
            <a:spcAft>
              <a:spcPct val="35000"/>
            </a:spcAft>
            <a:buNone/>
          </a:pPr>
          <a:r>
            <a:rPr lang="en-US" sz="2000" i="1" kern="1200" dirty="0">
              <a:solidFill>
                <a:srgbClr val="FF0000"/>
              </a:solidFill>
            </a:rPr>
            <a:t>Survival Skills reflection 5 due Friday 19 March </a:t>
          </a:r>
          <a:endParaRPr lang="en-US" sz="2400" kern="1200" dirty="0"/>
        </a:p>
      </dsp:txBody>
      <dsp:txXfrm>
        <a:off x="1837899" y="4732020"/>
        <a:ext cx="2858960" cy="1823692"/>
      </dsp:txXfrm>
    </dsp:sp>
    <dsp:sp modelId="{6ED17DA9-2A11-4306-BBF8-2725340C8592}">
      <dsp:nvSpPr>
        <dsp:cNvPr id="0" name=""/>
        <dsp:cNvSpPr/>
      </dsp:nvSpPr>
      <dsp:spPr>
        <a:xfrm>
          <a:off x="3267380" y="356615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E8349FC5-DF75-429D-9BE1-A9CBE9912E1D}">
      <dsp:nvSpPr>
        <dsp:cNvPr id="0" name=""/>
        <dsp:cNvSpPr/>
      </dsp:nvSpPr>
      <dsp:spPr>
        <a:xfrm>
          <a:off x="1557245"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A6AC8A2-62C6-4FDC-977E-9D826A415572}">
      <dsp:nvSpPr>
        <dsp:cNvPr id="0" name=""/>
        <dsp:cNvSpPr/>
      </dsp:nvSpPr>
      <dsp:spPr>
        <a:xfrm>
          <a:off x="3181655"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C19E4D7-99AE-49D9-BB88-52F24CE458E2}">
      <dsp:nvSpPr>
        <dsp:cNvPr id="0" name=""/>
        <dsp:cNvSpPr/>
      </dsp:nvSpPr>
      <dsp:spPr>
        <a:xfrm>
          <a:off x="3592261" y="3682745"/>
          <a:ext cx="2599055"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22 Mar. – 8 Apr.</a:t>
          </a:r>
        </a:p>
      </dsp:txBody>
      <dsp:txXfrm>
        <a:off x="3592261" y="3682745"/>
        <a:ext cx="2599055" cy="774954"/>
      </dsp:txXfrm>
    </dsp:sp>
    <dsp:sp modelId="{8FB6DF4C-85DA-4F75-A207-C7D2E87F795E}">
      <dsp:nvSpPr>
        <dsp:cNvPr id="0" name=""/>
        <dsp:cNvSpPr/>
      </dsp:nvSpPr>
      <dsp:spPr>
        <a:xfrm>
          <a:off x="3462309" y="33218"/>
          <a:ext cx="2858960" cy="2092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Easter break</a:t>
          </a:r>
        </a:p>
        <a:p>
          <a:pPr marL="0" lvl="0" indent="0" algn="l" defTabSz="1066800">
            <a:lnSpc>
              <a:spcPct val="90000"/>
            </a:lnSpc>
            <a:spcBef>
              <a:spcPct val="0"/>
            </a:spcBef>
            <a:spcAft>
              <a:spcPct val="35000"/>
            </a:spcAft>
            <a:buNone/>
          </a:pPr>
          <a:r>
            <a:rPr lang="en-GB" sz="2000" i="1" kern="1200" dirty="0">
              <a:solidFill>
                <a:srgbClr val="002060"/>
              </a:solidFill>
            </a:rPr>
            <a:t>Submission of ideas for essay (formative assessment) Wednesday 7 April</a:t>
          </a:r>
          <a:endParaRPr lang="en-US" sz="1000" kern="1200" dirty="0"/>
        </a:p>
      </dsp:txBody>
      <dsp:txXfrm>
        <a:off x="3462309" y="33218"/>
        <a:ext cx="2858960" cy="2092761"/>
      </dsp:txXfrm>
    </dsp:sp>
    <dsp:sp modelId="{D32E70FB-C27F-4474-BCAC-F4672AB7A4D0}">
      <dsp:nvSpPr>
        <dsp:cNvPr id="0" name=""/>
        <dsp:cNvSpPr/>
      </dsp:nvSpPr>
      <dsp:spPr>
        <a:xfrm>
          <a:off x="4891789" y="212597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0105C60D-F10C-4B48-B5AD-1C33D6D8FD1E}">
      <dsp:nvSpPr>
        <dsp:cNvPr id="0" name=""/>
        <dsp:cNvSpPr/>
      </dsp:nvSpPr>
      <dsp:spPr>
        <a:xfrm>
          <a:off x="5216671" y="2400300"/>
          <a:ext cx="2599055"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8–30 Apr.</a:t>
          </a:r>
        </a:p>
      </dsp:txBody>
      <dsp:txXfrm>
        <a:off x="5216671" y="2400300"/>
        <a:ext cx="2599055" cy="774954"/>
      </dsp:txXfrm>
    </dsp:sp>
    <dsp:sp modelId="{6D07E760-D5FB-4472-9334-0FF7702AEA67}">
      <dsp:nvSpPr>
        <dsp:cNvPr id="0" name=""/>
        <dsp:cNvSpPr/>
      </dsp:nvSpPr>
      <dsp:spPr>
        <a:xfrm>
          <a:off x="5086718" y="4732020"/>
          <a:ext cx="2858960" cy="2092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Block 6</a:t>
          </a:r>
        </a:p>
        <a:p>
          <a:pPr marL="0" lvl="0" indent="0" algn="l" defTabSz="1066800">
            <a:lnSpc>
              <a:spcPct val="90000"/>
            </a:lnSpc>
            <a:spcBef>
              <a:spcPct val="0"/>
            </a:spcBef>
            <a:spcAft>
              <a:spcPct val="35000"/>
            </a:spcAft>
            <a:buNone/>
          </a:pPr>
          <a:r>
            <a:rPr lang="en-GB" sz="2000" i="1" kern="1200" dirty="0">
              <a:solidFill>
                <a:srgbClr val="002060"/>
              </a:solidFill>
            </a:rPr>
            <a:t>Alex available for Teams meetings re: independent investigation</a:t>
          </a:r>
          <a:r>
            <a:rPr lang="en-GB" sz="2000" kern="1200" dirty="0">
              <a:solidFill>
                <a:srgbClr val="002060"/>
              </a:solidFill>
            </a:rPr>
            <a:t> </a:t>
          </a:r>
          <a:endParaRPr lang="en-US" sz="2000" kern="1200" dirty="0"/>
        </a:p>
      </dsp:txBody>
      <dsp:txXfrm>
        <a:off x="5086718" y="4732020"/>
        <a:ext cx="2858960" cy="2092761"/>
      </dsp:txXfrm>
    </dsp:sp>
    <dsp:sp modelId="{9CE01E28-0084-4A00-9D25-0B886178C297}">
      <dsp:nvSpPr>
        <dsp:cNvPr id="0" name=""/>
        <dsp:cNvSpPr/>
      </dsp:nvSpPr>
      <dsp:spPr>
        <a:xfrm>
          <a:off x="6516198" y="356615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8ACAA7D9-9D92-4320-8D0D-9F0EDA543E0A}">
      <dsp:nvSpPr>
        <dsp:cNvPr id="0" name=""/>
        <dsp:cNvSpPr/>
      </dsp:nvSpPr>
      <dsp:spPr>
        <a:xfrm>
          <a:off x="4806064"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D0847C4-9E2D-409F-8EE0-C72736CDCCA8}">
      <dsp:nvSpPr>
        <dsp:cNvPr id="0" name=""/>
        <dsp:cNvSpPr/>
      </dsp:nvSpPr>
      <dsp:spPr>
        <a:xfrm>
          <a:off x="6430473"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D72CE0-65A3-42A5-93E8-A23A841213FF}">
      <dsp:nvSpPr>
        <dsp:cNvPr id="0" name=""/>
        <dsp:cNvSpPr/>
      </dsp:nvSpPr>
      <dsp:spPr>
        <a:xfrm>
          <a:off x="6978219" y="3682745"/>
          <a:ext cx="2599055"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3 May</a:t>
          </a:r>
        </a:p>
      </dsp:txBody>
      <dsp:txXfrm>
        <a:off x="6978219" y="3682745"/>
        <a:ext cx="2599055" cy="774954"/>
      </dsp:txXfrm>
    </dsp:sp>
    <dsp:sp modelId="{79DDBF15-8E34-4F4A-9D1D-6D6CE691DAEE}">
      <dsp:nvSpPr>
        <dsp:cNvPr id="0" name=""/>
        <dsp:cNvSpPr/>
      </dsp:nvSpPr>
      <dsp:spPr>
        <a:xfrm>
          <a:off x="6516198" y="152804"/>
          <a:ext cx="3523097" cy="197317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Preparation week for block 7 </a:t>
          </a:r>
          <a:r>
            <a:rPr lang="en-GB" sz="2000" i="1" kern="1200" dirty="0">
              <a:solidFill>
                <a:srgbClr val="002060"/>
              </a:solidFill>
            </a:rPr>
            <a:t>Draft plan (formative) Wed 5 May; </a:t>
          </a:r>
          <a:r>
            <a:rPr lang="en-GB" sz="2000" i="1" kern="1200" dirty="0">
              <a:solidFill>
                <a:srgbClr val="FF0000"/>
              </a:solidFill>
            </a:rPr>
            <a:t>Survival skills reflection 6 due Fri  7 May</a:t>
          </a:r>
          <a:endParaRPr lang="en-US" sz="2000" kern="1200" dirty="0"/>
        </a:p>
      </dsp:txBody>
      <dsp:txXfrm>
        <a:off x="6516198" y="152804"/>
        <a:ext cx="3523097" cy="1973175"/>
      </dsp:txXfrm>
    </dsp:sp>
    <dsp:sp modelId="{86BAF4F2-085E-4F58-A853-97CEF2F3AD15}">
      <dsp:nvSpPr>
        <dsp:cNvPr id="0" name=""/>
        <dsp:cNvSpPr/>
      </dsp:nvSpPr>
      <dsp:spPr>
        <a:xfrm>
          <a:off x="8277747" y="212597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B36B3CB5-FF56-4FBD-89CA-8C9E11ACA316}">
      <dsp:nvSpPr>
        <dsp:cNvPr id="0" name=""/>
        <dsp:cNvSpPr/>
      </dsp:nvSpPr>
      <dsp:spPr>
        <a:xfrm>
          <a:off x="9020756" y="2306810"/>
          <a:ext cx="2599055"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10 May – 4 June</a:t>
          </a:r>
        </a:p>
      </dsp:txBody>
      <dsp:txXfrm>
        <a:off x="9020756" y="2306810"/>
        <a:ext cx="2599055" cy="774954"/>
      </dsp:txXfrm>
    </dsp:sp>
    <dsp:sp modelId="{C7821F57-0499-4E9D-8EB4-8E9EF476DA02}">
      <dsp:nvSpPr>
        <dsp:cNvPr id="0" name=""/>
        <dsp:cNvSpPr/>
      </dsp:nvSpPr>
      <dsp:spPr>
        <a:xfrm>
          <a:off x="8433441" y="4126572"/>
          <a:ext cx="3810794" cy="24999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endParaRPr lang="en-US" sz="2800" kern="1200" dirty="0"/>
        </a:p>
        <a:p>
          <a:pPr marL="0" lvl="0" indent="0" algn="l" defTabSz="1244600">
            <a:lnSpc>
              <a:spcPct val="90000"/>
            </a:lnSpc>
            <a:spcBef>
              <a:spcPct val="0"/>
            </a:spcBef>
            <a:spcAft>
              <a:spcPct val="35000"/>
            </a:spcAft>
            <a:buNone/>
          </a:pPr>
          <a:r>
            <a:rPr lang="en-US" sz="2400" kern="1200" dirty="0"/>
            <a:t>Block 7</a:t>
          </a:r>
        </a:p>
        <a:p>
          <a:pPr marL="0" lvl="0" indent="0" algn="l" defTabSz="1244600">
            <a:lnSpc>
              <a:spcPct val="90000"/>
            </a:lnSpc>
            <a:spcBef>
              <a:spcPct val="0"/>
            </a:spcBef>
            <a:spcAft>
              <a:spcPct val="35000"/>
            </a:spcAft>
            <a:buNone/>
          </a:pPr>
          <a:r>
            <a:rPr lang="en-GB" sz="2000" i="1" kern="1200" dirty="0">
              <a:solidFill>
                <a:srgbClr val="002060"/>
              </a:solidFill>
            </a:rPr>
            <a:t>Assessed plan Sun 16 May; essay, Fri4 June</a:t>
          </a:r>
          <a:endParaRPr lang="en-US" sz="2000" kern="1200" dirty="0"/>
        </a:p>
        <a:p>
          <a:pPr marL="0" lvl="0" indent="0" algn="l" defTabSz="889000">
            <a:lnSpc>
              <a:spcPct val="90000"/>
            </a:lnSpc>
            <a:spcBef>
              <a:spcPct val="0"/>
            </a:spcBef>
            <a:spcAft>
              <a:spcPct val="35000"/>
            </a:spcAft>
            <a:buNone/>
          </a:pPr>
          <a:r>
            <a:rPr lang="en-GB" sz="2000" i="1" kern="1200" dirty="0">
              <a:solidFill>
                <a:srgbClr val="FF0000"/>
              </a:solidFill>
            </a:rPr>
            <a:t>also in block 7 – presentation for survival skills</a:t>
          </a:r>
        </a:p>
      </dsp:txBody>
      <dsp:txXfrm>
        <a:off x="8433441" y="4126572"/>
        <a:ext cx="3810794" cy="2499939"/>
      </dsp:txXfrm>
    </dsp:sp>
    <dsp:sp modelId="{0C245FB7-24D9-4188-A34A-5241310BA120}">
      <dsp:nvSpPr>
        <dsp:cNvPr id="0" name=""/>
        <dsp:cNvSpPr/>
      </dsp:nvSpPr>
      <dsp:spPr>
        <a:xfrm>
          <a:off x="10320283" y="3472670"/>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3287BADE-2FBE-49BB-92F8-C25F30B5F368}">
      <dsp:nvSpPr>
        <dsp:cNvPr id="0" name=""/>
        <dsp:cNvSpPr/>
      </dsp:nvSpPr>
      <dsp:spPr>
        <a:xfrm>
          <a:off x="8192022"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78FB85B-7D05-4EB8-8E97-DC25524D01BF}">
      <dsp:nvSpPr>
        <dsp:cNvPr id="0" name=""/>
        <dsp:cNvSpPr/>
      </dsp:nvSpPr>
      <dsp:spPr>
        <a:xfrm>
          <a:off x="10234558" y="3249785"/>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524C0-A5D3-4B23-A25D-A80018FBFB8C}">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Description = </a:t>
          </a:r>
          <a:r>
            <a:rPr lang="en-US" sz="4100" i="1" kern="1200"/>
            <a:t>an account of something</a:t>
          </a:r>
          <a:endParaRPr lang="en-US" sz="4100" kern="1200"/>
        </a:p>
      </dsp:txBody>
      <dsp:txXfrm>
        <a:off x="48005" y="79784"/>
        <a:ext cx="10419590" cy="887374"/>
      </dsp:txXfrm>
    </dsp:sp>
    <dsp:sp modelId="{BE248B66-2BB2-4353-A51E-3C3F4EC92282}">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b="1" i="1" kern="1200"/>
            <a:t>The ‘WHAT’</a:t>
          </a:r>
          <a:endParaRPr lang="en-US" sz="4100" kern="1200"/>
        </a:p>
      </dsp:txBody>
      <dsp:txXfrm>
        <a:off x="48005" y="1181249"/>
        <a:ext cx="10419590" cy="887374"/>
      </dsp:txXfrm>
    </dsp:sp>
    <dsp:sp modelId="{23B72F6D-4B16-4A43-841F-6A664B16B25D}">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solidFill>
                <a:srgbClr val="FFFF00"/>
              </a:solidFill>
            </a:rPr>
            <a:t>Analysis = </a:t>
          </a:r>
          <a:r>
            <a:rPr lang="en-US" sz="4100" i="1" kern="1200" dirty="0">
              <a:solidFill>
                <a:srgbClr val="FFFF00"/>
              </a:solidFill>
            </a:rPr>
            <a:t>an evaluation of something  </a:t>
          </a:r>
          <a:endParaRPr lang="en-US" sz="4100" kern="1200" dirty="0">
            <a:solidFill>
              <a:srgbClr val="FFFF00"/>
            </a:solidFill>
          </a:endParaRPr>
        </a:p>
      </dsp:txBody>
      <dsp:txXfrm>
        <a:off x="48005" y="2282714"/>
        <a:ext cx="10419590" cy="887374"/>
      </dsp:txXfrm>
    </dsp:sp>
    <dsp:sp modelId="{83CD1237-0CAF-45BD-B6F3-CAFB9EE63BF0}">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i="1" kern="1200" dirty="0">
              <a:solidFill>
                <a:srgbClr val="FFFF00"/>
              </a:solidFill>
            </a:rPr>
            <a:t>The ‘SO WHAT’</a:t>
          </a:r>
          <a:endParaRPr lang="en-US" sz="4100" kern="1200" dirty="0"/>
        </a:p>
      </dsp:txBody>
      <dsp:txXfrm>
        <a:off x="48005" y="3384179"/>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A75B-4842-4F62-9BF3-25E5320B25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0BDE84-FFDB-4021-8CB3-32CA13D2D5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5546C8-663F-4475-B6F6-3E23D74D8525}"/>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5" name="Footer Placeholder 4">
            <a:extLst>
              <a:ext uri="{FF2B5EF4-FFF2-40B4-BE49-F238E27FC236}">
                <a16:creationId xmlns:a16="http://schemas.microsoft.com/office/drawing/2014/main" id="{BDDC28D7-0D01-4B7D-A7D8-4A52BA05E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D369A-862F-4E5F-9171-BD10A23F0B76}"/>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98581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4CBE-BBF4-4806-AFDE-1007587D3B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0D8ED1-AC34-4553-9A9B-70FC4BE96C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F40EAD-7742-424F-A8EB-50EDC1DFF818}"/>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5" name="Footer Placeholder 4">
            <a:extLst>
              <a:ext uri="{FF2B5EF4-FFF2-40B4-BE49-F238E27FC236}">
                <a16:creationId xmlns:a16="http://schemas.microsoft.com/office/drawing/2014/main" id="{850A7A0A-6F6E-45AA-A117-9D740A20A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BFEC7-D371-47C0-A234-9C51ACC7AA28}"/>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386861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C7B76-3983-43D2-839D-406F5D25C4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A3AF72-3741-4069-B606-B87E6D805B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BFE859-4FF6-4083-8E98-E5C238F75577}"/>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5" name="Footer Placeholder 4">
            <a:extLst>
              <a:ext uri="{FF2B5EF4-FFF2-40B4-BE49-F238E27FC236}">
                <a16:creationId xmlns:a16="http://schemas.microsoft.com/office/drawing/2014/main" id="{7B121D99-0235-47F0-BBED-F9275FA22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873E16-6918-4197-AEF7-81703E8266AA}"/>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1644095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2B4F-5DA5-4804-8BF0-FF3D1AA2D9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036F16-8751-4D0E-8699-B569928990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4ECBB3-D033-40C8-A896-EA0231B694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72D289-F12A-46F8-9FA5-ACABAD711912}"/>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6" name="Footer Placeholder 5">
            <a:extLst>
              <a:ext uri="{FF2B5EF4-FFF2-40B4-BE49-F238E27FC236}">
                <a16:creationId xmlns:a16="http://schemas.microsoft.com/office/drawing/2014/main" id="{AEDE2BEE-33D2-4EC6-85DF-00E2F8CFF9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E143E3-EF06-4C92-82D7-C228FF6030D2}"/>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329769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7AFC-F356-48E3-9128-050E9D1896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AECD7F-E9CE-4752-96BB-61387442F4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3C24A0-B81E-4F55-BF16-8D20228695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7C8BD5-447E-45B7-9051-FF4C74894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944677-3251-4D7D-909F-62A759FCBE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967ACF-7C85-494B-8D87-445F0D3AD1B9}"/>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8" name="Footer Placeholder 7">
            <a:extLst>
              <a:ext uri="{FF2B5EF4-FFF2-40B4-BE49-F238E27FC236}">
                <a16:creationId xmlns:a16="http://schemas.microsoft.com/office/drawing/2014/main" id="{EAD6AD0B-CB5E-4D89-8675-6E25C1AABE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7D456A-578D-47A3-ACB2-0B504F3A7DB9}"/>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1920021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D1218-A847-4B29-898C-163A0F32E7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6FC6E-E511-4DF2-A523-2F7994C28ED6}"/>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4" name="Footer Placeholder 3">
            <a:extLst>
              <a:ext uri="{FF2B5EF4-FFF2-40B4-BE49-F238E27FC236}">
                <a16:creationId xmlns:a16="http://schemas.microsoft.com/office/drawing/2014/main" id="{97577735-FF41-4DF1-815E-BDF2786C90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66778D-C532-4376-86BA-D93FD748C0F0}"/>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2580059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242E00-B173-4634-930B-AFC69A8B6972}"/>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3" name="Footer Placeholder 2">
            <a:extLst>
              <a:ext uri="{FF2B5EF4-FFF2-40B4-BE49-F238E27FC236}">
                <a16:creationId xmlns:a16="http://schemas.microsoft.com/office/drawing/2014/main" id="{F09A3604-1BA3-40C6-B466-E63B013DB6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C0000F-A4F9-4B3D-913B-0FF6D4891C10}"/>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994142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8F968-8F6B-4330-A7FC-9AB38842C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928C02-6262-4E8A-B578-F19C3836BA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6CCCA1-7905-4FDA-A980-7E81DA46F4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A638B4-6743-420B-BFE2-AF5B7F625945}"/>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6" name="Footer Placeholder 5">
            <a:extLst>
              <a:ext uri="{FF2B5EF4-FFF2-40B4-BE49-F238E27FC236}">
                <a16:creationId xmlns:a16="http://schemas.microsoft.com/office/drawing/2014/main" id="{AD0BB23B-531B-4989-ACA0-4AE8E1B4F5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E35EA0-EF6E-43EA-BF64-42813267D61D}"/>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1874260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872C-DDDC-4BEE-A212-905D6704C6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06B910-6F2D-4532-B751-A9E865041B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723007-C7A4-4ECA-A774-5A246CEC98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2364E5-6B1E-417E-B7CC-9254808E1C4A}"/>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6" name="Footer Placeholder 5">
            <a:extLst>
              <a:ext uri="{FF2B5EF4-FFF2-40B4-BE49-F238E27FC236}">
                <a16:creationId xmlns:a16="http://schemas.microsoft.com/office/drawing/2014/main" id="{0485744C-8203-4AB5-B83C-F663339054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127683-9046-4B9B-BAF4-35B7F43C5E48}"/>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4244569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7615D-0C3F-405D-8FE2-D3A6B9ECFD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909AD6-49BA-4478-AC69-174BD9BD07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CA139-FA82-4C69-BC48-E8C150B6B91E}"/>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5" name="Footer Placeholder 4">
            <a:extLst>
              <a:ext uri="{FF2B5EF4-FFF2-40B4-BE49-F238E27FC236}">
                <a16:creationId xmlns:a16="http://schemas.microsoft.com/office/drawing/2014/main" id="{1D328157-A61E-47C1-A1E9-CB64ABAD12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51E622-3CC8-4B03-81B1-D78C48D54454}"/>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1014188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824958-EB6B-4BA8-BC21-F72F5F5104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3C856B-B28E-47C7-A3CE-5F70F18B3F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BED794-012C-4957-ACD5-66DF90CF6CC9}"/>
              </a:ext>
            </a:extLst>
          </p:cNvPr>
          <p:cNvSpPr>
            <a:spLocks noGrp="1"/>
          </p:cNvSpPr>
          <p:nvPr>
            <p:ph type="dt" sz="half" idx="10"/>
          </p:nvPr>
        </p:nvSpPr>
        <p:spPr/>
        <p:txBody>
          <a:bodyPr/>
          <a:lstStyle/>
          <a:p>
            <a:fld id="{48D82B2A-2D1B-4495-A330-BA49F44E7945}" type="datetimeFigureOut">
              <a:rPr lang="en-GB" smtClean="0"/>
              <a:t>15/02/2021</a:t>
            </a:fld>
            <a:endParaRPr lang="en-GB"/>
          </a:p>
        </p:txBody>
      </p:sp>
      <p:sp>
        <p:nvSpPr>
          <p:cNvPr id="5" name="Footer Placeholder 4">
            <a:extLst>
              <a:ext uri="{FF2B5EF4-FFF2-40B4-BE49-F238E27FC236}">
                <a16:creationId xmlns:a16="http://schemas.microsoft.com/office/drawing/2014/main" id="{6760A44B-63C3-45C5-9E26-F23A3072F3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6F7C3-728D-4C60-A34C-F3E82BCC418F}"/>
              </a:ext>
            </a:extLst>
          </p:cNvPr>
          <p:cNvSpPr>
            <a:spLocks noGrp="1"/>
          </p:cNvSpPr>
          <p:nvPr>
            <p:ph type="sldNum" sz="quarter" idx="12"/>
          </p:nvPr>
        </p:nvSpPr>
        <p:spPr/>
        <p:txBody>
          <a:bodyPr/>
          <a:lstStyle/>
          <a:p>
            <a:fld id="{C0AF1467-8C0E-48D1-97A1-D5F9EB2FE1D2}" type="slidenum">
              <a:rPr lang="en-GB" smtClean="0"/>
              <a:t>‹#›</a:t>
            </a:fld>
            <a:endParaRPr lang="en-GB"/>
          </a:p>
        </p:txBody>
      </p:sp>
    </p:spTree>
    <p:extLst>
      <p:ext uri="{BB962C8B-B14F-4D97-AF65-F5344CB8AC3E}">
        <p14:creationId xmlns:p14="http://schemas.microsoft.com/office/powerpoint/2010/main" val="3194913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FA392-E6B5-477B-8C5F-0ED4EDC361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0A12D4-5CF6-4843-951D-3D9D150E93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CBD091-B1DD-4557-B6F4-20AB9519D9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D82B2A-2D1B-4495-A330-BA49F44E7945}" type="datetimeFigureOut">
              <a:rPr lang="en-GB" smtClean="0"/>
              <a:t>15/02/2021</a:t>
            </a:fld>
            <a:endParaRPr lang="en-GB"/>
          </a:p>
        </p:txBody>
      </p:sp>
      <p:sp>
        <p:nvSpPr>
          <p:cNvPr id="5" name="Footer Placeholder 4">
            <a:extLst>
              <a:ext uri="{FF2B5EF4-FFF2-40B4-BE49-F238E27FC236}">
                <a16:creationId xmlns:a16="http://schemas.microsoft.com/office/drawing/2014/main" id="{C3048D76-A585-4306-8524-A4563712CB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7925EB-6F6F-4FB4-8FF2-6EE08A05EB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AF1467-8C0E-48D1-97A1-D5F9EB2FE1D2}" type="slidenum">
              <a:rPr lang="en-GB" smtClean="0"/>
              <a:t>‹#›</a:t>
            </a:fld>
            <a:endParaRPr lang="en-GB"/>
          </a:p>
        </p:txBody>
      </p:sp>
    </p:spTree>
    <p:extLst>
      <p:ext uri="{BB962C8B-B14F-4D97-AF65-F5344CB8AC3E}">
        <p14:creationId xmlns:p14="http://schemas.microsoft.com/office/powerpoint/2010/main" val="40003104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6" name="Group 95">
            <a:extLst>
              <a:ext uri="{FF2B5EF4-FFF2-40B4-BE49-F238E27FC236}">
                <a16:creationId xmlns:a16="http://schemas.microsoft.com/office/drawing/2014/main" id="{7C98284F-5777-4481-9BD3-DA1E0A8E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97" name="Color">
              <a:extLst>
                <a:ext uri="{FF2B5EF4-FFF2-40B4-BE49-F238E27FC236}">
                  <a16:creationId xmlns:a16="http://schemas.microsoft.com/office/drawing/2014/main" id="{585BD32E-0004-4D05-9C9A-9113B963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Color">
              <a:extLst>
                <a:ext uri="{FF2B5EF4-FFF2-40B4-BE49-F238E27FC236}">
                  <a16:creationId xmlns:a16="http://schemas.microsoft.com/office/drawing/2014/main" id="{370AC55E-B89F-49FE-8E37-AF17698B7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8" name="Graphic 27" descr="Head with Gears">
            <a:extLst>
              <a:ext uri="{FF2B5EF4-FFF2-40B4-BE49-F238E27FC236}">
                <a16:creationId xmlns:a16="http://schemas.microsoft.com/office/drawing/2014/main" id="{904DE392-9DCD-4B6E-B272-F71FEA1864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3647" y="1058510"/>
            <a:ext cx="4730214" cy="4730214"/>
          </a:xfrm>
          <a:prstGeom prst="rect">
            <a:avLst/>
          </a:prstGeom>
        </p:spPr>
      </p:pic>
      <p:grpSp>
        <p:nvGrpSpPr>
          <p:cNvPr id="100" name="Group 9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1" name="Freeform: Shape 10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2" name="Freeform: Shape 10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 name="Freeform: Shape 10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 name="Freeform: Shape 10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 name="Freeform: Shape 10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32234D-A1A9-4C63-B58B-FCD85CCE6317}"/>
              </a:ext>
            </a:extLst>
          </p:cNvPr>
          <p:cNvSpPr>
            <a:spLocks noGrp="1"/>
          </p:cNvSpPr>
          <p:nvPr>
            <p:ph type="ctrTitle"/>
          </p:nvPr>
        </p:nvSpPr>
        <p:spPr>
          <a:xfrm>
            <a:off x="1012644" y="841664"/>
            <a:ext cx="5203990" cy="2782723"/>
          </a:xfrm>
        </p:spPr>
        <p:txBody>
          <a:bodyPr vert="horz" lIns="91440" tIns="45720" rIns="91440" bIns="45720" rtlCol="0" anchor="b">
            <a:normAutofit/>
          </a:bodyPr>
          <a:lstStyle/>
          <a:p>
            <a:pPr algn="l"/>
            <a:br>
              <a:rPr lang="en-US" sz="3700" kern="1200">
                <a:solidFill>
                  <a:schemeClr val="bg1"/>
                </a:solidFill>
                <a:latin typeface="+mj-lt"/>
                <a:ea typeface="+mj-ea"/>
                <a:cs typeface="+mj-cs"/>
              </a:rPr>
            </a:br>
            <a:r>
              <a:rPr lang="en-US" sz="3700" kern="1200">
                <a:solidFill>
                  <a:schemeClr val="bg1"/>
                </a:solidFill>
                <a:latin typeface="+mj-lt"/>
                <a:ea typeface="+mj-ea"/>
                <a:cs typeface="+mj-cs"/>
              </a:rPr>
              <a:t>AGENDA FOR REST OF TERM</a:t>
            </a:r>
            <a:br>
              <a:rPr lang="en-US" sz="3700" kern="1200">
                <a:solidFill>
                  <a:schemeClr val="bg1"/>
                </a:solidFill>
                <a:latin typeface="+mj-lt"/>
                <a:ea typeface="+mj-ea"/>
                <a:cs typeface="+mj-cs"/>
              </a:rPr>
            </a:br>
            <a:r>
              <a:rPr lang="en-US" sz="3700" kern="1200">
                <a:solidFill>
                  <a:schemeClr val="bg1"/>
                </a:solidFill>
                <a:latin typeface="+mj-lt"/>
                <a:ea typeface="+mj-ea"/>
                <a:cs typeface="+mj-cs"/>
              </a:rPr>
              <a:t>CRITICAL THINKING</a:t>
            </a:r>
            <a:br>
              <a:rPr lang="en-US" sz="3700" kern="1200">
                <a:solidFill>
                  <a:schemeClr val="bg1"/>
                </a:solidFill>
                <a:latin typeface="+mj-lt"/>
                <a:ea typeface="+mj-ea"/>
                <a:cs typeface="+mj-cs"/>
              </a:rPr>
            </a:br>
            <a:r>
              <a:rPr lang="en-US" sz="3700" kern="1200">
                <a:solidFill>
                  <a:schemeClr val="bg1"/>
                </a:solidFill>
                <a:latin typeface="+mj-lt"/>
                <a:ea typeface="+mj-ea"/>
                <a:cs typeface="+mj-cs"/>
              </a:rPr>
              <a:t>ANALYSIS vs. DESCRIPTION</a:t>
            </a:r>
          </a:p>
        </p:txBody>
      </p:sp>
      <p:sp>
        <p:nvSpPr>
          <p:cNvPr id="3" name="Subtitle 2">
            <a:extLst>
              <a:ext uri="{FF2B5EF4-FFF2-40B4-BE49-F238E27FC236}">
                <a16:creationId xmlns:a16="http://schemas.microsoft.com/office/drawing/2014/main" id="{B4B855E4-BA44-4F9E-B7F4-D13285B5A6D0}"/>
              </a:ext>
            </a:extLst>
          </p:cNvPr>
          <p:cNvSpPr>
            <a:spLocks noGrp="1"/>
          </p:cNvSpPr>
          <p:nvPr>
            <p:ph type="subTitle" idx="1"/>
          </p:nvPr>
        </p:nvSpPr>
        <p:spPr>
          <a:xfrm>
            <a:off x="1012644" y="3764655"/>
            <a:ext cx="5203990" cy="2374078"/>
          </a:xfrm>
        </p:spPr>
        <p:txBody>
          <a:bodyPr vert="horz" lIns="91440" tIns="45720" rIns="91440" bIns="45720" rtlCol="0" anchor="t">
            <a:normAutofit/>
          </a:bodyPr>
          <a:lstStyle/>
          <a:p>
            <a:pPr indent="-228600" algn="l">
              <a:buFont typeface="Arial" panose="020B0604020202020204" pitchFamily="34" charset="0"/>
              <a:buChar char="•"/>
            </a:pPr>
            <a:r>
              <a:rPr lang="en-US">
                <a:solidFill>
                  <a:schemeClr val="bg1"/>
                </a:solidFill>
              </a:rPr>
              <a:t>Academic Survival Skills</a:t>
            </a:r>
            <a:br>
              <a:rPr lang="en-US">
                <a:solidFill>
                  <a:schemeClr val="bg1"/>
                </a:solidFill>
              </a:rPr>
            </a:br>
            <a:br>
              <a:rPr lang="en-US">
                <a:solidFill>
                  <a:schemeClr val="bg1"/>
                </a:solidFill>
              </a:rPr>
            </a:br>
            <a:br>
              <a:rPr lang="en-US">
                <a:solidFill>
                  <a:schemeClr val="bg1"/>
                </a:solidFill>
              </a:rPr>
            </a:br>
            <a:endParaRPr lang="en-US">
              <a:solidFill>
                <a:schemeClr val="bg1"/>
              </a:solidFill>
            </a:endParaRPr>
          </a:p>
        </p:txBody>
      </p:sp>
    </p:spTree>
    <p:extLst>
      <p:ext uri="{BB962C8B-B14F-4D97-AF65-F5344CB8AC3E}">
        <p14:creationId xmlns:p14="http://schemas.microsoft.com/office/powerpoint/2010/main" val="377656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D4B3AEE-EF56-4AC8-B37C-53814C029E00}"/>
              </a:ext>
            </a:extLst>
          </p:cNvPr>
          <p:cNvSpPr>
            <a:spLocks noGrp="1"/>
          </p:cNvSpPr>
          <p:nvPr>
            <p:ph type="title"/>
          </p:nvPr>
        </p:nvSpPr>
        <p:spPr>
          <a:xfrm>
            <a:off x="1014984" y="891712"/>
            <a:ext cx="5309616" cy="5160789"/>
          </a:xfrm>
        </p:spPr>
        <p:txBody>
          <a:bodyPr anchor="ctr">
            <a:normAutofit/>
          </a:bodyPr>
          <a:lstStyle/>
          <a:p>
            <a:r>
              <a:rPr lang="en-US" sz="4800" dirty="0">
                <a:solidFill>
                  <a:schemeClr val="bg1"/>
                </a:solidFill>
              </a:rPr>
              <a:t>Week 4 (9 March) – starts at 1pm rather than 12noon</a:t>
            </a:r>
            <a:br>
              <a:rPr lang="en-GB" sz="4800" i="1" dirty="0">
                <a:solidFill>
                  <a:schemeClr val="bg1"/>
                </a:solidFill>
              </a:rPr>
            </a:br>
            <a:endParaRPr lang="en-GB" sz="4800" dirty="0">
              <a:solidFill>
                <a:schemeClr val="bg1"/>
              </a:solidFill>
            </a:endParaRPr>
          </a:p>
        </p:txBody>
      </p:sp>
      <p:sp>
        <p:nvSpPr>
          <p:cNvPr id="3" name="Content Placeholder 2">
            <a:extLst>
              <a:ext uri="{FF2B5EF4-FFF2-40B4-BE49-F238E27FC236}">
                <a16:creationId xmlns:a16="http://schemas.microsoft.com/office/drawing/2014/main" id="{BAF4149D-B5D5-4025-AE6D-ABC1C5E30137}"/>
              </a:ext>
            </a:extLst>
          </p:cNvPr>
          <p:cNvSpPr>
            <a:spLocks noGrp="1"/>
          </p:cNvSpPr>
          <p:nvPr>
            <p:ph idx="1"/>
          </p:nvPr>
        </p:nvSpPr>
        <p:spPr>
          <a:xfrm>
            <a:off x="6412302" y="891713"/>
            <a:ext cx="4584882" cy="5160790"/>
          </a:xfrm>
        </p:spPr>
        <p:txBody>
          <a:bodyPr anchor="ctr">
            <a:normAutofit/>
          </a:bodyPr>
          <a:lstStyle/>
          <a:p>
            <a:pPr marL="0" indent="0">
              <a:buNone/>
            </a:pPr>
            <a:endParaRPr lang="en-GB" sz="1800" i="1" dirty="0">
              <a:solidFill>
                <a:schemeClr val="bg1"/>
              </a:solidFill>
            </a:endParaRPr>
          </a:p>
        </p:txBody>
      </p:sp>
    </p:spTree>
    <p:extLst>
      <p:ext uri="{BB962C8B-B14F-4D97-AF65-F5344CB8AC3E}">
        <p14:creationId xmlns:p14="http://schemas.microsoft.com/office/powerpoint/2010/main" val="3887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CFE1665-BD0B-4610-AABE-7C0C4631AF15}"/>
              </a:ext>
            </a:extLst>
          </p:cNvPr>
          <p:cNvSpPr>
            <a:spLocks noGrp="1"/>
          </p:cNvSpPr>
          <p:nvPr>
            <p:ph type="title"/>
          </p:nvPr>
        </p:nvSpPr>
        <p:spPr>
          <a:xfrm>
            <a:off x="786385" y="841248"/>
            <a:ext cx="3515244" cy="5340097"/>
          </a:xfrm>
        </p:spPr>
        <p:txBody>
          <a:bodyPr anchor="ctr">
            <a:normAutofit/>
          </a:bodyPr>
          <a:lstStyle/>
          <a:p>
            <a:r>
              <a:rPr lang="en-US" sz="4800" b="1">
                <a:solidFill>
                  <a:schemeClr val="bg1"/>
                </a:solidFill>
              </a:rPr>
              <a:t>Independent Investigation</a:t>
            </a:r>
            <a:endParaRPr lang="en-GB" sz="4800" b="1">
              <a:solidFill>
                <a:schemeClr val="bg1"/>
              </a:solidFill>
            </a:endParaRPr>
          </a:p>
        </p:txBody>
      </p:sp>
      <p:graphicFrame>
        <p:nvGraphicFramePr>
          <p:cNvPr id="5" name="Content Placeholder 2">
            <a:extLst>
              <a:ext uri="{FF2B5EF4-FFF2-40B4-BE49-F238E27FC236}">
                <a16:creationId xmlns:a16="http://schemas.microsoft.com/office/drawing/2014/main" id="{0AED29F1-7022-40B0-A2E0-B82323F7537A}"/>
              </a:ext>
            </a:extLst>
          </p:cNvPr>
          <p:cNvGraphicFramePr>
            <a:graphicFrameLocks noGrp="1"/>
          </p:cNvGraphicFramePr>
          <p:nvPr>
            <p:ph idx="1"/>
            <p:extLst>
              <p:ext uri="{D42A27DB-BD31-4B8C-83A1-F6EECF244321}">
                <p14:modId xmlns:p14="http://schemas.microsoft.com/office/powerpoint/2010/main" val="110082210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2339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E1665-BD0B-4610-AABE-7C0C4631AF15}"/>
              </a:ext>
            </a:extLst>
          </p:cNvPr>
          <p:cNvSpPr>
            <a:spLocks noGrp="1"/>
          </p:cNvSpPr>
          <p:nvPr>
            <p:ph type="title"/>
          </p:nvPr>
        </p:nvSpPr>
        <p:spPr>
          <a:xfrm>
            <a:off x="838200" y="556995"/>
            <a:ext cx="10515600" cy="1133693"/>
          </a:xfrm>
        </p:spPr>
        <p:txBody>
          <a:bodyPr>
            <a:normAutofit/>
          </a:bodyPr>
          <a:lstStyle/>
          <a:p>
            <a:r>
              <a:rPr lang="en-US" sz="5200" b="1"/>
              <a:t>Independent Investigation</a:t>
            </a:r>
            <a:endParaRPr lang="en-GB" sz="5200" b="1"/>
          </a:p>
        </p:txBody>
      </p:sp>
      <p:graphicFrame>
        <p:nvGraphicFramePr>
          <p:cNvPr id="5" name="Content Placeholder 2">
            <a:extLst>
              <a:ext uri="{FF2B5EF4-FFF2-40B4-BE49-F238E27FC236}">
                <a16:creationId xmlns:a16="http://schemas.microsoft.com/office/drawing/2014/main" id="{A63FB6A1-DA07-4EEE-A7FF-2CF5A96F5076}"/>
              </a:ext>
            </a:extLst>
          </p:cNvPr>
          <p:cNvGraphicFramePr>
            <a:graphicFrameLocks noGrp="1"/>
          </p:cNvGraphicFramePr>
          <p:nvPr>
            <p:ph idx="1"/>
            <p:extLst>
              <p:ext uri="{D42A27DB-BD31-4B8C-83A1-F6EECF244321}">
                <p14:modId xmlns:p14="http://schemas.microsoft.com/office/powerpoint/2010/main" val="41523632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7676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7" name="Group 5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2" name="Freeform: Shape 6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6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49" name="Content Placeholder 2">
            <a:extLst>
              <a:ext uri="{FF2B5EF4-FFF2-40B4-BE49-F238E27FC236}">
                <a16:creationId xmlns:a16="http://schemas.microsoft.com/office/drawing/2014/main" id="{2D1D3BE9-178C-473D-AE9E-D22E9077F95F}"/>
              </a:ext>
            </a:extLst>
          </p:cNvPr>
          <p:cNvGraphicFramePr/>
          <p:nvPr>
            <p:extLst>
              <p:ext uri="{D42A27DB-BD31-4B8C-83A1-F6EECF244321}">
                <p14:modId xmlns:p14="http://schemas.microsoft.com/office/powerpoint/2010/main" val="3483472742"/>
              </p:ext>
            </p:extLst>
          </p:nvPr>
        </p:nvGraphicFramePr>
        <p:xfrm>
          <a:off x="-27646" y="1561435"/>
          <a:ext cx="12244242" cy="5311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A6A1A60C-7049-4842-89DA-029A9D7EF15C}"/>
              </a:ext>
            </a:extLst>
          </p:cNvPr>
          <p:cNvSpPr>
            <a:spLocks noGrp="1"/>
          </p:cNvSpPr>
          <p:nvPr>
            <p:ph type="title"/>
          </p:nvPr>
        </p:nvSpPr>
        <p:spPr>
          <a:xfrm>
            <a:off x="-27647" y="-15121"/>
            <a:ext cx="12188949" cy="1793871"/>
          </a:xfrm>
          <a:solidFill>
            <a:schemeClr val="accent5">
              <a:lumMod val="60000"/>
              <a:lumOff val="40000"/>
            </a:schemeClr>
          </a:solidFill>
        </p:spPr>
        <p:txBody>
          <a:bodyPr/>
          <a:lstStyle/>
          <a:p>
            <a:pPr algn="ctr"/>
            <a:r>
              <a:rPr lang="en-US" dirty="0"/>
              <a:t>Timeline for rest of academic year</a:t>
            </a:r>
            <a:endParaRPr lang="en-GB" dirty="0"/>
          </a:p>
        </p:txBody>
      </p:sp>
    </p:spTree>
    <p:extLst>
      <p:ext uri="{BB962C8B-B14F-4D97-AF65-F5344CB8AC3E}">
        <p14:creationId xmlns:p14="http://schemas.microsoft.com/office/powerpoint/2010/main" val="4283009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7" name="Group 5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2" name="Freeform: Shape 6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6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6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6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6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6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49" name="Content Placeholder 2">
            <a:extLst>
              <a:ext uri="{FF2B5EF4-FFF2-40B4-BE49-F238E27FC236}">
                <a16:creationId xmlns:a16="http://schemas.microsoft.com/office/drawing/2014/main" id="{2D1D3BE9-178C-473D-AE9E-D22E9077F95F}"/>
              </a:ext>
            </a:extLst>
          </p:cNvPr>
          <p:cNvGraphicFramePr/>
          <p:nvPr>
            <p:extLst>
              <p:ext uri="{D42A27DB-BD31-4B8C-83A1-F6EECF244321}">
                <p14:modId xmlns:p14="http://schemas.microsoft.com/office/powerpoint/2010/main" val="4086604435"/>
              </p:ext>
            </p:extLst>
          </p:nvPr>
        </p:nvGraphicFramePr>
        <p:xfrm>
          <a:off x="0" y="0"/>
          <a:ext cx="12244242"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0502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8F21-0689-4B95-8861-ABF694B554A6}"/>
              </a:ext>
            </a:extLst>
          </p:cNvPr>
          <p:cNvSpPr>
            <a:spLocks noGrp="1"/>
          </p:cNvSpPr>
          <p:nvPr>
            <p:ph type="title"/>
          </p:nvPr>
        </p:nvSpPr>
        <p:spPr>
          <a:xfrm>
            <a:off x="838200" y="0"/>
            <a:ext cx="10515600" cy="1325563"/>
          </a:xfrm>
        </p:spPr>
        <p:txBody>
          <a:bodyPr/>
          <a:lstStyle/>
          <a:p>
            <a:pPr algn="ctr"/>
            <a:r>
              <a:rPr lang="en-US" dirty="0"/>
              <a:t>Timeline</a:t>
            </a:r>
            <a:endParaRPr lang="en-GB" dirty="0"/>
          </a:p>
        </p:txBody>
      </p:sp>
      <p:sp>
        <p:nvSpPr>
          <p:cNvPr id="3" name="Content Placeholder 2">
            <a:extLst>
              <a:ext uri="{FF2B5EF4-FFF2-40B4-BE49-F238E27FC236}">
                <a16:creationId xmlns:a16="http://schemas.microsoft.com/office/drawing/2014/main" id="{8BCC15C4-C8AE-4096-B8EA-A6DE06E8716D}"/>
              </a:ext>
            </a:extLst>
          </p:cNvPr>
          <p:cNvSpPr>
            <a:spLocks noGrp="1"/>
          </p:cNvSpPr>
          <p:nvPr>
            <p:ph idx="1"/>
          </p:nvPr>
        </p:nvSpPr>
        <p:spPr>
          <a:xfrm>
            <a:off x="838200" y="1435261"/>
            <a:ext cx="10515600" cy="5193115"/>
          </a:xfrm>
        </p:spPr>
        <p:txBody>
          <a:bodyPr>
            <a:normAutofit fontScale="47500" lnSpcReduction="20000"/>
          </a:bodyPr>
          <a:lstStyle/>
          <a:p>
            <a:r>
              <a:rPr lang="en-US" sz="3400" dirty="0"/>
              <a:t>12 </a:t>
            </a:r>
            <a:r>
              <a:rPr lang="en-US" sz="4300" dirty="0"/>
              <a:t>March = end of block 5</a:t>
            </a:r>
          </a:p>
          <a:p>
            <a:r>
              <a:rPr lang="en-GB" sz="4300" dirty="0"/>
              <a:t>15 March = preparation week for block 6 </a:t>
            </a:r>
          </a:p>
          <a:p>
            <a:pPr marL="0" indent="0" algn="r">
              <a:buNone/>
            </a:pPr>
            <a:r>
              <a:rPr lang="en-US" sz="4300" i="1" dirty="0">
                <a:solidFill>
                  <a:srgbClr val="FF0000"/>
                </a:solidFill>
              </a:rPr>
              <a:t>- Survival Skills reflection # 5 due Friday 19 March </a:t>
            </a:r>
          </a:p>
          <a:p>
            <a:pPr marL="0" indent="0" algn="r">
              <a:buNone/>
            </a:pPr>
            <a:r>
              <a:rPr lang="en-US" sz="4300" i="1" dirty="0">
                <a:solidFill>
                  <a:srgbClr val="002060"/>
                </a:solidFill>
              </a:rPr>
              <a:t>Start thinking about your ideas for your essay</a:t>
            </a:r>
          </a:p>
          <a:p>
            <a:r>
              <a:rPr lang="en-GB" sz="4300" dirty="0"/>
              <a:t>22 March–8 April = Easter break</a:t>
            </a:r>
          </a:p>
          <a:p>
            <a:pPr marL="0" indent="0" algn="r">
              <a:buNone/>
            </a:pPr>
            <a:r>
              <a:rPr lang="en-GB" sz="4300" dirty="0"/>
              <a:t>- </a:t>
            </a:r>
            <a:r>
              <a:rPr lang="en-GB" sz="4300" i="1" dirty="0">
                <a:solidFill>
                  <a:srgbClr val="002060"/>
                </a:solidFill>
              </a:rPr>
              <a:t>Submission of ideas for essay (brief formative assessment) Wednesday 7 April</a:t>
            </a:r>
            <a:endParaRPr lang="en-GB" sz="4300" dirty="0">
              <a:solidFill>
                <a:srgbClr val="002060"/>
              </a:solidFill>
            </a:endParaRPr>
          </a:p>
          <a:p>
            <a:r>
              <a:rPr lang="en-GB" sz="4300" dirty="0"/>
              <a:t>8 April–30 April = block 6</a:t>
            </a:r>
          </a:p>
          <a:p>
            <a:pPr marL="0" indent="0" algn="r">
              <a:buNone/>
            </a:pPr>
            <a:r>
              <a:rPr lang="en-GB" sz="4300" dirty="0">
                <a:solidFill>
                  <a:srgbClr val="002060"/>
                </a:solidFill>
              </a:rPr>
              <a:t>- </a:t>
            </a:r>
            <a:r>
              <a:rPr lang="en-GB" sz="4300" i="1" dirty="0">
                <a:solidFill>
                  <a:srgbClr val="002060"/>
                </a:solidFill>
              </a:rPr>
              <a:t>Alex available for Teams meetings re: independent investigation</a:t>
            </a:r>
            <a:r>
              <a:rPr lang="en-GB" sz="4300" dirty="0">
                <a:solidFill>
                  <a:srgbClr val="002060"/>
                </a:solidFill>
              </a:rPr>
              <a:t> </a:t>
            </a:r>
          </a:p>
          <a:p>
            <a:r>
              <a:rPr lang="en-GB" sz="4300" dirty="0"/>
              <a:t>3 May = preparation week for block 7</a:t>
            </a:r>
          </a:p>
          <a:p>
            <a:pPr algn="r">
              <a:buFontTx/>
              <a:buChar char="-"/>
            </a:pPr>
            <a:r>
              <a:rPr lang="en-GB" sz="4300" i="1" dirty="0">
                <a:solidFill>
                  <a:srgbClr val="002060"/>
                </a:solidFill>
              </a:rPr>
              <a:t>Submission of draft plan (formative assessment) Wednesday 5 May</a:t>
            </a:r>
          </a:p>
          <a:p>
            <a:pPr algn="r">
              <a:buFontTx/>
              <a:buChar char="-"/>
            </a:pPr>
            <a:r>
              <a:rPr lang="en-GB" sz="4300" i="1" dirty="0">
                <a:solidFill>
                  <a:srgbClr val="FF0000"/>
                </a:solidFill>
              </a:rPr>
              <a:t>Survival skill reflection # 6 due Friday 7 May</a:t>
            </a:r>
          </a:p>
          <a:p>
            <a:r>
              <a:rPr lang="en-GB" sz="4300" dirty="0"/>
              <a:t>10 May–4 June = block 7</a:t>
            </a:r>
          </a:p>
          <a:p>
            <a:pPr algn="r">
              <a:buFontTx/>
              <a:buChar char="-"/>
            </a:pPr>
            <a:r>
              <a:rPr lang="en-GB" sz="4300" i="1" dirty="0">
                <a:solidFill>
                  <a:srgbClr val="002060"/>
                </a:solidFill>
              </a:rPr>
              <a:t>Submission of assessed plan (marked) Sunday 16 May</a:t>
            </a:r>
          </a:p>
          <a:p>
            <a:pPr algn="r">
              <a:buFontTx/>
              <a:buChar char="-"/>
            </a:pPr>
            <a:r>
              <a:rPr lang="en-GB" sz="4300" i="1" dirty="0">
                <a:solidFill>
                  <a:srgbClr val="002060"/>
                </a:solidFill>
              </a:rPr>
              <a:t>Submission of essay, Friday 4 June</a:t>
            </a:r>
          </a:p>
          <a:p>
            <a:pPr marL="0" indent="0" algn="r">
              <a:buNone/>
            </a:pPr>
            <a:r>
              <a:rPr lang="en-GB" sz="4300" i="1" dirty="0">
                <a:solidFill>
                  <a:srgbClr val="FF0000"/>
                </a:solidFill>
              </a:rPr>
              <a:t>ALSO IN BLOCK 7 – PRESENTATION FOR SURVIVAL SKILLS</a:t>
            </a:r>
          </a:p>
          <a:p>
            <a:endParaRPr lang="en-GB" sz="3400" dirty="0">
              <a:solidFill>
                <a:srgbClr val="FF0000"/>
              </a:solidFill>
            </a:endParaRPr>
          </a:p>
          <a:p>
            <a:endParaRPr lang="en-US" dirty="0"/>
          </a:p>
        </p:txBody>
      </p:sp>
    </p:spTree>
    <p:extLst>
      <p:ext uri="{BB962C8B-B14F-4D97-AF65-F5344CB8AC3E}">
        <p14:creationId xmlns:p14="http://schemas.microsoft.com/office/powerpoint/2010/main" val="1832416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A22AB-9949-437D-BEF7-BAD7C487F5FE}"/>
              </a:ext>
            </a:extLst>
          </p:cNvPr>
          <p:cNvSpPr>
            <a:spLocks noGrp="1"/>
          </p:cNvSpPr>
          <p:nvPr>
            <p:ph type="title"/>
          </p:nvPr>
        </p:nvSpPr>
        <p:spPr/>
        <p:txBody>
          <a:bodyPr/>
          <a:lstStyle/>
          <a:p>
            <a:r>
              <a:rPr lang="en-US" b="1" dirty="0"/>
              <a:t>Presentation (c. 5 minutes)  – to take place during block 7</a:t>
            </a:r>
            <a:endParaRPr lang="en-GB" b="1" dirty="0"/>
          </a:p>
        </p:txBody>
      </p:sp>
      <p:sp>
        <p:nvSpPr>
          <p:cNvPr id="3" name="Content Placeholder 2">
            <a:extLst>
              <a:ext uri="{FF2B5EF4-FFF2-40B4-BE49-F238E27FC236}">
                <a16:creationId xmlns:a16="http://schemas.microsoft.com/office/drawing/2014/main" id="{6F914A06-658F-453F-B817-0C08F061F372}"/>
              </a:ext>
            </a:extLst>
          </p:cNvPr>
          <p:cNvSpPr>
            <a:spLocks noGrp="1"/>
          </p:cNvSpPr>
          <p:nvPr>
            <p:ph idx="1"/>
          </p:nvPr>
        </p:nvSpPr>
        <p:spPr>
          <a:xfrm>
            <a:off x="838200" y="1887769"/>
            <a:ext cx="10515600" cy="4351338"/>
          </a:xfrm>
        </p:spPr>
        <p:txBody>
          <a:bodyPr/>
          <a:lstStyle/>
          <a:p>
            <a:pPr marL="0" indent="0" algn="l" rtl="0" fontAlgn="base">
              <a:buNone/>
            </a:pPr>
            <a:r>
              <a:rPr lang="en-US" sz="1800" b="0" i="0" dirty="0">
                <a:solidFill>
                  <a:srgbClr val="000000"/>
                </a:solidFill>
                <a:effectLst/>
              </a:rPr>
              <a:t>Prepare and deliver a 5-minute presentation reflecting on your experiences of the foundation year as a whole. Assessment will be based on an oral presentation and visual accompaniments (using appropriate software e.g. PowerPoint, Prezi, etc.). </a:t>
            </a:r>
            <a:endParaRPr lang="en-US" b="0" i="0" dirty="0">
              <a:solidFill>
                <a:srgbClr val="000000"/>
              </a:solidFill>
              <a:effectLst/>
            </a:endParaRPr>
          </a:p>
          <a:p>
            <a:pPr marL="0" indent="0" algn="l" rtl="0" fontAlgn="base">
              <a:buNone/>
            </a:pPr>
            <a:endParaRPr lang="en-US" sz="1800" dirty="0">
              <a:solidFill>
                <a:srgbClr val="000000"/>
              </a:solidFill>
            </a:endParaRPr>
          </a:p>
          <a:p>
            <a:pPr marL="0" indent="0" algn="l" rtl="0" fontAlgn="base">
              <a:buNone/>
            </a:pPr>
            <a:r>
              <a:rPr lang="en-US" sz="1800" b="0" i="0" dirty="0">
                <a:solidFill>
                  <a:srgbClr val="000000"/>
                </a:solidFill>
                <a:effectLst/>
              </a:rPr>
              <a:t>The presentation should address: </a:t>
            </a:r>
            <a:endParaRPr lang="en-US" b="0" i="0" dirty="0">
              <a:solidFill>
                <a:srgbClr val="000000"/>
              </a:solidFill>
              <a:effectLst/>
            </a:endParaRPr>
          </a:p>
          <a:p>
            <a:pPr algn="l" rtl="0" fontAlgn="base">
              <a:buFont typeface="Arial" panose="020B0604020202020204" pitchFamily="34" charset="0"/>
              <a:buChar char="•"/>
            </a:pPr>
            <a:r>
              <a:rPr lang="en-US" sz="1800" b="0" i="0" dirty="0">
                <a:solidFill>
                  <a:srgbClr val="000000"/>
                </a:solidFill>
                <a:effectLst/>
              </a:rPr>
              <a:t>Your learning ‘journey’ over the course of the foundation year: where you started from and where you are now </a:t>
            </a:r>
          </a:p>
          <a:p>
            <a:pPr algn="l" rtl="0" fontAlgn="base">
              <a:buFont typeface="Arial" panose="020B0604020202020204" pitchFamily="34" charset="0"/>
              <a:buChar char="•"/>
            </a:pPr>
            <a:r>
              <a:rPr lang="en-US" sz="1800" b="0" i="0" dirty="0">
                <a:solidFill>
                  <a:srgbClr val="000000"/>
                </a:solidFill>
                <a:effectLst/>
              </a:rPr>
              <a:t>Aspects of the course that you have enjoyed the most and/or found the most useful </a:t>
            </a:r>
          </a:p>
          <a:p>
            <a:pPr algn="l" rtl="0" fontAlgn="base">
              <a:buFont typeface="Arial" panose="020B0604020202020204" pitchFamily="34" charset="0"/>
              <a:buChar char="•"/>
            </a:pPr>
            <a:r>
              <a:rPr lang="en-US" sz="1800" b="0" i="0" dirty="0">
                <a:solidFill>
                  <a:srgbClr val="000000"/>
                </a:solidFill>
                <a:effectLst/>
              </a:rPr>
              <a:t>Aspects of studying and university life where you feel you have demonstrated the most improvement and/or gained more confidence </a:t>
            </a:r>
          </a:p>
          <a:p>
            <a:pPr algn="l" rtl="0" fontAlgn="base">
              <a:buFont typeface="Arial" panose="020B0604020202020204" pitchFamily="34" charset="0"/>
              <a:buChar char="•"/>
            </a:pPr>
            <a:r>
              <a:rPr lang="en-US" sz="1800" b="0" i="0" dirty="0">
                <a:solidFill>
                  <a:srgbClr val="000000"/>
                </a:solidFill>
                <a:effectLst/>
              </a:rPr>
              <a:t>Whether your impressions of university life have changed over the course of the academic year </a:t>
            </a:r>
          </a:p>
          <a:p>
            <a:pPr algn="l" rtl="0" fontAlgn="base">
              <a:buFont typeface="Arial" panose="020B0604020202020204" pitchFamily="34" charset="0"/>
              <a:buChar char="•"/>
            </a:pPr>
            <a:r>
              <a:rPr lang="en-US" sz="1800" b="0" i="0" dirty="0">
                <a:solidFill>
                  <a:srgbClr val="000000"/>
                </a:solidFill>
                <a:effectLst/>
              </a:rPr>
              <a:t>Your next steps, and what you are looking forward to next year. </a:t>
            </a:r>
          </a:p>
          <a:p>
            <a:pPr algn="l" rtl="0" fontAlgn="base"/>
            <a:endParaRPr lang="en-GB" dirty="0"/>
          </a:p>
        </p:txBody>
      </p:sp>
    </p:spTree>
    <p:extLst>
      <p:ext uri="{BB962C8B-B14F-4D97-AF65-F5344CB8AC3E}">
        <p14:creationId xmlns:p14="http://schemas.microsoft.com/office/powerpoint/2010/main" val="2162724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AFE9-795C-432D-A882-E88E37BE043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86FBBBA-F905-409B-9092-EF1CE4CA0848}"/>
              </a:ext>
            </a:extLst>
          </p:cNvPr>
          <p:cNvSpPr>
            <a:spLocks noGrp="1"/>
          </p:cNvSpPr>
          <p:nvPr>
            <p:ph idx="1"/>
          </p:nvPr>
        </p:nvSpPr>
        <p:spPr>
          <a:xfrm>
            <a:off x="838200" y="1825625"/>
            <a:ext cx="5435278" cy="4351338"/>
          </a:xfrm>
        </p:spPr>
        <p:txBody>
          <a:bodyPr>
            <a:normAutofit/>
          </a:bodyPr>
          <a:lstStyle/>
          <a:p>
            <a:r>
              <a:rPr lang="en-US" sz="5400" dirty="0"/>
              <a:t>What is critical thinking?</a:t>
            </a:r>
            <a:endParaRPr lang="en-GB" sz="5400" dirty="0"/>
          </a:p>
        </p:txBody>
      </p:sp>
      <p:pic>
        <p:nvPicPr>
          <p:cNvPr id="4" name="Graphic 3" descr="Head with Gears">
            <a:extLst>
              <a:ext uri="{FF2B5EF4-FFF2-40B4-BE49-F238E27FC236}">
                <a16:creationId xmlns:a16="http://schemas.microsoft.com/office/drawing/2014/main" id="{F799D64A-C6DA-4132-8245-B4185FAF20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3647" y="1058510"/>
            <a:ext cx="4730214" cy="4730214"/>
          </a:xfrm>
          <a:prstGeom prst="rect">
            <a:avLst/>
          </a:prstGeom>
        </p:spPr>
      </p:pic>
    </p:spTree>
    <p:extLst>
      <p:ext uri="{BB962C8B-B14F-4D97-AF65-F5344CB8AC3E}">
        <p14:creationId xmlns:p14="http://schemas.microsoft.com/office/powerpoint/2010/main" val="4094111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AFD0-ABE9-495E-822F-9F227FC4C27C}"/>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1C478538-444D-405E-9B96-D9A18A94DCED}"/>
              </a:ext>
            </a:extLst>
          </p:cNvPr>
          <p:cNvSpPr>
            <a:spLocks noGrp="1"/>
          </p:cNvSpPr>
          <p:nvPr>
            <p:ph idx="1"/>
          </p:nvPr>
        </p:nvSpPr>
        <p:spPr/>
        <p:txBody>
          <a:bodyPr/>
          <a:lstStyle/>
          <a:p>
            <a:pPr marL="0" indent="0">
              <a:buNone/>
            </a:pPr>
            <a:r>
              <a:rPr lang="en-US" i="1" dirty="0"/>
              <a:t>Noun</a:t>
            </a:r>
          </a:p>
          <a:p>
            <a:pPr marL="0" indent="0">
              <a:buNone/>
            </a:pPr>
            <a:r>
              <a:rPr lang="en-US" dirty="0"/>
              <a:t>the objective analysis and evaluation of an issue in order to form a judgment: </a:t>
            </a:r>
            <a:r>
              <a:rPr lang="en-US" i="1" dirty="0"/>
              <a:t>professors often find it difficult to encourage critical thinking amongst their students.</a:t>
            </a:r>
          </a:p>
          <a:p>
            <a:pPr marL="0" indent="0">
              <a:buNone/>
            </a:pPr>
            <a:endParaRPr lang="en-US" i="1" dirty="0"/>
          </a:p>
          <a:p>
            <a:pPr marL="0" indent="0" algn="r">
              <a:buNone/>
            </a:pPr>
            <a:r>
              <a:rPr lang="en-US" dirty="0"/>
              <a:t>From </a:t>
            </a:r>
            <a:r>
              <a:rPr lang="en-US" i="1" dirty="0"/>
              <a:t>New Oxford English Dictionary</a:t>
            </a:r>
            <a:endParaRPr lang="en-GB" dirty="0"/>
          </a:p>
        </p:txBody>
      </p:sp>
    </p:spTree>
    <p:extLst>
      <p:ext uri="{BB962C8B-B14F-4D97-AF65-F5344CB8AC3E}">
        <p14:creationId xmlns:p14="http://schemas.microsoft.com/office/powerpoint/2010/main" val="698902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3563-DB3D-41A9-A034-810981A2E13C}"/>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5D8B645A-1BCA-4FFB-A398-65D22F322972}"/>
              </a:ext>
            </a:extLst>
          </p:cNvPr>
          <p:cNvSpPr>
            <a:spLocks noGrp="1"/>
          </p:cNvSpPr>
          <p:nvPr>
            <p:ph idx="1"/>
          </p:nvPr>
        </p:nvSpPr>
        <p:spPr>
          <a:xfrm>
            <a:off x="838200" y="1825625"/>
            <a:ext cx="7755384" cy="4351338"/>
          </a:xfrm>
        </p:spPr>
        <p:txBody>
          <a:bodyPr>
            <a:normAutofit/>
          </a:bodyPr>
          <a:lstStyle/>
          <a:p>
            <a:pPr marL="0" indent="0" algn="just">
              <a:buNone/>
            </a:pPr>
            <a:r>
              <a:rPr lang="en-US" sz="3600" dirty="0"/>
              <a:t>“</a:t>
            </a:r>
            <a:r>
              <a:rPr lang="en-US" sz="3600" b="1" dirty="0"/>
              <a:t>Active, persistent</a:t>
            </a:r>
            <a:r>
              <a:rPr lang="en-US" sz="3600" dirty="0"/>
              <a:t>, and </a:t>
            </a:r>
            <a:r>
              <a:rPr lang="en-US" sz="3600" b="1" dirty="0"/>
              <a:t>careful consideration </a:t>
            </a:r>
            <a:r>
              <a:rPr lang="en-US" sz="3600" dirty="0"/>
              <a:t>of any belief or supposed form of knowledge in the light of the grounds that support it, and the further conclusions to which it tends, constitutes </a:t>
            </a:r>
            <a:r>
              <a:rPr lang="en-US" sz="3600" b="1" dirty="0"/>
              <a:t>reflective thought</a:t>
            </a:r>
            <a:r>
              <a:rPr lang="en-US" sz="3600" dirty="0"/>
              <a:t>.”</a:t>
            </a:r>
          </a:p>
          <a:p>
            <a:pPr marL="0" indent="0" algn="r">
              <a:buNone/>
            </a:pPr>
            <a:r>
              <a:rPr lang="en-US" dirty="0"/>
              <a:t>- John Dewey, US philosopher and educationalist (1859—1952) in </a:t>
            </a:r>
            <a:r>
              <a:rPr lang="en-US" i="1" dirty="0"/>
              <a:t>How We Think </a:t>
            </a:r>
            <a:r>
              <a:rPr lang="en-US" dirty="0"/>
              <a:t>(1910)</a:t>
            </a:r>
            <a:endParaRPr lang="en-GB" dirty="0"/>
          </a:p>
        </p:txBody>
      </p:sp>
      <p:pic>
        <p:nvPicPr>
          <p:cNvPr id="5" name="Picture 4">
            <a:extLst>
              <a:ext uri="{FF2B5EF4-FFF2-40B4-BE49-F238E27FC236}">
                <a16:creationId xmlns:a16="http://schemas.microsoft.com/office/drawing/2014/main" id="{3496B72A-E98E-4562-A3AC-0FAE533672A0}"/>
              </a:ext>
            </a:extLst>
          </p:cNvPr>
          <p:cNvPicPr>
            <a:picLocks noChangeAspect="1"/>
          </p:cNvPicPr>
          <p:nvPr/>
        </p:nvPicPr>
        <p:blipFill>
          <a:blip r:embed="rId2"/>
          <a:stretch>
            <a:fillRect/>
          </a:stretch>
        </p:blipFill>
        <p:spPr>
          <a:xfrm>
            <a:off x="9631224" y="197955"/>
            <a:ext cx="2371725" cy="3619500"/>
          </a:xfrm>
          <a:prstGeom prst="rect">
            <a:avLst/>
          </a:prstGeom>
        </p:spPr>
      </p:pic>
      <p:pic>
        <p:nvPicPr>
          <p:cNvPr id="7" name="Picture 6">
            <a:extLst>
              <a:ext uri="{FF2B5EF4-FFF2-40B4-BE49-F238E27FC236}">
                <a16:creationId xmlns:a16="http://schemas.microsoft.com/office/drawing/2014/main" id="{F0E6A3D0-2C8C-44C2-BDBA-B5166CF9F6B8}"/>
              </a:ext>
            </a:extLst>
          </p:cNvPr>
          <p:cNvPicPr>
            <a:picLocks noChangeAspect="1"/>
          </p:cNvPicPr>
          <p:nvPr/>
        </p:nvPicPr>
        <p:blipFill>
          <a:blip r:embed="rId3"/>
          <a:stretch>
            <a:fillRect/>
          </a:stretch>
        </p:blipFill>
        <p:spPr>
          <a:xfrm>
            <a:off x="9631224" y="3900787"/>
            <a:ext cx="2371724" cy="2999809"/>
          </a:xfrm>
          <a:prstGeom prst="rect">
            <a:avLst/>
          </a:prstGeom>
        </p:spPr>
      </p:pic>
    </p:spTree>
    <p:extLst>
      <p:ext uri="{BB962C8B-B14F-4D97-AF65-F5344CB8AC3E}">
        <p14:creationId xmlns:p14="http://schemas.microsoft.com/office/powerpoint/2010/main" val="538379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3563-DB3D-41A9-A034-810981A2E13C}"/>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5D8B645A-1BCA-4FFB-A398-65D22F322972}"/>
              </a:ext>
            </a:extLst>
          </p:cNvPr>
          <p:cNvSpPr>
            <a:spLocks noGrp="1"/>
          </p:cNvSpPr>
          <p:nvPr>
            <p:ph idx="1"/>
          </p:nvPr>
        </p:nvSpPr>
        <p:spPr>
          <a:xfrm>
            <a:off x="838200" y="1825625"/>
            <a:ext cx="7755384" cy="4351338"/>
          </a:xfrm>
        </p:spPr>
        <p:txBody>
          <a:bodyPr>
            <a:normAutofit lnSpcReduction="10000"/>
          </a:bodyPr>
          <a:lstStyle/>
          <a:p>
            <a:pPr marL="0" indent="0" algn="just">
              <a:buNone/>
            </a:pPr>
            <a:r>
              <a:rPr lang="en-US" sz="3600" dirty="0"/>
              <a:t>“The essence of critical thinking is </a:t>
            </a:r>
            <a:r>
              <a:rPr lang="en-US" sz="3600" b="1" dirty="0"/>
              <a:t>suspended judgment</a:t>
            </a:r>
            <a:r>
              <a:rPr lang="en-US" sz="3600" dirty="0"/>
              <a:t>; and the essence of this suspense is </a:t>
            </a:r>
            <a:r>
              <a:rPr lang="en-US" sz="3600" b="1" dirty="0"/>
              <a:t>inquiry to determine the nature of the problem before proceeding to attempts at its solution</a:t>
            </a:r>
            <a:r>
              <a:rPr lang="en-US" sz="3600" dirty="0"/>
              <a:t>. This, more than any other thing, </a:t>
            </a:r>
            <a:r>
              <a:rPr lang="en-US" sz="3600" b="1" dirty="0"/>
              <a:t>transforms mere inference into tested inference</a:t>
            </a:r>
            <a:r>
              <a:rPr lang="en-US" sz="3600" dirty="0"/>
              <a:t>, suggested conclusions into proof.”</a:t>
            </a:r>
            <a:endParaRPr lang="en-GB" dirty="0"/>
          </a:p>
        </p:txBody>
      </p:sp>
      <p:pic>
        <p:nvPicPr>
          <p:cNvPr id="5" name="Picture 4">
            <a:extLst>
              <a:ext uri="{FF2B5EF4-FFF2-40B4-BE49-F238E27FC236}">
                <a16:creationId xmlns:a16="http://schemas.microsoft.com/office/drawing/2014/main" id="{3496B72A-E98E-4562-A3AC-0FAE533672A0}"/>
              </a:ext>
            </a:extLst>
          </p:cNvPr>
          <p:cNvPicPr>
            <a:picLocks noChangeAspect="1"/>
          </p:cNvPicPr>
          <p:nvPr/>
        </p:nvPicPr>
        <p:blipFill>
          <a:blip r:embed="rId2"/>
          <a:stretch>
            <a:fillRect/>
          </a:stretch>
        </p:blipFill>
        <p:spPr>
          <a:xfrm>
            <a:off x="9631224" y="197955"/>
            <a:ext cx="2371725" cy="3619500"/>
          </a:xfrm>
          <a:prstGeom prst="rect">
            <a:avLst/>
          </a:prstGeom>
        </p:spPr>
      </p:pic>
      <p:pic>
        <p:nvPicPr>
          <p:cNvPr id="7" name="Picture 6">
            <a:extLst>
              <a:ext uri="{FF2B5EF4-FFF2-40B4-BE49-F238E27FC236}">
                <a16:creationId xmlns:a16="http://schemas.microsoft.com/office/drawing/2014/main" id="{F0E6A3D0-2C8C-44C2-BDBA-B5166CF9F6B8}"/>
              </a:ext>
            </a:extLst>
          </p:cNvPr>
          <p:cNvPicPr>
            <a:picLocks noChangeAspect="1"/>
          </p:cNvPicPr>
          <p:nvPr/>
        </p:nvPicPr>
        <p:blipFill>
          <a:blip r:embed="rId3"/>
          <a:stretch>
            <a:fillRect/>
          </a:stretch>
        </p:blipFill>
        <p:spPr>
          <a:xfrm>
            <a:off x="9631224" y="3900787"/>
            <a:ext cx="2371724" cy="2999809"/>
          </a:xfrm>
          <a:prstGeom prst="rect">
            <a:avLst/>
          </a:prstGeom>
        </p:spPr>
      </p:pic>
    </p:spTree>
    <p:extLst>
      <p:ext uri="{BB962C8B-B14F-4D97-AF65-F5344CB8AC3E}">
        <p14:creationId xmlns:p14="http://schemas.microsoft.com/office/powerpoint/2010/main" val="2967077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DEEA7-90EA-4B8A-8C80-F50AF825AE36}"/>
              </a:ext>
            </a:extLst>
          </p:cNvPr>
          <p:cNvSpPr>
            <a:spLocks noGrp="1"/>
          </p:cNvSpPr>
          <p:nvPr>
            <p:ph type="title"/>
          </p:nvPr>
        </p:nvSpPr>
        <p:spPr>
          <a:xfrm>
            <a:off x="935854" y="0"/>
            <a:ext cx="10515600" cy="1325563"/>
          </a:xfrm>
        </p:spPr>
        <p:txBody>
          <a:bodyPr/>
          <a:lstStyle/>
          <a:p>
            <a:r>
              <a:rPr lang="en-US" b="1" dirty="0"/>
              <a:t>Dewey’s Five Phases of Critical Thinking</a:t>
            </a:r>
            <a:endParaRPr lang="en-GB" b="1" dirty="0"/>
          </a:p>
        </p:txBody>
      </p:sp>
      <p:sp>
        <p:nvSpPr>
          <p:cNvPr id="3" name="Content Placeholder 2">
            <a:extLst>
              <a:ext uri="{FF2B5EF4-FFF2-40B4-BE49-F238E27FC236}">
                <a16:creationId xmlns:a16="http://schemas.microsoft.com/office/drawing/2014/main" id="{3EABAB35-1D5C-4164-969F-F83D9275A3A2}"/>
              </a:ext>
            </a:extLst>
          </p:cNvPr>
          <p:cNvSpPr>
            <a:spLocks noGrp="1"/>
          </p:cNvSpPr>
          <p:nvPr>
            <p:ph idx="1"/>
          </p:nvPr>
        </p:nvSpPr>
        <p:spPr>
          <a:xfrm>
            <a:off x="935854" y="1325563"/>
            <a:ext cx="10515600" cy="5003075"/>
          </a:xfrm>
        </p:spPr>
        <p:txBody>
          <a:bodyPr>
            <a:normAutofit fontScale="77500" lnSpcReduction="20000"/>
          </a:bodyPr>
          <a:lstStyle/>
          <a:p>
            <a:pPr marL="0" indent="0" algn="l">
              <a:buNone/>
            </a:pPr>
            <a:r>
              <a:rPr lang="en-US" b="1" i="1" dirty="0">
                <a:solidFill>
                  <a:srgbClr val="1A1A1A"/>
                </a:solidFill>
                <a:effectLst/>
              </a:rPr>
              <a:t>Starts with: </a:t>
            </a:r>
          </a:p>
          <a:p>
            <a:pPr marL="0" indent="0" algn="l">
              <a:buNone/>
            </a:pPr>
            <a:r>
              <a:rPr lang="en-US" b="1" dirty="0">
                <a:solidFill>
                  <a:srgbClr val="1A1A1A"/>
                </a:solidFill>
                <a:effectLst/>
              </a:rPr>
              <a:t>1. suggestions</a:t>
            </a:r>
            <a:r>
              <a:rPr lang="en-US" b="0" dirty="0">
                <a:solidFill>
                  <a:srgbClr val="1A1A1A"/>
                </a:solidFill>
                <a:effectLst/>
              </a:rPr>
              <a:t>, in which the mind leaps forward to a possible solution;</a:t>
            </a:r>
          </a:p>
          <a:p>
            <a:pPr marL="0" indent="0" algn="l">
              <a:buNone/>
            </a:pPr>
            <a:r>
              <a:rPr lang="en-US" b="1" i="0" dirty="0">
                <a:solidFill>
                  <a:srgbClr val="1A1A1A"/>
                </a:solidFill>
              </a:rPr>
              <a:t>followed by </a:t>
            </a:r>
          </a:p>
          <a:p>
            <a:pPr marL="0" indent="0" algn="l">
              <a:buNone/>
            </a:pPr>
            <a:r>
              <a:rPr lang="en-US" b="0" i="0" dirty="0">
                <a:solidFill>
                  <a:srgbClr val="1A1A1A"/>
                </a:solidFill>
                <a:effectLst/>
              </a:rPr>
              <a:t>	2. an intellectualization of the difficulty or perplexity into a </a:t>
            </a:r>
            <a:r>
              <a:rPr lang="en-US" b="1" dirty="0">
                <a:solidFill>
                  <a:srgbClr val="1A1A1A"/>
                </a:solidFill>
                <a:effectLst/>
              </a:rPr>
              <a:t>problem</a:t>
            </a:r>
            <a:r>
              <a:rPr lang="en-US" b="0" i="0" dirty="0">
                <a:solidFill>
                  <a:srgbClr val="1A1A1A"/>
                </a:solidFill>
                <a:effectLst/>
              </a:rPr>
              <a:t> to be 	solved, a 	question for which the answer must  e sought;</a:t>
            </a:r>
          </a:p>
          <a:p>
            <a:pPr marL="0" indent="0" algn="l">
              <a:buNone/>
            </a:pPr>
            <a:r>
              <a:rPr lang="en-US" b="0" i="0" dirty="0">
                <a:solidFill>
                  <a:srgbClr val="1A1A1A"/>
                </a:solidFill>
                <a:effectLst/>
              </a:rPr>
              <a:t>	</a:t>
            </a:r>
            <a:r>
              <a:rPr lang="en-US" b="1" i="0" dirty="0">
                <a:solidFill>
                  <a:srgbClr val="1A1A1A"/>
                </a:solidFill>
                <a:effectLst/>
              </a:rPr>
              <a:t>then </a:t>
            </a:r>
            <a:endParaRPr lang="en-US" b="0" i="0" dirty="0">
              <a:solidFill>
                <a:srgbClr val="1A1A1A"/>
              </a:solidFill>
              <a:effectLst/>
            </a:endParaRPr>
          </a:p>
          <a:p>
            <a:pPr marL="0" indent="0" algn="l">
              <a:buNone/>
            </a:pPr>
            <a:r>
              <a:rPr lang="en-US" b="0" i="0" dirty="0">
                <a:solidFill>
                  <a:srgbClr val="1A1A1A"/>
                </a:solidFill>
                <a:effectLst/>
              </a:rPr>
              <a:t>		3. the use of one suggestion after another as a leading </a:t>
            </a:r>
            <a:r>
              <a:rPr lang="en-US" b="0" i="0" dirty="0" err="1">
                <a:solidFill>
                  <a:srgbClr val="1A1A1A"/>
                </a:solidFill>
                <a:effectLst/>
              </a:rPr>
              <a:t>idea,or</a:t>
            </a:r>
            <a:r>
              <a:rPr lang="en-US" b="0" i="0" dirty="0">
                <a:solidFill>
                  <a:srgbClr val="1A1A1A"/>
                </a:solidFill>
                <a:effectLst/>
              </a:rPr>
              <a:t> </a:t>
            </a:r>
            <a:r>
              <a:rPr lang="en-US" b="1" dirty="0">
                <a:solidFill>
                  <a:srgbClr val="1A1A1A"/>
                </a:solidFill>
                <a:effectLst/>
              </a:rPr>
              <a:t>hypothesis</a:t>
            </a:r>
            <a:r>
              <a:rPr lang="en-US" b="0" i="0" dirty="0">
                <a:solidFill>
                  <a:srgbClr val="1A1A1A"/>
                </a:solidFill>
                <a:effectLst/>
              </a:rPr>
              <a:t>, </a:t>
            </a:r>
          </a:p>
          <a:p>
            <a:pPr marL="0" indent="0" algn="l">
              <a:buNone/>
            </a:pPr>
            <a:r>
              <a:rPr lang="en-US" b="0" i="0" dirty="0">
                <a:solidFill>
                  <a:srgbClr val="1A1A1A"/>
                </a:solidFill>
                <a:effectLst/>
              </a:rPr>
              <a:t>		to initiate and guide observation and other</a:t>
            </a:r>
            <a:r>
              <a:rPr lang="en-US" dirty="0">
                <a:solidFill>
                  <a:srgbClr val="1A1A1A"/>
                </a:solidFill>
              </a:rPr>
              <a:t>	</a:t>
            </a:r>
            <a:r>
              <a:rPr lang="en-US" b="0" i="0" dirty="0">
                <a:solidFill>
                  <a:srgbClr val="1A1A1A"/>
                </a:solidFill>
                <a:effectLst/>
              </a:rPr>
              <a:t>operations in 	collection 		of factual material;</a:t>
            </a:r>
          </a:p>
          <a:p>
            <a:pPr marL="0" indent="0" algn="l">
              <a:buNone/>
            </a:pPr>
            <a:r>
              <a:rPr lang="en-US" b="0" i="0" dirty="0">
                <a:solidFill>
                  <a:srgbClr val="1A1A1A"/>
                </a:solidFill>
                <a:effectLst/>
              </a:rPr>
              <a:t>			</a:t>
            </a:r>
            <a:r>
              <a:rPr lang="en-US" b="1" i="0" dirty="0">
                <a:solidFill>
                  <a:srgbClr val="1A1A1A"/>
                </a:solidFill>
                <a:effectLst/>
              </a:rPr>
              <a:t>then </a:t>
            </a:r>
          </a:p>
          <a:p>
            <a:pPr marL="0" indent="0" algn="l">
              <a:buNone/>
            </a:pPr>
            <a:r>
              <a:rPr lang="en-US" b="0" i="0" dirty="0">
                <a:solidFill>
                  <a:srgbClr val="1A1A1A"/>
                </a:solidFill>
                <a:effectLst/>
              </a:rPr>
              <a:t>				4. the mental elaboration of the idea or supposition as an 					idea or 	supposition (</a:t>
            </a:r>
            <a:r>
              <a:rPr lang="en-US" b="1" dirty="0">
                <a:solidFill>
                  <a:srgbClr val="1A1A1A"/>
                </a:solidFill>
                <a:effectLst/>
              </a:rPr>
              <a:t>reasoning</a:t>
            </a:r>
            <a:r>
              <a:rPr lang="en-US" b="0" i="0" dirty="0">
                <a:solidFill>
                  <a:srgbClr val="1A1A1A"/>
                </a:solidFill>
                <a:effectLst/>
              </a:rPr>
              <a:t>); </a:t>
            </a:r>
          </a:p>
          <a:p>
            <a:pPr marL="0" indent="0" algn="l">
              <a:buNone/>
            </a:pPr>
            <a:r>
              <a:rPr lang="en-US" b="1" dirty="0">
                <a:solidFill>
                  <a:srgbClr val="1A1A1A"/>
                </a:solidFill>
              </a:rPr>
              <a:t>					</a:t>
            </a:r>
            <a:r>
              <a:rPr lang="en-US" b="1" i="0" dirty="0">
                <a:solidFill>
                  <a:srgbClr val="1A1A1A"/>
                </a:solidFill>
                <a:effectLst/>
              </a:rPr>
              <a:t>concluding with</a:t>
            </a:r>
          </a:p>
          <a:p>
            <a:pPr marL="0" indent="0" algn="l">
              <a:buNone/>
            </a:pPr>
            <a:r>
              <a:rPr lang="en-US" b="1" i="0" dirty="0">
                <a:solidFill>
                  <a:srgbClr val="1A1A1A"/>
                </a:solidFill>
                <a:effectLst/>
              </a:rPr>
              <a:t>						5. testing</a:t>
            </a:r>
            <a:r>
              <a:rPr lang="en-US" b="0" i="0" dirty="0">
                <a:solidFill>
                  <a:srgbClr val="1A1A1A"/>
                </a:solidFill>
                <a:effectLst/>
              </a:rPr>
              <a:t> the hypothesis</a:t>
            </a:r>
            <a:endParaRPr lang="en-GB" dirty="0"/>
          </a:p>
        </p:txBody>
      </p:sp>
    </p:spTree>
    <p:extLst>
      <p:ext uri="{BB962C8B-B14F-4D97-AF65-F5344CB8AC3E}">
        <p14:creationId xmlns:p14="http://schemas.microsoft.com/office/powerpoint/2010/main" val="2010176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3563-DB3D-41A9-A034-810981A2E13C}"/>
              </a:ext>
            </a:extLst>
          </p:cNvPr>
          <p:cNvSpPr>
            <a:spLocks noGrp="1"/>
          </p:cNvSpPr>
          <p:nvPr>
            <p:ph type="title"/>
          </p:nvPr>
        </p:nvSpPr>
        <p:spPr/>
        <p:txBody>
          <a:bodyPr/>
          <a:lstStyle/>
          <a:p>
            <a:r>
              <a:rPr lang="en-US" b="1" dirty="0"/>
              <a:t>Critical Thinking</a:t>
            </a:r>
            <a:endParaRPr lang="en-GB" b="1" dirty="0"/>
          </a:p>
        </p:txBody>
      </p:sp>
      <p:sp>
        <p:nvSpPr>
          <p:cNvPr id="3" name="Content Placeholder 2">
            <a:extLst>
              <a:ext uri="{FF2B5EF4-FFF2-40B4-BE49-F238E27FC236}">
                <a16:creationId xmlns:a16="http://schemas.microsoft.com/office/drawing/2014/main" id="{5D8B645A-1BCA-4FFB-A398-65D22F322972}"/>
              </a:ext>
            </a:extLst>
          </p:cNvPr>
          <p:cNvSpPr>
            <a:spLocks noGrp="1"/>
          </p:cNvSpPr>
          <p:nvPr>
            <p:ph idx="1"/>
          </p:nvPr>
        </p:nvSpPr>
        <p:spPr>
          <a:xfrm>
            <a:off x="838200" y="1825625"/>
            <a:ext cx="7755384" cy="4351338"/>
          </a:xfrm>
        </p:spPr>
        <p:txBody>
          <a:bodyPr>
            <a:normAutofit/>
          </a:bodyPr>
          <a:lstStyle/>
          <a:p>
            <a:pPr marL="0" indent="0" algn="just">
              <a:buNone/>
            </a:pPr>
            <a:r>
              <a:rPr lang="en-US" sz="3200" dirty="0"/>
              <a:t>“If the suggestion that occurs is at once accepted, we have uncritical thinking, the minimum of reflection. </a:t>
            </a:r>
            <a:r>
              <a:rPr lang="en-US" sz="3200" b="1" dirty="0"/>
              <a:t>To turn the thing over in mind, to reflect, means to hunt for additional evidence, for new data, that will develop the suggestion</a:t>
            </a:r>
            <a:r>
              <a:rPr lang="en-US" sz="3200" dirty="0"/>
              <a:t>, and will either, as we say, bear it out or else make obvious its absurdity and irrelevance.”</a:t>
            </a:r>
            <a:endParaRPr lang="en-GB" sz="3200" dirty="0"/>
          </a:p>
        </p:txBody>
      </p:sp>
      <p:pic>
        <p:nvPicPr>
          <p:cNvPr id="5" name="Picture 4">
            <a:extLst>
              <a:ext uri="{FF2B5EF4-FFF2-40B4-BE49-F238E27FC236}">
                <a16:creationId xmlns:a16="http://schemas.microsoft.com/office/drawing/2014/main" id="{3496B72A-E98E-4562-A3AC-0FAE533672A0}"/>
              </a:ext>
            </a:extLst>
          </p:cNvPr>
          <p:cNvPicPr>
            <a:picLocks noChangeAspect="1"/>
          </p:cNvPicPr>
          <p:nvPr/>
        </p:nvPicPr>
        <p:blipFill>
          <a:blip r:embed="rId2"/>
          <a:stretch>
            <a:fillRect/>
          </a:stretch>
        </p:blipFill>
        <p:spPr>
          <a:xfrm>
            <a:off x="9631224" y="197955"/>
            <a:ext cx="2371725" cy="3619500"/>
          </a:xfrm>
          <a:prstGeom prst="rect">
            <a:avLst/>
          </a:prstGeom>
        </p:spPr>
      </p:pic>
      <p:pic>
        <p:nvPicPr>
          <p:cNvPr id="7" name="Picture 6">
            <a:extLst>
              <a:ext uri="{FF2B5EF4-FFF2-40B4-BE49-F238E27FC236}">
                <a16:creationId xmlns:a16="http://schemas.microsoft.com/office/drawing/2014/main" id="{F0E6A3D0-2C8C-44C2-BDBA-B5166CF9F6B8}"/>
              </a:ext>
            </a:extLst>
          </p:cNvPr>
          <p:cNvPicPr>
            <a:picLocks noChangeAspect="1"/>
          </p:cNvPicPr>
          <p:nvPr/>
        </p:nvPicPr>
        <p:blipFill>
          <a:blip r:embed="rId3"/>
          <a:stretch>
            <a:fillRect/>
          </a:stretch>
        </p:blipFill>
        <p:spPr>
          <a:xfrm>
            <a:off x="9631224" y="3900787"/>
            <a:ext cx="2371724" cy="2999809"/>
          </a:xfrm>
          <a:prstGeom prst="rect">
            <a:avLst/>
          </a:prstGeom>
        </p:spPr>
      </p:pic>
    </p:spTree>
    <p:extLst>
      <p:ext uri="{BB962C8B-B14F-4D97-AF65-F5344CB8AC3E}">
        <p14:creationId xmlns:p14="http://schemas.microsoft.com/office/powerpoint/2010/main" val="1294244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0D81-19DC-4A45-997F-55D6BE2047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C8BF25-9729-440E-B88B-2F26A100FC7D}"/>
              </a:ext>
            </a:extLst>
          </p:cNvPr>
          <p:cNvSpPr>
            <a:spLocks noGrp="1"/>
          </p:cNvSpPr>
          <p:nvPr>
            <p:ph idx="1"/>
          </p:nvPr>
        </p:nvSpPr>
        <p:spPr/>
        <p:txBody>
          <a:bodyPr>
            <a:normAutofit/>
          </a:bodyPr>
          <a:lstStyle/>
          <a:p>
            <a:pPr marL="0" indent="0">
              <a:buNone/>
            </a:pPr>
            <a:r>
              <a:rPr lang="en-US" sz="3600" dirty="0"/>
              <a:t>What is analysis?</a:t>
            </a:r>
            <a:endParaRPr lang="en-GB" sz="3600" dirty="0"/>
          </a:p>
        </p:txBody>
      </p:sp>
    </p:spTree>
    <p:extLst>
      <p:ext uri="{BB962C8B-B14F-4D97-AF65-F5344CB8AC3E}">
        <p14:creationId xmlns:p14="http://schemas.microsoft.com/office/powerpoint/2010/main" val="1630762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71B2D-3089-4E95-AFF7-2DAAF0685563}"/>
              </a:ext>
            </a:extLst>
          </p:cNvPr>
          <p:cNvSpPr>
            <a:spLocks noGrp="1"/>
          </p:cNvSpPr>
          <p:nvPr>
            <p:ph type="title"/>
          </p:nvPr>
        </p:nvSpPr>
        <p:spPr/>
        <p:txBody>
          <a:bodyPr/>
          <a:lstStyle/>
          <a:p>
            <a:pPr algn="ctr"/>
            <a:r>
              <a:rPr lang="en-US" dirty="0"/>
              <a:t>OED definitions</a:t>
            </a:r>
            <a:endParaRPr lang="en-GB" dirty="0"/>
          </a:p>
        </p:txBody>
      </p:sp>
      <p:sp>
        <p:nvSpPr>
          <p:cNvPr id="3" name="Content Placeholder 2">
            <a:extLst>
              <a:ext uri="{FF2B5EF4-FFF2-40B4-BE49-F238E27FC236}">
                <a16:creationId xmlns:a16="http://schemas.microsoft.com/office/drawing/2014/main" id="{22EC1DA1-A8A3-4ABF-9917-5740B52A9CE8}"/>
              </a:ext>
            </a:extLst>
          </p:cNvPr>
          <p:cNvSpPr>
            <a:spLocks noGrp="1"/>
          </p:cNvSpPr>
          <p:nvPr>
            <p:ph idx="1"/>
          </p:nvPr>
        </p:nvSpPr>
        <p:spPr/>
        <p:txBody>
          <a:bodyPr>
            <a:normAutofit lnSpcReduction="10000"/>
          </a:bodyPr>
          <a:lstStyle/>
          <a:p>
            <a:pPr marL="0" indent="0" algn="l">
              <a:buNone/>
            </a:pPr>
            <a:r>
              <a:rPr lang="en-US" sz="3200" dirty="0">
                <a:solidFill>
                  <a:srgbClr val="333333"/>
                </a:solidFill>
              </a:rPr>
              <a:t>1. a) </a:t>
            </a:r>
            <a:r>
              <a:rPr lang="en-US" sz="3200" b="0" i="0" dirty="0">
                <a:solidFill>
                  <a:srgbClr val="333333"/>
                </a:solidFill>
                <a:effectLst/>
              </a:rPr>
              <a:t> A </a:t>
            </a:r>
            <a:r>
              <a:rPr lang="en-US" sz="3200" b="1" i="0" dirty="0">
                <a:solidFill>
                  <a:srgbClr val="333333"/>
                </a:solidFill>
                <a:effectLst/>
              </a:rPr>
              <a:t>detailed examination</a:t>
            </a:r>
            <a:r>
              <a:rPr lang="en-US" sz="3200" b="0" i="0" dirty="0">
                <a:solidFill>
                  <a:srgbClr val="333333"/>
                </a:solidFill>
                <a:effectLst/>
              </a:rPr>
              <a:t> or study of something so as to determine its nature, structure, or essential features. Also: the result of this process; a detailed examination or report; a particular </a:t>
            </a:r>
            <a:r>
              <a:rPr lang="en-US" sz="3200" b="1" i="0" dirty="0">
                <a:solidFill>
                  <a:srgbClr val="333333"/>
                </a:solidFill>
                <a:effectLst/>
              </a:rPr>
              <a:t>interpretation</a:t>
            </a:r>
            <a:r>
              <a:rPr lang="en-US" sz="3200" b="0" i="0" dirty="0">
                <a:solidFill>
                  <a:srgbClr val="333333"/>
                </a:solidFill>
                <a:effectLst/>
              </a:rPr>
              <a:t> or formulation of the essential features of something.</a:t>
            </a:r>
          </a:p>
          <a:p>
            <a:pPr algn="l"/>
            <a:endParaRPr lang="en-US" sz="3200" dirty="0">
              <a:solidFill>
                <a:srgbClr val="333333"/>
              </a:solidFill>
            </a:endParaRPr>
          </a:p>
          <a:p>
            <a:pPr marL="0" indent="0" algn="l">
              <a:buNone/>
            </a:pPr>
            <a:r>
              <a:rPr lang="en-US" sz="3200" i="0" dirty="0">
                <a:solidFill>
                  <a:srgbClr val="333333"/>
                </a:solidFill>
                <a:effectLst/>
              </a:rPr>
              <a:t>b) The </a:t>
            </a:r>
            <a:r>
              <a:rPr lang="en-US" sz="3200" b="1" i="0" dirty="0">
                <a:solidFill>
                  <a:srgbClr val="333333"/>
                </a:solidFill>
                <a:effectLst/>
              </a:rPr>
              <a:t>action or process </a:t>
            </a:r>
            <a:r>
              <a:rPr lang="en-US" sz="3200" b="0" i="0" dirty="0">
                <a:solidFill>
                  <a:srgbClr val="333333"/>
                </a:solidFill>
                <a:effectLst/>
              </a:rPr>
              <a:t>of carrying out such a detailed examination; the methodical or systematic investigation of something complex in order to explain or understand</a:t>
            </a:r>
          </a:p>
          <a:p>
            <a:pPr marL="0" indent="0" algn="r">
              <a:buNone/>
            </a:pPr>
            <a:r>
              <a:rPr lang="en-US" b="1" i="0" dirty="0">
                <a:solidFill>
                  <a:srgbClr val="333333"/>
                </a:solidFill>
                <a:effectLst/>
              </a:rPr>
              <a:t> </a:t>
            </a:r>
          </a:p>
          <a:p>
            <a:pPr marL="0" indent="0" algn="l">
              <a:buNone/>
            </a:pPr>
            <a:endParaRPr lang="en-GB" dirty="0"/>
          </a:p>
        </p:txBody>
      </p:sp>
    </p:spTree>
    <p:extLst>
      <p:ext uri="{BB962C8B-B14F-4D97-AF65-F5344CB8AC3E}">
        <p14:creationId xmlns:p14="http://schemas.microsoft.com/office/powerpoint/2010/main" val="3344015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71B2D-3089-4E95-AFF7-2DAAF0685563}"/>
              </a:ext>
            </a:extLst>
          </p:cNvPr>
          <p:cNvSpPr>
            <a:spLocks noGrp="1"/>
          </p:cNvSpPr>
          <p:nvPr>
            <p:ph type="title"/>
          </p:nvPr>
        </p:nvSpPr>
        <p:spPr/>
        <p:txBody>
          <a:bodyPr/>
          <a:lstStyle/>
          <a:p>
            <a:pPr algn="ctr"/>
            <a:r>
              <a:rPr lang="en-US" dirty="0"/>
              <a:t>OED definitions</a:t>
            </a:r>
            <a:endParaRPr lang="en-GB" dirty="0"/>
          </a:p>
        </p:txBody>
      </p:sp>
      <p:sp>
        <p:nvSpPr>
          <p:cNvPr id="3" name="Content Placeholder 2">
            <a:extLst>
              <a:ext uri="{FF2B5EF4-FFF2-40B4-BE49-F238E27FC236}">
                <a16:creationId xmlns:a16="http://schemas.microsoft.com/office/drawing/2014/main" id="{22EC1DA1-A8A3-4ABF-9917-5740B52A9CE8}"/>
              </a:ext>
            </a:extLst>
          </p:cNvPr>
          <p:cNvSpPr>
            <a:spLocks noGrp="1"/>
          </p:cNvSpPr>
          <p:nvPr>
            <p:ph idx="1"/>
          </p:nvPr>
        </p:nvSpPr>
        <p:spPr/>
        <p:txBody>
          <a:bodyPr>
            <a:normAutofit/>
          </a:bodyPr>
          <a:lstStyle/>
          <a:p>
            <a:pPr marL="0" indent="0">
              <a:buNone/>
            </a:pPr>
            <a:r>
              <a:rPr lang="en-US" sz="3600" i="0" dirty="0">
                <a:solidFill>
                  <a:srgbClr val="333333"/>
                </a:solidFill>
                <a:effectLst/>
              </a:rPr>
              <a:t> 2. a. The </a:t>
            </a:r>
            <a:r>
              <a:rPr lang="en-US" sz="3600" b="1" i="0" dirty="0">
                <a:solidFill>
                  <a:srgbClr val="333333"/>
                </a:solidFill>
                <a:effectLst/>
              </a:rPr>
              <a:t>resolution</a:t>
            </a:r>
            <a:r>
              <a:rPr lang="en-US" sz="3600" i="0" dirty="0">
                <a:solidFill>
                  <a:srgbClr val="333333"/>
                </a:solidFill>
                <a:effectLst/>
              </a:rPr>
              <a:t> or </a:t>
            </a:r>
            <a:r>
              <a:rPr lang="en-US" sz="3600" b="1" i="0" dirty="0">
                <a:solidFill>
                  <a:srgbClr val="333333"/>
                </a:solidFill>
                <a:effectLst/>
              </a:rPr>
              <a:t>breaking up of a complex whole into its basic elements or constituent parts</a:t>
            </a:r>
          </a:p>
          <a:p>
            <a:pPr marL="0" indent="0" algn="l">
              <a:buNone/>
            </a:pPr>
            <a:endParaRPr lang="en-GB" dirty="0"/>
          </a:p>
          <a:p>
            <a:pPr marL="0" indent="0" algn="l">
              <a:buNone/>
            </a:pPr>
            <a:r>
              <a:rPr lang="en-GB" dirty="0"/>
              <a:t>- Relevant to textual analysis</a:t>
            </a:r>
          </a:p>
        </p:txBody>
      </p:sp>
    </p:spTree>
    <p:extLst>
      <p:ext uri="{BB962C8B-B14F-4D97-AF65-F5344CB8AC3E}">
        <p14:creationId xmlns:p14="http://schemas.microsoft.com/office/powerpoint/2010/main" val="6693564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7A83C-42BA-49F3-B426-D77BFDC4B67F}"/>
              </a:ext>
            </a:extLst>
          </p:cNvPr>
          <p:cNvSpPr>
            <a:spLocks noGrp="1"/>
          </p:cNvSpPr>
          <p:nvPr>
            <p:ph type="title"/>
          </p:nvPr>
        </p:nvSpPr>
        <p:spPr/>
        <p:txBody>
          <a:bodyPr/>
          <a:lstStyle/>
          <a:p>
            <a:r>
              <a:rPr lang="en-US" dirty="0"/>
              <a:t>Elements of analytical thinking </a:t>
            </a:r>
            <a:br>
              <a:rPr lang="en-US" dirty="0"/>
            </a:br>
            <a:r>
              <a:rPr lang="en-US" dirty="0"/>
              <a:t>(according to Dewey)</a:t>
            </a:r>
            <a:endParaRPr lang="en-GB" dirty="0"/>
          </a:p>
        </p:txBody>
      </p:sp>
      <p:sp>
        <p:nvSpPr>
          <p:cNvPr id="3" name="Content Placeholder 2">
            <a:extLst>
              <a:ext uri="{FF2B5EF4-FFF2-40B4-BE49-F238E27FC236}">
                <a16:creationId xmlns:a16="http://schemas.microsoft.com/office/drawing/2014/main" id="{7937DD96-0F30-46A4-93C7-1D3A6C1E9822}"/>
              </a:ext>
            </a:extLst>
          </p:cNvPr>
          <p:cNvSpPr>
            <a:spLocks noGrp="1"/>
          </p:cNvSpPr>
          <p:nvPr>
            <p:ph idx="1"/>
          </p:nvPr>
        </p:nvSpPr>
        <p:spPr>
          <a:xfrm>
            <a:off x="838200" y="1825625"/>
            <a:ext cx="8294225" cy="4351338"/>
          </a:xfrm>
        </p:spPr>
        <p:txBody>
          <a:bodyPr>
            <a:normAutofit/>
          </a:bodyPr>
          <a:lstStyle/>
          <a:p>
            <a:pPr marL="0" indent="0" algn="just">
              <a:buNone/>
            </a:pPr>
            <a:r>
              <a:rPr lang="en-US" b="1" dirty="0">
                <a:solidFill>
                  <a:srgbClr val="000000"/>
                </a:solidFill>
                <a:effectLst/>
              </a:rPr>
              <a:t>… </a:t>
            </a:r>
            <a:r>
              <a:rPr lang="en-US" b="1" i="1" dirty="0">
                <a:solidFill>
                  <a:srgbClr val="000000"/>
                </a:solidFill>
                <a:effectLst/>
              </a:rPr>
              <a:t>search</a:t>
            </a:r>
            <a:r>
              <a:rPr lang="en-US" b="1" i="0" dirty="0">
                <a:solidFill>
                  <a:srgbClr val="000000"/>
                </a:solidFill>
                <a:effectLst/>
              </a:rPr>
              <a:t>, of </a:t>
            </a:r>
            <a:r>
              <a:rPr lang="en-US" b="1" i="1" dirty="0">
                <a:solidFill>
                  <a:srgbClr val="000000"/>
                </a:solidFill>
                <a:effectLst/>
              </a:rPr>
              <a:t>hunting</a:t>
            </a:r>
            <a:r>
              <a:rPr lang="en-US" b="1" i="0" dirty="0">
                <a:solidFill>
                  <a:srgbClr val="000000"/>
                </a:solidFill>
                <a:effectLst/>
              </a:rPr>
              <a:t>, of </a:t>
            </a:r>
            <a:r>
              <a:rPr lang="en-US" b="1" i="1" dirty="0">
                <a:solidFill>
                  <a:srgbClr val="000000"/>
                </a:solidFill>
                <a:effectLst/>
              </a:rPr>
              <a:t>projection</a:t>
            </a:r>
            <a:r>
              <a:rPr lang="en-US" b="1" i="0" dirty="0">
                <a:solidFill>
                  <a:srgbClr val="000000"/>
                </a:solidFill>
                <a:effectLst/>
              </a:rPr>
              <a:t>, of </a:t>
            </a:r>
            <a:r>
              <a:rPr lang="en-US" b="1" i="1" dirty="0">
                <a:solidFill>
                  <a:srgbClr val="000000"/>
                </a:solidFill>
                <a:effectLst/>
              </a:rPr>
              <a:t>trying this and that</a:t>
            </a:r>
          </a:p>
          <a:p>
            <a:pPr marL="0" indent="0" algn="just">
              <a:buNone/>
            </a:pPr>
            <a:endParaRPr lang="en-US" b="1" i="1" dirty="0">
              <a:solidFill>
                <a:srgbClr val="000000"/>
              </a:solidFill>
            </a:endParaRPr>
          </a:p>
          <a:p>
            <a:pPr marL="0" indent="0" algn="just">
              <a:buNone/>
            </a:pPr>
            <a:r>
              <a:rPr lang="en-US" b="1" i="0" dirty="0">
                <a:solidFill>
                  <a:srgbClr val="000000"/>
                </a:solidFill>
                <a:effectLst/>
              </a:rPr>
              <a:t>… emphasis of the features that are significant, so that they will stand out clearly. </a:t>
            </a:r>
          </a:p>
          <a:p>
            <a:pPr marL="0" indent="0" algn="just">
              <a:buNone/>
            </a:pPr>
            <a:endParaRPr lang="en-US" b="1" dirty="0">
              <a:solidFill>
                <a:srgbClr val="000000"/>
              </a:solidFill>
            </a:endParaRPr>
          </a:p>
          <a:p>
            <a:pPr marL="0" indent="0" algn="just">
              <a:buNone/>
            </a:pPr>
            <a:r>
              <a:rPr lang="en-US" b="1" dirty="0">
                <a:solidFill>
                  <a:srgbClr val="000000"/>
                </a:solidFill>
              </a:rPr>
              <a:t>… </a:t>
            </a:r>
            <a:r>
              <a:rPr lang="en-US" b="1" i="0" dirty="0">
                <a:solidFill>
                  <a:srgbClr val="000000"/>
                </a:solidFill>
                <a:effectLst/>
              </a:rPr>
              <a:t>Connection, relationship with a larger whole</a:t>
            </a:r>
          </a:p>
          <a:p>
            <a:pPr marL="0" indent="0">
              <a:buNone/>
            </a:pPr>
            <a:br>
              <a:rPr lang="en-US" dirty="0"/>
            </a:br>
            <a:endParaRPr lang="en-GB" dirty="0"/>
          </a:p>
        </p:txBody>
      </p:sp>
      <p:pic>
        <p:nvPicPr>
          <p:cNvPr id="4" name="Picture 3">
            <a:extLst>
              <a:ext uri="{FF2B5EF4-FFF2-40B4-BE49-F238E27FC236}">
                <a16:creationId xmlns:a16="http://schemas.microsoft.com/office/drawing/2014/main" id="{C6D543F6-1C3F-4774-900D-B7B5C63A02AC}"/>
              </a:ext>
            </a:extLst>
          </p:cNvPr>
          <p:cNvPicPr>
            <a:picLocks noChangeAspect="1"/>
          </p:cNvPicPr>
          <p:nvPr/>
        </p:nvPicPr>
        <p:blipFill>
          <a:blip r:embed="rId2"/>
          <a:stretch>
            <a:fillRect/>
          </a:stretch>
        </p:blipFill>
        <p:spPr>
          <a:xfrm>
            <a:off x="9631224" y="197955"/>
            <a:ext cx="2371725" cy="3619500"/>
          </a:xfrm>
          <a:prstGeom prst="rect">
            <a:avLst/>
          </a:prstGeom>
        </p:spPr>
      </p:pic>
    </p:spTree>
    <p:extLst>
      <p:ext uri="{BB962C8B-B14F-4D97-AF65-F5344CB8AC3E}">
        <p14:creationId xmlns:p14="http://schemas.microsoft.com/office/powerpoint/2010/main" val="3183161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E1723-D1CE-44D5-A65B-A7D5D214C38C}"/>
              </a:ext>
            </a:extLst>
          </p:cNvPr>
          <p:cNvSpPr>
            <a:spLocks noGrp="1"/>
          </p:cNvSpPr>
          <p:nvPr>
            <p:ph type="title"/>
          </p:nvPr>
        </p:nvSpPr>
        <p:spPr/>
        <p:txBody>
          <a:bodyPr/>
          <a:lstStyle/>
          <a:p>
            <a:r>
              <a:rPr lang="en-US" b="1" dirty="0"/>
              <a:t>How does analysis differ from description?</a:t>
            </a:r>
            <a:endParaRPr lang="en-GB" b="1" dirty="0"/>
          </a:p>
        </p:txBody>
      </p:sp>
      <p:graphicFrame>
        <p:nvGraphicFramePr>
          <p:cNvPr id="5" name="Content Placeholder 2">
            <a:extLst>
              <a:ext uri="{FF2B5EF4-FFF2-40B4-BE49-F238E27FC236}">
                <a16:creationId xmlns:a16="http://schemas.microsoft.com/office/drawing/2014/main" id="{49E40746-CB65-4579-A379-F6BD70E8A175}"/>
              </a:ext>
            </a:extLst>
          </p:cNvPr>
          <p:cNvGraphicFramePr>
            <a:graphicFrameLocks noGrp="1"/>
          </p:cNvGraphicFramePr>
          <p:nvPr>
            <p:ph idx="1"/>
            <p:extLst>
              <p:ext uri="{D42A27DB-BD31-4B8C-83A1-F6EECF244321}">
                <p14:modId xmlns:p14="http://schemas.microsoft.com/office/powerpoint/2010/main" val="18667932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53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AD8A2-204F-48C1-93FE-4A2EE695C15B}"/>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5515C672-1300-4AFC-A4F6-CCA6E480674D}"/>
              </a:ext>
            </a:extLst>
          </p:cNvPr>
          <p:cNvGraphicFramePr>
            <a:graphicFrameLocks noGrp="1"/>
          </p:cNvGraphicFramePr>
          <p:nvPr>
            <p:ph idx="1"/>
          </p:nvPr>
        </p:nvGraphicFramePr>
        <p:xfrm>
          <a:off x="838200" y="365125"/>
          <a:ext cx="10515600" cy="553403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749284613"/>
                    </a:ext>
                  </a:extLst>
                </a:gridCol>
                <a:gridCol w="5257800">
                  <a:extLst>
                    <a:ext uri="{9D8B030D-6E8A-4147-A177-3AD203B41FA5}">
                      <a16:colId xmlns:a16="http://schemas.microsoft.com/office/drawing/2014/main" val="73790917"/>
                    </a:ext>
                  </a:extLst>
                </a:gridCol>
              </a:tblGrid>
              <a:tr h="553403">
                <a:tc>
                  <a:txBody>
                    <a:bodyPr/>
                    <a:lstStyle/>
                    <a:p>
                      <a:r>
                        <a:rPr lang="en-US" dirty="0"/>
                        <a:t>DESCRIPTION</a:t>
                      </a:r>
                      <a:endParaRPr lang="en-GB" dirty="0"/>
                    </a:p>
                  </a:txBody>
                  <a:tcPr/>
                </a:tc>
                <a:tc>
                  <a:txBody>
                    <a:bodyPr/>
                    <a:lstStyle/>
                    <a:p>
                      <a:r>
                        <a:rPr lang="en-US" dirty="0"/>
                        <a:t>ANALYSIS</a:t>
                      </a:r>
                      <a:endParaRPr lang="en-GB" dirty="0"/>
                    </a:p>
                  </a:txBody>
                  <a:tcPr/>
                </a:tc>
                <a:extLst>
                  <a:ext uri="{0D108BD9-81ED-4DB2-BD59-A6C34878D82A}">
                    <a16:rowId xmlns:a16="http://schemas.microsoft.com/office/drawing/2014/main" val="344818340"/>
                  </a:ext>
                </a:extLst>
              </a:tr>
              <a:tr h="553403">
                <a:tc>
                  <a:txBody>
                    <a:bodyPr/>
                    <a:lstStyle/>
                    <a:p>
                      <a:r>
                        <a:rPr lang="en-US" dirty="0"/>
                        <a:t>Narrative</a:t>
                      </a:r>
                      <a:endParaRPr lang="en-GB" dirty="0"/>
                    </a:p>
                  </a:txBody>
                  <a:tcPr/>
                </a:tc>
                <a:tc>
                  <a:txBody>
                    <a:bodyPr/>
                    <a:lstStyle/>
                    <a:p>
                      <a:r>
                        <a:rPr lang="en-US" dirty="0"/>
                        <a:t>Evaluation</a:t>
                      </a:r>
                      <a:endParaRPr lang="en-GB" dirty="0"/>
                    </a:p>
                  </a:txBody>
                  <a:tcPr/>
                </a:tc>
                <a:extLst>
                  <a:ext uri="{0D108BD9-81ED-4DB2-BD59-A6C34878D82A}">
                    <a16:rowId xmlns:a16="http://schemas.microsoft.com/office/drawing/2014/main" val="2231132121"/>
                  </a:ext>
                </a:extLst>
              </a:tr>
              <a:tr h="553403">
                <a:tc>
                  <a:txBody>
                    <a:bodyPr/>
                    <a:lstStyle/>
                    <a:p>
                      <a:r>
                        <a:rPr lang="en-GB" dirty="0"/>
                        <a:t>States what happened </a:t>
                      </a:r>
                    </a:p>
                  </a:txBody>
                  <a:tcPr/>
                </a:tc>
                <a:tc>
                  <a:txBody>
                    <a:bodyPr/>
                    <a:lstStyle/>
                    <a:p>
                      <a:r>
                        <a:rPr lang="en-GB" dirty="0"/>
                        <a:t>Identifies the significance</a:t>
                      </a:r>
                    </a:p>
                  </a:txBody>
                  <a:tcPr/>
                </a:tc>
                <a:extLst>
                  <a:ext uri="{0D108BD9-81ED-4DB2-BD59-A6C34878D82A}">
                    <a16:rowId xmlns:a16="http://schemas.microsoft.com/office/drawing/2014/main" val="1514997545"/>
                  </a:ext>
                </a:extLst>
              </a:tr>
              <a:tr h="553403">
                <a:tc>
                  <a:txBody>
                    <a:bodyPr/>
                    <a:lstStyle/>
                    <a:p>
                      <a:r>
                        <a:rPr lang="en-US" dirty="0"/>
                        <a:t>States what something is like</a:t>
                      </a:r>
                      <a:endParaRPr lang="en-GB" dirty="0"/>
                    </a:p>
                  </a:txBody>
                  <a:tcPr/>
                </a:tc>
                <a:tc>
                  <a:txBody>
                    <a:bodyPr/>
                    <a:lstStyle/>
                    <a:p>
                      <a:r>
                        <a:rPr lang="en-US" dirty="0"/>
                        <a:t>Judges strengths and weaknesses </a:t>
                      </a:r>
                      <a:endParaRPr lang="en-GB" dirty="0"/>
                    </a:p>
                  </a:txBody>
                  <a:tcPr/>
                </a:tc>
                <a:extLst>
                  <a:ext uri="{0D108BD9-81ED-4DB2-BD59-A6C34878D82A}">
                    <a16:rowId xmlns:a16="http://schemas.microsoft.com/office/drawing/2014/main" val="1835098239"/>
                  </a:ext>
                </a:extLst>
              </a:tr>
              <a:tr h="553403">
                <a:tc>
                  <a:txBody>
                    <a:bodyPr/>
                    <a:lstStyle/>
                    <a:p>
                      <a:r>
                        <a:rPr lang="en-US" dirty="0"/>
                        <a:t>Outlines others’ ideas </a:t>
                      </a:r>
                      <a:endParaRPr lang="en-GB" dirty="0"/>
                    </a:p>
                  </a:txBody>
                  <a:tcPr/>
                </a:tc>
                <a:tc>
                  <a:txBody>
                    <a:bodyPr/>
                    <a:lstStyle/>
                    <a:p>
                      <a:r>
                        <a:rPr lang="en-US" dirty="0"/>
                        <a:t>Weighs up others’ ideas and adds own ‘spin’</a:t>
                      </a:r>
                      <a:endParaRPr lang="en-GB" dirty="0"/>
                    </a:p>
                  </a:txBody>
                  <a:tcPr/>
                </a:tc>
                <a:extLst>
                  <a:ext uri="{0D108BD9-81ED-4DB2-BD59-A6C34878D82A}">
                    <a16:rowId xmlns:a16="http://schemas.microsoft.com/office/drawing/2014/main" val="4113614498"/>
                  </a:ext>
                </a:extLst>
              </a:tr>
              <a:tr h="553403">
                <a:tc>
                  <a:txBody>
                    <a:bodyPr/>
                    <a:lstStyle/>
                    <a:p>
                      <a:r>
                        <a:rPr lang="en-US" dirty="0"/>
                        <a:t>Lists details, factors, data</a:t>
                      </a:r>
                      <a:endParaRPr lang="en-GB" dirty="0"/>
                    </a:p>
                  </a:txBody>
                  <a:tcPr/>
                </a:tc>
                <a:tc>
                  <a:txBody>
                    <a:bodyPr/>
                    <a:lstStyle/>
                    <a:p>
                      <a:r>
                        <a:rPr lang="en-US" dirty="0"/>
                        <a:t>Assesses details, factors, data</a:t>
                      </a:r>
                      <a:endParaRPr lang="en-GB" dirty="0"/>
                    </a:p>
                  </a:txBody>
                  <a:tcPr/>
                </a:tc>
                <a:extLst>
                  <a:ext uri="{0D108BD9-81ED-4DB2-BD59-A6C34878D82A}">
                    <a16:rowId xmlns:a16="http://schemas.microsoft.com/office/drawing/2014/main" val="2543820487"/>
                  </a:ext>
                </a:extLst>
              </a:tr>
              <a:tr h="553403">
                <a:tc>
                  <a:txBody>
                    <a:bodyPr/>
                    <a:lstStyle/>
                    <a:p>
                      <a:r>
                        <a:rPr lang="en-US" dirty="0"/>
                        <a:t>States how something works</a:t>
                      </a:r>
                      <a:endParaRPr lang="en-GB" dirty="0"/>
                    </a:p>
                  </a:txBody>
                  <a:tcPr/>
                </a:tc>
                <a:tc>
                  <a:txBody>
                    <a:bodyPr/>
                    <a:lstStyle/>
                    <a:p>
                      <a:r>
                        <a:rPr lang="en-US" dirty="0"/>
                        <a:t>States why something works in a particular way</a:t>
                      </a:r>
                      <a:endParaRPr lang="en-GB" dirty="0"/>
                    </a:p>
                  </a:txBody>
                  <a:tcPr/>
                </a:tc>
                <a:extLst>
                  <a:ext uri="{0D108BD9-81ED-4DB2-BD59-A6C34878D82A}">
                    <a16:rowId xmlns:a16="http://schemas.microsoft.com/office/drawing/2014/main" val="1581771769"/>
                  </a:ext>
                </a:extLst>
              </a:tr>
              <a:tr h="553403">
                <a:tc>
                  <a:txBody>
                    <a:bodyPr/>
                    <a:lstStyle/>
                    <a:p>
                      <a:r>
                        <a:rPr lang="en-US" dirty="0"/>
                        <a:t>‘Passive’</a:t>
                      </a:r>
                      <a:endParaRPr lang="en-GB" dirty="0"/>
                    </a:p>
                  </a:txBody>
                  <a:tcPr/>
                </a:tc>
                <a:tc>
                  <a:txBody>
                    <a:bodyPr/>
                    <a:lstStyle/>
                    <a:p>
                      <a:r>
                        <a:rPr lang="en-US" dirty="0"/>
                        <a:t>‘Active’</a:t>
                      </a:r>
                      <a:endParaRPr lang="en-GB" dirty="0"/>
                    </a:p>
                  </a:txBody>
                  <a:tcPr/>
                </a:tc>
                <a:extLst>
                  <a:ext uri="{0D108BD9-81ED-4DB2-BD59-A6C34878D82A}">
                    <a16:rowId xmlns:a16="http://schemas.microsoft.com/office/drawing/2014/main" val="1011615792"/>
                  </a:ext>
                </a:extLst>
              </a:tr>
              <a:tr h="553403">
                <a:tc>
                  <a:txBody>
                    <a:bodyPr/>
                    <a:lstStyle/>
                    <a:p>
                      <a:r>
                        <a:rPr lang="en-US" dirty="0"/>
                        <a:t>‘Surface’</a:t>
                      </a:r>
                      <a:endParaRPr lang="en-GB" dirty="0"/>
                    </a:p>
                  </a:txBody>
                  <a:tcPr/>
                </a:tc>
                <a:tc>
                  <a:txBody>
                    <a:bodyPr/>
                    <a:lstStyle/>
                    <a:p>
                      <a:r>
                        <a:rPr lang="en-US" dirty="0"/>
                        <a:t>‘Depths’</a:t>
                      </a:r>
                      <a:endParaRPr lang="en-GB" dirty="0"/>
                    </a:p>
                  </a:txBody>
                  <a:tcPr/>
                </a:tc>
                <a:extLst>
                  <a:ext uri="{0D108BD9-81ED-4DB2-BD59-A6C34878D82A}">
                    <a16:rowId xmlns:a16="http://schemas.microsoft.com/office/drawing/2014/main" val="4229158188"/>
                  </a:ext>
                </a:extLst>
              </a:tr>
              <a:tr h="553403">
                <a:tc>
                  <a:txBody>
                    <a:bodyPr/>
                    <a:lstStyle/>
                    <a:p>
                      <a:r>
                        <a:rPr lang="en-US" dirty="0"/>
                        <a:t>Enumerates possible conclusions</a:t>
                      </a:r>
                      <a:endParaRPr lang="en-GB" dirty="0"/>
                    </a:p>
                  </a:txBody>
                  <a:tcPr/>
                </a:tc>
                <a:tc>
                  <a:txBody>
                    <a:bodyPr/>
                    <a:lstStyle/>
                    <a:p>
                      <a:r>
                        <a:rPr lang="en-US" dirty="0"/>
                        <a:t>Draws an evidence-based conclusion</a:t>
                      </a:r>
                      <a:endParaRPr lang="en-GB" dirty="0"/>
                    </a:p>
                  </a:txBody>
                  <a:tcPr/>
                </a:tc>
                <a:extLst>
                  <a:ext uri="{0D108BD9-81ED-4DB2-BD59-A6C34878D82A}">
                    <a16:rowId xmlns:a16="http://schemas.microsoft.com/office/drawing/2014/main" val="2169357303"/>
                  </a:ext>
                </a:extLst>
              </a:tr>
            </a:tbl>
          </a:graphicData>
        </a:graphic>
      </p:graphicFrame>
    </p:spTree>
    <p:extLst>
      <p:ext uri="{BB962C8B-B14F-4D97-AF65-F5344CB8AC3E}">
        <p14:creationId xmlns:p14="http://schemas.microsoft.com/office/powerpoint/2010/main" val="4069701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5F1D-807D-44D3-82FC-F200FD24D89D}"/>
              </a:ext>
            </a:extLst>
          </p:cNvPr>
          <p:cNvSpPr>
            <a:spLocks noGrp="1"/>
          </p:cNvSpPr>
          <p:nvPr>
            <p:ph type="title"/>
          </p:nvPr>
        </p:nvSpPr>
        <p:spPr/>
        <p:txBody>
          <a:bodyPr/>
          <a:lstStyle/>
          <a:p>
            <a:r>
              <a:rPr lang="en-US" dirty="0"/>
              <a:t>Perils of analysis!</a:t>
            </a:r>
            <a:endParaRPr lang="en-GB" dirty="0"/>
          </a:p>
        </p:txBody>
      </p:sp>
      <p:sp>
        <p:nvSpPr>
          <p:cNvPr id="3" name="Content Placeholder 2">
            <a:extLst>
              <a:ext uri="{FF2B5EF4-FFF2-40B4-BE49-F238E27FC236}">
                <a16:creationId xmlns:a16="http://schemas.microsoft.com/office/drawing/2014/main" id="{1C9D39B1-8572-4A0F-ACA0-8D5A11019C51}"/>
              </a:ext>
            </a:extLst>
          </p:cNvPr>
          <p:cNvSpPr>
            <a:spLocks noGrp="1"/>
          </p:cNvSpPr>
          <p:nvPr>
            <p:ph idx="1"/>
          </p:nvPr>
        </p:nvSpPr>
        <p:spPr/>
        <p:txBody>
          <a:bodyPr>
            <a:normAutofit fontScale="92500" lnSpcReduction="10000"/>
          </a:bodyPr>
          <a:lstStyle/>
          <a:p>
            <a:pPr marL="0" indent="0" algn="l">
              <a:buNone/>
            </a:pPr>
            <a:r>
              <a:rPr lang="en-US" b="1" i="0" dirty="0">
                <a:solidFill>
                  <a:srgbClr val="333333"/>
                </a:solidFill>
                <a:effectLst/>
                <a:latin typeface="Georgia" panose="02040502050405020303" pitchFamily="18" charset="0"/>
              </a:rPr>
              <a:t>analysis paralysis</a:t>
            </a:r>
            <a:r>
              <a:rPr lang="en-US" b="0" i="0" dirty="0">
                <a:solidFill>
                  <a:srgbClr val="333333"/>
                </a:solidFill>
                <a:effectLst/>
                <a:latin typeface="Georgia" panose="02040502050405020303" pitchFamily="18" charset="0"/>
              </a:rPr>
              <a:t>  </a:t>
            </a:r>
            <a:r>
              <a:rPr lang="en-US" b="0" i="1" dirty="0">
                <a:solidFill>
                  <a:srgbClr val="333333"/>
                </a:solidFill>
                <a:effectLst/>
                <a:latin typeface="Georgia" panose="02040502050405020303" pitchFamily="18" charset="0"/>
              </a:rPr>
              <a:t>n.</a:t>
            </a:r>
            <a:r>
              <a:rPr lang="en-US" b="0" i="0" dirty="0">
                <a:solidFill>
                  <a:srgbClr val="333333"/>
                </a:solidFill>
                <a:effectLst/>
                <a:latin typeface="Georgia" panose="02040502050405020303" pitchFamily="18" charset="0"/>
              </a:rPr>
              <a:t> inability to respond effectively to a situation due to an over-analytical approach or to an excess of available information.</a:t>
            </a:r>
          </a:p>
          <a:p>
            <a:pPr algn="l"/>
            <a:r>
              <a:rPr lang="en-US" b="0" i="0" dirty="0">
                <a:solidFill>
                  <a:srgbClr val="333333"/>
                </a:solidFill>
                <a:effectLst/>
                <a:latin typeface="Georgia" panose="02040502050405020303" pitchFamily="18" charset="0"/>
              </a:rPr>
              <a:t>1972   </a:t>
            </a:r>
            <a:r>
              <a:rPr lang="en-US" b="0" i="1" u="none" strike="noStrike" dirty="0">
                <a:solidFill>
                  <a:srgbClr val="4F78A4"/>
                </a:solidFill>
                <a:effectLst/>
                <a:latin typeface="Georgia" panose="02040502050405020303" pitchFamily="18" charset="0"/>
              </a:rPr>
              <a:t>Times</a:t>
            </a:r>
            <a:r>
              <a:rPr lang="en-US" b="0" i="0" dirty="0">
                <a:solidFill>
                  <a:srgbClr val="333333"/>
                </a:solidFill>
                <a:effectLst/>
                <a:latin typeface="Georgia" panose="02040502050405020303" pitchFamily="18" charset="0"/>
              </a:rPr>
              <a:t> 12 Sept. 2/6   The whole church was suffering from ‘analysis paralysis’.</a:t>
            </a:r>
          </a:p>
          <a:p>
            <a:pPr algn="l"/>
            <a:r>
              <a:rPr lang="en-US" b="0" i="0" dirty="0">
                <a:solidFill>
                  <a:srgbClr val="333333"/>
                </a:solidFill>
                <a:effectLst/>
                <a:latin typeface="Georgia" panose="02040502050405020303" pitchFamily="18" charset="0"/>
              </a:rPr>
              <a:t>1980   </a:t>
            </a:r>
            <a:r>
              <a:rPr lang="en-US" b="0" i="1" u="none" strike="noStrike" dirty="0">
                <a:solidFill>
                  <a:srgbClr val="4F78A4"/>
                </a:solidFill>
                <a:effectLst/>
                <a:latin typeface="Georgia" panose="02040502050405020303" pitchFamily="18" charset="0"/>
              </a:rPr>
              <a:t>Harvard Business Rev.</a:t>
            </a:r>
            <a:r>
              <a:rPr lang="en-US" b="0" i="0" dirty="0">
                <a:solidFill>
                  <a:srgbClr val="333333"/>
                </a:solidFill>
                <a:effectLst/>
                <a:latin typeface="Georgia" panose="02040502050405020303" pitchFamily="18" charset="0"/>
              </a:rPr>
              <a:t> (Nexis) Jan. 122   </a:t>
            </a:r>
            <a:r>
              <a:rPr lang="en-US" b="0" i="0" dirty="0" err="1">
                <a:solidFill>
                  <a:srgbClr val="333333"/>
                </a:solidFill>
                <a:effectLst/>
                <a:latin typeface="Georgia" panose="02040502050405020303" pitchFamily="18" charset="0"/>
              </a:rPr>
              <a:t>Managers..may</a:t>
            </a:r>
            <a:r>
              <a:rPr lang="en-US" b="0" i="0" dirty="0">
                <a:solidFill>
                  <a:srgbClr val="333333"/>
                </a:solidFill>
                <a:effectLst/>
                <a:latin typeface="Georgia" panose="02040502050405020303" pitchFamily="18" charset="0"/>
              </a:rPr>
              <a:t> become more exasperated with the problem of information overload. They will also be expected to continue making effective decisions... But, in the process of doing so, managers may become more engulfed with the problem of analysis paralysis.</a:t>
            </a:r>
          </a:p>
          <a:p>
            <a:pPr algn="l"/>
            <a:r>
              <a:rPr lang="en-US" b="0" i="0" dirty="0">
                <a:solidFill>
                  <a:srgbClr val="333333"/>
                </a:solidFill>
                <a:effectLst/>
                <a:latin typeface="Georgia" panose="02040502050405020303" pitchFamily="18" charset="0"/>
              </a:rPr>
              <a:t>2005   </a:t>
            </a:r>
            <a:r>
              <a:rPr lang="en-US" b="0" i="1" u="none" strike="noStrike" dirty="0">
                <a:solidFill>
                  <a:srgbClr val="4F78A4"/>
                </a:solidFill>
                <a:effectLst/>
                <a:latin typeface="Georgia" panose="02040502050405020303" pitchFamily="18" charset="0"/>
              </a:rPr>
              <a:t>Computerworld</a:t>
            </a:r>
            <a:r>
              <a:rPr lang="en-US" b="0" i="0" dirty="0">
                <a:solidFill>
                  <a:srgbClr val="333333"/>
                </a:solidFill>
                <a:effectLst/>
                <a:latin typeface="Georgia" panose="02040502050405020303" pitchFamily="18" charset="0"/>
              </a:rPr>
              <a:t> (Nexis) 10 Oct. 36   Don't overanalyze. It can lead to analysis paralysis.</a:t>
            </a:r>
          </a:p>
          <a:p>
            <a:pPr marL="0" indent="0">
              <a:buNone/>
            </a:pPr>
            <a:endParaRPr lang="en-GB" dirty="0"/>
          </a:p>
        </p:txBody>
      </p:sp>
    </p:spTree>
    <p:extLst>
      <p:ext uri="{BB962C8B-B14F-4D97-AF65-F5344CB8AC3E}">
        <p14:creationId xmlns:p14="http://schemas.microsoft.com/office/powerpoint/2010/main" val="3246788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CE109E2-F856-43A8-9F12-8F24B2405F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8E4B07-1634-4B17-B925-4DAAA6BBE350}">
  <ds:schemaRefs>
    <ds:schemaRef ds:uri="http://schemas.microsoft.com/sharepoint/v3/contenttype/forms"/>
  </ds:schemaRefs>
</ds:datastoreItem>
</file>

<file path=customXml/itemProps3.xml><?xml version="1.0" encoding="utf-8"?>
<ds:datastoreItem xmlns:ds="http://schemas.openxmlformats.org/officeDocument/2006/customXml" ds:itemID="{1B97B64D-2DD4-4481-BF30-5AB1A6943656}">
  <ds:schemaRefs>
    <ds:schemaRef ds:uri="http://purl.org/dc/terms/"/>
    <ds:schemaRef ds:uri="http://schemas.microsoft.com/office/infopath/2007/PartnerControls"/>
    <ds:schemaRef ds:uri="http://schemas.microsoft.com/office/2006/metadata/properties"/>
    <ds:schemaRef ds:uri="http://purl.org/dc/elements/1.1/"/>
    <ds:schemaRef ds:uri="http://schemas.microsoft.com/office/2006/documentManagement/types"/>
    <ds:schemaRef ds:uri="18e00798-69c8-4d73-a841-5247a1895ee0"/>
    <ds:schemaRef ds:uri="http://www.w3.org/XML/1998/namespace"/>
    <ds:schemaRef ds:uri="http://purl.org/dc/dcmitype/"/>
    <ds:schemaRef ds:uri="http://schemas.openxmlformats.org/package/2006/metadata/core-properties"/>
    <ds:schemaRef ds:uri="53eb33a0-f383-4069-9f53-0e79fd56955c"/>
  </ds:schemaRefs>
</ds:datastoreItem>
</file>

<file path=docProps/app.xml><?xml version="1.0" encoding="utf-8"?>
<Properties xmlns="http://schemas.openxmlformats.org/officeDocument/2006/extended-properties" xmlns:vt="http://schemas.openxmlformats.org/officeDocument/2006/docPropsVTypes">
  <TotalTime>1264</TotalTime>
  <Words>1303</Words>
  <Application>Microsoft Office PowerPoint</Application>
  <PresentationFormat>Widescreen</PresentationFormat>
  <Paragraphs>140</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Georgia</vt:lpstr>
      <vt:lpstr>Office Theme</vt:lpstr>
      <vt:lpstr> AGENDA FOR REST OF TERM CRITICAL THINKING ANALYSIS vs. DESCRIPTION</vt:lpstr>
      <vt:lpstr>Week 4 (9 March) – starts at 1pm rather than 12noon </vt:lpstr>
      <vt:lpstr>Independent Investigation</vt:lpstr>
      <vt:lpstr>Independent Investigation</vt:lpstr>
      <vt:lpstr>Timeline for rest of academic year</vt:lpstr>
      <vt:lpstr>PowerPoint Presentation</vt:lpstr>
      <vt:lpstr>Timeline</vt:lpstr>
      <vt:lpstr>Presentation (c. 5 minutes)  – to take place during block 7</vt:lpstr>
      <vt:lpstr>PowerPoint Presentation</vt:lpstr>
      <vt:lpstr>Critical Thinking</vt:lpstr>
      <vt:lpstr>Critical Thinking</vt:lpstr>
      <vt:lpstr>Critical Thinking</vt:lpstr>
      <vt:lpstr>Dewey’s Five Phases of Critical Thinking</vt:lpstr>
      <vt:lpstr>Critical Thinking</vt:lpstr>
      <vt:lpstr>PowerPoint Presentation</vt:lpstr>
      <vt:lpstr>OED definitions</vt:lpstr>
      <vt:lpstr>OED definitions</vt:lpstr>
      <vt:lpstr>Elements of analytical thinking  (according to Dewey)</vt:lpstr>
      <vt:lpstr>How does analysis differ from description?</vt:lpstr>
      <vt:lpstr>PowerPoint Presentation</vt:lpstr>
      <vt:lpstr>Perils of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AGENDA FOR REST OF TERM CRITICAL THINKING ANALYSIS vs. DESCRIPTION</dc:title>
  <dc:creator>Alexander</dc:creator>
  <cp:lastModifiedBy>Alexander</cp:lastModifiedBy>
  <cp:revision>1</cp:revision>
  <dcterms:created xsi:type="dcterms:W3CDTF">2021-02-15T13:25:28Z</dcterms:created>
  <dcterms:modified xsi:type="dcterms:W3CDTF">2021-02-16T10:30:10Z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