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5E49204-94A5-43A7-81B9-70439073C718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A537057-DD1B-4991-B609-136EEB9329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kioskea.net/contents/236-agile-methods-rad-xp" TargetMode="External"/><Relationship Id="rId2" Type="http://schemas.openxmlformats.org/officeDocument/2006/relationships/hyperlink" Target="http://www.extremeprogramming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stqbexamcertification.com/what-is-rad-model-advantages-disadvantages-and-when-to-use-it/" TargetMode="External"/><Relationship Id="rId4" Type="http://schemas.openxmlformats.org/officeDocument/2006/relationships/hyperlink" Target="http://delivery.acm.org/10.1145/980000/979997/p217-noble.pdf?ip=193.62.88.221&amp;id=979997&amp;acc=PUBLIC&amp;key=C2716FEBFA981EF1AE9BA548B9F4B8578844D11695F731CC&amp;CFID=369397977&amp;CFTOKEN=31258373&amp;__acm__=1381398298_119a2213aeffd779f8ba89594f9084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RAD &amp; Extreme Programming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Kimberley Jenkins</a:t>
            </a:r>
          </a:p>
          <a:p>
            <a:r>
              <a:rPr lang="en-GB" dirty="0" smtClean="0"/>
              <a:t>Matthew Lung</a:t>
            </a:r>
          </a:p>
          <a:p>
            <a:r>
              <a:rPr lang="en-GB" dirty="0" smtClean="0"/>
              <a:t>Jack Griffiths</a:t>
            </a:r>
          </a:p>
          <a:p>
            <a:r>
              <a:rPr lang="en-GB" dirty="0" smtClean="0"/>
              <a:t>James </a:t>
            </a:r>
            <a:r>
              <a:rPr lang="en-GB" dirty="0" err="1" smtClean="0"/>
              <a:t>Witts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429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Agile Process</a:t>
            </a:r>
          </a:p>
          <a:p>
            <a:r>
              <a:rPr lang="en-GB" sz="2400" dirty="0" smtClean="0"/>
              <a:t>Extreme Programming empowers your developers to confidently respond to changing customer requirements, even late in the life cycle.(1)</a:t>
            </a:r>
          </a:p>
          <a:p>
            <a:r>
              <a:rPr lang="en-GB" sz="2400" dirty="0" smtClean="0"/>
              <a:t>Teamwork (1)(2).</a:t>
            </a:r>
          </a:p>
          <a:p>
            <a:r>
              <a:rPr lang="en-GB" sz="2400" dirty="0" smtClean="0"/>
              <a:t>Pair Programming (3).</a:t>
            </a:r>
          </a:p>
          <a:p>
            <a:r>
              <a:rPr lang="en-GB" sz="2400" dirty="0" smtClean="0"/>
              <a:t>Delivery of versions of the software occurs very early and at rapid intervals to maximize the impact of user feedback (2).</a:t>
            </a:r>
          </a:p>
          <a:p>
            <a:r>
              <a:rPr lang="en-GB" sz="2400" dirty="0" smtClean="0"/>
              <a:t>The code is tested and cleaned up throughout the development process (2).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18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Extreme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708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 smtClean="0"/>
              <a:t>No “documentation” – Focus is on the coding and discussion of features of the system.</a:t>
            </a:r>
          </a:p>
          <a:p>
            <a:r>
              <a:rPr lang="en-GB" sz="2600" dirty="0" smtClean="0"/>
              <a:t>Test cases are written before coding begins – a feature which is difficult with university students.</a:t>
            </a:r>
          </a:p>
          <a:p>
            <a:r>
              <a:rPr lang="en-GB" sz="2600" dirty="0" smtClean="0"/>
              <a:t>Focuses on a number of special practices</a:t>
            </a:r>
          </a:p>
          <a:p>
            <a:pPr lvl="1"/>
            <a:r>
              <a:rPr lang="en-GB" dirty="0" smtClean="0"/>
              <a:t>Pair Programming</a:t>
            </a:r>
          </a:p>
          <a:p>
            <a:pPr lvl="1"/>
            <a:r>
              <a:rPr lang="en-GB" dirty="0" smtClean="0"/>
              <a:t>Iteration Planning</a:t>
            </a:r>
          </a:p>
          <a:p>
            <a:pPr lvl="1"/>
            <a:r>
              <a:rPr lang="en-GB" dirty="0" smtClean="0"/>
              <a:t>Testing</a:t>
            </a:r>
          </a:p>
          <a:p>
            <a:pPr lvl="1"/>
            <a:r>
              <a:rPr lang="en-GB" dirty="0" smtClean="0"/>
              <a:t>Refactoring</a:t>
            </a:r>
          </a:p>
          <a:p>
            <a:r>
              <a:rPr lang="en-GB" sz="2600" dirty="0" smtClean="0"/>
              <a:t>Constant interaction with the customer with regard to requirements (5)</a:t>
            </a:r>
            <a:endParaRPr lang="en-GB" sz="2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Advantages(4)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422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/>
              <a:t>Minimal planning </a:t>
            </a:r>
          </a:p>
          <a:p>
            <a:pPr lvl="0"/>
            <a:r>
              <a:rPr lang="en-GB" sz="2400" dirty="0"/>
              <a:t>Rapid prototyping</a:t>
            </a:r>
          </a:p>
          <a:p>
            <a:pPr lvl="0"/>
            <a:r>
              <a:rPr lang="en-GB" sz="2400" dirty="0"/>
              <a:t>Planning deficiency allows for late stage changes from the customer</a:t>
            </a:r>
          </a:p>
          <a:p>
            <a:pPr lvl="0"/>
            <a:r>
              <a:rPr lang="en-GB" sz="2400" dirty="0"/>
              <a:t>Can reduce costs by crafting the plan as the project progresses, as opposed to spending a lengthy time planning it out before any code is written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RAD </a:t>
            </a:r>
          </a:p>
        </p:txBody>
      </p:sp>
    </p:spTree>
    <p:extLst>
      <p:ext uri="{BB962C8B-B14F-4D97-AF65-F5344CB8AC3E}">
        <p14:creationId xmlns:p14="http://schemas.microsoft.com/office/powerpoint/2010/main" val="137227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requirements planning – discuss and agree on needs, scope, constraints and requirements, ends once everyone agrees</a:t>
            </a:r>
          </a:p>
          <a:p>
            <a:pPr lvl="0"/>
            <a:r>
              <a:rPr lang="en-GB" sz="2400" dirty="0"/>
              <a:t>user design – users interact on development so changes can be implemented rapidly </a:t>
            </a:r>
          </a:p>
          <a:p>
            <a:pPr lvl="0"/>
            <a:r>
              <a:rPr lang="en-GB" sz="2400" dirty="0"/>
              <a:t>construction – users can still participate to give input</a:t>
            </a:r>
          </a:p>
          <a:p>
            <a:pPr lvl="0"/>
            <a:r>
              <a:rPr lang="en-GB" sz="2400" dirty="0"/>
              <a:t>cutover – includes data conversion, testing, changeover &amp; user training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 phases : </a:t>
            </a:r>
          </a:p>
        </p:txBody>
      </p:sp>
    </p:spTree>
    <p:extLst>
      <p:ext uri="{BB962C8B-B14F-4D97-AF65-F5344CB8AC3E}">
        <p14:creationId xmlns:p14="http://schemas.microsoft.com/office/powerpoint/2010/main" val="1022992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Reduced development time</a:t>
            </a:r>
          </a:p>
          <a:p>
            <a:r>
              <a:rPr lang="en-GB" sz="2400" dirty="0" smtClean="0"/>
              <a:t>Increase reusability of components</a:t>
            </a:r>
          </a:p>
          <a:p>
            <a:r>
              <a:rPr lang="en-GB" sz="2400" dirty="0" smtClean="0"/>
              <a:t>Quick initial reviews occur</a:t>
            </a:r>
          </a:p>
          <a:p>
            <a:r>
              <a:rPr lang="en-GB" sz="2400" dirty="0" smtClean="0"/>
              <a:t>Encourages customer feedback</a:t>
            </a:r>
          </a:p>
          <a:p>
            <a:r>
              <a:rPr lang="en-GB" sz="2400" dirty="0" smtClean="0"/>
              <a:t>Integration for very beginning solves a lot of integration issues (6)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72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(1) - </a:t>
            </a:r>
            <a:r>
              <a:rPr lang="en-GB" sz="1600" dirty="0" smtClean="0">
                <a:hlinkClick r:id="rId2"/>
              </a:rPr>
              <a:t>http://www.extremeprogramming.org/</a:t>
            </a:r>
            <a:endParaRPr lang="en-GB" sz="1600" dirty="0" smtClean="0"/>
          </a:p>
          <a:p>
            <a:r>
              <a:rPr lang="en-GB" sz="1600" dirty="0" smtClean="0"/>
              <a:t>(2) - </a:t>
            </a:r>
            <a:r>
              <a:rPr lang="en-GB" sz="1600" dirty="0" smtClean="0">
                <a:hlinkClick r:id="rId3"/>
              </a:rPr>
              <a:t>http://en.kioskea.net/contents/236-agile-methods-rad-xp</a:t>
            </a:r>
            <a:endParaRPr lang="en-GB" sz="1600" dirty="0" smtClean="0"/>
          </a:p>
          <a:p>
            <a:r>
              <a:rPr lang="en-GB" sz="1600" dirty="0" smtClean="0"/>
              <a:t>(3) - </a:t>
            </a:r>
            <a:r>
              <a:rPr lang="en-GB" sz="1600" dirty="0"/>
              <a:t>Less Extreme </a:t>
            </a:r>
            <a:r>
              <a:rPr lang="en-GB" sz="1600" dirty="0" smtClean="0"/>
              <a:t>Programming - </a:t>
            </a:r>
            <a:r>
              <a:rPr lang="en-GB" sz="1600" dirty="0" smtClean="0">
                <a:hlinkClick r:id="rId4"/>
              </a:rPr>
              <a:t>http://delivery.acm.org/10.1145/980000/979997/p217-noble.pdf?ip=193.62.88.221&amp;id=979997&amp;acc=PUBLIC&amp;key=C2716FEBFA981EF1AE9BA548B9F4B8578844D11695F731CC&amp;CFID=369397977&amp;CFTOKEN=31258373&amp;__acm__=1381398298_119a2213aeffd779f8ba89594f908439</a:t>
            </a:r>
            <a:endParaRPr lang="en-GB" sz="1600" dirty="0"/>
          </a:p>
          <a:p>
            <a:r>
              <a:rPr lang="en-GB" sz="1600" dirty="0" smtClean="0"/>
              <a:t>(4) Muller, Matthias M., </a:t>
            </a:r>
            <a:r>
              <a:rPr lang="en-GB" sz="1600" dirty="0" err="1" smtClean="0"/>
              <a:t>Tichy</a:t>
            </a:r>
            <a:r>
              <a:rPr lang="en-GB" sz="1600" dirty="0" smtClean="0"/>
              <a:t>, Walter F.; Case Study: Extreme Programming in a University Environment</a:t>
            </a:r>
          </a:p>
          <a:p>
            <a:r>
              <a:rPr lang="en-GB" sz="1600" dirty="0" smtClean="0"/>
              <a:t>(5) Jeffries, Ron; Extreme Programming: A humanistic discipline of software development</a:t>
            </a:r>
          </a:p>
          <a:p>
            <a:r>
              <a:rPr lang="en-GB" sz="1600" dirty="0" smtClean="0"/>
              <a:t>(6) </a:t>
            </a:r>
            <a:r>
              <a:rPr lang="en-GB" sz="1600" dirty="0" smtClean="0">
                <a:hlinkClick r:id="rId5"/>
              </a:rPr>
              <a:t>http://istqbexamcertification.com/what-is-rad-model-advantages-disadvantages-and-when-to-use-it/</a:t>
            </a:r>
            <a:endParaRPr lang="en-GB" sz="16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1665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</TotalTime>
  <Words>350</Words>
  <Application>Microsoft Office PowerPoint</Application>
  <PresentationFormat>On-screen Show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Concourse</vt:lpstr>
      <vt:lpstr>RAD &amp; Extreme Programming</vt:lpstr>
      <vt:lpstr>Extreme Programming</vt:lpstr>
      <vt:lpstr>Advantages(4)</vt:lpstr>
      <vt:lpstr>RAD </vt:lpstr>
      <vt:lpstr>4 phases : </vt:lpstr>
      <vt:lpstr>Advantages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 &amp; Extreme Programming</dc:title>
  <dc:creator>K S. jenkins</dc:creator>
  <cp:lastModifiedBy>K S. jenkins</cp:lastModifiedBy>
  <cp:revision>6</cp:revision>
  <dcterms:created xsi:type="dcterms:W3CDTF">2013-10-10T09:22:08Z</dcterms:created>
  <dcterms:modified xsi:type="dcterms:W3CDTF">2013-10-10T10:06:25Z</dcterms:modified>
</cp:coreProperties>
</file>