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4"/>
  </p:sldMasterIdLst>
  <p:notesMasterIdLst>
    <p:notesMasterId r:id="rId26"/>
  </p:notesMasterIdLst>
  <p:sldIdLst>
    <p:sldId id="257" r:id="rId5"/>
    <p:sldId id="258" r:id="rId6"/>
    <p:sldId id="291" r:id="rId7"/>
    <p:sldId id="305" r:id="rId8"/>
    <p:sldId id="293" r:id="rId9"/>
    <p:sldId id="317" r:id="rId10"/>
    <p:sldId id="315" r:id="rId11"/>
    <p:sldId id="327" r:id="rId12"/>
    <p:sldId id="259" r:id="rId13"/>
    <p:sldId id="326" r:id="rId14"/>
    <p:sldId id="328" r:id="rId15"/>
    <p:sldId id="329" r:id="rId16"/>
    <p:sldId id="331" r:id="rId17"/>
    <p:sldId id="260" r:id="rId18"/>
    <p:sldId id="321" r:id="rId19"/>
    <p:sldId id="322" r:id="rId20"/>
    <p:sldId id="323" r:id="rId21"/>
    <p:sldId id="325" r:id="rId22"/>
    <p:sldId id="324" r:id="rId23"/>
    <p:sldId id="330" r:id="rId24"/>
    <p:sldId id="263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7BCCB5-AFF2-4058-AFF1-A740F75B2922}" v="883" dt="2021-02-22T12:59:06.2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1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ryl Bowen" userId="0e33c516-b54b-4571-b07e-cdbdabee1070" providerId="ADAL" clId="{6F7BCCB5-AFF2-4058-AFF1-A740F75B2922}"/>
    <pc:docChg chg="undo custSel addSld modSld sldOrd">
      <pc:chgData name="Meryl Bowen" userId="0e33c516-b54b-4571-b07e-cdbdabee1070" providerId="ADAL" clId="{6F7BCCB5-AFF2-4058-AFF1-A740F75B2922}" dt="2021-02-22T13:49:19.584" v="1521" actId="478"/>
      <pc:docMkLst>
        <pc:docMk/>
      </pc:docMkLst>
      <pc:sldChg chg="modTransition">
        <pc:chgData name="Meryl Bowen" userId="0e33c516-b54b-4571-b07e-cdbdabee1070" providerId="ADAL" clId="{6F7BCCB5-AFF2-4058-AFF1-A740F75B2922}" dt="2021-02-22T12:25:07.390" v="1473"/>
        <pc:sldMkLst>
          <pc:docMk/>
          <pc:sldMk cId="0" sldId="257"/>
        </pc:sldMkLst>
      </pc:sldChg>
      <pc:sldChg chg="delSp modSp mod modTransition delAnim">
        <pc:chgData name="Meryl Bowen" userId="0e33c516-b54b-4571-b07e-cdbdabee1070" providerId="ADAL" clId="{6F7BCCB5-AFF2-4058-AFF1-A740F75B2922}" dt="2021-02-22T13:49:19.584" v="1521" actId="478"/>
        <pc:sldMkLst>
          <pc:docMk/>
          <pc:sldMk cId="0" sldId="258"/>
        </pc:sldMkLst>
        <pc:picChg chg="del">
          <ac:chgData name="Meryl Bowen" userId="0e33c516-b54b-4571-b07e-cdbdabee1070" providerId="ADAL" clId="{6F7BCCB5-AFF2-4058-AFF1-A740F75B2922}" dt="2021-02-22T13:49:19.584" v="1521" actId="478"/>
          <ac:picMkLst>
            <pc:docMk/>
            <pc:sldMk cId="0" sldId="258"/>
            <ac:picMk id="3" creationId="{32AFC558-C74A-4385-B0F9-54480762FB2A}"/>
          </ac:picMkLst>
        </pc:picChg>
        <pc:picChg chg="mod">
          <ac:chgData name="Meryl Bowen" userId="0e33c516-b54b-4571-b07e-cdbdabee1070" providerId="ADAL" clId="{6F7BCCB5-AFF2-4058-AFF1-A740F75B2922}" dt="2021-02-22T11:49:45.778" v="1472" actId="14100"/>
          <ac:picMkLst>
            <pc:docMk/>
            <pc:sldMk cId="0" sldId="258"/>
            <ac:picMk id="4" creationId="{05D83DE8-E551-4A4F-A17C-7595ED71B741}"/>
          </ac:picMkLst>
        </pc:picChg>
      </pc:sldChg>
      <pc:sldChg chg="modSp mod modTransition">
        <pc:chgData name="Meryl Bowen" userId="0e33c516-b54b-4571-b07e-cdbdabee1070" providerId="ADAL" clId="{6F7BCCB5-AFF2-4058-AFF1-A740F75B2922}" dt="2021-02-22T12:48:08.825" v="1500"/>
        <pc:sldMkLst>
          <pc:docMk/>
          <pc:sldMk cId="0" sldId="259"/>
        </pc:sldMkLst>
        <pc:picChg chg="mod">
          <ac:chgData name="Meryl Bowen" userId="0e33c516-b54b-4571-b07e-cdbdabee1070" providerId="ADAL" clId="{6F7BCCB5-AFF2-4058-AFF1-A740F75B2922}" dt="2021-02-22T12:36:29.448" v="1495" actId="14100"/>
          <ac:picMkLst>
            <pc:docMk/>
            <pc:sldMk cId="0" sldId="259"/>
            <ac:picMk id="2" creationId="{0FB3F9A6-C304-46DA-BD96-86A74D4A7CCF}"/>
          </ac:picMkLst>
        </pc:picChg>
        <pc:picChg chg="mod">
          <ac:chgData name="Meryl Bowen" userId="0e33c516-b54b-4571-b07e-cdbdabee1070" providerId="ADAL" clId="{6F7BCCB5-AFF2-4058-AFF1-A740F75B2922}" dt="2021-02-22T12:47:45.286" v="1498" actId="1076"/>
          <ac:picMkLst>
            <pc:docMk/>
            <pc:sldMk cId="0" sldId="259"/>
            <ac:picMk id="4" creationId="{11B02FC1-A206-4910-AA38-090411BC444B}"/>
          </ac:picMkLst>
        </pc:picChg>
      </pc:sldChg>
      <pc:sldChg chg="addSp delSp modSp mod modTransition modAnim">
        <pc:chgData name="Meryl Bowen" userId="0e33c516-b54b-4571-b07e-cdbdabee1070" providerId="ADAL" clId="{6F7BCCB5-AFF2-4058-AFF1-A740F75B2922}" dt="2021-02-22T12:50:56.934" v="1512"/>
        <pc:sldMkLst>
          <pc:docMk/>
          <pc:sldMk cId="0" sldId="260"/>
        </pc:sldMkLst>
        <pc:spChg chg="add mod">
          <ac:chgData name="Meryl Bowen" userId="0e33c516-b54b-4571-b07e-cdbdabee1070" providerId="ADAL" clId="{6F7BCCB5-AFF2-4058-AFF1-A740F75B2922}" dt="2021-02-19T18:22:39.727" v="496" actId="255"/>
          <ac:spMkLst>
            <pc:docMk/>
            <pc:sldMk cId="0" sldId="260"/>
            <ac:spMk id="34" creationId="{5CB6062A-DF45-4AED-ACD5-9F96AF730473}"/>
          </ac:spMkLst>
        </pc:spChg>
        <pc:spChg chg="add mod">
          <ac:chgData name="Meryl Bowen" userId="0e33c516-b54b-4571-b07e-cdbdabee1070" providerId="ADAL" clId="{6F7BCCB5-AFF2-4058-AFF1-A740F75B2922}" dt="2021-02-19T18:22:47.566" v="497" actId="255"/>
          <ac:spMkLst>
            <pc:docMk/>
            <pc:sldMk cId="0" sldId="260"/>
            <ac:spMk id="36" creationId="{526B2CD8-4882-471E-A9CB-A81CE5C5A464}"/>
          </ac:spMkLst>
        </pc:spChg>
        <pc:spChg chg="add mod">
          <ac:chgData name="Meryl Bowen" userId="0e33c516-b54b-4571-b07e-cdbdabee1070" providerId="ADAL" clId="{6F7BCCB5-AFF2-4058-AFF1-A740F75B2922}" dt="2021-02-19T18:22:56.979" v="498" actId="255"/>
          <ac:spMkLst>
            <pc:docMk/>
            <pc:sldMk cId="0" sldId="260"/>
            <ac:spMk id="38" creationId="{C5EF9DC2-A93E-42B9-8C8A-CEE71B953B0B}"/>
          </ac:spMkLst>
        </pc:spChg>
        <pc:spChg chg="add mod">
          <ac:chgData name="Meryl Bowen" userId="0e33c516-b54b-4571-b07e-cdbdabee1070" providerId="ADAL" clId="{6F7BCCB5-AFF2-4058-AFF1-A740F75B2922}" dt="2021-02-19T18:20:37.075" v="476" actId="1076"/>
          <ac:spMkLst>
            <pc:docMk/>
            <pc:sldMk cId="0" sldId="260"/>
            <ac:spMk id="39" creationId="{C9EF466B-4C8E-403E-B576-989336458EA1}"/>
          </ac:spMkLst>
        </pc:spChg>
        <pc:spChg chg="add mod">
          <ac:chgData name="Meryl Bowen" userId="0e33c516-b54b-4571-b07e-cdbdabee1070" providerId="ADAL" clId="{6F7BCCB5-AFF2-4058-AFF1-A740F75B2922}" dt="2021-02-19T18:20:46.971" v="478" actId="1076"/>
          <ac:spMkLst>
            <pc:docMk/>
            <pc:sldMk cId="0" sldId="260"/>
            <ac:spMk id="40" creationId="{C6BAF028-AB3C-4DB8-9A68-41A3BE25BA33}"/>
          </ac:spMkLst>
        </pc:spChg>
        <pc:spChg chg="add mod">
          <ac:chgData name="Meryl Bowen" userId="0e33c516-b54b-4571-b07e-cdbdabee1070" providerId="ADAL" clId="{6F7BCCB5-AFF2-4058-AFF1-A740F75B2922}" dt="2021-02-19T18:20:55.245" v="480" actId="1076"/>
          <ac:spMkLst>
            <pc:docMk/>
            <pc:sldMk cId="0" sldId="260"/>
            <ac:spMk id="41" creationId="{69FC0F0D-0042-454B-BC49-3A6A7C20E442}"/>
          </ac:spMkLst>
        </pc:spChg>
        <pc:spChg chg="mod">
          <ac:chgData name="Meryl Bowen" userId="0e33c516-b54b-4571-b07e-cdbdabee1070" providerId="ADAL" clId="{6F7BCCB5-AFF2-4058-AFF1-A740F75B2922}" dt="2021-02-19T18:19:35.243" v="466" actId="1076"/>
          <ac:spMkLst>
            <pc:docMk/>
            <pc:sldMk cId="0" sldId="260"/>
            <ac:spMk id="7187" creationId="{5D113FE7-F679-430D-80BB-8D3FFB9A7DF3}"/>
          </ac:spMkLst>
        </pc:spChg>
        <pc:spChg chg="mod">
          <ac:chgData name="Meryl Bowen" userId="0e33c516-b54b-4571-b07e-cdbdabee1070" providerId="ADAL" clId="{6F7BCCB5-AFF2-4058-AFF1-A740F75B2922}" dt="2021-02-19T18:19:46.942" v="468" actId="1076"/>
          <ac:spMkLst>
            <pc:docMk/>
            <pc:sldMk cId="0" sldId="260"/>
            <ac:spMk id="7188" creationId="{410B7468-AEBD-4D3B-A495-F636597F470D}"/>
          </ac:spMkLst>
        </pc:spChg>
        <pc:spChg chg="mod">
          <ac:chgData name="Meryl Bowen" userId="0e33c516-b54b-4571-b07e-cdbdabee1070" providerId="ADAL" clId="{6F7BCCB5-AFF2-4058-AFF1-A740F75B2922}" dt="2021-02-19T18:20:01.018" v="470" actId="1076"/>
          <ac:spMkLst>
            <pc:docMk/>
            <pc:sldMk cId="0" sldId="260"/>
            <ac:spMk id="7189" creationId="{9F967E1A-667A-4A4A-B599-268592459603}"/>
          </ac:spMkLst>
        </pc:spChg>
        <pc:spChg chg="mod">
          <ac:chgData name="Meryl Bowen" userId="0e33c516-b54b-4571-b07e-cdbdabee1070" providerId="ADAL" clId="{6F7BCCB5-AFF2-4058-AFF1-A740F75B2922}" dt="2021-02-19T18:19:40.976" v="467" actId="1076"/>
          <ac:spMkLst>
            <pc:docMk/>
            <pc:sldMk cId="0" sldId="260"/>
            <ac:spMk id="7190" creationId="{6821B3E5-EBA6-4775-8B2A-DEFF6DB30315}"/>
          </ac:spMkLst>
        </pc:spChg>
        <pc:spChg chg="mod">
          <ac:chgData name="Meryl Bowen" userId="0e33c516-b54b-4571-b07e-cdbdabee1070" providerId="ADAL" clId="{6F7BCCB5-AFF2-4058-AFF1-A740F75B2922}" dt="2021-02-19T18:19:52.513" v="469" actId="1076"/>
          <ac:spMkLst>
            <pc:docMk/>
            <pc:sldMk cId="0" sldId="260"/>
            <ac:spMk id="7191" creationId="{B6BADEE4-8BE5-47E0-BD9D-D85C7B21B09A}"/>
          </ac:spMkLst>
        </pc:spChg>
        <pc:spChg chg="mod">
          <ac:chgData name="Meryl Bowen" userId="0e33c516-b54b-4571-b07e-cdbdabee1070" providerId="ADAL" clId="{6F7BCCB5-AFF2-4058-AFF1-A740F75B2922}" dt="2021-02-19T18:20:11.583" v="472" actId="1076"/>
          <ac:spMkLst>
            <pc:docMk/>
            <pc:sldMk cId="0" sldId="260"/>
            <ac:spMk id="7192" creationId="{699ACA26-AC65-4AB3-9FF0-87987B33F963}"/>
          </ac:spMkLst>
        </pc:spChg>
        <pc:spChg chg="mod">
          <ac:chgData name="Meryl Bowen" userId="0e33c516-b54b-4571-b07e-cdbdabee1070" providerId="ADAL" clId="{6F7BCCB5-AFF2-4058-AFF1-A740F75B2922}" dt="2021-02-19T18:22:09.909" v="492" actId="1076"/>
          <ac:spMkLst>
            <pc:docMk/>
            <pc:sldMk cId="0" sldId="260"/>
            <ac:spMk id="7194" creationId="{E9552033-E634-49A3-AF78-07335FAB558F}"/>
          </ac:spMkLst>
        </pc:spChg>
        <pc:spChg chg="mod">
          <ac:chgData name="Meryl Bowen" userId="0e33c516-b54b-4571-b07e-cdbdabee1070" providerId="ADAL" clId="{6F7BCCB5-AFF2-4058-AFF1-A740F75B2922}" dt="2021-02-19T18:22:28.512" v="495" actId="1076"/>
          <ac:spMkLst>
            <pc:docMk/>
            <pc:sldMk cId="0" sldId="260"/>
            <ac:spMk id="7195" creationId="{12179341-D82C-4124-844D-3BD380201E03}"/>
          </ac:spMkLst>
        </pc:spChg>
        <pc:spChg chg="mod">
          <ac:chgData name="Meryl Bowen" userId="0e33c516-b54b-4571-b07e-cdbdabee1070" providerId="ADAL" clId="{6F7BCCB5-AFF2-4058-AFF1-A740F75B2922}" dt="2021-02-19T18:22:25.004" v="494" actId="1076"/>
          <ac:spMkLst>
            <pc:docMk/>
            <pc:sldMk cId="0" sldId="260"/>
            <ac:spMk id="7196" creationId="{B8EF0720-2EB3-4B9A-A2B4-FC665A8DDF36}"/>
          </ac:spMkLst>
        </pc:spChg>
        <pc:spChg chg="mod">
          <ac:chgData name="Meryl Bowen" userId="0e33c516-b54b-4571-b07e-cdbdabee1070" providerId="ADAL" clId="{6F7BCCB5-AFF2-4058-AFF1-A740F75B2922}" dt="2021-02-19T18:19:32.415" v="465" actId="1076"/>
          <ac:spMkLst>
            <pc:docMk/>
            <pc:sldMk cId="0" sldId="260"/>
            <ac:spMk id="7197" creationId="{F3E1F854-9833-42EC-99F4-2F1F54BE8B45}"/>
          </ac:spMkLst>
        </pc:spChg>
        <pc:spChg chg="mod">
          <ac:chgData name="Meryl Bowen" userId="0e33c516-b54b-4571-b07e-cdbdabee1070" providerId="ADAL" clId="{6F7BCCB5-AFF2-4058-AFF1-A740F75B2922}" dt="2021-02-19T18:19:28.816" v="464" actId="1076"/>
          <ac:spMkLst>
            <pc:docMk/>
            <pc:sldMk cId="0" sldId="260"/>
            <ac:spMk id="7198" creationId="{A11865DA-BC0F-47A7-9D57-1701559D64E9}"/>
          </ac:spMkLst>
        </pc:spChg>
        <pc:spChg chg="mod">
          <ac:chgData name="Meryl Bowen" userId="0e33c516-b54b-4571-b07e-cdbdabee1070" providerId="ADAL" clId="{6F7BCCB5-AFF2-4058-AFF1-A740F75B2922}" dt="2021-02-19T18:19:21.175" v="463" actId="1076"/>
          <ac:spMkLst>
            <pc:docMk/>
            <pc:sldMk cId="0" sldId="260"/>
            <ac:spMk id="7199" creationId="{98245FB3-4FF5-44C3-A793-5A54FE0FC4F3}"/>
          </ac:spMkLst>
        </pc:spChg>
        <pc:spChg chg="mod">
          <ac:chgData name="Meryl Bowen" userId="0e33c516-b54b-4571-b07e-cdbdabee1070" providerId="ADAL" clId="{6F7BCCB5-AFF2-4058-AFF1-A740F75B2922}" dt="2021-02-19T18:04:49.300" v="326" actId="20577"/>
          <ac:spMkLst>
            <pc:docMk/>
            <pc:sldMk cId="0" sldId="260"/>
            <ac:spMk id="30721" creationId="{46EAB59D-8953-42CD-B8E8-514D93E67FD2}"/>
          </ac:spMkLst>
        </pc:spChg>
        <pc:spChg chg="del mod">
          <ac:chgData name="Meryl Bowen" userId="0e33c516-b54b-4571-b07e-cdbdabee1070" providerId="ADAL" clId="{6F7BCCB5-AFF2-4058-AFF1-A740F75B2922}" dt="2021-02-19T18:18:44.369" v="458" actId="478"/>
          <ac:spMkLst>
            <pc:docMk/>
            <pc:sldMk cId="0" sldId="260"/>
            <ac:spMk id="30750" creationId="{7991C83C-E192-4A8E-A934-F8D18C393FE0}"/>
          </ac:spMkLst>
        </pc:spChg>
        <pc:picChg chg="mod">
          <ac:chgData name="Meryl Bowen" userId="0e33c516-b54b-4571-b07e-cdbdabee1070" providerId="ADAL" clId="{6F7BCCB5-AFF2-4058-AFF1-A740F75B2922}" dt="2021-02-22T11:24:03.517" v="1450" actId="14100"/>
          <ac:picMkLst>
            <pc:docMk/>
            <pc:sldMk cId="0" sldId="260"/>
            <ac:picMk id="2" creationId="{64D4B31F-129E-4E50-BD30-2ED7E4291C7C}"/>
          </ac:picMkLst>
        </pc:picChg>
        <pc:picChg chg="mod">
          <ac:chgData name="Meryl Bowen" userId="0e33c516-b54b-4571-b07e-cdbdabee1070" providerId="ADAL" clId="{6F7BCCB5-AFF2-4058-AFF1-A740F75B2922}" dt="2021-02-22T12:50:07.911" v="1508" actId="1076"/>
          <ac:picMkLst>
            <pc:docMk/>
            <pc:sldMk cId="0" sldId="260"/>
            <ac:picMk id="3" creationId="{12ED0156-85AF-4F60-9960-7DDACB2B3D86}"/>
          </ac:picMkLst>
        </pc:picChg>
        <pc:picChg chg="mod">
          <ac:chgData name="Meryl Bowen" userId="0e33c516-b54b-4571-b07e-cdbdabee1070" providerId="ADAL" clId="{6F7BCCB5-AFF2-4058-AFF1-A740F75B2922}" dt="2021-02-19T18:21:17.549" v="483" actId="1076"/>
          <ac:picMkLst>
            <pc:docMk/>
            <pc:sldMk cId="0" sldId="260"/>
            <ac:picMk id="26642" creationId="{D9A4E5E4-0931-4699-8EA3-4AC3F4727D45}"/>
          </ac:picMkLst>
        </pc:picChg>
      </pc:sldChg>
      <pc:sldChg chg="modSp mod modTransition">
        <pc:chgData name="Meryl Bowen" userId="0e33c516-b54b-4571-b07e-cdbdabee1070" providerId="ADAL" clId="{6F7BCCB5-AFF2-4058-AFF1-A740F75B2922}" dt="2021-02-22T12:29:17.747" v="1478"/>
        <pc:sldMkLst>
          <pc:docMk/>
          <pc:sldMk cId="0" sldId="291"/>
        </pc:sldMkLst>
        <pc:picChg chg="mod">
          <ac:chgData name="Meryl Bowen" userId="0e33c516-b54b-4571-b07e-cdbdabee1070" providerId="ADAL" clId="{6F7BCCB5-AFF2-4058-AFF1-A740F75B2922}" dt="2021-02-22T10:08:18.367" v="510" actId="1076"/>
          <ac:picMkLst>
            <pc:docMk/>
            <pc:sldMk cId="0" sldId="291"/>
            <ac:picMk id="2" creationId="{86F9A940-5356-48B9-89AD-05E18587B00B}"/>
          </ac:picMkLst>
        </pc:picChg>
      </pc:sldChg>
      <pc:sldChg chg="modSp mod modTransition">
        <pc:chgData name="Meryl Bowen" userId="0e33c516-b54b-4571-b07e-cdbdabee1070" providerId="ADAL" clId="{6F7BCCB5-AFF2-4058-AFF1-A740F75B2922}" dt="2021-02-22T12:30:36.015" v="1482"/>
        <pc:sldMkLst>
          <pc:docMk/>
          <pc:sldMk cId="0" sldId="293"/>
        </pc:sldMkLst>
        <pc:spChg chg="mod">
          <ac:chgData name="Meryl Bowen" userId="0e33c516-b54b-4571-b07e-cdbdabee1070" providerId="ADAL" clId="{6F7BCCB5-AFF2-4058-AFF1-A740F75B2922}" dt="2021-02-19T15:27:45.939" v="4" actId="27636"/>
          <ac:spMkLst>
            <pc:docMk/>
            <pc:sldMk cId="0" sldId="293"/>
            <ac:spMk id="5" creationId="{4B7F9C7A-2F68-4633-BB61-A17E339E02FE}"/>
          </ac:spMkLst>
        </pc:spChg>
        <pc:spChg chg="mod">
          <ac:chgData name="Meryl Bowen" userId="0e33c516-b54b-4571-b07e-cdbdabee1070" providerId="ADAL" clId="{6F7BCCB5-AFF2-4058-AFF1-A740F75B2922}" dt="2021-02-19T15:27:21.591" v="1" actId="20577"/>
          <ac:spMkLst>
            <pc:docMk/>
            <pc:sldMk cId="0" sldId="293"/>
            <ac:spMk id="75780" creationId="{EA9D6B4D-D373-461B-8AC7-332CC57D5722}"/>
          </ac:spMkLst>
        </pc:spChg>
        <pc:picChg chg="mod">
          <ac:chgData name="Meryl Bowen" userId="0e33c516-b54b-4571-b07e-cdbdabee1070" providerId="ADAL" clId="{6F7BCCB5-AFF2-4058-AFF1-A740F75B2922}" dt="2021-02-22T10:15:13.509" v="515" actId="1076"/>
          <ac:picMkLst>
            <pc:docMk/>
            <pc:sldMk cId="0" sldId="293"/>
            <ac:picMk id="3" creationId="{867ED31E-7F4C-42F7-BD4A-32B0F73DFBFD}"/>
          </ac:picMkLst>
        </pc:picChg>
      </pc:sldChg>
      <pc:sldChg chg="modSp mod modTransition">
        <pc:chgData name="Meryl Bowen" userId="0e33c516-b54b-4571-b07e-cdbdabee1070" providerId="ADAL" clId="{6F7BCCB5-AFF2-4058-AFF1-A740F75B2922}" dt="2021-02-22T12:29:56.407" v="1480"/>
        <pc:sldMkLst>
          <pc:docMk/>
          <pc:sldMk cId="0" sldId="305"/>
        </pc:sldMkLst>
        <pc:picChg chg="mod">
          <ac:chgData name="Meryl Bowen" userId="0e33c516-b54b-4571-b07e-cdbdabee1070" providerId="ADAL" clId="{6F7BCCB5-AFF2-4058-AFF1-A740F75B2922}" dt="2021-02-22T10:10:25.949" v="512" actId="14100"/>
          <ac:picMkLst>
            <pc:docMk/>
            <pc:sldMk cId="0" sldId="305"/>
            <ac:picMk id="4" creationId="{357EA7A7-53C4-43F8-B2C6-7DDF351CB7C8}"/>
          </ac:picMkLst>
        </pc:picChg>
      </pc:sldChg>
      <pc:sldChg chg="modSp mod modTransition">
        <pc:chgData name="Meryl Bowen" userId="0e33c516-b54b-4571-b07e-cdbdabee1070" providerId="ADAL" clId="{6F7BCCB5-AFF2-4058-AFF1-A740F75B2922}" dt="2021-02-22T12:35:27.550" v="1491"/>
        <pc:sldMkLst>
          <pc:docMk/>
          <pc:sldMk cId="0" sldId="315"/>
        </pc:sldMkLst>
        <pc:picChg chg="mod">
          <ac:chgData name="Meryl Bowen" userId="0e33c516-b54b-4571-b07e-cdbdabee1070" providerId="ADAL" clId="{6F7BCCB5-AFF2-4058-AFF1-A740F75B2922}" dt="2021-02-22T12:33:21.529" v="1488" actId="1076"/>
          <ac:picMkLst>
            <pc:docMk/>
            <pc:sldMk cId="0" sldId="315"/>
            <ac:picMk id="2" creationId="{00A8CCD8-E934-4621-BC63-C692730F1887}"/>
          </ac:picMkLst>
        </pc:picChg>
        <pc:picChg chg="mod">
          <ac:chgData name="Meryl Bowen" userId="0e33c516-b54b-4571-b07e-cdbdabee1070" providerId="ADAL" clId="{6F7BCCB5-AFF2-4058-AFF1-A740F75B2922}" dt="2021-02-22T12:34:05.502" v="1489" actId="1076"/>
          <ac:picMkLst>
            <pc:docMk/>
            <pc:sldMk cId="0" sldId="315"/>
            <ac:picMk id="3" creationId="{2A964D18-5693-4AF5-861C-B42F8373C79D}"/>
          </ac:picMkLst>
        </pc:picChg>
      </pc:sldChg>
      <pc:sldChg chg="modSp mod modTransition">
        <pc:chgData name="Meryl Bowen" userId="0e33c516-b54b-4571-b07e-cdbdabee1070" providerId="ADAL" clId="{6F7BCCB5-AFF2-4058-AFF1-A740F75B2922}" dt="2021-02-22T12:31:13.603" v="1486"/>
        <pc:sldMkLst>
          <pc:docMk/>
          <pc:sldMk cId="0" sldId="317"/>
        </pc:sldMkLst>
        <pc:spChg chg="mod">
          <ac:chgData name="Meryl Bowen" userId="0e33c516-b54b-4571-b07e-cdbdabee1070" providerId="ADAL" clId="{6F7BCCB5-AFF2-4058-AFF1-A740F75B2922}" dt="2021-02-19T15:49:09.767" v="15" actId="20577"/>
          <ac:spMkLst>
            <pc:docMk/>
            <pc:sldMk cId="0" sldId="317"/>
            <ac:spMk id="15364" creationId="{7FD0D43A-189D-414A-8548-0F039F834D4A}"/>
          </ac:spMkLst>
        </pc:spChg>
        <pc:spChg chg="mod">
          <ac:chgData name="Meryl Bowen" userId="0e33c516-b54b-4571-b07e-cdbdabee1070" providerId="ADAL" clId="{6F7BCCB5-AFF2-4058-AFF1-A740F75B2922}" dt="2021-02-19T15:48:18.313" v="8" actId="20577"/>
          <ac:spMkLst>
            <pc:docMk/>
            <pc:sldMk cId="0" sldId="317"/>
            <ac:spMk id="75780" creationId="{A4149BDC-5700-470D-BC7F-8ECAC99BDEC2}"/>
          </ac:spMkLst>
        </pc:spChg>
        <pc:picChg chg="mod">
          <ac:chgData name="Meryl Bowen" userId="0e33c516-b54b-4571-b07e-cdbdabee1070" providerId="ADAL" clId="{6F7BCCB5-AFF2-4058-AFF1-A740F75B2922}" dt="2021-02-22T10:16:41.349" v="518" actId="1076"/>
          <ac:picMkLst>
            <pc:docMk/>
            <pc:sldMk cId="0" sldId="317"/>
            <ac:picMk id="3" creationId="{9DBF112F-DA01-47B5-9E5E-1655FED19805}"/>
          </ac:picMkLst>
        </pc:picChg>
      </pc:sldChg>
      <pc:sldChg chg="delSp modSp mod modTransition delAnim">
        <pc:chgData name="Meryl Bowen" userId="0e33c516-b54b-4571-b07e-cdbdabee1070" providerId="ADAL" clId="{6F7BCCB5-AFF2-4058-AFF1-A740F75B2922}" dt="2021-02-22T12:51:24.206" v="1514"/>
        <pc:sldMkLst>
          <pc:docMk/>
          <pc:sldMk cId="0" sldId="321"/>
        </pc:sldMkLst>
        <pc:picChg chg="del mod">
          <ac:chgData name="Meryl Bowen" userId="0e33c516-b54b-4571-b07e-cdbdabee1070" providerId="ADAL" clId="{6F7BCCB5-AFF2-4058-AFF1-A740F75B2922}" dt="2021-02-22T11:30:49.146" v="1453" actId="478"/>
          <ac:picMkLst>
            <pc:docMk/>
            <pc:sldMk cId="0" sldId="321"/>
            <ac:picMk id="4" creationId="{E66D6FA7-0F49-4D4A-BAEB-8E2D803364F3}"/>
          </ac:picMkLst>
        </pc:picChg>
        <pc:picChg chg="mod">
          <ac:chgData name="Meryl Bowen" userId="0e33c516-b54b-4571-b07e-cdbdabee1070" providerId="ADAL" clId="{6F7BCCB5-AFF2-4058-AFF1-A740F75B2922}" dt="2021-02-22T11:35:42.085" v="1456" actId="1076"/>
          <ac:picMkLst>
            <pc:docMk/>
            <pc:sldMk cId="0" sldId="321"/>
            <ac:picMk id="6" creationId="{6E20FD56-B4FB-4D79-8CBA-1641C75E84A6}"/>
          </ac:picMkLst>
        </pc:picChg>
      </pc:sldChg>
      <pc:sldChg chg="modSp mod modTransition">
        <pc:chgData name="Meryl Bowen" userId="0e33c516-b54b-4571-b07e-cdbdabee1070" providerId="ADAL" clId="{6F7BCCB5-AFF2-4058-AFF1-A740F75B2922}" dt="2021-02-22T12:51:54.691" v="1516"/>
        <pc:sldMkLst>
          <pc:docMk/>
          <pc:sldMk cId="0" sldId="322"/>
        </pc:sldMkLst>
        <pc:picChg chg="mod">
          <ac:chgData name="Meryl Bowen" userId="0e33c516-b54b-4571-b07e-cdbdabee1070" providerId="ADAL" clId="{6F7BCCB5-AFF2-4058-AFF1-A740F75B2922}" dt="2021-02-22T11:38:24.089" v="1459" actId="1076"/>
          <ac:picMkLst>
            <pc:docMk/>
            <pc:sldMk cId="0" sldId="322"/>
            <ac:picMk id="4" creationId="{7055FC90-FC88-45CE-BB9F-DDB00EE91C4A}"/>
          </ac:picMkLst>
        </pc:picChg>
      </pc:sldChg>
      <pc:sldChg chg="modSp mod modTransition">
        <pc:chgData name="Meryl Bowen" userId="0e33c516-b54b-4571-b07e-cdbdabee1070" providerId="ADAL" clId="{6F7BCCB5-AFF2-4058-AFF1-A740F75B2922}" dt="2021-02-22T12:58:28.804" v="1518"/>
        <pc:sldMkLst>
          <pc:docMk/>
          <pc:sldMk cId="0" sldId="323"/>
        </pc:sldMkLst>
        <pc:picChg chg="mod">
          <ac:chgData name="Meryl Bowen" userId="0e33c516-b54b-4571-b07e-cdbdabee1070" providerId="ADAL" clId="{6F7BCCB5-AFF2-4058-AFF1-A740F75B2922}" dt="2021-02-22T11:40:53.003" v="1462" actId="1076"/>
          <ac:picMkLst>
            <pc:docMk/>
            <pc:sldMk cId="0" sldId="323"/>
            <ac:picMk id="5" creationId="{26DA0F21-A0BF-428F-B466-385273CB07CF}"/>
          </ac:picMkLst>
        </pc:picChg>
      </pc:sldChg>
      <pc:sldChg chg="modSp mod modTransition">
        <pc:chgData name="Meryl Bowen" userId="0e33c516-b54b-4571-b07e-cdbdabee1070" providerId="ADAL" clId="{6F7BCCB5-AFF2-4058-AFF1-A740F75B2922}" dt="2021-02-22T12:59:06.290" v="1520"/>
        <pc:sldMkLst>
          <pc:docMk/>
          <pc:sldMk cId="0" sldId="325"/>
        </pc:sldMkLst>
        <pc:spChg chg="mod">
          <ac:chgData name="Meryl Bowen" userId="0e33c516-b54b-4571-b07e-cdbdabee1070" providerId="ADAL" clId="{6F7BCCB5-AFF2-4058-AFF1-A740F75B2922}" dt="2021-02-20T16:57:18.002" v="503" actId="20577"/>
          <ac:spMkLst>
            <pc:docMk/>
            <pc:sldMk cId="0" sldId="325"/>
            <ac:spMk id="2" creationId="{180318FF-C8F4-4C86-A062-20ADE8293EA7}"/>
          </ac:spMkLst>
        </pc:spChg>
        <pc:picChg chg="mod">
          <ac:chgData name="Meryl Bowen" userId="0e33c516-b54b-4571-b07e-cdbdabee1070" providerId="ADAL" clId="{6F7BCCB5-AFF2-4058-AFF1-A740F75B2922}" dt="2021-02-22T11:43:35.048" v="1464" actId="14100"/>
          <ac:picMkLst>
            <pc:docMk/>
            <pc:sldMk cId="0" sldId="325"/>
            <ac:picMk id="5" creationId="{6D71242C-0D53-4F9C-A999-8010515B3273}"/>
          </ac:picMkLst>
        </pc:picChg>
      </pc:sldChg>
      <pc:sldChg chg="modSp mod modTransition">
        <pc:chgData name="Meryl Bowen" userId="0e33c516-b54b-4571-b07e-cdbdabee1070" providerId="ADAL" clId="{6F7BCCB5-AFF2-4058-AFF1-A740F75B2922}" dt="2021-02-22T12:48:32.899" v="1503"/>
        <pc:sldMkLst>
          <pc:docMk/>
          <pc:sldMk cId="0" sldId="326"/>
        </pc:sldMkLst>
        <pc:graphicFrameChg chg="modGraphic">
          <ac:chgData name="Meryl Bowen" userId="0e33c516-b54b-4571-b07e-cdbdabee1070" providerId="ADAL" clId="{6F7BCCB5-AFF2-4058-AFF1-A740F75B2922}" dt="2021-02-19T17:38:02.594" v="322" actId="20577"/>
          <ac:graphicFrameMkLst>
            <pc:docMk/>
            <pc:sldMk cId="0" sldId="326"/>
            <ac:graphicFrameMk id="3" creationId="{40ED3674-5D90-4334-A991-A07106CE96D0}"/>
          </ac:graphicFrameMkLst>
        </pc:graphicFrameChg>
        <pc:picChg chg="mod">
          <ac:chgData name="Meryl Bowen" userId="0e33c516-b54b-4571-b07e-cdbdabee1070" providerId="ADAL" clId="{6F7BCCB5-AFF2-4058-AFF1-A740F75B2922}" dt="2021-02-22T12:48:12.818" v="1501" actId="1076"/>
          <ac:picMkLst>
            <pc:docMk/>
            <pc:sldMk cId="0" sldId="326"/>
            <ac:picMk id="2" creationId="{0AD58681-D057-4D9B-9A3D-54C7AF63D631}"/>
          </ac:picMkLst>
        </pc:picChg>
        <pc:picChg chg="mod">
          <ac:chgData name="Meryl Bowen" userId="0e33c516-b54b-4571-b07e-cdbdabee1070" providerId="ADAL" clId="{6F7BCCB5-AFF2-4058-AFF1-A740F75B2922}" dt="2021-02-22T11:00:35.757" v="535" actId="14100"/>
          <ac:picMkLst>
            <pc:docMk/>
            <pc:sldMk cId="0" sldId="326"/>
            <ac:picMk id="4" creationId="{BD2B2158-5C70-4795-ADBF-7BE3F38276AC}"/>
          </ac:picMkLst>
        </pc:picChg>
      </pc:sldChg>
      <pc:sldChg chg="addSp delSp modSp mod modTransition delAnim">
        <pc:chgData name="Meryl Bowen" userId="0e33c516-b54b-4571-b07e-cdbdabee1070" providerId="ADAL" clId="{6F7BCCB5-AFF2-4058-AFF1-A740F75B2922}" dt="2021-02-22T12:36:15.689" v="1493"/>
        <pc:sldMkLst>
          <pc:docMk/>
          <pc:sldMk cId="0" sldId="327"/>
        </pc:sldMkLst>
        <pc:graphicFrameChg chg="add del mod">
          <ac:chgData name="Meryl Bowen" userId="0e33c516-b54b-4571-b07e-cdbdabee1070" providerId="ADAL" clId="{6F7BCCB5-AFF2-4058-AFF1-A740F75B2922}" dt="2021-02-19T16:35:32.238" v="19" actId="478"/>
          <ac:graphicFrameMkLst>
            <pc:docMk/>
            <pc:sldMk cId="0" sldId="327"/>
            <ac:graphicFrameMk id="3" creationId="{CADEABA2-A282-4FC0-A6DB-2F2E1452CEA3}"/>
          </ac:graphicFrameMkLst>
        </pc:graphicFrameChg>
        <pc:picChg chg="mod">
          <ac:chgData name="Meryl Bowen" userId="0e33c516-b54b-4571-b07e-cdbdabee1070" providerId="ADAL" clId="{6F7BCCB5-AFF2-4058-AFF1-A740F75B2922}" dt="2021-02-19T16:51:36.571" v="30" actId="14100"/>
          <ac:picMkLst>
            <pc:docMk/>
            <pc:sldMk cId="0" sldId="327"/>
            <ac:picMk id="2" creationId="{1E33BA3C-0267-4972-9194-E5D8F977F851}"/>
          </ac:picMkLst>
        </pc:picChg>
        <pc:picChg chg="del">
          <ac:chgData name="Meryl Bowen" userId="0e33c516-b54b-4571-b07e-cdbdabee1070" providerId="ADAL" clId="{6F7BCCB5-AFF2-4058-AFF1-A740F75B2922}" dt="2021-02-22T10:57:14.989" v="532" actId="478"/>
          <ac:picMkLst>
            <pc:docMk/>
            <pc:sldMk cId="0" sldId="327"/>
            <ac:picMk id="3" creationId="{CA293045-2E9B-4496-9BFE-4A205FBA73C9}"/>
          </ac:picMkLst>
        </pc:picChg>
        <pc:picChg chg="mod">
          <ac:chgData name="Meryl Bowen" userId="0e33c516-b54b-4571-b07e-cdbdabee1070" providerId="ADAL" clId="{6F7BCCB5-AFF2-4058-AFF1-A740F75B2922}" dt="2021-02-22T10:57:18.834" v="533" actId="1076"/>
          <ac:picMkLst>
            <pc:docMk/>
            <pc:sldMk cId="0" sldId="327"/>
            <ac:picMk id="4" creationId="{C42C97C8-273E-40DE-BBB2-BC764CCBC536}"/>
          </ac:picMkLst>
        </pc:picChg>
        <pc:picChg chg="add mod modCrop">
          <ac:chgData name="Meryl Bowen" userId="0e33c516-b54b-4571-b07e-cdbdabee1070" providerId="ADAL" clId="{6F7BCCB5-AFF2-4058-AFF1-A740F75B2922}" dt="2021-02-22T10:23:22.445" v="528" actId="1076"/>
          <ac:picMkLst>
            <pc:docMk/>
            <pc:sldMk cId="0" sldId="327"/>
            <ac:picMk id="5" creationId="{1FDE2B9C-EAE3-4241-89BF-B336EE6D9706}"/>
          </ac:picMkLst>
        </pc:picChg>
        <pc:picChg chg="mod">
          <ac:chgData name="Meryl Bowen" userId="0e33c516-b54b-4571-b07e-cdbdabee1070" providerId="ADAL" clId="{6F7BCCB5-AFF2-4058-AFF1-A740F75B2922}" dt="2021-02-22T10:23:12.469" v="524" actId="14100"/>
          <ac:picMkLst>
            <pc:docMk/>
            <pc:sldMk cId="0" sldId="327"/>
            <ac:picMk id="17410" creationId="{F4F8E1F1-65CB-4DF1-A25F-75E07D1E63E6}"/>
          </ac:picMkLst>
        </pc:picChg>
      </pc:sldChg>
      <pc:sldChg chg="modSp mod modTransition">
        <pc:chgData name="Meryl Bowen" userId="0e33c516-b54b-4571-b07e-cdbdabee1070" providerId="ADAL" clId="{6F7BCCB5-AFF2-4058-AFF1-A740F75B2922}" dt="2021-02-22T12:49:19.054" v="1505"/>
        <pc:sldMkLst>
          <pc:docMk/>
          <pc:sldMk cId="0" sldId="328"/>
        </pc:sldMkLst>
        <pc:picChg chg="mod">
          <ac:chgData name="Meryl Bowen" userId="0e33c516-b54b-4571-b07e-cdbdabee1070" providerId="ADAL" clId="{6F7BCCB5-AFF2-4058-AFF1-A740F75B2922}" dt="2021-02-22T11:02:58.017" v="537" actId="14100"/>
          <ac:picMkLst>
            <pc:docMk/>
            <pc:sldMk cId="0" sldId="328"/>
            <ac:picMk id="2" creationId="{CCE4AACF-2A60-413A-8831-C3FE8862D3A8}"/>
          </ac:picMkLst>
        </pc:picChg>
      </pc:sldChg>
      <pc:sldChg chg="modSp mod modTransition">
        <pc:chgData name="Meryl Bowen" userId="0e33c516-b54b-4571-b07e-cdbdabee1070" providerId="ADAL" clId="{6F7BCCB5-AFF2-4058-AFF1-A740F75B2922}" dt="2021-02-22T12:50:02.097" v="1507"/>
        <pc:sldMkLst>
          <pc:docMk/>
          <pc:sldMk cId="0" sldId="329"/>
        </pc:sldMkLst>
        <pc:spChg chg="mod">
          <ac:chgData name="Meryl Bowen" userId="0e33c516-b54b-4571-b07e-cdbdabee1070" providerId="ADAL" clId="{6F7BCCB5-AFF2-4058-AFF1-A740F75B2922}" dt="2021-02-22T11:46:26.059" v="1465" actId="1076"/>
          <ac:spMkLst>
            <pc:docMk/>
            <pc:sldMk cId="0" sldId="329"/>
            <ac:spMk id="23554" creationId="{6D2E423C-4CAF-4110-92CE-CF0EF37E6E37}"/>
          </ac:spMkLst>
        </pc:spChg>
        <pc:picChg chg="mod">
          <ac:chgData name="Meryl Bowen" userId="0e33c516-b54b-4571-b07e-cdbdabee1070" providerId="ADAL" clId="{6F7BCCB5-AFF2-4058-AFF1-A740F75B2922}" dt="2021-02-22T11:06:11.715" v="539" actId="1076"/>
          <ac:picMkLst>
            <pc:docMk/>
            <pc:sldMk cId="0" sldId="329"/>
            <ac:picMk id="3" creationId="{6A76D715-AB8A-4FA9-A46D-AB807B217AF0}"/>
          </ac:picMkLst>
        </pc:picChg>
      </pc:sldChg>
      <pc:sldChg chg="delSp modSp add mod ord delAnim">
        <pc:chgData name="Meryl Bowen" userId="0e33c516-b54b-4571-b07e-cdbdabee1070" providerId="ADAL" clId="{6F7BCCB5-AFF2-4058-AFF1-A740F75B2922}" dt="2021-02-22T11:47:08.830" v="1471" actId="20577"/>
        <pc:sldMkLst>
          <pc:docMk/>
          <pc:sldMk cId="2914142893" sldId="331"/>
        </pc:sldMkLst>
        <pc:spChg chg="mod">
          <ac:chgData name="Meryl Bowen" userId="0e33c516-b54b-4571-b07e-cdbdabee1070" providerId="ADAL" clId="{6F7BCCB5-AFF2-4058-AFF1-A740F75B2922}" dt="2021-02-22T11:13:06.967" v="1415" actId="27636"/>
          <ac:spMkLst>
            <pc:docMk/>
            <pc:sldMk cId="2914142893" sldId="331"/>
            <ac:spMk id="23554" creationId="{6D2E423C-4CAF-4110-92CE-CF0EF37E6E37}"/>
          </ac:spMkLst>
        </pc:spChg>
        <pc:graphicFrameChg chg="mod">
          <ac:chgData name="Meryl Bowen" userId="0e33c516-b54b-4571-b07e-cdbdabee1070" providerId="ADAL" clId="{6F7BCCB5-AFF2-4058-AFF1-A740F75B2922}" dt="2021-02-22T11:47:08.830" v="1471" actId="20577"/>
          <ac:graphicFrameMkLst>
            <pc:docMk/>
            <pc:sldMk cId="2914142893" sldId="331"/>
            <ac:graphicFrameMk id="5" creationId="{5B269BD6-2DE9-49C3-A91F-D7AECC4EA895}"/>
          </ac:graphicFrameMkLst>
        </pc:graphicFrameChg>
        <pc:picChg chg="del">
          <ac:chgData name="Meryl Bowen" userId="0e33c516-b54b-4571-b07e-cdbdabee1070" providerId="ADAL" clId="{6F7BCCB5-AFF2-4058-AFF1-A740F75B2922}" dt="2021-02-22T11:15:49.292" v="1448" actId="478"/>
          <ac:picMkLst>
            <pc:docMk/>
            <pc:sldMk cId="2914142893" sldId="331"/>
            <ac:picMk id="3" creationId="{6A76D715-AB8A-4FA9-A46D-AB807B217AF0}"/>
          </ac:picMkLst>
        </pc:picChg>
        <pc:picChg chg="mod">
          <ac:chgData name="Meryl Bowen" userId="0e33c516-b54b-4571-b07e-cdbdabee1070" providerId="ADAL" clId="{6F7BCCB5-AFF2-4058-AFF1-A740F75B2922}" dt="2021-02-22T11:46:53.158" v="1470" actId="1076"/>
          <ac:picMkLst>
            <pc:docMk/>
            <pc:sldMk cId="2914142893" sldId="331"/>
            <ac:picMk id="23556" creationId="{9D1A28A1-760C-419E-A22C-B5D37535F612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518162-D6C2-461D-859D-4B8E88ECE3C6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AF49CFF-E2E1-4E89-AD24-9533D7846A09}">
      <dgm:prSet phldrT="[Text]"/>
      <dgm:spPr/>
      <dgm:t>
        <a:bodyPr/>
        <a:lstStyle/>
        <a:p>
          <a:r>
            <a:rPr lang="en-GB" dirty="0"/>
            <a:t>Party</a:t>
          </a:r>
        </a:p>
      </dgm:t>
    </dgm:pt>
    <dgm:pt modelId="{F7C99B6A-451B-475D-B642-74B3BF9AE634}" type="parTrans" cxnId="{BD12A44C-BB91-4E9E-A2B0-3F5CE5ECEDC2}">
      <dgm:prSet/>
      <dgm:spPr/>
      <dgm:t>
        <a:bodyPr/>
        <a:lstStyle/>
        <a:p>
          <a:endParaRPr lang="en-GB"/>
        </a:p>
      </dgm:t>
    </dgm:pt>
    <dgm:pt modelId="{A67F82F0-A427-4525-8AFF-FD7226B7156A}" type="sibTrans" cxnId="{BD12A44C-BB91-4E9E-A2B0-3F5CE5ECEDC2}">
      <dgm:prSet/>
      <dgm:spPr/>
      <dgm:t>
        <a:bodyPr/>
        <a:lstStyle/>
        <a:p>
          <a:endParaRPr lang="en-GB"/>
        </a:p>
      </dgm:t>
    </dgm:pt>
    <dgm:pt modelId="{033F4A5D-229F-4666-BF41-9CB7D8628CA1}">
      <dgm:prSet phldrT="[Text]"/>
      <dgm:spPr/>
      <dgm:t>
        <a:bodyPr/>
        <a:lstStyle/>
        <a:p>
          <a:r>
            <a:rPr lang="en-GB" dirty="0"/>
            <a:t>Cards, letters, invitations, writing labels</a:t>
          </a:r>
        </a:p>
      </dgm:t>
    </dgm:pt>
    <dgm:pt modelId="{4EB7E1A1-B419-4A37-A2AC-B0F9E36371FD}" type="parTrans" cxnId="{9E447847-8969-48D3-AF01-21250D18EA29}">
      <dgm:prSet/>
      <dgm:spPr/>
      <dgm:t>
        <a:bodyPr/>
        <a:lstStyle/>
        <a:p>
          <a:endParaRPr lang="en-GB"/>
        </a:p>
      </dgm:t>
    </dgm:pt>
    <dgm:pt modelId="{284F1BD9-B4E3-4EB2-84E5-CA9BB407E528}" type="sibTrans" cxnId="{9E447847-8969-48D3-AF01-21250D18EA29}">
      <dgm:prSet/>
      <dgm:spPr/>
      <dgm:t>
        <a:bodyPr/>
        <a:lstStyle/>
        <a:p>
          <a:endParaRPr lang="en-GB"/>
        </a:p>
      </dgm:t>
    </dgm:pt>
    <dgm:pt modelId="{CA82AE67-785E-48AA-ABA2-BEFE2AEE53DE}">
      <dgm:prSet phldrT="[Text]"/>
      <dgm:spPr/>
      <dgm:t>
        <a:bodyPr/>
        <a:lstStyle/>
        <a:p>
          <a:r>
            <a:rPr lang="en-GB" dirty="0"/>
            <a:t>Weights, measures, 1:1 correspondence, shapes, counting, number sequencing</a:t>
          </a:r>
        </a:p>
        <a:p>
          <a:r>
            <a:rPr lang="en-GB" dirty="0"/>
            <a:t>Graphs – eye/hair</a:t>
          </a:r>
        </a:p>
      </dgm:t>
    </dgm:pt>
    <dgm:pt modelId="{9E016850-3089-4EFF-A734-2D526BCFD367}" type="parTrans" cxnId="{FAFAB5BE-E912-42B3-8AE9-E14C23CE41E5}">
      <dgm:prSet/>
      <dgm:spPr/>
      <dgm:t>
        <a:bodyPr/>
        <a:lstStyle/>
        <a:p>
          <a:endParaRPr lang="en-GB"/>
        </a:p>
      </dgm:t>
    </dgm:pt>
    <dgm:pt modelId="{0AF53B19-8626-4A97-A194-A865610351AB}" type="sibTrans" cxnId="{FAFAB5BE-E912-42B3-8AE9-E14C23CE41E5}">
      <dgm:prSet/>
      <dgm:spPr/>
      <dgm:t>
        <a:bodyPr/>
        <a:lstStyle/>
        <a:p>
          <a:endParaRPr lang="en-GB"/>
        </a:p>
      </dgm:t>
    </dgm:pt>
    <dgm:pt modelId="{B7630CE4-1837-4084-A823-8B6BE2AC6595}">
      <dgm:prSet phldrT="[Text]"/>
      <dgm:spPr/>
      <dgm:t>
        <a:bodyPr/>
        <a:lstStyle/>
        <a:p>
          <a:r>
            <a:rPr lang="en-GB" dirty="0"/>
            <a:t>Movement to music, colour mixing, singing, decorating cakes/wrapping paper</a:t>
          </a:r>
        </a:p>
      </dgm:t>
    </dgm:pt>
    <dgm:pt modelId="{841171A5-176B-4124-991D-326FE96DD7CA}" type="parTrans" cxnId="{0AA31634-A8D2-4AEA-A4C4-6118D0BB39F8}">
      <dgm:prSet/>
      <dgm:spPr/>
      <dgm:t>
        <a:bodyPr/>
        <a:lstStyle/>
        <a:p>
          <a:endParaRPr lang="en-GB"/>
        </a:p>
      </dgm:t>
    </dgm:pt>
    <dgm:pt modelId="{4F7D9D46-4B71-437F-9EB8-3FFA42DC510D}" type="sibTrans" cxnId="{0AA31634-A8D2-4AEA-A4C4-6118D0BB39F8}">
      <dgm:prSet/>
      <dgm:spPr/>
      <dgm:t>
        <a:bodyPr/>
        <a:lstStyle/>
        <a:p>
          <a:endParaRPr lang="en-GB"/>
        </a:p>
      </dgm:t>
    </dgm:pt>
    <dgm:pt modelId="{6BBD805E-DBEE-41AE-8CB1-9F876A3CF4F7}">
      <dgm:prSet phldrT="[Text]"/>
      <dgm:spPr/>
      <dgm:t>
        <a:bodyPr/>
        <a:lstStyle/>
        <a:p>
          <a:r>
            <a:rPr lang="en-GB" dirty="0"/>
            <a:t>Celebrations around the world, costumes</a:t>
          </a:r>
          <a:r>
            <a:rPr lang="en-GB"/>
            <a:t>, greetings, </a:t>
          </a:r>
          <a:endParaRPr lang="en-GB" dirty="0"/>
        </a:p>
      </dgm:t>
    </dgm:pt>
    <dgm:pt modelId="{9F3624A2-675C-4DA8-974A-A2146C253527}" type="parTrans" cxnId="{36F461A3-2277-418D-B33A-5734369AB380}">
      <dgm:prSet/>
      <dgm:spPr/>
      <dgm:t>
        <a:bodyPr/>
        <a:lstStyle/>
        <a:p>
          <a:endParaRPr lang="en-GB"/>
        </a:p>
      </dgm:t>
    </dgm:pt>
    <dgm:pt modelId="{D07D4083-9AAA-47BC-B00F-3687208834E3}" type="sibTrans" cxnId="{36F461A3-2277-418D-B33A-5734369AB380}">
      <dgm:prSet/>
      <dgm:spPr/>
      <dgm:t>
        <a:bodyPr/>
        <a:lstStyle/>
        <a:p>
          <a:endParaRPr lang="en-GB"/>
        </a:p>
      </dgm:t>
    </dgm:pt>
    <dgm:pt modelId="{F7D63A37-1488-413F-8D30-A354D4C5096D}">
      <dgm:prSet phldrT="[Text]"/>
      <dgm:spPr/>
      <dgm:t>
        <a:bodyPr/>
        <a:lstStyle/>
        <a:p>
          <a:r>
            <a:rPr lang="en-GB" dirty="0"/>
            <a:t>Healthy foods, growth, wrapping gifts</a:t>
          </a:r>
        </a:p>
      </dgm:t>
    </dgm:pt>
    <dgm:pt modelId="{8DF279B6-19C8-4558-BC29-F500AC1E5000}" type="parTrans" cxnId="{84479C09-4D9D-48B3-9B2B-75E6844310FA}">
      <dgm:prSet/>
      <dgm:spPr/>
      <dgm:t>
        <a:bodyPr/>
        <a:lstStyle/>
        <a:p>
          <a:endParaRPr lang="en-GB"/>
        </a:p>
      </dgm:t>
    </dgm:pt>
    <dgm:pt modelId="{EC786483-58AB-4AE5-AC62-B63C1003CB57}" type="sibTrans" cxnId="{84479C09-4D9D-48B3-9B2B-75E6844310FA}">
      <dgm:prSet/>
      <dgm:spPr/>
      <dgm:t>
        <a:bodyPr/>
        <a:lstStyle/>
        <a:p>
          <a:endParaRPr lang="en-GB"/>
        </a:p>
      </dgm:t>
    </dgm:pt>
    <dgm:pt modelId="{EE2724BC-A926-4AF3-BA49-4AF105CC6453}">
      <dgm:prSet phldrT="[Text]"/>
      <dgm:spPr/>
      <dgm:t>
        <a:bodyPr/>
        <a:lstStyle/>
        <a:p>
          <a:r>
            <a:rPr lang="en-GB" dirty="0"/>
            <a:t>Melting, cooking, close up images, how toys work </a:t>
          </a:r>
        </a:p>
      </dgm:t>
    </dgm:pt>
    <dgm:pt modelId="{5E057A04-8061-4360-8FF3-3443D3576ACC}" type="parTrans" cxnId="{58AD4B54-F8CD-4796-86D4-68F16D5AC66A}">
      <dgm:prSet/>
      <dgm:spPr/>
      <dgm:t>
        <a:bodyPr/>
        <a:lstStyle/>
        <a:p>
          <a:endParaRPr lang="en-GB"/>
        </a:p>
      </dgm:t>
    </dgm:pt>
    <dgm:pt modelId="{67416F8D-7189-4AD7-B120-9AE68E555279}" type="sibTrans" cxnId="{58AD4B54-F8CD-4796-86D4-68F16D5AC66A}">
      <dgm:prSet/>
      <dgm:spPr/>
      <dgm:t>
        <a:bodyPr/>
        <a:lstStyle/>
        <a:p>
          <a:endParaRPr lang="en-GB"/>
        </a:p>
      </dgm:t>
    </dgm:pt>
    <dgm:pt modelId="{082FA112-0C4F-4848-B4F4-110876AF5F61}" type="pres">
      <dgm:prSet presAssocID="{4A518162-D6C2-461D-859D-4B8E88ECE3C6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223C38F9-87B3-43CF-A801-00B4FF794842}" type="pres">
      <dgm:prSet presAssocID="{8AF49CFF-E2E1-4E89-AD24-9533D7846A09}" presName="Parent" presStyleLbl="node0" presStyleIdx="0" presStyleCnt="1" custLinFactNeighborX="1412" custLinFactNeighborY="167">
        <dgm:presLayoutVars>
          <dgm:chMax val="6"/>
          <dgm:chPref val="6"/>
        </dgm:presLayoutVars>
      </dgm:prSet>
      <dgm:spPr/>
    </dgm:pt>
    <dgm:pt modelId="{D9F532DC-7BBA-46A3-B7B6-9E80472115E7}" type="pres">
      <dgm:prSet presAssocID="{033F4A5D-229F-4666-BF41-9CB7D8628CA1}" presName="Accent1" presStyleCnt="0"/>
      <dgm:spPr/>
    </dgm:pt>
    <dgm:pt modelId="{FE0766AA-6A98-4320-AB2D-C8D44EA87AED}" type="pres">
      <dgm:prSet presAssocID="{033F4A5D-229F-4666-BF41-9CB7D8628CA1}" presName="Accent" presStyleLbl="bgShp" presStyleIdx="0" presStyleCnt="6"/>
      <dgm:spPr/>
    </dgm:pt>
    <dgm:pt modelId="{8FC21758-6C89-43A2-B490-67D5A594D046}" type="pres">
      <dgm:prSet presAssocID="{033F4A5D-229F-4666-BF41-9CB7D8628CA1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B9892A09-8335-46D9-9F15-00238211FEAE}" type="pres">
      <dgm:prSet presAssocID="{CA82AE67-785E-48AA-ABA2-BEFE2AEE53DE}" presName="Accent2" presStyleCnt="0"/>
      <dgm:spPr/>
    </dgm:pt>
    <dgm:pt modelId="{0F5DD43D-D446-4CE1-A118-FD6FBF8B4DA3}" type="pres">
      <dgm:prSet presAssocID="{CA82AE67-785E-48AA-ABA2-BEFE2AEE53DE}" presName="Accent" presStyleLbl="bgShp" presStyleIdx="1" presStyleCnt="6"/>
      <dgm:spPr/>
    </dgm:pt>
    <dgm:pt modelId="{FEEADBC1-A90F-4C49-97A5-86E4006AB134}" type="pres">
      <dgm:prSet presAssocID="{CA82AE67-785E-48AA-ABA2-BEFE2AEE53DE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3F4ACB5D-7A6E-4802-820D-E312957AF5BF}" type="pres">
      <dgm:prSet presAssocID="{B7630CE4-1837-4084-A823-8B6BE2AC6595}" presName="Accent3" presStyleCnt="0"/>
      <dgm:spPr/>
    </dgm:pt>
    <dgm:pt modelId="{1B7DFBF2-541C-4358-A294-AB341F43E1DD}" type="pres">
      <dgm:prSet presAssocID="{B7630CE4-1837-4084-A823-8B6BE2AC6595}" presName="Accent" presStyleLbl="bgShp" presStyleIdx="2" presStyleCnt="6"/>
      <dgm:spPr/>
    </dgm:pt>
    <dgm:pt modelId="{5AD6BB86-E697-458A-B895-E4789B841F02}" type="pres">
      <dgm:prSet presAssocID="{B7630CE4-1837-4084-A823-8B6BE2AC6595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21F31991-0B13-4A46-877C-BD251612E2EA}" type="pres">
      <dgm:prSet presAssocID="{6BBD805E-DBEE-41AE-8CB1-9F876A3CF4F7}" presName="Accent4" presStyleCnt="0"/>
      <dgm:spPr/>
    </dgm:pt>
    <dgm:pt modelId="{23773999-E68E-4521-B211-7EB5BB7BDCBE}" type="pres">
      <dgm:prSet presAssocID="{6BBD805E-DBEE-41AE-8CB1-9F876A3CF4F7}" presName="Accent" presStyleLbl="bgShp" presStyleIdx="3" presStyleCnt="6"/>
      <dgm:spPr/>
    </dgm:pt>
    <dgm:pt modelId="{98A297F6-F9DB-4BFC-A80F-CC7825405F4C}" type="pres">
      <dgm:prSet presAssocID="{6BBD805E-DBEE-41AE-8CB1-9F876A3CF4F7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0AC44014-5210-4FE8-A988-F25C89C115BC}" type="pres">
      <dgm:prSet presAssocID="{F7D63A37-1488-413F-8D30-A354D4C5096D}" presName="Accent5" presStyleCnt="0"/>
      <dgm:spPr/>
    </dgm:pt>
    <dgm:pt modelId="{D965883B-7FE3-40CD-9E31-1A835668E591}" type="pres">
      <dgm:prSet presAssocID="{F7D63A37-1488-413F-8D30-A354D4C5096D}" presName="Accent" presStyleLbl="bgShp" presStyleIdx="4" presStyleCnt="6"/>
      <dgm:spPr/>
    </dgm:pt>
    <dgm:pt modelId="{F9B19BC8-0F15-4E3E-ABDB-E3835D2926D9}" type="pres">
      <dgm:prSet presAssocID="{F7D63A37-1488-413F-8D30-A354D4C5096D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5669234F-59DB-43D9-85B4-1A1E16FA0A1D}" type="pres">
      <dgm:prSet presAssocID="{EE2724BC-A926-4AF3-BA49-4AF105CC6453}" presName="Accent6" presStyleCnt="0"/>
      <dgm:spPr/>
    </dgm:pt>
    <dgm:pt modelId="{7D76E588-BEC9-49B1-82A6-A2C37E170177}" type="pres">
      <dgm:prSet presAssocID="{EE2724BC-A926-4AF3-BA49-4AF105CC6453}" presName="Accent" presStyleLbl="bgShp" presStyleIdx="5" presStyleCnt="6"/>
      <dgm:spPr/>
    </dgm:pt>
    <dgm:pt modelId="{E934C6DC-FB36-4FE3-BF44-87B2E8CDBCDC}" type="pres">
      <dgm:prSet presAssocID="{EE2724BC-A926-4AF3-BA49-4AF105CC6453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84479C09-4D9D-48B3-9B2B-75E6844310FA}" srcId="{8AF49CFF-E2E1-4E89-AD24-9533D7846A09}" destId="{F7D63A37-1488-413F-8D30-A354D4C5096D}" srcOrd="4" destOrd="0" parTransId="{8DF279B6-19C8-4558-BC29-F500AC1E5000}" sibTransId="{EC786483-58AB-4AE5-AC62-B63C1003CB57}"/>
    <dgm:cxn modelId="{0AA31634-A8D2-4AEA-A4C4-6118D0BB39F8}" srcId="{8AF49CFF-E2E1-4E89-AD24-9533D7846A09}" destId="{B7630CE4-1837-4084-A823-8B6BE2AC6595}" srcOrd="2" destOrd="0" parTransId="{841171A5-176B-4124-991D-326FE96DD7CA}" sibTransId="{4F7D9D46-4B71-437F-9EB8-3FFA42DC510D}"/>
    <dgm:cxn modelId="{9E447847-8969-48D3-AF01-21250D18EA29}" srcId="{8AF49CFF-E2E1-4E89-AD24-9533D7846A09}" destId="{033F4A5D-229F-4666-BF41-9CB7D8628CA1}" srcOrd="0" destOrd="0" parTransId="{4EB7E1A1-B419-4A37-A2AC-B0F9E36371FD}" sibTransId="{284F1BD9-B4E3-4EB2-84E5-CA9BB407E528}"/>
    <dgm:cxn modelId="{BD12A44C-BB91-4E9E-A2B0-3F5CE5ECEDC2}" srcId="{4A518162-D6C2-461D-859D-4B8E88ECE3C6}" destId="{8AF49CFF-E2E1-4E89-AD24-9533D7846A09}" srcOrd="0" destOrd="0" parTransId="{F7C99B6A-451B-475D-B642-74B3BF9AE634}" sibTransId="{A67F82F0-A427-4525-8AFF-FD7226B7156A}"/>
    <dgm:cxn modelId="{9408AF4F-8C3C-4F72-AB16-D882DA99EB8A}" type="presOf" srcId="{8AF49CFF-E2E1-4E89-AD24-9533D7846A09}" destId="{223C38F9-87B3-43CF-A801-00B4FF794842}" srcOrd="0" destOrd="0" presId="urn:microsoft.com/office/officeart/2011/layout/HexagonRadial"/>
    <dgm:cxn modelId="{38909551-13F5-49F3-9E72-4812C7FB771E}" type="presOf" srcId="{4A518162-D6C2-461D-859D-4B8E88ECE3C6}" destId="{082FA112-0C4F-4848-B4F4-110876AF5F61}" srcOrd="0" destOrd="0" presId="urn:microsoft.com/office/officeart/2011/layout/HexagonRadial"/>
    <dgm:cxn modelId="{58AD4B54-F8CD-4796-86D4-68F16D5AC66A}" srcId="{8AF49CFF-E2E1-4E89-AD24-9533D7846A09}" destId="{EE2724BC-A926-4AF3-BA49-4AF105CC6453}" srcOrd="5" destOrd="0" parTransId="{5E057A04-8061-4360-8FF3-3443D3576ACC}" sibTransId="{67416F8D-7189-4AD7-B120-9AE68E555279}"/>
    <dgm:cxn modelId="{E6E19356-4AAF-4CD8-B2E1-352A1099DA7F}" type="presOf" srcId="{B7630CE4-1837-4084-A823-8B6BE2AC6595}" destId="{5AD6BB86-E697-458A-B895-E4789B841F02}" srcOrd="0" destOrd="0" presId="urn:microsoft.com/office/officeart/2011/layout/HexagonRadial"/>
    <dgm:cxn modelId="{25216B94-258D-4AC0-B81B-EC5D9089C12F}" type="presOf" srcId="{033F4A5D-229F-4666-BF41-9CB7D8628CA1}" destId="{8FC21758-6C89-43A2-B490-67D5A594D046}" srcOrd="0" destOrd="0" presId="urn:microsoft.com/office/officeart/2011/layout/HexagonRadial"/>
    <dgm:cxn modelId="{35AC8994-14C2-471B-AB3E-ADD628B68E44}" type="presOf" srcId="{CA82AE67-785E-48AA-ABA2-BEFE2AEE53DE}" destId="{FEEADBC1-A90F-4C49-97A5-86E4006AB134}" srcOrd="0" destOrd="0" presId="urn:microsoft.com/office/officeart/2011/layout/HexagonRadial"/>
    <dgm:cxn modelId="{36F461A3-2277-418D-B33A-5734369AB380}" srcId="{8AF49CFF-E2E1-4E89-AD24-9533D7846A09}" destId="{6BBD805E-DBEE-41AE-8CB1-9F876A3CF4F7}" srcOrd="3" destOrd="0" parTransId="{9F3624A2-675C-4DA8-974A-A2146C253527}" sibTransId="{D07D4083-9AAA-47BC-B00F-3687208834E3}"/>
    <dgm:cxn modelId="{FAFAB5BE-E912-42B3-8AE9-E14C23CE41E5}" srcId="{8AF49CFF-E2E1-4E89-AD24-9533D7846A09}" destId="{CA82AE67-785E-48AA-ABA2-BEFE2AEE53DE}" srcOrd="1" destOrd="0" parTransId="{9E016850-3089-4EFF-A734-2D526BCFD367}" sibTransId="{0AF53B19-8626-4A97-A194-A865610351AB}"/>
    <dgm:cxn modelId="{BA7D1FDB-46D2-4685-B77A-24A7A035F3B0}" type="presOf" srcId="{F7D63A37-1488-413F-8D30-A354D4C5096D}" destId="{F9B19BC8-0F15-4E3E-ABDB-E3835D2926D9}" srcOrd="0" destOrd="0" presId="urn:microsoft.com/office/officeart/2011/layout/HexagonRadial"/>
    <dgm:cxn modelId="{75074BF7-3F0E-43EC-80CE-C3F663097484}" type="presOf" srcId="{EE2724BC-A926-4AF3-BA49-4AF105CC6453}" destId="{E934C6DC-FB36-4FE3-BF44-87B2E8CDBCDC}" srcOrd="0" destOrd="0" presId="urn:microsoft.com/office/officeart/2011/layout/HexagonRadial"/>
    <dgm:cxn modelId="{AB3E59F8-04F2-412B-A76B-302E5C841229}" type="presOf" srcId="{6BBD805E-DBEE-41AE-8CB1-9F876A3CF4F7}" destId="{98A297F6-F9DB-4BFC-A80F-CC7825405F4C}" srcOrd="0" destOrd="0" presId="urn:microsoft.com/office/officeart/2011/layout/HexagonRadial"/>
    <dgm:cxn modelId="{9E390680-F364-4973-AC7B-6AAEF9124905}" type="presParOf" srcId="{082FA112-0C4F-4848-B4F4-110876AF5F61}" destId="{223C38F9-87B3-43CF-A801-00B4FF794842}" srcOrd="0" destOrd="0" presId="urn:microsoft.com/office/officeart/2011/layout/HexagonRadial"/>
    <dgm:cxn modelId="{711C66E2-1D94-4B6F-BBB1-E65EE7EBAD86}" type="presParOf" srcId="{082FA112-0C4F-4848-B4F4-110876AF5F61}" destId="{D9F532DC-7BBA-46A3-B7B6-9E80472115E7}" srcOrd="1" destOrd="0" presId="urn:microsoft.com/office/officeart/2011/layout/HexagonRadial"/>
    <dgm:cxn modelId="{8F47D055-B704-4B84-8AC2-A269AC636A35}" type="presParOf" srcId="{D9F532DC-7BBA-46A3-B7B6-9E80472115E7}" destId="{FE0766AA-6A98-4320-AB2D-C8D44EA87AED}" srcOrd="0" destOrd="0" presId="urn:microsoft.com/office/officeart/2011/layout/HexagonRadial"/>
    <dgm:cxn modelId="{F729AAE8-7A02-40DA-A565-DCD389B5DF57}" type="presParOf" srcId="{082FA112-0C4F-4848-B4F4-110876AF5F61}" destId="{8FC21758-6C89-43A2-B490-67D5A594D046}" srcOrd="2" destOrd="0" presId="urn:microsoft.com/office/officeart/2011/layout/HexagonRadial"/>
    <dgm:cxn modelId="{00F98A0C-8C30-4AF5-9FA1-ECFAFF5C7CA3}" type="presParOf" srcId="{082FA112-0C4F-4848-B4F4-110876AF5F61}" destId="{B9892A09-8335-46D9-9F15-00238211FEAE}" srcOrd="3" destOrd="0" presId="urn:microsoft.com/office/officeart/2011/layout/HexagonRadial"/>
    <dgm:cxn modelId="{40B00685-194B-4DD9-BC8A-3CA5DEC19AD0}" type="presParOf" srcId="{B9892A09-8335-46D9-9F15-00238211FEAE}" destId="{0F5DD43D-D446-4CE1-A118-FD6FBF8B4DA3}" srcOrd="0" destOrd="0" presId="urn:microsoft.com/office/officeart/2011/layout/HexagonRadial"/>
    <dgm:cxn modelId="{E82024AA-CC8B-4BAC-B41A-39DF41D51340}" type="presParOf" srcId="{082FA112-0C4F-4848-B4F4-110876AF5F61}" destId="{FEEADBC1-A90F-4C49-97A5-86E4006AB134}" srcOrd="4" destOrd="0" presId="urn:microsoft.com/office/officeart/2011/layout/HexagonRadial"/>
    <dgm:cxn modelId="{BD1F03B7-42AB-4DEE-8288-399B36705A87}" type="presParOf" srcId="{082FA112-0C4F-4848-B4F4-110876AF5F61}" destId="{3F4ACB5D-7A6E-4802-820D-E312957AF5BF}" srcOrd="5" destOrd="0" presId="urn:microsoft.com/office/officeart/2011/layout/HexagonRadial"/>
    <dgm:cxn modelId="{BF299122-70D7-41A5-A0AF-736A7FE8EE40}" type="presParOf" srcId="{3F4ACB5D-7A6E-4802-820D-E312957AF5BF}" destId="{1B7DFBF2-541C-4358-A294-AB341F43E1DD}" srcOrd="0" destOrd="0" presId="urn:microsoft.com/office/officeart/2011/layout/HexagonRadial"/>
    <dgm:cxn modelId="{AC5B66D5-5643-4E6D-B12B-0755B4B97C3F}" type="presParOf" srcId="{082FA112-0C4F-4848-B4F4-110876AF5F61}" destId="{5AD6BB86-E697-458A-B895-E4789B841F02}" srcOrd="6" destOrd="0" presId="urn:microsoft.com/office/officeart/2011/layout/HexagonRadial"/>
    <dgm:cxn modelId="{80E79D54-01B4-4E38-A2C7-3EB4D25A1924}" type="presParOf" srcId="{082FA112-0C4F-4848-B4F4-110876AF5F61}" destId="{21F31991-0B13-4A46-877C-BD251612E2EA}" srcOrd="7" destOrd="0" presId="urn:microsoft.com/office/officeart/2011/layout/HexagonRadial"/>
    <dgm:cxn modelId="{656D87CC-38B8-4B83-A8E8-183545F93279}" type="presParOf" srcId="{21F31991-0B13-4A46-877C-BD251612E2EA}" destId="{23773999-E68E-4521-B211-7EB5BB7BDCBE}" srcOrd="0" destOrd="0" presId="urn:microsoft.com/office/officeart/2011/layout/HexagonRadial"/>
    <dgm:cxn modelId="{E315F815-D415-4CB8-BF1F-4C87FAF07CA9}" type="presParOf" srcId="{082FA112-0C4F-4848-B4F4-110876AF5F61}" destId="{98A297F6-F9DB-4BFC-A80F-CC7825405F4C}" srcOrd="8" destOrd="0" presId="urn:microsoft.com/office/officeart/2011/layout/HexagonRadial"/>
    <dgm:cxn modelId="{E39261ED-11B3-43C5-89EC-B670304FC44A}" type="presParOf" srcId="{082FA112-0C4F-4848-B4F4-110876AF5F61}" destId="{0AC44014-5210-4FE8-A988-F25C89C115BC}" srcOrd="9" destOrd="0" presId="urn:microsoft.com/office/officeart/2011/layout/HexagonRadial"/>
    <dgm:cxn modelId="{A53E542F-7C92-44E6-9F23-9DB1D53D33FF}" type="presParOf" srcId="{0AC44014-5210-4FE8-A988-F25C89C115BC}" destId="{D965883B-7FE3-40CD-9E31-1A835668E591}" srcOrd="0" destOrd="0" presId="urn:microsoft.com/office/officeart/2011/layout/HexagonRadial"/>
    <dgm:cxn modelId="{513FF39C-34F2-42F4-92F9-C7091E7496DB}" type="presParOf" srcId="{082FA112-0C4F-4848-B4F4-110876AF5F61}" destId="{F9B19BC8-0F15-4E3E-ABDB-E3835D2926D9}" srcOrd="10" destOrd="0" presId="urn:microsoft.com/office/officeart/2011/layout/HexagonRadial"/>
    <dgm:cxn modelId="{CB2F3086-4CC8-4700-A2A0-61A23EA1637E}" type="presParOf" srcId="{082FA112-0C4F-4848-B4F4-110876AF5F61}" destId="{5669234F-59DB-43D9-85B4-1A1E16FA0A1D}" srcOrd="11" destOrd="0" presId="urn:microsoft.com/office/officeart/2011/layout/HexagonRadial"/>
    <dgm:cxn modelId="{D4F32CF3-5026-43B9-A9C5-CBE0083D8060}" type="presParOf" srcId="{5669234F-59DB-43D9-85B4-1A1E16FA0A1D}" destId="{7D76E588-BEC9-49B1-82A6-A2C37E170177}" srcOrd="0" destOrd="0" presId="urn:microsoft.com/office/officeart/2011/layout/HexagonRadial"/>
    <dgm:cxn modelId="{82FC12BF-BB5C-4D97-A5FE-6A4E73699070}" type="presParOf" srcId="{082FA112-0C4F-4848-B4F4-110876AF5F61}" destId="{E934C6DC-FB36-4FE3-BF44-87B2E8CDBCDC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A518162-D6C2-461D-859D-4B8E88ECE3C6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AF49CFF-E2E1-4E89-AD24-9533D7846A09}">
      <dgm:prSet phldrT="[Text]" custT="1"/>
      <dgm:spPr/>
      <dgm:t>
        <a:bodyPr/>
        <a:lstStyle/>
        <a:p>
          <a:endParaRPr lang="en-GB" sz="2800" dirty="0"/>
        </a:p>
        <a:p>
          <a:endParaRPr lang="en-GB" sz="2800" dirty="0"/>
        </a:p>
        <a:p>
          <a:r>
            <a:rPr lang="en-GB" sz="2800"/>
            <a:t>Parti!</a:t>
          </a:r>
          <a:endParaRPr lang="en-GB" sz="2800" dirty="0"/>
        </a:p>
      </dgm:t>
    </dgm:pt>
    <dgm:pt modelId="{F7C99B6A-451B-475D-B642-74B3BF9AE634}" type="parTrans" cxnId="{BD12A44C-BB91-4E9E-A2B0-3F5CE5ECEDC2}">
      <dgm:prSet/>
      <dgm:spPr/>
      <dgm:t>
        <a:bodyPr/>
        <a:lstStyle/>
        <a:p>
          <a:endParaRPr lang="en-GB"/>
        </a:p>
      </dgm:t>
    </dgm:pt>
    <dgm:pt modelId="{A67F82F0-A427-4525-8AFF-FD7226B7156A}" type="sibTrans" cxnId="{BD12A44C-BB91-4E9E-A2B0-3F5CE5ECEDC2}">
      <dgm:prSet/>
      <dgm:spPr/>
      <dgm:t>
        <a:bodyPr/>
        <a:lstStyle/>
        <a:p>
          <a:endParaRPr lang="en-GB"/>
        </a:p>
      </dgm:t>
    </dgm:pt>
    <dgm:pt modelId="{033F4A5D-229F-4666-BF41-9CB7D8628CA1}">
      <dgm:prSet phldrT="[Text]"/>
      <dgm:spPr/>
      <dgm:t>
        <a:bodyPr/>
        <a:lstStyle/>
        <a:p>
          <a:r>
            <a:rPr lang="en-GB" dirty="0" err="1"/>
            <a:t>Cardiau</a:t>
          </a:r>
          <a:r>
            <a:rPr lang="en-GB" dirty="0"/>
            <a:t>, </a:t>
          </a:r>
          <a:r>
            <a:rPr lang="en-GB" dirty="0" err="1"/>
            <a:t>llythyron</a:t>
          </a:r>
          <a:r>
            <a:rPr lang="en-GB" dirty="0"/>
            <a:t> I </a:t>
          </a:r>
          <a:r>
            <a:rPr lang="en-GB" dirty="0" err="1"/>
            <a:t>ddiolch</a:t>
          </a:r>
          <a:r>
            <a:rPr lang="en-GB" dirty="0"/>
            <a:t>, </a:t>
          </a:r>
          <a:r>
            <a:rPr lang="en-GB" dirty="0" err="1"/>
            <a:t>gwahoddiadau</a:t>
          </a:r>
          <a:r>
            <a:rPr lang="en-GB" dirty="0"/>
            <a:t>, </a:t>
          </a:r>
          <a:r>
            <a:rPr lang="en-GB" dirty="0" err="1"/>
            <a:t>ysgrifennu</a:t>
          </a:r>
          <a:r>
            <a:rPr lang="en-GB" dirty="0"/>
            <a:t> </a:t>
          </a:r>
          <a:r>
            <a:rPr lang="en-GB" dirty="0" err="1"/>
            <a:t>labeli</a:t>
          </a:r>
          <a:endParaRPr lang="en-GB" dirty="0"/>
        </a:p>
      </dgm:t>
    </dgm:pt>
    <dgm:pt modelId="{4EB7E1A1-B419-4A37-A2AC-B0F9E36371FD}" type="parTrans" cxnId="{9E447847-8969-48D3-AF01-21250D18EA29}">
      <dgm:prSet/>
      <dgm:spPr/>
      <dgm:t>
        <a:bodyPr/>
        <a:lstStyle/>
        <a:p>
          <a:endParaRPr lang="en-GB"/>
        </a:p>
      </dgm:t>
    </dgm:pt>
    <dgm:pt modelId="{284F1BD9-B4E3-4EB2-84E5-CA9BB407E528}" type="sibTrans" cxnId="{9E447847-8969-48D3-AF01-21250D18EA29}">
      <dgm:prSet/>
      <dgm:spPr/>
      <dgm:t>
        <a:bodyPr/>
        <a:lstStyle/>
        <a:p>
          <a:endParaRPr lang="en-GB"/>
        </a:p>
      </dgm:t>
    </dgm:pt>
    <dgm:pt modelId="{CA82AE67-785E-48AA-ABA2-BEFE2AEE53DE}">
      <dgm:prSet phldrT="[Text]"/>
      <dgm:spPr/>
      <dgm:t>
        <a:bodyPr/>
        <a:lstStyle/>
        <a:p>
          <a:r>
            <a:rPr lang="en-GB" dirty="0" err="1"/>
            <a:t>Pwysau</a:t>
          </a:r>
          <a:r>
            <a:rPr lang="en-GB" dirty="0"/>
            <a:t>, </a:t>
          </a:r>
          <a:r>
            <a:rPr lang="en-GB" dirty="0" err="1"/>
            <a:t>mesurau</a:t>
          </a:r>
          <a:r>
            <a:rPr lang="en-GB" dirty="0"/>
            <a:t>, </a:t>
          </a:r>
          <a:r>
            <a:rPr lang="en-GB" dirty="0" err="1"/>
            <a:t>cyfateb</a:t>
          </a:r>
          <a:r>
            <a:rPr lang="en-GB" dirty="0"/>
            <a:t> 1:1, </a:t>
          </a:r>
          <a:r>
            <a:rPr lang="en-GB" dirty="0" err="1"/>
            <a:t>siapaiau</a:t>
          </a:r>
          <a:r>
            <a:rPr lang="en-GB" dirty="0"/>
            <a:t>, </a:t>
          </a:r>
          <a:r>
            <a:rPr lang="en-GB" dirty="0" err="1"/>
            <a:t>cyfri</a:t>
          </a:r>
          <a:r>
            <a:rPr lang="en-GB" dirty="0"/>
            <a:t>, </a:t>
          </a:r>
          <a:r>
            <a:rPr lang="en-GB" dirty="0" err="1"/>
            <a:t>dilynianau</a:t>
          </a:r>
          <a:r>
            <a:rPr lang="en-GB" dirty="0"/>
            <a:t> </a:t>
          </a:r>
          <a:r>
            <a:rPr lang="en-GB" dirty="0" err="1"/>
            <a:t>rhif</a:t>
          </a:r>
          <a:r>
            <a:rPr lang="en-GB" dirty="0"/>
            <a:t>. </a:t>
          </a:r>
          <a:r>
            <a:rPr lang="en-GB" dirty="0" err="1"/>
            <a:t>Amser</a:t>
          </a:r>
          <a:endParaRPr lang="en-GB" dirty="0"/>
        </a:p>
        <a:p>
          <a:r>
            <a:rPr lang="en-GB" dirty="0" err="1"/>
            <a:t>Graffiau</a:t>
          </a:r>
          <a:r>
            <a:rPr lang="en-GB" dirty="0"/>
            <a:t> – </a:t>
          </a:r>
          <a:r>
            <a:rPr lang="en-GB" dirty="0" err="1"/>
            <a:t>lliw</a:t>
          </a:r>
          <a:r>
            <a:rPr lang="en-GB" dirty="0"/>
            <a:t> </a:t>
          </a:r>
          <a:r>
            <a:rPr lang="en-GB" dirty="0" err="1"/>
            <a:t>llygaid</a:t>
          </a:r>
          <a:r>
            <a:rPr lang="en-GB" dirty="0"/>
            <a:t>/</a:t>
          </a:r>
          <a:r>
            <a:rPr lang="en-GB" dirty="0" err="1"/>
            <a:t>gwallt</a:t>
          </a:r>
          <a:r>
            <a:rPr lang="en-GB" dirty="0"/>
            <a:t>/</a:t>
          </a:r>
          <a:r>
            <a:rPr lang="en-GB" dirty="0" err="1"/>
            <a:t>hoff</a:t>
          </a:r>
          <a:r>
            <a:rPr lang="en-GB" dirty="0"/>
            <a:t> </a:t>
          </a:r>
          <a:r>
            <a:rPr lang="en-GB" dirty="0" err="1"/>
            <a:t>degan</a:t>
          </a:r>
          <a:r>
            <a:rPr lang="en-GB" dirty="0"/>
            <a:t>/</a:t>
          </a:r>
          <a:r>
            <a:rPr lang="en-GB" dirty="0" err="1"/>
            <a:t>hoff</a:t>
          </a:r>
          <a:r>
            <a:rPr lang="en-GB" dirty="0"/>
            <a:t> </a:t>
          </a:r>
          <a:r>
            <a:rPr lang="en-GB" dirty="0" err="1"/>
            <a:t>fwyd</a:t>
          </a:r>
          <a:r>
            <a:rPr lang="en-GB" dirty="0"/>
            <a:t> parti</a:t>
          </a:r>
        </a:p>
      </dgm:t>
    </dgm:pt>
    <dgm:pt modelId="{9E016850-3089-4EFF-A734-2D526BCFD367}" type="parTrans" cxnId="{FAFAB5BE-E912-42B3-8AE9-E14C23CE41E5}">
      <dgm:prSet/>
      <dgm:spPr/>
      <dgm:t>
        <a:bodyPr/>
        <a:lstStyle/>
        <a:p>
          <a:endParaRPr lang="en-GB"/>
        </a:p>
      </dgm:t>
    </dgm:pt>
    <dgm:pt modelId="{0AF53B19-8626-4A97-A194-A865610351AB}" type="sibTrans" cxnId="{FAFAB5BE-E912-42B3-8AE9-E14C23CE41E5}">
      <dgm:prSet/>
      <dgm:spPr/>
      <dgm:t>
        <a:bodyPr/>
        <a:lstStyle/>
        <a:p>
          <a:endParaRPr lang="en-GB"/>
        </a:p>
      </dgm:t>
    </dgm:pt>
    <dgm:pt modelId="{B7630CE4-1837-4084-A823-8B6BE2AC6595}">
      <dgm:prSet phldrT="[Text]"/>
      <dgm:spPr/>
      <dgm:t>
        <a:bodyPr/>
        <a:lstStyle/>
        <a:p>
          <a:r>
            <a:rPr lang="en-GB" dirty="0" err="1"/>
            <a:t>Symud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gerddoriaeth</a:t>
          </a:r>
          <a:r>
            <a:rPr lang="en-GB" dirty="0"/>
            <a:t>, </a:t>
          </a:r>
          <a:r>
            <a:rPr lang="en-GB" dirty="0" err="1"/>
            <a:t>cymysgu</a:t>
          </a:r>
          <a:r>
            <a:rPr lang="en-GB" dirty="0"/>
            <a:t> </a:t>
          </a:r>
          <a:r>
            <a:rPr lang="en-GB" dirty="0" err="1"/>
            <a:t>lliwiau</a:t>
          </a:r>
          <a:r>
            <a:rPr lang="en-GB" dirty="0"/>
            <a:t>, </a:t>
          </a:r>
          <a:r>
            <a:rPr lang="en-GB" dirty="0" err="1"/>
            <a:t>canu</a:t>
          </a:r>
          <a:r>
            <a:rPr lang="en-GB" dirty="0"/>
            <a:t>, </a:t>
          </a:r>
          <a:r>
            <a:rPr lang="en-GB" dirty="0" err="1"/>
            <a:t>addurno</a:t>
          </a:r>
          <a:r>
            <a:rPr lang="en-GB" dirty="0"/>
            <a:t> </a:t>
          </a:r>
          <a:r>
            <a:rPr lang="en-GB" dirty="0" err="1"/>
            <a:t>cacennau</a:t>
          </a:r>
          <a:r>
            <a:rPr lang="en-GB" dirty="0"/>
            <a:t>/</a:t>
          </a:r>
          <a:r>
            <a:rPr lang="en-GB" dirty="0" err="1"/>
            <a:t>papur</a:t>
          </a:r>
          <a:r>
            <a:rPr lang="en-GB" dirty="0"/>
            <a:t> </a:t>
          </a:r>
          <a:r>
            <a:rPr lang="en-GB" dirty="0" err="1"/>
            <a:t>lapio</a:t>
          </a:r>
          <a:endParaRPr lang="en-GB" dirty="0"/>
        </a:p>
      </dgm:t>
    </dgm:pt>
    <dgm:pt modelId="{841171A5-176B-4124-991D-326FE96DD7CA}" type="parTrans" cxnId="{0AA31634-A8D2-4AEA-A4C4-6118D0BB39F8}">
      <dgm:prSet/>
      <dgm:spPr/>
      <dgm:t>
        <a:bodyPr/>
        <a:lstStyle/>
        <a:p>
          <a:endParaRPr lang="en-GB"/>
        </a:p>
      </dgm:t>
    </dgm:pt>
    <dgm:pt modelId="{4F7D9D46-4B71-437F-9EB8-3FFA42DC510D}" type="sibTrans" cxnId="{0AA31634-A8D2-4AEA-A4C4-6118D0BB39F8}">
      <dgm:prSet/>
      <dgm:spPr/>
      <dgm:t>
        <a:bodyPr/>
        <a:lstStyle/>
        <a:p>
          <a:endParaRPr lang="en-GB"/>
        </a:p>
      </dgm:t>
    </dgm:pt>
    <dgm:pt modelId="{6BBD805E-DBEE-41AE-8CB1-9F876A3CF4F7}">
      <dgm:prSet phldrT="[Text]"/>
      <dgm:spPr/>
      <dgm:t>
        <a:bodyPr/>
        <a:lstStyle/>
        <a:p>
          <a:r>
            <a:rPr lang="en-GB" dirty="0" err="1"/>
            <a:t>Dathliadau</a:t>
          </a:r>
          <a:r>
            <a:rPr lang="en-GB" dirty="0"/>
            <a:t> o </a:t>
          </a:r>
          <a:r>
            <a:rPr lang="en-GB" dirty="0" err="1"/>
            <a:t>gwmpas</a:t>
          </a:r>
          <a:r>
            <a:rPr lang="en-GB" dirty="0"/>
            <a:t> y </a:t>
          </a:r>
          <a:r>
            <a:rPr lang="en-GB" dirty="0" err="1"/>
            <a:t>byd</a:t>
          </a:r>
          <a:r>
            <a:rPr lang="en-GB" dirty="0"/>
            <a:t>, </a:t>
          </a:r>
          <a:r>
            <a:rPr lang="en-GB" dirty="0" err="1"/>
            <a:t>gwisgoedd</a:t>
          </a:r>
          <a:r>
            <a:rPr lang="en-GB" dirty="0"/>
            <a:t>, </a:t>
          </a:r>
          <a:r>
            <a:rPr lang="en-GB" dirty="0" err="1"/>
            <a:t>cyfarchion</a:t>
          </a:r>
          <a:r>
            <a:rPr lang="en-GB" dirty="0"/>
            <a:t>. </a:t>
          </a:r>
        </a:p>
      </dgm:t>
    </dgm:pt>
    <dgm:pt modelId="{9F3624A2-675C-4DA8-974A-A2146C253527}" type="parTrans" cxnId="{36F461A3-2277-418D-B33A-5734369AB380}">
      <dgm:prSet/>
      <dgm:spPr/>
      <dgm:t>
        <a:bodyPr/>
        <a:lstStyle/>
        <a:p>
          <a:endParaRPr lang="en-GB"/>
        </a:p>
      </dgm:t>
    </dgm:pt>
    <dgm:pt modelId="{D07D4083-9AAA-47BC-B00F-3687208834E3}" type="sibTrans" cxnId="{36F461A3-2277-418D-B33A-5734369AB380}">
      <dgm:prSet/>
      <dgm:spPr/>
      <dgm:t>
        <a:bodyPr/>
        <a:lstStyle/>
        <a:p>
          <a:endParaRPr lang="en-GB"/>
        </a:p>
      </dgm:t>
    </dgm:pt>
    <dgm:pt modelId="{F7D63A37-1488-413F-8D30-A354D4C5096D}">
      <dgm:prSet phldrT="[Text]"/>
      <dgm:spPr/>
      <dgm:t>
        <a:bodyPr/>
        <a:lstStyle/>
        <a:p>
          <a:r>
            <a:rPr lang="en-GB" dirty="0" err="1"/>
            <a:t>Bwydydd</a:t>
          </a:r>
          <a:r>
            <a:rPr lang="en-GB" dirty="0"/>
            <a:t> </a:t>
          </a:r>
          <a:r>
            <a:rPr lang="en-GB" dirty="0" err="1"/>
            <a:t>iachus</a:t>
          </a:r>
          <a:r>
            <a:rPr lang="en-GB" dirty="0"/>
            <a:t>, </a:t>
          </a:r>
          <a:r>
            <a:rPr lang="en-GB" dirty="0" err="1"/>
            <a:t>tyfu</a:t>
          </a:r>
          <a:r>
            <a:rPr lang="en-GB" dirty="0"/>
            <a:t>, </a:t>
          </a:r>
          <a:r>
            <a:rPr lang="en-GB" dirty="0" err="1"/>
            <a:t>rhoi</a:t>
          </a:r>
          <a:r>
            <a:rPr lang="en-GB" dirty="0"/>
            <a:t> </a:t>
          </a:r>
          <a:r>
            <a:rPr lang="en-GB" dirty="0" err="1"/>
            <a:t>anrhegion</a:t>
          </a:r>
          <a:endParaRPr lang="en-GB" dirty="0"/>
        </a:p>
      </dgm:t>
    </dgm:pt>
    <dgm:pt modelId="{8DF279B6-19C8-4558-BC29-F500AC1E5000}" type="parTrans" cxnId="{84479C09-4D9D-48B3-9B2B-75E6844310FA}">
      <dgm:prSet/>
      <dgm:spPr/>
      <dgm:t>
        <a:bodyPr/>
        <a:lstStyle/>
        <a:p>
          <a:endParaRPr lang="en-GB"/>
        </a:p>
      </dgm:t>
    </dgm:pt>
    <dgm:pt modelId="{EC786483-58AB-4AE5-AC62-B63C1003CB57}" type="sibTrans" cxnId="{84479C09-4D9D-48B3-9B2B-75E6844310FA}">
      <dgm:prSet/>
      <dgm:spPr/>
      <dgm:t>
        <a:bodyPr/>
        <a:lstStyle/>
        <a:p>
          <a:endParaRPr lang="en-GB"/>
        </a:p>
      </dgm:t>
    </dgm:pt>
    <dgm:pt modelId="{EE2724BC-A926-4AF3-BA49-4AF105CC6453}">
      <dgm:prSet phldrT="[Text]"/>
      <dgm:spPr/>
      <dgm:t>
        <a:bodyPr/>
        <a:lstStyle/>
        <a:p>
          <a:r>
            <a:rPr lang="en-GB" dirty="0" err="1"/>
            <a:t>Hydoddi</a:t>
          </a:r>
          <a:r>
            <a:rPr lang="en-GB" dirty="0"/>
            <a:t>, </a:t>
          </a:r>
          <a:r>
            <a:rPr lang="en-GB" dirty="0" err="1"/>
            <a:t>coginio</a:t>
          </a:r>
          <a:r>
            <a:rPr lang="en-GB" dirty="0"/>
            <a:t>, </a:t>
          </a:r>
          <a:r>
            <a:rPr lang="en-GB" dirty="0" err="1"/>
            <a:t>delweddau</a:t>
          </a:r>
          <a:r>
            <a:rPr lang="en-GB" dirty="0"/>
            <a:t> </a:t>
          </a:r>
          <a:r>
            <a:rPr lang="en-GB" dirty="0" err="1"/>
            <a:t>agos</a:t>
          </a:r>
          <a:r>
            <a:rPr lang="en-GB" dirty="0"/>
            <a:t>, </a:t>
          </a:r>
          <a:r>
            <a:rPr lang="en-GB" dirty="0" err="1"/>
            <a:t>sut</a:t>
          </a:r>
          <a:r>
            <a:rPr lang="en-GB" dirty="0"/>
            <a:t> </a:t>
          </a:r>
          <a:r>
            <a:rPr lang="en-GB" dirty="0" err="1"/>
            <a:t>mae</a:t>
          </a:r>
          <a:r>
            <a:rPr lang="en-GB" dirty="0"/>
            <a:t> </a:t>
          </a:r>
          <a:r>
            <a:rPr lang="en-GB" dirty="0" err="1"/>
            <a:t>teganau’n</a:t>
          </a:r>
          <a:r>
            <a:rPr lang="en-GB" dirty="0"/>
            <a:t> </a:t>
          </a:r>
          <a:r>
            <a:rPr lang="en-GB" dirty="0" err="1"/>
            <a:t>gweithio</a:t>
          </a:r>
          <a:endParaRPr lang="en-GB" dirty="0"/>
        </a:p>
      </dgm:t>
    </dgm:pt>
    <dgm:pt modelId="{5E057A04-8061-4360-8FF3-3443D3576ACC}" type="parTrans" cxnId="{58AD4B54-F8CD-4796-86D4-68F16D5AC66A}">
      <dgm:prSet/>
      <dgm:spPr/>
      <dgm:t>
        <a:bodyPr/>
        <a:lstStyle/>
        <a:p>
          <a:endParaRPr lang="en-GB"/>
        </a:p>
      </dgm:t>
    </dgm:pt>
    <dgm:pt modelId="{67416F8D-7189-4AD7-B120-9AE68E555279}" type="sibTrans" cxnId="{58AD4B54-F8CD-4796-86D4-68F16D5AC66A}">
      <dgm:prSet/>
      <dgm:spPr/>
      <dgm:t>
        <a:bodyPr/>
        <a:lstStyle/>
        <a:p>
          <a:endParaRPr lang="en-GB"/>
        </a:p>
      </dgm:t>
    </dgm:pt>
    <dgm:pt modelId="{082FA112-0C4F-4848-B4F4-110876AF5F61}" type="pres">
      <dgm:prSet presAssocID="{4A518162-D6C2-461D-859D-4B8E88ECE3C6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223C38F9-87B3-43CF-A801-00B4FF794842}" type="pres">
      <dgm:prSet presAssocID="{8AF49CFF-E2E1-4E89-AD24-9533D7846A09}" presName="Parent" presStyleLbl="node0" presStyleIdx="0" presStyleCnt="1" custLinFactNeighborX="1412" custLinFactNeighborY="167">
        <dgm:presLayoutVars>
          <dgm:chMax val="6"/>
          <dgm:chPref val="6"/>
        </dgm:presLayoutVars>
      </dgm:prSet>
      <dgm:spPr/>
    </dgm:pt>
    <dgm:pt modelId="{D9F532DC-7BBA-46A3-B7B6-9E80472115E7}" type="pres">
      <dgm:prSet presAssocID="{033F4A5D-229F-4666-BF41-9CB7D8628CA1}" presName="Accent1" presStyleCnt="0"/>
      <dgm:spPr/>
    </dgm:pt>
    <dgm:pt modelId="{FE0766AA-6A98-4320-AB2D-C8D44EA87AED}" type="pres">
      <dgm:prSet presAssocID="{033F4A5D-229F-4666-BF41-9CB7D8628CA1}" presName="Accent" presStyleLbl="bgShp" presStyleIdx="0" presStyleCnt="6"/>
      <dgm:spPr/>
    </dgm:pt>
    <dgm:pt modelId="{8FC21758-6C89-43A2-B490-67D5A594D046}" type="pres">
      <dgm:prSet presAssocID="{033F4A5D-229F-4666-BF41-9CB7D8628CA1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B9892A09-8335-46D9-9F15-00238211FEAE}" type="pres">
      <dgm:prSet presAssocID="{CA82AE67-785E-48AA-ABA2-BEFE2AEE53DE}" presName="Accent2" presStyleCnt="0"/>
      <dgm:spPr/>
    </dgm:pt>
    <dgm:pt modelId="{0F5DD43D-D446-4CE1-A118-FD6FBF8B4DA3}" type="pres">
      <dgm:prSet presAssocID="{CA82AE67-785E-48AA-ABA2-BEFE2AEE53DE}" presName="Accent" presStyleLbl="bgShp" presStyleIdx="1" presStyleCnt="6"/>
      <dgm:spPr/>
    </dgm:pt>
    <dgm:pt modelId="{FEEADBC1-A90F-4C49-97A5-86E4006AB134}" type="pres">
      <dgm:prSet presAssocID="{CA82AE67-785E-48AA-ABA2-BEFE2AEE53DE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3F4ACB5D-7A6E-4802-820D-E312957AF5BF}" type="pres">
      <dgm:prSet presAssocID="{B7630CE4-1837-4084-A823-8B6BE2AC6595}" presName="Accent3" presStyleCnt="0"/>
      <dgm:spPr/>
    </dgm:pt>
    <dgm:pt modelId="{1B7DFBF2-541C-4358-A294-AB341F43E1DD}" type="pres">
      <dgm:prSet presAssocID="{B7630CE4-1837-4084-A823-8B6BE2AC6595}" presName="Accent" presStyleLbl="bgShp" presStyleIdx="2" presStyleCnt="6"/>
      <dgm:spPr/>
    </dgm:pt>
    <dgm:pt modelId="{5AD6BB86-E697-458A-B895-E4789B841F02}" type="pres">
      <dgm:prSet presAssocID="{B7630CE4-1837-4084-A823-8B6BE2AC6595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21F31991-0B13-4A46-877C-BD251612E2EA}" type="pres">
      <dgm:prSet presAssocID="{6BBD805E-DBEE-41AE-8CB1-9F876A3CF4F7}" presName="Accent4" presStyleCnt="0"/>
      <dgm:spPr/>
    </dgm:pt>
    <dgm:pt modelId="{23773999-E68E-4521-B211-7EB5BB7BDCBE}" type="pres">
      <dgm:prSet presAssocID="{6BBD805E-DBEE-41AE-8CB1-9F876A3CF4F7}" presName="Accent" presStyleLbl="bgShp" presStyleIdx="3" presStyleCnt="6"/>
      <dgm:spPr/>
    </dgm:pt>
    <dgm:pt modelId="{98A297F6-F9DB-4BFC-A80F-CC7825405F4C}" type="pres">
      <dgm:prSet presAssocID="{6BBD805E-DBEE-41AE-8CB1-9F876A3CF4F7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0AC44014-5210-4FE8-A988-F25C89C115BC}" type="pres">
      <dgm:prSet presAssocID="{F7D63A37-1488-413F-8D30-A354D4C5096D}" presName="Accent5" presStyleCnt="0"/>
      <dgm:spPr/>
    </dgm:pt>
    <dgm:pt modelId="{D965883B-7FE3-40CD-9E31-1A835668E591}" type="pres">
      <dgm:prSet presAssocID="{F7D63A37-1488-413F-8D30-A354D4C5096D}" presName="Accent" presStyleLbl="bgShp" presStyleIdx="4" presStyleCnt="6"/>
      <dgm:spPr/>
    </dgm:pt>
    <dgm:pt modelId="{F9B19BC8-0F15-4E3E-ABDB-E3835D2926D9}" type="pres">
      <dgm:prSet presAssocID="{F7D63A37-1488-413F-8D30-A354D4C5096D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5669234F-59DB-43D9-85B4-1A1E16FA0A1D}" type="pres">
      <dgm:prSet presAssocID="{EE2724BC-A926-4AF3-BA49-4AF105CC6453}" presName="Accent6" presStyleCnt="0"/>
      <dgm:spPr/>
    </dgm:pt>
    <dgm:pt modelId="{7D76E588-BEC9-49B1-82A6-A2C37E170177}" type="pres">
      <dgm:prSet presAssocID="{EE2724BC-A926-4AF3-BA49-4AF105CC6453}" presName="Accent" presStyleLbl="bgShp" presStyleIdx="5" presStyleCnt="6"/>
      <dgm:spPr/>
    </dgm:pt>
    <dgm:pt modelId="{E934C6DC-FB36-4FE3-BF44-87B2E8CDBCDC}" type="pres">
      <dgm:prSet presAssocID="{EE2724BC-A926-4AF3-BA49-4AF105CC6453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84479C09-4D9D-48B3-9B2B-75E6844310FA}" srcId="{8AF49CFF-E2E1-4E89-AD24-9533D7846A09}" destId="{F7D63A37-1488-413F-8D30-A354D4C5096D}" srcOrd="4" destOrd="0" parTransId="{8DF279B6-19C8-4558-BC29-F500AC1E5000}" sibTransId="{EC786483-58AB-4AE5-AC62-B63C1003CB57}"/>
    <dgm:cxn modelId="{0AA31634-A8D2-4AEA-A4C4-6118D0BB39F8}" srcId="{8AF49CFF-E2E1-4E89-AD24-9533D7846A09}" destId="{B7630CE4-1837-4084-A823-8B6BE2AC6595}" srcOrd="2" destOrd="0" parTransId="{841171A5-176B-4124-991D-326FE96DD7CA}" sibTransId="{4F7D9D46-4B71-437F-9EB8-3FFA42DC510D}"/>
    <dgm:cxn modelId="{9E447847-8969-48D3-AF01-21250D18EA29}" srcId="{8AF49CFF-E2E1-4E89-AD24-9533D7846A09}" destId="{033F4A5D-229F-4666-BF41-9CB7D8628CA1}" srcOrd="0" destOrd="0" parTransId="{4EB7E1A1-B419-4A37-A2AC-B0F9E36371FD}" sibTransId="{284F1BD9-B4E3-4EB2-84E5-CA9BB407E528}"/>
    <dgm:cxn modelId="{BD12A44C-BB91-4E9E-A2B0-3F5CE5ECEDC2}" srcId="{4A518162-D6C2-461D-859D-4B8E88ECE3C6}" destId="{8AF49CFF-E2E1-4E89-AD24-9533D7846A09}" srcOrd="0" destOrd="0" parTransId="{F7C99B6A-451B-475D-B642-74B3BF9AE634}" sibTransId="{A67F82F0-A427-4525-8AFF-FD7226B7156A}"/>
    <dgm:cxn modelId="{9408AF4F-8C3C-4F72-AB16-D882DA99EB8A}" type="presOf" srcId="{8AF49CFF-E2E1-4E89-AD24-9533D7846A09}" destId="{223C38F9-87B3-43CF-A801-00B4FF794842}" srcOrd="0" destOrd="0" presId="urn:microsoft.com/office/officeart/2011/layout/HexagonRadial"/>
    <dgm:cxn modelId="{38909551-13F5-49F3-9E72-4812C7FB771E}" type="presOf" srcId="{4A518162-D6C2-461D-859D-4B8E88ECE3C6}" destId="{082FA112-0C4F-4848-B4F4-110876AF5F61}" srcOrd="0" destOrd="0" presId="urn:microsoft.com/office/officeart/2011/layout/HexagonRadial"/>
    <dgm:cxn modelId="{58AD4B54-F8CD-4796-86D4-68F16D5AC66A}" srcId="{8AF49CFF-E2E1-4E89-AD24-9533D7846A09}" destId="{EE2724BC-A926-4AF3-BA49-4AF105CC6453}" srcOrd="5" destOrd="0" parTransId="{5E057A04-8061-4360-8FF3-3443D3576ACC}" sibTransId="{67416F8D-7189-4AD7-B120-9AE68E555279}"/>
    <dgm:cxn modelId="{E6E19356-4AAF-4CD8-B2E1-352A1099DA7F}" type="presOf" srcId="{B7630CE4-1837-4084-A823-8B6BE2AC6595}" destId="{5AD6BB86-E697-458A-B895-E4789B841F02}" srcOrd="0" destOrd="0" presId="urn:microsoft.com/office/officeart/2011/layout/HexagonRadial"/>
    <dgm:cxn modelId="{25216B94-258D-4AC0-B81B-EC5D9089C12F}" type="presOf" srcId="{033F4A5D-229F-4666-BF41-9CB7D8628CA1}" destId="{8FC21758-6C89-43A2-B490-67D5A594D046}" srcOrd="0" destOrd="0" presId="urn:microsoft.com/office/officeart/2011/layout/HexagonRadial"/>
    <dgm:cxn modelId="{35AC8994-14C2-471B-AB3E-ADD628B68E44}" type="presOf" srcId="{CA82AE67-785E-48AA-ABA2-BEFE2AEE53DE}" destId="{FEEADBC1-A90F-4C49-97A5-86E4006AB134}" srcOrd="0" destOrd="0" presId="urn:microsoft.com/office/officeart/2011/layout/HexagonRadial"/>
    <dgm:cxn modelId="{36F461A3-2277-418D-B33A-5734369AB380}" srcId="{8AF49CFF-E2E1-4E89-AD24-9533D7846A09}" destId="{6BBD805E-DBEE-41AE-8CB1-9F876A3CF4F7}" srcOrd="3" destOrd="0" parTransId="{9F3624A2-675C-4DA8-974A-A2146C253527}" sibTransId="{D07D4083-9AAA-47BC-B00F-3687208834E3}"/>
    <dgm:cxn modelId="{FAFAB5BE-E912-42B3-8AE9-E14C23CE41E5}" srcId="{8AF49CFF-E2E1-4E89-AD24-9533D7846A09}" destId="{CA82AE67-785E-48AA-ABA2-BEFE2AEE53DE}" srcOrd="1" destOrd="0" parTransId="{9E016850-3089-4EFF-A734-2D526BCFD367}" sibTransId="{0AF53B19-8626-4A97-A194-A865610351AB}"/>
    <dgm:cxn modelId="{BA7D1FDB-46D2-4685-B77A-24A7A035F3B0}" type="presOf" srcId="{F7D63A37-1488-413F-8D30-A354D4C5096D}" destId="{F9B19BC8-0F15-4E3E-ABDB-E3835D2926D9}" srcOrd="0" destOrd="0" presId="urn:microsoft.com/office/officeart/2011/layout/HexagonRadial"/>
    <dgm:cxn modelId="{75074BF7-3F0E-43EC-80CE-C3F663097484}" type="presOf" srcId="{EE2724BC-A926-4AF3-BA49-4AF105CC6453}" destId="{E934C6DC-FB36-4FE3-BF44-87B2E8CDBCDC}" srcOrd="0" destOrd="0" presId="urn:microsoft.com/office/officeart/2011/layout/HexagonRadial"/>
    <dgm:cxn modelId="{AB3E59F8-04F2-412B-A76B-302E5C841229}" type="presOf" srcId="{6BBD805E-DBEE-41AE-8CB1-9F876A3CF4F7}" destId="{98A297F6-F9DB-4BFC-A80F-CC7825405F4C}" srcOrd="0" destOrd="0" presId="urn:microsoft.com/office/officeart/2011/layout/HexagonRadial"/>
    <dgm:cxn modelId="{9E390680-F364-4973-AC7B-6AAEF9124905}" type="presParOf" srcId="{082FA112-0C4F-4848-B4F4-110876AF5F61}" destId="{223C38F9-87B3-43CF-A801-00B4FF794842}" srcOrd="0" destOrd="0" presId="urn:microsoft.com/office/officeart/2011/layout/HexagonRadial"/>
    <dgm:cxn modelId="{711C66E2-1D94-4B6F-BBB1-E65EE7EBAD86}" type="presParOf" srcId="{082FA112-0C4F-4848-B4F4-110876AF5F61}" destId="{D9F532DC-7BBA-46A3-B7B6-9E80472115E7}" srcOrd="1" destOrd="0" presId="urn:microsoft.com/office/officeart/2011/layout/HexagonRadial"/>
    <dgm:cxn modelId="{8F47D055-B704-4B84-8AC2-A269AC636A35}" type="presParOf" srcId="{D9F532DC-7BBA-46A3-B7B6-9E80472115E7}" destId="{FE0766AA-6A98-4320-AB2D-C8D44EA87AED}" srcOrd="0" destOrd="0" presId="urn:microsoft.com/office/officeart/2011/layout/HexagonRadial"/>
    <dgm:cxn modelId="{F729AAE8-7A02-40DA-A565-DCD389B5DF57}" type="presParOf" srcId="{082FA112-0C4F-4848-B4F4-110876AF5F61}" destId="{8FC21758-6C89-43A2-B490-67D5A594D046}" srcOrd="2" destOrd="0" presId="urn:microsoft.com/office/officeart/2011/layout/HexagonRadial"/>
    <dgm:cxn modelId="{00F98A0C-8C30-4AF5-9FA1-ECFAFF5C7CA3}" type="presParOf" srcId="{082FA112-0C4F-4848-B4F4-110876AF5F61}" destId="{B9892A09-8335-46D9-9F15-00238211FEAE}" srcOrd="3" destOrd="0" presId="urn:microsoft.com/office/officeart/2011/layout/HexagonRadial"/>
    <dgm:cxn modelId="{40B00685-194B-4DD9-BC8A-3CA5DEC19AD0}" type="presParOf" srcId="{B9892A09-8335-46D9-9F15-00238211FEAE}" destId="{0F5DD43D-D446-4CE1-A118-FD6FBF8B4DA3}" srcOrd="0" destOrd="0" presId="urn:microsoft.com/office/officeart/2011/layout/HexagonRadial"/>
    <dgm:cxn modelId="{E82024AA-CC8B-4BAC-B41A-39DF41D51340}" type="presParOf" srcId="{082FA112-0C4F-4848-B4F4-110876AF5F61}" destId="{FEEADBC1-A90F-4C49-97A5-86E4006AB134}" srcOrd="4" destOrd="0" presId="urn:microsoft.com/office/officeart/2011/layout/HexagonRadial"/>
    <dgm:cxn modelId="{BD1F03B7-42AB-4DEE-8288-399B36705A87}" type="presParOf" srcId="{082FA112-0C4F-4848-B4F4-110876AF5F61}" destId="{3F4ACB5D-7A6E-4802-820D-E312957AF5BF}" srcOrd="5" destOrd="0" presId="urn:microsoft.com/office/officeart/2011/layout/HexagonRadial"/>
    <dgm:cxn modelId="{BF299122-70D7-41A5-A0AF-736A7FE8EE40}" type="presParOf" srcId="{3F4ACB5D-7A6E-4802-820D-E312957AF5BF}" destId="{1B7DFBF2-541C-4358-A294-AB341F43E1DD}" srcOrd="0" destOrd="0" presId="urn:microsoft.com/office/officeart/2011/layout/HexagonRadial"/>
    <dgm:cxn modelId="{AC5B66D5-5643-4E6D-B12B-0755B4B97C3F}" type="presParOf" srcId="{082FA112-0C4F-4848-B4F4-110876AF5F61}" destId="{5AD6BB86-E697-458A-B895-E4789B841F02}" srcOrd="6" destOrd="0" presId="urn:microsoft.com/office/officeart/2011/layout/HexagonRadial"/>
    <dgm:cxn modelId="{80E79D54-01B4-4E38-A2C7-3EB4D25A1924}" type="presParOf" srcId="{082FA112-0C4F-4848-B4F4-110876AF5F61}" destId="{21F31991-0B13-4A46-877C-BD251612E2EA}" srcOrd="7" destOrd="0" presId="urn:microsoft.com/office/officeart/2011/layout/HexagonRadial"/>
    <dgm:cxn modelId="{656D87CC-38B8-4B83-A8E8-183545F93279}" type="presParOf" srcId="{21F31991-0B13-4A46-877C-BD251612E2EA}" destId="{23773999-E68E-4521-B211-7EB5BB7BDCBE}" srcOrd="0" destOrd="0" presId="urn:microsoft.com/office/officeart/2011/layout/HexagonRadial"/>
    <dgm:cxn modelId="{E315F815-D415-4CB8-BF1F-4C87FAF07CA9}" type="presParOf" srcId="{082FA112-0C4F-4848-B4F4-110876AF5F61}" destId="{98A297F6-F9DB-4BFC-A80F-CC7825405F4C}" srcOrd="8" destOrd="0" presId="urn:microsoft.com/office/officeart/2011/layout/HexagonRadial"/>
    <dgm:cxn modelId="{E39261ED-11B3-43C5-89EC-B670304FC44A}" type="presParOf" srcId="{082FA112-0C4F-4848-B4F4-110876AF5F61}" destId="{0AC44014-5210-4FE8-A988-F25C89C115BC}" srcOrd="9" destOrd="0" presId="urn:microsoft.com/office/officeart/2011/layout/HexagonRadial"/>
    <dgm:cxn modelId="{A53E542F-7C92-44E6-9F23-9DB1D53D33FF}" type="presParOf" srcId="{0AC44014-5210-4FE8-A988-F25C89C115BC}" destId="{D965883B-7FE3-40CD-9E31-1A835668E591}" srcOrd="0" destOrd="0" presId="urn:microsoft.com/office/officeart/2011/layout/HexagonRadial"/>
    <dgm:cxn modelId="{513FF39C-34F2-42F4-92F9-C7091E7496DB}" type="presParOf" srcId="{082FA112-0C4F-4848-B4F4-110876AF5F61}" destId="{F9B19BC8-0F15-4E3E-ABDB-E3835D2926D9}" srcOrd="10" destOrd="0" presId="urn:microsoft.com/office/officeart/2011/layout/HexagonRadial"/>
    <dgm:cxn modelId="{CB2F3086-4CC8-4700-A2A0-61A23EA1637E}" type="presParOf" srcId="{082FA112-0C4F-4848-B4F4-110876AF5F61}" destId="{5669234F-59DB-43D9-85B4-1A1E16FA0A1D}" srcOrd="11" destOrd="0" presId="urn:microsoft.com/office/officeart/2011/layout/HexagonRadial"/>
    <dgm:cxn modelId="{D4F32CF3-5026-43B9-A9C5-CBE0083D8060}" type="presParOf" srcId="{5669234F-59DB-43D9-85B4-1A1E16FA0A1D}" destId="{7D76E588-BEC9-49B1-82A6-A2C37E170177}" srcOrd="0" destOrd="0" presId="urn:microsoft.com/office/officeart/2011/layout/HexagonRadial"/>
    <dgm:cxn modelId="{82FC12BF-BB5C-4D97-A5FE-6A4E73699070}" type="presParOf" srcId="{082FA112-0C4F-4848-B4F4-110876AF5F61}" destId="{E934C6DC-FB36-4FE3-BF44-87B2E8CDBCDC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B29E91C-A50C-40FB-8C45-05357264628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EC04745-6B40-4FCC-A557-C3E6578B40F2}">
      <dgm:prSet/>
      <dgm:spPr/>
      <dgm:t>
        <a:bodyPr/>
        <a:lstStyle/>
        <a:p>
          <a:r>
            <a:rPr lang="en-GB"/>
            <a:t>Alexander, R. (2010) </a:t>
          </a:r>
          <a:r>
            <a:rPr lang="en-GB" i="1"/>
            <a:t>Children, their world, their education; final report and recommendations of the Cambridge Primary Review</a:t>
          </a:r>
          <a:r>
            <a:rPr lang="en-GB"/>
            <a:t>. London:Routledge.</a:t>
          </a:r>
          <a:endParaRPr lang="en-US"/>
        </a:p>
      </dgm:t>
    </dgm:pt>
    <dgm:pt modelId="{A109ECC3-D985-4B3E-B701-DAFF313005ED}" type="parTrans" cxnId="{9A5B3BC9-3335-4B36-9D65-E9FEC2143188}">
      <dgm:prSet/>
      <dgm:spPr/>
      <dgm:t>
        <a:bodyPr/>
        <a:lstStyle/>
        <a:p>
          <a:endParaRPr lang="en-US"/>
        </a:p>
      </dgm:t>
    </dgm:pt>
    <dgm:pt modelId="{E16A5015-49C6-44EC-B2C8-36A95E9A9F2D}" type="sibTrans" cxnId="{9A5B3BC9-3335-4B36-9D65-E9FEC2143188}">
      <dgm:prSet/>
      <dgm:spPr/>
      <dgm:t>
        <a:bodyPr/>
        <a:lstStyle/>
        <a:p>
          <a:endParaRPr lang="en-US"/>
        </a:p>
      </dgm:t>
    </dgm:pt>
    <dgm:pt modelId="{1B0EADDE-15D3-4273-ABD1-E00DAA6A67E9}">
      <dgm:prSet/>
      <dgm:spPr/>
      <dgm:t>
        <a:bodyPr/>
        <a:lstStyle/>
        <a:p>
          <a:r>
            <a:rPr lang="en-GB"/>
            <a:t>Barnes, J. (2015) </a:t>
          </a:r>
          <a:r>
            <a:rPr lang="en-GB" i="1"/>
            <a:t>Cross-curricular learning 3-14 (3</a:t>
          </a:r>
          <a:r>
            <a:rPr lang="en-GB" i="1" baseline="30000"/>
            <a:t>rd</a:t>
          </a:r>
          <a:r>
            <a:rPr lang="en-GB" i="1"/>
            <a:t> ed.)</a:t>
          </a:r>
          <a:r>
            <a:rPr lang="en-GB"/>
            <a:t>. London:Sage.</a:t>
          </a:r>
          <a:endParaRPr lang="en-US"/>
        </a:p>
      </dgm:t>
    </dgm:pt>
    <dgm:pt modelId="{F54EF8D1-F204-4168-8811-AA8B502F3B9D}" type="parTrans" cxnId="{36E91558-038F-46CC-BAFC-33CFE00B8B47}">
      <dgm:prSet/>
      <dgm:spPr/>
      <dgm:t>
        <a:bodyPr/>
        <a:lstStyle/>
        <a:p>
          <a:endParaRPr lang="en-US"/>
        </a:p>
      </dgm:t>
    </dgm:pt>
    <dgm:pt modelId="{C9132702-51D8-48FA-8B56-1A29F750363A}" type="sibTrans" cxnId="{36E91558-038F-46CC-BAFC-33CFE00B8B47}">
      <dgm:prSet/>
      <dgm:spPr/>
      <dgm:t>
        <a:bodyPr/>
        <a:lstStyle/>
        <a:p>
          <a:endParaRPr lang="en-US"/>
        </a:p>
      </dgm:t>
    </dgm:pt>
    <dgm:pt modelId="{BDD4CC33-6C49-4EFC-9160-6D83BD98F2A5}">
      <dgm:prSet/>
      <dgm:spPr/>
      <dgm:t>
        <a:bodyPr/>
        <a:lstStyle/>
        <a:p>
          <a:r>
            <a:rPr lang="en-GB"/>
            <a:t>Kerry, T. (ed.) (2011) </a:t>
          </a:r>
          <a:r>
            <a:rPr lang="en-GB" i="1"/>
            <a:t>Cross-curricular teaching in the primary school</a:t>
          </a:r>
          <a:r>
            <a:rPr lang="en-GB"/>
            <a:t>. London: Routledge.</a:t>
          </a:r>
          <a:endParaRPr lang="en-US"/>
        </a:p>
      </dgm:t>
    </dgm:pt>
    <dgm:pt modelId="{390C4BCC-CDC1-4B0A-AAC9-CC85942A0257}" type="parTrans" cxnId="{D7564F6E-9015-4F13-BA3F-8CC749A07C86}">
      <dgm:prSet/>
      <dgm:spPr/>
      <dgm:t>
        <a:bodyPr/>
        <a:lstStyle/>
        <a:p>
          <a:endParaRPr lang="en-US"/>
        </a:p>
      </dgm:t>
    </dgm:pt>
    <dgm:pt modelId="{3E47D945-DF5D-45A9-9454-A665717AB7C7}" type="sibTrans" cxnId="{D7564F6E-9015-4F13-BA3F-8CC749A07C86}">
      <dgm:prSet/>
      <dgm:spPr/>
      <dgm:t>
        <a:bodyPr/>
        <a:lstStyle/>
        <a:p>
          <a:endParaRPr lang="en-US"/>
        </a:p>
      </dgm:t>
    </dgm:pt>
    <dgm:pt modelId="{7F3C7274-8CC1-4655-AFE3-A3332C9A44AA}">
      <dgm:prSet/>
      <dgm:spPr/>
      <dgm:t>
        <a:bodyPr/>
        <a:lstStyle/>
        <a:p>
          <a:r>
            <a:rPr lang="en-GB"/>
            <a:t>Rowley, C. &amp; Cooper, H. (2009) </a:t>
          </a:r>
          <a:r>
            <a:rPr lang="en-GB" i="1"/>
            <a:t>Cross-curricular approaches to teaching and learning</a:t>
          </a:r>
          <a:r>
            <a:rPr lang="en-GB"/>
            <a:t>. London:Sage.</a:t>
          </a:r>
          <a:endParaRPr lang="en-US"/>
        </a:p>
      </dgm:t>
    </dgm:pt>
    <dgm:pt modelId="{E1AB3EDD-D239-4371-8B61-37AE1C570DCA}" type="parTrans" cxnId="{A8E3558E-420F-4FAD-9943-2036676F8F55}">
      <dgm:prSet/>
      <dgm:spPr/>
      <dgm:t>
        <a:bodyPr/>
        <a:lstStyle/>
        <a:p>
          <a:endParaRPr lang="en-US"/>
        </a:p>
      </dgm:t>
    </dgm:pt>
    <dgm:pt modelId="{C9EFA302-525B-456B-B8EA-06931D238FBF}" type="sibTrans" cxnId="{A8E3558E-420F-4FAD-9943-2036676F8F55}">
      <dgm:prSet/>
      <dgm:spPr/>
      <dgm:t>
        <a:bodyPr/>
        <a:lstStyle/>
        <a:p>
          <a:endParaRPr lang="en-US"/>
        </a:p>
      </dgm:t>
    </dgm:pt>
    <dgm:pt modelId="{428CCDFF-43C4-49A0-89A9-9560F1962F31}" type="pres">
      <dgm:prSet presAssocID="{2B29E91C-A50C-40FB-8C45-053572646286}" presName="root" presStyleCnt="0">
        <dgm:presLayoutVars>
          <dgm:dir/>
          <dgm:resizeHandles val="exact"/>
        </dgm:presLayoutVars>
      </dgm:prSet>
      <dgm:spPr/>
    </dgm:pt>
    <dgm:pt modelId="{7C0E957F-1DE6-4284-96AE-D19ABCE8A1A6}" type="pres">
      <dgm:prSet presAssocID="{AEC04745-6B40-4FCC-A557-C3E6578B40F2}" presName="compNode" presStyleCnt="0"/>
      <dgm:spPr/>
    </dgm:pt>
    <dgm:pt modelId="{79CF3D28-3784-409C-A2F9-9F4F16DA0B80}" type="pres">
      <dgm:prSet presAssocID="{AEC04745-6B40-4FCC-A557-C3E6578B40F2}" presName="bgRect" presStyleLbl="bgShp" presStyleIdx="0" presStyleCnt="4"/>
      <dgm:spPr/>
    </dgm:pt>
    <dgm:pt modelId="{723CC432-D868-43E3-A8B4-FF3643DC2234}" type="pres">
      <dgm:prSet presAssocID="{AEC04745-6B40-4FCC-A557-C3E6578B40F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48D6984-3C18-4C94-8BAA-ACD43F26C655}" type="pres">
      <dgm:prSet presAssocID="{AEC04745-6B40-4FCC-A557-C3E6578B40F2}" presName="spaceRect" presStyleCnt="0"/>
      <dgm:spPr/>
    </dgm:pt>
    <dgm:pt modelId="{1BB9B7C4-066A-4FB2-A6AD-4E311C8F5A14}" type="pres">
      <dgm:prSet presAssocID="{AEC04745-6B40-4FCC-A557-C3E6578B40F2}" presName="parTx" presStyleLbl="revTx" presStyleIdx="0" presStyleCnt="4">
        <dgm:presLayoutVars>
          <dgm:chMax val="0"/>
          <dgm:chPref val="0"/>
        </dgm:presLayoutVars>
      </dgm:prSet>
      <dgm:spPr/>
    </dgm:pt>
    <dgm:pt modelId="{D78B5920-D882-43B5-B497-789AB97C83E3}" type="pres">
      <dgm:prSet presAssocID="{E16A5015-49C6-44EC-B2C8-36A95E9A9F2D}" presName="sibTrans" presStyleCnt="0"/>
      <dgm:spPr/>
    </dgm:pt>
    <dgm:pt modelId="{5D0BFE7D-E53B-49D8-8EB1-396649A62750}" type="pres">
      <dgm:prSet presAssocID="{1B0EADDE-15D3-4273-ABD1-E00DAA6A67E9}" presName="compNode" presStyleCnt="0"/>
      <dgm:spPr/>
    </dgm:pt>
    <dgm:pt modelId="{D4AD26EF-B8EA-46AB-B3D7-685EC08C1EB5}" type="pres">
      <dgm:prSet presAssocID="{1B0EADDE-15D3-4273-ABD1-E00DAA6A67E9}" presName="bgRect" presStyleLbl="bgShp" presStyleIdx="1" presStyleCnt="4"/>
      <dgm:spPr/>
    </dgm:pt>
    <dgm:pt modelId="{71B7A073-F3E3-41D4-9E84-AA77FA96D90A}" type="pres">
      <dgm:prSet presAssocID="{1B0EADDE-15D3-4273-ABD1-E00DAA6A67E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A8CACBB-C05B-408A-B2A0-E1796AEC111A}" type="pres">
      <dgm:prSet presAssocID="{1B0EADDE-15D3-4273-ABD1-E00DAA6A67E9}" presName="spaceRect" presStyleCnt="0"/>
      <dgm:spPr/>
    </dgm:pt>
    <dgm:pt modelId="{561C6A8A-C4CC-41CC-9DC4-16386E08C0ED}" type="pres">
      <dgm:prSet presAssocID="{1B0EADDE-15D3-4273-ABD1-E00DAA6A67E9}" presName="parTx" presStyleLbl="revTx" presStyleIdx="1" presStyleCnt="4">
        <dgm:presLayoutVars>
          <dgm:chMax val="0"/>
          <dgm:chPref val="0"/>
        </dgm:presLayoutVars>
      </dgm:prSet>
      <dgm:spPr/>
    </dgm:pt>
    <dgm:pt modelId="{E14DA855-DD25-45B8-B25E-97866C92EDD1}" type="pres">
      <dgm:prSet presAssocID="{C9132702-51D8-48FA-8B56-1A29F750363A}" presName="sibTrans" presStyleCnt="0"/>
      <dgm:spPr/>
    </dgm:pt>
    <dgm:pt modelId="{63217792-08F9-4467-AB45-3D56A0472ABC}" type="pres">
      <dgm:prSet presAssocID="{BDD4CC33-6C49-4EFC-9160-6D83BD98F2A5}" presName="compNode" presStyleCnt="0"/>
      <dgm:spPr/>
    </dgm:pt>
    <dgm:pt modelId="{6983814A-C946-43CF-BFF0-FF4623692651}" type="pres">
      <dgm:prSet presAssocID="{BDD4CC33-6C49-4EFC-9160-6D83BD98F2A5}" presName="bgRect" presStyleLbl="bgShp" presStyleIdx="2" presStyleCnt="4"/>
      <dgm:spPr/>
    </dgm:pt>
    <dgm:pt modelId="{017131C8-E1B7-40F0-AA72-9670B36DF002}" type="pres">
      <dgm:prSet presAssocID="{BDD4CC33-6C49-4EFC-9160-6D83BD98F2A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335E5CC3-5B83-4D1D-B419-3A3C6A3EB967}" type="pres">
      <dgm:prSet presAssocID="{BDD4CC33-6C49-4EFC-9160-6D83BD98F2A5}" presName="spaceRect" presStyleCnt="0"/>
      <dgm:spPr/>
    </dgm:pt>
    <dgm:pt modelId="{E49BF677-1FF2-4787-913A-13310695D134}" type="pres">
      <dgm:prSet presAssocID="{BDD4CC33-6C49-4EFC-9160-6D83BD98F2A5}" presName="parTx" presStyleLbl="revTx" presStyleIdx="2" presStyleCnt="4">
        <dgm:presLayoutVars>
          <dgm:chMax val="0"/>
          <dgm:chPref val="0"/>
        </dgm:presLayoutVars>
      </dgm:prSet>
      <dgm:spPr/>
    </dgm:pt>
    <dgm:pt modelId="{9C3F5ABD-6775-4260-80E8-912D22B43E74}" type="pres">
      <dgm:prSet presAssocID="{3E47D945-DF5D-45A9-9454-A665717AB7C7}" presName="sibTrans" presStyleCnt="0"/>
      <dgm:spPr/>
    </dgm:pt>
    <dgm:pt modelId="{69790529-7354-42BA-930B-EB6BA184FD4D}" type="pres">
      <dgm:prSet presAssocID="{7F3C7274-8CC1-4655-AFE3-A3332C9A44AA}" presName="compNode" presStyleCnt="0"/>
      <dgm:spPr/>
    </dgm:pt>
    <dgm:pt modelId="{35347679-B0CC-4041-A956-32E9F1A05291}" type="pres">
      <dgm:prSet presAssocID="{7F3C7274-8CC1-4655-AFE3-A3332C9A44AA}" presName="bgRect" presStyleLbl="bgShp" presStyleIdx="3" presStyleCnt="4"/>
      <dgm:spPr/>
    </dgm:pt>
    <dgm:pt modelId="{6F75EBD5-3638-4A47-911D-989D99811C85}" type="pres">
      <dgm:prSet presAssocID="{7F3C7274-8CC1-4655-AFE3-A3332C9A44A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59D3F44D-6D8B-418F-A627-099B5531AC9D}" type="pres">
      <dgm:prSet presAssocID="{7F3C7274-8CC1-4655-AFE3-A3332C9A44AA}" presName="spaceRect" presStyleCnt="0"/>
      <dgm:spPr/>
    </dgm:pt>
    <dgm:pt modelId="{C8D410DD-1963-453C-A6E7-A8CF36BC6A93}" type="pres">
      <dgm:prSet presAssocID="{7F3C7274-8CC1-4655-AFE3-A3332C9A44A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7FF870D-2C79-463B-9EC7-D0558B5C1F61}" type="presOf" srcId="{7F3C7274-8CC1-4655-AFE3-A3332C9A44AA}" destId="{C8D410DD-1963-453C-A6E7-A8CF36BC6A93}" srcOrd="0" destOrd="0" presId="urn:microsoft.com/office/officeart/2018/2/layout/IconVerticalSolidList"/>
    <dgm:cxn modelId="{9125B427-9FAA-4E75-971E-BC11423D994D}" type="presOf" srcId="{AEC04745-6B40-4FCC-A557-C3E6578B40F2}" destId="{1BB9B7C4-066A-4FB2-A6AD-4E311C8F5A14}" srcOrd="0" destOrd="0" presId="urn:microsoft.com/office/officeart/2018/2/layout/IconVerticalSolidList"/>
    <dgm:cxn modelId="{7838D75D-018B-4322-8F81-0A1F5E08710D}" type="presOf" srcId="{BDD4CC33-6C49-4EFC-9160-6D83BD98F2A5}" destId="{E49BF677-1FF2-4787-913A-13310695D134}" srcOrd="0" destOrd="0" presId="urn:microsoft.com/office/officeart/2018/2/layout/IconVerticalSolidList"/>
    <dgm:cxn modelId="{1AACBF6C-4877-4BF7-9996-DFF01AF3C74D}" type="presOf" srcId="{2B29E91C-A50C-40FB-8C45-053572646286}" destId="{428CCDFF-43C4-49A0-89A9-9560F1962F31}" srcOrd="0" destOrd="0" presId="urn:microsoft.com/office/officeart/2018/2/layout/IconVerticalSolidList"/>
    <dgm:cxn modelId="{D7564F6E-9015-4F13-BA3F-8CC749A07C86}" srcId="{2B29E91C-A50C-40FB-8C45-053572646286}" destId="{BDD4CC33-6C49-4EFC-9160-6D83BD98F2A5}" srcOrd="2" destOrd="0" parTransId="{390C4BCC-CDC1-4B0A-AAC9-CC85942A0257}" sibTransId="{3E47D945-DF5D-45A9-9454-A665717AB7C7}"/>
    <dgm:cxn modelId="{36E91558-038F-46CC-BAFC-33CFE00B8B47}" srcId="{2B29E91C-A50C-40FB-8C45-053572646286}" destId="{1B0EADDE-15D3-4273-ABD1-E00DAA6A67E9}" srcOrd="1" destOrd="0" parTransId="{F54EF8D1-F204-4168-8811-AA8B502F3B9D}" sibTransId="{C9132702-51D8-48FA-8B56-1A29F750363A}"/>
    <dgm:cxn modelId="{A8E3558E-420F-4FAD-9943-2036676F8F55}" srcId="{2B29E91C-A50C-40FB-8C45-053572646286}" destId="{7F3C7274-8CC1-4655-AFE3-A3332C9A44AA}" srcOrd="3" destOrd="0" parTransId="{E1AB3EDD-D239-4371-8B61-37AE1C570DCA}" sibTransId="{C9EFA302-525B-456B-B8EA-06931D238FBF}"/>
    <dgm:cxn modelId="{4DC7B398-0637-484B-89DC-C7D40D7AFC10}" type="presOf" srcId="{1B0EADDE-15D3-4273-ABD1-E00DAA6A67E9}" destId="{561C6A8A-C4CC-41CC-9DC4-16386E08C0ED}" srcOrd="0" destOrd="0" presId="urn:microsoft.com/office/officeart/2018/2/layout/IconVerticalSolidList"/>
    <dgm:cxn modelId="{9A5B3BC9-3335-4B36-9D65-E9FEC2143188}" srcId="{2B29E91C-A50C-40FB-8C45-053572646286}" destId="{AEC04745-6B40-4FCC-A557-C3E6578B40F2}" srcOrd="0" destOrd="0" parTransId="{A109ECC3-D985-4B3E-B701-DAFF313005ED}" sibTransId="{E16A5015-49C6-44EC-B2C8-36A95E9A9F2D}"/>
    <dgm:cxn modelId="{60C56FD4-41EA-4FD2-96F7-9D766C4F7C9E}" type="presParOf" srcId="{428CCDFF-43C4-49A0-89A9-9560F1962F31}" destId="{7C0E957F-1DE6-4284-96AE-D19ABCE8A1A6}" srcOrd="0" destOrd="0" presId="urn:microsoft.com/office/officeart/2018/2/layout/IconVerticalSolidList"/>
    <dgm:cxn modelId="{754ABF87-1183-4FA2-A7CE-7B2B19896479}" type="presParOf" srcId="{7C0E957F-1DE6-4284-96AE-D19ABCE8A1A6}" destId="{79CF3D28-3784-409C-A2F9-9F4F16DA0B80}" srcOrd="0" destOrd="0" presId="urn:microsoft.com/office/officeart/2018/2/layout/IconVerticalSolidList"/>
    <dgm:cxn modelId="{482C317E-B2B7-4084-B534-ABC333AD2A11}" type="presParOf" srcId="{7C0E957F-1DE6-4284-96AE-D19ABCE8A1A6}" destId="{723CC432-D868-43E3-A8B4-FF3643DC2234}" srcOrd="1" destOrd="0" presId="urn:microsoft.com/office/officeart/2018/2/layout/IconVerticalSolidList"/>
    <dgm:cxn modelId="{F6857A32-2669-4F72-9EFD-AAFD4EB96EDC}" type="presParOf" srcId="{7C0E957F-1DE6-4284-96AE-D19ABCE8A1A6}" destId="{948D6984-3C18-4C94-8BAA-ACD43F26C655}" srcOrd="2" destOrd="0" presId="urn:microsoft.com/office/officeart/2018/2/layout/IconVerticalSolidList"/>
    <dgm:cxn modelId="{FD3A34D2-B7A1-4B0A-8592-1EA00FB5F78B}" type="presParOf" srcId="{7C0E957F-1DE6-4284-96AE-D19ABCE8A1A6}" destId="{1BB9B7C4-066A-4FB2-A6AD-4E311C8F5A14}" srcOrd="3" destOrd="0" presId="urn:microsoft.com/office/officeart/2018/2/layout/IconVerticalSolidList"/>
    <dgm:cxn modelId="{6FA1932C-9D74-470D-9274-10E92099F154}" type="presParOf" srcId="{428CCDFF-43C4-49A0-89A9-9560F1962F31}" destId="{D78B5920-D882-43B5-B497-789AB97C83E3}" srcOrd="1" destOrd="0" presId="urn:microsoft.com/office/officeart/2018/2/layout/IconVerticalSolidList"/>
    <dgm:cxn modelId="{63A1AD18-7E4A-41E3-987A-F4451C13931E}" type="presParOf" srcId="{428CCDFF-43C4-49A0-89A9-9560F1962F31}" destId="{5D0BFE7D-E53B-49D8-8EB1-396649A62750}" srcOrd="2" destOrd="0" presId="urn:microsoft.com/office/officeart/2018/2/layout/IconVerticalSolidList"/>
    <dgm:cxn modelId="{F3E4BED1-E2EC-4A97-ADE8-AC6A1B2001DC}" type="presParOf" srcId="{5D0BFE7D-E53B-49D8-8EB1-396649A62750}" destId="{D4AD26EF-B8EA-46AB-B3D7-685EC08C1EB5}" srcOrd="0" destOrd="0" presId="urn:microsoft.com/office/officeart/2018/2/layout/IconVerticalSolidList"/>
    <dgm:cxn modelId="{DC59C214-8F59-4689-BC27-3A54566E8B1E}" type="presParOf" srcId="{5D0BFE7D-E53B-49D8-8EB1-396649A62750}" destId="{71B7A073-F3E3-41D4-9E84-AA77FA96D90A}" srcOrd="1" destOrd="0" presId="urn:microsoft.com/office/officeart/2018/2/layout/IconVerticalSolidList"/>
    <dgm:cxn modelId="{5E59EB89-CB36-4C5C-8092-26579FBB39FB}" type="presParOf" srcId="{5D0BFE7D-E53B-49D8-8EB1-396649A62750}" destId="{BA8CACBB-C05B-408A-B2A0-E1796AEC111A}" srcOrd="2" destOrd="0" presId="urn:microsoft.com/office/officeart/2018/2/layout/IconVerticalSolidList"/>
    <dgm:cxn modelId="{7F715DDE-19FD-4D68-8664-4EA05CFDB325}" type="presParOf" srcId="{5D0BFE7D-E53B-49D8-8EB1-396649A62750}" destId="{561C6A8A-C4CC-41CC-9DC4-16386E08C0ED}" srcOrd="3" destOrd="0" presId="urn:microsoft.com/office/officeart/2018/2/layout/IconVerticalSolidList"/>
    <dgm:cxn modelId="{EE96225B-FD9C-4E04-998E-93DF2DA2165E}" type="presParOf" srcId="{428CCDFF-43C4-49A0-89A9-9560F1962F31}" destId="{E14DA855-DD25-45B8-B25E-97866C92EDD1}" srcOrd="3" destOrd="0" presId="urn:microsoft.com/office/officeart/2018/2/layout/IconVerticalSolidList"/>
    <dgm:cxn modelId="{CA7DBFD9-C47F-493E-9AF3-B0FFDDE89EFE}" type="presParOf" srcId="{428CCDFF-43C4-49A0-89A9-9560F1962F31}" destId="{63217792-08F9-4467-AB45-3D56A0472ABC}" srcOrd="4" destOrd="0" presId="urn:microsoft.com/office/officeart/2018/2/layout/IconVerticalSolidList"/>
    <dgm:cxn modelId="{6B4A801F-6E4D-4EF5-83EA-2E179DA74B66}" type="presParOf" srcId="{63217792-08F9-4467-AB45-3D56A0472ABC}" destId="{6983814A-C946-43CF-BFF0-FF4623692651}" srcOrd="0" destOrd="0" presId="urn:microsoft.com/office/officeart/2018/2/layout/IconVerticalSolidList"/>
    <dgm:cxn modelId="{E7003C4F-C9B8-42A4-8CD9-EE4E033F745E}" type="presParOf" srcId="{63217792-08F9-4467-AB45-3D56A0472ABC}" destId="{017131C8-E1B7-40F0-AA72-9670B36DF002}" srcOrd="1" destOrd="0" presId="urn:microsoft.com/office/officeart/2018/2/layout/IconVerticalSolidList"/>
    <dgm:cxn modelId="{CFF4F4D7-AD79-4DA1-A56C-B0C22247E7E3}" type="presParOf" srcId="{63217792-08F9-4467-AB45-3D56A0472ABC}" destId="{335E5CC3-5B83-4D1D-B419-3A3C6A3EB967}" srcOrd="2" destOrd="0" presId="urn:microsoft.com/office/officeart/2018/2/layout/IconVerticalSolidList"/>
    <dgm:cxn modelId="{5EBF2850-C1E7-4205-8C0E-CE0E9CA8306E}" type="presParOf" srcId="{63217792-08F9-4467-AB45-3D56A0472ABC}" destId="{E49BF677-1FF2-4787-913A-13310695D134}" srcOrd="3" destOrd="0" presId="urn:microsoft.com/office/officeart/2018/2/layout/IconVerticalSolidList"/>
    <dgm:cxn modelId="{9E3604C5-1EEE-4BD3-BF22-5B8B2755D639}" type="presParOf" srcId="{428CCDFF-43C4-49A0-89A9-9560F1962F31}" destId="{9C3F5ABD-6775-4260-80E8-912D22B43E74}" srcOrd="5" destOrd="0" presId="urn:microsoft.com/office/officeart/2018/2/layout/IconVerticalSolidList"/>
    <dgm:cxn modelId="{950A8164-226D-40D4-8501-DA53C287E808}" type="presParOf" srcId="{428CCDFF-43C4-49A0-89A9-9560F1962F31}" destId="{69790529-7354-42BA-930B-EB6BA184FD4D}" srcOrd="6" destOrd="0" presId="urn:microsoft.com/office/officeart/2018/2/layout/IconVerticalSolidList"/>
    <dgm:cxn modelId="{9FC49502-0860-4071-B8B8-E6EB9BBB4694}" type="presParOf" srcId="{69790529-7354-42BA-930B-EB6BA184FD4D}" destId="{35347679-B0CC-4041-A956-32E9F1A05291}" srcOrd="0" destOrd="0" presId="urn:microsoft.com/office/officeart/2018/2/layout/IconVerticalSolidList"/>
    <dgm:cxn modelId="{74FAE716-9A58-4EC8-963F-F6A3B6F8CC14}" type="presParOf" srcId="{69790529-7354-42BA-930B-EB6BA184FD4D}" destId="{6F75EBD5-3638-4A47-911D-989D99811C85}" srcOrd="1" destOrd="0" presId="urn:microsoft.com/office/officeart/2018/2/layout/IconVerticalSolidList"/>
    <dgm:cxn modelId="{C68204DE-4AC6-4D5E-9A02-A1AC757000A0}" type="presParOf" srcId="{69790529-7354-42BA-930B-EB6BA184FD4D}" destId="{59D3F44D-6D8B-418F-A627-099B5531AC9D}" srcOrd="2" destOrd="0" presId="urn:microsoft.com/office/officeart/2018/2/layout/IconVerticalSolidList"/>
    <dgm:cxn modelId="{47A85D4E-8B14-409C-9A00-847780645D66}" type="presParOf" srcId="{69790529-7354-42BA-930B-EB6BA184FD4D}" destId="{C8D410DD-1963-453C-A6E7-A8CF36BC6A9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3C38F9-87B3-43CF-A801-00B4FF794842}">
      <dsp:nvSpPr>
        <dsp:cNvPr id="0" name=""/>
        <dsp:cNvSpPr/>
      </dsp:nvSpPr>
      <dsp:spPr>
        <a:xfrm>
          <a:off x="2738930" y="2116157"/>
          <a:ext cx="2684798" cy="2322459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Party</a:t>
          </a:r>
        </a:p>
      </dsp:txBody>
      <dsp:txXfrm>
        <a:off x="3183839" y="2501021"/>
        <a:ext cx="1794980" cy="1552731"/>
      </dsp:txXfrm>
    </dsp:sp>
    <dsp:sp modelId="{0F5DD43D-D446-4CE1-A118-FD6FBF8B4DA3}">
      <dsp:nvSpPr>
        <dsp:cNvPr id="0" name=""/>
        <dsp:cNvSpPr/>
      </dsp:nvSpPr>
      <dsp:spPr>
        <a:xfrm>
          <a:off x="4382221" y="1001139"/>
          <a:ext cx="1012966" cy="872804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C21758-6C89-43A2-B490-67D5A594D046}">
      <dsp:nvSpPr>
        <dsp:cNvPr id="0" name=""/>
        <dsp:cNvSpPr/>
      </dsp:nvSpPr>
      <dsp:spPr>
        <a:xfrm>
          <a:off x="2948330" y="0"/>
          <a:ext cx="2200173" cy="1903408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Cards, letters, invitations, writing labels</a:t>
          </a:r>
        </a:p>
      </dsp:txBody>
      <dsp:txXfrm>
        <a:off x="3312946" y="315435"/>
        <a:ext cx="1470941" cy="1272538"/>
      </dsp:txXfrm>
    </dsp:sp>
    <dsp:sp modelId="{1B7DFBF2-541C-4358-A294-AB341F43E1DD}">
      <dsp:nvSpPr>
        <dsp:cNvPr id="0" name=""/>
        <dsp:cNvSpPr/>
      </dsp:nvSpPr>
      <dsp:spPr>
        <a:xfrm>
          <a:off x="5564432" y="2632819"/>
          <a:ext cx="1012966" cy="872804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EADBC1-A90F-4C49-97A5-86E4006AB134}">
      <dsp:nvSpPr>
        <dsp:cNvPr id="0" name=""/>
        <dsp:cNvSpPr/>
      </dsp:nvSpPr>
      <dsp:spPr>
        <a:xfrm>
          <a:off x="4966144" y="1170723"/>
          <a:ext cx="2200173" cy="1903408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Weights, measures, 1:1 correspondence, shapes, counting, number sequencing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Graphs – eye/hair</a:t>
          </a:r>
        </a:p>
      </dsp:txBody>
      <dsp:txXfrm>
        <a:off x="5330760" y="1486158"/>
        <a:ext cx="1470941" cy="1272538"/>
      </dsp:txXfrm>
    </dsp:sp>
    <dsp:sp modelId="{23773999-E68E-4521-B211-7EB5BB7BDCBE}">
      <dsp:nvSpPr>
        <dsp:cNvPr id="0" name=""/>
        <dsp:cNvSpPr/>
      </dsp:nvSpPr>
      <dsp:spPr>
        <a:xfrm>
          <a:off x="4743192" y="4474679"/>
          <a:ext cx="1012966" cy="872804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D6BB86-E697-458A-B895-E4789B841F02}">
      <dsp:nvSpPr>
        <dsp:cNvPr id="0" name=""/>
        <dsp:cNvSpPr/>
      </dsp:nvSpPr>
      <dsp:spPr>
        <a:xfrm>
          <a:off x="4966144" y="3472230"/>
          <a:ext cx="2200173" cy="1903408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Movement to music, colour mixing, singing, decorating cakes/wrapping paper</a:t>
          </a:r>
        </a:p>
      </dsp:txBody>
      <dsp:txXfrm>
        <a:off x="5330760" y="3787665"/>
        <a:ext cx="1470941" cy="1272538"/>
      </dsp:txXfrm>
    </dsp:sp>
    <dsp:sp modelId="{D965883B-7FE3-40CD-9E31-1A835668E591}">
      <dsp:nvSpPr>
        <dsp:cNvPr id="0" name=""/>
        <dsp:cNvSpPr/>
      </dsp:nvSpPr>
      <dsp:spPr>
        <a:xfrm>
          <a:off x="2706017" y="4665871"/>
          <a:ext cx="1012966" cy="872804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A297F6-F9DB-4BFC-A80F-CC7825405F4C}">
      <dsp:nvSpPr>
        <dsp:cNvPr id="0" name=""/>
        <dsp:cNvSpPr/>
      </dsp:nvSpPr>
      <dsp:spPr>
        <a:xfrm>
          <a:off x="2948330" y="4644264"/>
          <a:ext cx="2200173" cy="1903408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Celebrations around the world, costumes</a:t>
          </a:r>
          <a:r>
            <a:rPr lang="en-GB" sz="1300" kern="1200"/>
            <a:t>, greetings, </a:t>
          </a:r>
          <a:endParaRPr lang="en-GB" sz="1300" kern="1200" dirty="0"/>
        </a:p>
      </dsp:txBody>
      <dsp:txXfrm>
        <a:off x="3312946" y="4959699"/>
        <a:ext cx="1470941" cy="1272538"/>
      </dsp:txXfrm>
    </dsp:sp>
    <dsp:sp modelId="{7D76E588-BEC9-49B1-82A6-A2C37E170177}">
      <dsp:nvSpPr>
        <dsp:cNvPr id="0" name=""/>
        <dsp:cNvSpPr/>
      </dsp:nvSpPr>
      <dsp:spPr>
        <a:xfrm>
          <a:off x="1504446" y="3034846"/>
          <a:ext cx="1012966" cy="872804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B19BC8-0F15-4E3E-ABDB-E3835D2926D9}">
      <dsp:nvSpPr>
        <dsp:cNvPr id="0" name=""/>
        <dsp:cNvSpPr/>
      </dsp:nvSpPr>
      <dsp:spPr>
        <a:xfrm>
          <a:off x="921147" y="3473540"/>
          <a:ext cx="2200173" cy="1903408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Healthy foods, growth, wrapping gifts</a:t>
          </a:r>
        </a:p>
      </dsp:txBody>
      <dsp:txXfrm>
        <a:off x="1285763" y="3788975"/>
        <a:ext cx="1470941" cy="1272538"/>
      </dsp:txXfrm>
    </dsp:sp>
    <dsp:sp modelId="{E934C6DC-FB36-4FE3-BF44-87B2E8CDBCDC}">
      <dsp:nvSpPr>
        <dsp:cNvPr id="0" name=""/>
        <dsp:cNvSpPr/>
      </dsp:nvSpPr>
      <dsp:spPr>
        <a:xfrm>
          <a:off x="921147" y="1168104"/>
          <a:ext cx="2200173" cy="1903408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Melting, cooking, close up images, how toys work </a:t>
          </a:r>
        </a:p>
      </dsp:txBody>
      <dsp:txXfrm>
        <a:off x="1285763" y="1483539"/>
        <a:ext cx="1470941" cy="12725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3C38F9-87B3-43CF-A801-00B4FF794842}">
      <dsp:nvSpPr>
        <dsp:cNvPr id="0" name=""/>
        <dsp:cNvSpPr/>
      </dsp:nvSpPr>
      <dsp:spPr>
        <a:xfrm>
          <a:off x="2738930" y="2116157"/>
          <a:ext cx="2684798" cy="2322459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Parti!</a:t>
          </a:r>
          <a:endParaRPr lang="en-GB" sz="2800" kern="1200" dirty="0"/>
        </a:p>
      </dsp:txBody>
      <dsp:txXfrm>
        <a:off x="3183839" y="2501021"/>
        <a:ext cx="1794980" cy="1552731"/>
      </dsp:txXfrm>
    </dsp:sp>
    <dsp:sp modelId="{0F5DD43D-D446-4CE1-A118-FD6FBF8B4DA3}">
      <dsp:nvSpPr>
        <dsp:cNvPr id="0" name=""/>
        <dsp:cNvSpPr/>
      </dsp:nvSpPr>
      <dsp:spPr>
        <a:xfrm>
          <a:off x="4382221" y="1001139"/>
          <a:ext cx="1012966" cy="872804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C21758-6C89-43A2-B490-67D5A594D046}">
      <dsp:nvSpPr>
        <dsp:cNvPr id="0" name=""/>
        <dsp:cNvSpPr/>
      </dsp:nvSpPr>
      <dsp:spPr>
        <a:xfrm>
          <a:off x="2948330" y="0"/>
          <a:ext cx="2200173" cy="1903408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 err="1"/>
            <a:t>Cardiau</a:t>
          </a:r>
          <a:r>
            <a:rPr lang="en-GB" sz="1100" kern="1200" dirty="0"/>
            <a:t>, </a:t>
          </a:r>
          <a:r>
            <a:rPr lang="en-GB" sz="1100" kern="1200" dirty="0" err="1"/>
            <a:t>llythyron</a:t>
          </a:r>
          <a:r>
            <a:rPr lang="en-GB" sz="1100" kern="1200" dirty="0"/>
            <a:t> I </a:t>
          </a:r>
          <a:r>
            <a:rPr lang="en-GB" sz="1100" kern="1200" dirty="0" err="1"/>
            <a:t>ddiolch</a:t>
          </a:r>
          <a:r>
            <a:rPr lang="en-GB" sz="1100" kern="1200" dirty="0"/>
            <a:t>, </a:t>
          </a:r>
          <a:r>
            <a:rPr lang="en-GB" sz="1100" kern="1200" dirty="0" err="1"/>
            <a:t>gwahoddiadau</a:t>
          </a:r>
          <a:r>
            <a:rPr lang="en-GB" sz="1100" kern="1200" dirty="0"/>
            <a:t>, </a:t>
          </a:r>
          <a:r>
            <a:rPr lang="en-GB" sz="1100" kern="1200" dirty="0" err="1"/>
            <a:t>ysgrifennu</a:t>
          </a:r>
          <a:r>
            <a:rPr lang="en-GB" sz="1100" kern="1200" dirty="0"/>
            <a:t> </a:t>
          </a:r>
          <a:r>
            <a:rPr lang="en-GB" sz="1100" kern="1200" dirty="0" err="1"/>
            <a:t>labeli</a:t>
          </a:r>
          <a:endParaRPr lang="en-GB" sz="1100" kern="1200" dirty="0"/>
        </a:p>
      </dsp:txBody>
      <dsp:txXfrm>
        <a:off x="3312946" y="315435"/>
        <a:ext cx="1470941" cy="1272538"/>
      </dsp:txXfrm>
    </dsp:sp>
    <dsp:sp modelId="{1B7DFBF2-541C-4358-A294-AB341F43E1DD}">
      <dsp:nvSpPr>
        <dsp:cNvPr id="0" name=""/>
        <dsp:cNvSpPr/>
      </dsp:nvSpPr>
      <dsp:spPr>
        <a:xfrm>
          <a:off x="5564432" y="2632819"/>
          <a:ext cx="1012966" cy="872804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EADBC1-A90F-4C49-97A5-86E4006AB134}">
      <dsp:nvSpPr>
        <dsp:cNvPr id="0" name=""/>
        <dsp:cNvSpPr/>
      </dsp:nvSpPr>
      <dsp:spPr>
        <a:xfrm>
          <a:off x="4966144" y="1170723"/>
          <a:ext cx="2200173" cy="1903408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 err="1"/>
            <a:t>Pwysau</a:t>
          </a:r>
          <a:r>
            <a:rPr lang="en-GB" sz="1100" kern="1200" dirty="0"/>
            <a:t>, </a:t>
          </a:r>
          <a:r>
            <a:rPr lang="en-GB" sz="1100" kern="1200" dirty="0" err="1"/>
            <a:t>mesurau</a:t>
          </a:r>
          <a:r>
            <a:rPr lang="en-GB" sz="1100" kern="1200" dirty="0"/>
            <a:t>, </a:t>
          </a:r>
          <a:r>
            <a:rPr lang="en-GB" sz="1100" kern="1200" dirty="0" err="1"/>
            <a:t>cyfateb</a:t>
          </a:r>
          <a:r>
            <a:rPr lang="en-GB" sz="1100" kern="1200" dirty="0"/>
            <a:t> 1:1, </a:t>
          </a:r>
          <a:r>
            <a:rPr lang="en-GB" sz="1100" kern="1200" dirty="0" err="1"/>
            <a:t>siapaiau</a:t>
          </a:r>
          <a:r>
            <a:rPr lang="en-GB" sz="1100" kern="1200" dirty="0"/>
            <a:t>, </a:t>
          </a:r>
          <a:r>
            <a:rPr lang="en-GB" sz="1100" kern="1200" dirty="0" err="1"/>
            <a:t>cyfri</a:t>
          </a:r>
          <a:r>
            <a:rPr lang="en-GB" sz="1100" kern="1200" dirty="0"/>
            <a:t>, </a:t>
          </a:r>
          <a:r>
            <a:rPr lang="en-GB" sz="1100" kern="1200" dirty="0" err="1"/>
            <a:t>dilynianau</a:t>
          </a:r>
          <a:r>
            <a:rPr lang="en-GB" sz="1100" kern="1200" dirty="0"/>
            <a:t> </a:t>
          </a:r>
          <a:r>
            <a:rPr lang="en-GB" sz="1100" kern="1200" dirty="0" err="1"/>
            <a:t>rhif</a:t>
          </a:r>
          <a:r>
            <a:rPr lang="en-GB" sz="1100" kern="1200" dirty="0"/>
            <a:t>. </a:t>
          </a:r>
          <a:r>
            <a:rPr lang="en-GB" sz="1100" kern="1200" dirty="0" err="1"/>
            <a:t>Amser</a:t>
          </a:r>
          <a:endParaRPr lang="en-GB" sz="1100" kern="1200" dirty="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 err="1"/>
            <a:t>Graffiau</a:t>
          </a:r>
          <a:r>
            <a:rPr lang="en-GB" sz="1100" kern="1200" dirty="0"/>
            <a:t> – </a:t>
          </a:r>
          <a:r>
            <a:rPr lang="en-GB" sz="1100" kern="1200" dirty="0" err="1"/>
            <a:t>lliw</a:t>
          </a:r>
          <a:r>
            <a:rPr lang="en-GB" sz="1100" kern="1200" dirty="0"/>
            <a:t> </a:t>
          </a:r>
          <a:r>
            <a:rPr lang="en-GB" sz="1100" kern="1200" dirty="0" err="1"/>
            <a:t>llygaid</a:t>
          </a:r>
          <a:r>
            <a:rPr lang="en-GB" sz="1100" kern="1200" dirty="0"/>
            <a:t>/</a:t>
          </a:r>
          <a:r>
            <a:rPr lang="en-GB" sz="1100" kern="1200" dirty="0" err="1"/>
            <a:t>gwallt</a:t>
          </a:r>
          <a:r>
            <a:rPr lang="en-GB" sz="1100" kern="1200" dirty="0"/>
            <a:t>/</a:t>
          </a:r>
          <a:r>
            <a:rPr lang="en-GB" sz="1100" kern="1200" dirty="0" err="1"/>
            <a:t>hoff</a:t>
          </a:r>
          <a:r>
            <a:rPr lang="en-GB" sz="1100" kern="1200" dirty="0"/>
            <a:t> </a:t>
          </a:r>
          <a:r>
            <a:rPr lang="en-GB" sz="1100" kern="1200" dirty="0" err="1"/>
            <a:t>degan</a:t>
          </a:r>
          <a:r>
            <a:rPr lang="en-GB" sz="1100" kern="1200" dirty="0"/>
            <a:t>/</a:t>
          </a:r>
          <a:r>
            <a:rPr lang="en-GB" sz="1100" kern="1200" dirty="0" err="1"/>
            <a:t>hoff</a:t>
          </a:r>
          <a:r>
            <a:rPr lang="en-GB" sz="1100" kern="1200" dirty="0"/>
            <a:t> </a:t>
          </a:r>
          <a:r>
            <a:rPr lang="en-GB" sz="1100" kern="1200" dirty="0" err="1"/>
            <a:t>fwyd</a:t>
          </a:r>
          <a:r>
            <a:rPr lang="en-GB" sz="1100" kern="1200" dirty="0"/>
            <a:t> parti</a:t>
          </a:r>
        </a:p>
      </dsp:txBody>
      <dsp:txXfrm>
        <a:off x="5330760" y="1486158"/>
        <a:ext cx="1470941" cy="1272538"/>
      </dsp:txXfrm>
    </dsp:sp>
    <dsp:sp modelId="{23773999-E68E-4521-B211-7EB5BB7BDCBE}">
      <dsp:nvSpPr>
        <dsp:cNvPr id="0" name=""/>
        <dsp:cNvSpPr/>
      </dsp:nvSpPr>
      <dsp:spPr>
        <a:xfrm>
          <a:off x="4743192" y="4474679"/>
          <a:ext cx="1012966" cy="872804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D6BB86-E697-458A-B895-E4789B841F02}">
      <dsp:nvSpPr>
        <dsp:cNvPr id="0" name=""/>
        <dsp:cNvSpPr/>
      </dsp:nvSpPr>
      <dsp:spPr>
        <a:xfrm>
          <a:off x="4966144" y="3472230"/>
          <a:ext cx="2200173" cy="1903408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 err="1"/>
            <a:t>Symud</a:t>
          </a:r>
          <a:r>
            <a:rPr lang="en-GB" sz="1100" kern="1200" dirty="0"/>
            <a:t> </a:t>
          </a:r>
          <a:r>
            <a:rPr lang="en-GB" sz="1100" kern="1200" dirty="0" err="1"/>
            <a:t>i</a:t>
          </a:r>
          <a:r>
            <a:rPr lang="en-GB" sz="1100" kern="1200" dirty="0"/>
            <a:t> </a:t>
          </a:r>
          <a:r>
            <a:rPr lang="en-GB" sz="1100" kern="1200" dirty="0" err="1"/>
            <a:t>gerddoriaeth</a:t>
          </a:r>
          <a:r>
            <a:rPr lang="en-GB" sz="1100" kern="1200" dirty="0"/>
            <a:t>, </a:t>
          </a:r>
          <a:r>
            <a:rPr lang="en-GB" sz="1100" kern="1200" dirty="0" err="1"/>
            <a:t>cymysgu</a:t>
          </a:r>
          <a:r>
            <a:rPr lang="en-GB" sz="1100" kern="1200" dirty="0"/>
            <a:t> </a:t>
          </a:r>
          <a:r>
            <a:rPr lang="en-GB" sz="1100" kern="1200" dirty="0" err="1"/>
            <a:t>lliwiau</a:t>
          </a:r>
          <a:r>
            <a:rPr lang="en-GB" sz="1100" kern="1200" dirty="0"/>
            <a:t>, </a:t>
          </a:r>
          <a:r>
            <a:rPr lang="en-GB" sz="1100" kern="1200" dirty="0" err="1"/>
            <a:t>canu</a:t>
          </a:r>
          <a:r>
            <a:rPr lang="en-GB" sz="1100" kern="1200" dirty="0"/>
            <a:t>, </a:t>
          </a:r>
          <a:r>
            <a:rPr lang="en-GB" sz="1100" kern="1200" dirty="0" err="1"/>
            <a:t>addurno</a:t>
          </a:r>
          <a:r>
            <a:rPr lang="en-GB" sz="1100" kern="1200" dirty="0"/>
            <a:t> </a:t>
          </a:r>
          <a:r>
            <a:rPr lang="en-GB" sz="1100" kern="1200" dirty="0" err="1"/>
            <a:t>cacennau</a:t>
          </a:r>
          <a:r>
            <a:rPr lang="en-GB" sz="1100" kern="1200" dirty="0"/>
            <a:t>/</a:t>
          </a:r>
          <a:r>
            <a:rPr lang="en-GB" sz="1100" kern="1200" dirty="0" err="1"/>
            <a:t>papur</a:t>
          </a:r>
          <a:r>
            <a:rPr lang="en-GB" sz="1100" kern="1200" dirty="0"/>
            <a:t> </a:t>
          </a:r>
          <a:r>
            <a:rPr lang="en-GB" sz="1100" kern="1200" dirty="0" err="1"/>
            <a:t>lapio</a:t>
          </a:r>
          <a:endParaRPr lang="en-GB" sz="1100" kern="1200" dirty="0"/>
        </a:p>
      </dsp:txBody>
      <dsp:txXfrm>
        <a:off x="5330760" y="3787665"/>
        <a:ext cx="1470941" cy="1272538"/>
      </dsp:txXfrm>
    </dsp:sp>
    <dsp:sp modelId="{D965883B-7FE3-40CD-9E31-1A835668E591}">
      <dsp:nvSpPr>
        <dsp:cNvPr id="0" name=""/>
        <dsp:cNvSpPr/>
      </dsp:nvSpPr>
      <dsp:spPr>
        <a:xfrm>
          <a:off x="2706017" y="4665871"/>
          <a:ext cx="1012966" cy="872804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A297F6-F9DB-4BFC-A80F-CC7825405F4C}">
      <dsp:nvSpPr>
        <dsp:cNvPr id="0" name=""/>
        <dsp:cNvSpPr/>
      </dsp:nvSpPr>
      <dsp:spPr>
        <a:xfrm>
          <a:off x="2948330" y="4644264"/>
          <a:ext cx="2200173" cy="1903408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 err="1"/>
            <a:t>Dathliadau</a:t>
          </a:r>
          <a:r>
            <a:rPr lang="en-GB" sz="1100" kern="1200" dirty="0"/>
            <a:t> o </a:t>
          </a:r>
          <a:r>
            <a:rPr lang="en-GB" sz="1100" kern="1200" dirty="0" err="1"/>
            <a:t>gwmpas</a:t>
          </a:r>
          <a:r>
            <a:rPr lang="en-GB" sz="1100" kern="1200" dirty="0"/>
            <a:t> y </a:t>
          </a:r>
          <a:r>
            <a:rPr lang="en-GB" sz="1100" kern="1200" dirty="0" err="1"/>
            <a:t>byd</a:t>
          </a:r>
          <a:r>
            <a:rPr lang="en-GB" sz="1100" kern="1200" dirty="0"/>
            <a:t>, </a:t>
          </a:r>
          <a:r>
            <a:rPr lang="en-GB" sz="1100" kern="1200" dirty="0" err="1"/>
            <a:t>gwisgoedd</a:t>
          </a:r>
          <a:r>
            <a:rPr lang="en-GB" sz="1100" kern="1200" dirty="0"/>
            <a:t>, </a:t>
          </a:r>
          <a:r>
            <a:rPr lang="en-GB" sz="1100" kern="1200" dirty="0" err="1"/>
            <a:t>cyfarchion</a:t>
          </a:r>
          <a:r>
            <a:rPr lang="en-GB" sz="1100" kern="1200" dirty="0"/>
            <a:t>. </a:t>
          </a:r>
        </a:p>
      </dsp:txBody>
      <dsp:txXfrm>
        <a:off x="3312946" y="4959699"/>
        <a:ext cx="1470941" cy="1272538"/>
      </dsp:txXfrm>
    </dsp:sp>
    <dsp:sp modelId="{7D76E588-BEC9-49B1-82A6-A2C37E170177}">
      <dsp:nvSpPr>
        <dsp:cNvPr id="0" name=""/>
        <dsp:cNvSpPr/>
      </dsp:nvSpPr>
      <dsp:spPr>
        <a:xfrm>
          <a:off x="1504446" y="3034846"/>
          <a:ext cx="1012966" cy="872804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B19BC8-0F15-4E3E-ABDB-E3835D2926D9}">
      <dsp:nvSpPr>
        <dsp:cNvPr id="0" name=""/>
        <dsp:cNvSpPr/>
      </dsp:nvSpPr>
      <dsp:spPr>
        <a:xfrm>
          <a:off x="921147" y="3473540"/>
          <a:ext cx="2200173" cy="1903408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 err="1"/>
            <a:t>Bwydydd</a:t>
          </a:r>
          <a:r>
            <a:rPr lang="en-GB" sz="1100" kern="1200" dirty="0"/>
            <a:t> </a:t>
          </a:r>
          <a:r>
            <a:rPr lang="en-GB" sz="1100" kern="1200" dirty="0" err="1"/>
            <a:t>iachus</a:t>
          </a:r>
          <a:r>
            <a:rPr lang="en-GB" sz="1100" kern="1200" dirty="0"/>
            <a:t>, </a:t>
          </a:r>
          <a:r>
            <a:rPr lang="en-GB" sz="1100" kern="1200" dirty="0" err="1"/>
            <a:t>tyfu</a:t>
          </a:r>
          <a:r>
            <a:rPr lang="en-GB" sz="1100" kern="1200" dirty="0"/>
            <a:t>, </a:t>
          </a:r>
          <a:r>
            <a:rPr lang="en-GB" sz="1100" kern="1200" dirty="0" err="1"/>
            <a:t>rhoi</a:t>
          </a:r>
          <a:r>
            <a:rPr lang="en-GB" sz="1100" kern="1200" dirty="0"/>
            <a:t> </a:t>
          </a:r>
          <a:r>
            <a:rPr lang="en-GB" sz="1100" kern="1200" dirty="0" err="1"/>
            <a:t>anrhegion</a:t>
          </a:r>
          <a:endParaRPr lang="en-GB" sz="1100" kern="1200" dirty="0"/>
        </a:p>
      </dsp:txBody>
      <dsp:txXfrm>
        <a:off x="1285763" y="3788975"/>
        <a:ext cx="1470941" cy="1272538"/>
      </dsp:txXfrm>
    </dsp:sp>
    <dsp:sp modelId="{E934C6DC-FB36-4FE3-BF44-87B2E8CDBCDC}">
      <dsp:nvSpPr>
        <dsp:cNvPr id="0" name=""/>
        <dsp:cNvSpPr/>
      </dsp:nvSpPr>
      <dsp:spPr>
        <a:xfrm>
          <a:off x="921147" y="1168104"/>
          <a:ext cx="2200173" cy="1903408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 err="1"/>
            <a:t>Hydoddi</a:t>
          </a:r>
          <a:r>
            <a:rPr lang="en-GB" sz="1100" kern="1200" dirty="0"/>
            <a:t>, </a:t>
          </a:r>
          <a:r>
            <a:rPr lang="en-GB" sz="1100" kern="1200" dirty="0" err="1"/>
            <a:t>coginio</a:t>
          </a:r>
          <a:r>
            <a:rPr lang="en-GB" sz="1100" kern="1200" dirty="0"/>
            <a:t>, </a:t>
          </a:r>
          <a:r>
            <a:rPr lang="en-GB" sz="1100" kern="1200" dirty="0" err="1"/>
            <a:t>delweddau</a:t>
          </a:r>
          <a:r>
            <a:rPr lang="en-GB" sz="1100" kern="1200" dirty="0"/>
            <a:t> </a:t>
          </a:r>
          <a:r>
            <a:rPr lang="en-GB" sz="1100" kern="1200" dirty="0" err="1"/>
            <a:t>agos</a:t>
          </a:r>
          <a:r>
            <a:rPr lang="en-GB" sz="1100" kern="1200" dirty="0"/>
            <a:t>, </a:t>
          </a:r>
          <a:r>
            <a:rPr lang="en-GB" sz="1100" kern="1200" dirty="0" err="1"/>
            <a:t>sut</a:t>
          </a:r>
          <a:r>
            <a:rPr lang="en-GB" sz="1100" kern="1200" dirty="0"/>
            <a:t> </a:t>
          </a:r>
          <a:r>
            <a:rPr lang="en-GB" sz="1100" kern="1200" dirty="0" err="1"/>
            <a:t>mae</a:t>
          </a:r>
          <a:r>
            <a:rPr lang="en-GB" sz="1100" kern="1200" dirty="0"/>
            <a:t> </a:t>
          </a:r>
          <a:r>
            <a:rPr lang="en-GB" sz="1100" kern="1200" dirty="0" err="1"/>
            <a:t>teganau’n</a:t>
          </a:r>
          <a:r>
            <a:rPr lang="en-GB" sz="1100" kern="1200" dirty="0"/>
            <a:t> </a:t>
          </a:r>
          <a:r>
            <a:rPr lang="en-GB" sz="1100" kern="1200" dirty="0" err="1"/>
            <a:t>gweithio</a:t>
          </a:r>
          <a:endParaRPr lang="en-GB" sz="1100" kern="1200" dirty="0"/>
        </a:p>
      </dsp:txBody>
      <dsp:txXfrm>
        <a:off x="1285763" y="1483539"/>
        <a:ext cx="1470941" cy="12725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CF3D28-3784-409C-A2F9-9F4F16DA0B80}">
      <dsp:nvSpPr>
        <dsp:cNvPr id="0" name=""/>
        <dsp:cNvSpPr/>
      </dsp:nvSpPr>
      <dsp:spPr>
        <a:xfrm>
          <a:off x="0" y="1698"/>
          <a:ext cx="9618133" cy="8610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3CC432-D868-43E3-A8B4-FF3643DC2234}">
      <dsp:nvSpPr>
        <dsp:cNvPr id="0" name=""/>
        <dsp:cNvSpPr/>
      </dsp:nvSpPr>
      <dsp:spPr>
        <a:xfrm>
          <a:off x="260473" y="195439"/>
          <a:ext cx="473588" cy="4735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B9B7C4-066A-4FB2-A6AD-4E311C8F5A14}">
      <dsp:nvSpPr>
        <dsp:cNvPr id="0" name=""/>
        <dsp:cNvSpPr/>
      </dsp:nvSpPr>
      <dsp:spPr>
        <a:xfrm>
          <a:off x="994536" y="1698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Alexander, R. (2010) </a:t>
          </a:r>
          <a:r>
            <a:rPr lang="en-GB" sz="1900" i="1" kern="1200"/>
            <a:t>Children, their world, their education; final report and recommendations of the Cambridge Primary Review</a:t>
          </a:r>
          <a:r>
            <a:rPr lang="en-GB" sz="1900" kern="1200"/>
            <a:t>. London:Routledge.</a:t>
          </a:r>
          <a:endParaRPr lang="en-US" sz="1900" kern="1200"/>
        </a:p>
      </dsp:txBody>
      <dsp:txXfrm>
        <a:off x="994536" y="1698"/>
        <a:ext cx="8623596" cy="861070"/>
      </dsp:txXfrm>
    </dsp:sp>
    <dsp:sp modelId="{D4AD26EF-B8EA-46AB-B3D7-685EC08C1EB5}">
      <dsp:nvSpPr>
        <dsp:cNvPr id="0" name=""/>
        <dsp:cNvSpPr/>
      </dsp:nvSpPr>
      <dsp:spPr>
        <a:xfrm>
          <a:off x="0" y="1078036"/>
          <a:ext cx="9618133" cy="8610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7A073-F3E3-41D4-9E84-AA77FA96D90A}">
      <dsp:nvSpPr>
        <dsp:cNvPr id="0" name=""/>
        <dsp:cNvSpPr/>
      </dsp:nvSpPr>
      <dsp:spPr>
        <a:xfrm>
          <a:off x="260473" y="1271777"/>
          <a:ext cx="473588" cy="4735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1C6A8A-C4CC-41CC-9DC4-16386E08C0ED}">
      <dsp:nvSpPr>
        <dsp:cNvPr id="0" name=""/>
        <dsp:cNvSpPr/>
      </dsp:nvSpPr>
      <dsp:spPr>
        <a:xfrm>
          <a:off x="994536" y="1078036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Barnes, J. (2015) </a:t>
          </a:r>
          <a:r>
            <a:rPr lang="en-GB" sz="1900" i="1" kern="1200"/>
            <a:t>Cross-curricular learning 3-14 (3</a:t>
          </a:r>
          <a:r>
            <a:rPr lang="en-GB" sz="1900" i="1" kern="1200" baseline="30000"/>
            <a:t>rd</a:t>
          </a:r>
          <a:r>
            <a:rPr lang="en-GB" sz="1900" i="1" kern="1200"/>
            <a:t> ed.)</a:t>
          </a:r>
          <a:r>
            <a:rPr lang="en-GB" sz="1900" kern="1200"/>
            <a:t>. London:Sage.</a:t>
          </a:r>
          <a:endParaRPr lang="en-US" sz="1900" kern="1200"/>
        </a:p>
      </dsp:txBody>
      <dsp:txXfrm>
        <a:off x="994536" y="1078036"/>
        <a:ext cx="8623596" cy="861070"/>
      </dsp:txXfrm>
    </dsp:sp>
    <dsp:sp modelId="{6983814A-C946-43CF-BFF0-FF4623692651}">
      <dsp:nvSpPr>
        <dsp:cNvPr id="0" name=""/>
        <dsp:cNvSpPr/>
      </dsp:nvSpPr>
      <dsp:spPr>
        <a:xfrm>
          <a:off x="0" y="2154374"/>
          <a:ext cx="9618133" cy="86107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7131C8-E1B7-40F0-AA72-9670B36DF002}">
      <dsp:nvSpPr>
        <dsp:cNvPr id="0" name=""/>
        <dsp:cNvSpPr/>
      </dsp:nvSpPr>
      <dsp:spPr>
        <a:xfrm>
          <a:off x="260473" y="2348115"/>
          <a:ext cx="473588" cy="4735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9BF677-1FF2-4787-913A-13310695D134}">
      <dsp:nvSpPr>
        <dsp:cNvPr id="0" name=""/>
        <dsp:cNvSpPr/>
      </dsp:nvSpPr>
      <dsp:spPr>
        <a:xfrm>
          <a:off x="994536" y="2154374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Kerry, T. (ed.) (2011) </a:t>
          </a:r>
          <a:r>
            <a:rPr lang="en-GB" sz="1900" i="1" kern="1200"/>
            <a:t>Cross-curricular teaching in the primary school</a:t>
          </a:r>
          <a:r>
            <a:rPr lang="en-GB" sz="1900" kern="1200"/>
            <a:t>. London: Routledge.</a:t>
          </a:r>
          <a:endParaRPr lang="en-US" sz="1900" kern="1200"/>
        </a:p>
      </dsp:txBody>
      <dsp:txXfrm>
        <a:off x="994536" y="2154374"/>
        <a:ext cx="8623596" cy="861070"/>
      </dsp:txXfrm>
    </dsp:sp>
    <dsp:sp modelId="{35347679-B0CC-4041-A956-32E9F1A05291}">
      <dsp:nvSpPr>
        <dsp:cNvPr id="0" name=""/>
        <dsp:cNvSpPr/>
      </dsp:nvSpPr>
      <dsp:spPr>
        <a:xfrm>
          <a:off x="0" y="3230712"/>
          <a:ext cx="9618133" cy="86107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75EBD5-3638-4A47-911D-989D99811C85}">
      <dsp:nvSpPr>
        <dsp:cNvPr id="0" name=""/>
        <dsp:cNvSpPr/>
      </dsp:nvSpPr>
      <dsp:spPr>
        <a:xfrm>
          <a:off x="260473" y="3424453"/>
          <a:ext cx="473588" cy="4735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D410DD-1963-453C-A6E7-A8CF36BC6A93}">
      <dsp:nvSpPr>
        <dsp:cNvPr id="0" name=""/>
        <dsp:cNvSpPr/>
      </dsp:nvSpPr>
      <dsp:spPr>
        <a:xfrm>
          <a:off x="994536" y="3230712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Rowley, C. &amp; Cooper, H. (2009) </a:t>
          </a:r>
          <a:r>
            <a:rPr lang="en-GB" sz="1900" i="1" kern="1200"/>
            <a:t>Cross-curricular approaches to teaching and learning</a:t>
          </a:r>
          <a:r>
            <a:rPr lang="en-GB" sz="1900" kern="1200"/>
            <a:t>. London:Sage.</a:t>
          </a:r>
          <a:endParaRPr lang="en-US" sz="1900" kern="1200"/>
        </a:p>
      </dsp:txBody>
      <dsp:txXfrm>
        <a:off x="994536" y="3230712"/>
        <a:ext cx="8623596" cy="8610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6E57C8-7326-49A2-8A58-FAEFBB4C5F29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E428C6-D1D8-48C6-9636-40D019017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5620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>
            <a:extLst>
              <a:ext uri="{FF2B5EF4-FFF2-40B4-BE49-F238E27FC236}">
                <a16:creationId xmlns:a16="http://schemas.microsoft.com/office/drawing/2014/main" id="{9574974D-5A65-433C-BFE4-1B80A65CB05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>
            <a:extLst>
              <a:ext uri="{FF2B5EF4-FFF2-40B4-BE49-F238E27FC236}">
                <a16:creationId xmlns:a16="http://schemas.microsoft.com/office/drawing/2014/main" id="{4751D604-CA27-4D2D-8E3A-4EAF24901B5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ea typeface="ＭＳ Ｐゴシック" panose="020B0600070205080204" pitchFamily="34" charset="-128"/>
              </a:rPr>
              <a:t>Cross-curricular, once popular in primary schools during the 1960s and 1970s, is back in fashion… at least among many educationalists (Barnes, 2007; Rowley and Cooper, 2009; Kerry, 2011).</a:t>
            </a:r>
          </a:p>
          <a:p>
            <a:endParaRPr lang="en-GB" altLang="en-US">
              <a:ea typeface="ＭＳ Ｐゴシック" panose="020B0600070205080204" pitchFamily="34" charset="-128"/>
            </a:endParaRPr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6A3E779D-4E2D-4E22-85EC-EE87140468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70DA4B2-EAA5-4FA6-A870-8AD9F4516149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ED18984C-F092-49C5-9DCA-B0070D480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65B6DCCC-7B22-44A5-8453-7EB8C8E391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ea typeface="ＭＳ Ｐゴシック" panose="020B0600070205080204" pitchFamily="34" charset="-128"/>
              </a:rPr>
              <a:t>Ask students to write a list of all the items they would need for a party – then identify which AoLE category they fall in to.</a:t>
            </a:r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F47CDF76-2223-453F-A886-4FF18052676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D03EF479-EF55-48FD-9662-76214478F57D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899E819B-D876-4E0D-80C3-0422736B46F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2A1B8E33-AAEF-40B0-9E05-F5DBE7C17A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ea typeface="ＭＳ Ｐゴシック" panose="020B0600070205080204" pitchFamily="34" charset="-128"/>
              </a:rPr>
              <a:t>Talk through the 6 AoLEs related to a Party for lower Foundation Phase children</a:t>
            </a: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FADBB901-76C1-48EA-82E0-310DB421E41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257B79F-206D-4437-A7CB-2787DE9EEA59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899E819B-D876-4E0D-80C3-0422736B46F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2A1B8E33-AAEF-40B0-9E05-F5DBE7C17A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ea typeface="ＭＳ Ｐゴシック" panose="020B0600070205080204" pitchFamily="34" charset="-128"/>
              </a:rPr>
              <a:t>Talk through the 6 AoLEs related to a Party for lower Foundation Phase children</a:t>
            </a: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FADBB901-76C1-48EA-82E0-310DB421E41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257B79F-206D-4437-A7CB-2787DE9EEA59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44928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>
            <a:extLst>
              <a:ext uri="{FF2B5EF4-FFF2-40B4-BE49-F238E27FC236}">
                <a16:creationId xmlns:a16="http://schemas.microsoft.com/office/drawing/2014/main" id="{4ABF2052-6909-46D3-8574-B6FFE5F46AE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309FC64-55F3-44CA-B54D-80A969CB8C8B}" type="slidenum">
              <a:rPr lang="en-US" altLang="en-US" smtClean="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D1F60824-8263-4CF2-8A89-2A4A15D4A36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0FF4D24B-DE5A-4185-86B0-3EC1EDF536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defRPr/>
            </a:pPr>
            <a:r>
              <a:rPr lang="en-GB">
                <a:latin typeface="Arial" charset="0"/>
                <a:cs typeface="Times New Roman" charset="0"/>
              </a:rPr>
              <a:t>Early Excellence model of planning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>
              <a:latin typeface="Arial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  <a:defRPr/>
            </a:pPr>
            <a:r>
              <a:rPr lang="en-GB">
                <a:latin typeface="Arial" charset="0"/>
                <a:cs typeface="Times New Roman" charset="0"/>
              </a:rPr>
              <a:t>Three tiers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>
              <a:latin typeface="Arial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  <a:defRPr/>
            </a:pPr>
            <a:r>
              <a:rPr lang="en-GB">
                <a:latin typeface="Arial" charset="0"/>
                <a:cs typeface="Times New Roman" charset="0"/>
              </a:rPr>
              <a:t>Bottom up model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>
              <a:latin typeface="Arial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  <a:defRPr/>
            </a:pPr>
            <a:r>
              <a:rPr lang="en-GB">
                <a:latin typeface="Arial" charset="0"/>
                <a:cs typeface="Times New Roman" charset="0"/>
              </a:rPr>
              <a:t>Focus tasks need not happen at a table!!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>
              <a:latin typeface="Arial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  <a:defRPr/>
            </a:pPr>
            <a:endParaRPr lang="en-GB" sz="1400">
              <a:latin typeface="Comic Sans MS" charset="0"/>
              <a:cs typeface="Times New Roman" charset="0"/>
            </a:endParaRPr>
          </a:p>
          <a:p>
            <a:pPr eaLnBrk="1" hangingPunct="1">
              <a:defRPr/>
            </a:pPr>
            <a:endParaRPr lang="en-GB">
              <a:latin typeface="Arial" charset="0"/>
              <a:cs typeface="+mn-cs"/>
            </a:endParaRPr>
          </a:p>
          <a:p>
            <a:pPr eaLnBrk="1" hangingPunct="1">
              <a:defRPr/>
            </a:pPr>
            <a:endParaRPr lang="en-GB">
              <a:latin typeface="Arial" charset="0"/>
              <a:cs typeface="+mn-cs"/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27AB6B-9E7A-462C-9210-4E2529FFA8B3}"/>
              </a:ext>
            </a:extLst>
          </p:cNvPr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March 2014</a:t>
            </a:r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5A63B-52A4-4D42-A038-320E803E0975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080B-FE95-486D-B694-1327A258C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649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5A63B-52A4-4D42-A038-320E803E0975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080B-FE95-486D-B694-1327A258C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748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5A63B-52A4-4D42-A038-320E803E0975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080B-FE95-486D-B694-1327A258C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684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5A63B-52A4-4D42-A038-320E803E0975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080B-FE95-486D-B694-1327A258C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877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5A63B-52A4-4D42-A038-320E803E0975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080B-FE95-486D-B694-1327A258C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413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5A63B-52A4-4D42-A038-320E803E0975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080B-FE95-486D-B694-1327A258C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474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5A63B-52A4-4D42-A038-320E803E0975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080B-FE95-486D-B694-1327A258C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804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5A63B-52A4-4D42-A038-320E803E0975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080B-FE95-486D-B694-1327A258C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725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5A63B-52A4-4D42-A038-320E803E0975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080B-FE95-486D-B694-1327A258C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212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5A63B-52A4-4D42-A038-320E803E0975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080B-FE95-486D-B694-1327A258C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750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5A63B-52A4-4D42-A038-320E803E0975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080B-FE95-486D-B694-1327A258C5E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918981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5A63B-52A4-4D42-A038-320E803E0975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080B-FE95-486D-B694-1327A258C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1062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5A63B-52A4-4D42-A038-320E803E0975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080B-FE95-486D-B694-1327A258C5E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726456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5A63B-52A4-4D42-A038-320E803E0975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080B-FE95-486D-B694-1327A258C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0818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5A63B-52A4-4D42-A038-320E803E0975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080B-FE95-486D-B694-1327A258C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1942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5A63B-52A4-4D42-A038-320E803E0975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080B-FE95-486D-B694-1327A258C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6955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3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5" cy="331118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9" cy="331118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BE966FC-2A7F-424A-85CD-CCD2693CA4E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F61148-0D40-408E-A0EF-864A35234615}" type="datetime1">
              <a:rPr lang="en-US" altLang="en-US"/>
              <a:pPr>
                <a:defRPr/>
              </a:pPr>
              <a:t>2/22/2021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1581DD1-A056-4216-B413-635F6291329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73825A1-FAC5-45F4-8519-BEA8DC79FDF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CB8654-A021-48A2-AD2B-A0CC09EA69A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627171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1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77A9FF-9121-415C-A62C-7427FAA357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648F4-A9AA-4CAA-83B7-1A6C698399F3}" type="datetime1">
              <a:rPr lang="en-US" altLang="en-US"/>
              <a:pPr>
                <a:defRPr/>
              </a:pPr>
              <a:t>2/22/2021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C94221-EB42-4A24-B8C9-30EC00452F6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B08B4C-E771-463A-9ED5-553EBE7C22C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E065AE-BF36-43D2-B73F-65EA987B15B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01272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45A63B-52A4-4D42-A038-320E803E0975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E5F080B-FE95-486D-B694-1327A258C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832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  <p:sldLayoutId id="2147483713" r:id="rId13"/>
    <p:sldLayoutId id="2147483714" r:id="rId14"/>
    <p:sldLayoutId id="2147483715" r:id="rId15"/>
    <p:sldLayoutId id="2147483716" r:id="rId16"/>
    <p:sldLayoutId id="2147483717" r:id="rId17"/>
    <p:sldLayoutId id="2147483718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.jpeg"/><Relationship Id="rId5" Type="http://schemas.openxmlformats.org/officeDocument/2006/relationships/hyperlink" Target="mailto:m.bowen@uwtsd.ac.uk" TargetMode="External"/><Relationship Id="rId4" Type="http://schemas.openxmlformats.org/officeDocument/2006/relationships/hyperlink" Target="mailto:Gail.parker@uwtsd.ac.uk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3.m4a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3.m4a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microsoft.com/office/2007/relationships/media" Target="../media/media5.m4a"/><Relationship Id="rId7" Type="http://schemas.openxmlformats.org/officeDocument/2006/relationships/image" Target="../media/image3.jpe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6.xml"/><Relationship Id="rId10" Type="http://schemas.openxmlformats.org/officeDocument/2006/relationships/image" Target="../media/image2.png"/><Relationship Id="rId4" Type="http://schemas.openxmlformats.org/officeDocument/2006/relationships/audio" Target="../media/media5.m4a"/><Relationship Id="rId9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7.m4a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7.m4a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9.m4a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9.m4a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11.m4a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1.m4a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13.m4a"/><Relationship Id="rId7" Type="http://schemas.openxmlformats.org/officeDocument/2006/relationships/image" Target="../media/image7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6.emf"/><Relationship Id="rId5" Type="http://schemas.openxmlformats.org/officeDocument/2006/relationships/slideLayout" Target="../slideLayouts/slideLayout6.xml"/><Relationship Id="rId4" Type="http://schemas.openxmlformats.org/officeDocument/2006/relationships/audio" Target="../media/media13.m4a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media" Target="../media/media15.m4a"/><Relationship Id="rId7" Type="http://schemas.openxmlformats.org/officeDocument/2006/relationships/image" Target="../media/image2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8.jpeg"/><Relationship Id="rId5" Type="http://schemas.openxmlformats.org/officeDocument/2006/relationships/slideLayout" Target="../slideLayouts/slideLayout6.xml"/><Relationship Id="rId4" Type="http://schemas.openxmlformats.org/officeDocument/2006/relationships/audio" Target="../media/media15.m4a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17.m4a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7.m4a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media" Target="../media/media19.m4a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6.xml"/><Relationship Id="rId4" Type="http://schemas.openxmlformats.org/officeDocument/2006/relationships/audio" Target="../media/media19.m4a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microsoft.com/office/2007/relationships/media" Target="../media/media21.m4a"/><Relationship Id="rId7" Type="http://schemas.openxmlformats.org/officeDocument/2006/relationships/image" Target="../media/image10.jpeg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notesSlide" Target="../notesSlides/notesSlide2.xml"/><Relationship Id="rId5" Type="http://schemas.openxmlformats.org/officeDocument/2006/relationships/slideLayout" Target="../slideLayouts/slideLayout6.xml"/><Relationship Id="rId4" Type="http://schemas.openxmlformats.org/officeDocument/2006/relationships/audio" Target="../media/media21.m4a"/><Relationship Id="rId9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17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diagramLayout" Target="../diagrams/layout1.xml"/><Relationship Id="rId11" Type="http://schemas.openxmlformats.org/officeDocument/2006/relationships/image" Target="../media/image2.png"/><Relationship Id="rId5" Type="http://schemas.openxmlformats.org/officeDocument/2006/relationships/diagramData" Target="../diagrams/data1.xml"/><Relationship Id="rId10" Type="http://schemas.openxmlformats.org/officeDocument/2006/relationships/image" Target="../media/image12.jpe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media" Target="../media/media24.m4a"/><Relationship Id="rId7" Type="http://schemas.openxmlformats.org/officeDocument/2006/relationships/image" Target="../media/image13.png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notesSlide" Target="../notesSlides/notesSlide5.xml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4.m4a"/><Relationship Id="rId9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media" Target="../media/media26.m4a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17.xml"/><Relationship Id="rId4" Type="http://schemas.openxmlformats.org/officeDocument/2006/relationships/audio" Target="../media/media26.m4a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media" Target="../media/media28.m4a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17.xml"/><Relationship Id="rId4" Type="http://schemas.openxmlformats.org/officeDocument/2006/relationships/audio" Target="../media/media28.m4a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media" Target="../media/media30.m4a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17.xml"/><Relationship Id="rId4" Type="http://schemas.openxmlformats.org/officeDocument/2006/relationships/audio" Target="../media/media30.m4a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media" Target="../media/media32.m4a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17.xml"/><Relationship Id="rId4" Type="http://schemas.openxmlformats.org/officeDocument/2006/relationships/audio" Target="../media/media32.m4a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46FC4-53CC-4F03-AF68-A148D128F3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67" y="1167387"/>
            <a:ext cx="4208656" cy="3034857"/>
          </a:xfrm>
        </p:spPr>
        <p:txBody>
          <a:bodyPr anchor="b">
            <a:normAutofit fontScale="90000"/>
          </a:bodyPr>
          <a:lstStyle/>
          <a:p>
            <a:pPr algn="r">
              <a:defRPr/>
            </a:pPr>
            <a:r>
              <a:rPr lang="en-US" altLang="en-US" sz="3400" dirty="0" err="1">
                <a:solidFill>
                  <a:schemeClr val="accent2">
                    <a:lumMod val="40000"/>
                    <a:lumOff val="60000"/>
                  </a:schemeClr>
                </a:solidFill>
                <a:ea typeface="ＭＳ Ｐゴシック"/>
              </a:rPr>
              <a:t>Dysgu</a:t>
            </a:r>
            <a:r>
              <a:rPr lang="en-US" altLang="en-US" sz="3400" dirty="0">
                <a:solidFill>
                  <a:schemeClr val="accent2">
                    <a:lumMod val="40000"/>
                    <a:lumOff val="60000"/>
                  </a:schemeClr>
                </a:solidFill>
                <a:ea typeface="ＭＳ Ｐゴシック"/>
              </a:rPr>
              <a:t> ac </a:t>
            </a:r>
            <a:r>
              <a:rPr lang="en-US" altLang="en-US" sz="3400" dirty="0" err="1">
                <a:solidFill>
                  <a:schemeClr val="accent2">
                    <a:lumMod val="40000"/>
                    <a:lumOff val="60000"/>
                  </a:schemeClr>
                </a:solidFill>
                <a:ea typeface="ＭＳ Ｐゴシック"/>
              </a:rPr>
              <a:t>addysgu</a:t>
            </a:r>
            <a:r>
              <a:rPr lang="en-US" altLang="en-US" sz="3400" dirty="0">
                <a:solidFill>
                  <a:schemeClr val="accent2">
                    <a:lumMod val="40000"/>
                    <a:lumOff val="60000"/>
                  </a:schemeClr>
                </a:solidFill>
                <a:ea typeface="ＭＳ Ｐゴシック"/>
              </a:rPr>
              <a:t> </a:t>
            </a:r>
            <a:br>
              <a:rPr lang="en-US" altLang="en-US" sz="3400" dirty="0">
                <a:solidFill>
                  <a:schemeClr val="accent2">
                    <a:lumMod val="40000"/>
                    <a:lumOff val="60000"/>
                  </a:schemeClr>
                </a:solidFill>
                <a:ea typeface="ＭＳ Ｐゴシック" panose="020B0600070205080204" pitchFamily="34" charset="-128"/>
              </a:rPr>
            </a:br>
            <a:r>
              <a:rPr lang="en-US" altLang="en-US" sz="3400" dirty="0" err="1">
                <a:solidFill>
                  <a:schemeClr val="accent2">
                    <a:lumMod val="40000"/>
                    <a:lumOff val="60000"/>
                  </a:schemeClr>
                </a:solidFill>
                <a:ea typeface="ＭＳ Ｐゴシック"/>
              </a:rPr>
              <a:t>trawsgwricwlaid</a:t>
            </a:r>
            <a:r>
              <a:rPr lang="en-US" altLang="en-US" sz="3400" dirty="0" err="1">
                <a:solidFill>
                  <a:srgbClr val="FFFFFF"/>
                </a:solidFill>
                <a:ea typeface="ＭＳ Ｐゴシック"/>
              </a:rPr>
              <a:t>d</a:t>
            </a:r>
            <a:br>
              <a:rPr lang="en-US" altLang="en-US" sz="3400" dirty="0">
                <a:ea typeface="ＭＳ Ｐゴシック" panose="020B0600070205080204" pitchFamily="34" charset="-128"/>
              </a:rPr>
            </a:br>
            <a:br>
              <a:rPr lang="en-US" altLang="en-US" sz="3400" dirty="0">
                <a:ea typeface="ＭＳ Ｐゴシック" panose="020B0600070205080204" pitchFamily="34" charset="-128"/>
              </a:rPr>
            </a:br>
            <a:r>
              <a:rPr lang="en-US" altLang="en-US" sz="3400" dirty="0">
                <a:solidFill>
                  <a:srgbClr val="FFFFFF"/>
                </a:solidFill>
                <a:ea typeface="ＭＳ Ｐゴシック"/>
              </a:rPr>
              <a:t>Cross-curricular</a:t>
            </a:r>
            <a:br>
              <a:rPr lang="en-US" altLang="en-US" sz="3400" dirty="0">
                <a:ea typeface="ＭＳ Ｐゴシック" panose="020B0600070205080204" pitchFamily="34" charset="-128"/>
              </a:rPr>
            </a:br>
            <a:r>
              <a:rPr lang="en-US" altLang="en-US" sz="3400" dirty="0">
                <a:solidFill>
                  <a:srgbClr val="FFFFFF"/>
                </a:solidFill>
                <a:ea typeface="ＭＳ Ｐゴシック"/>
              </a:rPr>
              <a:t> teaching and learning</a:t>
            </a:r>
          </a:p>
        </p:txBody>
      </p:sp>
      <p:sp>
        <p:nvSpPr>
          <p:cNvPr id="19459" name="Subtitle 2">
            <a:extLst>
              <a:ext uri="{FF2B5EF4-FFF2-40B4-BE49-F238E27FC236}">
                <a16:creationId xmlns:a16="http://schemas.microsoft.com/office/drawing/2014/main" id="{D4F2EEA7-178B-4F63-9044-EA9583E0F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584572" y="4652268"/>
            <a:ext cx="4204012" cy="2205732"/>
          </a:xfrm>
        </p:spPr>
        <p:txBody>
          <a:bodyPr rtlCol="0" anchor="t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  <a:buClr>
                <a:srgbClr val="A6A6A6"/>
              </a:buClr>
              <a:defRPr/>
            </a:pPr>
            <a:r>
              <a:rPr lang="en-US" altLang="en-US" sz="1800" dirty="0">
                <a:solidFill>
                  <a:srgbClr val="FFFFFF"/>
                </a:solidFill>
                <a:ea typeface="ＭＳ Ｐゴシック" panose="020B0600070205080204" pitchFamily="34" charset="-128"/>
              </a:rPr>
              <a:t>                                                                                                                          ECAD4008/C</a:t>
            </a:r>
          </a:p>
          <a:p>
            <a:pPr algn="r">
              <a:spcBef>
                <a:spcPct val="0"/>
              </a:spcBef>
              <a:spcAft>
                <a:spcPts val="600"/>
              </a:spcAft>
              <a:buClr>
                <a:srgbClr val="A6A6A6"/>
              </a:buClr>
              <a:defRPr/>
            </a:pPr>
            <a:r>
              <a:rPr lang="en-US" altLang="en-US" sz="1800" dirty="0">
                <a:solidFill>
                  <a:srgbClr val="FFFFFF"/>
                </a:solidFill>
                <a:ea typeface="ＭＳ Ｐゴシック" panose="020B0600070205080204" pitchFamily="34" charset="-128"/>
                <a:hlinkClick r:id="rId4"/>
              </a:rPr>
              <a:t>Gail.parker@uwtsd.ac.uk</a:t>
            </a:r>
            <a:endParaRPr lang="en-US" altLang="en-US" sz="1800" dirty="0">
              <a:solidFill>
                <a:srgbClr val="FFFFFF"/>
              </a:solidFill>
              <a:ea typeface="ＭＳ Ｐゴシック" panose="020B0600070205080204" pitchFamily="34" charset="-128"/>
            </a:endParaRPr>
          </a:p>
          <a:p>
            <a:pPr algn="r">
              <a:spcBef>
                <a:spcPct val="0"/>
              </a:spcBef>
              <a:spcAft>
                <a:spcPts val="600"/>
              </a:spcAft>
              <a:buClr>
                <a:srgbClr val="A6A6A6"/>
              </a:buClr>
              <a:defRPr/>
            </a:pPr>
            <a:r>
              <a:rPr lang="en-US" altLang="en-US" sz="1800" dirty="0">
                <a:solidFill>
                  <a:srgbClr val="FFFFFF"/>
                </a:solidFill>
                <a:ea typeface="ＭＳ Ｐゴシック" panose="020B0600070205080204" pitchFamily="34" charset="-128"/>
                <a:hlinkClick r:id="rId5"/>
              </a:rPr>
              <a:t>m.bowen@uwtsd.ac.uk</a:t>
            </a:r>
            <a:endParaRPr lang="en-US" altLang="en-US" sz="1800" dirty="0">
              <a:solidFill>
                <a:srgbClr val="FFFFFF"/>
              </a:solidFill>
              <a:ea typeface="ＭＳ Ｐゴシック" panose="020B0600070205080204" pitchFamily="34" charset="-128"/>
            </a:endParaRPr>
          </a:p>
          <a:p>
            <a:pPr algn="r">
              <a:spcBef>
                <a:spcPct val="0"/>
              </a:spcBef>
              <a:spcAft>
                <a:spcPts val="600"/>
              </a:spcAft>
              <a:buClr>
                <a:srgbClr val="A6A6A6"/>
              </a:buClr>
              <a:defRPr/>
            </a:pPr>
            <a:r>
              <a:rPr lang="en-US" altLang="en-US" sz="1800" dirty="0">
                <a:solidFill>
                  <a:srgbClr val="FFFFFF"/>
                </a:solidFill>
                <a:ea typeface="ＭＳ Ｐゴシック" panose="020B0600070205080204" pitchFamily="34" charset="-128"/>
              </a:rPr>
              <a:t> </a:t>
            </a:r>
          </a:p>
          <a:p>
            <a:pPr algn="r">
              <a:spcBef>
                <a:spcPct val="0"/>
              </a:spcBef>
              <a:spcAft>
                <a:spcPts val="600"/>
              </a:spcAft>
              <a:buClr>
                <a:srgbClr val="A6A6A6"/>
              </a:buClr>
              <a:defRPr/>
            </a:pPr>
            <a:r>
              <a:rPr lang="en-US" altLang="en-US" sz="1800" dirty="0">
                <a:solidFill>
                  <a:srgbClr val="FFFFFF"/>
                </a:solidFill>
                <a:ea typeface="ＭＳ Ｐゴシック" panose="020B0600070205080204" pitchFamily="34" charset="-128"/>
              </a:rPr>
              <a:t>  </a:t>
            </a:r>
          </a:p>
        </p:txBody>
      </p:sp>
      <p:pic>
        <p:nvPicPr>
          <p:cNvPr id="9220" name="Picture 2" descr="See the source image">
            <a:extLst>
              <a:ext uri="{FF2B5EF4-FFF2-40B4-BE49-F238E27FC236}">
                <a16:creationId xmlns:a16="http://schemas.microsoft.com/office/drawing/2014/main" id="{2B734574-0B00-47ED-9EAA-FC68A7659D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12653" y="2684021"/>
            <a:ext cx="5459470" cy="2770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C60C2DE-947D-44BD-96DE-2DE226703066}"/>
              </a:ext>
            </a:extLst>
          </p:cNvPr>
          <p:cNvSpPr txBox="1"/>
          <p:nvPr/>
        </p:nvSpPr>
        <p:spPr>
          <a:xfrm>
            <a:off x="1403797" y="450760"/>
            <a:ext cx="816832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Cross-curricular Teaching and Learning ECAD4008C</a:t>
            </a:r>
          </a:p>
        </p:txBody>
      </p:sp>
      <p:pic>
        <p:nvPicPr>
          <p:cNvPr id="4" name="1 Recorded Sound">
            <a:hlinkClick r:id="" action="ppaction://media"/>
            <a:extLst>
              <a:ext uri="{FF2B5EF4-FFF2-40B4-BE49-F238E27FC236}">
                <a16:creationId xmlns:a16="http://schemas.microsoft.com/office/drawing/2014/main" id="{1EBB4AAC-09EC-4789-9365-0371207187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629623" y="-4418525"/>
            <a:ext cx="1946855" cy="194685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0"/>
    </mc:Choice>
    <mc:Fallback xmlns="">
      <p:transition spd="slow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6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>
            <a:extLst>
              <a:ext uri="{FF2B5EF4-FFF2-40B4-BE49-F238E27FC236}">
                <a16:creationId xmlns:a16="http://schemas.microsoft.com/office/drawing/2014/main" id="{63F674F1-4F46-4388-9735-3E6E580B32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195513" y="238125"/>
            <a:ext cx="7797800" cy="1150938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US" altLang="en-US" dirty="0" err="1">
                <a:ea typeface="ＭＳ Ｐゴシック" panose="020B0600070205080204" pitchFamily="34" charset="-128"/>
              </a:rPr>
              <a:t>Nodau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dysgu</a:t>
            </a:r>
            <a:br>
              <a:rPr lang="en-US" altLang="en-US" dirty="0">
                <a:ea typeface="ＭＳ Ｐゴシック" panose="020B0600070205080204" pitchFamily="34" charset="-128"/>
              </a:rPr>
            </a:br>
            <a:r>
              <a:rPr lang="en-US" altLang="en-US" dirty="0">
                <a:ea typeface="ＭＳ Ｐゴシック" panose="020B0600070205080204" pitchFamily="34" charset="-128"/>
              </a:rPr>
              <a:t>Learning objectives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923A4FAA-09E8-44D5-8592-2980E309E52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846763" y="1665288"/>
            <a:ext cx="4221162" cy="3992562"/>
          </a:xfrm>
        </p:spPr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14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By the end of this session you will be able to:</a:t>
            </a:r>
          </a:p>
          <a:p>
            <a:pPr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define the cross-curricular approach to teaching</a:t>
            </a:r>
          </a:p>
          <a:p>
            <a:pPr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explain its rationale in Foundation Phase education</a:t>
            </a:r>
          </a:p>
          <a:p>
            <a:pPr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identify the major considerations when planning cross-curricular activities</a:t>
            </a:r>
          </a:p>
          <a:p>
            <a:pPr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begin to plan cross-curricular activities for children in the Foundation Phase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B40ED7-4A36-4D83-BFC4-028F4C116C0B}"/>
              </a:ext>
            </a:extLst>
          </p:cNvPr>
          <p:cNvSpPr txBox="1"/>
          <p:nvPr/>
        </p:nvSpPr>
        <p:spPr>
          <a:xfrm>
            <a:off x="1831975" y="1722439"/>
            <a:ext cx="3944938" cy="39084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en-US" sz="1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Erbyn</a:t>
            </a:r>
            <a:r>
              <a:rPr lang="en-US" altLang="en-US" sz="1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1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diwedd</a:t>
            </a:r>
            <a:r>
              <a:rPr lang="en-US" altLang="en-US" sz="1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y </a:t>
            </a:r>
            <a:r>
              <a:rPr lang="en-US" altLang="en-US" sz="1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sesiwn</a:t>
            </a:r>
            <a:r>
              <a:rPr lang="en-US" altLang="en-US" sz="1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1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byddwch</a:t>
            </a:r>
            <a:r>
              <a:rPr lang="en-US" altLang="en-US" sz="1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1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US" altLang="en-US" sz="1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:</a:t>
            </a:r>
          </a:p>
          <a:p>
            <a:pPr marL="285750" indent="-285750">
              <a:buClr>
                <a:srgbClr val="C00000"/>
              </a:buClr>
              <a:buSzPct val="150000"/>
              <a:buFont typeface="Arial" panose="020B0604020202020204" pitchFamily="34" charset="0"/>
              <a:buChar char="•"/>
              <a:defRPr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medru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diffinio'r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dull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trawsgwricwlaidd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C00000"/>
              </a:buClr>
              <a:buSzPct val="150000"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rgbClr val="C00000"/>
              </a:buClr>
              <a:buSzPct val="150000"/>
              <a:buFont typeface="Arial" panose="020B0604020202020204" pitchFamily="34" charset="0"/>
              <a:buChar char="•"/>
              <a:defRPr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egluro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resymeg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Sylfaen</a:t>
            </a:r>
          </a:p>
          <a:p>
            <a:pPr>
              <a:buClr>
                <a:srgbClr val="C00000"/>
              </a:buClr>
              <a:buSzPct val="150000"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rgbClr val="C00000"/>
              </a:buClr>
              <a:buSzPct val="150000"/>
              <a:buFont typeface="Arial" panose="020B0604020202020204" pitchFamily="34" charset="0"/>
              <a:buChar char="•"/>
              <a:defRPr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nodi'r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prif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ystyriaethau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gynllunio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trawsgwricwlaidd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C00000"/>
              </a:buClr>
              <a:buSzPct val="150000"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rgbClr val="C00000"/>
              </a:buClr>
              <a:buSzPct val="150000"/>
              <a:buFont typeface="Arial" panose="020B0604020202020204" pitchFamily="34" charset="0"/>
              <a:buChar char="•"/>
              <a:defRPr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trawsgwricwlaidd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Sylfaen</a:t>
            </a:r>
          </a:p>
        </p:txBody>
      </p:sp>
      <p:pic>
        <p:nvPicPr>
          <p:cNvPr id="2" name="2 Recorded Sound">
            <a:hlinkClick r:id="" action="ppaction://media"/>
            <a:extLst>
              <a:ext uri="{FF2B5EF4-FFF2-40B4-BE49-F238E27FC236}">
                <a16:creationId xmlns:a16="http://schemas.microsoft.com/office/drawing/2014/main" id="{6D4472F6-C3FA-480E-A62F-504D6DAE28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895526" y="664837"/>
            <a:ext cx="968063" cy="968063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5D83DE8-E551-4A4F-A17C-7595ED71B74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55608" y="616758"/>
            <a:ext cx="917573" cy="91757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000"/>
    </mc:Choice>
    <mc:Fallback xmlns="">
      <p:transition spd="slow" advTm="7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9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82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>
            <a:extLst>
              <a:ext uri="{FF2B5EF4-FFF2-40B4-BE49-F238E27FC236}">
                <a16:creationId xmlns:a16="http://schemas.microsoft.com/office/drawing/2014/main" id="{C51A6B17-2290-4889-81FD-DB69C917944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solidFill>
            <a:schemeClr val="bg2">
              <a:lumMod val="75000"/>
              <a:alpha val="70195"/>
            </a:schemeClr>
          </a:solidFill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altLang="en-US" sz="3800" dirty="0">
                <a:ea typeface="ＭＳ Ｐゴシック" panose="020B0600070205080204" pitchFamily="34" charset="-128"/>
              </a:rPr>
              <a:t>Beth </a:t>
            </a:r>
            <a:r>
              <a:rPr lang="en-GB" altLang="en-US" sz="3800" dirty="0" err="1">
                <a:ea typeface="ＭＳ Ｐゴシック" panose="020B0600070205080204" pitchFamily="34" charset="-128"/>
              </a:rPr>
              <a:t>yw</a:t>
            </a:r>
            <a:r>
              <a:rPr lang="en-GB" altLang="en-US" sz="3800" dirty="0">
                <a:ea typeface="ＭＳ Ｐゴシック" panose="020B0600070205080204" pitchFamily="34" charset="-128"/>
              </a:rPr>
              <a:t> </a:t>
            </a:r>
            <a:r>
              <a:rPr lang="en-GB" altLang="en-US" sz="3800" dirty="0" err="1">
                <a:ea typeface="ＭＳ Ｐゴシック" panose="020B0600070205080204" pitchFamily="34" charset="-128"/>
              </a:rPr>
              <a:t>addysgu</a:t>
            </a:r>
            <a:r>
              <a:rPr lang="en-GB" altLang="en-US" sz="3800" dirty="0">
                <a:ea typeface="ＭＳ Ｐゴシック" panose="020B0600070205080204" pitchFamily="34" charset="-128"/>
              </a:rPr>
              <a:t> </a:t>
            </a:r>
            <a:r>
              <a:rPr lang="en-GB" altLang="en-US" sz="3800" dirty="0" err="1">
                <a:ea typeface="ＭＳ Ｐゴシック" panose="020B0600070205080204" pitchFamily="34" charset="-128"/>
              </a:rPr>
              <a:t>trawsgwricwlaidd</a:t>
            </a:r>
            <a:r>
              <a:rPr lang="en-GB" altLang="en-US" sz="3800" dirty="0">
                <a:ea typeface="ＭＳ Ｐゴシック" panose="020B0600070205080204" pitchFamily="34" charset="-128"/>
              </a:rPr>
              <a:t>?</a:t>
            </a:r>
            <a:br>
              <a:rPr lang="en-GB" altLang="en-US" sz="3800" dirty="0">
                <a:ea typeface="ＭＳ Ｐゴシック" panose="020B0600070205080204" pitchFamily="34" charset="-128"/>
              </a:rPr>
            </a:br>
            <a:r>
              <a:rPr lang="en-GB" altLang="en-US" sz="3800" dirty="0">
                <a:ea typeface="ＭＳ Ｐゴシック" panose="020B0600070205080204" pitchFamily="34" charset="-128"/>
              </a:rPr>
              <a:t>What is cross-curricular teaching?</a:t>
            </a:r>
          </a:p>
        </p:txBody>
      </p:sp>
      <p:pic>
        <p:nvPicPr>
          <p:cNvPr id="4" name="Picture 3" descr="barnes-cross 001.jpg">
            <a:extLst>
              <a:ext uri="{FF2B5EF4-FFF2-40B4-BE49-F238E27FC236}">
                <a16:creationId xmlns:a16="http://schemas.microsoft.com/office/drawing/2014/main" id="{8267A778-A1A3-4B94-BE8A-9B83FBB14D3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94" t="6145" b="11101"/>
          <a:stretch>
            <a:fillRect/>
          </a:stretch>
        </p:blipFill>
        <p:spPr bwMode="auto">
          <a:xfrm rot="20952055">
            <a:off x="2103439" y="2338388"/>
            <a:ext cx="2109787" cy="2874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sage-croos-cooper 001.jpg">
            <a:extLst>
              <a:ext uri="{FF2B5EF4-FFF2-40B4-BE49-F238E27FC236}">
                <a16:creationId xmlns:a16="http://schemas.microsoft.com/office/drawing/2014/main" id="{336D24F8-3632-4705-955A-DD1C5F2821E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11" t="10670" b="9190"/>
          <a:stretch>
            <a:fillRect/>
          </a:stretch>
        </p:blipFill>
        <p:spPr bwMode="auto">
          <a:xfrm>
            <a:off x="4868214" y="2281239"/>
            <a:ext cx="2002486" cy="2946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kerry-cross-curricualr 001.jpg">
            <a:extLst>
              <a:ext uri="{FF2B5EF4-FFF2-40B4-BE49-F238E27FC236}">
                <a16:creationId xmlns:a16="http://schemas.microsoft.com/office/drawing/2014/main" id="{5324CF27-274D-48E7-B760-85174EE689F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19" r="14844" b="18317"/>
          <a:stretch>
            <a:fillRect/>
          </a:stretch>
        </p:blipFill>
        <p:spPr bwMode="auto">
          <a:xfrm rot="1326841">
            <a:off x="7648575" y="2357439"/>
            <a:ext cx="2101850" cy="300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3.Recorded Sound">
            <a:hlinkClick r:id="" action="ppaction://media"/>
            <a:extLst>
              <a:ext uri="{FF2B5EF4-FFF2-40B4-BE49-F238E27FC236}">
                <a16:creationId xmlns:a16="http://schemas.microsoft.com/office/drawing/2014/main" id="{C6533547-E41C-48AE-AC2F-1BF31E639E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760299" y="339144"/>
            <a:ext cx="1219200" cy="1219200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6F9A940-5356-48B9-89AD-05E18587B00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61692" y="2283124"/>
            <a:ext cx="1145876" cy="114587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000"/>
    </mc:Choice>
    <mc:Fallback xmlns="">
      <p:transition spd="slow" advTm="7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6521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6019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E8055-AEB1-4695-819E-E1E3787B9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8164" y="460375"/>
            <a:ext cx="8574087" cy="1138238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US" sz="3800" dirty="0"/>
              <a:t>Mae </a:t>
            </a:r>
            <a:r>
              <a:rPr lang="en-US" sz="3800" dirty="0" err="1"/>
              <a:t>addysgu</a:t>
            </a:r>
            <a:r>
              <a:rPr lang="en-US" sz="3800" dirty="0"/>
              <a:t> </a:t>
            </a:r>
            <a:r>
              <a:rPr lang="en-US" sz="3800" dirty="0" err="1"/>
              <a:t>trawsgwricwlaidd</a:t>
            </a:r>
            <a:r>
              <a:rPr lang="en-US" sz="3800" dirty="0"/>
              <a:t> </a:t>
            </a:r>
            <a:r>
              <a:rPr lang="en-US" sz="3800" dirty="0" err="1"/>
              <a:t>yn</a:t>
            </a:r>
            <a:r>
              <a:rPr lang="en-US" sz="3800" dirty="0"/>
              <a:t> …</a:t>
            </a:r>
            <a:br>
              <a:rPr lang="en-US" sz="3800" dirty="0"/>
            </a:br>
            <a:r>
              <a:rPr lang="en-US" sz="3800" dirty="0"/>
              <a:t>cross-curricular teaching is …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6F0439F-7E2F-409E-930E-CAE447D6310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657930" y="2159000"/>
            <a:ext cx="4471988" cy="3992563"/>
          </a:xfrm>
        </p:spPr>
        <p:txBody>
          <a:bodyPr>
            <a:normAutofit/>
          </a:bodyPr>
          <a:lstStyle/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‘a term used to describe knowledge, activities, skills or initiatives that are applied across the curriculum and not confined to one subject (or area)’ (Barnes,2015).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often used interchangeably with topics and themes, although these are not synonymous terms.</a:t>
            </a:r>
          </a:p>
        </p:txBody>
      </p:sp>
      <p:sp>
        <p:nvSpPr>
          <p:cNvPr id="13316" name="TextBox 3">
            <a:extLst>
              <a:ext uri="{FF2B5EF4-FFF2-40B4-BE49-F238E27FC236}">
                <a16:creationId xmlns:a16="http://schemas.microsoft.com/office/drawing/2014/main" id="{0DDA0D44-95CF-4BC3-A3A2-465FDE4B74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44663" y="2159000"/>
            <a:ext cx="4271962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>
                <a:srgbClr val="C00000"/>
              </a:buClr>
              <a:buSzPct val="150000"/>
            </a:pP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derm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ddefnyddir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ddisgrifio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fentrau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gymhwysir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draws y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ydynt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wedi’u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cyfyngu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pwnc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(Barnes, 2015).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>
                <a:srgbClr val="C00000"/>
              </a:buClr>
              <a:buSzPct val="150000"/>
            </a:pP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derm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gyfnewid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phynciau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themâu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rhain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dermau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cyfystyr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pic>
        <p:nvPicPr>
          <p:cNvPr id="3" name="4. Recorded Sound">
            <a:hlinkClick r:id="" action="ppaction://media"/>
            <a:extLst>
              <a:ext uri="{FF2B5EF4-FFF2-40B4-BE49-F238E27FC236}">
                <a16:creationId xmlns:a16="http://schemas.microsoft.com/office/drawing/2014/main" id="{4708EF06-E2E4-4E03-BFC2-80D3048E8C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37513" y="706437"/>
            <a:ext cx="984809" cy="984809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57EA7A7-53C4-43F8-B2C6-7DDF351CB7C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64234" y="724694"/>
            <a:ext cx="1032294" cy="103229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000"/>
    </mc:Choice>
    <mc:Fallback xmlns="">
      <p:transition spd="slow" advTm="96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19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12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0" name="Rectangle 4">
            <a:extLst>
              <a:ext uri="{FF2B5EF4-FFF2-40B4-BE49-F238E27FC236}">
                <a16:creationId xmlns:a16="http://schemas.microsoft.com/office/drawing/2014/main" id="{EA9D6B4D-D373-461B-8AC7-332CC57D5722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2038350" y="149225"/>
            <a:ext cx="7797800" cy="1689100"/>
          </a:xfrm>
          <a:solidFill>
            <a:schemeClr val="bg2">
              <a:lumMod val="75000"/>
              <a:alpha val="70195"/>
            </a:schemeClr>
          </a:solidFill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sz="3800" dirty="0"/>
              <a:t>O </a:t>
            </a:r>
            <a:r>
              <a:rPr lang="en-GB" sz="3800" dirty="0" err="1"/>
              <a:t>blaid</a:t>
            </a:r>
            <a:r>
              <a:rPr lang="en-GB" sz="3800" dirty="0"/>
              <a:t> – y </a:t>
            </a:r>
            <a:r>
              <a:rPr lang="en-GB" sz="3800" dirty="0" err="1"/>
              <a:t>manteision</a:t>
            </a:r>
            <a:r>
              <a:rPr lang="en-GB" sz="3800" dirty="0"/>
              <a:t> </a:t>
            </a:r>
            <a:r>
              <a:rPr lang="en-GB" sz="3800" dirty="0" err="1"/>
              <a:t>i</a:t>
            </a:r>
            <a:r>
              <a:rPr lang="en-GB" sz="3800" dirty="0"/>
              <a:t> </a:t>
            </a:r>
            <a:r>
              <a:rPr lang="en-GB" sz="3800" dirty="0" err="1"/>
              <a:t>blant</a:t>
            </a:r>
            <a:r>
              <a:rPr lang="en-GB" sz="3800" dirty="0"/>
              <a:t> </a:t>
            </a:r>
            <a:r>
              <a:rPr lang="en-GB" sz="3800" dirty="0" err="1"/>
              <a:t>ifanc</a:t>
            </a:r>
            <a:br>
              <a:rPr lang="en-GB" sz="3800" dirty="0"/>
            </a:br>
            <a:r>
              <a:rPr lang="en-GB" sz="3800" dirty="0"/>
              <a:t>for – the advantages for young children</a:t>
            </a:r>
          </a:p>
        </p:txBody>
      </p:sp>
      <p:sp>
        <p:nvSpPr>
          <p:cNvPr id="26626" name="Rectangle 5">
            <a:extLst>
              <a:ext uri="{FF2B5EF4-FFF2-40B4-BE49-F238E27FC236}">
                <a16:creationId xmlns:a16="http://schemas.microsoft.com/office/drawing/2014/main" id="{1372C4B1-A466-49A6-BC06-F8F5CCC64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1713" y="1793876"/>
            <a:ext cx="4273550" cy="3992563"/>
          </a:xfrm>
        </p:spPr>
        <p:txBody>
          <a:bodyPr rtlCol="0">
            <a:normAutofit/>
          </a:bodyPr>
          <a:lstStyle/>
          <a:p>
            <a:pPr>
              <a:buNone/>
              <a:defRPr/>
            </a:pPr>
            <a:r>
              <a:rPr lang="en-GB" altLang="en-US" sz="1800" dirty="0">
                <a:ea typeface="ＭＳ Ｐゴシック" panose="020B0600070205080204" pitchFamily="34" charset="-128"/>
              </a:rPr>
              <a:t>                       </a:t>
            </a:r>
            <a:endParaRPr lang="en-GB" altLang="en-US" sz="1800" b="1" dirty="0">
              <a:ea typeface="ＭＳ Ｐゴシック" panose="020B0600070205080204" pitchFamily="34" charset="-128"/>
            </a:endParaRP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Learning occurs in ‘real’ and relevant contexts.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Fits in with notions of ‘holistic’, ‘natural’ and ‘experiential’ learning; in keeping with children’s cognitive development and view of the world.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Helps children make sense of what they’re learning. </a:t>
            </a: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Opportunities for a more creative curriculum, tailored to the interests and needs of pupils.</a:t>
            </a:r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4B7F9C7A-2F68-4633-BB61-A17E339E02FE}"/>
              </a:ext>
            </a:extLst>
          </p:cNvPr>
          <p:cNvSpPr txBox="1">
            <a:spLocks/>
          </p:cNvSpPr>
          <p:nvPr/>
        </p:nvSpPr>
        <p:spPr>
          <a:xfrm>
            <a:off x="1663700" y="1929292"/>
            <a:ext cx="4273550" cy="399256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None/>
              <a:defRPr/>
            </a:pPr>
            <a:r>
              <a:rPr lang="en-GB" altLang="en-US" sz="1800" dirty="0">
                <a:ea typeface="ＭＳ Ｐゴシック" panose="020B0600070205080204" pitchFamily="34" charset="-128"/>
              </a:rPr>
              <a:t>                       </a:t>
            </a:r>
            <a:endParaRPr lang="en-GB" altLang="en-US" sz="1800" b="1" dirty="0">
              <a:ea typeface="ＭＳ Ｐゴシック" panose="020B0600070205080204" pitchFamily="34" charset="-128"/>
            </a:endParaRPr>
          </a:p>
          <a:p>
            <a:pPr>
              <a:lnSpc>
                <a:spcPct val="90000"/>
              </a:lnSpc>
              <a:defRPr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dysgu’n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cyd-destunau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‘go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’ a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pherthnasol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  <a:defRPr/>
            </a:pP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cyd-fynd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cyfannol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’, ‘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naturiol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’ a ‘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brofiad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’;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unol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gwybyddol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a’u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golwg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  <a:defRPr/>
            </a:pP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synnwyr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  <a:defRPr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creadigol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deilwra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ddiddordebau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altLang="en-US" sz="1800" cap="none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pic>
        <p:nvPicPr>
          <p:cNvPr id="2" name="5. Recorded Sound">
            <a:hlinkClick r:id="" action="ppaction://media"/>
            <a:extLst>
              <a:ext uri="{FF2B5EF4-FFF2-40B4-BE49-F238E27FC236}">
                <a16:creationId xmlns:a16="http://schemas.microsoft.com/office/drawing/2014/main" id="{74052DDF-7B37-4B2C-B992-AD0B485A1C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08796" y="614920"/>
            <a:ext cx="1445699" cy="1445699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67ED31E-7F4C-42F7-BD4A-32B0F73DFBF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37179" y="614920"/>
            <a:ext cx="1264848" cy="126484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0000"/>
    </mc:Choice>
    <mc:Fallback xmlns="">
      <p:transition spd="slow" advTm="17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714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5746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0" name="Rectangle 4">
            <a:extLst>
              <a:ext uri="{FF2B5EF4-FFF2-40B4-BE49-F238E27FC236}">
                <a16:creationId xmlns:a16="http://schemas.microsoft.com/office/drawing/2014/main" id="{A4149BDC-5700-470D-BC7F-8ECAC99BDEC2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2038350" y="115889"/>
            <a:ext cx="7797800" cy="1722437"/>
          </a:xfrm>
          <a:solidFill>
            <a:schemeClr val="bg2">
              <a:lumMod val="75000"/>
              <a:alpha val="70195"/>
            </a:schemeClr>
          </a:solidFill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sz="3800" dirty="0" err="1"/>
              <a:t>Yn</a:t>
            </a:r>
            <a:r>
              <a:rPr lang="en-GB" sz="3800" dirty="0"/>
              <a:t> </a:t>
            </a:r>
            <a:r>
              <a:rPr lang="en-GB" sz="3800" dirty="0" err="1"/>
              <a:t>erbyn</a:t>
            </a:r>
            <a:r>
              <a:rPr lang="en-GB" sz="3800" dirty="0"/>
              <a:t> – </a:t>
            </a:r>
            <a:r>
              <a:rPr lang="en-GB" sz="3800" dirty="0" err="1"/>
              <a:t>yr</a:t>
            </a:r>
            <a:r>
              <a:rPr lang="en-GB" sz="3800" dirty="0"/>
              <a:t> </a:t>
            </a:r>
            <a:r>
              <a:rPr lang="en-GB" sz="3800" dirty="0" err="1"/>
              <a:t>anfanteision</a:t>
            </a:r>
            <a:r>
              <a:rPr lang="en-GB" sz="3800" dirty="0"/>
              <a:t> </a:t>
            </a:r>
            <a:r>
              <a:rPr lang="en-GB" sz="3800" dirty="0" err="1"/>
              <a:t>i</a:t>
            </a:r>
            <a:r>
              <a:rPr lang="en-GB" sz="3800" dirty="0"/>
              <a:t> </a:t>
            </a:r>
            <a:r>
              <a:rPr lang="en-GB" sz="3800" dirty="0" err="1"/>
              <a:t>blant</a:t>
            </a:r>
            <a:r>
              <a:rPr lang="en-GB" sz="3800" dirty="0"/>
              <a:t> </a:t>
            </a:r>
            <a:r>
              <a:rPr lang="en-GB" sz="3800" dirty="0" err="1"/>
              <a:t>ifanc</a:t>
            </a:r>
            <a:br>
              <a:rPr lang="en-GB" sz="3800" dirty="0"/>
            </a:br>
            <a:r>
              <a:rPr lang="en-GB" sz="3800" dirty="0"/>
              <a:t>Against – the disadvantages for young children</a:t>
            </a:r>
          </a:p>
        </p:txBody>
      </p:sp>
      <p:sp>
        <p:nvSpPr>
          <p:cNvPr id="15363" name="Content Placeholder 1">
            <a:extLst>
              <a:ext uri="{FF2B5EF4-FFF2-40B4-BE49-F238E27FC236}">
                <a16:creationId xmlns:a16="http://schemas.microsoft.com/office/drawing/2014/main" id="{146D049B-8122-4096-84FA-7B2DF57726D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29326" y="2063750"/>
            <a:ext cx="3990975" cy="353853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Lacks coherence and depth.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Challenging to ensure progression and assessment of area/subject skills.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Can become repetitive and links between subjects may be tenuous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Theme-based work is not always thoroughly assessed.  </a:t>
            </a:r>
            <a:endParaRPr lang="en-GB" altLang="en-US" dirty="0"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5364" name="TextBox 5">
            <a:extLst>
              <a:ext uri="{FF2B5EF4-FFF2-40B4-BE49-F238E27FC236}">
                <a16:creationId xmlns:a16="http://schemas.microsoft.com/office/drawing/2014/main" id="{7FD0D43A-189D-414A-8548-0F039F834D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108" y="2123537"/>
            <a:ext cx="4048125" cy="28346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>
                <a:srgbClr val="C00000"/>
              </a:buClr>
              <a:buSzPct val="150000"/>
            </a:pP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cydlyniad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dyfnder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eaLnBrk="1" hangingPunct="1">
              <a:spcBef>
                <a:spcPct val="0"/>
              </a:spcBef>
              <a:buClr>
                <a:srgbClr val="C00000"/>
              </a:buClr>
              <a:buSzPct val="150000"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>
                <a:srgbClr val="C00000"/>
              </a:buClr>
              <a:buSzPct val="150000"/>
            </a:pP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Heriol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dilyniant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pwnc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eaLnBrk="1" hangingPunct="1">
              <a:spcBef>
                <a:spcPct val="0"/>
              </a:spcBef>
              <a:buClr>
                <a:srgbClr val="C00000"/>
              </a:buClr>
              <a:buSzPct val="150000"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>
                <a:srgbClr val="C00000"/>
              </a:buClr>
              <a:buSzPct val="150000"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Gall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ailadroddus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 gall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cysylltiadau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pynciau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braidd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denau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eaLnBrk="1" hangingPunct="1">
              <a:spcBef>
                <a:spcPct val="0"/>
              </a:spcBef>
              <a:buClr>
                <a:srgbClr val="C00000"/>
              </a:buClr>
              <a:buSzPct val="150000"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>
                <a:srgbClr val="C00000"/>
              </a:buClr>
              <a:buSzPct val="150000"/>
            </a:pP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asesu'n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drylwyr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6.Recorded Sound">
            <a:hlinkClick r:id="" action="ppaction://media"/>
            <a:extLst>
              <a:ext uri="{FF2B5EF4-FFF2-40B4-BE49-F238E27FC236}">
                <a16:creationId xmlns:a16="http://schemas.microsoft.com/office/drawing/2014/main" id="{9A7BB99F-6B51-4E3E-ACFA-FD55293ED9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020301" y="41767"/>
            <a:ext cx="2523721" cy="2523721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DBF112F-DA01-47B5-9E5E-1655FED1980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43464" y="602410"/>
            <a:ext cx="1026543" cy="102654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000"/>
    </mc:Choice>
    <mc:Fallback xmlns="">
      <p:transition spd="slow" advTm="9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84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38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8">
            <a:extLst>
              <a:ext uri="{FF2B5EF4-FFF2-40B4-BE49-F238E27FC236}">
                <a16:creationId xmlns:a16="http://schemas.microsoft.com/office/drawing/2014/main" id="{D7812F01-D20F-4593-9F3C-80080352955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890423" y="835015"/>
            <a:ext cx="4410720" cy="321582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US" altLang="en-US" sz="5400"/>
              <a:t>Pam mae e’n bwysig?</a:t>
            </a:r>
            <a:br>
              <a:rPr lang="en-US" altLang="en-US" sz="5400"/>
            </a:br>
            <a:r>
              <a:rPr lang="en-US" altLang="en-US" sz="5400"/>
              <a:t>Why is it important?</a:t>
            </a:r>
          </a:p>
        </p:txBody>
      </p:sp>
      <p:pic>
        <p:nvPicPr>
          <p:cNvPr id="16387" name="Picture 6">
            <a:extLst>
              <a:ext uri="{FF2B5EF4-FFF2-40B4-BE49-F238E27FC236}">
                <a16:creationId xmlns:a16="http://schemas.microsoft.com/office/drawing/2014/main" id="{D6E0702E-E067-46A6-A9C9-5B440B4EBAA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32067" y="835015"/>
            <a:ext cx="2154698" cy="2987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8" name="Picture 7">
            <a:extLst>
              <a:ext uri="{FF2B5EF4-FFF2-40B4-BE49-F238E27FC236}">
                <a16:creationId xmlns:a16="http://schemas.microsoft.com/office/drawing/2014/main" id="{121D2FE5-CFD5-4FEC-BC92-7F1D906FC96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04140" y="4050833"/>
            <a:ext cx="2812015" cy="1990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7.Recorded Sound">
            <a:hlinkClick r:id="" action="ppaction://media"/>
            <a:extLst>
              <a:ext uri="{FF2B5EF4-FFF2-40B4-BE49-F238E27FC236}">
                <a16:creationId xmlns:a16="http://schemas.microsoft.com/office/drawing/2014/main" id="{00A8CCD8-E934-4621-BC63-C692730F18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088262" y="288735"/>
            <a:ext cx="2132493" cy="2132493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A964D18-5693-4AF5-861C-B42F8373C79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50166" y="4386532"/>
            <a:ext cx="1186132" cy="118613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000"/>
    </mc:Choice>
    <mc:Fallback xmlns="">
      <p:transition spd="slow" advTm="6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39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0003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See the source image">
            <a:extLst>
              <a:ext uri="{FF2B5EF4-FFF2-40B4-BE49-F238E27FC236}">
                <a16:creationId xmlns:a16="http://schemas.microsoft.com/office/drawing/2014/main" id="{F4F8E1F1-65CB-4DF1-A25F-75E07D1E63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69147" y="1961567"/>
            <a:ext cx="6233361" cy="4675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8. Recorded Sound">
            <a:hlinkClick r:id="" action="ppaction://media"/>
            <a:extLst>
              <a:ext uri="{FF2B5EF4-FFF2-40B4-BE49-F238E27FC236}">
                <a16:creationId xmlns:a16="http://schemas.microsoft.com/office/drawing/2014/main" id="{1E33BA3C-0267-4972-9194-E5D8F977F8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518475" y="328136"/>
            <a:ext cx="1473903" cy="147390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FDE2B9C-EAE3-4241-89BF-B336EE6D9706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32054" t="16596" r="32131" b="12083"/>
          <a:stretch/>
        </p:blipFill>
        <p:spPr>
          <a:xfrm>
            <a:off x="199622" y="171623"/>
            <a:ext cx="4907216" cy="6514754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2C97C8-273E-40DE-BBB2-BC764CCBC53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428227" y="328136"/>
            <a:ext cx="859766" cy="85976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000"/>
    </mc:Choice>
    <mc:Fallback xmlns="">
      <p:transition spd="slow" advTm="18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48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367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>
            <a:extLst>
              <a:ext uri="{FF2B5EF4-FFF2-40B4-BE49-F238E27FC236}">
                <a16:creationId xmlns:a16="http://schemas.microsoft.com/office/drawing/2014/main" id="{D7A5E6FA-6ACD-46AD-95AC-047332AB63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814514" y="685801"/>
            <a:ext cx="8021637" cy="115252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altLang="en-US" sz="3800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trafodwch</a:t>
            </a:r>
            <a:r>
              <a:rPr lang="en-US" altLang="en-US" sz="3800" dirty="0"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US" altLang="en-US" sz="3800" dirty="0" err="1">
                <a:ea typeface="ＭＳ Ｐゴシック" panose="020B0600070205080204" pitchFamily="34" charset="-128"/>
                <a:cs typeface="Arial" panose="020B0604020202020204" pitchFamily="34" charset="0"/>
              </a:rPr>
              <a:t>rhain</a:t>
            </a:r>
            <a:r>
              <a:rPr lang="en-US" altLang="en-US" sz="3800" dirty="0">
                <a:ea typeface="ＭＳ Ｐゴシック" panose="020B0600070205080204" pitchFamily="34" charset="-128"/>
                <a:cs typeface="Arial" panose="020B0604020202020204" pitchFamily="34" charset="0"/>
              </a:rPr>
              <a:t>:</a:t>
            </a:r>
            <a:br>
              <a:rPr lang="en-US" altLang="en-US" sz="38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</a:br>
            <a:r>
              <a:rPr lang="en-US" altLang="en-US" sz="3800" dirty="0">
                <a:ea typeface="ＭＳ Ｐゴシック" panose="020B0600070205080204" pitchFamily="34" charset="-128"/>
              </a:rPr>
              <a:t>discuss the following :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0498C422-E8E6-44B2-9423-0CA7F80817B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826125" y="2224088"/>
            <a:ext cx="4464050" cy="3992562"/>
          </a:xfrm>
        </p:spPr>
        <p:txBody>
          <a:bodyPr/>
          <a:lstStyle/>
          <a:p>
            <a:pPr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Our experience of the world is cross-curricular. </a:t>
            </a:r>
          </a:p>
          <a:p>
            <a:pPr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Everything which surrounds us in the physical world can be seen and understood from multiple perspectives.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   (Barnes, 2008: 1)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744FAC3-FBE8-4389-A5A5-B29D03EB68B7}"/>
              </a:ext>
            </a:extLst>
          </p:cNvPr>
          <p:cNvSpPr/>
          <p:nvPr/>
        </p:nvSpPr>
        <p:spPr>
          <a:xfrm>
            <a:off x="1714500" y="2033589"/>
            <a:ext cx="3937000" cy="2801937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Clr>
                <a:srgbClr val="C00000"/>
              </a:buClr>
              <a:buSzPct val="151000"/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drawsgwricwlaidd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Clr>
                <a:srgbClr val="C00000"/>
              </a:buClr>
              <a:buSzPct val="151000"/>
              <a:defRPr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Clr>
                <a:srgbClr val="C00000"/>
              </a:buClr>
              <a:buSzPct val="151000"/>
              <a:buFont typeface="Arial" panose="020B0604020202020204" pitchFamily="34" charset="0"/>
              <a:buChar char="•"/>
              <a:defRPr/>
            </a:pP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Gellir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popeth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hamgylchynu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safbwyntiau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altLang="en-US" sz="22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   </a:t>
            </a:r>
          </a:p>
          <a:p>
            <a:pPr>
              <a:buClr>
                <a:srgbClr val="C00000"/>
              </a:buClr>
              <a:buSzPct val="151000"/>
              <a:defRPr/>
            </a:pPr>
            <a:r>
              <a:rPr lang="en-US" altLang="en-US" sz="22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   (Barnes, 2008: 1)</a:t>
            </a:r>
          </a:p>
        </p:txBody>
      </p:sp>
      <p:pic>
        <p:nvPicPr>
          <p:cNvPr id="2" name="9. Recorded Sound">
            <a:hlinkClick r:id="" action="ppaction://media"/>
            <a:extLst>
              <a:ext uri="{FF2B5EF4-FFF2-40B4-BE49-F238E27FC236}">
                <a16:creationId xmlns:a16="http://schemas.microsoft.com/office/drawing/2014/main" id="{0FB3F9A6-C304-46DA-BD96-86A74D4A7C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27101" y="533400"/>
            <a:ext cx="1427671" cy="1427671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B02FC1-A206-4910-AA38-090411BC444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84190" y="853477"/>
            <a:ext cx="984849" cy="98484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000"/>
    </mc:Choice>
    <mc:Fallback xmlns="">
      <p:transition spd="slow" advTm="9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34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86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40ED3674-5D90-4334-A991-A07106CE96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5997600"/>
              </p:ext>
            </p:extLst>
          </p:nvPr>
        </p:nvGraphicFramePr>
        <p:xfrm>
          <a:off x="1643064" y="1174750"/>
          <a:ext cx="8910637" cy="44742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588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588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588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3396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149938">
                <a:tc>
                  <a:txBody>
                    <a:bodyPr/>
                    <a:lstStyle/>
                    <a:p>
                      <a:r>
                        <a:rPr lang="en-GB" sz="1800" dirty="0"/>
                        <a:t>Behaviourist</a:t>
                      </a:r>
                    </a:p>
                    <a:p>
                      <a:endParaRPr lang="en-GB" sz="1800" dirty="0"/>
                    </a:p>
                    <a:p>
                      <a:r>
                        <a:rPr lang="en-GB" sz="1800" dirty="0" err="1"/>
                        <a:t>Ymddygiadwr</a:t>
                      </a:r>
                      <a:endParaRPr lang="en-GB" sz="1800" dirty="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Cognitivist</a:t>
                      </a:r>
                    </a:p>
                    <a:p>
                      <a:endParaRPr lang="en-GB" sz="1800" dirty="0"/>
                    </a:p>
                    <a:p>
                      <a:r>
                        <a:rPr lang="en-GB" sz="1800" dirty="0" err="1"/>
                        <a:t>Gwybyddolwr</a:t>
                      </a:r>
                      <a:endParaRPr lang="en-GB" sz="1800" dirty="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Humanist</a:t>
                      </a:r>
                    </a:p>
                    <a:p>
                      <a:endParaRPr lang="en-GB" sz="1800" dirty="0"/>
                    </a:p>
                    <a:p>
                      <a:r>
                        <a:rPr lang="en-GB" sz="1800" dirty="0" err="1"/>
                        <a:t>Dyneiddiwr</a:t>
                      </a:r>
                      <a:endParaRPr lang="en-GB" sz="1800" dirty="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Social &amp; Situation</a:t>
                      </a:r>
                    </a:p>
                    <a:p>
                      <a:endParaRPr lang="en-GB" sz="1800" dirty="0"/>
                    </a:p>
                    <a:p>
                      <a:r>
                        <a:rPr lang="en-GB" sz="1800" dirty="0" err="1"/>
                        <a:t>Cymdeithasol</a:t>
                      </a:r>
                      <a:r>
                        <a:rPr lang="en-GB" sz="1800" dirty="0"/>
                        <a:t> &amp; </a:t>
                      </a:r>
                      <a:r>
                        <a:rPr lang="en-GB" sz="1800" dirty="0" err="1"/>
                        <a:t>Amgylchiadau</a:t>
                      </a:r>
                      <a:endParaRPr lang="en-GB" sz="1800" dirty="0"/>
                    </a:p>
                  </a:txBody>
                  <a:tcPr marL="91428" marR="91428" marT="45729" marB="4572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35600">
                <a:tc>
                  <a:txBody>
                    <a:bodyPr/>
                    <a:lstStyle/>
                    <a:p>
                      <a:r>
                        <a:rPr lang="en-GB" sz="1800" dirty="0"/>
                        <a:t>A change in behaviour</a:t>
                      </a:r>
                    </a:p>
                    <a:p>
                      <a:endParaRPr lang="en-GB" sz="1800" dirty="0"/>
                    </a:p>
                    <a:p>
                      <a:r>
                        <a:rPr lang="en-GB" sz="1800" dirty="0" err="1"/>
                        <a:t>Newid</a:t>
                      </a:r>
                      <a:r>
                        <a:rPr lang="en-GB" sz="1800" dirty="0"/>
                        <a:t> </a:t>
                      </a:r>
                      <a:r>
                        <a:rPr lang="en-GB" sz="1800" dirty="0" err="1"/>
                        <a:t>mewn</a:t>
                      </a:r>
                      <a:r>
                        <a:rPr lang="en-GB" sz="1800" dirty="0"/>
                        <a:t> </a:t>
                      </a:r>
                      <a:r>
                        <a:rPr lang="en-GB" sz="1800" dirty="0" err="1"/>
                        <a:t>ymddygiad</a:t>
                      </a:r>
                      <a:endParaRPr lang="en-GB" sz="1800" dirty="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 change in thought/mind</a:t>
                      </a:r>
                    </a:p>
                    <a:p>
                      <a:endParaRPr lang="en-GB" sz="1800" dirty="0"/>
                    </a:p>
                    <a:p>
                      <a:r>
                        <a:rPr lang="en-GB" sz="1800" dirty="0" err="1"/>
                        <a:t>Newid</a:t>
                      </a:r>
                      <a:r>
                        <a:rPr lang="en-GB" sz="1800" dirty="0"/>
                        <a:t> </a:t>
                      </a:r>
                      <a:r>
                        <a:rPr lang="en-GB" sz="1800" dirty="0" err="1"/>
                        <a:t>mewn</a:t>
                      </a:r>
                      <a:r>
                        <a:rPr lang="en-GB" sz="1800" dirty="0"/>
                        <a:t> </a:t>
                      </a:r>
                      <a:r>
                        <a:rPr lang="en-GB" sz="1800" dirty="0" err="1"/>
                        <a:t>meddwl</a:t>
                      </a:r>
                      <a:r>
                        <a:rPr lang="en-GB" sz="1800" dirty="0"/>
                        <a:t>/</a:t>
                      </a:r>
                    </a:p>
                    <a:p>
                      <a:r>
                        <a:rPr lang="en-GB" sz="1800" dirty="0" err="1"/>
                        <a:t>meddyliau</a:t>
                      </a:r>
                      <a:endParaRPr lang="en-GB" sz="1800" dirty="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An act to fulfil personal potential </a:t>
                      </a:r>
                    </a:p>
                    <a:p>
                      <a:endParaRPr lang="en-GB" sz="1800" dirty="0"/>
                    </a:p>
                    <a:p>
                      <a:r>
                        <a:rPr lang="en-GB" sz="1800" dirty="0" err="1"/>
                        <a:t>Gweithred</a:t>
                      </a:r>
                      <a:r>
                        <a:rPr lang="en-GB" sz="1800" dirty="0"/>
                        <a:t> </a:t>
                      </a:r>
                      <a:r>
                        <a:rPr lang="en-GB" sz="1800" dirty="0" err="1"/>
                        <a:t>i</a:t>
                      </a:r>
                      <a:r>
                        <a:rPr lang="en-GB" sz="1800" dirty="0"/>
                        <a:t> </a:t>
                      </a:r>
                      <a:r>
                        <a:rPr lang="en-GB" sz="1800" dirty="0" err="1"/>
                        <a:t>gyflawni</a:t>
                      </a:r>
                      <a:r>
                        <a:rPr lang="en-GB" sz="1800" dirty="0"/>
                        <a:t> </a:t>
                      </a:r>
                      <a:r>
                        <a:rPr lang="en-GB" sz="1800" dirty="0" err="1"/>
                        <a:t>potensial</a:t>
                      </a:r>
                      <a:r>
                        <a:rPr lang="en-GB" sz="1800" dirty="0"/>
                        <a:t> </a:t>
                      </a:r>
                      <a:r>
                        <a:rPr lang="en-GB" sz="1800" dirty="0" err="1"/>
                        <a:t>personol</a:t>
                      </a:r>
                      <a:endParaRPr lang="en-GB" sz="1800" dirty="0"/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Interaction/observation in social contexts</a:t>
                      </a:r>
                    </a:p>
                    <a:p>
                      <a:endParaRPr lang="en-GB" sz="1800" dirty="0"/>
                    </a:p>
                    <a:p>
                      <a:r>
                        <a:rPr lang="en-GB" sz="1800" dirty="0" err="1"/>
                        <a:t>Ymrwymiad</a:t>
                      </a:r>
                      <a:r>
                        <a:rPr lang="en-GB" sz="1800" dirty="0"/>
                        <a:t>/</a:t>
                      </a:r>
                      <a:r>
                        <a:rPr lang="en-GB" sz="1800" dirty="0" err="1"/>
                        <a:t>arsylwad</a:t>
                      </a:r>
                      <a:r>
                        <a:rPr lang="en-GB" sz="1800" dirty="0"/>
                        <a:t> o </a:t>
                      </a:r>
                      <a:r>
                        <a:rPr lang="en-GB" sz="1800" dirty="0" err="1"/>
                        <a:t>fewn</a:t>
                      </a:r>
                      <a:r>
                        <a:rPr lang="en-GB" sz="1800" dirty="0"/>
                        <a:t> </a:t>
                      </a:r>
                      <a:r>
                        <a:rPr lang="en-GB" sz="1800" dirty="0" err="1"/>
                        <a:t>cysyniadau</a:t>
                      </a:r>
                      <a:r>
                        <a:rPr lang="en-GB" sz="1800" dirty="0"/>
                        <a:t> </a:t>
                      </a:r>
                      <a:r>
                        <a:rPr lang="en-GB" sz="1800" dirty="0" err="1"/>
                        <a:t>cymdeithasol</a:t>
                      </a:r>
                      <a:endParaRPr lang="en-GB" sz="1800" dirty="0"/>
                    </a:p>
                  </a:txBody>
                  <a:tcPr marL="91428" marR="91428" marT="45729" marB="4572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49938">
                <a:tc>
                  <a:txBody>
                    <a:bodyPr/>
                    <a:lstStyle/>
                    <a:p>
                      <a:r>
                        <a:rPr lang="en-GB" sz="1800" dirty="0"/>
                        <a:t>Pavlov, Skinner</a:t>
                      </a:r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Piaget, Bruner</a:t>
                      </a:r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Maslow, Rogers</a:t>
                      </a:r>
                    </a:p>
                  </a:txBody>
                  <a:tcPr marL="91428" marR="91428" marT="45729" marB="4572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Bandura, Salomon, Lave &amp; Wenger</a:t>
                      </a:r>
                    </a:p>
                  </a:txBody>
                  <a:tcPr marL="91428" marR="91428" marT="45729" marB="4572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2" name="10. Recorded Sound">
            <a:hlinkClick r:id="" action="ppaction://media"/>
            <a:extLst>
              <a:ext uri="{FF2B5EF4-FFF2-40B4-BE49-F238E27FC236}">
                <a16:creationId xmlns:a16="http://schemas.microsoft.com/office/drawing/2014/main" id="{0AD58681-D057-4D9B-9A3D-54C7AF63D6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55487" y="353095"/>
            <a:ext cx="1282521" cy="1282521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2B2158-5C70-4795-ADBF-7BE3F38276A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49214" y="481640"/>
            <a:ext cx="1282521" cy="128252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000"/>
    </mc:Choice>
    <mc:Fallback xmlns="">
      <p:transition spd="slow" advTm="8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20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785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4292FB2-5A97-49AD-8333-20FA5885E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8351" y="685801"/>
            <a:ext cx="8164513" cy="115252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/>
              <a:t>Dydyn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meysydd</a:t>
            </a:r>
            <a:r>
              <a:rPr lang="en-GB" dirty="0"/>
              <a:t>/</a:t>
            </a:r>
            <a:r>
              <a:rPr lang="en-GB" dirty="0" err="1"/>
              <a:t>pynciau</a:t>
            </a:r>
            <a:br>
              <a:rPr lang="en-GB" dirty="0"/>
            </a:br>
            <a:r>
              <a:rPr lang="en-GB" dirty="0"/>
              <a:t>We don’t think in areas/subjects</a:t>
            </a:r>
          </a:p>
        </p:txBody>
      </p:sp>
      <p:pic>
        <p:nvPicPr>
          <p:cNvPr id="21507" name="Picture 2">
            <a:extLst>
              <a:ext uri="{FF2B5EF4-FFF2-40B4-BE49-F238E27FC236}">
                <a16:creationId xmlns:a16="http://schemas.microsoft.com/office/drawing/2014/main" id="{66033FD6-F18E-41D9-9E3D-86F9A3C34D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501" y="2579688"/>
            <a:ext cx="2671763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8" name="Picture 2">
            <a:extLst>
              <a:ext uri="{FF2B5EF4-FFF2-40B4-BE49-F238E27FC236}">
                <a16:creationId xmlns:a16="http://schemas.microsoft.com/office/drawing/2014/main" id="{02529211-09FC-4941-8B28-4AD1B8ECE2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9813" y="2579689"/>
            <a:ext cx="2616200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11. Recorded Sound">
            <a:hlinkClick r:id="" action="ppaction://media"/>
            <a:extLst>
              <a:ext uri="{FF2B5EF4-FFF2-40B4-BE49-F238E27FC236}">
                <a16:creationId xmlns:a16="http://schemas.microsoft.com/office/drawing/2014/main" id="{A7C915CD-2C36-40AD-A4A3-8BFD7A8290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714081" y="254289"/>
            <a:ext cx="1329811" cy="1329811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CE4AACF-2A60-413A-8831-C3FE8862D3A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37712" y="685800"/>
            <a:ext cx="1216325" cy="12163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000"/>
    </mc:Choice>
    <mc:Fallback xmlns="">
      <p:transition spd="slow" advTm="14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272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147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Content Placeholder 2">
            <a:extLst>
              <a:ext uri="{FF2B5EF4-FFF2-40B4-BE49-F238E27FC236}">
                <a16:creationId xmlns:a16="http://schemas.microsoft.com/office/drawing/2014/main" id="{6D2E423C-4CAF-4110-92CE-CF0EF37E6E37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>
          <a:xfrm>
            <a:off x="634132" y="4000561"/>
            <a:ext cx="2246313" cy="2460625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sz="1800" dirty="0"/>
              <a:t>Language</a:t>
            </a:r>
          </a:p>
          <a:p>
            <a:pPr eaLnBrk="1" hangingPunct="1"/>
            <a:r>
              <a:rPr lang="en-GB" altLang="en-US" sz="1800" dirty="0"/>
              <a:t>Maths</a:t>
            </a:r>
          </a:p>
          <a:p>
            <a:pPr eaLnBrk="1" hangingPunct="1"/>
            <a:r>
              <a:rPr lang="en-GB" altLang="en-US" sz="1800" dirty="0"/>
              <a:t>Science</a:t>
            </a:r>
          </a:p>
          <a:p>
            <a:pPr eaLnBrk="1" hangingPunct="1"/>
            <a:r>
              <a:rPr lang="en-GB" altLang="en-US" sz="1800" dirty="0"/>
              <a:t>Health &amp; Wellbeing</a:t>
            </a:r>
          </a:p>
          <a:p>
            <a:pPr eaLnBrk="1" hangingPunct="1"/>
            <a:r>
              <a:rPr lang="en-GB" altLang="en-US" sz="1800" dirty="0"/>
              <a:t>Humanities</a:t>
            </a:r>
          </a:p>
          <a:p>
            <a:pPr eaLnBrk="1" hangingPunct="1"/>
            <a:r>
              <a:rPr lang="en-GB" altLang="en-US" sz="1800" dirty="0"/>
              <a:t>Expressive Arts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B269BD6-2DE9-49C3-A91F-D7AECC4EA895}"/>
              </a:ext>
            </a:extLst>
          </p:cNvPr>
          <p:cNvGraphicFramePr>
            <a:graphicFrameLocks noGrp="1"/>
          </p:cNvGraphicFramePr>
          <p:nvPr>
            <p:ph sz="quarter" idx="14"/>
          </p:nvPr>
        </p:nvGraphicFramePr>
        <p:xfrm>
          <a:off x="2049899" y="151611"/>
          <a:ext cx="8087466" cy="65476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3556" name="Picture 6">
            <a:extLst>
              <a:ext uri="{FF2B5EF4-FFF2-40B4-BE49-F238E27FC236}">
                <a16:creationId xmlns:a16="http://schemas.microsoft.com/office/drawing/2014/main" id="{9D1A28A1-760C-419E-A22C-B5D37535F6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4989" y="2476500"/>
            <a:ext cx="962025" cy="687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12.Recorded Sound">
            <a:hlinkClick r:id="" action="ppaction://media"/>
            <a:extLst>
              <a:ext uri="{FF2B5EF4-FFF2-40B4-BE49-F238E27FC236}">
                <a16:creationId xmlns:a16="http://schemas.microsoft.com/office/drawing/2014/main" id="{6A76D715-AB8A-4FA9-A46D-AB807B217A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826151" y="326366"/>
            <a:ext cx="1089804" cy="108980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0000"/>
    </mc:Choice>
    <mc:Fallback xmlns="">
      <p:transition spd="slow" advTm="19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1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Content Placeholder 2">
            <a:extLst>
              <a:ext uri="{FF2B5EF4-FFF2-40B4-BE49-F238E27FC236}">
                <a16:creationId xmlns:a16="http://schemas.microsoft.com/office/drawing/2014/main" id="{6D2E423C-4CAF-4110-92CE-CF0EF37E6E37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>
          <a:xfrm>
            <a:off x="368061" y="1897811"/>
            <a:ext cx="2817962" cy="314864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Iaith</a:t>
            </a:r>
            <a:endParaRPr lang="en-GB" altLang="en-US" sz="1800" dirty="0"/>
          </a:p>
          <a:p>
            <a:pPr eaLnBrk="1" hangingPunct="1"/>
            <a:r>
              <a:rPr lang="en-GB" altLang="en-US" sz="1800" dirty="0" err="1"/>
              <a:t>Mathemateg</a:t>
            </a:r>
            <a:r>
              <a:rPr lang="en-GB" altLang="en-US" sz="1800" dirty="0"/>
              <a:t> a </a:t>
            </a:r>
            <a:r>
              <a:rPr lang="en-GB" altLang="en-US" sz="1800" dirty="0" err="1"/>
              <a:t>rhifedd</a:t>
            </a:r>
            <a:endParaRPr lang="en-GB" altLang="en-US" sz="1800" dirty="0"/>
          </a:p>
          <a:p>
            <a:pPr eaLnBrk="1" hangingPunct="1"/>
            <a:r>
              <a:rPr lang="en-GB" altLang="en-US" dirty="0" err="1"/>
              <a:t>Gwyddoniaeth</a:t>
            </a:r>
            <a:r>
              <a:rPr lang="en-GB" altLang="en-US" dirty="0"/>
              <a:t> a </a:t>
            </a:r>
            <a:r>
              <a:rPr lang="en-GB" altLang="en-US" dirty="0" err="1"/>
              <a:t>thechnoleg</a:t>
            </a:r>
            <a:endParaRPr lang="en-GB" altLang="en-US" sz="1800" dirty="0"/>
          </a:p>
          <a:p>
            <a:pPr eaLnBrk="1" hangingPunct="1"/>
            <a:r>
              <a:rPr lang="en-GB" altLang="en-US" dirty="0"/>
              <a:t>Iechyd a </a:t>
            </a:r>
            <a:r>
              <a:rPr lang="en-GB" altLang="en-US" dirty="0" err="1"/>
              <a:t>Lles</a:t>
            </a:r>
            <a:endParaRPr lang="en-GB" altLang="en-US" sz="1800" dirty="0"/>
          </a:p>
          <a:p>
            <a:pPr eaLnBrk="1" hangingPunct="1"/>
            <a:r>
              <a:rPr lang="en-GB" altLang="en-US" dirty="0" err="1"/>
              <a:t>Dyniaethau</a:t>
            </a:r>
            <a:endParaRPr lang="en-GB" altLang="en-US" sz="1800" dirty="0"/>
          </a:p>
          <a:p>
            <a:pPr eaLnBrk="1" hangingPunct="1"/>
            <a:r>
              <a:rPr lang="en-GB" altLang="en-US" sz="1800" dirty="0" err="1"/>
              <a:t>Celfyddydau</a:t>
            </a:r>
            <a:r>
              <a:rPr lang="en-GB" altLang="en-US" sz="1800" dirty="0"/>
              <a:t> </a:t>
            </a:r>
            <a:r>
              <a:rPr lang="en-GB" altLang="en-US" sz="1800" dirty="0" err="1"/>
              <a:t>mynegiannol</a:t>
            </a:r>
            <a:endParaRPr lang="en-GB" altLang="en-US" sz="1800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B269BD6-2DE9-49C3-A91F-D7AECC4EA895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717962049"/>
              </p:ext>
            </p:extLst>
          </p:nvPr>
        </p:nvGraphicFramePr>
        <p:xfrm>
          <a:off x="2049899" y="151611"/>
          <a:ext cx="8087466" cy="65476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3556" name="Picture 6">
            <a:extLst>
              <a:ext uri="{FF2B5EF4-FFF2-40B4-BE49-F238E27FC236}">
                <a16:creationId xmlns:a16="http://schemas.microsoft.com/office/drawing/2014/main" id="{9D1A28A1-760C-419E-A22C-B5D37535F6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9563" y="2614522"/>
            <a:ext cx="1437319" cy="1026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41428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ext Box 2">
            <a:extLst>
              <a:ext uri="{FF2B5EF4-FFF2-40B4-BE49-F238E27FC236}">
                <a16:creationId xmlns:a16="http://schemas.microsoft.com/office/drawing/2014/main" id="{46EAB59D-8953-42CD-B8E8-514D93E67F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9151" y="638175"/>
            <a:ext cx="5184775" cy="802464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1846" b="1" dirty="0">
                <a:solidFill>
                  <a:srgbClr val="0066FF"/>
                </a:solidFill>
              </a:rPr>
              <a:t>Y </a:t>
            </a:r>
            <a:r>
              <a:rPr lang="en-GB" altLang="en-US" sz="1846" b="1" dirty="0" err="1">
                <a:solidFill>
                  <a:srgbClr val="0066FF"/>
                </a:solidFill>
              </a:rPr>
              <a:t>Cyfnod</a:t>
            </a:r>
            <a:r>
              <a:rPr lang="en-GB" altLang="en-US" sz="1846" b="1" dirty="0">
                <a:solidFill>
                  <a:srgbClr val="0066FF"/>
                </a:solidFill>
              </a:rPr>
              <a:t> Sylfaen</a:t>
            </a:r>
            <a:r>
              <a:rPr lang="en-GB" altLang="en-US" sz="1662" b="1" dirty="0">
                <a:solidFill>
                  <a:srgbClr val="0066FF"/>
                </a:solidFill>
              </a:rPr>
              <a:t>                                       </a:t>
            </a:r>
          </a:p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1846" b="1" dirty="0">
                <a:solidFill>
                  <a:srgbClr val="0066FF"/>
                </a:solidFill>
              </a:rPr>
              <a:t>The Foundation Phase</a:t>
            </a:r>
          </a:p>
        </p:txBody>
      </p:sp>
      <p:sp>
        <p:nvSpPr>
          <p:cNvPr id="26627" name="Line 3">
            <a:extLst>
              <a:ext uri="{FF2B5EF4-FFF2-40B4-BE49-F238E27FC236}">
                <a16:creationId xmlns:a16="http://schemas.microsoft.com/office/drawing/2014/main" id="{494884A5-DC26-42EA-97F2-5CF507FF06D3}"/>
              </a:ext>
            </a:extLst>
          </p:cNvPr>
          <p:cNvSpPr>
            <a:spLocks noChangeShapeType="1"/>
          </p:cNvSpPr>
          <p:nvPr/>
        </p:nvSpPr>
        <p:spPr bwMode="auto">
          <a:xfrm>
            <a:off x="1524001" y="1701800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28" name="Line 4">
            <a:extLst>
              <a:ext uri="{FF2B5EF4-FFF2-40B4-BE49-F238E27FC236}">
                <a16:creationId xmlns:a16="http://schemas.microsoft.com/office/drawing/2014/main" id="{5F6F2DEE-B721-41FE-8E11-1C1C35BAEFEC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8213" y="1701800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29" name="Line 5">
            <a:extLst>
              <a:ext uri="{FF2B5EF4-FFF2-40B4-BE49-F238E27FC236}">
                <a16:creationId xmlns:a16="http://schemas.microsoft.com/office/drawing/2014/main" id="{E0D1F5C9-0520-48F9-8FF0-E0E3BE220DCB}"/>
              </a:ext>
            </a:extLst>
          </p:cNvPr>
          <p:cNvSpPr>
            <a:spLocks noChangeShapeType="1"/>
          </p:cNvSpPr>
          <p:nvPr/>
        </p:nvSpPr>
        <p:spPr bwMode="auto">
          <a:xfrm>
            <a:off x="2855913" y="1701800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0" name="Line 6">
            <a:extLst>
              <a:ext uri="{FF2B5EF4-FFF2-40B4-BE49-F238E27FC236}">
                <a16:creationId xmlns:a16="http://schemas.microsoft.com/office/drawing/2014/main" id="{EDDB6C60-20F9-4672-8623-E31809408142}"/>
              </a:ext>
            </a:extLst>
          </p:cNvPr>
          <p:cNvSpPr>
            <a:spLocks noChangeShapeType="1"/>
          </p:cNvSpPr>
          <p:nvPr/>
        </p:nvSpPr>
        <p:spPr bwMode="auto">
          <a:xfrm>
            <a:off x="3503613" y="1701800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1" name="Line 7">
            <a:extLst>
              <a:ext uri="{FF2B5EF4-FFF2-40B4-BE49-F238E27FC236}">
                <a16:creationId xmlns:a16="http://schemas.microsoft.com/office/drawing/2014/main" id="{756BE444-CF03-4414-A0C6-6814AD927F75}"/>
              </a:ext>
            </a:extLst>
          </p:cNvPr>
          <p:cNvSpPr>
            <a:spLocks noChangeShapeType="1"/>
          </p:cNvSpPr>
          <p:nvPr/>
        </p:nvSpPr>
        <p:spPr bwMode="auto">
          <a:xfrm>
            <a:off x="4151313" y="1701800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2" name="Line 8">
            <a:extLst>
              <a:ext uri="{FF2B5EF4-FFF2-40B4-BE49-F238E27FC236}">
                <a16:creationId xmlns:a16="http://schemas.microsoft.com/office/drawing/2014/main" id="{1B9D55A4-FC3A-4C61-BBE6-0C2D75A6C474}"/>
              </a:ext>
            </a:extLst>
          </p:cNvPr>
          <p:cNvSpPr>
            <a:spLocks noChangeShapeType="1"/>
          </p:cNvSpPr>
          <p:nvPr/>
        </p:nvSpPr>
        <p:spPr bwMode="auto">
          <a:xfrm>
            <a:off x="4800601" y="1701800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3" name="Line 9">
            <a:extLst>
              <a:ext uri="{FF2B5EF4-FFF2-40B4-BE49-F238E27FC236}">
                <a16:creationId xmlns:a16="http://schemas.microsoft.com/office/drawing/2014/main" id="{5F973924-5C7C-40FB-B6DE-9D4C1F776BD8}"/>
              </a:ext>
            </a:extLst>
          </p:cNvPr>
          <p:cNvSpPr>
            <a:spLocks noChangeShapeType="1"/>
          </p:cNvSpPr>
          <p:nvPr/>
        </p:nvSpPr>
        <p:spPr bwMode="auto">
          <a:xfrm>
            <a:off x="5448301" y="1701800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4" name="Line 10">
            <a:extLst>
              <a:ext uri="{FF2B5EF4-FFF2-40B4-BE49-F238E27FC236}">
                <a16:creationId xmlns:a16="http://schemas.microsoft.com/office/drawing/2014/main" id="{46474F24-9BF8-4351-A914-852C9703D6B6}"/>
              </a:ext>
            </a:extLst>
          </p:cNvPr>
          <p:cNvSpPr>
            <a:spLocks noChangeShapeType="1"/>
          </p:cNvSpPr>
          <p:nvPr/>
        </p:nvSpPr>
        <p:spPr bwMode="auto">
          <a:xfrm>
            <a:off x="6743701" y="1701800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5" name="Line 11">
            <a:extLst>
              <a:ext uri="{FF2B5EF4-FFF2-40B4-BE49-F238E27FC236}">
                <a16:creationId xmlns:a16="http://schemas.microsoft.com/office/drawing/2014/main" id="{56035656-BAAE-45BD-9EF2-94083E0D5FD2}"/>
              </a:ext>
            </a:extLst>
          </p:cNvPr>
          <p:cNvSpPr>
            <a:spLocks noChangeShapeType="1"/>
          </p:cNvSpPr>
          <p:nvPr/>
        </p:nvSpPr>
        <p:spPr bwMode="auto">
          <a:xfrm>
            <a:off x="8040688" y="1701800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6" name="Line 12">
            <a:extLst>
              <a:ext uri="{FF2B5EF4-FFF2-40B4-BE49-F238E27FC236}">
                <a16:creationId xmlns:a16="http://schemas.microsoft.com/office/drawing/2014/main" id="{6539D3B0-DBEA-4AFC-B12A-690EA5CBBD88}"/>
              </a:ext>
            </a:extLst>
          </p:cNvPr>
          <p:cNvSpPr>
            <a:spLocks noChangeShapeType="1"/>
          </p:cNvSpPr>
          <p:nvPr/>
        </p:nvSpPr>
        <p:spPr bwMode="auto">
          <a:xfrm>
            <a:off x="9336088" y="1701800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7" name="Line 13">
            <a:extLst>
              <a:ext uri="{FF2B5EF4-FFF2-40B4-BE49-F238E27FC236}">
                <a16:creationId xmlns:a16="http://schemas.microsoft.com/office/drawing/2014/main" id="{E400F0EE-50B3-4153-9652-F3A3FD7CDF3F}"/>
              </a:ext>
            </a:extLst>
          </p:cNvPr>
          <p:cNvSpPr>
            <a:spLocks noChangeShapeType="1"/>
          </p:cNvSpPr>
          <p:nvPr/>
        </p:nvSpPr>
        <p:spPr bwMode="auto">
          <a:xfrm>
            <a:off x="6096001" y="1701800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8" name="Line 14">
            <a:extLst>
              <a:ext uri="{FF2B5EF4-FFF2-40B4-BE49-F238E27FC236}">
                <a16:creationId xmlns:a16="http://schemas.microsoft.com/office/drawing/2014/main" id="{82DD6EF7-D363-43A8-A48E-46A58DCEE208}"/>
              </a:ext>
            </a:extLst>
          </p:cNvPr>
          <p:cNvSpPr>
            <a:spLocks noChangeShapeType="1"/>
          </p:cNvSpPr>
          <p:nvPr/>
        </p:nvSpPr>
        <p:spPr bwMode="auto">
          <a:xfrm>
            <a:off x="7391401" y="1701800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9" name="Line 15">
            <a:extLst>
              <a:ext uri="{FF2B5EF4-FFF2-40B4-BE49-F238E27FC236}">
                <a16:creationId xmlns:a16="http://schemas.microsoft.com/office/drawing/2014/main" id="{D4044242-09A9-4D7B-995C-ADA69C5F25B9}"/>
              </a:ext>
            </a:extLst>
          </p:cNvPr>
          <p:cNvSpPr>
            <a:spLocks noChangeShapeType="1"/>
          </p:cNvSpPr>
          <p:nvPr/>
        </p:nvSpPr>
        <p:spPr bwMode="auto">
          <a:xfrm>
            <a:off x="8688388" y="1701800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40" name="Line 16">
            <a:extLst>
              <a:ext uri="{FF2B5EF4-FFF2-40B4-BE49-F238E27FC236}">
                <a16:creationId xmlns:a16="http://schemas.microsoft.com/office/drawing/2014/main" id="{FCF0556B-F365-4A85-8B0D-8DA4C2658946}"/>
              </a:ext>
            </a:extLst>
          </p:cNvPr>
          <p:cNvSpPr>
            <a:spLocks noChangeShapeType="1"/>
          </p:cNvSpPr>
          <p:nvPr/>
        </p:nvSpPr>
        <p:spPr bwMode="auto">
          <a:xfrm>
            <a:off x="9983788" y="1701800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26641" name="Picture 17">
            <a:extLst>
              <a:ext uri="{FF2B5EF4-FFF2-40B4-BE49-F238E27FC236}">
                <a16:creationId xmlns:a16="http://schemas.microsoft.com/office/drawing/2014/main" id="{585EA1E8-79A0-4A5B-9CBE-E74D2BEA34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9" y="438150"/>
            <a:ext cx="1455737" cy="1098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42" name="Picture 18">
            <a:extLst>
              <a:ext uri="{FF2B5EF4-FFF2-40B4-BE49-F238E27FC236}">
                <a16:creationId xmlns:a16="http://schemas.microsoft.com/office/drawing/2014/main" id="{D9A4E5E4-0931-4699-8EA3-4AC3F4727D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8421" y="583374"/>
            <a:ext cx="1512888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87" name="AutoShape 19">
            <a:extLst>
              <a:ext uri="{FF2B5EF4-FFF2-40B4-BE49-F238E27FC236}">
                <a16:creationId xmlns:a16="http://schemas.microsoft.com/office/drawing/2014/main" id="{5D113FE7-F679-430D-80BB-8D3FFB9A7DF3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3701257" y="5099770"/>
            <a:ext cx="4681537" cy="1262063"/>
          </a:xfrm>
          <a:custGeom>
            <a:avLst/>
            <a:gdLst>
              <a:gd name="T0" fmla="*/ 2147483646 w 21600"/>
              <a:gd name="T1" fmla="*/ 2147483646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3445 w 21600"/>
              <a:gd name="T13" fmla="*/ 3445 h 21600"/>
              <a:gd name="T14" fmla="*/ 18155 w 21600"/>
              <a:gd name="T15" fmla="*/ 18155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3290" y="21600"/>
                </a:lnTo>
                <a:lnTo>
                  <a:pt x="1831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88" name="AutoShape 20">
            <a:extLst>
              <a:ext uri="{FF2B5EF4-FFF2-40B4-BE49-F238E27FC236}">
                <a16:creationId xmlns:a16="http://schemas.microsoft.com/office/drawing/2014/main" id="{410B7468-AEBD-4D3B-A495-F636597F470D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417100" y="3783186"/>
            <a:ext cx="3240087" cy="1263650"/>
          </a:xfrm>
          <a:custGeom>
            <a:avLst/>
            <a:gdLst>
              <a:gd name="T0" fmla="*/ 2147483646 w 21600"/>
              <a:gd name="T1" fmla="*/ 2147483646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4088 w 21600"/>
              <a:gd name="T13" fmla="*/ 4088 h 21600"/>
              <a:gd name="T14" fmla="*/ 17512 w 21600"/>
              <a:gd name="T15" fmla="*/ 1751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4576" y="21600"/>
                </a:lnTo>
                <a:lnTo>
                  <a:pt x="17024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89" name="AutoShape 21">
            <a:extLst>
              <a:ext uri="{FF2B5EF4-FFF2-40B4-BE49-F238E27FC236}">
                <a16:creationId xmlns:a16="http://schemas.microsoft.com/office/drawing/2014/main" id="{9F967E1A-667A-4A4A-B599-2685924596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64799" y="2064922"/>
            <a:ext cx="1944687" cy="1662112"/>
          </a:xfrm>
          <a:prstGeom prst="triangle">
            <a:avLst>
              <a:gd name="adj" fmla="val 49866"/>
            </a:avLst>
          </a:pr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190" name="Text Box 22">
            <a:extLst>
              <a:ext uri="{FF2B5EF4-FFF2-40B4-BE49-F238E27FC236}">
                <a16:creationId xmlns:a16="http://schemas.microsoft.com/office/drawing/2014/main" id="{6821B3E5-EBA6-4775-8B2A-DEFF6DB303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47394" y="5193402"/>
            <a:ext cx="2808287" cy="1115498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1662" dirty="0"/>
              <a:t>Continuous </a:t>
            </a:r>
          </a:p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1662" dirty="0"/>
              <a:t>Provision</a:t>
            </a:r>
          </a:p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1662" dirty="0" err="1"/>
              <a:t>Darpariaeth</a:t>
            </a:r>
            <a:r>
              <a:rPr lang="en-GB" altLang="en-US" sz="1662" dirty="0"/>
              <a:t> </a:t>
            </a:r>
            <a:r>
              <a:rPr lang="en-GB" altLang="en-US" sz="1662" dirty="0" err="1"/>
              <a:t>barhaus</a:t>
            </a:r>
            <a:endParaRPr lang="en-GB" altLang="en-US" sz="1662" dirty="0"/>
          </a:p>
        </p:txBody>
      </p:sp>
      <p:sp>
        <p:nvSpPr>
          <p:cNvPr id="7191" name="Text Box 23">
            <a:extLst>
              <a:ext uri="{FF2B5EF4-FFF2-40B4-BE49-F238E27FC236}">
                <a16:creationId xmlns:a16="http://schemas.microsoft.com/office/drawing/2014/main" id="{B6BADEE4-8BE5-47E0-BD9D-D85C7B21B0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0088" y="3875738"/>
            <a:ext cx="3082505" cy="1115498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1662" dirty="0"/>
              <a:t>Enhanced</a:t>
            </a:r>
          </a:p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1662" dirty="0"/>
              <a:t>Provision</a:t>
            </a:r>
          </a:p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1662" dirty="0" err="1"/>
              <a:t>Cyfoethogi’r</a:t>
            </a:r>
            <a:r>
              <a:rPr lang="en-GB" altLang="en-US" sz="1662" dirty="0"/>
              <a:t> </a:t>
            </a:r>
            <a:r>
              <a:rPr lang="en-GB" altLang="en-US" sz="1662" dirty="0" err="1"/>
              <a:t>ddarpariaeth</a:t>
            </a:r>
            <a:endParaRPr lang="en-GB" altLang="en-US" sz="1662" dirty="0"/>
          </a:p>
        </p:txBody>
      </p:sp>
      <p:sp>
        <p:nvSpPr>
          <p:cNvPr id="7192" name="Text Box 24">
            <a:extLst>
              <a:ext uri="{FF2B5EF4-FFF2-40B4-BE49-F238E27FC236}">
                <a16:creationId xmlns:a16="http://schemas.microsoft.com/office/drawing/2014/main" id="{699ACA26-AC65-4AB3-9FF0-87987B33F9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26649" y="2408694"/>
            <a:ext cx="1439862" cy="1371273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1662" dirty="0"/>
              <a:t>Focus </a:t>
            </a:r>
          </a:p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1662" dirty="0"/>
              <a:t>Tasks</a:t>
            </a:r>
          </a:p>
          <a:p>
            <a:pPr algn="ctr"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1662" dirty="0" err="1"/>
              <a:t>Tasgau</a:t>
            </a:r>
            <a:r>
              <a:rPr lang="en-GB" altLang="en-US" sz="1662" dirty="0"/>
              <a:t> </a:t>
            </a:r>
            <a:r>
              <a:rPr lang="en-GB" altLang="en-US" sz="1662" dirty="0" err="1"/>
              <a:t>ffocws</a:t>
            </a:r>
            <a:endParaRPr lang="en-GB" altLang="en-US" sz="1662" dirty="0"/>
          </a:p>
        </p:txBody>
      </p:sp>
      <p:sp>
        <p:nvSpPr>
          <p:cNvPr id="7194" name="Text Box 26">
            <a:extLst>
              <a:ext uri="{FF2B5EF4-FFF2-40B4-BE49-F238E27FC236}">
                <a16:creationId xmlns:a16="http://schemas.microsoft.com/office/drawing/2014/main" id="{E9552033-E634-49A3-AF78-07335FAB55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15194" y="5292352"/>
            <a:ext cx="2520950" cy="14986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lvl="1" eaLnBrk="1" hangingPunct="1">
              <a:spcBef>
                <a:spcPct val="0"/>
              </a:spcBef>
              <a:buClr>
                <a:srgbClr val="FF9933"/>
              </a:buClr>
              <a:buFontTx/>
              <a:buChar char="•"/>
              <a:defRPr/>
            </a:pPr>
            <a:r>
              <a:rPr lang="en-GB" altLang="en-US" sz="1662" dirty="0"/>
              <a:t> The learning spaces we create for children.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en-GB" altLang="en-US" sz="1662" dirty="0"/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endParaRPr lang="en-GB" altLang="en-US" sz="1662" dirty="0"/>
          </a:p>
        </p:txBody>
      </p:sp>
      <p:sp>
        <p:nvSpPr>
          <p:cNvPr id="7195" name="Text Box 27">
            <a:extLst>
              <a:ext uri="{FF2B5EF4-FFF2-40B4-BE49-F238E27FC236}">
                <a16:creationId xmlns:a16="http://schemas.microsoft.com/office/drawing/2014/main" id="{12179341-D82C-4124-844D-3BD380201E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01819" y="3595568"/>
            <a:ext cx="3024188" cy="16271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lvl="1" eaLnBrk="1" hangingPunct="1">
              <a:spcBef>
                <a:spcPct val="0"/>
              </a:spcBef>
              <a:buClr>
                <a:srgbClr val="FF9933"/>
              </a:buClr>
              <a:buFontTx/>
              <a:buChar char="•"/>
              <a:defRPr/>
            </a:pPr>
            <a:r>
              <a:rPr lang="en-GB" altLang="en-US" sz="1662" dirty="0">
                <a:latin typeface="Comic Sans MS" panose="030F0702030302020204" pitchFamily="66" charset="0"/>
              </a:rPr>
              <a:t> </a:t>
            </a:r>
            <a:r>
              <a:rPr lang="en-GB" altLang="en-US" sz="1662" dirty="0"/>
              <a:t>How we aid the children to make sense of the learning through the use of props and resources.</a:t>
            </a:r>
          </a:p>
          <a:p>
            <a:pPr>
              <a:spcBef>
                <a:spcPct val="0"/>
              </a:spcBef>
              <a:buClr>
                <a:srgbClr val="FF9933"/>
              </a:buClr>
              <a:buFontTx/>
              <a:buNone/>
              <a:defRPr/>
            </a:pPr>
            <a:endParaRPr lang="en-GB" altLang="en-US" sz="1662" dirty="0"/>
          </a:p>
        </p:txBody>
      </p:sp>
      <p:sp>
        <p:nvSpPr>
          <p:cNvPr id="7196" name="Text Box 28">
            <a:extLst>
              <a:ext uri="{FF2B5EF4-FFF2-40B4-BE49-F238E27FC236}">
                <a16:creationId xmlns:a16="http://schemas.microsoft.com/office/drawing/2014/main" id="{B8EF0720-2EB3-4B9A-A2B4-FC665A8DDF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38331" y="2206615"/>
            <a:ext cx="2879725" cy="11144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0"/>
              </a:spcBef>
              <a:buClr>
                <a:srgbClr val="FF9933"/>
              </a:buClr>
              <a:defRPr/>
            </a:pPr>
            <a:r>
              <a:rPr lang="en-GB" altLang="en-US" sz="1662" dirty="0"/>
              <a:t> How we lead, model and 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Clr>
                <a:srgbClr val="FF9933"/>
              </a:buClr>
              <a:buFontTx/>
              <a:buNone/>
              <a:defRPr/>
            </a:pPr>
            <a:r>
              <a:rPr lang="en-GB" altLang="en-US" sz="1662" dirty="0"/>
              <a:t>encourage children to  develop skills, knowledge and concepts to become lifelong learners. </a:t>
            </a:r>
          </a:p>
        </p:txBody>
      </p:sp>
      <p:sp>
        <p:nvSpPr>
          <p:cNvPr id="7197" name="AutoShape 29">
            <a:extLst>
              <a:ext uri="{FF2B5EF4-FFF2-40B4-BE49-F238E27FC236}">
                <a16:creationId xmlns:a16="http://schemas.microsoft.com/office/drawing/2014/main" id="{F3E1F854-9833-42EC-99F4-2F1F54BE8B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5490" y="5353020"/>
            <a:ext cx="865187" cy="398462"/>
          </a:xfrm>
          <a:prstGeom prst="rightArrow">
            <a:avLst>
              <a:gd name="adj1" fmla="val 32519"/>
              <a:gd name="adj2" fmla="val 55459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198" name="AutoShape 30">
            <a:extLst>
              <a:ext uri="{FF2B5EF4-FFF2-40B4-BE49-F238E27FC236}">
                <a16:creationId xmlns:a16="http://schemas.microsoft.com/office/drawing/2014/main" id="{A11865DA-BC0F-47A7-9D57-1701559D64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7885" y="4077025"/>
            <a:ext cx="865188" cy="398462"/>
          </a:xfrm>
          <a:prstGeom prst="rightArrow">
            <a:avLst>
              <a:gd name="adj1" fmla="val 32519"/>
              <a:gd name="adj2" fmla="val 55459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199" name="AutoShape 31">
            <a:extLst>
              <a:ext uri="{FF2B5EF4-FFF2-40B4-BE49-F238E27FC236}">
                <a16:creationId xmlns:a16="http://schemas.microsoft.com/office/drawing/2014/main" id="{98245FB3-4FF5-44C3-A793-5A54FE0FC4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35413" y="2589538"/>
            <a:ext cx="865188" cy="398463"/>
          </a:xfrm>
          <a:prstGeom prst="rightArrow">
            <a:avLst>
              <a:gd name="adj1" fmla="val 32519"/>
              <a:gd name="adj2" fmla="val 55459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pic>
        <p:nvPicPr>
          <p:cNvPr id="3" name="13. Recorded Sound">
            <a:hlinkClick r:id="" action="ppaction://media"/>
            <a:extLst>
              <a:ext uri="{FF2B5EF4-FFF2-40B4-BE49-F238E27FC236}">
                <a16:creationId xmlns:a16="http://schemas.microsoft.com/office/drawing/2014/main" id="{12ED0156-85AF-4F60-9960-7DDACB2B3D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512513" y="228019"/>
            <a:ext cx="1726189" cy="1726189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5CB6062A-DF45-4AED-ACD5-9F96AF730473}"/>
              </a:ext>
            </a:extLst>
          </p:cNvPr>
          <p:cNvSpPr txBox="1"/>
          <p:nvPr/>
        </p:nvSpPr>
        <p:spPr>
          <a:xfrm>
            <a:off x="517434" y="2273455"/>
            <a:ext cx="3492501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Sut </a:t>
            </a:r>
            <a:r>
              <a:rPr lang="en-GB" sz="1600" dirty="0" err="1"/>
              <a:t>rydyn</a:t>
            </a:r>
            <a:r>
              <a:rPr lang="en-GB" sz="1600" dirty="0"/>
              <a:t> </a:t>
            </a:r>
            <a:r>
              <a:rPr lang="en-GB" sz="1600" dirty="0" err="1"/>
              <a:t>ni’n</a:t>
            </a:r>
            <a:r>
              <a:rPr lang="en-GB" sz="1600" dirty="0"/>
              <a:t> </a:t>
            </a:r>
            <a:r>
              <a:rPr lang="en-GB" sz="1600" dirty="0" err="1"/>
              <a:t>ysgogi</a:t>
            </a:r>
            <a:r>
              <a:rPr lang="en-GB" sz="1600" dirty="0"/>
              <a:t>,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cyfarwyddo</a:t>
            </a:r>
            <a:r>
              <a:rPr lang="en-GB" sz="1600" dirty="0"/>
              <a:t> ac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modelu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blant</a:t>
            </a:r>
            <a:r>
              <a:rPr lang="en-GB" sz="1600" dirty="0"/>
              <a:t> </a:t>
            </a:r>
            <a:r>
              <a:rPr lang="en-GB" sz="1600" dirty="0" err="1"/>
              <a:t>yr</a:t>
            </a:r>
            <a:r>
              <a:rPr lang="en-GB" sz="1600" dirty="0"/>
              <a:t> </a:t>
            </a:r>
            <a:r>
              <a:rPr lang="en-GB" sz="1600" dirty="0" err="1"/>
              <a:t>hyn</a:t>
            </a:r>
            <a:r>
              <a:rPr lang="en-GB" sz="1600" dirty="0"/>
              <a:t> y </a:t>
            </a:r>
            <a:r>
              <a:rPr lang="en-GB" sz="1600" dirty="0" err="1"/>
              <a:t>mae</a:t>
            </a:r>
            <a:r>
              <a:rPr lang="en-GB" sz="1600" dirty="0"/>
              <a:t> </a:t>
            </a:r>
            <a:r>
              <a:rPr lang="en-GB" sz="1600" dirty="0" err="1"/>
              <a:t>angen</a:t>
            </a:r>
            <a:r>
              <a:rPr lang="en-GB" sz="1600" dirty="0"/>
              <a:t> </a:t>
            </a:r>
            <a:r>
              <a:rPr lang="en-GB" sz="1600" dirty="0" err="1"/>
              <a:t>iddyn</a:t>
            </a:r>
            <a:r>
              <a:rPr lang="en-GB" sz="1600" dirty="0"/>
              <a:t> </a:t>
            </a:r>
            <a:r>
              <a:rPr lang="en-GB" sz="1600" dirty="0" err="1"/>
              <a:t>nhw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dirty="0" err="1"/>
              <a:t>ddysgu</a:t>
            </a:r>
            <a:r>
              <a:rPr lang="en-GB" sz="1600" dirty="0"/>
              <a:t> er </a:t>
            </a:r>
            <a:r>
              <a:rPr lang="en-GB" sz="1600" dirty="0" err="1"/>
              <a:t>mwyn</a:t>
            </a:r>
            <a:r>
              <a:rPr lang="en-GB" sz="1600" dirty="0"/>
              <a:t> bod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ddysgwyr</a:t>
            </a:r>
            <a:r>
              <a:rPr lang="en-GB" sz="1600" dirty="0"/>
              <a:t> </a:t>
            </a:r>
            <a:r>
              <a:rPr lang="en-GB" sz="1600" dirty="0" err="1"/>
              <a:t>gydol</a:t>
            </a:r>
            <a:r>
              <a:rPr lang="en-GB" sz="1600" dirty="0"/>
              <a:t> </a:t>
            </a:r>
            <a:r>
              <a:rPr lang="en-GB" sz="1600" dirty="0" err="1"/>
              <a:t>oes</a:t>
            </a:r>
            <a:r>
              <a:rPr lang="en-GB" sz="1600" dirty="0"/>
              <a:t> </a:t>
            </a:r>
            <a:r>
              <a:rPr lang="en-GB" sz="1600" dirty="0" err="1"/>
              <a:t>annibynnol</a:t>
            </a:r>
            <a:r>
              <a:rPr lang="en-GB" sz="1600" dirty="0"/>
              <a:t>, </a:t>
            </a:r>
            <a:r>
              <a:rPr lang="en-GB" sz="1600" dirty="0" err="1"/>
              <a:t>hyderus</a:t>
            </a:r>
            <a:r>
              <a:rPr lang="en-GB" sz="1600" dirty="0"/>
              <a:t>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26B2CD8-4882-471E-A9CB-A81CE5C5A464}"/>
              </a:ext>
            </a:extLst>
          </p:cNvPr>
          <p:cNvSpPr txBox="1"/>
          <p:nvPr/>
        </p:nvSpPr>
        <p:spPr>
          <a:xfrm>
            <a:off x="607999" y="3840342"/>
            <a:ext cx="2867593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Sut </a:t>
            </a:r>
            <a:r>
              <a:rPr lang="en-GB" sz="1600" dirty="0" err="1"/>
              <a:t>rydyn</a:t>
            </a:r>
            <a:r>
              <a:rPr lang="en-GB" sz="1600" dirty="0"/>
              <a:t> </a:t>
            </a:r>
            <a:r>
              <a:rPr lang="en-GB" sz="1600" dirty="0" err="1"/>
              <a:t>ni’n</a:t>
            </a:r>
            <a:r>
              <a:rPr lang="en-GB" sz="1600" dirty="0"/>
              <a:t> </a:t>
            </a:r>
            <a:r>
              <a:rPr lang="en-GB" sz="1600" dirty="0" err="1"/>
              <a:t>cyfoethogi</a:t>
            </a:r>
            <a:r>
              <a:rPr lang="en-GB" sz="1600" dirty="0"/>
              <a:t> ac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ehangu’r</a:t>
            </a:r>
            <a:r>
              <a:rPr lang="en-GB" sz="1600" dirty="0"/>
              <a:t> </a:t>
            </a:r>
            <a:r>
              <a:rPr lang="en-GB" sz="1600" dirty="0" err="1"/>
              <a:t>ffordd</a:t>
            </a:r>
            <a:r>
              <a:rPr lang="en-GB" sz="1600" dirty="0"/>
              <a:t> </a:t>
            </a:r>
            <a:r>
              <a:rPr lang="en-GB" sz="1600" dirty="0" err="1"/>
              <a:t>mae</a:t>
            </a:r>
            <a:r>
              <a:rPr lang="en-GB" sz="1600" dirty="0"/>
              <a:t> plant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dysgu</a:t>
            </a:r>
            <a:r>
              <a:rPr lang="en-GB" sz="1600" dirty="0"/>
              <a:t> </a:t>
            </a:r>
            <a:r>
              <a:rPr lang="en-GB" sz="1600" dirty="0" err="1"/>
              <a:t>drwy</a:t>
            </a:r>
            <a:r>
              <a:rPr lang="en-GB" sz="1600" dirty="0"/>
              <a:t> </a:t>
            </a:r>
            <a:r>
              <a:rPr lang="en-GB" sz="1600" dirty="0" err="1"/>
              <a:t>ddefnyddio</a:t>
            </a:r>
            <a:r>
              <a:rPr lang="en-GB" sz="1600" dirty="0"/>
              <a:t> </a:t>
            </a:r>
            <a:r>
              <a:rPr lang="en-GB" sz="1600" dirty="0" err="1"/>
              <a:t>propiau</a:t>
            </a:r>
            <a:r>
              <a:rPr lang="en-GB" sz="1600" dirty="0"/>
              <a:t> ac </a:t>
            </a:r>
            <a:r>
              <a:rPr lang="en-GB" sz="1600" dirty="0" err="1"/>
              <a:t>adnoddau</a:t>
            </a:r>
            <a:r>
              <a:rPr lang="en-GB" sz="1600" dirty="0"/>
              <a:t>.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5EF9DC2-A93E-42B9-8C8A-CEE71B953B0B}"/>
              </a:ext>
            </a:extLst>
          </p:cNvPr>
          <p:cNvSpPr txBox="1"/>
          <p:nvPr/>
        </p:nvSpPr>
        <p:spPr>
          <a:xfrm>
            <a:off x="632478" y="5353020"/>
            <a:ext cx="235280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 err="1"/>
              <a:t>Yr</a:t>
            </a:r>
            <a:r>
              <a:rPr lang="en-GB" sz="1600" dirty="0"/>
              <a:t> </a:t>
            </a:r>
            <a:r>
              <a:rPr lang="en-GB" sz="1600" dirty="0" err="1"/>
              <a:t>hyn</a:t>
            </a:r>
            <a:r>
              <a:rPr lang="en-GB" sz="1600" dirty="0"/>
              <a:t> </a:t>
            </a:r>
            <a:r>
              <a:rPr lang="en-GB" sz="1600" dirty="0" err="1"/>
              <a:t>rydyn</a:t>
            </a:r>
            <a:r>
              <a:rPr lang="en-GB" sz="1600" dirty="0"/>
              <a:t> </a:t>
            </a:r>
            <a:r>
              <a:rPr lang="en-GB" sz="1600" dirty="0" err="1"/>
              <a:t>ni’n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dirty="0" err="1"/>
              <a:t>ddarparu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blant</a:t>
            </a:r>
            <a:r>
              <a:rPr lang="en-GB" sz="1600" dirty="0"/>
              <a:t> o ran </a:t>
            </a:r>
            <a:r>
              <a:rPr lang="en-GB" sz="1600" dirty="0" err="1"/>
              <a:t>cyfleoedd</a:t>
            </a:r>
            <a:r>
              <a:rPr lang="en-GB" sz="1600" dirty="0"/>
              <a:t> </a:t>
            </a:r>
            <a:r>
              <a:rPr lang="en-GB" sz="1600" dirty="0" err="1"/>
              <a:t>dysgu</a:t>
            </a:r>
            <a:endParaRPr lang="en-GB" sz="1600" dirty="0"/>
          </a:p>
        </p:txBody>
      </p:sp>
      <p:sp>
        <p:nvSpPr>
          <p:cNvPr id="39" name="AutoShape 31">
            <a:extLst>
              <a:ext uri="{FF2B5EF4-FFF2-40B4-BE49-F238E27FC236}">
                <a16:creationId xmlns:a16="http://schemas.microsoft.com/office/drawing/2014/main" id="{C9EF466B-4C8E-403E-B576-989336458EA1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958807" y="2589538"/>
            <a:ext cx="865188" cy="398463"/>
          </a:xfrm>
          <a:prstGeom prst="rightArrow">
            <a:avLst>
              <a:gd name="adj1" fmla="val 32519"/>
              <a:gd name="adj2" fmla="val 55459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0" name="AutoShape 31">
            <a:extLst>
              <a:ext uri="{FF2B5EF4-FFF2-40B4-BE49-F238E27FC236}">
                <a16:creationId xmlns:a16="http://schemas.microsoft.com/office/drawing/2014/main" id="{C6BAF028-AB3C-4DB8-9A68-41A3BE25BA33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7455075" y="4077024"/>
            <a:ext cx="865188" cy="398463"/>
          </a:xfrm>
          <a:prstGeom prst="rightArrow">
            <a:avLst>
              <a:gd name="adj1" fmla="val 32519"/>
              <a:gd name="adj2" fmla="val 55459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1" name="AutoShape 31">
            <a:extLst>
              <a:ext uri="{FF2B5EF4-FFF2-40B4-BE49-F238E27FC236}">
                <a16:creationId xmlns:a16="http://schemas.microsoft.com/office/drawing/2014/main" id="{69FC0F0D-0042-454B-BC49-3A6A7C20E442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120586" y="5531570"/>
            <a:ext cx="865188" cy="398463"/>
          </a:xfrm>
          <a:prstGeom prst="rightArrow">
            <a:avLst>
              <a:gd name="adj1" fmla="val 32519"/>
              <a:gd name="adj2" fmla="val 55459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4D4B31F-129E-4E50-BD30-2ED7E4291C7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32477" y="751648"/>
            <a:ext cx="870117" cy="87011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5000"/>
    </mc:Choice>
    <mc:Fallback xmlns="">
      <p:transition spd="slow" advTm="37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7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7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7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7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7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7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7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7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7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7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7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7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7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7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7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3747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5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0" dur="2663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7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7189" grpId="0" animBg="1"/>
      <p:bldP spid="7190" grpId="0" animBg="1"/>
      <p:bldP spid="7191" grpId="0" animBg="1"/>
      <p:bldP spid="7192" grpId="0" animBg="1"/>
      <p:bldP spid="7194" grpId="0"/>
      <p:bldP spid="7195" grpId="0"/>
      <p:bldP spid="7196" grpId="0"/>
      <p:bldP spid="7197" grpId="0" animBg="1"/>
      <p:bldP spid="7198" grpId="0" animBg="1"/>
      <p:bldP spid="7199" grpId="0" animBg="1"/>
      <p:bldP spid="39" grpId="0" animBg="1"/>
      <p:bldP spid="40" grpId="0" animBg="1"/>
      <p:bldP spid="4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AD24B-D98F-4769-ACCD-DE9BEC3BA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8350" y="685801"/>
            <a:ext cx="7797800" cy="11588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Beth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What is being developed?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982DE-C01C-42A1-B6D8-7D11AF2CC9F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038350" y="1963739"/>
            <a:ext cx="3816350" cy="3311525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ddatrys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Rhesymu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Creadigrwydd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… 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676" name="Content Placeholder 3">
            <a:extLst>
              <a:ext uri="{FF2B5EF4-FFF2-40B4-BE49-F238E27FC236}">
                <a16:creationId xmlns:a16="http://schemas.microsoft.com/office/drawing/2014/main" id="{5CD03FD3-8DD2-43B8-BC23-221F394284FA}"/>
              </a:ext>
            </a:extLst>
          </p:cNvPr>
          <p:cNvSpPr>
            <a:spLocks noGrp="1" noChangeArrowheads="1"/>
          </p:cNvSpPr>
          <p:nvPr>
            <p:ph sz="quarter" idx="14"/>
          </p:nvPr>
        </p:nvSpPr>
        <p:spPr>
          <a:xfrm>
            <a:off x="6019801" y="1963739"/>
            <a:ext cx="3814763" cy="3311525"/>
          </a:xfrm>
        </p:spPr>
        <p:txBody>
          <a:bodyPr/>
          <a:lstStyle/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Knowledge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The ability to problem solve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Reasoning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Creativity 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… and more.</a:t>
            </a:r>
          </a:p>
        </p:txBody>
      </p:sp>
      <p:pic>
        <p:nvPicPr>
          <p:cNvPr id="5" name="14. Recorded Sound">
            <a:hlinkClick r:id="" action="ppaction://media"/>
            <a:extLst>
              <a:ext uri="{FF2B5EF4-FFF2-40B4-BE49-F238E27FC236}">
                <a16:creationId xmlns:a16="http://schemas.microsoft.com/office/drawing/2014/main" id="{1583F691-0388-45E5-8EEF-E5D11842B6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53650" y="0"/>
            <a:ext cx="1926466" cy="1926466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20FD56-B4FB-4D79-8CBA-1641C75E84A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37712" y="429883"/>
            <a:ext cx="1311275" cy="13112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6000"/>
    </mc:Choice>
    <mc:Fallback xmlns="">
      <p:transition spd="slow" advTm="136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484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5546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C5B40-7449-4D5A-8D04-C4FA6FFE5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6563" y="593726"/>
            <a:ext cx="9053512" cy="11588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3600" dirty="0" err="1"/>
              <a:t>Sut</a:t>
            </a:r>
            <a:r>
              <a:rPr lang="en-GB" sz="3600" dirty="0"/>
              <a:t> </a:t>
            </a:r>
            <a:r>
              <a:rPr lang="en-GB" sz="3600" dirty="0" err="1"/>
              <a:t>mae</a:t>
            </a:r>
            <a:r>
              <a:rPr lang="en-GB" sz="3600" dirty="0"/>
              <a:t> </a:t>
            </a:r>
            <a:r>
              <a:rPr lang="en-GB" sz="3600" dirty="0" err="1"/>
              <a:t>cynllunio</a:t>
            </a:r>
            <a:r>
              <a:rPr lang="en-GB" sz="3600" dirty="0"/>
              <a:t> </a:t>
            </a:r>
            <a:r>
              <a:rPr lang="en-GB" sz="3600" dirty="0" err="1"/>
              <a:t>dysgu</a:t>
            </a:r>
            <a:r>
              <a:rPr lang="en-GB" sz="3600" dirty="0"/>
              <a:t> </a:t>
            </a:r>
            <a:r>
              <a:rPr lang="en-GB" sz="3600" dirty="0" err="1"/>
              <a:t>trawsgwricwlaidd</a:t>
            </a:r>
            <a:r>
              <a:rPr lang="en-GB" sz="3600" dirty="0"/>
              <a:t>?</a:t>
            </a:r>
            <a:br>
              <a:rPr lang="en-GB" sz="3600" dirty="0"/>
            </a:br>
            <a:r>
              <a:rPr lang="en-GB" sz="3600" dirty="0"/>
              <a:t>How can we plan for cross-curricular learning?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8117E-4FA5-4B7D-A5DE-C7F0CCCFCF5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038350" y="2327275"/>
            <a:ext cx="3816350" cy="3238500"/>
          </a:xfrm>
        </p:spPr>
        <p:txBody>
          <a:bodyPr rtlCol="0">
            <a:normAutofit lnSpcReduction="10000"/>
          </a:bodyPr>
          <a:lstStyle/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Diddordebau’r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plant</a:t>
            </a: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Beth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hardal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leol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stori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ymweliad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ymwelydd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700" name="Content Placeholder 3">
            <a:extLst>
              <a:ext uri="{FF2B5EF4-FFF2-40B4-BE49-F238E27FC236}">
                <a16:creationId xmlns:a16="http://schemas.microsoft.com/office/drawing/2014/main" id="{9BC61D2C-22B7-47F9-A2D0-B33E1D27BAE5}"/>
              </a:ext>
            </a:extLst>
          </p:cNvPr>
          <p:cNvSpPr>
            <a:spLocks noGrp="1" noChangeArrowheads="1"/>
          </p:cNvSpPr>
          <p:nvPr>
            <p:ph sz="quarter" idx="14"/>
          </p:nvPr>
        </p:nvSpPr>
        <p:spPr>
          <a:xfrm>
            <a:off x="6019801" y="2254251"/>
            <a:ext cx="3814763" cy="3311525"/>
          </a:xfrm>
        </p:spPr>
        <p:txBody>
          <a:bodyPr/>
          <a:lstStyle/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Children’s interests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Questions e.g. What is special about our local area?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Activity e.g. story, educational visit, visitor to the class/school.</a:t>
            </a:r>
          </a:p>
        </p:txBody>
      </p:sp>
      <p:pic>
        <p:nvPicPr>
          <p:cNvPr id="5" name="15. Recorded Sound">
            <a:hlinkClick r:id="" action="ppaction://media"/>
            <a:extLst>
              <a:ext uri="{FF2B5EF4-FFF2-40B4-BE49-F238E27FC236}">
                <a16:creationId xmlns:a16="http://schemas.microsoft.com/office/drawing/2014/main" id="{ED352EC7-25C5-47E8-A969-4975B24507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84836" y="350102"/>
            <a:ext cx="1402499" cy="1402499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55FC90-FC88-45CE-BB9F-DDB00EE91C4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39946" y="593726"/>
            <a:ext cx="1158875" cy="11588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000"/>
    </mc:Choice>
    <mc:Fallback xmlns="">
      <p:transition spd="slow" advTm="13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264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188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BDD92-F6BD-4A11-9A31-534BFC71A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6563" y="593726"/>
            <a:ext cx="9053512" cy="11588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3600" dirty="0" err="1"/>
              <a:t>Cwestiynau</a:t>
            </a:r>
            <a:r>
              <a:rPr lang="en-GB" sz="3600" dirty="0"/>
              <a:t> </a:t>
            </a:r>
            <a:r>
              <a:rPr lang="en-GB" sz="3600" dirty="0" err="1"/>
              <a:t>allweddol</a:t>
            </a:r>
            <a:br>
              <a:rPr lang="en-GB" sz="3600" dirty="0"/>
            </a:br>
            <a:r>
              <a:rPr lang="en-GB" sz="3600" dirty="0"/>
              <a:t>key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A41D1-D26C-41A2-8175-0A0114F6255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908175" y="1666876"/>
            <a:ext cx="3816350" cy="3795713"/>
          </a:xfrm>
        </p:spPr>
        <p:txBody>
          <a:bodyPr rtlCol="0">
            <a:normAutofit fontScale="92500" lnSpcReduction="20000"/>
          </a:bodyPr>
          <a:lstStyle/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ysgogi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diddordeb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 plant?</a:t>
            </a: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e’n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berthnasol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arwyddocaol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fywydau’r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plant?</a:t>
            </a: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ymgorffori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 3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cyfrifoldeb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trawsgwricwlaidd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dilyniant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cynnydd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AB927A-3361-46E1-8CC9-58A930D1C87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19801" y="1666876"/>
            <a:ext cx="3814763" cy="3713163"/>
          </a:xfrm>
        </p:spPr>
        <p:txBody>
          <a:bodyPr rtlCol="0">
            <a:normAutofit fontScale="85000" lnSpcReduction="10000"/>
          </a:bodyPr>
          <a:lstStyle/>
          <a:p>
            <a:pPr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this theme going to motivate children’s interest?</a:t>
            </a:r>
          </a:p>
          <a:p>
            <a:pPr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it relevant and significant to the children’s lives?</a:t>
            </a:r>
          </a:p>
          <a:p>
            <a:pPr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Are there opportunities to incorporate the 3 cross-curriculum responsibilities?</a:t>
            </a:r>
          </a:p>
          <a:p>
            <a:pPr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Are there opportunities for continuity and for the children to make progress in their learning?</a:t>
            </a:r>
          </a:p>
        </p:txBody>
      </p:sp>
      <p:pic>
        <p:nvPicPr>
          <p:cNvPr id="6" name="16.Recorded Sound">
            <a:hlinkClick r:id="" action="ppaction://media"/>
            <a:extLst>
              <a:ext uri="{FF2B5EF4-FFF2-40B4-BE49-F238E27FC236}">
                <a16:creationId xmlns:a16="http://schemas.microsoft.com/office/drawing/2014/main" id="{8F8BA83E-0176-4051-956B-FB198E47FB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760075" y="595024"/>
            <a:ext cx="1224789" cy="1224789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6DA0F21-A0BF-428F-B466-385273CB07C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86812" y="594374"/>
            <a:ext cx="1226087" cy="122608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000"/>
    </mc:Choice>
    <mc:Fallback xmlns="">
      <p:transition spd="slow" advTm="1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90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2525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318FF-C8F4-4C86-A062-20ADE8293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8350" y="685801"/>
            <a:ext cx="7797800" cy="11588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gr</a:t>
            </a:r>
            <a:r>
              <a:rPr lang="en-GB" dirty="0" err="1">
                <a:cs typeface="Arial" panose="020B0604020202020204" pitchFamily="34" charset="0"/>
              </a:rPr>
              <a:t>ŵp</a:t>
            </a:r>
            <a:br>
              <a:rPr lang="en-GB" dirty="0">
                <a:cs typeface="Arial" panose="020B0604020202020204" pitchFamily="34" charset="0"/>
              </a:rPr>
            </a:br>
            <a:r>
              <a:rPr lang="en-GB" dirty="0">
                <a:cs typeface="Arial" panose="020B0604020202020204" pitchFamily="34" charset="0"/>
              </a:rPr>
              <a:t>Group task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7C125-1692-483B-80E6-778FFC64B7A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038350" y="2063751"/>
            <a:ext cx="3816350" cy="3311525"/>
          </a:xfrm>
        </p:spPr>
        <p:txBody>
          <a:bodyPr rtlCol="0">
            <a:normAutofit fontScale="92500" lnSpcReduction="20000"/>
          </a:bodyPr>
          <a:lstStyle/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weithgaredd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feysydd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allech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fyddech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ymgorffori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rhifedd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chymhwysedd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digidol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heriau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450B6-03B6-4A4D-B2BF-7BFF6D1063A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19801" y="2063751"/>
            <a:ext cx="3814763" cy="3311525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would you incorporate literacy, numeracy and digital competence? </a:t>
            </a:r>
          </a:p>
          <a:p>
            <a:pP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Think of an activity on this theme.</a:t>
            </a:r>
          </a:p>
          <a:p>
            <a:pP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areas of learning could you include?</a:t>
            </a:r>
          </a:p>
          <a:p>
            <a:pP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challenges?</a:t>
            </a:r>
          </a:p>
          <a:p>
            <a:pPr marL="0" indent="0">
              <a:buNone/>
              <a:defRPr/>
            </a:pPr>
            <a:endParaRPr lang="en-GB" dirty="0"/>
          </a:p>
        </p:txBody>
      </p:sp>
      <p:pic>
        <p:nvPicPr>
          <p:cNvPr id="6" name="17. Recorded Sound">
            <a:hlinkClick r:id="" action="ppaction://media"/>
            <a:extLst>
              <a:ext uri="{FF2B5EF4-FFF2-40B4-BE49-F238E27FC236}">
                <a16:creationId xmlns:a16="http://schemas.microsoft.com/office/drawing/2014/main" id="{61271E68-8637-4689-95C5-78A6442C54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086394" y="685801"/>
            <a:ext cx="1377950" cy="137795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D71242C-0D53-4F9C-A999-8010515B327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7238" y="533401"/>
            <a:ext cx="1158874" cy="115887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000"/>
    </mc:Choice>
    <mc:Fallback xmlns="">
      <p:transition spd="slow" advTm="18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27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3617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F9497-6150-4C3F-B09D-8A85E9C14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thema</a:t>
            </a:r>
            <a:br>
              <a:rPr lang="en-GB" dirty="0"/>
            </a:br>
            <a:r>
              <a:rPr lang="en-GB" dirty="0"/>
              <a:t>Developing a theme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C2DF7A8-4A48-4BC1-9E2B-AD6464AD94A7}"/>
              </a:ext>
            </a:extLst>
          </p:cNvPr>
          <p:cNvSpPr/>
          <p:nvPr/>
        </p:nvSpPr>
        <p:spPr>
          <a:xfrm>
            <a:off x="2629247" y="2191728"/>
            <a:ext cx="6182398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5400" b="1" dirty="0" err="1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Yma</a:t>
            </a:r>
            <a:r>
              <a:rPr lang="en-US" sz="54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, </a:t>
            </a:r>
            <a:r>
              <a:rPr lang="en-US" sz="5400" b="1" dirty="0" err="1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acw</a:t>
            </a:r>
            <a:r>
              <a:rPr lang="en-US" sz="54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 a </a:t>
            </a:r>
            <a:r>
              <a:rPr lang="en-US" sz="5400" b="1" dirty="0" err="1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thu</a:t>
            </a:r>
            <a:r>
              <a:rPr lang="en-US" sz="54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 </a:t>
            </a:r>
            <a:r>
              <a:rPr lang="en-US" sz="5400" b="1" dirty="0" err="1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hwnt</a:t>
            </a:r>
            <a:endParaRPr lang="en-US" sz="54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8A2FA2C-E3C7-4CAB-B284-BBF2BC08E637}"/>
              </a:ext>
            </a:extLst>
          </p:cNvPr>
          <p:cNvSpPr/>
          <p:nvPr/>
        </p:nvSpPr>
        <p:spPr>
          <a:xfrm>
            <a:off x="2248887" y="3563328"/>
            <a:ext cx="7770816" cy="175432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Here, there and everywhere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105" name="Rectangle 2">
            <a:extLst>
              <a:ext uri="{FF2B5EF4-FFF2-40B4-BE49-F238E27FC236}">
                <a16:creationId xmlns:a16="http://schemas.microsoft.com/office/drawing/2014/main" id="{72F30B64-8FDF-480B-95B2-809E5C5B7BB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altLang="en-US" dirty="0" err="1">
                <a:ea typeface="ＭＳ Ｐゴシック" panose="020B0600070205080204" pitchFamily="34" charset="-128"/>
              </a:rPr>
              <a:t>Cyfeirnodau</a:t>
            </a:r>
            <a:br>
              <a:rPr lang="en-GB" altLang="en-US" dirty="0">
                <a:ea typeface="ＭＳ Ｐゴシック" panose="020B0600070205080204" pitchFamily="34" charset="-128"/>
              </a:rPr>
            </a:br>
            <a:r>
              <a:rPr lang="en-GB" altLang="en-US" dirty="0">
                <a:ea typeface="ＭＳ Ｐゴシック" panose="020B0600070205080204" pitchFamily="34" charset="-128"/>
              </a:rPr>
              <a:t>References</a:t>
            </a:r>
            <a:endParaRPr lang="en-GB" altLang="en-US">
              <a:ea typeface="ＭＳ Ｐゴシック" panose="020B0600070205080204" pitchFamily="34" charset="-128"/>
            </a:endParaRPr>
          </a:p>
        </p:txBody>
      </p:sp>
      <p:sp>
        <p:nvSpPr>
          <p:cNvPr id="74" name="Isosceles Triangle 73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Isosceles Triangle 75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7107" name="Rectangle 3">
            <a:extLst>
              <a:ext uri="{FF2B5EF4-FFF2-40B4-BE49-F238E27FC236}">
                <a16:creationId xmlns:a16="http://schemas.microsoft.com/office/drawing/2014/main" id="{D01BDE9B-C64C-49B5-B2D1-A082EC557C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5953405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2">
            <a:extLst>
              <a:ext uri="{FF2B5EF4-FFF2-40B4-BE49-F238E27FC236}">
                <a16:creationId xmlns:a16="http://schemas.microsoft.com/office/drawing/2014/main" id="{72F30B64-8FDF-480B-95B2-809E5C5B7BB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solidFill>
            <a:schemeClr val="bg2">
              <a:lumMod val="75000"/>
              <a:alpha val="70195"/>
            </a:schemeClr>
          </a:solidFill>
        </p:spPr>
        <p:txBody>
          <a:bodyPr/>
          <a:lstStyle/>
          <a:p>
            <a:pPr algn="ctr">
              <a:defRPr/>
            </a:pPr>
            <a:r>
              <a:rPr lang="en-GB" altLang="en-US" dirty="0" err="1">
                <a:ea typeface="ＭＳ Ｐゴシック" panose="020B0600070205080204" pitchFamily="34" charset="-128"/>
              </a:rPr>
              <a:t>Cyfeirnodau</a:t>
            </a:r>
            <a:br>
              <a:rPr lang="en-GB" altLang="en-US" dirty="0">
                <a:ea typeface="ＭＳ Ｐゴシック" panose="020B0600070205080204" pitchFamily="34" charset="-128"/>
              </a:rPr>
            </a:br>
            <a:r>
              <a:rPr lang="en-GB" altLang="en-US" dirty="0">
                <a:ea typeface="ＭＳ Ｐゴシック" panose="020B0600070205080204" pitchFamily="34" charset="-128"/>
              </a:rPr>
              <a:t>References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904CADBE-B9AC-4A4A-9791-D2F0E529C4C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08164" y="1863726"/>
            <a:ext cx="8574087" cy="3992563"/>
          </a:xfrm>
        </p:spPr>
        <p:txBody>
          <a:bodyPr/>
          <a:lstStyle/>
          <a:p>
            <a:pPr marL="0" indent="0">
              <a:buNone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Alexander, R. (2010) </a:t>
            </a:r>
            <a:r>
              <a:rPr lang="en-GB" altLang="en-US" i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Children, their world, their education; final report and recommendations of the Cambridge Primary Review</a:t>
            </a: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 London:Routledge.</a:t>
            </a:r>
          </a:p>
          <a:p>
            <a:pPr marL="0" indent="0">
              <a:buNone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Barnes, J. (2015) </a:t>
            </a:r>
            <a:r>
              <a:rPr lang="en-GB" altLang="en-US" i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Cross-curricular learning 3-14 (3</a:t>
            </a:r>
            <a:r>
              <a:rPr lang="en-GB" altLang="en-US" i="1" baseline="3000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rd</a:t>
            </a:r>
            <a:r>
              <a:rPr lang="en-GB" altLang="en-US" i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ed.)</a:t>
            </a: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 London:Sage.</a:t>
            </a:r>
          </a:p>
          <a:p>
            <a:pPr marL="0" indent="0">
              <a:buNone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Kerry, T. (ed.) (2011) </a:t>
            </a:r>
            <a:r>
              <a:rPr lang="en-GB" altLang="en-US" i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Cross-curricular teaching in the primary school</a:t>
            </a: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 London: Routledge.</a:t>
            </a:r>
          </a:p>
          <a:p>
            <a:pPr marL="0" indent="0">
              <a:buNone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Rowley, C. &amp; Cooper, H. (2009) </a:t>
            </a:r>
            <a:r>
              <a:rPr lang="en-GB" altLang="en-US" i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Cross-curricular approaches to teaching and learning</a:t>
            </a: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 London:Sage.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3" ma:contentTypeDescription="Create a new document." ma:contentTypeScope="" ma:versionID="11a9b8847fe8da8746d053aadd984be7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893e89e241853445e390932d3caf1124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F324B8C-C340-4DE6-83DA-E8A1E134DE4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23C8D13-5291-4EAF-98FF-B5845EF97445}">
  <ds:schemaRefs>
    <ds:schemaRef ds:uri="http://schemas.microsoft.com/office/2006/documentManagement/types"/>
    <ds:schemaRef ds:uri="696490a5-0429-499a-a254-a60426c02ef0"/>
    <ds:schemaRef ds:uri="http://purl.org/dc/elements/1.1/"/>
    <ds:schemaRef ds:uri="http://schemas.microsoft.com/office/2006/metadata/properties"/>
    <ds:schemaRef ds:uri="d2d6d51c-be45-489c-bfaa-c0c3d4c0c982"/>
    <ds:schemaRef ds:uri="http://purl.org/dc/terms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937D0969-51C6-49B6-9776-63D13616DE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1578</Words>
  <Application>Microsoft Office PowerPoint</Application>
  <PresentationFormat>Widescreen</PresentationFormat>
  <Paragraphs>208</Paragraphs>
  <Slides>21</Slides>
  <Notes>5</Notes>
  <HiddenSlides>0</HiddenSlides>
  <MMClips>32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Comic Sans MS</vt:lpstr>
      <vt:lpstr>Trebuchet MS</vt:lpstr>
      <vt:lpstr>Wingdings</vt:lpstr>
      <vt:lpstr>Wingdings 3</vt:lpstr>
      <vt:lpstr>Facet</vt:lpstr>
      <vt:lpstr>Dysgu ac addysgu  trawsgwricwlaidd  Cross-curricular  teaching and learning</vt:lpstr>
      <vt:lpstr>Nodau dysgu Learning objectives</vt:lpstr>
      <vt:lpstr>Beth yw addysgu trawsgwricwlaidd? What is cross-curricular teaching?</vt:lpstr>
      <vt:lpstr>Mae addysgu trawsgwricwlaidd yn … cross-curricular teaching is …</vt:lpstr>
      <vt:lpstr>O blaid – y manteision i blant ifanc for – the advantages for young children</vt:lpstr>
      <vt:lpstr>Yn erbyn – yr anfanteision i blant ifanc Against – the disadvantages for young children</vt:lpstr>
      <vt:lpstr>Pam mae e’n bwysig? Why is it important?</vt:lpstr>
      <vt:lpstr>PowerPoint Presentation</vt:lpstr>
      <vt:lpstr>trafodwch rhain: discuss the following :</vt:lpstr>
      <vt:lpstr>PowerPoint Presentation</vt:lpstr>
      <vt:lpstr>Dydyn ni ddim yn meddwl mewn meysydd/pynciau We don’t think in areas/subjects</vt:lpstr>
      <vt:lpstr>PowerPoint Presentation</vt:lpstr>
      <vt:lpstr>PowerPoint Presentation</vt:lpstr>
      <vt:lpstr>PowerPoint Presentation</vt:lpstr>
      <vt:lpstr>Beth sydd yn cael ei ddatblygu? What is being developed?</vt:lpstr>
      <vt:lpstr>Sut mae cynllunio dysgu trawsgwricwlaidd? How can we plan for cross-curricular learning?</vt:lpstr>
      <vt:lpstr>Cwestiynau allweddol key questions</vt:lpstr>
      <vt:lpstr>Tasg grŵp Group task</vt:lpstr>
      <vt:lpstr>Datblygu thema Developing a theme</vt:lpstr>
      <vt:lpstr>Cyfeirnodau References</vt:lpstr>
      <vt:lpstr>Cyfeirnodau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Dysgu ac addysgu  trawsgwricwlaidd  Cross-curricular  teaching and learning</dc:title>
  <dc:creator>Gail Parker</dc:creator>
  <cp:lastModifiedBy>Meryl Bowen</cp:lastModifiedBy>
  <cp:revision>5</cp:revision>
  <dcterms:created xsi:type="dcterms:W3CDTF">2021-02-19T13:06:23Z</dcterms:created>
  <dcterms:modified xsi:type="dcterms:W3CDTF">2021-02-22T14:38:27Z</dcterms:modified>
</cp:coreProperties>
</file>