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3" r:id="rId1"/>
  </p:sldMasterIdLst>
  <p:notesMasterIdLst>
    <p:notesMasterId r:id="rId16"/>
  </p:notesMasterIdLst>
  <p:sldIdLst>
    <p:sldId id="256" r:id="rId2"/>
    <p:sldId id="257" r:id="rId3"/>
    <p:sldId id="259" r:id="rId4"/>
    <p:sldId id="261" r:id="rId5"/>
    <p:sldId id="262" r:id="rId6"/>
    <p:sldId id="263" r:id="rId7"/>
    <p:sldId id="269" r:id="rId8"/>
    <p:sldId id="266" r:id="rId9"/>
    <p:sldId id="267" r:id="rId10"/>
    <p:sldId id="268" r:id="rId11"/>
    <p:sldId id="271" r:id="rId12"/>
    <p:sldId id="264" r:id="rId13"/>
    <p:sldId id="265" r:id="rId14"/>
    <p:sldId id="270" r:id="rId15"/>
  </p:sldIdLst>
  <p:sldSz cx="9144000" cy="5143500" type="screen16x9"/>
  <p:notesSz cx="6858000" cy="9144000"/>
  <p:embeddedFontLst>
    <p:embeddedFont>
      <p:font typeface="Algerian" pitchFamily="82" charset="77"/>
      <p:regular r:id="rId17"/>
    </p:embeddedFont>
    <p:embeddedFont>
      <p:font typeface="Calibri" panose="020F0502020204030204" pitchFamily="34" charset="0"/>
      <p:regular r:id="rId18"/>
      <p:bold r:id="rId19"/>
      <p:italic r:id="rId20"/>
      <p:boldItalic r:id="rId21"/>
    </p:embeddedFont>
    <p:embeddedFont>
      <p:font typeface="Catamaran" pitchFamily="2" charset="77"/>
      <p:regular r:id="rId22"/>
      <p:bold r:id="rId23"/>
    </p:embeddedFont>
    <p:embeddedFont>
      <p:font typeface="Epilogue" pitchFamily="2" charset="77"/>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if Ismail (2307864)" initials="" lastIdx="1" clrIdx="0">
    <p:extLst>
      <p:ext uri="{19B8F6BF-5375-455C-9EA6-DF929625EA0E}">
        <p15:presenceInfo xmlns:p15="http://schemas.microsoft.com/office/powerpoint/2012/main" userId="S::2307864@student.uwtsd.ac.uk::bbbf3bde-cc43-4086-b1b5-9c312a052ba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34D4373-3F9B-42A2-A5EC-A11DEA83FB39}">
  <a:tblStyle styleId="{B34D4373-3F9B-42A2-A5EC-A11DEA83FB3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A2998630-D533-463B-9535-F7166ADFA96E}"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727" autoAdjust="0"/>
  </p:normalViewPr>
  <p:slideViewPr>
    <p:cSldViewPr snapToGrid="0">
      <p:cViewPr varScale="1">
        <p:scale>
          <a:sx n="82" d="100"/>
          <a:sy n="82" d="100"/>
        </p:scale>
        <p:origin x="1056" y="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4-12-08T08:57:53.696" idx="1">
    <p:pos x="10" y="10"/>
    <p:text>Raif ismail</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2"/>
        <p:cNvGrpSpPr/>
        <p:nvPr/>
      </p:nvGrpSpPr>
      <p:grpSpPr>
        <a:xfrm>
          <a:off x="0" y="0"/>
          <a:ext cx="0" cy="0"/>
          <a:chOff x="0" y="0"/>
          <a:chExt cx="0" cy="0"/>
        </a:xfrm>
      </p:grpSpPr>
      <p:sp>
        <p:nvSpPr>
          <p:cNvPr id="773" name="Google Shape;77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4" name="Google Shape;77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8"/>
        <p:cNvGrpSpPr/>
        <p:nvPr/>
      </p:nvGrpSpPr>
      <p:grpSpPr>
        <a:xfrm>
          <a:off x="0" y="0"/>
          <a:ext cx="0" cy="0"/>
          <a:chOff x="0" y="0"/>
          <a:chExt cx="0" cy="0"/>
        </a:xfrm>
      </p:grpSpPr>
      <p:sp>
        <p:nvSpPr>
          <p:cNvPr id="779" name="Google Shape;779;g10fb8bc67f7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0" name="Google Shape;780;g10fb8bc67f7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5"/>
        <p:cNvGrpSpPr/>
        <p:nvPr/>
      </p:nvGrpSpPr>
      <p:grpSpPr>
        <a:xfrm>
          <a:off x="0" y="0"/>
          <a:ext cx="0" cy="0"/>
          <a:chOff x="0" y="0"/>
          <a:chExt cx="0" cy="0"/>
        </a:xfrm>
      </p:grpSpPr>
      <p:sp>
        <p:nvSpPr>
          <p:cNvPr id="806" name="Google Shape;806;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7" name="Google Shape;807;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sz="1100" b="1"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Tesco’s </a:t>
            </a:r>
            <a:r>
              <a:rPr lang="en-IN"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knowledge in the use of </a:t>
            </a:r>
            <a:r>
              <a:rPr lang="en-IN" sz="1100" b="1" i="1"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digital as well as social media</a:t>
            </a:r>
            <a:r>
              <a:rPr lang="en-IN"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has revolutionized how it relates to customers. Customer engagement is important in the current world through various social media platforms that require companies to create a good relationship with the customers they serve. Whereas digital media provides Tesco with the opportunity to gather details about their consumers for analysis, solitary media provides a telling and interacting channel. </a:t>
            </a: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0"/>
        <p:cNvGrpSpPr/>
        <p:nvPr/>
      </p:nvGrpSpPr>
      <p:grpSpPr>
        <a:xfrm>
          <a:off x="0" y="0"/>
          <a:ext cx="0" cy="0"/>
          <a:chOff x="0" y="0"/>
          <a:chExt cx="0" cy="0"/>
        </a:xfrm>
      </p:grpSpPr>
      <p:sp>
        <p:nvSpPr>
          <p:cNvPr id="821" name="Google Shape;821;g110860aa57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2" name="Google Shape;822;g110860aa57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1" i="1" u="none" strike="noStrike" cap="none" dirty="0">
                <a:solidFill>
                  <a:srgbClr val="000000"/>
                </a:solidFill>
                <a:effectLst/>
                <a:latin typeface="Arial"/>
                <a:ea typeface="Arial"/>
                <a:cs typeface="Arial"/>
                <a:sym typeface="Arial"/>
              </a:rPr>
              <a:t>For instance,</a:t>
            </a:r>
            <a:r>
              <a:rPr lang="en-IN" sz="1100" b="0" i="0" u="none" strike="noStrike" cap="none" dirty="0">
                <a:solidFill>
                  <a:srgbClr val="000000"/>
                </a:solidFill>
                <a:effectLst/>
                <a:latin typeface="Arial"/>
                <a:ea typeface="Arial"/>
                <a:cs typeface="Arial"/>
                <a:sym typeface="Arial"/>
              </a:rPr>
              <a:t> through digital media, Tesco can understand more about its consumers so as to be in a position to appeal to them to satisfy them. Multichannel touchpoints assist Tesco in collecting and analysing consumers’ information to deliver data that define marketing attributes for products and the market as a whole.</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5"/>
        <p:cNvGrpSpPr/>
        <p:nvPr/>
      </p:nvGrpSpPr>
      <p:grpSpPr>
        <a:xfrm>
          <a:off x="0" y="0"/>
          <a:ext cx="0" cy="0"/>
          <a:chOff x="0" y="0"/>
          <a:chExt cx="0" cy="0"/>
        </a:xfrm>
      </p:grpSpPr>
      <p:sp>
        <p:nvSpPr>
          <p:cNvPr id="846" name="Google Shape;846;g1125d80b419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7" name="Google Shape;847;g1125d80b419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a:solidFill>
                  <a:srgbClr val="000000"/>
                </a:solidFill>
                <a:effectLst/>
                <a:latin typeface="Arial"/>
                <a:ea typeface="Arial"/>
                <a:cs typeface="Arial"/>
                <a:sym typeface="Arial"/>
              </a:rPr>
              <a:t>To a company like Tesco, real-time social and virtual media increases the likelihood of making customer relationship management goals and increases the possibilities of creating and sustaining clients. There are also special ways of applying such technologies in branding and in marketing in the form of customers’ information for the generation of personalized content and messages for the customers. </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6"/>
        <p:cNvGrpSpPr/>
        <p:nvPr/>
      </p:nvGrpSpPr>
      <p:grpSpPr>
        <a:xfrm>
          <a:off x="0" y="0"/>
          <a:ext cx="0" cy="0"/>
          <a:chOff x="0" y="0"/>
          <a:chExt cx="0" cy="0"/>
        </a:xfrm>
      </p:grpSpPr>
      <p:sp>
        <p:nvSpPr>
          <p:cNvPr id="857" name="Google Shape;857;g1125d80b419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8" name="Google Shape;858;g1125d80b419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IN" sz="1100" b="0" i="0" u="none" strike="noStrike" cap="none" dirty="0">
                <a:solidFill>
                  <a:srgbClr val="000000"/>
                </a:solidFill>
                <a:effectLst/>
                <a:latin typeface="Arial"/>
                <a:ea typeface="Arial"/>
                <a:cs typeface="Arial"/>
                <a:sym typeface="Arial"/>
              </a:rPr>
              <a:t>Hence, this dual channelling drives Tesco’s marketing visibility and thus strengthens customer and relationship marketing with customers.</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6"/>
        <p:cNvGrpSpPr/>
        <p:nvPr/>
      </p:nvGrpSpPr>
      <p:grpSpPr>
        <a:xfrm>
          <a:off x="0" y="0"/>
          <a:ext cx="0" cy="0"/>
          <a:chOff x="0" y="0"/>
          <a:chExt cx="0" cy="0"/>
        </a:xfrm>
      </p:grpSpPr>
      <p:sp>
        <p:nvSpPr>
          <p:cNvPr id="857" name="Google Shape;857;g1125d80b419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8" name="Google Shape;858;g1125d80b419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IN" sz="1100" b="0" i="0" u="none" strike="noStrike" cap="none" dirty="0">
                <a:solidFill>
                  <a:srgbClr val="000000"/>
                </a:solidFill>
                <a:effectLst/>
                <a:latin typeface="Arial"/>
                <a:ea typeface="Arial"/>
                <a:cs typeface="Arial"/>
                <a:sym typeface="Arial"/>
              </a:rPr>
              <a:t>Digital and social media to enhance data-driven CRM. The firm’s digital resources show that Tesco collects a lot of data from its digital platform, such as; buying patterns, web traffic, social media interactions and smartphone application usage. Many companies use web-based technologies, and social media in their operations, these are useful in customer relationships and are components of CRM. The use of social sites such as </a:t>
            </a:r>
            <a:r>
              <a:rPr lang="en-IN" sz="1100" b="1" i="1" u="none" strike="noStrike" cap="none" dirty="0">
                <a:solidFill>
                  <a:srgbClr val="000000"/>
                </a:solidFill>
                <a:effectLst/>
                <a:latin typeface="Arial"/>
                <a:ea typeface="Arial"/>
                <a:cs typeface="Arial"/>
                <a:sym typeface="Arial"/>
              </a:rPr>
              <a:t>Facebook and Twitter</a:t>
            </a:r>
            <a:r>
              <a:rPr lang="en-IN" sz="1100" b="0" i="0" u="none" strike="noStrike" cap="none" dirty="0">
                <a:solidFill>
                  <a:srgbClr val="000000"/>
                </a:solidFill>
                <a:effectLst/>
                <a:latin typeface="Arial"/>
                <a:ea typeface="Arial"/>
                <a:cs typeface="Arial"/>
                <a:sym typeface="Arial"/>
              </a:rPr>
              <a:t> to interact with customers, reply to customer complaints and increase ethics programs shows that Tesco cares for its customers (</a:t>
            </a:r>
            <a:r>
              <a:rPr lang="en-GB" sz="1100" b="0" i="0" u="none" strike="noStrike" cap="none" dirty="0">
                <a:solidFill>
                  <a:srgbClr val="000000"/>
                </a:solidFill>
                <a:effectLst/>
                <a:latin typeface="Arial"/>
                <a:ea typeface="Arial"/>
                <a:cs typeface="Arial"/>
                <a:sym typeface="Arial"/>
              </a:rPr>
              <a:t>Tesco Plc, 2024).  </a:t>
            </a:r>
            <a:r>
              <a:rPr lang="en-IN" sz="1100" b="0" i="0" u="none" strike="noStrike" cap="none" dirty="0">
                <a:solidFill>
                  <a:srgbClr val="000000"/>
                </a:solidFill>
                <a:effectLst/>
                <a:latin typeface="Arial"/>
                <a:ea typeface="Arial"/>
                <a:cs typeface="Arial"/>
                <a:sym typeface="Arial"/>
              </a:rPr>
              <a:t>As such interactions are useful in domesticating the brand as well as developing positive feelings towards the customers.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623922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5"/>
        <p:cNvGrpSpPr/>
        <p:nvPr/>
      </p:nvGrpSpPr>
      <p:grpSpPr>
        <a:xfrm>
          <a:off x="0" y="0"/>
          <a:ext cx="0" cy="0"/>
          <a:chOff x="0" y="0"/>
          <a:chExt cx="0" cy="0"/>
        </a:xfrm>
      </p:grpSpPr>
      <p:sp>
        <p:nvSpPr>
          <p:cNvPr id="846" name="Google Shape;846;g1125d80b419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7" name="Google Shape;847;g1125d80b419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0" i="0" u="none" strike="noStrike" cap="none" dirty="0">
                <a:solidFill>
                  <a:srgbClr val="000000"/>
                </a:solidFill>
                <a:effectLst/>
                <a:latin typeface="Arial"/>
                <a:ea typeface="Arial"/>
                <a:cs typeface="Arial"/>
                <a:sym typeface="Arial"/>
              </a:rPr>
              <a:t>The website and the applications used by Tesco bear a friendly and easy-to-use design, thereby making shopping easy. The </a:t>
            </a:r>
            <a:r>
              <a:rPr lang="en-IN" sz="1100" b="1" i="1" u="none" strike="noStrike" cap="none" dirty="0">
                <a:solidFill>
                  <a:srgbClr val="000000"/>
                </a:solidFill>
                <a:effectLst/>
                <a:latin typeface="Arial"/>
                <a:ea typeface="Arial"/>
                <a:cs typeface="Arial"/>
                <a:sym typeface="Arial"/>
              </a:rPr>
              <a:t>two features</a:t>
            </a:r>
            <a:r>
              <a:rPr lang="en-IN" sz="1100" b="0" i="0" u="none" strike="noStrike" cap="none" dirty="0">
                <a:solidFill>
                  <a:srgbClr val="000000"/>
                </a:solidFill>
                <a:effectLst/>
                <a:latin typeface="Arial"/>
                <a:ea typeface="Arial"/>
                <a:cs typeface="Arial"/>
                <a:sym typeface="Arial"/>
              </a:rPr>
              <a:t> of Tesco Digital tools highlighted above include the following: understanding of ease of use, the accessibility of special offers through the digital tools and the ability to selectively target customers’ histories to advance the understanding of the company’s relationship with individual customers.</a:t>
            </a:r>
          </a:p>
        </p:txBody>
      </p:sp>
    </p:spTree>
    <p:extLst>
      <p:ext uri="{BB962C8B-B14F-4D97-AF65-F5344CB8AC3E}">
        <p14:creationId xmlns:p14="http://schemas.microsoft.com/office/powerpoint/2010/main" val="41920202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6"/>
        <p:cNvGrpSpPr/>
        <p:nvPr/>
      </p:nvGrpSpPr>
      <p:grpSpPr>
        <a:xfrm>
          <a:off x="0" y="0"/>
          <a:ext cx="0" cy="0"/>
          <a:chOff x="0" y="0"/>
          <a:chExt cx="0" cy="0"/>
        </a:xfrm>
      </p:grpSpPr>
      <p:sp>
        <p:nvSpPr>
          <p:cNvPr id="857" name="Google Shape;857;g1125d80b419_0_7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8" name="Google Shape;858;g1125d80b419_0_7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a:t>
            </a:r>
            <a:r>
              <a:rPr lang="en-US" dirty="0">
                <a:latin typeface="Times New Roman" panose="02020603050405020304" pitchFamily="18" charset="0"/>
                <a:cs typeface="Times New Roman" panose="02020603050405020304" pitchFamily="18" charset="0"/>
              </a:rPr>
              <a:t>Customer service is also handled through social media since it is fast and convenient for Tesco to attend to any complaint or question from the customers. </a:t>
            </a:r>
            <a:endParaRPr lang="en-US" sz="800" dirty="0">
              <a:latin typeface="Times New Roman" panose="02020603050405020304" pitchFamily="18" charset="0"/>
              <a:cs typeface="Times New Roman" panose="02020603050405020304" pitchFamily="18" charset="0"/>
            </a:endParaRP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dirty="0"/>
              <a:t>The above data helps Tesco to know how to market its products to the kinds of customers they are likely to attract. </a:t>
            </a:r>
            <a:endParaRPr lang="en-US" sz="800" dirty="0">
              <a:latin typeface="Times New Roman" panose="02020603050405020304" pitchFamily="18" charset="0"/>
              <a:cs typeface="Times New Roman" panose="02020603050405020304" pitchFamily="18" charset="0"/>
            </a:endParaRPr>
          </a:p>
          <a:p>
            <a:r>
              <a:rPr lang="en-IN" sz="1100" b="1" i="1" u="none" strike="noStrike" cap="none" dirty="0">
                <a:solidFill>
                  <a:srgbClr val="000000"/>
                </a:solidFill>
                <a:effectLst/>
                <a:latin typeface="Arial"/>
                <a:ea typeface="Arial"/>
                <a:cs typeface="Arial"/>
                <a:sym typeface="Arial"/>
              </a:rPr>
              <a:t>For instance,</a:t>
            </a:r>
            <a:r>
              <a:rPr lang="en-IN" sz="1100" b="0" i="0" u="none" strike="noStrike" cap="none" dirty="0">
                <a:solidFill>
                  <a:srgbClr val="000000"/>
                </a:solidFill>
                <a:effectLst/>
                <a:latin typeface="Arial"/>
                <a:ea typeface="Arial"/>
                <a:cs typeface="Arial"/>
                <a:sym typeface="Arial"/>
              </a:rPr>
              <a:t> customers who tend to buy some specific products using a particular account may be recommended related products.</a:t>
            </a:r>
          </a:p>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IN" sz="1100" b="0" i="0" u="none" strike="noStrike" cap="none" dirty="0">
                <a:solidFill>
                  <a:srgbClr val="000000"/>
                </a:solidFill>
                <a:effectLst/>
                <a:latin typeface="Arial"/>
                <a:ea typeface="Arial"/>
                <a:cs typeface="Arial"/>
                <a:sym typeface="Arial"/>
              </a:rPr>
              <a:t>In addition, through the deployment of digital media, Tesco can stay in front of consumers enough to meet up with emerging trends in the fast-changing retail environment. With the increasing growth of e-tailing and online grocery, Tesco has continued to grow and sustain itself in the market it dominates. </a:t>
            </a:r>
            <a:r>
              <a:rPr lang="en-US" dirty="0"/>
              <a:t>The information gathered through digital contacts is an excellent opportunity to assess customer choice, purchase behaviour and opinions for Tesco.</a:t>
            </a:r>
            <a:endParaRPr lang="en-IN" sz="1100" b="0" i="0" u="none" strike="noStrike" cap="none" dirty="0">
              <a:solidFill>
                <a:srgbClr val="000000"/>
              </a:solidFill>
              <a:effectLst/>
              <a:latin typeface="Arial"/>
              <a:ea typeface="Arial"/>
              <a:cs typeface="Arial"/>
              <a:sym typeface="Arial"/>
            </a:endParaRPr>
          </a:p>
          <a:p>
            <a:r>
              <a:rPr lang="en-IN" sz="1100" b="0" i="0" u="none" strike="noStrike" cap="none" dirty="0">
                <a:solidFill>
                  <a:srgbClr val="000000"/>
                </a:solidFill>
                <a:effectLst/>
                <a:latin typeface="Arial"/>
                <a:ea typeface="Arial"/>
                <a:cs typeface="Arial"/>
                <a:sym typeface="Arial"/>
              </a:rPr>
              <a:t>One of the most successful case studies of Tesco's online activity is the </a:t>
            </a:r>
            <a:r>
              <a:rPr lang="en-IN" sz="1100" b="0" i="0" u="none" strike="noStrike" cap="none" dirty="0" err="1">
                <a:solidFill>
                  <a:srgbClr val="000000"/>
                </a:solidFill>
                <a:effectLst/>
                <a:latin typeface="Arial"/>
                <a:ea typeface="Arial"/>
                <a:cs typeface="Arial"/>
                <a:sym typeface="Arial"/>
              </a:rPr>
              <a:t>Clubcard</a:t>
            </a:r>
            <a:r>
              <a:rPr lang="en-IN" sz="1100" b="0" i="0" u="none" strike="noStrike" cap="none" dirty="0">
                <a:solidFill>
                  <a:srgbClr val="000000"/>
                </a:solidFill>
                <a:effectLst/>
                <a:latin typeface="Arial"/>
                <a:ea typeface="Arial"/>
                <a:cs typeface="Arial"/>
                <a:sym typeface="Arial"/>
              </a:rPr>
              <a:t> customer loyalty program. Combined with the website and mobile app, Tesco extends unique rewards for the user’s loyalty. </a:t>
            </a:r>
            <a:endParaRPr dirty="0"/>
          </a:p>
        </p:txBody>
      </p:sp>
    </p:spTree>
    <p:extLst>
      <p:ext uri="{BB962C8B-B14F-4D97-AF65-F5344CB8AC3E}">
        <p14:creationId xmlns:p14="http://schemas.microsoft.com/office/powerpoint/2010/main" val="33537630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0"/>
        <p:cNvGrpSpPr/>
        <p:nvPr/>
      </p:nvGrpSpPr>
      <p:grpSpPr>
        <a:xfrm>
          <a:off x="0" y="0"/>
          <a:ext cx="0" cy="0"/>
          <a:chOff x="0" y="0"/>
          <a:chExt cx="0" cy="0"/>
        </a:xfrm>
      </p:grpSpPr>
      <p:sp>
        <p:nvSpPr>
          <p:cNvPr id="821" name="Google Shape;821;g110860aa57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2" name="Google Shape;822;g110860aa57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0" i="0" u="none" strike="noStrike" cap="none" dirty="0">
                <a:solidFill>
                  <a:srgbClr val="000000"/>
                </a:solidFill>
                <a:effectLst/>
                <a:latin typeface="Arial"/>
                <a:ea typeface="Arial"/>
                <a:cs typeface="Arial"/>
                <a:sym typeface="Arial"/>
              </a:rPr>
              <a:t>To keep the customer experience a positive one, these gaps should be closed to their shores. Regarding, organisational performance, it is also possible to evaluate the success of Tesco’s operational use of digital and social media. The </a:t>
            </a:r>
            <a:r>
              <a:rPr lang="en-IN" sz="1100" b="1" i="1" u="none" strike="noStrike" cap="none" dirty="0">
                <a:solidFill>
                  <a:srgbClr val="000000"/>
                </a:solidFill>
                <a:effectLst/>
                <a:latin typeface="Arial"/>
                <a:ea typeface="Arial"/>
                <a:cs typeface="Arial"/>
                <a:sym typeface="Arial"/>
              </a:rPr>
              <a:t>excellent online presence</a:t>
            </a:r>
            <a:r>
              <a:rPr lang="en-IN" sz="1100" b="0" i="0" u="none" strike="noStrike" cap="none" dirty="0">
                <a:solidFill>
                  <a:srgbClr val="000000"/>
                </a:solidFill>
                <a:effectLst/>
                <a:latin typeface="Arial"/>
                <a:ea typeface="Arial"/>
                <a:cs typeface="Arial"/>
                <a:sym typeface="Arial"/>
              </a:rPr>
              <a:t> has led to better sales and also the booster of consumer traffic rates in the current period.</a:t>
            </a:r>
          </a:p>
        </p:txBody>
      </p:sp>
    </p:spTree>
    <p:extLst>
      <p:ext uri="{BB962C8B-B14F-4D97-AF65-F5344CB8AC3E}">
        <p14:creationId xmlns:p14="http://schemas.microsoft.com/office/powerpoint/2010/main" val="25511648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0"/>
        <p:cNvGrpSpPr/>
        <p:nvPr/>
      </p:nvGrpSpPr>
      <p:grpSpPr>
        <a:xfrm>
          <a:off x="0" y="0"/>
          <a:ext cx="0" cy="0"/>
          <a:chOff x="0" y="0"/>
          <a:chExt cx="0" cy="0"/>
        </a:xfrm>
      </p:grpSpPr>
      <p:sp>
        <p:nvSpPr>
          <p:cNvPr id="821" name="Google Shape;821;g110860aa576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22" name="Google Shape;822;g110860aa576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0" i="0" u="none" strike="noStrike" cap="none" dirty="0">
                <a:solidFill>
                  <a:srgbClr val="000000"/>
                </a:solidFill>
                <a:effectLst/>
                <a:latin typeface="Arial"/>
                <a:ea typeface="Arial"/>
                <a:cs typeface="Arial"/>
                <a:sym typeface="Arial"/>
              </a:rPr>
              <a:t>In light of the </a:t>
            </a:r>
            <a:r>
              <a:rPr lang="en-IN" sz="1100" b="1" i="1" u="none" strike="noStrike" cap="none" dirty="0">
                <a:solidFill>
                  <a:srgbClr val="000000"/>
                </a:solidFill>
                <a:effectLst/>
                <a:latin typeface="Arial"/>
                <a:ea typeface="Arial"/>
                <a:cs typeface="Arial"/>
                <a:sym typeface="Arial"/>
              </a:rPr>
              <a:t>COVID-19 pandemic,</a:t>
            </a:r>
            <a:r>
              <a:rPr lang="en-IN" sz="1100" b="0" i="0" u="none" strike="noStrike" cap="none" dirty="0">
                <a:solidFill>
                  <a:srgbClr val="000000"/>
                </a:solidFill>
                <a:effectLst/>
                <a:latin typeface="Arial"/>
                <a:ea typeface="Arial"/>
                <a:cs typeface="Arial"/>
                <a:sym typeface="Arial"/>
              </a:rPr>
              <a:t> delivery capabilities to customers stood out as a core strength within Tesco’s digital network. Its digital plans have enabled the firm to grab more market share of online grocery sales to address the increasing customer need for convenient shopping and home delivery solutions (</a:t>
            </a:r>
            <a:r>
              <a:rPr lang="en-GB" sz="1100" b="0" i="0" u="none" strike="noStrike" cap="none" dirty="0" err="1">
                <a:solidFill>
                  <a:srgbClr val="000000"/>
                </a:solidFill>
                <a:effectLst/>
                <a:latin typeface="Arial"/>
                <a:ea typeface="Arial"/>
                <a:cs typeface="Arial"/>
                <a:sym typeface="Arial"/>
              </a:rPr>
              <a:t>Schleper</a:t>
            </a:r>
            <a:r>
              <a:rPr lang="en-GB" sz="1100" b="0" i="0" u="none" strike="noStrike" cap="none" dirty="0">
                <a:solidFill>
                  <a:srgbClr val="000000"/>
                </a:solidFill>
                <a:effectLst/>
                <a:latin typeface="Arial"/>
                <a:ea typeface="Arial"/>
                <a:cs typeface="Arial"/>
                <a:sym typeface="Arial"/>
              </a:rPr>
              <a:t> </a:t>
            </a:r>
            <a:r>
              <a:rPr lang="en-GB" sz="1100" b="0" i="1" u="none" strike="noStrike" cap="none" dirty="0">
                <a:solidFill>
                  <a:srgbClr val="000000"/>
                </a:solidFill>
                <a:effectLst/>
                <a:latin typeface="Arial"/>
                <a:ea typeface="Arial"/>
                <a:cs typeface="Arial"/>
                <a:sym typeface="Arial"/>
              </a:rPr>
              <a:t>et al.,</a:t>
            </a:r>
            <a:r>
              <a:rPr lang="en-GB" sz="1100" b="0" i="0" u="none" strike="noStrike" cap="none" dirty="0">
                <a:solidFill>
                  <a:srgbClr val="000000"/>
                </a:solidFill>
                <a:effectLst/>
                <a:latin typeface="Arial"/>
                <a:ea typeface="Arial"/>
                <a:cs typeface="Arial"/>
                <a:sym typeface="Arial"/>
              </a:rPr>
              <a:t> 2021).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693527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2"/>
        <p:cNvGrpSpPr/>
        <p:nvPr/>
      </p:nvGrpSpPr>
      <p:grpSpPr>
        <a:xfrm>
          <a:off x="0" y="0"/>
          <a:ext cx="0" cy="0"/>
          <a:chOff x="0" y="0"/>
          <a:chExt cx="0" cy="0"/>
        </a:xfrm>
      </p:grpSpPr>
      <p:sp>
        <p:nvSpPr>
          <p:cNvPr id="773" name="Google Shape;77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4" name="Google Shape;77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b="0" i="0" u="none" strike="noStrike" cap="none" dirty="0">
                <a:solidFill>
                  <a:srgbClr val="000000"/>
                </a:solidFill>
                <a:effectLst/>
                <a:latin typeface="Arial"/>
                <a:ea typeface="Arial"/>
                <a:cs typeface="Arial"/>
                <a:sym typeface="Arial"/>
              </a:rPr>
              <a:t>As there were various barriers of keeping consistency and at the same time updating themselves with the recent trends, Tesco by following </a:t>
            </a:r>
            <a:r>
              <a:rPr lang="en-IN" sz="1100" b="1" i="1" u="none" strike="noStrike" cap="none" dirty="0">
                <a:solidFill>
                  <a:srgbClr val="000000"/>
                </a:solidFill>
                <a:effectLst/>
                <a:latin typeface="Arial"/>
                <a:ea typeface="Arial"/>
                <a:cs typeface="Arial"/>
                <a:sym typeface="Arial"/>
              </a:rPr>
              <a:t>digital consideration and customer oriented policies,</a:t>
            </a:r>
            <a:r>
              <a:rPr lang="en-IN" sz="1100" b="0" i="0" u="none" strike="noStrike" cap="none" dirty="0">
                <a:solidFill>
                  <a:srgbClr val="000000"/>
                </a:solidFill>
                <a:effectLst/>
                <a:latin typeface="Arial"/>
                <a:ea typeface="Arial"/>
                <a:cs typeface="Arial"/>
                <a:sym typeface="Arial"/>
              </a:rPr>
              <a:t> continued being successful in a competitive environment apace.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42216492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5"/>
        <p:cNvGrpSpPr/>
        <p:nvPr/>
      </p:nvGrpSpPr>
      <p:grpSpPr>
        <a:xfrm>
          <a:off x="0" y="0"/>
          <a:ext cx="0" cy="0"/>
          <a:chOff x="0" y="0"/>
          <a:chExt cx="0" cy="0"/>
        </a:xfrm>
      </p:grpSpPr>
      <p:sp>
        <p:nvSpPr>
          <p:cNvPr id="806" name="Google Shape;806;g1125d80b419_0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7" name="Google Shape;807;g1125d80b419_0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27668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2"/>
        <p:cNvGrpSpPr/>
        <p:nvPr/>
      </p:nvGrpSpPr>
      <p:grpSpPr>
        <a:xfrm>
          <a:off x="0" y="0"/>
          <a:ext cx="0" cy="0"/>
          <a:chOff x="0" y="0"/>
          <a:chExt cx="0" cy="0"/>
        </a:xfrm>
      </p:grpSpPr>
      <p:sp>
        <p:nvSpPr>
          <p:cNvPr id="773" name="Google Shape;77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4" name="Google Shape;77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301950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p:nvPr/>
        </p:nvSpPr>
        <p:spPr>
          <a:xfrm rot="10457134">
            <a:off x="1602136" y="4527220"/>
            <a:ext cx="2066458" cy="937772"/>
          </a:xfrm>
          <a:custGeom>
            <a:avLst/>
            <a:gdLst/>
            <a:ahLst/>
            <a:cxnLst/>
            <a:rect l="l" t="t" r="r" b="b"/>
            <a:pathLst>
              <a:path w="9934" h="4508" extrusionOk="0">
                <a:moveTo>
                  <a:pt x="370" y="1"/>
                </a:moveTo>
                <a:cubicBezTo>
                  <a:pt x="353" y="1"/>
                  <a:pt x="335" y="8"/>
                  <a:pt x="319" y="26"/>
                </a:cubicBezTo>
                <a:cubicBezTo>
                  <a:pt x="104" y="261"/>
                  <a:pt x="0" y="574"/>
                  <a:pt x="36" y="895"/>
                </a:cubicBezTo>
                <a:cubicBezTo>
                  <a:pt x="84" y="1244"/>
                  <a:pt x="349" y="1479"/>
                  <a:pt x="453" y="1801"/>
                </a:cubicBezTo>
                <a:cubicBezTo>
                  <a:pt x="659" y="2423"/>
                  <a:pt x="93" y="2969"/>
                  <a:pt x="170" y="3601"/>
                </a:cubicBezTo>
                <a:cubicBezTo>
                  <a:pt x="269" y="4311"/>
                  <a:pt x="1007" y="4508"/>
                  <a:pt x="1622" y="4508"/>
                </a:cubicBezTo>
                <a:cubicBezTo>
                  <a:pt x="1654" y="4508"/>
                  <a:pt x="1685" y="4507"/>
                  <a:pt x="1716" y="4506"/>
                </a:cubicBezTo>
                <a:cubicBezTo>
                  <a:pt x="2425" y="4479"/>
                  <a:pt x="3197" y="4337"/>
                  <a:pt x="3811" y="3970"/>
                </a:cubicBezTo>
                <a:cubicBezTo>
                  <a:pt x="4245" y="3714"/>
                  <a:pt x="4508" y="3252"/>
                  <a:pt x="4934" y="2989"/>
                </a:cubicBezTo>
                <a:cubicBezTo>
                  <a:pt x="5187" y="2830"/>
                  <a:pt x="5470" y="2784"/>
                  <a:pt x="5764" y="2784"/>
                </a:cubicBezTo>
                <a:cubicBezTo>
                  <a:pt x="6156" y="2784"/>
                  <a:pt x="6567" y="2866"/>
                  <a:pt x="6946" y="2866"/>
                </a:cubicBezTo>
                <a:cubicBezTo>
                  <a:pt x="6971" y="2866"/>
                  <a:pt x="6995" y="2866"/>
                  <a:pt x="7019" y="2865"/>
                </a:cubicBezTo>
                <a:cubicBezTo>
                  <a:pt x="8142" y="2847"/>
                  <a:pt x="9397" y="2337"/>
                  <a:pt x="9906" y="1271"/>
                </a:cubicBezTo>
                <a:cubicBezTo>
                  <a:pt x="9933" y="1201"/>
                  <a:pt x="9871" y="1119"/>
                  <a:pt x="9806" y="1119"/>
                </a:cubicBezTo>
                <a:cubicBezTo>
                  <a:pt x="9785" y="1119"/>
                  <a:pt x="9764" y="1128"/>
                  <a:pt x="9745" y="1149"/>
                </a:cubicBezTo>
                <a:cubicBezTo>
                  <a:pt x="8944" y="2129"/>
                  <a:pt x="7707" y="2573"/>
                  <a:pt x="6471" y="2582"/>
                </a:cubicBezTo>
                <a:cubicBezTo>
                  <a:pt x="5849" y="2593"/>
                  <a:pt x="5264" y="2537"/>
                  <a:pt x="4746" y="2942"/>
                </a:cubicBezTo>
                <a:cubicBezTo>
                  <a:pt x="4377" y="3216"/>
                  <a:pt x="4123" y="3612"/>
                  <a:pt x="3727" y="3848"/>
                </a:cubicBezTo>
                <a:cubicBezTo>
                  <a:pt x="3237" y="4131"/>
                  <a:pt x="2631" y="4290"/>
                  <a:pt x="2054" y="4290"/>
                </a:cubicBezTo>
                <a:cubicBezTo>
                  <a:pt x="1940" y="4290"/>
                  <a:pt x="1827" y="4284"/>
                  <a:pt x="1716" y="4271"/>
                </a:cubicBezTo>
                <a:cubicBezTo>
                  <a:pt x="1424" y="4235"/>
                  <a:pt x="1132" y="4158"/>
                  <a:pt x="906" y="3979"/>
                </a:cubicBezTo>
                <a:cubicBezTo>
                  <a:pt x="707" y="3827"/>
                  <a:pt x="623" y="3621"/>
                  <a:pt x="623" y="3374"/>
                </a:cubicBezTo>
                <a:cubicBezTo>
                  <a:pt x="632" y="2838"/>
                  <a:pt x="915" y="2337"/>
                  <a:pt x="697" y="1801"/>
                </a:cubicBezTo>
                <a:cubicBezTo>
                  <a:pt x="584" y="1518"/>
                  <a:pt x="331" y="1318"/>
                  <a:pt x="236" y="1035"/>
                </a:cubicBezTo>
                <a:cubicBezTo>
                  <a:pt x="141" y="725"/>
                  <a:pt x="227" y="374"/>
                  <a:pt x="433" y="130"/>
                </a:cubicBezTo>
                <a:cubicBezTo>
                  <a:pt x="476" y="79"/>
                  <a:pt x="426" y="1"/>
                  <a:pt x="37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 name="Google Shape;10;p2"/>
          <p:cNvGrpSpPr/>
          <p:nvPr/>
        </p:nvGrpSpPr>
        <p:grpSpPr>
          <a:xfrm>
            <a:off x="-1840700" y="-2400915"/>
            <a:ext cx="11907047" cy="8498183"/>
            <a:chOff x="-1840700" y="-2400915"/>
            <a:chExt cx="11907047" cy="8498183"/>
          </a:xfrm>
        </p:grpSpPr>
        <p:sp>
          <p:nvSpPr>
            <p:cNvPr id="11" name="Google Shape;11;p2"/>
            <p:cNvSpPr/>
            <p:nvPr/>
          </p:nvSpPr>
          <p:spPr>
            <a:xfrm rot="-929326">
              <a:off x="-1563424" y="3438550"/>
              <a:ext cx="2321215" cy="2392219"/>
            </a:xfrm>
            <a:custGeom>
              <a:avLst/>
              <a:gdLst/>
              <a:ahLst/>
              <a:cxnLst/>
              <a:rect l="l" t="t" r="r" b="b"/>
              <a:pathLst>
                <a:path w="8596" h="11818" extrusionOk="0">
                  <a:moveTo>
                    <a:pt x="5616" y="1"/>
                  </a:moveTo>
                  <a:cubicBezTo>
                    <a:pt x="5323" y="1"/>
                    <a:pt x="5031" y="50"/>
                    <a:pt x="4755" y="154"/>
                  </a:cubicBezTo>
                  <a:cubicBezTo>
                    <a:pt x="3388" y="682"/>
                    <a:pt x="2727" y="2210"/>
                    <a:pt x="2301" y="3607"/>
                  </a:cubicBezTo>
                  <a:cubicBezTo>
                    <a:pt x="2057" y="4429"/>
                    <a:pt x="1830" y="5278"/>
                    <a:pt x="1416" y="6032"/>
                  </a:cubicBezTo>
                  <a:cubicBezTo>
                    <a:pt x="1076" y="6673"/>
                    <a:pt x="1" y="7664"/>
                    <a:pt x="114" y="8532"/>
                  </a:cubicBezTo>
                  <a:cubicBezTo>
                    <a:pt x="302" y="9994"/>
                    <a:pt x="1848" y="10871"/>
                    <a:pt x="3245" y="11362"/>
                  </a:cubicBezTo>
                  <a:cubicBezTo>
                    <a:pt x="4176" y="11687"/>
                    <a:pt x="5175" y="11818"/>
                    <a:pt x="6016" y="11818"/>
                  </a:cubicBezTo>
                  <a:cubicBezTo>
                    <a:pt x="6930" y="11818"/>
                    <a:pt x="7655" y="11663"/>
                    <a:pt x="7896" y="11437"/>
                  </a:cubicBezTo>
                  <a:cubicBezTo>
                    <a:pt x="8596" y="10796"/>
                    <a:pt x="8075" y="9542"/>
                    <a:pt x="7973" y="8597"/>
                  </a:cubicBezTo>
                  <a:cubicBezTo>
                    <a:pt x="7896" y="7882"/>
                    <a:pt x="7237" y="6872"/>
                    <a:pt x="7622" y="6249"/>
                  </a:cubicBezTo>
                  <a:cubicBezTo>
                    <a:pt x="7783" y="5994"/>
                    <a:pt x="8000" y="5776"/>
                    <a:pt x="8075" y="5484"/>
                  </a:cubicBezTo>
                  <a:cubicBezTo>
                    <a:pt x="8256" y="4861"/>
                    <a:pt x="7699" y="4221"/>
                    <a:pt x="7803" y="3580"/>
                  </a:cubicBezTo>
                  <a:cubicBezTo>
                    <a:pt x="7860" y="3249"/>
                    <a:pt x="8075" y="2975"/>
                    <a:pt x="8170" y="2654"/>
                  </a:cubicBezTo>
                  <a:cubicBezTo>
                    <a:pt x="8292" y="2258"/>
                    <a:pt x="8199" y="1814"/>
                    <a:pt x="8018" y="1438"/>
                  </a:cubicBezTo>
                  <a:cubicBezTo>
                    <a:pt x="7582" y="551"/>
                    <a:pt x="6594" y="1"/>
                    <a:pt x="56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a:off x="6599799" y="3380925"/>
              <a:ext cx="3216179" cy="2298236"/>
            </a:xfrm>
            <a:custGeom>
              <a:avLst/>
              <a:gdLst/>
              <a:ahLst/>
              <a:cxnLst/>
              <a:rect l="l" t="t" r="r" b="b"/>
              <a:pathLst>
                <a:path w="17700" h="12648" extrusionOk="0">
                  <a:moveTo>
                    <a:pt x="11346" y="1"/>
                  </a:moveTo>
                  <a:cubicBezTo>
                    <a:pt x="11244" y="1"/>
                    <a:pt x="11141" y="5"/>
                    <a:pt x="11038" y="14"/>
                  </a:cubicBezTo>
                  <a:cubicBezTo>
                    <a:pt x="10719" y="44"/>
                    <a:pt x="10380" y="118"/>
                    <a:pt x="10153" y="336"/>
                  </a:cubicBezTo>
                  <a:cubicBezTo>
                    <a:pt x="9700" y="759"/>
                    <a:pt x="9793" y="1533"/>
                    <a:pt x="10171" y="2025"/>
                  </a:cubicBezTo>
                  <a:cubicBezTo>
                    <a:pt x="10538" y="2514"/>
                    <a:pt x="11104" y="2808"/>
                    <a:pt x="11625" y="3148"/>
                  </a:cubicBezTo>
                  <a:cubicBezTo>
                    <a:pt x="12134" y="3497"/>
                    <a:pt x="12644" y="3940"/>
                    <a:pt x="12757" y="4543"/>
                  </a:cubicBezTo>
                  <a:cubicBezTo>
                    <a:pt x="12872" y="5111"/>
                    <a:pt x="12452" y="5796"/>
                    <a:pt x="11891" y="5796"/>
                  </a:cubicBezTo>
                  <a:cubicBezTo>
                    <a:pt x="11856" y="5796"/>
                    <a:pt x="11820" y="5794"/>
                    <a:pt x="11783" y="5788"/>
                  </a:cubicBezTo>
                  <a:cubicBezTo>
                    <a:pt x="11217" y="5695"/>
                    <a:pt x="10964" y="5043"/>
                    <a:pt x="10651" y="4552"/>
                  </a:cubicBezTo>
                  <a:cubicBezTo>
                    <a:pt x="10357" y="4091"/>
                    <a:pt x="9827" y="3714"/>
                    <a:pt x="9303" y="3714"/>
                  </a:cubicBezTo>
                  <a:cubicBezTo>
                    <a:pt x="9172" y="3714"/>
                    <a:pt x="9043" y="3738"/>
                    <a:pt x="8917" y="3789"/>
                  </a:cubicBezTo>
                  <a:cubicBezTo>
                    <a:pt x="7982" y="4176"/>
                    <a:pt x="8077" y="5571"/>
                    <a:pt x="7416" y="6336"/>
                  </a:cubicBezTo>
                  <a:cubicBezTo>
                    <a:pt x="7002" y="6817"/>
                    <a:pt x="6397" y="6955"/>
                    <a:pt x="5745" y="6955"/>
                  </a:cubicBezTo>
                  <a:cubicBezTo>
                    <a:pt x="5207" y="6955"/>
                    <a:pt x="4638" y="6861"/>
                    <a:pt x="4115" y="6789"/>
                  </a:cubicBezTo>
                  <a:cubicBezTo>
                    <a:pt x="3835" y="6750"/>
                    <a:pt x="3544" y="6728"/>
                    <a:pt x="3252" y="6728"/>
                  </a:cubicBezTo>
                  <a:cubicBezTo>
                    <a:pt x="2251" y="6728"/>
                    <a:pt x="1242" y="6992"/>
                    <a:pt x="680" y="7789"/>
                  </a:cubicBezTo>
                  <a:cubicBezTo>
                    <a:pt x="0" y="8752"/>
                    <a:pt x="200" y="10516"/>
                    <a:pt x="972" y="11412"/>
                  </a:cubicBezTo>
                  <a:cubicBezTo>
                    <a:pt x="1708" y="12279"/>
                    <a:pt x="3247" y="12297"/>
                    <a:pt x="4275" y="12431"/>
                  </a:cubicBezTo>
                  <a:cubicBezTo>
                    <a:pt x="5427" y="12576"/>
                    <a:pt x="6588" y="12648"/>
                    <a:pt x="7749" y="12648"/>
                  </a:cubicBezTo>
                  <a:cubicBezTo>
                    <a:pt x="10135" y="12648"/>
                    <a:pt x="12522" y="12344"/>
                    <a:pt x="14831" y="11740"/>
                  </a:cubicBezTo>
                  <a:cubicBezTo>
                    <a:pt x="15576" y="11544"/>
                    <a:pt x="16368" y="11279"/>
                    <a:pt x="16821" y="10656"/>
                  </a:cubicBezTo>
                  <a:cubicBezTo>
                    <a:pt x="17134" y="10223"/>
                    <a:pt x="17238" y="9685"/>
                    <a:pt x="17313" y="9166"/>
                  </a:cubicBezTo>
                  <a:cubicBezTo>
                    <a:pt x="17625" y="7099"/>
                    <a:pt x="17700" y="4995"/>
                    <a:pt x="17512" y="2910"/>
                  </a:cubicBezTo>
                  <a:cubicBezTo>
                    <a:pt x="17464" y="2355"/>
                    <a:pt x="17322" y="1703"/>
                    <a:pt x="16803" y="1506"/>
                  </a:cubicBezTo>
                  <a:cubicBezTo>
                    <a:pt x="16699" y="1465"/>
                    <a:pt x="16593" y="1449"/>
                    <a:pt x="16486" y="1449"/>
                  </a:cubicBezTo>
                  <a:cubicBezTo>
                    <a:pt x="16038" y="1449"/>
                    <a:pt x="15569" y="1738"/>
                    <a:pt x="15103" y="1738"/>
                  </a:cubicBezTo>
                  <a:cubicBezTo>
                    <a:pt x="15066" y="1738"/>
                    <a:pt x="15029" y="1737"/>
                    <a:pt x="14992" y="1733"/>
                  </a:cubicBezTo>
                  <a:cubicBezTo>
                    <a:pt x="14473" y="1665"/>
                    <a:pt x="14095" y="1212"/>
                    <a:pt x="13699" y="863"/>
                  </a:cubicBezTo>
                  <a:cubicBezTo>
                    <a:pt x="13050" y="308"/>
                    <a:pt x="12200" y="1"/>
                    <a:pt x="113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7255270">
              <a:off x="599732" y="-1924285"/>
              <a:ext cx="2686476" cy="2779810"/>
            </a:xfrm>
            <a:custGeom>
              <a:avLst/>
              <a:gdLst/>
              <a:ahLst/>
              <a:cxnLst/>
              <a:rect l="l" t="t" r="r" b="b"/>
              <a:pathLst>
                <a:path w="9785" h="10125" extrusionOk="0">
                  <a:moveTo>
                    <a:pt x="4476" y="0"/>
                  </a:moveTo>
                  <a:cubicBezTo>
                    <a:pt x="4047" y="0"/>
                    <a:pt x="3618" y="125"/>
                    <a:pt x="3200" y="189"/>
                  </a:cubicBezTo>
                  <a:cubicBezTo>
                    <a:pt x="2670" y="264"/>
                    <a:pt x="2199" y="585"/>
                    <a:pt x="1850" y="999"/>
                  </a:cubicBezTo>
                  <a:cubicBezTo>
                    <a:pt x="1511" y="1407"/>
                    <a:pt x="1275" y="1896"/>
                    <a:pt x="1085" y="2396"/>
                  </a:cubicBezTo>
                  <a:cubicBezTo>
                    <a:pt x="605" y="3680"/>
                    <a:pt x="1" y="5396"/>
                    <a:pt x="700" y="6660"/>
                  </a:cubicBezTo>
                  <a:cubicBezTo>
                    <a:pt x="1398" y="7944"/>
                    <a:pt x="2586" y="8754"/>
                    <a:pt x="3879" y="9359"/>
                  </a:cubicBezTo>
                  <a:cubicBezTo>
                    <a:pt x="4755" y="9764"/>
                    <a:pt x="5691" y="10104"/>
                    <a:pt x="6653" y="10124"/>
                  </a:cubicBezTo>
                  <a:cubicBezTo>
                    <a:pt x="6664" y="10124"/>
                    <a:pt x="6676" y="10124"/>
                    <a:pt x="6688" y="10124"/>
                  </a:cubicBezTo>
                  <a:cubicBezTo>
                    <a:pt x="7648" y="10124"/>
                    <a:pt x="8641" y="9755"/>
                    <a:pt x="9209" y="8992"/>
                  </a:cubicBezTo>
                  <a:cubicBezTo>
                    <a:pt x="9614" y="8444"/>
                    <a:pt x="9784" y="7747"/>
                    <a:pt x="9746" y="7067"/>
                  </a:cubicBezTo>
                  <a:cubicBezTo>
                    <a:pt x="9709" y="6388"/>
                    <a:pt x="9492" y="5727"/>
                    <a:pt x="9209" y="5113"/>
                  </a:cubicBezTo>
                  <a:cubicBezTo>
                    <a:pt x="8851" y="4350"/>
                    <a:pt x="8378" y="3651"/>
                    <a:pt x="7812" y="3028"/>
                  </a:cubicBezTo>
                  <a:cubicBezTo>
                    <a:pt x="7407" y="2566"/>
                    <a:pt x="6945" y="2161"/>
                    <a:pt x="6587" y="1652"/>
                  </a:cubicBezTo>
                  <a:cubicBezTo>
                    <a:pt x="6218" y="1124"/>
                    <a:pt x="5917" y="454"/>
                    <a:pt x="5294" y="284"/>
                  </a:cubicBezTo>
                  <a:cubicBezTo>
                    <a:pt x="5048" y="207"/>
                    <a:pt x="4776" y="10"/>
                    <a:pt x="4520" y="1"/>
                  </a:cubicBezTo>
                  <a:cubicBezTo>
                    <a:pt x="4505" y="1"/>
                    <a:pt x="4491" y="0"/>
                    <a:pt x="44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7643951" y="-483449"/>
              <a:ext cx="2422396" cy="1765407"/>
            </a:xfrm>
            <a:custGeom>
              <a:avLst/>
              <a:gdLst/>
              <a:ahLst/>
              <a:cxnLst/>
              <a:rect l="l" t="t" r="r" b="b"/>
              <a:pathLst>
                <a:path w="13369" h="9743" extrusionOk="0">
                  <a:moveTo>
                    <a:pt x="3842" y="0"/>
                  </a:moveTo>
                  <a:cubicBezTo>
                    <a:pt x="2949" y="0"/>
                    <a:pt x="1884" y="226"/>
                    <a:pt x="1255" y="771"/>
                  </a:cubicBezTo>
                  <a:cubicBezTo>
                    <a:pt x="510" y="1421"/>
                    <a:pt x="0" y="2761"/>
                    <a:pt x="417" y="3706"/>
                  </a:cubicBezTo>
                  <a:cubicBezTo>
                    <a:pt x="623" y="4186"/>
                    <a:pt x="1040" y="4543"/>
                    <a:pt x="1436" y="4894"/>
                  </a:cubicBezTo>
                  <a:cubicBezTo>
                    <a:pt x="2161" y="5535"/>
                    <a:pt x="2860" y="6223"/>
                    <a:pt x="3530" y="6932"/>
                  </a:cubicBezTo>
                  <a:cubicBezTo>
                    <a:pt x="4153" y="7582"/>
                    <a:pt x="4737" y="8252"/>
                    <a:pt x="5455" y="8800"/>
                  </a:cubicBezTo>
                  <a:cubicBezTo>
                    <a:pt x="6161" y="9337"/>
                    <a:pt x="7019" y="9742"/>
                    <a:pt x="7907" y="9742"/>
                  </a:cubicBezTo>
                  <a:cubicBezTo>
                    <a:pt x="7927" y="9742"/>
                    <a:pt x="7946" y="9743"/>
                    <a:pt x="7966" y="9743"/>
                  </a:cubicBezTo>
                  <a:cubicBezTo>
                    <a:pt x="8380" y="9743"/>
                    <a:pt x="8784" y="9653"/>
                    <a:pt x="9180" y="9545"/>
                  </a:cubicBezTo>
                  <a:cubicBezTo>
                    <a:pt x="9936" y="9337"/>
                    <a:pt x="10699" y="9035"/>
                    <a:pt x="11256" y="8478"/>
                  </a:cubicBezTo>
                  <a:cubicBezTo>
                    <a:pt x="11795" y="7921"/>
                    <a:pt x="12087" y="7177"/>
                    <a:pt x="12361" y="6459"/>
                  </a:cubicBezTo>
                  <a:cubicBezTo>
                    <a:pt x="12737" y="5469"/>
                    <a:pt x="13115" y="4478"/>
                    <a:pt x="13275" y="3432"/>
                  </a:cubicBezTo>
                  <a:cubicBezTo>
                    <a:pt x="13368" y="2789"/>
                    <a:pt x="13359" y="2073"/>
                    <a:pt x="12983" y="1543"/>
                  </a:cubicBezTo>
                  <a:cubicBezTo>
                    <a:pt x="12551" y="940"/>
                    <a:pt x="11781" y="569"/>
                    <a:pt x="11038" y="569"/>
                  </a:cubicBezTo>
                  <a:cubicBezTo>
                    <a:pt x="11003" y="569"/>
                    <a:pt x="10969" y="570"/>
                    <a:pt x="10934" y="572"/>
                  </a:cubicBezTo>
                  <a:cubicBezTo>
                    <a:pt x="10680" y="585"/>
                    <a:pt x="10423" y="591"/>
                    <a:pt x="10163" y="591"/>
                  </a:cubicBezTo>
                  <a:cubicBezTo>
                    <a:pt x="8359" y="591"/>
                    <a:pt x="6422" y="298"/>
                    <a:pt x="4425" y="35"/>
                  </a:cubicBezTo>
                  <a:cubicBezTo>
                    <a:pt x="4244" y="12"/>
                    <a:pt x="4048" y="0"/>
                    <a:pt x="384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4841754">
              <a:off x="8552061" y="2660173"/>
              <a:ext cx="856078" cy="647645"/>
            </a:xfrm>
            <a:custGeom>
              <a:avLst/>
              <a:gdLst/>
              <a:ahLst/>
              <a:cxnLst/>
              <a:rect l="l" t="t" r="r" b="b"/>
              <a:pathLst>
                <a:path w="4473" h="3384" extrusionOk="0">
                  <a:moveTo>
                    <a:pt x="1867" y="0"/>
                  </a:moveTo>
                  <a:cubicBezTo>
                    <a:pt x="1808" y="0"/>
                    <a:pt x="1748" y="4"/>
                    <a:pt x="1690" y="11"/>
                  </a:cubicBezTo>
                  <a:cubicBezTo>
                    <a:pt x="634" y="144"/>
                    <a:pt x="0" y="1559"/>
                    <a:pt x="265" y="2513"/>
                  </a:cubicBezTo>
                  <a:cubicBezTo>
                    <a:pt x="313" y="2700"/>
                    <a:pt x="408" y="2897"/>
                    <a:pt x="548" y="3031"/>
                  </a:cubicBezTo>
                  <a:cubicBezTo>
                    <a:pt x="804" y="3267"/>
                    <a:pt x="1171" y="3294"/>
                    <a:pt x="1520" y="3314"/>
                  </a:cubicBezTo>
                  <a:cubicBezTo>
                    <a:pt x="1794" y="3332"/>
                    <a:pt x="2068" y="3350"/>
                    <a:pt x="2351" y="3362"/>
                  </a:cubicBezTo>
                  <a:cubicBezTo>
                    <a:pt x="2523" y="3372"/>
                    <a:pt x="2698" y="3383"/>
                    <a:pt x="2872" y="3383"/>
                  </a:cubicBezTo>
                  <a:cubicBezTo>
                    <a:pt x="3147" y="3383"/>
                    <a:pt x="3421" y="3356"/>
                    <a:pt x="3680" y="3257"/>
                  </a:cubicBezTo>
                  <a:cubicBezTo>
                    <a:pt x="4105" y="3106"/>
                    <a:pt x="4472" y="2728"/>
                    <a:pt x="4472" y="2275"/>
                  </a:cubicBezTo>
                  <a:cubicBezTo>
                    <a:pt x="4472" y="2087"/>
                    <a:pt x="4407" y="1899"/>
                    <a:pt x="4323" y="1720"/>
                  </a:cubicBezTo>
                  <a:cubicBezTo>
                    <a:pt x="3930" y="920"/>
                    <a:pt x="2851" y="0"/>
                    <a:pt x="18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p:nvPr/>
        </p:nvSpPr>
        <p:spPr>
          <a:xfrm>
            <a:off x="7146300" y="-260300"/>
            <a:ext cx="2669688" cy="1211548"/>
          </a:xfrm>
          <a:custGeom>
            <a:avLst/>
            <a:gdLst/>
            <a:ahLst/>
            <a:cxnLst/>
            <a:rect l="l" t="t" r="r" b="b"/>
            <a:pathLst>
              <a:path w="9934" h="4508" extrusionOk="0">
                <a:moveTo>
                  <a:pt x="370" y="1"/>
                </a:moveTo>
                <a:cubicBezTo>
                  <a:pt x="353" y="1"/>
                  <a:pt x="335" y="8"/>
                  <a:pt x="319" y="26"/>
                </a:cubicBezTo>
                <a:cubicBezTo>
                  <a:pt x="104" y="261"/>
                  <a:pt x="0" y="574"/>
                  <a:pt x="36" y="895"/>
                </a:cubicBezTo>
                <a:cubicBezTo>
                  <a:pt x="84" y="1244"/>
                  <a:pt x="349" y="1479"/>
                  <a:pt x="453" y="1801"/>
                </a:cubicBezTo>
                <a:cubicBezTo>
                  <a:pt x="659" y="2423"/>
                  <a:pt x="93" y="2969"/>
                  <a:pt x="170" y="3601"/>
                </a:cubicBezTo>
                <a:cubicBezTo>
                  <a:pt x="269" y="4311"/>
                  <a:pt x="1007" y="4508"/>
                  <a:pt x="1622" y="4508"/>
                </a:cubicBezTo>
                <a:cubicBezTo>
                  <a:pt x="1654" y="4508"/>
                  <a:pt x="1685" y="4507"/>
                  <a:pt x="1716" y="4506"/>
                </a:cubicBezTo>
                <a:cubicBezTo>
                  <a:pt x="2425" y="4479"/>
                  <a:pt x="3197" y="4337"/>
                  <a:pt x="3811" y="3970"/>
                </a:cubicBezTo>
                <a:cubicBezTo>
                  <a:pt x="4245" y="3714"/>
                  <a:pt x="4508" y="3252"/>
                  <a:pt x="4934" y="2989"/>
                </a:cubicBezTo>
                <a:cubicBezTo>
                  <a:pt x="5187" y="2830"/>
                  <a:pt x="5470" y="2784"/>
                  <a:pt x="5764" y="2784"/>
                </a:cubicBezTo>
                <a:cubicBezTo>
                  <a:pt x="6156" y="2784"/>
                  <a:pt x="6567" y="2866"/>
                  <a:pt x="6946" y="2866"/>
                </a:cubicBezTo>
                <a:cubicBezTo>
                  <a:pt x="6971" y="2866"/>
                  <a:pt x="6995" y="2866"/>
                  <a:pt x="7019" y="2865"/>
                </a:cubicBezTo>
                <a:cubicBezTo>
                  <a:pt x="8142" y="2847"/>
                  <a:pt x="9397" y="2337"/>
                  <a:pt x="9906" y="1271"/>
                </a:cubicBezTo>
                <a:cubicBezTo>
                  <a:pt x="9933" y="1201"/>
                  <a:pt x="9871" y="1119"/>
                  <a:pt x="9806" y="1119"/>
                </a:cubicBezTo>
                <a:cubicBezTo>
                  <a:pt x="9785" y="1119"/>
                  <a:pt x="9764" y="1128"/>
                  <a:pt x="9745" y="1149"/>
                </a:cubicBezTo>
                <a:cubicBezTo>
                  <a:pt x="8944" y="2129"/>
                  <a:pt x="7707" y="2573"/>
                  <a:pt x="6471" y="2582"/>
                </a:cubicBezTo>
                <a:cubicBezTo>
                  <a:pt x="5849" y="2593"/>
                  <a:pt x="5264" y="2537"/>
                  <a:pt x="4746" y="2942"/>
                </a:cubicBezTo>
                <a:cubicBezTo>
                  <a:pt x="4377" y="3216"/>
                  <a:pt x="4123" y="3612"/>
                  <a:pt x="3727" y="3848"/>
                </a:cubicBezTo>
                <a:cubicBezTo>
                  <a:pt x="3237" y="4131"/>
                  <a:pt x="2631" y="4290"/>
                  <a:pt x="2054" y="4290"/>
                </a:cubicBezTo>
                <a:cubicBezTo>
                  <a:pt x="1940" y="4290"/>
                  <a:pt x="1827" y="4284"/>
                  <a:pt x="1716" y="4271"/>
                </a:cubicBezTo>
                <a:cubicBezTo>
                  <a:pt x="1424" y="4235"/>
                  <a:pt x="1132" y="4158"/>
                  <a:pt x="906" y="3979"/>
                </a:cubicBezTo>
                <a:cubicBezTo>
                  <a:pt x="707" y="3827"/>
                  <a:pt x="623" y="3621"/>
                  <a:pt x="623" y="3374"/>
                </a:cubicBezTo>
                <a:cubicBezTo>
                  <a:pt x="632" y="2838"/>
                  <a:pt x="915" y="2337"/>
                  <a:pt x="697" y="1801"/>
                </a:cubicBezTo>
                <a:cubicBezTo>
                  <a:pt x="584" y="1518"/>
                  <a:pt x="331" y="1318"/>
                  <a:pt x="236" y="1035"/>
                </a:cubicBezTo>
                <a:cubicBezTo>
                  <a:pt x="141" y="725"/>
                  <a:pt x="227" y="374"/>
                  <a:pt x="433" y="130"/>
                </a:cubicBezTo>
                <a:cubicBezTo>
                  <a:pt x="476" y="79"/>
                  <a:pt x="426" y="1"/>
                  <a:pt x="3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 name="Google Shape;17;p2"/>
          <p:cNvGrpSpPr/>
          <p:nvPr/>
        </p:nvGrpSpPr>
        <p:grpSpPr>
          <a:xfrm>
            <a:off x="7357115" y="3581540"/>
            <a:ext cx="1234218" cy="1475484"/>
            <a:chOff x="5456068" y="3084097"/>
            <a:chExt cx="416473" cy="497886"/>
          </a:xfrm>
        </p:grpSpPr>
        <p:sp>
          <p:nvSpPr>
            <p:cNvPr id="18" name="Google Shape;18;p2"/>
            <p:cNvSpPr/>
            <p:nvPr/>
          </p:nvSpPr>
          <p:spPr>
            <a:xfrm>
              <a:off x="5456068" y="3236982"/>
              <a:ext cx="37025" cy="32245"/>
            </a:xfrm>
            <a:custGeom>
              <a:avLst/>
              <a:gdLst/>
              <a:ahLst/>
              <a:cxnLst/>
              <a:rect l="l" t="t" r="r" b="b"/>
              <a:pathLst>
                <a:path w="302" h="263" extrusionOk="0">
                  <a:moveTo>
                    <a:pt x="101" y="1"/>
                  </a:moveTo>
                  <a:cubicBezTo>
                    <a:pt x="80" y="1"/>
                    <a:pt x="61" y="6"/>
                    <a:pt x="48" y="20"/>
                  </a:cubicBezTo>
                  <a:cubicBezTo>
                    <a:pt x="0" y="76"/>
                    <a:pt x="66" y="237"/>
                    <a:pt x="113" y="255"/>
                  </a:cubicBezTo>
                  <a:cubicBezTo>
                    <a:pt x="122" y="260"/>
                    <a:pt x="131" y="263"/>
                    <a:pt x="141" y="263"/>
                  </a:cubicBezTo>
                  <a:cubicBezTo>
                    <a:pt x="163" y="263"/>
                    <a:pt x="188" y="250"/>
                    <a:pt x="208" y="237"/>
                  </a:cubicBezTo>
                  <a:cubicBezTo>
                    <a:pt x="256" y="198"/>
                    <a:pt x="301" y="142"/>
                    <a:pt x="274" y="94"/>
                  </a:cubicBezTo>
                  <a:cubicBezTo>
                    <a:pt x="260" y="58"/>
                    <a:pt x="169" y="1"/>
                    <a:pt x="1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5480466" y="3453251"/>
              <a:ext cx="37025" cy="32245"/>
            </a:xfrm>
            <a:custGeom>
              <a:avLst/>
              <a:gdLst/>
              <a:ahLst/>
              <a:cxnLst/>
              <a:rect l="l" t="t" r="r" b="b"/>
              <a:pathLst>
                <a:path w="302" h="263" extrusionOk="0">
                  <a:moveTo>
                    <a:pt x="99" y="0"/>
                  </a:moveTo>
                  <a:cubicBezTo>
                    <a:pt x="78" y="0"/>
                    <a:pt x="59" y="6"/>
                    <a:pt x="46" y="19"/>
                  </a:cubicBezTo>
                  <a:cubicBezTo>
                    <a:pt x="0" y="76"/>
                    <a:pt x="66" y="237"/>
                    <a:pt x="114" y="255"/>
                  </a:cubicBezTo>
                  <a:cubicBezTo>
                    <a:pt x="121" y="260"/>
                    <a:pt x="130" y="262"/>
                    <a:pt x="140" y="262"/>
                  </a:cubicBezTo>
                  <a:cubicBezTo>
                    <a:pt x="162" y="262"/>
                    <a:pt x="187" y="250"/>
                    <a:pt x="206" y="237"/>
                  </a:cubicBezTo>
                  <a:cubicBezTo>
                    <a:pt x="254" y="198"/>
                    <a:pt x="301" y="142"/>
                    <a:pt x="272" y="94"/>
                  </a:cubicBezTo>
                  <a:cubicBezTo>
                    <a:pt x="258" y="58"/>
                    <a:pt x="167" y="0"/>
                    <a:pt x="9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5579772" y="3182914"/>
              <a:ext cx="31263" cy="32736"/>
            </a:xfrm>
            <a:custGeom>
              <a:avLst/>
              <a:gdLst/>
              <a:ahLst/>
              <a:cxnLst/>
              <a:rect l="l" t="t" r="r" b="b"/>
              <a:pathLst>
                <a:path w="255" h="267" extrusionOk="0">
                  <a:moveTo>
                    <a:pt x="102" y="1"/>
                  </a:moveTo>
                  <a:cubicBezTo>
                    <a:pt x="92" y="1"/>
                    <a:pt x="84" y="3"/>
                    <a:pt x="76" y="8"/>
                  </a:cubicBezTo>
                  <a:cubicBezTo>
                    <a:pt x="10" y="35"/>
                    <a:pt x="1" y="205"/>
                    <a:pt x="39" y="243"/>
                  </a:cubicBezTo>
                  <a:cubicBezTo>
                    <a:pt x="51" y="260"/>
                    <a:pt x="71" y="267"/>
                    <a:pt x="93" y="267"/>
                  </a:cubicBezTo>
                  <a:cubicBezTo>
                    <a:pt x="105" y="267"/>
                    <a:pt x="119" y="265"/>
                    <a:pt x="132" y="261"/>
                  </a:cubicBezTo>
                  <a:cubicBezTo>
                    <a:pt x="189" y="252"/>
                    <a:pt x="254" y="214"/>
                    <a:pt x="254" y="169"/>
                  </a:cubicBezTo>
                  <a:cubicBezTo>
                    <a:pt x="247" y="109"/>
                    <a:pt x="166" y="1"/>
                    <a:pt x="1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5567022" y="3287861"/>
              <a:ext cx="35922" cy="30161"/>
            </a:xfrm>
            <a:custGeom>
              <a:avLst/>
              <a:gdLst/>
              <a:ahLst/>
              <a:cxnLst/>
              <a:rect l="l" t="t" r="r" b="b"/>
              <a:pathLst>
                <a:path w="293" h="246" extrusionOk="0">
                  <a:moveTo>
                    <a:pt x="140" y="0"/>
                  </a:moveTo>
                  <a:cubicBezTo>
                    <a:pt x="85" y="0"/>
                    <a:pt x="30" y="16"/>
                    <a:pt x="19" y="57"/>
                  </a:cubicBezTo>
                  <a:cubicBezTo>
                    <a:pt x="1" y="132"/>
                    <a:pt x="123" y="245"/>
                    <a:pt x="180" y="245"/>
                  </a:cubicBezTo>
                  <a:cubicBezTo>
                    <a:pt x="209" y="245"/>
                    <a:pt x="236" y="207"/>
                    <a:pt x="257" y="180"/>
                  </a:cubicBezTo>
                  <a:cubicBezTo>
                    <a:pt x="275" y="132"/>
                    <a:pt x="293" y="57"/>
                    <a:pt x="257" y="28"/>
                  </a:cubicBezTo>
                  <a:cubicBezTo>
                    <a:pt x="235" y="11"/>
                    <a:pt x="187" y="0"/>
                    <a:pt x="1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5662037" y="3271555"/>
              <a:ext cx="37025" cy="31755"/>
            </a:xfrm>
            <a:custGeom>
              <a:avLst/>
              <a:gdLst/>
              <a:ahLst/>
              <a:cxnLst/>
              <a:rect l="l" t="t" r="r" b="b"/>
              <a:pathLst>
                <a:path w="302" h="259" extrusionOk="0">
                  <a:moveTo>
                    <a:pt x="104" y="0"/>
                  </a:moveTo>
                  <a:cubicBezTo>
                    <a:pt x="82" y="0"/>
                    <a:pt x="62" y="6"/>
                    <a:pt x="48" y="21"/>
                  </a:cubicBezTo>
                  <a:cubicBezTo>
                    <a:pt x="0" y="77"/>
                    <a:pt x="66" y="238"/>
                    <a:pt x="113" y="256"/>
                  </a:cubicBezTo>
                  <a:cubicBezTo>
                    <a:pt x="118" y="258"/>
                    <a:pt x="124" y="259"/>
                    <a:pt x="129" y="259"/>
                  </a:cubicBezTo>
                  <a:cubicBezTo>
                    <a:pt x="154" y="259"/>
                    <a:pt x="184" y="243"/>
                    <a:pt x="206" y="227"/>
                  </a:cubicBezTo>
                  <a:cubicBezTo>
                    <a:pt x="254" y="200"/>
                    <a:pt x="301" y="143"/>
                    <a:pt x="274" y="95"/>
                  </a:cubicBezTo>
                  <a:cubicBezTo>
                    <a:pt x="259" y="53"/>
                    <a:pt x="171" y="0"/>
                    <a:pt x="10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5541521" y="3084097"/>
              <a:ext cx="33715" cy="33226"/>
            </a:xfrm>
            <a:custGeom>
              <a:avLst/>
              <a:gdLst/>
              <a:ahLst/>
              <a:cxnLst/>
              <a:rect l="l" t="t" r="r" b="b"/>
              <a:pathLst>
                <a:path w="275" h="271" extrusionOk="0">
                  <a:moveTo>
                    <a:pt x="152" y="1"/>
                  </a:moveTo>
                  <a:cubicBezTo>
                    <a:pt x="77" y="12"/>
                    <a:pt x="0" y="162"/>
                    <a:pt x="21" y="218"/>
                  </a:cubicBezTo>
                  <a:cubicBezTo>
                    <a:pt x="30" y="248"/>
                    <a:pt x="77" y="257"/>
                    <a:pt x="105" y="266"/>
                  </a:cubicBezTo>
                  <a:cubicBezTo>
                    <a:pt x="121" y="268"/>
                    <a:pt x="139" y="270"/>
                    <a:pt x="156" y="270"/>
                  </a:cubicBezTo>
                  <a:cubicBezTo>
                    <a:pt x="200" y="270"/>
                    <a:pt x="243" y="259"/>
                    <a:pt x="256" y="218"/>
                  </a:cubicBezTo>
                  <a:cubicBezTo>
                    <a:pt x="274" y="171"/>
                    <a:pt x="227" y="1"/>
                    <a:pt x="15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5509277" y="3343155"/>
              <a:ext cx="37025" cy="31755"/>
            </a:xfrm>
            <a:custGeom>
              <a:avLst/>
              <a:gdLst/>
              <a:ahLst/>
              <a:cxnLst/>
              <a:rect l="l" t="t" r="r" b="b"/>
              <a:pathLst>
                <a:path w="302" h="259" extrusionOk="0">
                  <a:moveTo>
                    <a:pt x="105" y="1"/>
                  </a:moveTo>
                  <a:cubicBezTo>
                    <a:pt x="83" y="1"/>
                    <a:pt x="63" y="7"/>
                    <a:pt x="48" y="21"/>
                  </a:cubicBezTo>
                  <a:cubicBezTo>
                    <a:pt x="1" y="77"/>
                    <a:pt x="66" y="238"/>
                    <a:pt x="114" y="256"/>
                  </a:cubicBezTo>
                  <a:cubicBezTo>
                    <a:pt x="119" y="258"/>
                    <a:pt x="124" y="259"/>
                    <a:pt x="130" y="259"/>
                  </a:cubicBezTo>
                  <a:cubicBezTo>
                    <a:pt x="155" y="259"/>
                    <a:pt x="185" y="244"/>
                    <a:pt x="207" y="229"/>
                  </a:cubicBezTo>
                  <a:cubicBezTo>
                    <a:pt x="254" y="200"/>
                    <a:pt x="302" y="143"/>
                    <a:pt x="275" y="96"/>
                  </a:cubicBezTo>
                  <a:cubicBezTo>
                    <a:pt x="260" y="53"/>
                    <a:pt x="172" y="1"/>
                    <a:pt x="1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5836620" y="3398693"/>
              <a:ext cx="35922" cy="31755"/>
            </a:xfrm>
            <a:custGeom>
              <a:avLst/>
              <a:gdLst/>
              <a:ahLst/>
              <a:cxnLst/>
              <a:rect l="l" t="t" r="r" b="b"/>
              <a:pathLst>
                <a:path w="293" h="259" extrusionOk="0">
                  <a:moveTo>
                    <a:pt x="100" y="0"/>
                  </a:moveTo>
                  <a:cubicBezTo>
                    <a:pt x="78" y="0"/>
                    <a:pt x="60" y="6"/>
                    <a:pt x="48" y="21"/>
                  </a:cubicBezTo>
                  <a:cubicBezTo>
                    <a:pt x="0" y="77"/>
                    <a:pt x="57" y="238"/>
                    <a:pt x="104" y="256"/>
                  </a:cubicBezTo>
                  <a:cubicBezTo>
                    <a:pt x="111" y="258"/>
                    <a:pt x="118" y="259"/>
                    <a:pt x="124" y="259"/>
                  </a:cubicBezTo>
                  <a:cubicBezTo>
                    <a:pt x="152" y="259"/>
                    <a:pt x="177" y="244"/>
                    <a:pt x="209" y="229"/>
                  </a:cubicBezTo>
                  <a:cubicBezTo>
                    <a:pt x="245" y="200"/>
                    <a:pt x="292" y="143"/>
                    <a:pt x="274" y="95"/>
                  </a:cubicBezTo>
                  <a:cubicBezTo>
                    <a:pt x="252" y="53"/>
                    <a:pt x="163" y="0"/>
                    <a:pt x="10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663140" y="3356028"/>
              <a:ext cx="32489" cy="32490"/>
            </a:xfrm>
            <a:custGeom>
              <a:avLst/>
              <a:gdLst/>
              <a:ahLst/>
              <a:cxnLst/>
              <a:rect l="l" t="t" r="r" b="b"/>
              <a:pathLst>
                <a:path w="265" h="265" extrusionOk="0">
                  <a:moveTo>
                    <a:pt x="127" y="0"/>
                  </a:moveTo>
                  <a:cubicBezTo>
                    <a:pt x="122" y="0"/>
                    <a:pt x="118" y="1"/>
                    <a:pt x="113" y="2"/>
                  </a:cubicBezTo>
                  <a:cubicBezTo>
                    <a:pt x="48" y="20"/>
                    <a:pt x="0" y="181"/>
                    <a:pt x="27" y="228"/>
                  </a:cubicBezTo>
                  <a:cubicBezTo>
                    <a:pt x="39" y="255"/>
                    <a:pt x="84" y="265"/>
                    <a:pt x="122" y="265"/>
                  </a:cubicBezTo>
                  <a:cubicBezTo>
                    <a:pt x="170" y="265"/>
                    <a:pt x="245" y="246"/>
                    <a:pt x="254" y="199"/>
                  </a:cubicBezTo>
                  <a:cubicBezTo>
                    <a:pt x="264" y="146"/>
                    <a:pt x="197" y="0"/>
                    <a:pt x="12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5708012" y="3185366"/>
              <a:ext cx="37393" cy="32368"/>
            </a:xfrm>
            <a:custGeom>
              <a:avLst/>
              <a:gdLst/>
              <a:ahLst/>
              <a:cxnLst/>
              <a:rect l="l" t="t" r="r" b="b"/>
              <a:pathLst>
                <a:path w="305" h="264" extrusionOk="0">
                  <a:moveTo>
                    <a:pt x="107" y="0"/>
                  </a:moveTo>
                  <a:cubicBezTo>
                    <a:pt x="84" y="0"/>
                    <a:pt x="63" y="7"/>
                    <a:pt x="49" y="24"/>
                  </a:cubicBezTo>
                  <a:cubicBezTo>
                    <a:pt x="1" y="72"/>
                    <a:pt x="69" y="232"/>
                    <a:pt x="114" y="262"/>
                  </a:cubicBezTo>
                  <a:cubicBezTo>
                    <a:pt x="119" y="263"/>
                    <a:pt x="124" y="264"/>
                    <a:pt x="130" y="264"/>
                  </a:cubicBezTo>
                  <a:cubicBezTo>
                    <a:pt x="156" y="264"/>
                    <a:pt x="187" y="247"/>
                    <a:pt x="209" y="232"/>
                  </a:cubicBezTo>
                  <a:cubicBezTo>
                    <a:pt x="257" y="205"/>
                    <a:pt x="304" y="149"/>
                    <a:pt x="284" y="101"/>
                  </a:cubicBezTo>
                  <a:cubicBezTo>
                    <a:pt x="264" y="59"/>
                    <a:pt x="174" y="0"/>
                    <a:pt x="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755581" y="3549370"/>
              <a:ext cx="35922" cy="32613"/>
            </a:xfrm>
            <a:custGeom>
              <a:avLst/>
              <a:gdLst/>
              <a:ahLst/>
              <a:cxnLst/>
              <a:rect l="l" t="t" r="r" b="b"/>
              <a:pathLst>
                <a:path w="293" h="266" extrusionOk="0">
                  <a:moveTo>
                    <a:pt x="95" y="0"/>
                  </a:moveTo>
                  <a:cubicBezTo>
                    <a:pt x="76" y="0"/>
                    <a:pt x="59" y="6"/>
                    <a:pt x="48" y="19"/>
                  </a:cubicBezTo>
                  <a:cubicBezTo>
                    <a:pt x="0" y="75"/>
                    <a:pt x="57" y="236"/>
                    <a:pt x="104" y="263"/>
                  </a:cubicBezTo>
                  <a:cubicBezTo>
                    <a:pt x="111" y="265"/>
                    <a:pt x="118" y="266"/>
                    <a:pt x="124" y="266"/>
                  </a:cubicBezTo>
                  <a:cubicBezTo>
                    <a:pt x="153" y="266"/>
                    <a:pt x="177" y="251"/>
                    <a:pt x="208" y="236"/>
                  </a:cubicBezTo>
                  <a:cubicBezTo>
                    <a:pt x="247" y="198"/>
                    <a:pt x="292" y="141"/>
                    <a:pt x="274" y="103"/>
                  </a:cubicBezTo>
                  <a:cubicBezTo>
                    <a:pt x="253" y="59"/>
                    <a:pt x="160" y="0"/>
                    <a:pt x="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752148" y="3293010"/>
              <a:ext cx="37148" cy="32245"/>
            </a:xfrm>
            <a:custGeom>
              <a:avLst/>
              <a:gdLst/>
              <a:ahLst/>
              <a:cxnLst/>
              <a:rect l="l" t="t" r="r" b="b"/>
              <a:pathLst>
                <a:path w="303" h="263" extrusionOk="0">
                  <a:moveTo>
                    <a:pt x="106" y="1"/>
                  </a:moveTo>
                  <a:cubicBezTo>
                    <a:pt x="84" y="1"/>
                    <a:pt x="63" y="7"/>
                    <a:pt x="49" y="25"/>
                  </a:cubicBezTo>
                  <a:cubicBezTo>
                    <a:pt x="1" y="72"/>
                    <a:pt x="67" y="233"/>
                    <a:pt x="114" y="260"/>
                  </a:cubicBezTo>
                  <a:cubicBezTo>
                    <a:pt x="119" y="262"/>
                    <a:pt x="125" y="262"/>
                    <a:pt x="130" y="262"/>
                  </a:cubicBezTo>
                  <a:cubicBezTo>
                    <a:pt x="155" y="262"/>
                    <a:pt x="185" y="248"/>
                    <a:pt x="207" y="233"/>
                  </a:cubicBezTo>
                  <a:cubicBezTo>
                    <a:pt x="255" y="203"/>
                    <a:pt x="302" y="147"/>
                    <a:pt x="275" y="99"/>
                  </a:cubicBezTo>
                  <a:cubicBezTo>
                    <a:pt x="253" y="57"/>
                    <a:pt x="171" y="1"/>
                    <a:pt x="1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5645854" y="3508176"/>
              <a:ext cx="33470" cy="29793"/>
            </a:xfrm>
            <a:custGeom>
              <a:avLst/>
              <a:gdLst/>
              <a:ahLst/>
              <a:cxnLst/>
              <a:rect l="l" t="t" r="r" b="b"/>
              <a:pathLst>
                <a:path w="273" h="243" extrusionOk="0">
                  <a:moveTo>
                    <a:pt x="186" y="1"/>
                  </a:moveTo>
                  <a:cubicBezTo>
                    <a:pt x="114" y="1"/>
                    <a:pt x="1" y="39"/>
                    <a:pt x="10" y="108"/>
                  </a:cubicBezTo>
                  <a:cubicBezTo>
                    <a:pt x="10" y="180"/>
                    <a:pt x="141" y="242"/>
                    <a:pt x="204" y="242"/>
                  </a:cubicBezTo>
                  <a:cubicBezTo>
                    <a:pt x="208" y="242"/>
                    <a:pt x="212" y="242"/>
                    <a:pt x="216" y="242"/>
                  </a:cubicBezTo>
                  <a:cubicBezTo>
                    <a:pt x="245" y="221"/>
                    <a:pt x="254" y="185"/>
                    <a:pt x="263" y="147"/>
                  </a:cubicBezTo>
                  <a:cubicBezTo>
                    <a:pt x="272" y="99"/>
                    <a:pt x="272" y="24"/>
                    <a:pt x="225" y="6"/>
                  </a:cubicBezTo>
                  <a:cubicBezTo>
                    <a:pt x="215" y="3"/>
                    <a:pt x="201" y="1"/>
                    <a:pt x="1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2"/>
            <p:cNvSpPr/>
            <p:nvPr/>
          </p:nvSpPr>
          <p:spPr>
            <a:xfrm>
              <a:off x="5580875" y="3421742"/>
              <a:ext cx="37148" cy="32000"/>
            </a:xfrm>
            <a:custGeom>
              <a:avLst/>
              <a:gdLst/>
              <a:ahLst/>
              <a:cxnLst/>
              <a:rect l="l" t="t" r="r" b="b"/>
              <a:pathLst>
                <a:path w="303" h="261" extrusionOk="0">
                  <a:moveTo>
                    <a:pt x="108" y="1"/>
                  </a:moveTo>
                  <a:cubicBezTo>
                    <a:pt x="87" y="1"/>
                    <a:pt x="69" y="7"/>
                    <a:pt x="58" y="21"/>
                  </a:cubicBezTo>
                  <a:cubicBezTo>
                    <a:pt x="1" y="77"/>
                    <a:pt x="67" y="238"/>
                    <a:pt x="114" y="258"/>
                  </a:cubicBezTo>
                  <a:cubicBezTo>
                    <a:pt x="119" y="260"/>
                    <a:pt x="124" y="261"/>
                    <a:pt x="130" y="261"/>
                  </a:cubicBezTo>
                  <a:cubicBezTo>
                    <a:pt x="156" y="261"/>
                    <a:pt x="185" y="244"/>
                    <a:pt x="209" y="229"/>
                  </a:cubicBezTo>
                  <a:cubicBezTo>
                    <a:pt x="257" y="202"/>
                    <a:pt x="302" y="145"/>
                    <a:pt x="284" y="98"/>
                  </a:cubicBezTo>
                  <a:cubicBezTo>
                    <a:pt x="264" y="55"/>
                    <a:pt x="172" y="1"/>
                    <a:pt x="10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5747489" y="3424194"/>
              <a:ext cx="32612" cy="32981"/>
            </a:xfrm>
            <a:custGeom>
              <a:avLst/>
              <a:gdLst/>
              <a:ahLst/>
              <a:cxnLst/>
              <a:rect l="l" t="t" r="r" b="b"/>
              <a:pathLst>
                <a:path w="266" h="269" extrusionOk="0">
                  <a:moveTo>
                    <a:pt x="149" y="0"/>
                  </a:moveTo>
                  <a:cubicBezTo>
                    <a:pt x="147" y="0"/>
                    <a:pt x="145" y="0"/>
                    <a:pt x="143" y="1"/>
                  </a:cubicBezTo>
                  <a:cubicBezTo>
                    <a:pt x="66" y="12"/>
                    <a:pt x="0" y="170"/>
                    <a:pt x="19" y="218"/>
                  </a:cubicBezTo>
                  <a:cubicBezTo>
                    <a:pt x="30" y="247"/>
                    <a:pt x="75" y="256"/>
                    <a:pt x="114" y="265"/>
                  </a:cubicBezTo>
                  <a:cubicBezTo>
                    <a:pt x="124" y="268"/>
                    <a:pt x="136" y="269"/>
                    <a:pt x="149" y="269"/>
                  </a:cubicBezTo>
                  <a:cubicBezTo>
                    <a:pt x="192" y="269"/>
                    <a:pt x="240" y="255"/>
                    <a:pt x="256" y="218"/>
                  </a:cubicBezTo>
                  <a:cubicBezTo>
                    <a:pt x="265" y="163"/>
                    <a:pt x="220" y="0"/>
                    <a:pt x="1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3" name="Google Shape;33;p2"/>
          <p:cNvSpPr/>
          <p:nvPr/>
        </p:nvSpPr>
        <p:spPr>
          <a:xfrm rot="8999986">
            <a:off x="54089" y="-333438"/>
            <a:ext cx="1025423" cy="2061782"/>
          </a:xfrm>
          <a:custGeom>
            <a:avLst/>
            <a:gdLst/>
            <a:ahLst/>
            <a:cxnLst/>
            <a:rect l="l" t="t" r="r" b="b"/>
            <a:pathLst>
              <a:path w="5001" h="10055" extrusionOk="0">
                <a:moveTo>
                  <a:pt x="3859" y="219"/>
                </a:moveTo>
                <a:cubicBezTo>
                  <a:pt x="3757" y="539"/>
                  <a:pt x="3671" y="860"/>
                  <a:pt x="3605" y="1191"/>
                </a:cubicBezTo>
                <a:cubicBezTo>
                  <a:pt x="3549" y="1078"/>
                  <a:pt x="3501" y="955"/>
                  <a:pt x="3454" y="842"/>
                </a:cubicBezTo>
                <a:cubicBezTo>
                  <a:pt x="3474" y="795"/>
                  <a:pt x="3501" y="747"/>
                  <a:pt x="3531" y="700"/>
                </a:cubicBezTo>
                <a:cubicBezTo>
                  <a:pt x="3623" y="521"/>
                  <a:pt x="3746" y="369"/>
                  <a:pt x="3859" y="219"/>
                </a:cubicBezTo>
                <a:close/>
                <a:moveTo>
                  <a:pt x="3936" y="1021"/>
                </a:moveTo>
                <a:cubicBezTo>
                  <a:pt x="3954" y="1170"/>
                  <a:pt x="3972" y="1322"/>
                  <a:pt x="4001" y="1465"/>
                </a:cubicBezTo>
                <a:cubicBezTo>
                  <a:pt x="4020" y="1521"/>
                  <a:pt x="4029" y="1567"/>
                  <a:pt x="4040" y="1614"/>
                </a:cubicBezTo>
                <a:cubicBezTo>
                  <a:pt x="3850" y="1757"/>
                  <a:pt x="3700" y="1936"/>
                  <a:pt x="3501" y="2067"/>
                </a:cubicBezTo>
                <a:cubicBezTo>
                  <a:pt x="3540" y="1793"/>
                  <a:pt x="3587" y="1530"/>
                  <a:pt x="3644" y="1257"/>
                </a:cubicBezTo>
                <a:cubicBezTo>
                  <a:pt x="3737" y="1182"/>
                  <a:pt x="3841" y="1105"/>
                  <a:pt x="3936" y="1021"/>
                </a:cubicBezTo>
                <a:close/>
                <a:moveTo>
                  <a:pt x="4049" y="1644"/>
                </a:moveTo>
                <a:cubicBezTo>
                  <a:pt x="4115" y="1927"/>
                  <a:pt x="4198" y="2189"/>
                  <a:pt x="4246" y="2472"/>
                </a:cubicBezTo>
                <a:cubicBezTo>
                  <a:pt x="4162" y="2558"/>
                  <a:pt x="3963" y="2633"/>
                  <a:pt x="3888" y="2681"/>
                </a:cubicBezTo>
                <a:cubicBezTo>
                  <a:pt x="3766" y="2776"/>
                  <a:pt x="3644" y="2869"/>
                  <a:pt x="3531" y="2982"/>
                </a:cubicBezTo>
                <a:cubicBezTo>
                  <a:pt x="3519" y="2993"/>
                  <a:pt x="3463" y="3068"/>
                  <a:pt x="3417" y="3124"/>
                </a:cubicBezTo>
                <a:cubicBezTo>
                  <a:pt x="3426" y="2916"/>
                  <a:pt x="3435" y="2710"/>
                  <a:pt x="3454" y="2502"/>
                </a:cubicBezTo>
                <a:cubicBezTo>
                  <a:pt x="3463" y="2380"/>
                  <a:pt x="3483" y="2257"/>
                  <a:pt x="3501" y="2133"/>
                </a:cubicBezTo>
                <a:cubicBezTo>
                  <a:pt x="3680" y="1974"/>
                  <a:pt x="3879" y="1823"/>
                  <a:pt x="4049" y="1644"/>
                </a:cubicBezTo>
                <a:close/>
                <a:moveTo>
                  <a:pt x="3426" y="887"/>
                </a:moveTo>
                <a:cubicBezTo>
                  <a:pt x="3483" y="1012"/>
                  <a:pt x="3531" y="1134"/>
                  <a:pt x="3596" y="1257"/>
                </a:cubicBezTo>
                <a:cubicBezTo>
                  <a:pt x="3531" y="1540"/>
                  <a:pt x="3492" y="1823"/>
                  <a:pt x="3454" y="2106"/>
                </a:cubicBezTo>
                <a:cubicBezTo>
                  <a:pt x="3449" y="2108"/>
                  <a:pt x="3444" y="2109"/>
                  <a:pt x="3441" y="2109"/>
                </a:cubicBezTo>
                <a:cubicBezTo>
                  <a:pt x="3430" y="2109"/>
                  <a:pt x="3421" y="2101"/>
                  <a:pt x="3406" y="2087"/>
                </a:cubicBezTo>
                <a:cubicBezTo>
                  <a:pt x="3379" y="2058"/>
                  <a:pt x="3370" y="1983"/>
                  <a:pt x="3349" y="1945"/>
                </a:cubicBezTo>
                <a:cubicBezTo>
                  <a:pt x="3304" y="1850"/>
                  <a:pt x="3257" y="1766"/>
                  <a:pt x="3191" y="1680"/>
                </a:cubicBezTo>
                <a:cubicBezTo>
                  <a:pt x="3188" y="1672"/>
                  <a:pt x="3181" y="1669"/>
                  <a:pt x="3175" y="1669"/>
                </a:cubicBezTo>
                <a:cubicBezTo>
                  <a:pt x="3159" y="1669"/>
                  <a:pt x="3140" y="1688"/>
                  <a:pt x="3152" y="1709"/>
                </a:cubicBezTo>
                <a:cubicBezTo>
                  <a:pt x="3257" y="1850"/>
                  <a:pt x="3340" y="2010"/>
                  <a:pt x="3388" y="2189"/>
                </a:cubicBezTo>
                <a:cubicBezTo>
                  <a:pt x="3394" y="2197"/>
                  <a:pt x="3407" y="2204"/>
                  <a:pt x="3416" y="2204"/>
                </a:cubicBezTo>
                <a:cubicBezTo>
                  <a:pt x="3420" y="2204"/>
                  <a:pt x="3424" y="2203"/>
                  <a:pt x="3426" y="2201"/>
                </a:cubicBezTo>
                <a:cubicBezTo>
                  <a:pt x="3426" y="2189"/>
                  <a:pt x="3435" y="2189"/>
                  <a:pt x="3444" y="2180"/>
                </a:cubicBezTo>
                <a:lnTo>
                  <a:pt x="3444" y="2180"/>
                </a:lnTo>
                <a:cubicBezTo>
                  <a:pt x="3406" y="2511"/>
                  <a:pt x="3379" y="2851"/>
                  <a:pt x="3361" y="3181"/>
                </a:cubicBezTo>
                <a:cubicBezTo>
                  <a:pt x="3313" y="3172"/>
                  <a:pt x="3293" y="3086"/>
                  <a:pt x="3275" y="3050"/>
                </a:cubicBezTo>
                <a:cubicBezTo>
                  <a:pt x="3191" y="2889"/>
                  <a:pt x="3087" y="2737"/>
                  <a:pt x="2964" y="2606"/>
                </a:cubicBezTo>
                <a:cubicBezTo>
                  <a:pt x="3001" y="2189"/>
                  <a:pt x="3087" y="1784"/>
                  <a:pt x="3218" y="1388"/>
                </a:cubicBezTo>
                <a:cubicBezTo>
                  <a:pt x="3275" y="1218"/>
                  <a:pt x="3349" y="1048"/>
                  <a:pt x="3426" y="887"/>
                </a:cubicBezTo>
                <a:close/>
                <a:moveTo>
                  <a:pt x="897" y="2982"/>
                </a:moveTo>
                <a:cubicBezTo>
                  <a:pt x="945" y="3199"/>
                  <a:pt x="1010" y="3417"/>
                  <a:pt x="1076" y="3625"/>
                </a:cubicBezTo>
                <a:cubicBezTo>
                  <a:pt x="963" y="3756"/>
                  <a:pt x="870" y="3908"/>
                  <a:pt x="793" y="4069"/>
                </a:cubicBezTo>
                <a:cubicBezTo>
                  <a:pt x="757" y="3709"/>
                  <a:pt x="802" y="3342"/>
                  <a:pt x="897" y="2982"/>
                </a:cubicBezTo>
                <a:close/>
                <a:moveTo>
                  <a:pt x="879" y="2869"/>
                </a:moveTo>
                <a:cubicBezTo>
                  <a:pt x="879" y="2889"/>
                  <a:pt x="888" y="2898"/>
                  <a:pt x="888" y="2916"/>
                </a:cubicBezTo>
                <a:cubicBezTo>
                  <a:pt x="737" y="3285"/>
                  <a:pt x="700" y="3700"/>
                  <a:pt x="746" y="4096"/>
                </a:cubicBezTo>
                <a:cubicBezTo>
                  <a:pt x="632" y="3944"/>
                  <a:pt x="501" y="3813"/>
                  <a:pt x="349" y="3718"/>
                </a:cubicBezTo>
                <a:lnTo>
                  <a:pt x="340" y="3709"/>
                </a:lnTo>
                <a:cubicBezTo>
                  <a:pt x="435" y="3389"/>
                  <a:pt x="605" y="3086"/>
                  <a:pt x="879" y="2869"/>
                </a:cubicBezTo>
                <a:close/>
                <a:moveTo>
                  <a:pt x="2964" y="2672"/>
                </a:moveTo>
                <a:cubicBezTo>
                  <a:pt x="3105" y="2851"/>
                  <a:pt x="3227" y="3038"/>
                  <a:pt x="3313" y="3256"/>
                </a:cubicBezTo>
                <a:cubicBezTo>
                  <a:pt x="3318" y="3267"/>
                  <a:pt x="3327" y="3272"/>
                  <a:pt x="3336" y="3272"/>
                </a:cubicBezTo>
                <a:cubicBezTo>
                  <a:pt x="3344" y="3272"/>
                  <a:pt x="3352" y="3270"/>
                  <a:pt x="3360" y="3265"/>
                </a:cubicBezTo>
                <a:lnTo>
                  <a:pt x="3360" y="3265"/>
                </a:lnTo>
                <a:cubicBezTo>
                  <a:pt x="3349" y="3554"/>
                  <a:pt x="3350" y="3834"/>
                  <a:pt x="3361" y="4114"/>
                </a:cubicBezTo>
                <a:cubicBezTo>
                  <a:pt x="3313" y="4078"/>
                  <a:pt x="3284" y="4001"/>
                  <a:pt x="3266" y="3964"/>
                </a:cubicBezTo>
                <a:cubicBezTo>
                  <a:pt x="3171" y="3822"/>
                  <a:pt x="3066" y="3681"/>
                  <a:pt x="2953" y="3559"/>
                </a:cubicBezTo>
                <a:cubicBezTo>
                  <a:pt x="2944" y="3360"/>
                  <a:pt x="2944" y="3172"/>
                  <a:pt x="2944" y="2973"/>
                </a:cubicBezTo>
                <a:cubicBezTo>
                  <a:pt x="2944" y="2869"/>
                  <a:pt x="2953" y="2776"/>
                  <a:pt x="2964" y="2672"/>
                </a:cubicBezTo>
                <a:close/>
                <a:moveTo>
                  <a:pt x="4255" y="2520"/>
                </a:moveTo>
                <a:cubicBezTo>
                  <a:pt x="4284" y="2672"/>
                  <a:pt x="4303" y="2832"/>
                  <a:pt x="4303" y="3002"/>
                </a:cubicBezTo>
                <a:cubicBezTo>
                  <a:pt x="4303" y="3115"/>
                  <a:pt x="4294" y="3238"/>
                  <a:pt x="4284" y="3351"/>
                </a:cubicBezTo>
                <a:cubicBezTo>
                  <a:pt x="4011" y="3512"/>
                  <a:pt x="3766" y="3718"/>
                  <a:pt x="3558" y="3955"/>
                </a:cubicBezTo>
                <a:cubicBezTo>
                  <a:pt x="3540" y="3983"/>
                  <a:pt x="3454" y="4114"/>
                  <a:pt x="3417" y="4143"/>
                </a:cubicBezTo>
                <a:cubicBezTo>
                  <a:pt x="3406" y="3822"/>
                  <a:pt x="3406" y="3512"/>
                  <a:pt x="3417" y="3190"/>
                </a:cubicBezTo>
                <a:cubicBezTo>
                  <a:pt x="3576" y="2982"/>
                  <a:pt x="3775" y="2803"/>
                  <a:pt x="4001" y="2672"/>
                </a:cubicBezTo>
                <a:cubicBezTo>
                  <a:pt x="4067" y="2624"/>
                  <a:pt x="4189" y="2586"/>
                  <a:pt x="4255" y="2520"/>
                </a:cubicBezTo>
                <a:close/>
                <a:moveTo>
                  <a:pt x="1085" y="3652"/>
                </a:moveTo>
                <a:cubicBezTo>
                  <a:pt x="1171" y="3899"/>
                  <a:pt x="1255" y="4143"/>
                  <a:pt x="1359" y="4379"/>
                </a:cubicBezTo>
                <a:cubicBezTo>
                  <a:pt x="1284" y="4492"/>
                  <a:pt x="1219" y="4614"/>
                  <a:pt x="1162" y="4737"/>
                </a:cubicBezTo>
                <a:cubicBezTo>
                  <a:pt x="1153" y="4775"/>
                  <a:pt x="1106" y="4918"/>
                  <a:pt x="1085" y="4936"/>
                </a:cubicBezTo>
                <a:cubicBezTo>
                  <a:pt x="1076" y="4945"/>
                  <a:pt x="1067" y="4954"/>
                  <a:pt x="1058" y="4954"/>
                </a:cubicBezTo>
                <a:cubicBezTo>
                  <a:pt x="963" y="4775"/>
                  <a:pt x="897" y="4596"/>
                  <a:pt x="850" y="4408"/>
                </a:cubicBezTo>
                <a:cubicBezTo>
                  <a:pt x="823" y="4322"/>
                  <a:pt x="813" y="4238"/>
                  <a:pt x="802" y="4152"/>
                </a:cubicBezTo>
                <a:cubicBezTo>
                  <a:pt x="879" y="3974"/>
                  <a:pt x="972" y="3813"/>
                  <a:pt x="1085" y="3652"/>
                </a:cubicBezTo>
                <a:close/>
                <a:moveTo>
                  <a:pt x="2964" y="3634"/>
                </a:moveTo>
                <a:lnTo>
                  <a:pt x="2964" y="3634"/>
                </a:lnTo>
                <a:cubicBezTo>
                  <a:pt x="3114" y="3813"/>
                  <a:pt x="3247" y="4012"/>
                  <a:pt x="3361" y="4218"/>
                </a:cubicBezTo>
                <a:cubicBezTo>
                  <a:pt x="3370" y="4483"/>
                  <a:pt x="3379" y="4757"/>
                  <a:pt x="3388" y="5020"/>
                </a:cubicBezTo>
                <a:cubicBezTo>
                  <a:pt x="3322" y="4918"/>
                  <a:pt x="3236" y="4823"/>
                  <a:pt x="3123" y="4757"/>
                </a:cubicBezTo>
                <a:cubicBezTo>
                  <a:pt x="3048" y="4379"/>
                  <a:pt x="2992" y="4012"/>
                  <a:pt x="2964" y="3634"/>
                </a:cubicBezTo>
                <a:close/>
                <a:moveTo>
                  <a:pt x="4284" y="3389"/>
                </a:moveTo>
                <a:lnTo>
                  <a:pt x="4284" y="3389"/>
                </a:lnTo>
                <a:cubicBezTo>
                  <a:pt x="4255" y="3709"/>
                  <a:pt x="4198" y="4021"/>
                  <a:pt x="4124" y="4340"/>
                </a:cubicBezTo>
                <a:cubicBezTo>
                  <a:pt x="3879" y="4578"/>
                  <a:pt x="3662" y="4841"/>
                  <a:pt x="3454" y="5106"/>
                </a:cubicBezTo>
                <a:cubicBezTo>
                  <a:pt x="3444" y="4963"/>
                  <a:pt x="3444" y="4832"/>
                  <a:pt x="3435" y="4700"/>
                </a:cubicBezTo>
                <a:cubicBezTo>
                  <a:pt x="3426" y="4540"/>
                  <a:pt x="3417" y="4370"/>
                  <a:pt x="3417" y="4209"/>
                </a:cubicBezTo>
                <a:cubicBezTo>
                  <a:pt x="3662" y="3878"/>
                  <a:pt x="3954" y="3616"/>
                  <a:pt x="4284" y="3389"/>
                </a:cubicBezTo>
                <a:close/>
                <a:moveTo>
                  <a:pt x="1368" y="4417"/>
                </a:moveTo>
                <a:cubicBezTo>
                  <a:pt x="1493" y="4718"/>
                  <a:pt x="1624" y="5020"/>
                  <a:pt x="1755" y="5314"/>
                </a:cubicBezTo>
                <a:cubicBezTo>
                  <a:pt x="1719" y="5380"/>
                  <a:pt x="1681" y="5454"/>
                  <a:pt x="1651" y="5520"/>
                </a:cubicBezTo>
                <a:cubicBezTo>
                  <a:pt x="1624" y="5606"/>
                  <a:pt x="1606" y="5728"/>
                  <a:pt x="1549" y="5776"/>
                </a:cubicBezTo>
                <a:cubicBezTo>
                  <a:pt x="1389" y="5529"/>
                  <a:pt x="1228" y="5285"/>
                  <a:pt x="1097" y="5031"/>
                </a:cubicBezTo>
                <a:cubicBezTo>
                  <a:pt x="1097" y="5031"/>
                  <a:pt x="1097" y="5020"/>
                  <a:pt x="1106" y="5020"/>
                </a:cubicBezTo>
                <a:cubicBezTo>
                  <a:pt x="1171" y="4814"/>
                  <a:pt x="1266" y="4614"/>
                  <a:pt x="1368" y="4417"/>
                </a:cubicBezTo>
                <a:close/>
                <a:moveTo>
                  <a:pt x="4907" y="5294"/>
                </a:moveTo>
                <a:cubicBezTo>
                  <a:pt x="4898" y="5314"/>
                  <a:pt x="4878" y="5332"/>
                  <a:pt x="4869" y="5350"/>
                </a:cubicBezTo>
                <a:cubicBezTo>
                  <a:pt x="4633" y="5454"/>
                  <a:pt x="4463" y="5642"/>
                  <a:pt x="4323" y="5851"/>
                </a:cubicBezTo>
                <a:cubicBezTo>
                  <a:pt x="4359" y="5755"/>
                  <a:pt x="4398" y="5663"/>
                  <a:pt x="4425" y="5558"/>
                </a:cubicBezTo>
                <a:cubicBezTo>
                  <a:pt x="4432" y="5553"/>
                  <a:pt x="4424" y="5543"/>
                  <a:pt x="4416" y="5541"/>
                </a:cubicBezTo>
                <a:lnTo>
                  <a:pt x="4416" y="5541"/>
                </a:lnTo>
                <a:cubicBezTo>
                  <a:pt x="4569" y="5441"/>
                  <a:pt x="4734" y="5365"/>
                  <a:pt x="4907" y="5294"/>
                </a:cubicBezTo>
                <a:close/>
                <a:moveTo>
                  <a:pt x="3134" y="4823"/>
                </a:moveTo>
                <a:cubicBezTo>
                  <a:pt x="3257" y="4906"/>
                  <a:pt x="3340" y="5011"/>
                  <a:pt x="3397" y="5133"/>
                </a:cubicBezTo>
                <a:cubicBezTo>
                  <a:pt x="3406" y="5398"/>
                  <a:pt x="3417" y="5672"/>
                  <a:pt x="3406" y="5937"/>
                </a:cubicBezTo>
                <a:cubicBezTo>
                  <a:pt x="3304" y="5568"/>
                  <a:pt x="3218" y="5189"/>
                  <a:pt x="3134" y="4823"/>
                </a:cubicBezTo>
                <a:close/>
                <a:moveTo>
                  <a:pt x="4851" y="5380"/>
                </a:moveTo>
                <a:lnTo>
                  <a:pt x="4851" y="5380"/>
                </a:lnTo>
                <a:cubicBezTo>
                  <a:pt x="4765" y="5549"/>
                  <a:pt x="4690" y="5719"/>
                  <a:pt x="4624" y="5898"/>
                </a:cubicBezTo>
                <a:cubicBezTo>
                  <a:pt x="4604" y="5897"/>
                  <a:pt x="4585" y="5896"/>
                  <a:pt x="4566" y="5896"/>
                </a:cubicBezTo>
                <a:cubicBezTo>
                  <a:pt x="4477" y="5896"/>
                  <a:pt x="4398" y="5912"/>
                  <a:pt x="4312" y="5937"/>
                </a:cubicBezTo>
                <a:cubicBezTo>
                  <a:pt x="4454" y="5710"/>
                  <a:pt x="4615" y="5502"/>
                  <a:pt x="4851" y="5380"/>
                </a:cubicBezTo>
                <a:close/>
                <a:moveTo>
                  <a:pt x="4106" y="4397"/>
                </a:moveTo>
                <a:cubicBezTo>
                  <a:pt x="3954" y="4983"/>
                  <a:pt x="3728" y="5549"/>
                  <a:pt x="3463" y="6077"/>
                </a:cubicBezTo>
                <a:cubicBezTo>
                  <a:pt x="3474" y="5776"/>
                  <a:pt x="3463" y="5484"/>
                  <a:pt x="3454" y="5180"/>
                </a:cubicBezTo>
                <a:cubicBezTo>
                  <a:pt x="3671" y="4918"/>
                  <a:pt x="3888" y="4653"/>
                  <a:pt x="4106" y="4397"/>
                </a:cubicBezTo>
                <a:close/>
                <a:moveTo>
                  <a:pt x="4606" y="5916"/>
                </a:moveTo>
                <a:cubicBezTo>
                  <a:pt x="4568" y="6011"/>
                  <a:pt x="4529" y="6106"/>
                  <a:pt x="4493" y="6199"/>
                </a:cubicBezTo>
                <a:cubicBezTo>
                  <a:pt x="4493" y="6199"/>
                  <a:pt x="4493" y="6190"/>
                  <a:pt x="4481" y="6190"/>
                </a:cubicBezTo>
                <a:cubicBezTo>
                  <a:pt x="4350" y="6220"/>
                  <a:pt x="4219" y="6256"/>
                  <a:pt x="4106" y="6322"/>
                </a:cubicBezTo>
                <a:cubicBezTo>
                  <a:pt x="4171" y="6208"/>
                  <a:pt x="4228" y="6095"/>
                  <a:pt x="4294" y="5982"/>
                </a:cubicBezTo>
                <a:cubicBezTo>
                  <a:pt x="4398" y="5937"/>
                  <a:pt x="4502" y="5916"/>
                  <a:pt x="4606" y="5916"/>
                </a:cubicBezTo>
                <a:close/>
                <a:moveTo>
                  <a:pt x="4407" y="5547"/>
                </a:moveTo>
                <a:cubicBezTo>
                  <a:pt x="4407" y="5548"/>
                  <a:pt x="4407" y="5549"/>
                  <a:pt x="4407" y="5549"/>
                </a:cubicBezTo>
                <a:cubicBezTo>
                  <a:pt x="4350" y="5690"/>
                  <a:pt x="4303" y="5832"/>
                  <a:pt x="4255" y="5973"/>
                </a:cubicBezTo>
                <a:cubicBezTo>
                  <a:pt x="4219" y="6020"/>
                  <a:pt x="4189" y="6077"/>
                  <a:pt x="4162" y="6134"/>
                </a:cubicBezTo>
                <a:cubicBezTo>
                  <a:pt x="4124" y="6208"/>
                  <a:pt x="4076" y="6294"/>
                  <a:pt x="4040" y="6369"/>
                </a:cubicBezTo>
                <a:cubicBezTo>
                  <a:pt x="4029" y="6369"/>
                  <a:pt x="4020" y="6378"/>
                  <a:pt x="4011" y="6378"/>
                </a:cubicBezTo>
                <a:cubicBezTo>
                  <a:pt x="4049" y="6256"/>
                  <a:pt x="4049" y="6115"/>
                  <a:pt x="3992" y="5993"/>
                </a:cubicBezTo>
                <a:cubicBezTo>
                  <a:pt x="3992" y="5993"/>
                  <a:pt x="3992" y="5982"/>
                  <a:pt x="3983" y="5982"/>
                </a:cubicBezTo>
                <a:cubicBezTo>
                  <a:pt x="4067" y="5842"/>
                  <a:pt x="4180" y="5710"/>
                  <a:pt x="4323" y="5606"/>
                </a:cubicBezTo>
                <a:cubicBezTo>
                  <a:pt x="4351" y="5585"/>
                  <a:pt x="4379" y="5566"/>
                  <a:pt x="4407" y="5547"/>
                </a:cubicBezTo>
                <a:close/>
                <a:moveTo>
                  <a:pt x="1776" y="5350"/>
                </a:moveTo>
                <a:cubicBezTo>
                  <a:pt x="1850" y="5549"/>
                  <a:pt x="1934" y="5746"/>
                  <a:pt x="2011" y="5937"/>
                </a:cubicBezTo>
                <a:cubicBezTo>
                  <a:pt x="2038" y="6020"/>
                  <a:pt x="2077" y="6106"/>
                  <a:pt x="2104" y="6190"/>
                </a:cubicBezTo>
                <a:cubicBezTo>
                  <a:pt x="2077" y="6265"/>
                  <a:pt x="2047" y="6333"/>
                  <a:pt x="2029" y="6408"/>
                </a:cubicBezTo>
                <a:cubicBezTo>
                  <a:pt x="2020" y="6446"/>
                  <a:pt x="2011" y="6521"/>
                  <a:pt x="1973" y="6539"/>
                </a:cubicBezTo>
                <a:cubicBezTo>
                  <a:pt x="1860" y="6312"/>
                  <a:pt x="1737" y="6095"/>
                  <a:pt x="1615" y="5880"/>
                </a:cubicBezTo>
                <a:cubicBezTo>
                  <a:pt x="1606" y="5869"/>
                  <a:pt x="1606" y="5860"/>
                  <a:pt x="1595" y="5851"/>
                </a:cubicBezTo>
                <a:lnTo>
                  <a:pt x="1595" y="5842"/>
                </a:lnTo>
                <a:cubicBezTo>
                  <a:pt x="1633" y="5672"/>
                  <a:pt x="1690" y="5511"/>
                  <a:pt x="1776" y="5350"/>
                </a:cubicBezTo>
                <a:close/>
                <a:moveTo>
                  <a:pt x="3963" y="6020"/>
                </a:moveTo>
                <a:cubicBezTo>
                  <a:pt x="4011" y="6152"/>
                  <a:pt x="4011" y="6294"/>
                  <a:pt x="3963" y="6426"/>
                </a:cubicBezTo>
                <a:cubicBezTo>
                  <a:pt x="3956" y="6433"/>
                  <a:pt x="3967" y="6448"/>
                  <a:pt x="3982" y="6448"/>
                </a:cubicBezTo>
                <a:cubicBezTo>
                  <a:pt x="3985" y="6448"/>
                  <a:pt x="3989" y="6448"/>
                  <a:pt x="3992" y="6446"/>
                </a:cubicBezTo>
                <a:lnTo>
                  <a:pt x="3992" y="6446"/>
                </a:lnTo>
                <a:cubicBezTo>
                  <a:pt x="3927" y="6568"/>
                  <a:pt x="3841" y="6691"/>
                  <a:pt x="3757" y="6804"/>
                </a:cubicBezTo>
                <a:cubicBezTo>
                  <a:pt x="3757" y="6813"/>
                  <a:pt x="3757" y="6813"/>
                  <a:pt x="3746" y="6813"/>
                </a:cubicBezTo>
                <a:cubicBezTo>
                  <a:pt x="3766" y="6729"/>
                  <a:pt x="3757" y="6643"/>
                  <a:pt x="3728" y="6559"/>
                </a:cubicBezTo>
                <a:cubicBezTo>
                  <a:pt x="3784" y="6426"/>
                  <a:pt x="3832" y="6303"/>
                  <a:pt x="3888" y="6181"/>
                </a:cubicBezTo>
                <a:cubicBezTo>
                  <a:pt x="3915" y="6125"/>
                  <a:pt x="3936" y="6068"/>
                  <a:pt x="3963" y="6020"/>
                </a:cubicBezTo>
                <a:close/>
                <a:moveTo>
                  <a:pt x="4493" y="6199"/>
                </a:moveTo>
                <a:lnTo>
                  <a:pt x="4493" y="6199"/>
                </a:lnTo>
                <a:cubicBezTo>
                  <a:pt x="4454" y="6294"/>
                  <a:pt x="4407" y="6378"/>
                  <a:pt x="4359" y="6464"/>
                </a:cubicBezTo>
                <a:cubicBezTo>
                  <a:pt x="4284" y="6605"/>
                  <a:pt x="4198" y="6729"/>
                  <a:pt x="4097" y="6831"/>
                </a:cubicBezTo>
                <a:cubicBezTo>
                  <a:pt x="3963" y="6842"/>
                  <a:pt x="3841" y="6869"/>
                  <a:pt x="3728" y="6926"/>
                </a:cubicBezTo>
                <a:cubicBezTo>
                  <a:pt x="3850" y="6756"/>
                  <a:pt x="3963" y="6586"/>
                  <a:pt x="4067" y="6408"/>
                </a:cubicBezTo>
                <a:cubicBezTo>
                  <a:pt x="4067" y="6399"/>
                  <a:pt x="4067" y="6389"/>
                  <a:pt x="4076" y="6389"/>
                </a:cubicBezTo>
                <a:cubicBezTo>
                  <a:pt x="4198" y="6303"/>
                  <a:pt x="4341" y="6247"/>
                  <a:pt x="4481" y="6208"/>
                </a:cubicBezTo>
                <a:lnTo>
                  <a:pt x="4493" y="6199"/>
                </a:lnTo>
                <a:close/>
                <a:moveTo>
                  <a:pt x="3709" y="6596"/>
                </a:moveTo>
                <a:cubicBezTo>
                  <a:pt x="3728" y="6691"/>
                  <a:pt x="3728" y="6774"/>
                  <a:pt x="3709" y="6869"/>
                </a:cubicBezTo>
                <a:cubicBezTo>
                  <a:pt x="3623" y="6983"/>
                  <a:pt x="3531" y="7096"/>
                  <a:pt x="3444" y="7200"/>
                </a:cubicBezTo>
                <a:cubicBezTo>
                  <a:pt x="3540" y="7001"/>
                  <a:pt x="3623" y="6795"/>
                  <a:pt x="3709" y="6596"/>
                </a:cubicBezTo>
                <a:close/>
                <a:moveTo>
                  <a:pt x="4058" y="6869"/>
                </a:moveTo>
                <a:lnTo>
                  <a:pt x="4058" y="6869"/>
                </a:lnTo>
                <a:cubicBezTo>
                  <a:pt x="3992" y="6935"/>
                  <a:pt x="3915" y="6983"/>
                  <a:pt x="3841" y="7039"/>
                </a:cubicBezTo>
                <a:cubicBezTo>
                  <a:pt x="3709" y="7125"/>
                  <a:pt x="3576" y="7191"/>
                  <a:pt x="3444" y="7284"/>
                </a:cubicBezTo>
                <a:cubicBezTo>
                  <a:pt x="3531" y="7182"/>
                  <a:pt x="3614" y="7078"/>
                  <a:pt x="3689" y="6974"/>
                </a:cubicBezTo>
                <a:cubicBezTo>
                  <a:pt x="3697" y="6974"/>
                  <a:pt x="3699" y="6978"/>
                  <a:pt x="3703" y="6978"/>
                </a:cubicBezTo>
                <a:cubicBezTo>
                  <a:pt x="3704" y="6978"/>
                  <a:pt x="3706" y="6977"/>
                  <a:pt x="3709" y="6974"/>
                </a:cubicBezTo>
                <a:cubicBezTo>
                  <a:pt x="3823" y="6917"/>
                  <a:pt x="3936" y="6879"/>
                  <a:pt x="4058" y="6869"/>
                </a:cubicBezTo>
                <a:close/>
                <a:moveTo>
                  <a:pt x="331" y="3756"/>
                </a:moveTo>
                <a:cubicBezTo>
                  <a:pt x="501" y="3869"/>
                  <a:pt x="644" y="4012"/>
                  <a:pt x="746" y="4182"/>
                </a:cubicBezTo>
                <a:lnTo>
                  <a:pt x="757" y="4191"/>
                </a:lnTo>
                <a:cubicBezTo>
                  <a:pt x="757" y="4209"/>
                  <a:pt x="757" y="4227"/>
                  <a:pt x="766" y="4248"/>
                </a:cubicBezTo>
                <a:cubicBezTo>
                  <a:pt x="802" y="4492"/>
                  <a:pt x="888" y="4718"/>
                  <a:pt x="992" y="4945"/>
                </a:cubicBezTo>
                <a:cubicBezTo>
                  <a:pt x="972" y="4936"/>
                  <a:pt x="954" y="4918"/>
                  <a:pt x="936" y="4906"/>
                </a:cubicBezTo>
                <a:cubicBezTo>
                  <a:pt x="746" y="4832"/>
                  <a:pt x="558" y="4793"/>
                  <a:pt x="349" y="4784"/>
                </a:cubicBezTo>
                <a:cubicBezTo>
                  <a:pt x="322" y="4784"/>
                  <a:pt x="331" y="4832"/>
                  <a:pt x="361" y="4832"/>
                </a:cubicBezTo>
                <a:cubicBezTo>
                  <a:pt x="596" y="4832"/>
                  <a:pt x="823" y="4897"/>
                  <a:pt x="1029" y="5002"/>
                </a:cubicBezTo>
                <a:cubicBezTo>
                  <a:pt x="1133" y="5210"/>
                  <a:pt x="1246" y="5407"/>
                  <a:pt x="1380" y="5606"/>
                </a:cubicBezTo>
                <a:cubicBezTo>
                  <a:pt x="1416" y="5672"/>
                  <a:pt x="1454" y="5728"/>
                  <a:pt x="1493" y="5794"/>
                </a:cubicBezTo>
                <a:cubicBezTo>
                  <a:pt x="1380" y="5794"/>
                  <a:pt x="1237" y="5746"/>
                  <a:pt x="1124" y="5737"/>
                </a:cubicBezTo>
                <a:cubicBezTo>
                  <a:pt x="1088" y="5735"/>
                  <a:pt x="1053" y="5734"/>
                  <a:pt x="1018" y="5734"/>
                </a:cubicBezTo>
                <a:cubicBezTo>
                  <a:pt x="935" y="5734"/>
                  <a:pt x="855" y="5740"/>
                  <a:pt x="775" y="5746"/>
                </a:cubicBezTo>
                <a:cubicBezTo>
                  <a:pt x="746" y="5746"/>
                  <a:pt x="746" y="5794"/>
                  <a:pt x="775" y="5794"/>
                </a:cubicBezTo>
                <a:cubicBezTo>
                  <a:pt x="848" y="5789"/>
                  <a:pt x="921" y="5786"/>
                  <a:pt x="995" y="5786"/>
                </a:cubicBezTo>
                <a:cubicBezTo>
                  <a:pt x="1175" y="5786"/>
                  <a:pt x="1355" y="5804"/>
                  <a:pt x="1529" y="5851"/>
                </a:cubicBezTo>
                <a:cubicBezTo>
                  <a:pt x="1663" y="6068"/>
                  <a:pt x="1785" y="6294"/>
                  <a:pt x="1898" y="6530"/>
                </a:cubicBezTo>
                <a:cubicBezTo>
                  <a:pt x="1878" y="6521"/>
                  <a:pt x="1850" y="6512"/>
                  <a:pt x="1841" y="6503"/>
                </a:cubicBezTo>
                <a:cubicBezTo>
                  <a:pt x="1704" y="6464"/>
                  <a:pt x="1563" y="6442"/>
                  <a:pt x="1417" y="6442"/>
                </a:cubicBezTo>
                <a:cubicBezTo>
                  <a:pt x="1352" y="6442"/>
                  <a:pt x="1286" y="6446"/>
                  <a:pt x="1219" y="6455"/>
                </a:cubicBezTo>
                <a:cubicBezTo>
                  <a:pt x="1192" y="6455"/>
                  <a:pt x="1197" y="6493"/>
                  <a:pt x="1219" y="6493"/>
                </a:cubicBezTo>
                <a:cubicBezTo>
                  <a:pt x="1222" y="6493"/>
                  <a:pt x="1225" y="6493"/>
                  <a:pt x="1228" y="6491"/>
                </a:cubicBezTo>
                <a:cubicBezTo>
                  <a:pt x="1281" y="6487"/>
                  <a:pt x="1335" y="6485"/>
                  <a:pt x="1388" y="6485"/>
                </a:cubicBezTo>
                <a:cubicBezTo>
                  <a:pt x="1570" y="6485"/>
                  <a:pt x="1750" y="6511"/>
                  <a:pt x="1925" y="6577"/>
                </a:cubicBezTo>
                <a:cubicBezTo>
                  <a:pt x="2002" y="6747"/>
                  <a:pt x="2077" y="6917"/>
                  <a:pt x="2134" y="7096"/>
                </a:cubicBezTo>
                <a:cubicBezTo>
                  <a:pt x="2161" y="7171"/>
                  <a:pt x="2181" y="7257"/>
                  <a:pt x="2208" y="7340"/>
                </a:cubicBezTo>
                <a:cubicBezTo>
                  <a:pt x="2089" y="7321"/>
                  <a:pt x="1992" y="7301"/>
                  <a:pt x="1887" y="7301"/>
                </a:cubicBezTo>
                <a:cubicBezTo>
                  <a:pt x="1842" y="7301"/>
                  <a:pt x="1796" y="7305"/>
                  <a:pt x="1746" y="7313"/>
                </a:cubicBezTo>
                <a:cubicBezTo>
                  <a:pt x="1463" y="6879"/>
                  <a:pt x="1133" y="6464"/>
                  <a:pt x="859" y="6020"/>
                </a:cubicBezTo>
                <a:cubicBezTo>
                  <a:pt x="549" y="5520"/>
                  <a:pt x="293" y="4974"/>
                  <a:pt x="275" y="4370"/>
                </a:cubicBezTo>
                <a:cubicBezTo>
                  <a:pt x="266" y="4161"/>
                  <a:pt x="284" y="3955"/>
                  <a:pt x="331" y="3756"/>
                </a:cubicBezTo>
                <a:close/>
                <a:moveTo>
                  <a:pt x="2124" y="6247"/>
                </a:moveTo>
                <a:cubicBezTo>
                  <a:pt x="2217" y="6512"/>
                  <a:pt x="2303" y="6795"/>
                  <a:pt x="2369" y="7078"/>
                </a:cubicBezTo>
                <a:cubicBezTo>
                  <a:pt x="2351" y="7114"/>
                  <a:pt x="2342" y="7152"/>
                  <a:pt x="2321" y="7200"/>
                </a:cubicBezTo>
                <a:cubicBezTo>
                  <a:pt x="2321" y="7218"/>
                  <a:pt x="2303" y="7331"/>
                  <a:pt x="2285" y="7340"/>
                </a:cubicBezTo>
                <a:lnTo>
                  <a:pt x="2274" y="7352"/>
                </a:lnTo>
                <a:cubicBezTo>
                  <a:pt x="2199" y="7096"/>
                  <a:pt x="2104" y="6851"/>
                  <a:pt x="2002" y="6605"/>
                </a:cubicBezTo>
                <a:cubicBezTo>
                  <a:pt x="2011" y="6605"/>
                  <a:pt x="2020" y="6605"/>
                  <a:pt x="2020" y="6586"/>
                </a:cubicBezTo>
                <a:cubicBezTo>
                  <a:pt x="2047" y="6473"/>
                  <a:pt x="2086" y="6360"/>
                  <a:pt x="2124" y="6247"/>
                </a:cubicBezTo>
                <a:close/>
                <a:moveTo>
                  <a:pt x="1930" y="7337"/>
                </a:moveTo>
                <a:cubicBezTo>
                  <a:pt x="2028" y="7337"/>
                  <a:pt x="2125" y="7354"/>
                  <a:pt x="2217" y="7379"/>
                </a:cubicBezTo>
                <a:cubicBezTo>
                  <a:pt x="2265" y="7567"/>
                  <a:pt x="2303" y="7766"/>
                  <a:pt x="2342" y="7954"/>
                </a:cubicBezTo>
                <a:cubicBezTo>
                  <a:pt x="2256" y="7888"/>
                  <a:pt x="2172" y="7850"/>
                  <a:pt x="2068" y="7841"/>
                </a:cubicBezTo>
                <a:cubicBezTo>
                  <a:pt x="1973" y="7671"/>
                  <a:pt x="1878" y="7510"/>
                  <a:pt x="1776" y="7352"/>
                </a:cubicBezTo>
                <a:cubicBezTo>
                  <a:pt x="1827" y="7342"/>
                  <a:pt x="1879" y="7337"/>
                  <a:pt x="1930" y="7337"/>
                </a:cubicBezTo>
                <a:close/>
                <a:moveTo>
                  <a:pt x="2378" y="7143"/>
                </a:moveTo>
                <a:cubicBezTo>
                  <a:pt x="2407" y="7239"/>
                  <a:pt x="2417" y="7340"/>
                  <a:pt x="2435" y="7445"/>
                </a:cubicBezTo>
                <a:cubicBezTo>
                  <a:pt x="2473" y="7691"/>
                  <a:pt x="2491" y="7945"/>
                  <a:pt x="2482" y="8201"/>
                </a:cubicBezTo>
                <a:cubicBezTo>
                  <a:pt x="2482" y="8228"/>
                  <a:pt x="2482" y="8303"/>
                  <a:pt x="2473" y="8398"/>
                </a:cubicBezTo>
                <a:cubicBezTo>
                  <a:pt x="2455" y="8067"/>
                  <a:pt x="2387" y="7737"/>
                  <a:pt x="2294" y="7408"/>
                </a:cubicBezTo>
                <a:cubicBezTo>
                  <a:pt x="2303" y="7408"/>
                  <a:pt x="2312" y="7408"/>
                  <a:pt x="2312" y="7397"/>
                </a:cubicBezTo>
                <a:cubicBezTo>
                  <a:pt x="2330" y="7304"/>
                  <a:pt x="2360" y="7227"/>
                  <a:pt x="2378" y="7143"/>
                </a:cubicBezTo>
                <a:close/>
                <a:moveTo>
                  <a:pt x="2077" y="7861"/>
                </a:moveTo>
                <a:lnTo>
                  <a:pt x="2077" y="7861"/>
                </a:lnTo>
                <a:cubicBezTo>
                  <a:pt x="2181" y="7879"/>
                  <a:pt x="2265" y="7927"/>
                  <a:pt x="2342" y="8002"/>
                </a:cubicBezTo>
                <a:cubicBezTo>
                  <a:pt x="2378" y="8228"/>
                  <a:pt x="2407" y="8463"/>
                  <a:pt x="2435" y="8710"/>
                </a:cubicBezTo>
                <a:cubicBezTo>
                  <a:pt x="2426" y="8719"/>
                  <a:pt x="2426" y="8728"/>
                  <a:pt x="2426" y="8737"/>
                </a:cubicBezTo>
                <a:cubicBezTo>
                  <a:pt x="2351" y="8427"/>
                  <a:pt x="2229" y="8144"/>
                  <a:pt x="2077" y="7861"/>
                </a:cubicBezTo>
                <a:close/>
                <a:moveTo>
                  <a:pt x="3980" y="0"/>
                </a:moveTo>
                <a:cubicBezTo>
                  <a:pt x="3978" y="0"/>
                  <a:pt x="3975" y="1"/>
                  <a:pt x="3972" y="2"/>
                </a:cubicBezTo>
                <a:cubicBezTo>
                  <a:pt x="3963" y="20"/>
                  <a:pt x="3945" y="29"/>
                  <a:pt x="3927" y="50"/>
                </a:cubicBezTo>
                <a:cubicBezTo>
                  <a:pt x="3931" y="44"/>
                  <a:pt x="3928" y="41"/>
                  <a:pt x="3924" y="41"/>
                </a:cubicBezTo>
                <a:cubicBezTo>
                  <a:pt x="3921" y="41"/>
                  <a:pt x="3915" y="44"/>
                  <a:pt x="3915" y="50"/>
                </a:cubicBezTo>
                <a:cubicBezTo>
                  <a:pt x="3906" y="59"/>
                  <a:pt x="3906" y="68"/>
                  <a:pt x="3906" y="77"/>
                </a:cubicBezTo>
                <a:cubicBezTo>
                  <a:pt x="3576" y="407"/>
                  <a:pt x="3340" y="878"/>
                  <a:pt x="3191" y="1304"/>
                </a:cubicBezTo>
                <a:cubicBezTo>
                  <a:pt x="3001" y="1813"/>
                  <a:pt x="2908" y="2341"/>
                  <a:pt x="2887" y="2880"/>
                </a:cubicBezTo>
                <a:cubicBezTo>
                  <a:pt x="2878" y="3095"/>
                  <a:pt x="2878" y="3312"/>
                  <a:pt x="2897" y="3530"/>
                </a:cubicBezTo>
                <a:cubicBezTo>
                  <a:pt x="2887" y="3539"/>
                  <a:pt x="2887" y="3539"/>
                  <a:pt x="2897" y="3548"/>
                </a:cubicBezTo>
                <a:cubicBezTo>
                  <a:pt x="2944" y="4408"/>
                  <a:pt x="3152" y="5257"/>
                  <a:pt x="3388" y="6086"/>
                </a:cubicBezTo>
                <a:cubicBezTo>
                  <a:pt x="3397" y="6095"/>
                  <a:pt x="3397" y="6095"/>
                  <a:pt x="3406" y="6095"/>
                </a:cubicBezTo>
                <a:cubicBezTo>
                  <a:pt x="3379" y="6765"/>
                  <a:pt x="3275" y="7417"/>
                  <a:pt x="2974" y="8020"/>
                </a:cubicBezTo>
                <a:cubicBezTo>
                  <a:pt x="2840" y="8303"/>
                  <a:pt x="2661" y="8550"/>
                  <a:pt x="2473" y="8776"/>
                </a:cubicBezTo>
                <a:cubicBezTo>
                  <a:pt x="2530" y="8511"/>
                  <a:pt x="2539" y="8153"/>
                  <a:pt x="2539" y="8076"/>
                </a:cubicBezTo>
                <a:cubicBezTo>
                  <a:pt x="2539" y="7728"/>
                  <a:pt x="2491" y="7379"/>
                  <a:pt x="2417" y="7048"/>
                </a:cubicBezTo>
                <a:cubicBezTo>
                  <a:pt x="2426" y="7021"/>
                  <a:pt x="2426" y="7001"/>
                  <a:pt x="2435" y="6983"/>
                </a:cubicBezTo>
                <a:cubicBezTo>
                  <a:pt x="2440" y="6971"/>
                  <a:pt x="2432" y="6964"/>
                  <a:pt x="2425" y="6964"/>
                </a:cubicBezTo>
                <a:cubicBezTo>
                  <a:pt x="2420" y="6964"/>
                  <a:pt x="2417" y="6967"/>
                  <a:pt x="2417" y="6974"/>
                </a:cubicBezTo>
                <a:cubicBezTo>
                  <a:pt x="2407" y="6974"/>
                  <a:pt x="2407" y="6983"/>
                  <a:pt x="2398" y="6992"/>
                </a:cubicBezTo>
                <a:cubicBezTo>
                  <a:pt x="2360" y="6813"/>
                  <a:pt x="2312" y="6634"/>
                  <a:pt x="2256" y="6455"/>
                </a:cubicBezTo>
                <a:cubicBezTo>
                  <a:pt x="2217" y="6351"/>
                  <a:pt x="2190" y="6256"/>
                  <a:pt x="2152" y="6163"/>
                </a:cubicBezTo>
                <a:cubicBezTo>
                  <a:pt x="2152" y="6143"/>
                  <a:pt x="2161" y="6134"/>
                  <a:pt x="2161" y="6125"/>
                </a:cubicBezTo>
                <a:cubicBezTo>
                  <a:pt x="2168" y="6113"/>
                  <a:pt x="2159" y="6105"/>
                  <a:pt x="2149" y="6105"/>
                </a:cubicBezTo>
                <a:cubicBezTo>
                  <a:pt x="2143" y="6105"/>
                  <a:pt x="2137" y="6108"/>
                  <a:pt x="2134" y="6115"/>
                </a:cubicBezTo>
                <a:cubicBezTo>
                  <a:pt x="2029" y="5832"/>
                  <a:pt x="1916" y="5558"/>
                  <a:pt x="1803" y="5294"/>
                </a:cubicBezTo>
                <a:cubicBezTo>
                  <a:pt x="1812" y="5275"/>
                  <a:pt x="1812" y="5266"/>
                  <a:pt x="1821" y="5246"/>
                </a:cubicBezTo>
                <a:cubicBezTo>
                  <a:pt x="1829" y="5240"/>
                  <a:pt x="1821" y="5233"/>
                  <a:pt x="1813" y="5233"/>
                </a:cubicBezTo>
                <a:cubicBezTo>
                  <a:pt x="1809" y="5233"/>
                  <a:pt x="1806" y="5234"/>
                  <a:pt x="1803" y="5237"/>
                </a:cubicBezTo>
                <a:cubicBezTo>
                  <a:pt x="1803" y="5246"/>
                  <a:pt x="1794" y="5257"/>
                  <a:pt x="1794" y="5257"/>
                </a:cubicBezTo>
                <a:cubicBezTo>
                  <a:pt x="1558" y="4709"/>
                  <a:pt x="1312" y="4171"/>
                  <a:pt x="1124" y="3604"/>
                </a:cubicBezTo>
                <a:lnTo>
                  <a:pt x="1133" y="3586"/>
                </a:lnTo>
                <a:cubicBezTo>
                  <a:pt x="1139" y="3580"/>
                  <a:pt x="1132" y="3574"/>
                  <a:pt x="1124" y="3574"/>
                </a:cubicBezTo>
                <a:cubicBezTo>
                  <a:pt x="1121" y="3574"/>
                  <a:pt x="1117" y="3575"/>
                  <a:pt x="1115" y="3577"/>
                </a:cubicBezTo>
                <a:cubicBezTo>
                  <a:pt x="1040" y="3342"/>
                  <a:pt x="983" y="3115"/>
                  <a:pt x="936" y="2880"/>
                </a:cubicBezTo>
                <a:lnTo>
                  <a:pt x="936" y="2869"/>
                </a:lnTo>
                <a:cubicBezTo>
                  <a:pt x="936" y="2860"/>
                  <a:pt x="936" y="2851"/>
                  <a:pt x="927" y="2851"/>
                </a:cubicBezTo>
                <a:lnTo>
                  <a:pt x="927" y="2812"/>
                </a:lnTo>
                <a:cubicBezTo>
                  <a:pt x="918" y="2799"/>
                  <a:pt x="906" y="2790"/>
                  <a:pt x="894" y="2790"/>
                </a:cubicBezTo>
                <a:cubicBezTo>
                  <a:pt x="889" y="2790"/>
                  <a:pt x="884" y="2791"/>
                  <a:pt x="879" y="2794"/>
                </a:cubicBezTo>
                <a:cubicBezTo>
                  <a:pt x="1" y="3482"/>
                  <a:pt x="123" y="4728"/>
                  <a:pt x="576" y="5624"/>
                </a:cubicBezTo>
                <a:cubicBezTo>
                  <a:pt x="1133" y="6729"/>
                  <a:pt x="2134" y="7605"/>
                  <a:pt x="2398" y="8860"/>
                </a:cubicBezTo>
                <a:cubicBezTo>
                  <a:pt x="2398" y="8860"/>
                  <a:pt x="2387" y="8860"/>
                  <a:pt x="2387" y="8869"/>
                </a:cubicBezTo>
                <a:cubicBezTo>
                  <a:pt x="2342" y="8925"/>
                  <a:pt x="2285" y="8973"/>
                  <a:pt x="2238" y="9030"/>
                </a:cubicBezTo>
                <a:lnTo>
                  <a:pt x="2229" y="9030"/>
                </a:lnTo>
                <a:cubicBezTo>
                  <a:pt x="2225" y="9028"/>
                  <a:pt x="2221" y="9027"/>
                  <a:pt x="2218" y="9027"/>
                </a:cubicBezTo>
                <a:cubicBezTo>
                  <a:pt x="2206" y="9027"/>
                  <a:pt x="2203" y="9041"/>
                  <a:pt x="2217" y="9050"/>
                </a:cubicBezTo>
                <a:cubicBezTo>
                  <a:pt x="1869" y="9399"/>
                  <a:pt x="1463" y="9709"/>
                  <a:pt x="1076" y="10012"/>
                </a:cubicBezTo>
                <a:cubicBezTo>
                  <a:pt x="1062" y="10027"/>
                  <a:pt x="1070" y="10054"/>
                  <a:pt x="1089" y="10054"/>
                </a:cubicBezTo>
                <a:cubicBezTo>
                  <a:pt x="1094" y="10054"/>
                  <a:pt x="1100" y="10052"/>
                  <a:pt x="1106" y="10048"/>
                </a:cubicBezTo>
                <a:cubicBezTo>
                  <a:pt x="1520" y="9756"/>
                  <a:pt x="1934" y="9435"/>
                  <a:pt x="2294" y="9068"/>
                </a:cubicBezTo>
                <a:cubicBezTo>
                  <a:pt x="2351" y="9059"/>
                  <a:pt x="2387" y="9002"/>
                  <a:pt x="2417" y="8937"/>
                </a:cubicBezTo>
                <a:cubicBezTo>
                  <a:pt x="2426" y="8925"/>
                  <a:pt x="2426" y="8925"/>
                  <a:pt x="2435" y="8916"/>
                </a:cubicBezTo>
                <a:cubicBezTo>
                  <a:pt x="2444" y="8916"/>
                  <a:pt x="2455" y="8907"/>
                  <a:pt x="2455" y="8889"/>
                </a:cubicBezTo>
                <a:cubicBezTo>
                  <a:pt x="2586" y="8746"/>
                  <a:pt x="2709" y="8586"/>
                  <a:pt x="2822" y="8416"/>
                </a:cubicBezTo>
                <a:cubicBezTo>
                  <a:pt x="3010" y="8124"/>
                  <a:pt x="3152" y="7814"/>
                  <a:pt x="3257" y="7483"/>
                </a:cubicBezTo>
                <a:cubicBezTo>
                  <a:pt x="3261" y="7483"/>
                  <a:pt x="3266" y="7485"/>
                  <a:pt x="3270" y="7485"/>
                </a:cubicBezTo>
                <a:cubicBezTo>
                  <a:pt x="3275" y="7485"/>
                  <a:pt x="3279" y="7483"/>
                  <a:pt x="3284" y="7474"/>
                </a:cubicBezTo>
                <a:cubicBezTo>
                  <a:pt x="3304" y="7465"/>
                  <a:pt x="3322" y="7445"/>
                  <a:pt x="3331" y="7436"/>
                </a:cubicBezTo>
                <a:cubicBezTo>
                  <a:pt x="3340" y="7436"/>
                  <a:pt x="3340" y="7436"/>
                  <a:pt x="3340" y="7426"/>
                </a:cubicBezTo>
                <a:lnTo>
                  <a:pt x="3349" y="7426"/>
                </a:lnTo>
                <a:cubicBezTo>
                  <a:pt x="3531" y="7266"/>
                  <a:pt x="3757" y="7162"/>
                  <a:pt x="3954" y="7021"/>
                </a:cubicBezTo>
                <a:cubicBezTo>
                  <a:pt x="4115" y="6908"/>
                  <a:pt x="4246" y="6756"/>
                  <a:pt x="4350" y="6586"/>
                </a:cubicBezTo>
                <a:cubicBezTo>
                  <a:pt x="4606" y="6172"/>
                  <a:pt x="4708" y="5672"/>
                  <a:pt x="4991" y="5257"/>
                </a:cubicBezTo>
                <a:cubicBezTo>
                  <a:pt x="5001" y="5240"/>
                  <a:pt x="4994" y="5217"/>
                  <a:pt x="4974" y="5217"/>
                </a:cubicBezTo>
                <a:cubicBezTo>
                  <a:pt x="4971" y="5217"/>
                  <a:pt x="4967" y="5218"/>
                  <a:pt x="4964" y="5219"/>
                </a:cubicBezTo>
                <a:cubicBezTo>
                  <a:pt x="4558" y="5380"/>
                  <a:pt x="4142" y="5568"/>
                  <a:pt x="3927" y="5964"/>
                </a:cubicBezTo>
                <a:cubicBezTo>
                  <a:pt x="3841" y="6134"/>
                  <a:pt x="3757" y="6303"/>
                  <a:pt x="3680" y="6482"/>
                </a:cubicBezTo>
                <a:lnTo>
                  <a:pt x="3680" y="6491"/>
                </a:lnTo>
                <a:cubicBezTo>
                  <a:pt x="3558" y="6765"/>
                  <a:pt x="3454" y="7048"/>
                  <a:pt x="3349" y="7331"/>
                </a:cubicBezTo>
                <a:cubicBezTo>
                  <a:pt x="3331" y="7352"/>
                  <a:pt x="3313" y="7370"/>
                  <a:pt x="3293" y="7397"/>
                </a:cubicBezTo>
                <a:cubicBezTo>
                  <a:pt x="3284" y="7408"/>
                  <a:pt x="3275" y="7417"/>
                  <a:pt x="3266" y="7426"/>
                </a:cubicBezTo>
                <a:cubicBezTo>
                  <a:pt x="3340" y="7162"/>
                  <a:pt x="3397" y="6899"/>
                  <a:pt x="3426" y="6634"/>
                </a:cubicBezTo>
                <a:cubicBezTo>
                  <a:pt x="3435" y="6473"/>
                  <a:pt x="3454" y="6322"/>
                  <a:pt x="3454" y="6172"/>
                </a:cubicBezTo>
                <a:cubicBezTo>
                  <a:pt x="3463" y="6172"/>
                  <a:pt x="3483" y="6163"/>
                  <a:pt x="3483" y="6152"/>
                </a:cubicBezTo>
                <a:cubicBezTo>
                  <a:pt x="3936" y="5303"/>
                  <a:pt x="4266" y="4322"/>
                  <a:pt x="4341" y="3351"/>
                </a:cubicBezTo>
                <a:cubicBezTo>
                  <a:pt x="4350" y="3342"/>
                  <a:pt x="4350" y="3333"/>
                  <a:pt x="4341" y="3333"/>
                </a:cubicBezTo>
                <a:cubicBezTo>
                  <a:pt x="4350" y="3276"/>
                  <a:pt x="4350" y="3220"/>
                  <a:pt x="4350" y="3163"/>
                </a:cubicBezTo>
                <a:cubicBezTo>
                  <a:pt x="4368" y="2916"/>
                  <a:pt x="4341" y="2681"/>
                  <a:pt x="4303" y="2454"/>
                </a:cubicBezTo>
                <a:cubicBezTo>
                  <a:pt x="4303" y="2436"/>
                  <a:pt x="4312" y="2416"/>
                  <a:pt x="4312" y="2389"/>
                </a:cubicBezTo>
                <a:cubicBezTo>
                  <a:pt x="4312" y="2384"/>
                  <a:pt x="4307" y="2382"/>
                  <a:pt x="4303" y="2382"/>
                </a:cubicBezTo>
                <a:cubicBezTo>
                  <a:pt x="4298" y="2382"/>
                  <a:pt x="4294" y="2384"/>
                  <a:pt x="4294" y="2389"/>
                </a:cubicBezTo>
                <a:lnTo>
                  <a:pt x="4294" y="2416"/>
                </a:lnTo>
                <a:cubicBezTo>
                  <a:pt x="4246" y="2189"/>
                  <a:pt x="4189" y="1963"/>
                  <a:pt x="4124" y="1727"/>
                </a:cubicBezTo>
                <a:cubicBezTo>
                  <a:pt x="4115" y="1691"/>
                  <a:pt x="4106" y="1644"/>
                  <a:pt x="4097" y="1596"/>
                </a:cubicBezTo>
                <a:cubicBezTo>
                  <a:pt x="4106" y="1587"/>
                  <a:pt x="4097" y="1578"/>
                  <a:pt x="4085" y="1578"/>
                </a:cubicBezTo>
                <a:lnTo>
                  <a:pt x="4085" y="1587"/>
                </a:lnTo>
                <a:cubicBezTo>
                  <a:pt x="3972" y="1078"/>
                  <a:pt x="3963" y="577"/>
                  <a:pt x="4029" y="59"/>
                </a:cubicBezTo>
                <a:cubicBezTo>
                  <a:pt x="4029" y="46"/>
                  <a:pt x="4019" y="38"/>
                  <a:pt x="4009" y="38"/>
                </a:cubicBezTo>
                <a:cubicBezTo>
                  <a:pt x="4002" y="38"/>
                  <a:pt x="3996" y="42"/>
                  <a:pt x="3992" y="50"/>
                </a:cubicBezTo>
                <a:cubicBezTo>
                  <a:pt x="3927" y="351"/>
                  <a:pt x="3906" y="672"/>
                  <a:pt x="3936" y="983"/>
                </a:cubicBezTo>
                <a:cubicBezTo>
                  <a:pt x="3841" y="1048"/>
                  <a:pt x="3746" y="1125"/>
                  <a:pt x="3653" y="1200"/>
                </a:cubicBezTo>
                <a:cubicBezTo>
                  <a:pt x="3728" y="851"/>
                  <a:pt x="3814" y="503"/>
                  <a:pt x="3897" y="163"/>
                </a:cubicBezTo>
                <a:cubicBezTo>
                  <a:pt x="3936" y="115"/>
                  <a:pt x="3963" y="77"/>
                  <a:pt x="4001" y="29"/>
                </a:cubicBezTo>
                <a:cubicBezTo>
                  <a:pt x="4009" y="22"/>
                  <a:pt x="3997" y="0"/>
                  <a:pt x="39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4" name="Google Shape;34;p2"/>
          <p:cNvGrpSpPr/>
          <p:nvPr/>
        </p:nvGrpSpPr>
        <p:grpSpPr>
          <a:xfrm>
            <a:off x="569001" y="-213677"/>
            <a:ext cx="3299223" cy="5299642"/>
            <a:chOff x="569001" y="-213677"/>
            <a:chExt cx="3299223" cy="5299642"/>
          </a:xfrm>
        </p:grpSpPr>
        <p:sp>
          <p:nvSpPr>
            <p:cNvPr id="35" name="Google Shape;35;p2"/>
            <p:cNvSpPr/>
            <p:nvPr/>
          </p:nvSpPr>
          <p:spPr>
            <a:xfrm rot="291632">
              <a:off x="604819" y="4166961"/>
              <a:ext cx="885628" cy="883071"/>
            </a:xfrm>
            <a:custGeom>
              <a:avLst/>
              <a:gdLst/>
              <a:ahLst/>
              <a:cxnLst/>
              <a:rect l="l" t="t" r="r" b="b"/>
              <a:pathLst>
                <a:path w="4464" h="4451" extrusionOk="0">
                  <a:moveTo>
                    <a:pt x="557" y="1"/>
                  </a:moveTo>
                  <a:cubicBezTo>
                    <a:pt x="605" y="311"/>
                    <a:pt x="587" y="642"/>
                    <a:pt x="501" y="954"/>
                  </a:cubicBezTo>
                  <a:cubicBezTo>
                    <a:pt x="435" y="1190"/>
                    <a:pt x="340" y="1425"/>
                    <a:pt x="370" y="1660"/>
                  </a:cubicBezTo>
                  <a:cubicBezTo>
                    <a:pt x="379" y="1765"/>
                    <a:pt x="417" y="1860"/>
                    <a:pt x="435" y="1953"/>
                  </a:cubicBezTo>
                  <a:cubicBezTo>
                    <a:pt x="492" y="2292"/>
                    <a:pt x="351" y="2623"/>
                    <a:pt x="238" y="2935"/>
                  </a:cubicBezTo>
                  <a:cubicBezTo>
                    <a:pt x="96" y="3320"/>
                    <a:pt x="0" y="3728"/>
                    <a:pt x="340" y="4011"/>
                  </a:cubicBezTo>
                  <a:cubicBezTo>
                    <a:pt x="680" y="4294"/>
                    <a:pt x="1087" y="4396"/>
                    <a:pt x="1520" y="4434"/>
                  </a:cubicBezTo>
                  <a:cubicBezTo>
                    <a:pt x="1649" y="4445"/>
                    <a:pt x="1780" y="4450"/>
                    <a:pt x="1911" y="4450"/>
                  </a:cubicBezTo>
                  <a:cubicBezTo>
                    <a:pt x="2851" y="4450"/>
                    <a:pt x="3809" y="4172"/>
                    <a:pt x="4463" y="3510"/>
                  </a:cubicBezTo>
                  <a:lnTo>
                    <a:pt x="4463" y="3510"/>
                  </a:lnTo>
                  <a:cubicBezTo>
                    <a:pt x="4385" y="3532"/>
                    <a:pt x="4306" y="3540"/>
                    <a:pt x="4227" y="3540"/>
                  </a:cubicBezTo>
                  <a:cubicBezTo>
                    <a:pt x="3847" y="3540"/>
                    <a:pt x="3458" y="3341"/>
                    <a:pt x="3068" y="3341"/>
                  </a:cubicBezTo>
                  <a:cubicBezTo>
                    <a:pt x="2578" y="3341"/>
                    <a:pt x="2118" y="3661"/>
                    <a:pt x="1641" y="3661"/>
                  </a:cubicBezTo>
                  <a:cubicBezTo>
                    <a:pt x="1576" y="3661"/>
                    <a:pt x="1511" y="3655"/>
                    <a:pt x="1445" y="3642"/>
                  </a:cubicBezTo>
                  <a:cubicBezTo>
                    <a:pt x="2133" y="3028"/>
                    <a:pt x="2860" y="2358"/>
                    <a:pt x="3143" y="1473"/>
                  </a:cubicBezTo>
                  <a:cubicBezTo>
                    <a:pt x="3227" y="1208"/>
                    <a:pt x="3265" y="925"/>
                    <a:pt x="3361" y="660"/>
                  </a:cubicBezTo>
                  <a:lnTo>
                    <a:pt x="3361" y="660"/>
                  </a:lnTo>
                  <a:cubicBezTo>
                    <a:pt x="3048" y="859"/>
                    <a:pt x="2699" y="990"/>
                    <a:pt x="2378" y="1160"/>
                  </a:cubicBezTo>
                  <a:cubicBezTo>
                    <a:pt x="2050" y="1330"/>
                    <a:pt x="1737" y="1556"/>
                    <a:pt x="1567" y="1887"/>
                  </a:cubicBezTo>
                  <a:cubicBezTo>
                    <a:pt x="1323" y="2358"/>
                    <a:pt x="1427" y="2962"/>
                    <a:pt x="1123" y="3397"/>
                  </a:cubicBezTo>
                  <a:cubicBezTo>
                    <a:pt x="1445" y="2256"/>
                    <a:pt x="1237" y="972"/>
                    <a:pt x="5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2"/>
            <p:cNvSpPr/>
            <p:nvPr/>
          </p:nvSpPr>
          <p:spPr>
            <a:xfrm rot="6300003">
              <a:off x="2755569" y="-100053"/>
              <a:ext cx="1001520" cy="998603"/>
            </a:xfrm>
            <a:custGeom>
              <a:avLst/>
              <a:gdLst/>
              <a:ahLst/>
              <a:cxnLst/>
              <a:rect l="l" t="t" r="r" b="b"/>
              <a:pathLst>
                <a:path w="4464" h="4451" extrusionOk="0">
                  <a:moveTo>
                    <a:pt x="557" y="1"/>
                  </a:moveTo>
                  <a:cubicBezTo>
                    <a:pt x="605" y="311"/>
                    <a:pt x="587" y="642"/>
                    <a:pt x="501" y="954"/>
                  </a:cubicBezTo>
                  <a:cubicBezTo>
                    <a:pt x="435" y="1190"/>
                    <a:pt x="340" y="1425"/>
                    <a:pt x="370" y="1660"/>
                  </a:cubicBezTo>
                  <a:cubicBezTo>
                    <a:pt x="379" y="1765"/>
                    <a:pt x="417" y="1860"/>
                    <a:pt x="435" y="1953"/>
                  </a:cubicBezTo>
                  <a:cubicBezTo>
                    <a:pt x="492" y="2292"/>
                    <a:pt x="351" y="2623"/>
                    <a:pt x="238" y="2935"/>
                  </a:cubicBezTo>
                  <a:cubicBezTo>
                    <a:pt x="96" y="3320"/>
                    <a:pt x="0" y="3728"/>
                    <a:pt x="340" y="4011"/>
                  </a:cubicBezTo>
                  <a:cubicBezTo>
                    <a:pt x="680" y="4294"/>
                    <a:pt x="1087" y="4396"/>
                    <a:pt x="1520" y="4434"/>
                  </a:cubicBezTo>
                  <a:cubicBezTo>
                    <a:pt x="1649" y="4445"/>
                    <a:pt x="1780" y="4450"/>
                    <a:pt x="1911" y="4450"/>
                  </a:cubicBezTo>
                  <a:cubicBezTo>
                    <a:pt x="2851" y="4450"/>
                    <a:pt x="3809" y="4172"/>
                    <a:pt x="4463" y="3510"/>
                  </a:cubicBezTo>
                  <a:lnTo>
                    <a:pt x="4463" y="3510"/>
                  </a:lnTo>
                  <a:cubicBezTo>
                    <a:pt x="4385" y="3532"/>
                    <a:pt x="4306" y="3540"/>
                    <a:pt x="4227" y="3540"/>
                  </a:cubicBezTo>
                  <a:cubicBezTo>
                    <a:pt x="3847" y="3540"/>
                    <a:pt x="3458" y="3341"/>
                    <a:pt x="3068" y="3341"/>
                  </a:cubicBezTo>
                  <a:cubicBezTo>
                    <a:pt x="2578" y="3341"/>
                    <a:pt x="2118" y="3661"/>
                    <a:pt x="1641" y="3661"/>
                  </a:cubicBezTo>
                  <a:cubicBezTo>
                    <a:pt x="1576" y="3661"/>
                    <a:pt x="1511" y="3655"/>
                    <a:pt x="1445" y="3642"/>
                  </a:cubicBezTo>
                  <a:cubicBezTo>
                    <a:pt x="2133" y="3028"/>
                    <a:pt x="2860" y="2358"/>
                    <a:pt x="3143" y="1473"/>
                  </a:cubicBezTo>
                  <a:cubicBezTo>
                    <a:pt x="3227" y="1208"/>
                    <a:pt x="3265" y="925"/>
                    <a:pt x="3361" y="660"/>
                  </a:cubicBezTo>
                  <a:lnTo>
                    <a:pt x="3361" y="660"/>
                  </a:lnTo>
                  <a:cubicBezTo>
                    <a:pt x="3048" y="859"/>
                    <a:pt x="2699" y="990"/>
                    <a:pt x="2378" y="1160"/>
                  </a:cubicBezTo>
                  <a:cubicBezTo>
                    <a:pt x="2050" y="1330"/>
                    <a:pt x="1737" y="1556"/>
                    <a:pt x="1567" y="1887"/>
                  </a:cubicBezTo>
                  <a:cubicBezTo>
                    <a:pt x="1323" y="2358"/>
                    <a:pt x="1427" y="2962"/>
                    <a:pt x="1123" y="3397"/>
                  </a:cubicBezTo>
                  <a:cubicBezTo>
                    <a:pt x="1445" y="2256"/>
                    <a:pt x="1237" y="972"/>
                    <a:pt x="5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 name="Google Shape;37;p2"/>
          <p:cNvSpPr txBox="1">
            <a:spLocks noGrp="1"/>
          </p:cNvSpPr>
          <p:nvPr>
            <p:ph type="ctrTitle"/>
          </p:nvPr>
        </p:nvSpPr>
        <p:spPr>
          <a:xfrm>
            <a:off x="972466" y="1561950"/>
            <a:ext cx="7198800" cy="16101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Clr>
                <a:srgbClr val="191919"/>
              </a:buClr>
              <a:buSzPts val="5200"/>
              <a:buNone/>
              <a:defRPr sz="4600"/>
            </a:lvl1pPr>
            <a:lvl2pPr lvl="1" algn="ctr">
              <a:lnSpc>
                <a:spcPct val="100000"/>
              </a:lnSpc>
              <a:spcBef>
                <a:spcPts val="0"/>
              </a:spcBef>
              <a:spcAft>
                <a:spcPts val="0"/>
              </a:spcAft>
              <a:buClr>
                <a:srgbClr val="191919"/>
              </a:buClr>
              <a:buSzPts val="5200"/>
              <a:buNone/>
              <a:defRPr sz="5200">
                <a:solidFill>
                  <a:srgbClr val="191919"/>
                </a:solidFill>
              </a:defRPr>
            </a:lvl2pPr>
            <a:lvl3pPr lvl="2" algn="ctr">
              <a:lnSpc>
                <a:spcPct val="100000"/>
              </a:lnSpc>
              <a:spcBef>
                <a:spcPts val="0"/>
              </a:spcBef>
              <a:spcAft>
                <a:spcPts val="0"/>
              </a:spcAft>
              <a:buClr>
                <a:srgbClr val="191919"/>
              </a:buClr>
              <a:buSzPts val="5200"/>
              <a:buNone/>
              <a:defRPr sz="5200">
                <a:solidFill>
                  <a:srgbClr val="191919"/>
                </a:solidFill>
              </a:defRPr>
            </a:lvl3pPr>
            <a:lvl4pPr lvl="3" algn="ctr">
              <a:lnSpc>
                <a:spcPct val="100000"/>
              </a:lnSpc>
              <a:spcBef>
                <a:spcPts val="0"/>
              </a:spcBef>
              <a:spcAft>
                <a:spcPts val="0"/>
              </a:spcAft>
              <a:buClr>
                <a:srgbClr val="191919"/>
              </a:buClr>
              <a:buSzPts val="5200"/>
              <a:buNone/>
              <a:defRPr sz="5200">
                <a:solidFill>
                  <a:srgbClr val="191919"/>
                </a:solidFill>
              </a:defRPr>
            </a:lvl4pPr>
            <a:lvl5pPr lvl="4" algn="ctr">
              <a:lnSpc>
                <a:spcPct val="100000"/>
              </a:lnSpc>
              <a:spcBef>
                <a:spcPts val="0"/>
              </a:spcBef>
              <a:spcAft>
                <a:spcPts val="0"/>
              </a:spcAft>
              <a:buClr>
                <a:srgbClr val="191919"/>
              </a:buClr>
              <a:buSzPts val="5200"/>
              <a:buNone/>
              <a:defRPr sz="5200">
                <a:solidFill>
                  <a:srgbClr val="191919"/>
                </a:solidFill>
              </a:defRPr>
            </a:lvl5pPr>
            <a:lvl6pPr lvl="5" algn="ctr">
              <a:lnSpc>
                <a:spcPct val="100000"/>
              </a:lnSpc>
              <a:spcBef>
                <a:spcPts val="0"/>
              </a:spcBef>
              <a:spcAft>
                <a:spcPts val="0"/>
              </a:spcAft>
              <a:buClr>
                <a:srgbClr val="191919"/>
              </a:buClr>
              <a:buSzPts val="5200"/>
              <a:buNone/>
              <a:defRPr sz="5200">
                <a:solidFill>
                  <a:srgbClr val="191919"/>
                </a:solidFill>
              </a:defRPr>
            </a:lvl6pPr>
            <a:lvl7pPr lvl="6" algn="ctr">
              <a:lnSpc>
                <a:spcPct val="100000"/>
              </a:lnSpc>
              <a:spcBef>
                <a:spcPts val="0"/>
              </a:spcBef>
              <a:spcAft>
                <a:spcPts val="0"/>
              </a:spcAft>
              <a:buClr>
                <a:srgbClr val="191919"/>
              </a:buClr>
              <a:buSzPts val="5200"/>
              <a:buNone/>
              <a:defRPr sz="5200">
                <a:solidFill>
                  <a:srgbClr val="191919"/>
                </a:solidFill>
              </a:defRPr>
            </a:lvl7pPr>
            <a:lvl8pPr lvl="7" algn="ctr">
              <a:lnSpc>
                <a:spcPct val="100000"/>
              </a:lnSpc>
              <a:spcBef>
                <a:spcPts val="0"/>
              </a:spcBef>
              <a:spcAft>
                <a:spcPts val="0"/>
              </a:spcAft>
              <a:buClr>
                <a:srgbClr val="191919"/>
              </a:buClr>
              <a:buSzPts val="5200"/>
              <a:buNone/>
              <a:defRPr sz="5200">
                <a:solidFill>
                  <a:srgbClr val="191919"/>
                </a:solidFill>
              </a:defRPr>
            </a:lvl8pPr>
            <a:lvl9pPr lvl="8" algn="ctr">
              <a:lnSpc>
                <a:spcPct val="100000"/>
              </a:lnSpc>
              <a:spcBef>
                <a:spcPts val="0"/>
              </a:spcBef>
              <a:spcAft>
                <a:spcPts val="0"/>
              </a:spcAft>
              <a:buClr>
                <a:srgbClr val="191919"/>
              </a:buClr>
              <a:buSzPts val="5200"/>
              <a:buNone/>
              <a:defRPr sz="5200">
                <a:solidFill>
                  <a:srgbClr val="191919"/>
                </a:solidFill>
              </a:defRPr>
            </a:lvl9pPr>
          </a:lstStyle>
          <a:p>
            <a:endParaRPr/>
          </a:p>
        </p:txBody>
      </p:sp>
      <p:sp>
        <p:nvSpPr>
          <p:cNvPr id="38" name="Google Shape;38;p2"/>
          <p:cNvSpPr txBox="1">
            <a:spLocks noGrp="1"/>
          </p:cNvSpPr>
          <p:nvPr>
            <p:ph type="subTitle" idx="1"/>
          </p:nvPr>
        </p:nvSpPr>
        <p:spPr>
          <a:xfrm>
            <a:off x="972350" y="3172050"/>
            <a:ext cx="7198800" cy="4095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70"/>
        <p:cNvGrpSpPr/>
        <p:nvPr/>
      </p:nvGrpSpPr>
      <p:grpSpPr>
        <a:xfrm>
          <a:off x="0" y="0"/>
          <a:ext cx="0" cy="0"/>
          <a:chOff x="0" y="0"/>
          <a:chExt cx="0" cy="0"/>
        </a:xfrm>
      </p:grpSpPr>
      <p:sp>
        <p:nvSpPr>
          <p:cNvPr id="71" name="Google Shape;71;p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a:endParaRPr/>
          </a:p>
        </p:txBody>
      </p:sp>
      <p:sp>
        <p:nvSpPr>
          <p:cNvPr id="72" name="Google Shape;72;p4"/>
          <p:cNvSpPr txBox="1">
            <a:spLocks noGrp="1"/>
          </p:cNvSpPr>
          <p:nvPr>
            <p:ph type="body" idx="1"/>
          </p:nvPr>
        </p:nvSpPr>
        <p:spPr>
          <a:xfrm>
            <a:off x="720000" y="1152475"/>
            <a:ext cx="7704000" cy="3228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a:lvl1pPr>
            <a:lvl2pPr marL="914400" lvl="1" indent="-304800" rtl="0">
              <a:lnSpc>
                <a:spcPct val="100000"/>
              </a:lnSpc>
              <a:spcBef>
                <a:spcPts val="0"/>
              </a:spcBef>
              <a:spcAft>
                <a:spcPts val="0"/>
              </a:spcAft>
              <a:buSzPts val="1200"/>
              <a:buChar char="○"/>
              <a:defRPr/>
            </a:lvl2pPr>
            <a:lvl3pPr marL="1371600" lvl="2" indent="-304800" rtl="0">
              <a:lnSpc>
                <a:spcPct val="100000"/>
              </a:lnSpc>
              <a:spcBef>
                <a:spcPts val="0"/>
              </a:spcBef>
              <a:spcAft>
                <a:spcPts val="0"/>
              </a:spcAft>
              <a:buSzPts val="1200"/>
              <a:buChar char="■"/>
              <a:defRPr/>
            </a:lvl3pPr>
            <a:lvl4pPr marL="1828800" lvl="3" indent="-304800" rtl="0">
              <a:lnSpc>
                <a:spcPct val="100000"/>
              </a:lnSpc>
              <a:spcBef>
                <a:spcPts val="0"/>
              </a:spcBef>
              <a:spcAft>
                <a:spcPts val="0"/>
              </a:spcAft>
              <a:buSzPts val="1200"/>
              <a:buChar char="●"/>
              <a:defRPr/>
            </a:lvl4pPr>
            <a:lvl5pPr marL="2286000" lvl="4" indent="-304800" rtl="0">
              <a:lnSpc>
                <a:spcPct val="100000"/>
              </a:lnSpc>
              <a:spcBef>
                <a:spcPts val="0"/>
              </a:spcBef>
              <a:spcAft>
                <a:spcPts val="0"/>
              </a:spcAft>
              <a:buSzPts val="1200"/>
              <a:buChar char="○"/>
              <a:defRPr/>
            </a:lvl5pPr>
            <a:lvl6pPr marL="2743200" lvl="5" indent="-304800" rtl="0">
              <a:lnSpc>
                <a:spcPct val="100000"/>
              </a:lnSpc>
              <a:spcBef>
                <a:spcPts val="0"/>
              </a:spcBef>
              <a:spcAft>
                <a:spcPts val="0"/>
              </a:spcAft>
              <a:buSzPts val="1200"/>
              <a:buChar char="■"/>
              <a:defRPr/>
            </a:lvl6pPr>
            <a:lvl7pPr marL="3200400" lvl="6" indent="-304800" rtl="0">
              <a:lnSpc>
                <a:spcPct val="100000"/>
              </a:lnSpc>
              <a:spcBef>
                <a:spcPts val="0"/>
              </a:spcBef>
              <a:spcAft>
                <a:spcPts val="0"/>
              </a:spcAft>
              <a:buSzPts val="1200"/>
              <a:buChar char="●"/>
              <a:defRPr/>
            </a:lvl7pPr>
            <a:lvl8pPr marL="3657600" lvl="7" indent="-304800" rtl="0">
              <a:lnSpc>
                <a:spcPct val="100000"/>
              </a:lnSpc>
              <a:spcBef>
                <a:spcPts val="0"/>
              </a:spcBef>
              <a:spcAft>
                <a:spcPts val="0"/>
              </a:spcAft>
              <a:buSzPts val="1200"/>
              <a:buChar char="○"/>
              <a:defRPr/>
            </a:lvl8pPr>
            <a:lvl9pPr marL="4114800" lvl="8" indent="-304800" rtl="0">
              <a:lnSpc>
                <a:spcPct val="100000"/>
              </a:lnSpc>
              <a:spcBef>
                <a:spcPts val="0"/>
              </a:spcBef>
              <a:spcAft>
                <a:spcPts val="0"/>
              </a:spcAft>
              <a:buSzPts val="1200"/>
              <a:buChar char="■"/>
              <a:defRPr/>
            </a:lvl9pPr>
          </a:lstStyle>
          <a:p>
            <a:endParaRPr/>
          </a:p>
        </p:txBody>
      </p:sp>
      <p:grpSp>
        <p:nvGrpSpPr>
          <p:cNvPr id="73" name="Google Shape;73;p4"/>
          <p:cNvGrpSpPr/>
          <p:nvPr/>
        </p:nvGrpSpPr>
        <p:grpSpPr>
          <a:xfrm>
            <a:off x="-774404" y="-606025"/>
            <a:ext cx="11280779" cy="7389096"/>
            <a:chOff x="-774404" y="-606025"/>
            <a:chExt cx="11280779" cy="7389096"/>
          </a:xfrm>
        </p:grpSpPr>
        <p:sp>
          <p:nvSpPr>
            <p:cNvPr id="74" name="Google Shape;74;p4"/>
            <p:cNvSpPr/>
            <p:nvPr/>
          </p:nvSpPr>
          <p:spPr>
            <a:xfrm rot="2263832">
              <a:off x="-536086" y="4155353"/>
              <a:ext cx="1235767" cy="1201146"/>
            </a:xfrm>
            <a:custGeom>
              <a:avLst/>
              <a:gdLst/>
              <a:ahLst/>
              <a:cxnLst/>
              <a:rect l="l" t="t" r="r" b="b"/>
              <a:pathLst>
                <a:path w="10387" h="10096" extrusionOk="0">
                  <a:moveTo>
                    <a:pt x="3597" y="0"/>
                  </a:moveTo>
                  <a:cubicBezTo>
                    <a:pt x="3555" y="0"/>
                    <a:pt x="3513" y="1"/>
                    <a:pt x="3472" y="4"/>
                  </a:cubicBezTo>
                  <a:cubicBezTo>
                    <a:pt x="3019" y="42"/>
                    <a:pt x="2595" y="239"/>
                    <a:pt x="2179" y="438"/>
                  </a:cubicBezTo>
                  <a:cubicBezTo>
                    <a:pt x="1690" y="692"/>
                    <a:pt x="1180" y="966"/>
                    <a:pt x="832" y="1392"/>
                  </a:cubicBezTo>
                  <a:cubicBezTo>
                    <a:pt x="481" y="1815"/>
                    <a:pt x="302" y="2354"/>
                    <a:pt x="209" y="2891"/>
                  </a:cubicBezTo>
                  <a:cubicBezTo>
                    <a:pt x="1" y="3966"/>
                    <a:pt x="75" y="5098"/>
                    <a:pt x="424" y="6135"/>
                  </a:cubicBezTo>
                  <a:cubicBezTo>
                    <a:pt x="567" y="6588"/>
                    <a:pt x="775" y="7023"/>
                    <a:pt x="1058" y="7401"/>
                  </a:cubicBezTo>
                  <a:cubicBezTo>
                    <a:pt x="1434" y="7910"/>
                    <a:pt x="1952" y="8307"/>
                    <a:pt x="2491" y="8626"/>
                  </a:cubicBezTo>
                  <a:cubicBezTo>
                    <a:pt x="3019" y="8947"/>
                    <a:pt x="3576" y="9203"/>
                    <a:pt x="4160" y="9409"/>
                  </a:cubicBezTo>
                  <a:cubicBezTo>
                    <a:pt x="5444" y="9853"/>
                    <a:pt x="6793" y="9966"/>
                    <a:pt x="8143" y="10088"/>
                  </a:cubicBezTo>
                  <a:cubicBezTo>
                    <a:pt x="8203" y="10093"/>
                    <a:pt x="8263" y="10096"/>
                    <a:pt x="8321" y="10096"/>
                  </a:cubicBezTo>
                  <a:cubicBezTo>
                    <a:pt x="9251" y="10096"/>
                    <a:pt x="9814" y="9456"/>
                    <a:pt x="10151" y="8533"/>
                  </a:cubicBezTo>
                  <a:cubicBezTo>
                    <a:pt x="10387" y="7872"/>
                    <a:pt x="10368" y="7145"/>
                    <a:pt x="10246" y="6448"/>
                  </a:cubicBezTo>
                  <a:cubicBezTo>
                    <a:pt x="9755" y="3466"/>
                    <a:pt x="7377" y="882"/>
                    <a:pt x="4454" y="126"/>
                  </a:cubicBezTo>
                  <a:cubicBezTo>
                    <a:pt x="4173" y="53"/>
                    <a:pt x="3886" y="0"/>
                    <a:pt x="359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4"/>
            <p:cNvSpPr/>
            <p:nvPr/>
          </p:nvSpPr>
          <p:spPr>
            <a:xfrm rot="1460025">
              <a:off x="59295" y="3725890"/>
              <a:ext cx="532161" cy="402601"/>
            </a:xfrm>
            <a:custGeom>
              <a:avLst/>
              <a:gdLst/>
              <a:ahLst/>
              <a:cxnLst/>
              <a:rect l="l" t="t" r="r" b="b"/>
              <a:pathLst>
                <a:path w="4473" h="3384" extrusionOk="0">
                  <a:moveTo>
                    <a:pt x="1867" y="0"/>
                  </a:moveTo>
                  <a:cubicBezTo>
                    <a:pt x="1808" y="0"/>
                    <a:pt x="1748" y="4"/>
                    <a:pt x="1690" y="11"/>
                  </a:cubicBezTo>
                  <a:cubicBezTo>
                    <a:pt x="634" y="144"/>
                    <a:pt x="0" y="1559"/>
                    <a:pt x="265" y="2513"/>
                  </a:cubicBezTo>
                  <a:cubicBezTo>
                    <a:pt x="313" y="2700"/>
                    <a:pt x="408" y="2897"/>
                    <a:pt x="548" y="3031"/>
                  </a:cubicBezTo>
                  <a:cubicBezTo>
                    <a:pt x="804" y="3267"/>
                    <a:pt x="1171" y="3294"/>
                    <a:pt x="1520" y="3314"/>
                  </a:cubicBezTo>
                  <a:cubicBezTo>
                    <a:pt x="1794" y="3332"/>
                    <a:pt x="2068" y="3350"/>
                    <a:pt x="2351" y="3362"/>
                  </a:cubicBezTo>
                  <a:cubicBezTo>
                    <a:pt x="2523" y="3372"/>
                    <a:pt x="2698" y="3383"/>
                    <a:pt x="2872" y="3383"/>
                  </a:cubicBezTo>
                  <a:cubicBezTo>
                    <a:pt x="3147" y="3383"/>
                    <a:pt x="3421" y="3356"/>
                    <a:pt x="3680" y="3257"/>
                  </a:cubicBezTo>
                  <a:cubicBezTo>
                    <a:pt x="4105" y="3106"/>
                    <a:pt x="4472" y="2728"/>
                    <a:pt x="4472" y="2275"/>
                  </a:cubicBezTo>
                  <a:cubicBezTo>
                    <a:pt x="4472" y="2087"/>
                    <a:pt x="4407" y="1899"/>
                    <a:pt x="4323" y="1720"/>
                  </a:cubicBezTo>
                  <a:cubicBezTo>
                    <a:pt x="3930" y="920"/>
                    <a:pt x="2851" y="0"/>
                    <a:pt x="18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4"/>
            <p:cNvSpPr/>
            <p:nvPr/>
          </p:nvSpPr>
          <p:spPr>
            <a:xfrm>
              <a:off x="7125975" y="-606025"/>
              <a:ext cx="1664902" cy="1117117"/>
            </a:xfrm>
            <a:custGeom>
              <a:avLst/>
              <a:gdLst/>
              <a:ahLst/>
              <a:cxnLst/>
              <a:rect l="l" t="t" r="r" b="b"/>
              <a:pathLst>
                <a:path w="7530" h="8051" extrusionOk="0">
                  <a:moveTo>
                    <a:pt x="3331" y="1"/>
                  </a:moveTo>
                  <a:cubicBezTo>
                    <a:pt x="3087" y="1"/>
                    <a:pt x="2842" y="21"/>
                    <a:pt x="2605" y="48"/>
                  </a:cubicBezTo>
                  <a:cubicBezTo>
                    <a:pt x="1210" y="218"/>
                    <a:pt x="426" y="1916"/>
                    <a:pt x="227" y="3153"/>
                  </a:cubicBezTo>
                  <a:cubicBezTo>
                    <a:pt x="1" y="4473"/>
                    <a:pt x="426" y="5908"/>
                    <a:pt x="1359" y="6870"/>
                  </a:cubicBezTo>
                  <a:cubicBezTo>
                    <a:pt x="2095" y="7615"/>
                    <a:pt x="3143" y="8050"/>
                    <a:pt x="4180" y="8050"/>
                  </a:cubicBezTo>
                  <a:cubicBezTo>
                    <a:pt x="4484" y="8050"/>
                    <a:pt x="4776" y="8012"/>
                    <a:pt x="5068" y="7937"/>
                  </a:cubicBezTo>
                  <a:cubicBezTo>
                    <a:pt x="5473" y="7833"/>
                    <a:pt x="5870" y="7663"/>
                    <a:pt x="6191" y="7389"/>
                  </a:cubicBezTo>
                  <a:cubicBezTo>
                    <a:pt x="6710" y="6945"/>
                    <a:pt x="7011" y="6284"/>
                    <a:pt x="7190" y="5625"/>
                  </a:cubicBezTo>
                  <a:cubicBezTo>
                    <a:pt x="7529" y="4314"/>
                    <a:pt x="7464" y="2851"/>
                    <a:pt x="6757" y="1699"/>
                  </a:cubicBezTo>
                  <a:cubicBezTo>
                    <a:pt x="6257" y="888"/>
                    <a:pt x="5491" y="408"/>
                    <a:pt x="4642" y="171"/>
                  </a:cubicBezTo>
                  <a:cubicBezTo>
                    <a:pt x="4219" y="57"/>
                    <a:pt x="3775" y="1"/>
                    <a:pt x="333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4"/>
            <p:cNvSpPr/>
            <p:nvPr/>
          </p:nvSpPr>
          <p:spPr>
            <a:xfrm rot="2860825" flipH="1">
              <a:off x="8151765" y="4122046"/>
              <a:ext cx="1750761" cy="2406991"/>
            </a:xfrm>
            <a:custGeom>
              <a:avLst/>
              <a:gdLst/>
              <a:ahLst/>
              <a:cxnLst/>
              <a:rect l="l" t="t" r="r" b="b"/>
              <a:pathLst>
                <a:path w="8596" h="11818" extrusionOk="0">
                  <a:moveTo>
                    <a:pt x="5616" y="1"/>
                  </a:moveTo>
                  <a:cubicBezTo>
                    <a:pt x="5323" y="1"/>
                    <a:pt x="5031" y="50"/>
                    <a:pt x="4755" y="154"/>
                  </a:cubicBezTo>
                  <a:cubicBezTo>
                    <a:pt x="3388" y="682"/>
                    <a:pt x="2727" y="2210"/>
                    <a:pt x="2301" y="3607"/>
                  </a:cubicBezTo>
                  <a:cubicBezTo>
                    <a:pt x="2057" y="4429"/>
                    <a:pt x="1830" y="5278"/>
                    <a:pt x="1416" y="6032"/>
                  </a:cubicBezTo>
                  <a:cubicBezTo>
                    <a:pt x="1076" y="6673"/>
                    <a:pt x="1" y="7664"/>
                    <a:pt x="114" y="8532"/>
                  </a:cubicBezTo>
                  <a:cubicBezTo>
                    <a:pt x="302" y="9994"/>
                    <a:pt x="1848" y="10871"/>
                    <a:pt x="3245" y="11362"/>
                  </a:cubicBezTo>
                  <a:cubicBezTo>
                    <a:pt x="4176" y="11687"/>
                    <a:pt x="5175" y="11818"/>
                    <a:pt x="6016" y="11818"/>
                  </a:cubicBezTo>
                  <a:cubicBezTo>
                    <a:pt x="6930" y="11818"/>
                    <a:pt x="7655" y="11663"/>
                    <a:pt x="7896" y="11437"/>
                  </a:cubicBezTo>
                  <a:cubicBezTo>
                    <a:pt x="8596" y="10796"/>
                    <a:pt x="8075" y="9542"/>
                    <a:pt x="7973" y="8597"/>
                  </a:cubicBezTo>
                  <a:cubicBezTo>
                    <a:pt x="7896" y="7882"/>
                    <a:pt x="7237" y="6872"/>
                    <a:pt x="7622" y="6249"/>
                  </a:cubicBezTo>
                  <a:cubicBezTo>
                    <a:pt x="7783" y="5994"/>
                    <a:pt x="8000" y="5776"/>
                    <a:pt x="8075" y="5484"/>
                  </a:cubicBezTo>
                  <a:cubicBezTo>
                    <a:pt x="8256" y="4861"/>
                    <a:pt x="7699" y="4221"/>
                    <a:pt x="7803" y="3580"/>
                  </a:cubicBezTo>
                  <a:cubicBezTo>
                    <a:pt x="7860" y="3249"/>
                    <a:pt x="8075" y="2975"/>
                    <a:pt x="8170" y="2654"/>
                  </a:cubicBezTo>
                  <a:cubicBezTo>
                    <a:pt x="8292" y="2258"/>
                    <a:pt x="8199" y="1814"/>
                    <a:pt x="8018" y="1438"/>
                  </a:cubicBezTo>
                  <a:cubicBezTo>
                    <a:pt x="7582" y="551"/>
                    <a:pt x="6594" y="1"/>
                    <a:pt x="56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4"/>
            <p:cNvSpPr/>
            <p:nvPr/>
          </p:nvSpPr>
          <p:spPr>
            <a:xfrm rot="-7247198">
              <a:off x="6483548" y="-320735"/>
              <a:ext cx="1012621" cy="613260"/>
            </a:xfrm>
            <a:custGeom>
              <a:avLst/>
              <a:gdLst/>
              <a:ahLst/>
              <a:cxnLst/>
              <a:rect l="l" t="t" r="r" b="b"/>
              <a:pathLst>
                <a:path w="12209" h="8912" extrusionOk="0">
                  <a:moveTo>
                    <a:pt x="4982" y="0"/>
                  </a:moveTo>
                  <a:cubicBezTo>
                    <a:pt x="4585" y="0"/>
                    <a:pt x="4198" y="86"/>
                    <a:pt x="3822" y="191"/>
                  </a:cubicBezTo>
                  <a:cubicBezTo>
                    <a:pt x="3134" y="379"/>
                    <a:pt x="2434" y="653"/>
                    <a:pt x="1925" y="1171"/>
                  </a:cubicBezTo>
                  <a:cubicBezTo>
                    <a:pt x="1436" y="1671"/>
                    <a:pt x="1171" y="2351"/>
                    <a:pt x="915" y="3010"/>
                  </a:cubicBezTo>
                  <a:cubicBezTo>
                    <a:pt x="575" y="3906"/>
                    <a:pt x="227" y="4821"/>
                    <a:pt x="86" y="5774"/>
                  </a:cubicBezTo>
                  <a:cubicBezTo>
                    <a:pt x="0" y="6361"/>
                    <a:pt x="0" y="7010"/>
                    <a:pt x="349" y="7502"/>
                  </a:cubicBezTo>
                  <a:cubicBezTo>
                    <a:pt x="744" y="8047"/>
                    <a:pt x="1435" y="8381"/>
                    <a:pt x="2108" y="8381"/>
                  </a:cubicBezTo>
                  <a:cubicBezTo>
                    <a:pt x="2144" y="8381"/>
                    <a:pt x="2181" y="8380"/>
                    <a:pt x="2217" y="8378"/>
                  </a:cubicBezTo>
                  <a:cubicBezTo>
                    <a:pt x="2445" y="8367"/>
                    <a:pt x="2676" y="8361"/>
                    <a:pt x="2909" y="8361"/>
                  </a:cubicBezTo>
                  <a:cubicBezTo>
                    <a:pt x="4566" y="8361"/>
                    <a:pt x="6344" y="8630"/>
                    <a:pt x="8172" y="8878"/>
                  </a:cubicBezTo>
                  <a:cubicBezTo>
                    <a:pt x="8336" y="8900"/>
                    <a:pt x="8517" y="8911"/>
                    <a:pt x="8707" y="8911"/>
                  </a:cubicBezTo>
                  <a:cubicBezTo>
                    <a:pt x="9518" y="8911"/>
                    <a:pt x="10492" y="8705"/>
                    <a:pt x="11059" y="8208"/>
                  </a:cubicBezTo>
                  <a:cubicBezTo>
                    <a:pt x="11747" y="7606"/>
                    <a:pt x="12209" y="6379"/>
                    <a:pt x="11831" y="5521"/>
                  </a:cubicBezTo>
                  <a:cubicBezTo>
                    <a:pt x="11643" y="5086"/>
                    <a:pt x="11256" y="4755"/>
                    <a:pt x="10898" y="4436"/>
                  </a:cubicBezTo>
                  <a:cubicBezTo>
                    <a:pt x="10237" y="3850"/>
                    <a:pt x="9596" y="3227"/>
                    <a:pt x="8982" y="2577"/>
                  </a:cubicBezTo>
                  <a:cubicBezTo>
                    <a:pt x="8416" y="1982"/>
                    <a:pt x="7877" y="1368"/>
                    <a:pt x="7228" y="870"/>
                  </a:cubicBezTo>
                  <a:cubicBezTo>
                    <a:pt x="6576" y="379"/>
                    <a:pt x="5803" y="9"/>
                    <a:pt x="49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9" name="Google Shape;79;p4"/>
          <p:cNvSpPr/>
          <p:nvPr/>
        </p:nvSpPr>
        <p:spPr>
          <a:xfrm rot="-5238025">
            <a:off x="78448" y="-102988"/>
            <a:ext cx="790928" cy="788669"/>
          </a:xfrm>
          <a:custGeom>
            <a:avLst/>
            <a:gdLst/>
            <a:ahLst/>
            <a:cxnLst/>
            <a:rect l="l" t="t" r="r" b="b"/>
            <a:pathLst>
              <a:path w="4464" h="4451" extrusionOk="0">
                <a:moveTo>
                  <a:pt x="2560" y="0"/>
                </a:moveTo>
                <a:cubicBezTo>
                  <a:pt x="1620" y="0"/>
                  <a:pt x="658" y="276"/>
                  <a:pt x="1" y="941"/>
                </a:cubicBezTo>
                <a:cubicBezTo>
                  <a:pt x="80" y="920"/>
                  <a:pt x="160" y="911"/>
                  <a:pt x="240" y="911"/>
                </a:cubicBezTo>
                <a:cubicBezTo>
                  <a:pt x="619" y="911"/>
                  <a:pt x="1009" y="1111"/>
                  <a:pt x="1398" y="1111"/>
                </a:cubicBezTo>
                <a:cubicBezTo>
                  <a:pt x="1887" y="1101"/>
                  <a:pt x="2346" y="788"/>
                  <a:pt x="2822" y="788"/>
                </a:cubicBezTo>
                <a:cubicBezTo>
                  <a:pt x="2888" y="788"/>
                  <a:pt x="2954" y="794"/>
                  <a:pt x="3021" y="808"/>
                </a:cubicBezTo>
                <a:cubicBezTo>
                  <a:pt x="2333" y="1421"/>
                  <a:pt x="1606" y="2092"/>
                  <a:pt x="1332" y="2968"/>
                </a:cubicBezTo>
                <a:cubicBezTo>
                  <a:pt x="1237" y="3242"/>
                  <a:pt x="1201" y="3525"/>
                  <a:pt x="1106" y="3790"/>
                </a:cubicBezTo>
                <a:cubicBezTo>
                  <a:pt x="1416" y="3591"/>
                  <a:pt x="1767" y="3459"/>
                  <a:pt x="2086" y="3289"/>
                </a:cubicBezTo>
                <a:cubicBezTo>
                  <a:pt x="2417" y="3120"/>
                  <a:pt x="2738" y="2893"/>
                  <a:pt x="2899" y="2563"/>
                </a:cubicBezTo>
                <a:cubicBezTo>
                  <a:pt x="3144" y="2092"/>
                  <a:pt x="3040" y="1487"/>
                  <a:pt x="3341" y="1043"/>
                </a:cubicBezTo>
                <a:lnTo>
                  <a:pt x="3341" y="1043"/>
                </a:lnTo>
                <a:cubicBezTo>
                  <a:pt x="3021" y="2187"/>
                  <a:pt x="3227" y="3477"/>
                  <a:pt x="3907" y="4451"/>
                </a:cubicBezTo>
                <a:cubicBezTo>
                  <a:pt x="3861" y="4129"/>
                  <a:pt x="3880" y="3808"/>
                  <a:pt x="3963" y="3498"/>
                </a:cubicBezTo>
                <a:cubicBezTo>
                  <a:pt x="4031" y="3262"/>
                  <a:pt x="4124" y="3024"/>
                  <a:pt x="4097" y="2789"/>
                </a:cubicBezTo>
                <a:cubicBezTo>
                  <a:pt x="4088" y="2685"/>
                  <a:pt x="4049" y="2592"/>
                  <a:pt x="4031" y="2488"/>
                </a:cubicBezTo>
                <a:cubicBezTo>
                  <a:pt x="3975" y="2157"/>
                  <a:pt x="4115" y="1827"/>
                  <a:pt x="4228" y="1507"/>
                </a:cubicBezTo>
                <a:cubicBezTo>
                  <a:pt x="4371" y="1129"/>
                  <a:pt x="4464" y="724"/>
                  <a:pt x="4124" y="441"/>
                </a:cubicBezTo>
                <a:cubicBezTo>
                  <a:pt x="3784" y="158"/>
                  <a:pt x="3379" y="54"/>
                  <a:pt x="2944" y="15"/>
                </a:cubicBezTo>
                <a:cubicBezTo>
                  <a:pt x="2817" y="5"/>
                  <a:pt x="2689" y="0"/>
                  <a:pt x="25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4"/>
          <p:cNvGrpSpPr/>
          <p:nvPr/>
        </p:nvGrpSpPr>
        <p:grpSpPr>
          <a:xfrm>
            <a:off x="3339876" y="4775400"/>
            <a:ext cx="1764541" cy="701264"/>
            <a:chOff x="3339876" y="4775400"/>
            <a:chExt cx="1764541" cy="701264"/>
          </a:xfrm>
        </p:grpSpPr>
        <p:sp>
          <p:nvSpPr>
            <p:cNvPr id="81" name="Google Shape;81;p4"/>
            <p:cNvSpPr/>
            <p:nvPr/>
          </p:nvSpPr>
          <p:spPr>
            <a:xfrm rot="59">
              <a:off x="3339876" y="4775415"/>
              <a:ext cx="1764536" cy="613257"/>
            </a:xfrm>
            <a:custGeom>
              <a:avLst/>
              <a:gdLst/>
              <a:ahLst/>
              <a:cxnLst/>
              <a:rect l="l" t="t" r="r" b="b"/>
              <a:pathLst>
                <a:path w="12209" h="8912" extrusionOk="0">
                  <a:moveTo>
                    <a:pt x="4982" y="0"/>
                  </a:moveTo>
                  <a:cubicBezTo>
                    <a:pt x="4585" y="0"/>
                    <a:pt x="4198" y="86"/>
                    <a:pt x="3822" y="191"/>
                  </a:cubicBezTo>
                  <a:cubicBezTo>
                    <a:pt x="3134" y="379"/>
                    <a:pt x="2434" y="653"/>
                    <a:pt x="1925" y="1171"/>
                  </a:cubicBezTo>
                  <a:cubicBezTo>
                    <a:pt x="1436" y="1671"/>
                    <a:pt x="1171" y="2351"/>
                    <a:pt x="915" y="3010"/>
                  </a:cubicBezTo>
                  <a:cubicBezTo>
                    <a:pt x="575" y="3906"/>
                    <a:pt x="227" y="4821"/>
                    <a:pt x="86" y="5774"/>
                  </a:cubicBezTo>
                  <a:cubicBezTo>
                    <a:pt x="0" y="6361"/>
                    <a:pt x="0" y="7010"/>
                    <a:pt x="349" y="7502"/>
                  </a:cubicBezTo>
                  <a:cubicBezTo>
                    <a:pt x="744" y="8047"/>
                    <a:pt x="1435" y="8381"/>
                    <a:pt x="2108" y="8381"/>
                  </a:cubicBezTo>
                  <a:cubicBezTo>
                    <a:pt x="2144" y="8381"/>
                    <a:pt x="2181" y="8380"/>
                    <a:pt x="2217" y="8378"/>
                  </a:cubicBezTo>
                  <a:cubicBezTo>
                    <a:pt x="2445" y="8367"/>
                    <a:pt x="2676" y="8361"/>
                    <a:pt x="2909" y="8361"/>
                  </a:cubicBezTo>
                  <a:cubicBezTo>
                    <a:pt x="4566" y="8361"/>
                    <a:pt x="6344" y="8630"/>
                    <a:pt x="8172" y="8878"/>
                  </a:cubicBezTo>
                  <a:cubicBezTo>
                    <a:pt x="8336" y="8900"/>
                    <a:pt x="8517" y="8911"/>
                    <a:pt x="8707" y="8911"/>
                  </a:cubicBezTo>
                  <a:cubicBezTo>
                    <a:pt x="9518" y="8911"/>
                    <a:pt x="10492" y="8705"/>
                    <a:pt x="11059" y="8208"/>
                  </a:cubicBezTo>
                  <a:cubicBezTo>
                    <a:pt x="11747" y="7606"/>
                    <a:pt x="12209" y="6379"/>
                    <a:pt x="11831" y="5521"/>
                  </a:cubicBezTo>
                  <a:cubicBezTo>
                    <a:pt x="11643" y="5086"/>
                    <a:pt x="11256" y="4755"/>
                    <a:pt x="10898" y="4436"/>
                  </a:cubicBezTo>
                  <a:cubicBezTo>
                    <a:pt x="10237" y="3850"/>
                    <a:pt x="9596" y="3227"/>
                    <a:pt x="8982" y="2577"/>
                  </a:cubicBezTo>
                  <a:cubicBezTo>
                    <a:pt x="8416" y="1982"/>
                    <a:pt x="7877" y="1368"/>
                    <a:pt x="7228" y="870"/>
                  </a:cubicBezTo>
                  <a:cubicBezTo>
                    <a:pt x="6576" y="379"/>
                    <a:pt x="5803" y="9"/>
                    <a:pt x="498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4"/>
            <p:cNvSpPr/>
            <p:nvPr/>
          </p:nvSpPr>
          <p:spPr>
            <a:xfrm rot="59">
              <a:off x="3339881" y="4863392"/>
              <a:ext cx="1764536" cy="613257"/>
            </a:xfrm>
            <a:custGeom>
              <a:avLst/>
              <a:gdLst/>
              <a:ahLst/>
              <a:cxnLst/>
              <a:rect l="l" t="t" r="r" b="b"/>
              <a:pathLst>
                <a:path w="12209" h="8912" extrusionOk="0">
                  <a:moveTo>
                    <a:pt x="4982" y="0"/>
                  </a:moveTo>
                  <a:cubicBezTo>
                    <a:pt x="4585" y="0"/>
                    <a:pt x="4198" y="86"/>
                    <a:pt x="3822" y="191"/>
                  </a:cubicBezTo>
                  <a:cubicBezTo>
                    <a:pt x="3134" y="379"/>
                    <a:pt x="2434" y="653"/>
                    <a:pt x="1925" y="1171"/>
                  </a:cubicBezTo>
                  <a:cubicBezTo>
                    <a:pt x="1436" y="1671"/>
                    <a:pt x="1171" y="2351"/>
                    <a:pt x="915" y="3010"/>
                  </a:cubicBezTo>
                  <a:cubicBezTo>
                    <a:pt x="575" y="3906"/>
                    <a:pt x="227" y="4821"/>
                    <a:pt x="86" y="5774"/>
                  </a:cubicBezTo>
                  <a:cubicBezTo>
                    <a:pt x="0" y="6361"/>
                    <a:pt x="0" y="7010"/>
                    <a:pt x="349" y="7502"/>
                  </a:cubicBezTo>
                  <a:cubicBezTo>
                    <a:pt x="744" y="8047"/>
                    <a:pt x="1435" y="8381"/>
                    <a:pt x="2108" y="8381"/>
                  </a:cubicBezTo>
                  <a:cubicBezTo>
                    <a:pt x="2144" y="8381"/>
                    <a:pt x="2181" y="8380"/>
                    <a:pt x="2217" y="8378"/>
                  </a:cubicBezTo>
                  <a:cubicBezTo>
                    <a:pt x="2445" y="8367"/>
                    <a:pt x="2676" y="8361"/>
                    <a:pt x="2909" y="8361"/>
                  </a:cubicBezTo>
                  <a:cubicBezTo>
                    <a:pt x="4566" y="8361"/>
                    <a:pt x="6344" y="8630"/>
                    <a:pt x="8172" y="8878"/>
                  </a:cubicBezTo>
                  <a:cubicBezTo>
                    <a:pt x="8336" y="8900"/>
                    <a:pt x="8517" y="8911"/>
                    <a:pt x="8707" y="8911"/>
                  </a:cubicBezTo>
                  <a:cubicBezTo>
                    <a:pt x="9518" y="8911"/>
                    <a:pt x="10492" y="8705"/>
                    <a:pt x="11059" y="8208"/>
                  </a:cubicBezTo>
                  <a:cubicBezTo>
                    <a:pt x="11747" y="7606"/>
                    <a:pt x="12209" y="6379"/>
                    <a:pt x="11831" y="5521"/>
                  </a:cubicBezTo>
                  <a:cubicBezTo>
                    <a:pt x="11643" y="5086"/>
                    <a:pt x="11256" y="4755"/>
                    <a:pt x="10898" y="4436"/>
                  </a:cubicBezTo>
                  <a:cubicBezTo>
                    <a:pt x="10237" y="3850"/>
                    <a:pt x="9596" y="3227"/>
                    <a:pt x="8982" y="2577"/>
                  </a:cubicBezTo>
                  <a:cubicBezTo>
                    <a:pt x="8416" y="1982"/>
                    <a:pt x="7877" y="1368"/>
                    <a:pt x="7228" y="870"/>
                  </a:cubicBezTo>
                  <a:cubicBezTo>
                    <a:pt x="6576" y="379"/>
                    <a:pt x="5803" y="9"/>
                    <a:pt x="4982"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 name="Google Shape;83;p4"/>
          <p:cNvGrpSpPr/>
          <p:nvPr/>
        </p:nvGrpSpPr>
        <p:grpSpPr>
          <a:xfrm rot="10666806">
            <a:off x="8151360" y="4190176"/>
            <a:ext cx="974914" cy="934781"/>
            <a:chOff x="7839705" y="3144897"/>
            <a:chExt cx="311320" cy="298514"/>
          </a:xfrm>
        </p:grpSpPr>
        <p:sp>
          <p:nvSpPr>
            <p:cNvPr id="84" name="Google Shape;84;p4"/>
            <p:cNvSpPr/>
            <p:nvPr/>
          </p:nvSpPr>
          <p:spPr>
            <a:xfrm>
              <a:off x="7890114" y="3144897"/>
              <a:ext cx="260912" cy="122899"/>
            </a:xfrm>
            <a:custGeom>
              <a:avLst/>
              <a:gdLst/>
              <a:ahLst/>
              <a:cxnLst/>
              <a:rect l="l" t="t" r="r" b="b"/>
              <a:pathLst>
                <a:path w="5766" h="2716" extrusionOk="0">
                  <a:moveTo>
                    <a:pt x="687" y="57"/>
                  </a:moveTo>
                  <a:cubicBezTo>
                    <a:pt x="734" y="57"/>
                    <a:pt x="781" y="59"/>
                    <a:pt x="829" y="64"/>
                  </a:cubicBezTo>
                  <a:cubicBezTo>
                    <a:pt x="1124" y="84"/>
                    <a:pt x="1303" y="281"/>
                    <a:pt x="1547" y="424"/>
                  </a:cubicBezTo>
                  <a:cubicBezTo>
                    <a:pt x="1680" y="502"/>
                    <a:pt x="1818" y="531"/>
                    <a:pt x="1959" y="531"/>
                  </a:cubicBezTo>
                  <a:cubicBezTo>
                    <a:pt x="2290" y="531"/>
                    <a:pt x="2636" y="372"/>
                    <a:pt x="2953" y="320"/>
                  </a:cubicBezTo>
                  <a:cubicBezTo>
                    <a:pt x="3017" y="309"/>
                    <a:pt x="3080" y="304"/>
                    <a:pt x="3141" y="304"/>
                  </a:cubicBezTo>
                  <a:cubicBezTo>
                    <a:pt x="3636" y="304"/>
                    <a:pt x="4067" y="622"/>
                    <a:pt x="4443" y="924"/>
                  </a:cubicBezTo>
                  <a:cubicBezTo>
                    <a:pt x="4798" y="1207"/>
                    <a:pt x="5176" y="1507"/>
                    <a:pt x="5635" y="1581"/>
                  </a:cubicBezTo>
                  <a:lnTo>
                    <a:pt x="5635" y="1581"/>
                  </a:lnTo>
                  <a:cubicBezTo>
                    <a:pt x="5475" y="1678"/>
                    <a:pt x="5313" y="1774"/>
                    <a:pt x="5148" y="1867"/>
                  </a:cubicBezTo>
                  <a:lnTo>
                    <a:pt x="5148" y="1867"/>
                  </a:lnTo>
                  <a:cubicBezTo>
                    <a:pt x="4906" y="1953"/>
                    <a:pt x="4655" y="1985"/>
                    <a:pt x="4398" y="1985"/>
                  </a:cubicBezTo>
                  <a:cubicBezTo>
                    <a:pt x="3734" y="1985"/>
                    <a:pt x="3036" y="1770"/>
                    <a:pt x="2396" y="1705"/>
                  </a:cubicBezTo>
                  <a:cubicBezTo>
                    <a:pt x="1934" y="1660"/>
                    <a:pt x="1425" y="1717"/>
                    <a:pt x="1010" y="1470"/>
                  </a:cubicBezTo>
                  <a:cubicBezTo>
                    <a:pt x="773" y="1330"/>
                    <a:pt x="641" y="1094"/>
                    <a:pt x="510" y="877"/>
                  </a:cubicBezTo>
                  <a:cubicBezTo>
                    <a:pt x="364" y="631"/>
                    <a:pt x="219" y="387"/>
                    <a:pt x="75" y="150"/>
                  </a:cubicBezTo>
                  <a:lnTo>
                    <a:pt x="75" y="150"/>
                  </a:lnTo>
                  <a:cubicBezTo>
                    <a:pt x="280" y="99"/>
                    <a:pt x="480" y="57"/>
                    <a:pt x="687" y="57"/>
                  </a:cubicBezTo>
                  <a:close/>
                  <a:moveTo>
                    <a:pt x="70" y="241"/>
                  </a:moveTo>
                  <a:cubicBezTo>
                    <a:pt x="208" y="471"/>
                    <a:pt x="340" y="702"/>
                    <a:pt x="481" y="933"/>
                  </a:cubicBezTo>
                  <a:cubicBezTo>
                    <a:pt x="603" y="1139"/>
                    <a:pt x="727" y="1348"/>
                    <a:pt x="924" y="1490"/>
                  </a:cubicBezTo>
                  <a:cubicBezTo>
                    <a:pt x="1312" y="1753"/>
                    <a:pt x="1830" y="1735"/>
                    <a:pt x="2274" y="1762"/>
                  </a:cubicBezTo>
                  <a:cubicBezTo>
                    <a:pt x="2966" y="1806"/>
                    <a:pt x="3706" y="2048"/>
                    <a:pt x="4418" y="2048"/>
                  </a:cubicBezTo>
                  <a:cubicBezTo>
                    <a:pt x="4579" y="2048"/>
                    <a:pt x="4738" y="2036"/>
                    <a:pt x="4896" y="2006"/>
                  </a:cubicBezTo>
                  <a:lnTo>
                    <a:pt x="4896" y="2006"/>
                  </a:lnTo>
                  <a:cubicBezTo>
                    <a:pt x="4202" y="2375"/>
                    <a:pt x="3463" y="2659"/>
                    <a:pt x="2661" y="2659"/>
                  </a:cubicBezTo>
                  <a:cubicBezTo>
                    <a:pt x="2188" y="2659"/>
                    <a:pt x="1699" y="2554"/>
                    <a:pt x="1282" y="2319"/>
                  </a:cubicBezTo>
                  <a:cubicBezTo>
                    <a:pt x="829" y="2074"/>
                    <a:pt x="490" y="1678"/>
                    <a:pt x="302" y="1196"/>
                  </a:cubicBezTo>
                  <a:cubicBezTo>
                    <a:pt x="177" y="893"/>
                    <a:pt x="109" y="569"/>
                    <a:pt x="70" y="241"/>
                  </a:cubicBezTo>
                  <a:close/>
                  <a:moveTo>
                    <a:pt x="691" y="0"/>
                  </a:moveTo>
                  <a:cubicBezTo>
                    <a:pt x="474" y="0"/>
                    <a:pt x="259" y="48"/>
                    <a:pt x="57" y="102"/>
                  </a:cubicBezTo>
                  <a:lnTo>
                    <a:pt x="28" y="102"/>
                  </a:lnTo>
                  <a:cubicBezTo>
                    <a:pt x="10" y="111"/>
                    <a:pt x="1" y="132"/>
                    <a:pt x="10" y="141"/>
                  </a:cubicBezTo>
                  <a:cubicBezTo>
                    <a:pt x="17" y="153"/>
                    <a:pt x="25" y="166"/>
                    <a:pt x="33" y="178"/>
                  </a:cubicBezTo>
                  <a:lnTo>
                    <a:pt x="33" y="178"/>
                  </a:lnTo>
                  <a:cubicBezTo>
                    <a:pt x="75" y="659"/>
                    <a:pt x="189" y="1129"/>
                    <a:pt x="424" y="1547"/>
                  </a:cubicBezTo>
                  <a:cubicBezTo>
                    <a:pt x="650" y="1952"/>
                    <a:pt x="1010" y="2262"/>
                    <a:pt x="1425" y="2462"/>
                  </a:cubicBezTo>
                  <a:cubicBezTo>
                    <a:pt x="1813" y="2639"/>
                    <a:pt x="2225" y="2715"/>
                    <a:pt x="2638" y="2715"/>
                  </a:cubicBezTo>
                  <a:cubicBezTo>
                    <a:pt x="3188" y="2715"/>
                    <a:pt x="3743" y="2581"/>
                    <a:pt x="4255" y="2376"/>
                  </a:cubicBezTo>
                  <a:cubicBezTo>
                    <a:pt x="4563" y="2253"/>
                    <a:pt x="4862" y="2103"/>
                    <a:pt x="5152" y="1940"/>
                  </a:cubicBezTo>
                  <a:lnTo>
                    <a:pt x="5152" y="1940"/>
                  </a:lnTo>
                  <a:cubicBezTo>
                    <a:pt x="5273" y="1901"/>
                    <a:pt x="5392" y="1849"/>
                    <a:pt x="5509" y="1782"/>
                  </a:cubicBezTo>
                  <a:cubicBezTo>
                    <a:pt x="5548" y="1762"/>
                    <a:pt x="5575" y="1735"/>
                    <a:pt x="5614" y="1717"/>
                  </a:cubicBezTo>
                  <a:cubicBezTo>
                    <a:pt x="5634" y="1701"/>
                    <a:pt x="5633" y="1679"/>
                    <a:pt x="5622" y="1663"/>
                  </a:cubicBezTo>
                  <a:lnTo>
                    <a:pt x="5622" y="1663"/>
                  </a:lnTo>
                  <a:cubicBezTo>
                    <a:pt x="5660" y="1639"/>
                    <a:pt x="5698" y="1616"/>
                    <a:pt x="5736" y="1592"/>
                  </a:cubicBezTo>
                  <a:cubicBezTo>
                    <a:pt x="5765" y="1574"/>
                    <a:pt x="5754" y="1536"/>
                    <a:pt x="5727" y="1536"/>
                  </a:cubicBezTo>
                  <a:cubicBezTo>
                    <a:pt x="4727" y="1439"/>
                    <a:pt x="4166" y="251"/>
                    <a:pt x="3158" y="251"/>
                  </a:cubicBezTo>
                  <a:cubicBezTo>
                    <a:pt x="3100" y="251"/>
                    <a:pt x="3041" y="255"/>
                    <a:pt x="2980" y="263"/>
                  </a:cubicBezTo>
                  <a:cubicBezTo>
                    <a:pt x="2727" y="290"/>
                    <a:pt x="2491" y="385"/>
                    <a:pt x="2244" y="442"/>
                  </a:cubicBezTo>
                  <a:cubicBezTo>
                    <a:pt x="2157" y="459"/>
                    <a:pt x="2072" y="469"/>
                    <a:pt x="1990" y="469"/>
                  </a:cubicBezTo>
                  <a:cubicBezTo>
                    <a:pt x="1806" y="469"/>
                    <a:pt x="1635" y="422"/>
                    <a:pt x="1472" y="311"/>
                  </a:cubicBezTo>
                  <a:cubicBezTo>
                    <a:pt x="1368" y="234"/>
                    <a:pt x="1273" y="159"/>
                    <a:pt x="1169" y="102"/>
                  </a:cubicBezTo>
                  <a:cubicBezTo>
                    <a:pt x="1067" y="46"/>
                    <a:pt x="943" y="19"/>
                    <a:pt x="829" y="7"/>
                  </a:cubicBezTo>
                  <a:cubicBezTo>
                    <a:pt x="783" y="2"/>
                    <a:pt x="737" y="0"/>
                    <a:pt x="6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4"/>
            <p:cNvSpPr/>
            <p:nvPr/>
          </p:nvSpPr>
          <p:spPr>
            <a:xfrm>
              <a:off x="7951201" y="3251551"/>
              <a:ext cx="1674" cy="1267"/>
            </a:xfrm>
            <a:custGeom>
              <a:avLst/>
              <a:gdLst/>
              <a:ahLst/>
              <a:cxnLst/>
              <a:rect l="l" t="t" r="r" b="b"/>
              <a:pathLst>
                <a:path w="37" h="28" extrusionOk="0">
                  <a:moveTo>
                    <a:pt x="18" y="0"/>
                  </a:moveTo>
                  <a:cubicBezTo>
                    <a:pt x="0" y="0"/>
                    <a:pt x="0" y="28"/>
                    <a:pt x="18" y="28"/>
                  </a:cubicBezTo>
                  <a:cubicBezTo>
                    <a:pt x="36" y="28"/>
                    <a:pt x="36" y="0"/>
                    <a:pt x="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4"/>
            <p:cNvSpPr/>
            <p:nvPr/>
          </p:nvSpPr>
          <p:spPr>
            <a:xfrm>
              <a:off x="7839705" y="3187568"/>
              <a:ext cx="131496" cy="255844"/>
            </a:xfrm>
            <a:custGeom>
              <a:avLst/>
              <a:gdLst/>
              <a:ahLst/>
              <a:cxnLst/>
              <a:rect l="l" t="t" r="r" b="b"/>
              <a:pathLst>
                <a:path w="2906" h="5654" extrusionOk="0">
                  <a:moveTo>
                    <a:pt x="1301" y="110"/>
                  </a:moveTo>
                  <a:lnTo>
                    <a:pt x="1301" y="110"/>
                  </a:lnTo>
                  <a:cubicBezTo>
                    <a:pt x="1923" y="1873"/>
                    <a:pt x="1681" y="3806"/>
                    <a:pt x="962" y="5503"/>
                  </a:cubicBezTo>
                  <a:lnTo>
                    <a:pt x="962" y="5503"/>
                  </a:lnTo>
                  <a:cubicBezTo>
                    <a:pt x="927" y="4619"/>
                    <a:pt x="197" y="3923"/>
                    <a:pt x="123" y="3038"/>
                  </a:cubicBezTo>
                  <a:cubicBezTo>
                    <a:pt x="75" y="2472"/>
                    <a:pt x="340" y="1933"/>
                    <a:pt x="614" y="1462"/>
                  </a:cubicBezTo>
                  <a:cubicBezTo>
                    <a:pt x="875" y="1030"/>
                    <a:pt x="1161" y="598"/>
                    <a:pt x="1301" y="110"/>
                  </a:cubicBezTo>
                  <a:close/>
                  <a:moveTo>
                    <a:pt x="1295" y="0"/>
                  </a:moveTo>
                  <a:cubicBezTo>
                    <a:pt x="1287" y="0"/>
                    <a:pt x="1279" y="5"/>
                    <a:pt x="1275" y="17"/>
                  </a:cubicBezTo>
                  <a:cubicBezTo>
                    <a:pt x="981" y="1057"/>
                    <a:pt x="1" y="1867"/>
                    <a:pt x="57" y="3009"/>
                  </a:cubicBezTo>
                  <a:cubicBezTo>
                    <a:pt x="105" y="3953"/>
                    <a:pt x="936" y="4668"/>
                    <a:pt x="897" y="5621"/>
                  </a:cubicBezTo>
                  <a:cubicBezTo>
                    <a:pt x="897" y="5638"/>
                    <a:pt x="915" y="5653"/>
                    <a:pt x="933" y="5653"/>
                  </a:cubicBezTo>
                  <a:cubicBezTo>
                    <a:pt x="937" y="5653"/>
                    <a:pt x="941" y="5652"/>
                    <a:pt x="945" y="5651"/>
                  </a:cubicBezTo>
                  <a:cubicBezTo>
                    <a:pt x="2217" y="4725"/>
                    <a:pt x="2906" y="3047"/>
                    <a:pt x="2604" y="1489"/>
                  </a:cubicBezTo>
                  <a:cubicBezTo>
                    <a:pt x="2604" y="1479"/>
                    <a:pt x="2599" y="1475"/>
                    <a:pt x="2593" y="1475"/>
                  </a:cubicBezTo>
                  <a:cubicBezTo>
                    <a:pt x="2581" y="1475"/>
                    <a:pt x="2566" y="1487"/>
                    <a:pt x="2566" y="1498"/>
                  </a:cubicBezTo>
                  <a:cubicBezTo>
                    <a:pt x="2816" y="3006"/>
                    <a:pt x="2207" y="4611"/>
                    <a:pt x="994" y="5545"/>
                  </a:cubicBezTo>
                  <a:lnTo>
                    <a:pt x="994" y="5545"/>
                  </a:lnTo>
                  <a:cubicBezTo>
                    <a:pt x="1375" y="4710"/>
                    <a:pt x="1597" y="3799"/>
                    <a:pt x="1681" y="2877"/>
                  </a:cubicBezTo>
                  <a:cubicBezTo>
                    <a:pt x="1755" y="1915"/>
                    <a:pt x="1660" y="923"/>
                    <a:pt x="1321" y="17"/>
                  </a:cubicBezTo>
                  <a:cubicBezTo>
                    <a:pt x="1316" y="8"/>
                    <a:pt x="1305" y="0"/>
                    <a:pt x="12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4"/>
            <p:cNvSpPr/>
            <p:nvPr/>
          </p:nvSpPr>
          <p:spPr>
            <a:xfrm>
              <a:off x="7881516" y="3214718"/>
              <a:ext cx="22670" cy="224531"/>
            </a:xfrm>
            <a:custGeom>
              <a:avLst/>
              <a:gdLst/>
              <a:ahLst/>
              <a:cxnLst/>
              <a:rect l="l" t="t" r="r" b="b"/>
              <a:pathLst>
                <a:path w="501" h="4962" extrusionOk="0">
                  <a:moveTo>
                    <a:pt x="348" y="1"/>
                  </a:moveTo>
                  <a:cubicBezTo>
                    <a:pt x="337" y="1"/>
                    <a:pt x="326" y="7"/>
                    <a:pt x="322" y="22"/>
                  </a:cubicBezTo>
                  <a:cubicBezTo>
                    <a:pt x="274" y="418"/>
                    <a:pt x="340" y="805"/>
                    <a:pt x="388" y="1202"/>
                  </a:cubicBezTo>
                  <a:cubicBezTo>
                    <a:pt x="435" y="1616"/>
                    <a:pt x="444" y="2030"/>
                    <a:pt x="417" y="2447"/>
                  </a:cubicBezTo>
                  <a:cubicBezTo>
                    <a:pt x="360" y="3287"/>
                    <a:pt x="182" y="4125"/>
                    <a:pt x="0" y="4947"/>
                  </a:cubicBezTo>
                  <a:cubicBezTo>
                    <a:pt x="0" y="4957"/>
                    <a:pt x="7" y="4962"/>
                    <a:pt x="15" y="4962"/>
                  </a:cubicBezTo>
                  <a:cubicBezTo>
                    <a:pt x="20" y="4962"/>
                    <a:pt x="26" y="4959"/>
                    <a:pt x="30" y="4956"/>
                  </a:cubicBezTo>
                  <a:cubicBezTo>
                    <a:pt x="218" y="4154"/>
                    <a:pt x="388" y="3344"/>
                    <a:pt x="465" y="2522"/>
                  </a:cubicBezTo>
                  <a:cubicBezTo>
                    <a:pt x="492" y="2107"/>
                    <a:pt x="501" y="1691"/>
                    <a:pt x="453" y="1276"/>
                  </a:cubicBezTo>
                  <a:cubicBezTo>
                    <a:pt x="417" y="862"/>
                    <a:pt x="322" y="445"/>
                    <a:pt x="379" y="31"/>
                  </a:cubicBezTo>
                  <a:cubicBezTo>
                    <a:pt x="384" y="15"/>
                    <a:pt x="366" y="1"/>
                    <a:pt x="3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4"/>
            <p:cNvSpPr/>
            <p:nvPr/>
          </p:nvSpPr>
          <p:spPr>
            <a:xfrm>
              <a:off x="7896901" y="3191414"/>
              <a:ext cx="4344" cy="15023"/>
            </a:xfrm>
            <a:custGeom>
              <a:avLst/>
              <a:gdLst/>
              <a:ahLst/>
              <a:cxnLst/>
              <a:rect l="l" t="t" r="r" b="b"/>
              <a:pathLst>
                <a:path w="96" h="332" extrusionOk="0">
                  <a:moveTo>
                    <a:pt x="61" y="0"/>
                  </a:moveTo>
                  <a:cubicBezTo>
                    <a:pt x="52" y="0"/>
                    <a:pt x="42" y="6"/>
                    <a:pt x="39" y="19"/>
                  </a:cubicBezTo>
                  <a:cubicBezTo>
                    <a:pt x="29" y="111"/>
                    <a:pt x="20" y="206"/>
                    <a:pt x="0" y="292"/>
                  </a:cubicBezTo>
                  <a:cubicBezTo>
                    <a:pt x="0" y="315"/>
                    <a:pt x="18" y="331"/>
                    <a:pt x="34" y="331"/>
                  </a:cubicBezTo>
                  <a:cubicBezTo>
                    <a:pt x="44" y="331"/>
                    <a:pt x="53" y="325"/>
                    <a:pt x="57" y="311"/>
                  </a:cubicBezTo>
                  <a:cubicBezTo>
                    <a:pt x="77" y="216"/>
                    <a:pt x="95" y="123"/>
                    <a:pt x="86" y="28"/>
                  </a:cubicBezTo>
                  <a:cubicBezTo>
                    <a:pt x="86" y="11"/>
                    <a:pt x="73" y="0"/>
                    <a:pt x="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4"/>
            <p:cNvSpPr/>
            <p:nvPr/>
          </p:nvSpPr>
          <p:spPr>
            <a:xfrm>
              <a:off x="7861018" y="3194084"/>
              <a:ext cx="38960" cy="241590"/>
            </a:xfrm>
            <a:custGeom>
              <a:avLst/>
              <a:gdLst/>
              <a:ahLst/>
              <a:cxnLst/>
              <a:rect l="l" t="t" r="r" b="b"/>
              <a:pathLst>
                <a:path w="861" h="5339" extrusionOk="0">
                  <a:moveTo>
                    <a:pt x="850" y="1"/>
                  </a:moveTo>
                  <a:cubicBezTo>
                    <a:pt x="843" y="1"/>
                    <a:pt x="836" y="6"/>
                    <a:pt x="832" y="16"/>
                  </a:cubicBezTo>
                  <a:cubicBezTo>
                    <a:pt x="596" y="913"/>
                    <a:pt x="78" y="1741"/>
                    <a:pt x="21" y="2686"/>
                  </a:cubicBezTo>
                  <a:cubicBezTo>
                    <a:pt x="1" y="2912"/>
                    <a:pt x="21" y="3129"/>
                    <a:pt x="78" y="3347"/>
                  </a:cubicBezTo>
                  <a:cubicBezTo>
                    <a:pt x="125" y="3562"/>
                    <a:pt x="218" y="3770"/>
                    <a:pt x="304" y="3978"/>
                  </a:cubicBezTo>
                  <a:cubicBezTo>
                    <a:pt x="379" y="4175"/>
                    <a:pt x="453" y="4366"/>
                    <a:pt x="492" y="4572"/>
                  </a:cubicBezTo>
                  <a:cubicBezTo>
                    <a:pt x="539" y="4828"/>
                    <a:pt x="483" y="5072"/>
                    <a:pt x="465" y="5317"/>
                  </a:cubicBezTo>
                  <a:cubicBezTo>
                    <a:pt x="465" y="5331"/>
                    <a:pt x="474" y="5339"/>
                    <a:pt x="483" y="5339"/>
                  </a:cubicBezTo>
                  <a:cubicBezTo>
                    <a:pt x="492" y="5339"/>
                    <a:pt x="501" y="5331"/>
                    <a:pt x="501" y="5317"/>
                  </a:cubicBezTo>
                  <a:cubicBezTo>
                    <a:pt x="510" y="5081"/>
                    <a:pt x="578" y="4864"/>
                    <a:pt x="549" y="4628"/>
                  </a:cubicBezTo>
                  <a:cubicBezTo>
                    <a:pt x="530" y="4431"/>
                    <a:pt x="465" y="4232"/>
                    <a:pt x="388" y="4053"/>
                  </a:cubicBezTo>
                  <a:cubicBezTo>
                    <a:pt x="313" y="3856"/>
                    <a:pt x="227" y="3657"/>
                    <a:pt x="161" y="3460"/>
                  </a:cubicBezTo>
                  <a:cubicBezTo>
                    <a:pt x="87" y="3234"/>
                    <a:pt x="57" y="2996"/>
                    <a:pt x="68" y="2760"/>
                  </a:cubicBezTo>
                  <a:cubicBezTo>
                    <a:pt x="87" y="1789"/>
                    <a:pt x="644" y="940"/>
                    <a:pt x="861" y="16"/>
                  </a:cubicBezTo>
                  <a:cubicBezTo>
                    <a:pt x="861" y="6"/>
                    <a:pt x="856" y="1"/>
                    <a:pt x="8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4"/>
            <p:cNvSpPr/>
            <p:nvPr/>
          </p:nvSpPr>
          <p:spPr>
            <a:xfrm>
              <a:off x="7883779" y="3243949"/>
              <a:ext cx="58418" cy="196928"/>
            </a:xfrm>
            <a:custGeom>
              <a:avLst/>
              <a:gdLst/>
              <a:ahLst/>
              <a:cxnLst/>
              <a:rect l="l" t="t" r="r" b="b"/>
              <a:pathLst>
                <a:path w="1291" h="4352" extrusionOk="0">
                  <a:moveTo>
                    <a:pt x="1154" y="0"/>
                  </a:moveTo>
                  <a:cubicBezTo>
                    <a:pt x="1143" y="0"/>
                    <a:pt x="1130" y="10"/>
                    <a:pt x="1130" y="26"/>
                  </a:cubicBezTo>
                  <a:cubicBezTo>
                    <a:pt x="1243" y="782"/>
                    <a:pt x="1159" y="1545"/>
                    <a:pt x="933" y="2272"/>
                  </a:cubicBezTo>
                  <a:cubicBezTo>
                    <a:pt x="707" y="2990"/>
                    <a:pt x="367" y="3678"/>
                    <a:pt x="7" y="4339"/>
                  </a:cubicBezTo>
                  <a:cubicBezTo>
                    <a:pt x="1" y="4346"/>
                    <a:pt x="9" y="4352"/>
                    <a:pt x="18" y="4352"/>
                  </a:cubicBezTo>
                  <a:cubicBezTo>
                    <a:pt x="21" y="4352"/>
                    <a:pt x="25" y="4351"/>
                    <a:pt x="27" y="4348"/>
                  </a:cubicBezTo>
                  <a:cubicBezTo>
                    <a:pt x="385" y="3678"/>
                    <a:pt x="743" y="3008"/>
                    <a:pt x="981" y="2281"/>
                  </a:cubicBezTo>
                  <a:cubicBezTo>
                    <a:pt x="1216" y="1545"/>
                    <a:pt x="1291" y="782"/>
                    <a:pt x="1169" y="17"/>
                  </a:cubicBezTo>
                  <a:cubicBezTo>
                    <a:pt x="1169" y="5"/>
                    <a:pt x="1162" y="0"/>
                    <a:pt x="1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4"/>
            <p:cNvSpPr/>
            <p:nvPr/>
          </p:nvSpPr>
          <p:spPr>
            <a:xfrm>
              <a:off x="7947717" y="3253271"/>
              <a:ext cx="1765" cy="1312"/>
            </a:xfrm>
            <a:custGeom>
              <a:avLst/>
              <a:gdLst/>
              <a:ahLst/>
              <a:cxnLst/>
              <a:rect l="l" t="t" r="r" b="b"/>
              <a:pathLst>
                <a:path w="39" h="29" extrusionOk="0">
                  <a:moveTo>
                    <a:pt x="20" y="1"/>
                  </a:moveTo>
                  <a:cubicBezTo>
                    <a:pt x="0" y="1"/>
                    <a:pt x="0" y="28"/>
                    <a:pt x="20" y="28"/>
                  </a:cubicBezTo>
                  <a:cubicBezTo>
                    <a:pt x="39" y="28"/>
                    <a:pt x="39" y="1"/>
                    <a:pt x="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4"/>
            <p:cNvSpPr/>
            <p:nvPr/>
          </p:nvSpPr>
          <p:spPr>
            <a:xfrm>
              <a:off x="7947310" y="3253271"/>
              <a:ext cx="2172" cy="1719"/>
            </a:xfrm>
            <a:custGeom>
              <a:avLst/>
              <a:gdLst/>
              <a:ahLst/>
              <a:cxnLst/>
              <a:rect l="l" t="t" r="r" b="b"/>
              <a:pathLst>
                <a:path w="48" h="38" extrusionOk="0">
                  <a:moveTo>
                    <a:pt x="18" y="1"/>
                  </a:moveTo>
                  <a:cubicBezTo>
                    <a:pt x="0" y="1"/>
                    <a:pt x="0" y="37"/>
                    <a:pt x="18" y="37"/>
                  </a:cubicBezTo>
                  <a:cubicBezTo>
                    <a:pt x="48" y="37"/>
                    <a:pt x="48" y="1"/>
                    <a:pt x="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4"/>
            <p:cNvSpPr/>
            <p:nvPr/>
          </p:nvSpPr>
          <p:spPr>
            <a:xfrm>
              <a:off x="7884774" y="3294358"/>
              <a:ext cx="64934" cy="145026"/>
            </a:xfrm>
            <a:custGeom>
              <a:avLst/>
              <a:gdLst/>
              <a:ahLst/>
              <a:cxnLst/>
              <a:rect l="l" t="t" r="r" b="b"/>
              <a:pathLst>
                <a:path w="1435" h="3205" extrusionOk="0">
                  <a:moveTo>
                    <a:pt x="1428" y="1"/>
                  </a:moveTo>
                  <a:cubicBezTo>
                    <a:pt x="1425" y="1"/>
                    <a:pt x="1421" y="3"/>
                    <a:pt x="1421" y="8"/>
                  </a:cubicBezTo>
                  <a:cubicBezTo>
                    <a:pt x="1316" y="1187"/>
                    <a:pt x="807" y="2281"/>
                    <a:pt x="14" y="3148"/>
                  </a:cubicBezTo>
                  <a:cubicBezTo>
                    <a:pt x="0" y="3171"/>
                    <a:pt x="19" y="3205"/>
                    <a:pt x="42" y="3205"/>
                  </a:cubicBezTo>
                  <a:cubicBezTo>
                    <a:pt x="49" y="3205"/>
                    <a:pt x="55" y="3202"/>
                    <a:pt x="62" y="3196"/>
                  </a:cubicBezTo>
                  <a:cubicBezTo>
                    <a:pt x="864" y="2329"/>
                    <a:pt x="1344" y="1176"/>
                    <a:pt x="1430" y="8"/>
                  </a:cubicBezTo>
                  <a:cubicBezTo>
                    <a:pt x="1434" y="3"/>
                    <a:pt x="1432" y="1"/>
                    <a:pt x="14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4"/>
            <p:cNvSpPr/>
            <p:nvPr/>
          </p:nvSpPr>
          <p:spPr>
            <a:xfrm>
              <a:off x="7893643" y="3151594"/>
              <a:ext cx="252224" cy="77378"/>
            </a:xfrm>
            <a:custGeom>
              <a:avLst/>
              <a:gdLst/>
              <a:ahLst/>
              <a:cxnLst/>
              <a:rect l="l" t="t" r="r" b="b"/>
              <a:pathLst>
                <a:path w="5574" h="1710" extrusionOk="0">
                  <a:moveTo>
                    <a:pt x="592" y="173"/>
                  </a:moveTo>
                  <a:cubicBezTo>
                    <a:pt x="645" y="185"/>
                    <a:pt x="698" y="197"/>
                    <a:pt x="751" y="210"/>
                  </a:cubicBezTo>
                  <a:cubicBezTo>
                    <a:pt x="978" y="267"/>
                    <a:pt x="1195" y="369"/>
                    <a:pt x="1412" y="464"/>
                  </a:cubicBezTo>
                  <a:cubicBezTo>
                    <a:pt x="1554" y="525"/>
                    <a:pt x="1694" y="552"/>
                    <a:pt x="1841" y="552"/>
                  </a:cubicBezTo>
                  <a:cubicBezTo>
                    <a:pt x="1901" y="552"/>
                    <a:pt x="1963" y="547"/>
                    <a:pt x="2026" y="539"/>
                  </a:cubicBezTo>
                  <a:cubicBezTo>
                    <a:pt x="2205" y="519"/>
                    <a:pt x="2380" y="499"/>
                    <a:pt x="2557" y="499"/>
                  </a:cubicBezTo>
                  <a:cubicBezTo>
                    <a:pt x="2631" y="499"/>
                    <a:pt x="2705" y="503"/>
                    <a:pt x="2780" y="511"/>
                  </a:cubicBezTo>
                  <a:cubicBezTo>
                    <a:pt x="3271" y="559"/>
                    <a:pt x="3733" y="776"/>
                    <a:pt x="4177" y="982"/>
                  </a:cubicBezTo>
                  <a:cubicBezTo>
                    <a:pt x="4504" y="1143"/>
                    <a:pt x="4836" y="1302"/>
                    <a:pt x="5190" y="1412"/>
                  </a:cubicBezTo>
                  <a:lnTo>
                    <a:pt x="5190" y="1412"/>
                  </a:lnTo>
                  <a:cubicBezTo>
                    <a:pt x="4802" y="1391"/>
                    <a:pt x="4424" y="1307"/>
                    <a:pt x="4064" y="1152"/>
                  </a:cubicBezTo>
                  <a:cubicBezTo>
                    <a:pt x="3846" y="1068"/>
                    <a:pt x="3649" y="973"/>
                    <a:pt x="3432" y="908"/>
                  </a:cubicBezTo>
                  <a:cubicBezTo>
                    <a:pt x="3253" y="849"/>
                    <a:pt x="3074" y="829"/>
                    <a:pt x="2886" y="829"/>
                  </a:cubicBezTo>
                  <a:cubicBezTo>
                    <a:pt x="2835" y="829"/>
                    <a:pt x="2784" y="830"/>
                    <a:pt x="2732" y="833"/>
                  </a:cubicBezTo>
                  <a:cubicBezTo>
                    <a:pt x="2488" y="833"/>
                    <a:pt x="2262" y="822"/>
                    <a:pt x="2026" y="747"/>
                  </a:cubicBezTo>
                  <a:cubicBezTo>
                    <a:pt x="1809" y="672"/>
                    <a:pt x="1600" y="559"/>
                    <a:pt x="1394" y="464"/>
                  </a:cubicBezTo>
                  <a:cubicBezTo>
                    <a:pt x="1133" y="345"/>
                    <a:pt x="862" y="257"/>
                    <a:pt x="592" y="173"/>
                  </a:cubicBezTo>
                  <a:close/>
                  <a:moveTo>
                    <a:pt x="209" y="103"/>
                  </a:moveTo>
                  <a:lnTo>
                    <a:pt x="209" y="103"/>
                  </a:lnTo>
                  <a:cubicBezTo>
                    <a:pt x="622" y="214"/>
                    <a:pt x="1032" y="367"/>
                    <a:pt x="1422" y="550"/>
                  </a:cubicBezTo>
                  <a:cubicBezTo>
                    <a:pt x="1621" y="634"/>
                    <a:pt x="1809" y="738"/>
                    <a:pt x="2008" y="812"/>
                  </a:cubicBezTo>
                  <a:cubicBezTo>
                    <a:pt x="2200" y="878"/>
                    <a:pt x="2391" y="901"/>
                    <a:pt x="2594" y="901"/>
                  </a:cubicBezTo>
                  <a:cubicBezTo>
                    <a:pt x="2631" y="901"/>
                    <a:pt x="2668" y="900"/>
                    <a:pt x="2705" y="899"/>
                  </a:cubicBezTo>
                  <a:cubicBezTo>
                    <a:pt x="2941" y="899"/>
                    <a:pt x="3176" y="899"/>
                    <a:pt x="3412" y="973"/>
                  </a:cubicBezTo>
                  <a:cubicBezTo>
                    <a:pt x="3638" y="1039"/>
                    <a:pt x="3856" y="1152"/>
                    <a:pt x="4073" y="1238"/>
                  </a:cubicBezTo>
                  <a:cubicBezTo>
                    <a:pt x="4429" y="1385"/>
                    <a:pt x="4816" y="1467"/>
                    <a:pt x="5204" y="1483"/>
                  </a:cubicBezTo>
                  <a:lnTo>
                    <a:pt x="5204" y="1483"/>
                  </a:lnTo>
                  <a:cubicBezTo>
                    <a:pt x="5087" y="1508"/>
                    <a:pt x="4972" y="1540"/>
                    <a:pt x="4856" y="1569"/>
                  </a:cubicBezTo>
                  <a:cubicBezTo>
                    <a:pt x="4668" y="1622"/>
                    <a:pt x="4486" y="1646"/>
                    <a:pt x="4297" y="1646"/>
                  </a:cubicBezTo>
                  <a:cubicBezTo>
                    <a:pt x="4221" y="1646"/>
                    <a:pt x="4143" y="1642"/>
                    <a:pt x="4064" y="1634"/>
                  </a:cubicBezTo>
                  <a:cubicBezTo>
                    <a:pt x="3582" y="1587"/>
                    <a:pt x="3102" y="1465"/>
                    <a:pt x="2640" y="1322"/>
                  </a:cubicBezTo>
                  <a:cubicBezTo>
                    <a:pt x="2178" y="1182"/>
                    <a:pt x="1725" y="991"/>
                    <a:pt x="1299" y="776"/>
                  </a:cubicBezTo>
                  <a:cubicBezTo>
                    <a:pt x="1082" y="663"/>
                    <a:pt x="885" y="550"/>
                    <a:pt x="677" y="416"/>
                  </a:cubicBezTo>
                  <a:cubicBezTo>
                    <a:pt x="517" y="323"/>
                    <a:pt x="365" y="212"/>
                    <a:pt x="209" y="103"/>
                  </a:cubicBezTo>
                  <a:close/>
                  <a:moveTo>
                    <a:pt x="45" y="0"/>
                  </a:moveTo>
                  <a:cubicBezTo>
                    <a:pt x="21" y="0"/>
                    <a:pt x="0" y="32"/>
                    <a:pt x="27" y="59"/>
                  </a:cubicBezTo>
                  <a:cubicBezTo>
                    <a:pt x="384" y="360"/>
                    <a:pt x="808" y="606"/>
                    <a:pt x="1234" y="822"/>
                  </a:cubicBezTo>
                  <a:cubicBezTo>
                    <a:pt x="1668" y="1048"/>
                    <a:pt x="2121" y="1229"/>
                    <a:pt x="2583" y="1379"/>
                  </a:cubicBezTo>
                  <a:cubicBezTo>
                    <a:pt x="3045" y="1521"/>
                    <a:pt x="3516" y="1625"/>
                    <a:pt x="3998" y="1691"/>
                  </a:cubicBezTo>
                  <a:cubicBezTo>
                    <a:pt x="4088" y="1703"/>
                    <a:pt x="4175" y="1709"/>
                    <a:pt x="4262" y="1709"/>
                  </a:cubicBezTo>
                  <a:cubicBezTo>
                    <a:pt x="4431" y="1709"/>
                    <a:pt x="4597" y="1687"/>
                    <a:pt x="4770" y="1643"/>
                  </a:cubicBezTo>
                  <a:cubicBezTo>
                    <a:pt x="4982" y="1597"/>
                    <a:pt x="5192" y="1524"/>
                    <a:pt x="5408" y="1484"/>
                  </a:cubicBezTo>
                  <a:lnTo>
                    <a:pt x="5408" y="1484"/>
                  </a:lnTo>
                  <a:cubicBezTo>
                    <a:pt x="5425" y="1484"/>
                    <a:pt x="5443" y="1483"/>
                    <a:pt x="5461" y="1483"/>
                  </a:cubicBezTo>
                  <a:cubicBezTo>
                    <a:pt x="5471" y="1483"/>
                    <a:pt x="5479" y="1478"/>
                    <a:pt x="5484" y="1472"/>
                  </a:cubicBezTo>
                  <a:lnTo>
                    <a:pt x="5484" y="1472"/>
                  </a:lnTo>
                  <a:cubicBezTo>
                    <a:pt x="5504" y="1469"/>
                    <a:pt x="5524" y="1467"/>
                    <a:pt x="5545" y="1465"/>
                  </a:cubicBezTo>
                  <a:cubicBezTo>
                    <a:pt x="5571" y="1465"/>
                    <a:pt x="5574" y="1434"/>
                    <a:pt x="5553" y="1434"/>
                  </a:cubicBezTo>
                  <a:cubicBezTo>
                    <a:pt x="5550" y="1434"/>
                    <a:pt x="5548" y="1434"/>
                    <a:pt x="5545" y="1435"/>
                  </a:cubicBezTo>
                  <a:cubicBezTo>
                    <a:pt x="5527" y="1436"/>
                    <a:pt x="5509" y="1437"/>
                    <a:pt x="5492" y="1438"/>
                  </a:cubicBezTo>
                  <a:lnTo>
                    <a:pt x="5492" y="1438"/>
                  </a:lnTo>
                  <a:cubicBezTo>
                    <a:pt x="5489" y="1428"/>
                    <a:pt x="5482" y="1420"/>
                    <a:pt x="5470" y="1417"/>
                  </a:cubicBezTo>
                  <a:cubicBezTo>
                    <a:pt x="4535" y="1229"/>
                    <a:pt x="3772" y="586"/>
                    <a:pt x="2819" y="455"/>
                  </a:cubicBezTo>
                  <a:cubicBezTo>
                    <a:pt x="2721" y="437"/>
                    <a:pt x="2622" y="429"/>
                    <a:pt x="2523" y="429"/>
                  </a:cubicBezTo>
                  <a:cubicBezTo>
                    <a:pt x="2410" y="429"/>
                    <a:pt x="2297" y="439"/>
                    <a:pt x="2187" y="455"/>
                  </a:cubicBezTo>
                  <a:cubicBezTo>
                    <a:pt x="2065" y="473"/>
                    <a:pt x="1931" y="502"/>
                    <a:pt x="1809" y="502"/>
                  </a:cubicBezTo>
                  <a:cubicBezTo>
                    <a:pt x="1677" y="502"/>
                    <a:pt x="1555" y="455"/>
                    <a:pt x="1431" y="407"/>
                  </a:cubicBezTo>
                  <a:cubicBezTo>
                    <a:pt x="1215" y="323"/>
                    <a:pt x="1016" y="228"/>
                    <a:pt x="799" y="163"/>
                  </a:cubicBezTo>
                  <a:cubicBezTo>
                    <a:pt x="596" y="106"/>
                    <a:pt x="387" y="77"/>
                    <a:pt x="183" y="45"/>
                  </a:cubicBezTo>
                  <a:lnTo>
                    <a:pt x="183" y="45"/>
                  </a:lnTo>
                  <a:cubicBezTo>
                    <a:pt x="146" y="33"/>
                    <a:pt x="109" y="21"/>
                    <a:pt x="72" y="8"/>
                  </a:cubicBezTo>
                  <a:lnTo>
                    <a:pt x="72" y="8"/>
                  </a:lnTo>
                  <a:cubicBezTo>
                    <a:pt x="69" y="6"/>
                    <a:pt x="66" y="4"/>
                    <a:pt x="63" y="2"/>
                  </a:cubicBezTo>
                  <a:cubicBezTo>
                    <a:pt x="63" y="3"/>
                    <a:pt x="62" y="4"/>
                    <a:pt x="62" y="5"/>
                  </a:cubicBezTo>
                  <a:lnTo>
                    <a:pt x="62" y="5"/>
                  </a:lnTo>
                  <a:cubicBezTo>
                    <a:pt x="59" y="4"/>
                    <a:pt x="57" y="3"/>
                    <a:pt x="54" y="2"/>
                  </a:cubicBezTo>
                  <a:cubicBezTo>
                    <a:pt x="51" y="1"/>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4"/>
            <p:cNvSpPr/>
            <p:nvPr/>
          </p:nvSpPr>
          <p:spPr>
            <a:xfrm>
              <a:off x="7892693" y="3157748"/>
              <a:ext cx="250504" cy="98283"/>
            </a:xfrm>
            <a:custGeom>
              <a:avLst/>
              <a:gdLst/>
              <a:ahLst/>
              <a:cxnLst/>
              <a:rect l="l" t="t" r="r" b="b"/>
              <a:pathLst>
                <a:path w="5536" h="2172" extrusionOk="0">
                  <a:moveTo>
                    <a:pt x="33" y="0"/>
                  </a:moveTo>
                  <a:cubicBezTo>
                    <a:pt x="17" y="0"/>
                    <a:pt x="0" y="12"/>
                    <a:pt x="0" y="36"/>
                  </a:cubicBezTo>
                  <a:cubicBezTo>
                    <a:pt x="57" y="479"/>
                    <a:pt x="245" y="894"/>
                    <a:pt x="537" y="1233"/>
                  </a:cubicBezTo>
                  <a:cubicBezTo>
                    <a:pt x="858" y="1612"/>
                    <a:pt x="1273" y="1847"/>
                    <a:pt x="1746" y="1969"/>
                  </a:cubicBezTo>
                  <a:cubicBezTo>
                    <a:pt x="2029" y="2044"/>
                    <a:pt x="2330" y="2101"/>
                    <a:pt x="2613" y="2148"/>
                  </a:cubicBezTo>
                  <a:cubicBezTo>
                    <a:pt x="2728" y="2164"/>
                    <a:pt x="2842" y="2172"/>
                    <a:pt x="2957" y="2172"/>
                  </a:cubicBezTo>
                  <a:cubicBezTo>
                    <a:pt x="3125" y="2172"/>
                    <a:pt x="3294" y="2155"/>
                    <a:pt x="3462" y="2121"/>
                  </a:cubicBezTo>
                  <a:cubicBezTo>
                    <a:pt x="3963" y="2026"/>
                    <a:pt x="4481" y="1922"/>
                    <a:pt x="4952" y="1716"/>
                  </a:cubicBezTo>
                  <a:cubicBezTo>
                    <a:pt x="5160" y="1621"/>
                    <a:pt x="5348" y="1498"/>
                    <a:pt x="5527" y="1347"/>
                  </a:cubicBezTo>
                  <a:cubicBezTo>
                    <a:pt x="5535" y="1340"/>
                    <a:pt x="5527" y="1334"/>
                    <a:pt x="5519" y="1334"/>
                  </a:cubicBezTo>
                  <a:cubicBezTo>
                    <a:pt x="5515" y="1334"/>
                    <a:pt x="5512" y="1335"/>
                    <a:pt x="5509" y="1338"/>
                  </a:cubicBezTo>
                  <a:cubicBezTo>
                    <a:pt x="5095" y="1677"/>
                    <a:pt x="4565" y="1829"/>
                    <a:pt x="4055" y="1942"/>
                  </a:cubicBezTo>
                  <a:cubicBezTo>
                    <a:pt x="3772" y="2008"/>
                    <a:pt x="3489" y="2073"/>
                    <a:pt x="3197" y="2101"/>
                  </a:cubicBezTo>
                  <a:cubicBezTo>
                    <a:pt x="3127" y="2109"/>
                    <a:pt x="3058" y="2113"/>
                    <a:pt x="2988" y="2113"/>
                  </a:cubicBezTo>
                  <a:cubicBezTo>
                    <a:pt x="2750" y="2113"/>
                    <a:pt x="2514" y="2068"/>
                    <a:pt x="2273" y="2017"/>
                  </a:cubicBezTo>
                  <a:cubicBezTo>
                    <a:pt x="1990" y="1960"/>
                    <a:pt x="1707" y="1904"/>
                    <a:pt x="1433" y="1800"/>
                  </a:cubicBezTo>
                  <a:cubicBezTo>
                    <a:pt x="1198" y="1704"/>
                    <a:pt x="990" y="1564"/>
                    <a:pt x="802" y="1403"/>
                  </a:cubicBezTo>
                  <a:cubicBezTo>
                    <a:pt x="444" y="1082"/>
                    <a:pt x="197" y="649"/>
                    <a:pt x="93" y="187"/>
                  </a:cubicBezTo>
                  <a:cubicBezTo>
                    <a:pt x="84" y="140"/>
                    <a:pt x="75" y="83"/>
                    <a:pt x="66" y="36"/>
                  </a:cubicBezTo>
                  <a:cubicBezTo>
                    <a:pt x="66" y="12"/>
                    <a:pt x="49" y="0"/>
                    <a:pt x="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6"/>
        <p:cNvGrpSpPr/>
        <p:nvPr/>
      </p:nvGrpSpPr>
      <p:grpSpPr>
        <a:xfrm>
          <a:off x="0" y="0"/>
          <a:ext cx="0" cy="0"/>
          <a:chOff x="0" y="0"/>
          <a:chExt cx="0" cy="0"/>
        </a:xfrm>
      </p:grpSpPr>
      <p:sp>
        <p:nvSpPr>
          <p:cNvPr id="97" name="Google Shape;97;p5"/>
          <p:cNvSpPr txBox="1">
            <a:spLocks noGrp="1"/>
          </p:cNvSpPr>
          <p:nvPr>
            <p:ph type="subTitle" idx="1"/>
          </p:nvPr>
        </p:nvSpPr>
        <p:spPr>
          <a:xfrm>
            <a:off x="1240078" y="1861700"/>
            <a:ext cx="3055200" cy="4434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Clr>
                <a:schemeClr val="dk1"/>
              </a:buClr>
              <a:buSzPts val="2400"/>
              <a:buFont typeface="Epilogue"/>
              <a:buNone/>
              <a:defRPr sz="1800" b="1">
                <a:solidFill>
                  <a:schemeClr val="dk1"/>
                </a:solidFill>
                <a:latin typeface="Epilogue"/>
                <a:ea typeface="Epilogue"/>
                <a:cs typeface="Epilogue"/>
                <a:sym typeface="Epilogue"/>
              </a:defRPr>
            </a:lvl1pPr>
            <a:lvl2pPr lvl="1" algn="ctr">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2pPr>
            <a:lvl3pPr lvl="2" algn="ctr">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3pPr>
            <a:lvl4pPr lvl="3" algn="ctr">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4pPr>
            <a:lvl5pPr lvl="4" algn="ctr">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5pPr>
            <a:lvl6pPr lvl="5" algn="ctr">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6pPr>
            <a:lvl7pPr lvl="6" algn="ctr">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7pPr>
            <a:lvl8pPr lvl="7" algn="ctr">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8pPr>
            <a:lvl9pPr lvl="8" algn="ctr">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9pPr>
          </a:lstStyle>
          <a:p>
            <a:endParaRPr/>
          </a:p>
        </p:txBody>
      </p:sp>
      <p:sp>
        <p:nvSpPr>
          <p:cNvPr id="98" name="Google Shape;98;p5"/>
          <p:cNvSpPr txBox="1">
            <a:spLocks noGrp="1"/>
          </p:cNvSpPr>
          <p:nvPr>
            <p:ph type="subTitle" idx="2"/>
          </p:nvPr>
        </p:nvSpPr>
        <p:spPr>
          <a:xfrm>
            <a:off x="4848716" y="1861700"/>
            <a:ext cx="3055200" cy="4434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Epilogue"/>
              <a:buNone/>
              <a:defRPr sz="1800" b="1">
                <a:solidFill>
                  <a:schemeClr val="dk1"/>
                </a:solidFill>
                <a:latin typeface="Epilogue"/>
                <a:ea typeface="Epilogue"/>
                <a:cs typeface="Epilogue"/>
                <a:sym typeface="Epilogue"/>
              </a:defRPr>
            </a:lvl1pPr>
            <a:lvl2pPr lvl="1"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2pPr>
            <a:lvl3pPr lvl="2"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3pPr>
            <a:lvl4pPr lvl="3"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4pPr>
            <a:lvl5pPr lvl="4"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5pPr>
            <a:lvl6pPr lvl="5"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6pPr>
            <a:lvl7pPr lvl="6"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7pPr>
            <a:lvl8pPr lvl="7"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8pPr>
            <a:lvl9pPr lvl="8"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9pPr>
          </a:lstStyle>
          <a:p>
            <a:endParaRPr/>
          </a:p>
        </p:txBody>
      </p:sp>
      <p:sp>
        <p:nvSpPr>
          <p:cNvPr id="99" name="Google Shape;99;p5"/>
          <p:cNvSpPr txBox="1">
            <a:spLocks noGrp="1"/>
          </p:cNvSpPr>
          <p:nvPr>
            <p:ph type="subTitle" idx="3"/>
          </p:nvPr>
        </p:nvSpPr>
        <p:spPr>
          <a:xfrm>
            <a:off x="1240078" y="2305100"/>
            <a:ext cx="3055200" cy="114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0" name="Google Shape;100;p5"/>
          <p:cNvSpPr txBox="1">
            <a:spLocks noGrp="1"/>
          </p:cNvSpPr>
          <p:nvPr>
            <p:ph type="subTitle" idx="4"/>
          </p:nvPr>
        </p:nvSpPr>
        <p:spPr>
          <a:xfrm>
            <a:off x="4848722" y="2305100"/>
            <a:ext cx="3055200" cy="1140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101" name="Google Shape;101;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102" name="Google Shape;102;p5"/>
          <p:cNvGrpSpPr/>
          <p:nvPr/>
        </p:nvGrpSpPr>
        <p:grpSpPr>
          <a:xfrm>
            <a:off x="-899878" y="-1184227"/>
            <a:ext cx="10244148" cy="6699452"/>
            <a:chOff x="-899878" y="-1184227"/>
            <a:chExt cx="10244148" cy="6699452"/>
          </a:xfrm>
        </p:grpSpPr>
        <p:sp>
          <p:nvSpPr>
            <p:cNvPr id="103" name="Google Shape;103;p5"/>
            <p:cNvSpPr/>
            <p:nvPr/>
          </p:nvSpPr>
          <p:spPr>
            <a:xfrm rot="9000007">
              <a:off x="5889411" y="-911936"/>
              <a:ext cx="1472726" cy="1431467"/>
            </a:xfrm>
            <a:custGeom>
              <a:avLst/>
              <a:gdLst/>
              <a:ahLst/>
              <a:cxnLst/>
              <a:rect l="l" t="t" r="r" b="b"/>
              <a:pathLst>
                <a:path w="10387" h="10096" extrusionOk="0">
                  <a:moveTo>
                    <a:pt x="3597" y="0"/>
                  </a:moveTo>
                  <a:cubicBezTo>
                    <a:pt x="3555" y="0"/>
                    <a:pt x="3513" y="1"/>
                    <a:pt x="3472" y="4"/>
                  </a:cubicBezTo>
                  <a:cubicBezTo>
                    <a:pt x="3019" y="42"/>
                    <a:pt x="2595" y="239"/>
                    <a:pt x="2179" y="438"/>
                  </a:cubicBezTo>
                  <a:cubicBezTo>
                    <a:pt x="1690" y="692"/>
                    <a:pt x="1180" y="966"/>
                    <a:pt x="832" y="1392"/>
                  </a:cubicBezTo>
                  <a:cubicBezTo>
                    <a:pt x="481" y="1815"/>
                    <a:pt x="302" y="2354"/>
                    <a:pt x="209" y="2891"/>
                  </a:cubicBezTo>
                  <a:cubicBezTo>
                    <a:pt x="1" y="3966"/>
                    <a:pt x="75" y="5098"/>
                    <a:pt x="424" y="6135"/>
                  </a:cubicBezTo>
                  <a:cubicBezTo>
                    <a:pt x="567" y="6588"/>
                    <a:pt x="775" y="7023"/>
                    <a:pt x="1058" y="7401"/>
                  </a:cubicBezTo>
                  <a:cubicBezTo>
                    <a:pt x="1434" y="7910"/>
                    <a:pt x="1952" y="8307"/>
                    <a:pt x="2491" y="8626"/>
                  </a:cubicBezTo>
                  <a:cubicBezTo>
                    <a:pt x="3019" y="8947"/>
                    <a:pt x="3576" y="9203"/>
                    <a:pt x="4160" y="9409"/>
                  </a:cubicBezTo>
                  <a:cubicBezTo>
                    <a:pt x="5444" y="9853"/>
                    <a:pt x="6793" y="9966"/>
                    <a:pt x="8143" y="10088"/>
                  </a:cubicBezTo>
                  <a:cubicBezTo>
                    <a:pt x="8203" y="10093"/>
                    <a:pt x="8263" y="10096"/>
                    <a:pt x="8321" y="10096"/>
                  </a:cubicBezTo>
                  <a:cubicBezTo>
                    <a:pt x="9251" y="10096"/>
                    <a:pt x="9814" y="9456"/>
                    <a:pt x="10151" y="8533"/>
                  </a:cubicBezTo>
                  <a:cubicBezTo>
                    <a:pt x="10387" y="7872"/>
                    <a:pt x="10368" y="7145"/>
                    <a:pt x="10246" y="6448"/>
                  </a:cubicBezTo>
                  <a:cubicBezTo>
                    <a:pt x="9755" y="3466"/>
                    <a:pt x="7377" y="882"/>
                    <a:pt x="4454" y="126"/>
                  </a:cubicBezTo>
                  <a:cubicBezTo>
                    <a:pt x="4173" y="53"/>
                    <a:pt x="3886" y="0"/>
                    <a:pt x="35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5"/>
            <p:cNvSpPr/>
            <p:nvPr/>
          </p:nvSpPr>
          <p:spPr>
            <a:xfrm>
              <a:off x="7703163" y="4053372"/>
              <a:ext cx="1641107" cy="1328566"/>
            </a:xfrm>
            <a:custGeom>
              <a:avLst/>
              <a:gdLst/>
              <a:ahLst/>
              <a:cxnLst/>
              <a:rect l="l" t="t" r="r" b="b"/>
              <a:pathLst>
                <a:path w="13794" h="11167" extrusionOk="0">
                  <a:moveTo>
                    <a:pt x="11258" y="0"/>
                  </a:moveTo>
                  <a:cubicBezTo>
                    <a:pt x="11036" y="0"/>
                    <a:pt x="10817" y="23"/>
                    <a:pt x="10613" y="58"/>
                  </a:cubicBezTo>
                  <a:cubicBezTo>
                    <a:pt x="9990" y="160"/>
                    <a:pt x="9397" y="434"/>
                    <a:pt x="8915" y="830"/>
                  </a:cubicBezTo>
                  <a:cubicBezTo>
                    <a:pt x="8405" y="1246"/>
                    <a:pt x="8095" y="1783"/>
                    <a:pt x="7812" y="2358"/>
                  </a:cubicBezTo>
                  <a:cubicBezTo>
                    <a:pt x="7556" y="2888"/>
                    <a:pt x="7293" y="3499"/>
                    <a:pt x="6775" y="3821"/>
                  </a:cubicBezTo>
                  <a:cubicBezTo>
                    <a:pt x="6537" y="3968"/>
                    <a:pt x="6287" y="4026"/>
                    <a:pt x="6037" y="4026"/>
                  </a:cubicBezTo>
                  <a:cubicBezTo>
                    <a:pt x="5641" y="4026"/>
                    <a:pt x="5242" y="3881"/>
                    <a:pt x="4878" y="3708"/>
                  </a:cubicBezTo>
                  <a:cubicBezTo>
                    <a:pt x="4312" y="3434"/>
                    <a:pt x="3775" y="3085"/>
                    <a:pt x="3161" y="2906"/>
                  </a:cubicBezTo>
                  <a:cubicBezTo>
                    <a:pt x="2944" y="2843"/>
                    <a:pt x="2721" y="2813"/>
                    <a:pt x="2500" y="2813"/>
                  </a:cubicBezTo>
                  <a:cubicBezTo>
                    <a:pt x="1528" y="2813"/>
                    <a:pt x="581" y="3394"/>
                    <a:pt x="227" y="4330"/>
                  </a:cubicBezTo>
                  <a:cubicBezTo>
                    <a:pt x="1" y="4926"/>
                    <a:pt x="28" y="5605"/>
                    <a:pt x="274" y="6189"/>
                  </a:cubicBezTo>
                  <a:cubicBezTo>
                    <a:pt x="528" y="6773"/>
                    <a:pt x="1010" y="7179"/>
                    <a:pt x="1556" y="7491"/>
                  </a:cubicBezTo>
                  <a:cubicBezTo>
                    <a:pt x="2161" y="7840"/>
                    <a:pt x="2831" y="8084"/>
                    <a:pt x="3379" y="8537"/>
                  </a:cubicBezTo>
                  <a:cubicBezTo>
                    <a:pt x="3933" y="8990"/>
                    <a:pt x="4047" y="9821"/>
                    <a:pt x="4595" y="10283"/>
                  </a:cubicBezTo>
                  <a:cubicBezTo>
                    <a:pt x="5652" y="11161"/>
                    <a:pt x="8643" y="11039"/>
                    <a:pt x="10011" y="11141"/>
                  </a:cubicBezTo>
                  <a:cubicBezTo>
                    <a:pt x="10254" y="11160"/>
                    <a:pt x="10498" y="11167"/>
                    <a:pt x="10742" y="11167"/>
                  </a:cubicBezTo>
                  <a:cubicBezTo>
                    <a:pt x="11385" y="11167"/>
                    <a:pt x="12030" y="11118"/>
                    <a:pt x="12680" y="11105"/>
                  </a:cubicBezTo>
                  <a:cubicBezTo>
                    <a:pt x="12768" y="11105"/>
                    <a:pt x="12875" y="11111"/>
                    <a:pt x="12986" y="11111"/>
                  </a:cubicBezTo>
                  <a:cubicBezTo>
                    <a:pt x="13208" y="11111"/>
                    <a:pt x="13447" y="11086"/>
                    <a:pt x="13586" y="10935"/>
                  </a:cubicBezTo>
                  <a:cubicBezTo>
                    <a:pt x="13794" y="10699"/>
                    <a:pt x="13681" y="10256"/>
                    <a:pt x="13669" y="9973"/>
                  </a:cubicBezTo>
                  <a:cubicBezTo>
                    <a:pt x="13604" y="8209"/>
                    <a:pt x="13500" y="6434"/>
                    <a:pt x="13368" y="4670"/>
                  </a:cubicBezTo>
                  <a:cubicBezTo>
                    <a:pt x="13303" y="3794"/>
                    <a:pt x="13228" y="2906"/>
                    <a:pt x="13142" y="2028"/>
                  </a:cubicBezTo>
                  <a:cubicBezTo>
                    <a:pt x="13085" y="1416"/>
                    <a:pt x="13029" y="708"/>
                    <a:pt x="12481" y="329"/>
                  </a:cubicBezTo>
                  <a:cubicBezTo>
                    <a:pt x="12137" y="86"/>
                    <a:pt x="11694" y="0"/>
                    <a:pt x="11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5"/>
            <p:cNvSpPr/>
            <p:nvPr/>
          </p:nvSpPr>
          <p:spPr>
            <a:xfrm>
              <a:off x="-899878" y="3920092"/>
              <a:ext cx="1492502" cy="1595134"/>
            </a:xfrm>
            <a:custGeom>
              <a:avLst/>
              <a:gdLst/>
              <a:ahLst/>
              <a:cxnLst/>
              <a:rect l="l" t="t" r="r" b="b"/>
              <a:pathLst>
                <a:path w="7530" h="8048" extrusionOk="0">
                  <a:moveTo>
                    <a:pt x="3322" y="1"/>
                  </a:moveTo>
                  <a:cubicBezTo>
                    <a:pt x="3087" y="1"/>
                    <a:pt x="2842" y="19"/>
                    <a:pt x="2604" y="48"/>
                  </a:cubicBezTo>
                  <a:cubicBezTo>
                    <a:pt x="1210" y="218"/>
                    <a:pt x="426" y="1916"/>
                    <a:pt x="218" y="3153"/>
                  </a:cubicBezTo>
                  <a:cubicBezTo>
                    <a:pt x="1" y="4473"/>
                    <a:pt x="417" y="5906"/>
                    <a:pt x="1359" y="6868"/>
                  </a:cubicBezTo>
                  <a:cubicBezTo>
                    <a:pt x="2095" y="7615"/>
                    <a:pt x="3134" y="8048"/>
                    <a:pt x="4180" y="8048"/>
                  </a:cubicBezTo>
                  <a:cubicBezTo>
                    <a:pt x="4472" y="8048"/>
                    <a:pt x="4776" y="8012"/>
                    <a:pt x="5068" y="7935"/>
                  </a:cubicBezTo>
                  <a:cubicBezTo>
                    <a:pt x="5473" y="7830"/>
                    <a:pt x="5860" y="7661"/>
                    <a:pt x="6182" y="7389"/>
                  </a:cubicBezTo>
                  <a:cubicBezTo>
                    <a:pt x="6709" y="6945"/>
                    <a:pt x="7002" y="6284"/>
                    <a:pt x="7180" y="5614"/>
                  </a:cubicBezTo>
                  <a:cubicBezTo>
                    <a:pt x="7529" y="4312"/>
                    <a:pt x="7463" y="2849"/>
                    <a:pt x="6757" y="1699"/>
                  </a:cubicBezTo>
                  <a:cubicBezTo>
                    <a:pt x="6257" y="888"/>
                    <a:pt x="5491" y="406"/>
                    <a:pt x="4642" y="171"/>
                  </a:cubicBezTo>
                  <a:cubicBezTo>
                    <a:pt x="4219" y="57"/>
                    <a:pt x="3775" y="1"/>
                    <a:pt x="3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5"/>
            <p:cNvSpPr/>
            <p:nvPr/>
          </p:nvSpPr>
          <p:spPr>
            <a:xfrm rot="8999989">
              <a:off x="8528610" y="533814"/>
              <a:ext cx="497805" cy="532231"/>
            </a:xfrm>
            <a:custGeom>
              <a:avLst/>
              <a:gdLst/>
              <a:ahLst/>
              <a:cxnLst/>
              <a:rect l="l" t="t" r="r" b="b"/>
              <a:pathLst>
                <a:path w="7530" h="8051" extrusionOk="0">
                  <a:moveTo>
                    <a:pt x="3331" y="1"/>
                  </a:moveTo>
                  <a:cubicBezTo>
                    <a:pt x="3087" y="1"/>
                    <a:pt x="2842" y="21"/>
                    <a:pt x="2605" y="48"/>
                  </a:cubicBezTo>
                  <a:cubicBezTo>
                    <a:pt x="1210" y="218"/>
                    <a:pt x="426" y="1916"/>
                    <a:pt x="227" y="3153"/>
                  </a:cubicBezTo>
                  <a:cubicBezTo>
                    <a:pt x="1" y="4473"/>
                    <a:pt x="426" y="5908"/>
                    <a:pt x="1359" y="6870"/>
                  </a:cubicBezTo>
                  <a:cubicBezTo>
                    <a:pt x="2095" y="7615"/>
                    <a:pt x="3143" y="8050"/>
                    <a:pt x="4180" y="8050"/>
                  </a:cubicBezTo>
                  <a:cubicBezTo>
                    <a:pt x="4484" y="8050"/>
                    <a:pt x="4776" y="8012"/>
                    <a:pt x="5068" y="7937"/>
                  </a:cubicBezTo>
                  <a:cubicBezTo>
                    <a:pt x="5473" y="7833"/>
                    <a:pt x="5870" y="7663"/>
                    <a:pt x="6191" y="7389"/>
                  </a:cubicBezTo>
                  <a:cubicBezTo>
                    <a:pt x="6710" y="6945"/>
                    <a:pt x="7011" y="6284"/>
                    <a:pt x="7190" y="5625"/>
                  </a:cubicBezTo>
                  <a:cubicBezTo>
                    <a:pt x="7529" y="4314"/>
                    <a:pt x="7464" y="2851"/>
                    <a:pt x="6757" y="1699"/>
                  </a:cubicBezTo>
                  <a:cubicBezTo>
                    <a:pt x="6257" y="888"/>
                    <a:pt x="5491" y="408"/>
                    <a:pt x="4642" y="171"/>
                  </a:cubicBezTo>
                  <a:cubicBezTo>
                    <a:pt x="4219" y="57"/>
                    <a:pt x="3775" y="1"/>
                    <a:pt x="333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5"/>
            <p:cNvSpPr/>
            <p:nvPr/>
          </p:nvSpPr>
          <p:spPr>
            <a:xfrm>
              <a:off x="-5" y="3780890"/>
              <a:ext cx="497742" cy="532033"/>
            </a:xfrm>
            <a:custGeom>
              <a:avLst/>
              <a:gdLst/>
              <a:ahLst/>
              <a:cxnLst/>
              <a:rect l="l" t="t" r="r" b="b"/>
              <a:pathLst>
                <a:path w="7529" h="8048" extrusionOk="0">
                  <a:moveTo>
                    <a:pt x="3320" y="1"/>
                  </a:moveTo>
                  <a:cubicBezTo>
                    <a:pt x="3084" y="1"/>
                    <a:pt x="2840" y="19"/>
                    <a:pt x="2604" y="48"/>
                  </a:cubicBezTo>
                  <a:cubicBezTo>
                    <a:pt x="1207" y="218"/>
                    <a:pt x="424" y="1916"/>
                    <a:pt x="218" y="3152"/>
                  </a:cubicBezTo>
                  <a:cubicBezTo>
                    <a:pt x="0" y="4472"/>
                    <a:pt x="415" y="5906"/>
                    <a:pt x="1359" y="6868"/>
                  </a:cubicBezTo>
                  <a:cubicBezTo>
                    <a:pt x="2095" y="7615"/>
                    <a:pt x="3141" y="8048"/>
                    <a:pt x="4180" y="8048"/>
                  </a:cubicBezTo>
                  <a:cubicBezTo>
                    <a:pt x="4472" y="8048"/>
                    <a:pt x="4773" y="8011"/>
                    <a:pt x="5065" y="7934"/>
                  </a:cubicBezTo>
                  <a:cubicBezTo>
                    <a:pt x="5471" y="7830"/>
                    <a:pt x="5858" y="7660"/>
                    <a:pt x="6179" y="7389"/>
                  </a:cubicBezTo>
                  <a:cubicBezTo>
                    <a:pt x="6707" y="6945"/>
                    <a:pt x="6999" y="6284"/>
                    <a:pt x="7180" y="5623"/>
                  </a:cubicBezTo>
                  <a:cubicBezTo>
                    <a:pt x="7529" y="4312"/>
                    <a:pt x="7463" y="2849"/>
                    <a:pt x="6755" y="1699"/>
                  </a:cubicBezTo>
                  <a:cubicBezTo>
                    <a:pt x="6254" y="888"/>
                    <a:pt x="5491" y="406"/>
                    <a:pt x="4642" y="170"/>
                  </a:cubicBezTo>
                  <a:cubicBezTo>
                    <a:pt x="4216" y="57"/>
                    <a:pt x="3773" y="1"/>
                    <a:pt x="332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 name="Google Shape;108;p5"/>
          <p:cNvGrpSpPr/>
          <p:nvPr/>
        </p:nvGrpSpPr>
        <p:grpSpPr>
          <a:xfrm rot="-10286306">
            <a:off x="-1223744" y="-83741"/>
            <a:ext cx="2022869" cy="2035984"/>
            <a:chOff x="4347964" y="352495"/>
            <a:chExt cx="1188902" cy="1196738"/>
          </a:xfrm>
        </p:grpSpPr>
        <p:sp>
          <p:nvSpPr>
            <p:cNvPr id="109" name="Google Shape;109;p5"/>
            <p:cNvSpPr/>
            <p:nvPr/>
          </p:nvSpPr>
          <p:spPr>
            <a:xfrm>
              <a:off x="4347964" y="352495"/>
              <a:ext cx="1188902" cy="1196738"/>
            </a:xfrm>
            <a:custGeom>
              <a:avLst/>
              <a:gdLst/>
              <a:ahLst/>
              <a:cxnLst/>
              <a:rect l="l" t="t" r="r" b="b"/>
              <a:pathLst>
                <a:path w="9617" h="9680" extrusionOk="0">
                  <a:moveTo>
                    <a:pt x="173" y="1"/>
                  </a:moveTo>
                  <a:cubicBezTo>
                    <a:pt x="80" y="1"/>
                    <a:pt x="1" y="107"/>
                    <a:pt x="55" y="199"/>
                  </a:cubicBezTo>
                  <a:cubicBezTo>
                    <a:pt x="292" y="595"/>
                    <a:pt x="528" y="1001"/>
                    <a:pt x="867" y="1302"/>
                  </a:cubicBezTo>
                  <a:cubicBezTo>
                    <a:pt x="1234" y="1623"/>
                    <a:pt x="1707" y="1773"/>
                    <a:pt x="2104" y="2056"/>
                  </a:cubicBezTo>
                  <a:cubicBezTo>
                    <a:pt x="2509" y="2350"/>
                    <a:pt x="2849" y="2708"/>
                    <a:pt x="3254" y="3009"/>
                  </a:cubicBezTo>
                  <a:cubicBezTo>
                    <a:pt x="3668" y="3312"/>
                    <a:pt x="4112" y="3595"/>
                    <a:pt x="4556" y="3849"/>
                  </a:cubicBezTo>
                  <a:cubicBezTo>
                    <a:pt x="4991" y="4094"/>
                    <a:pt x="5405" y="4388"/>
                    <a:pt x="5697" y="4793"/>
                  </a:cubicBezTo>
                  <a:cubicBezTo>
                    <a:pt x="5849" y="5011"/>
                    <a:pt x="5905" y="5255"/>
                    <a:pt x="5867" y="5520"/>
                  </a:cubicBezTo>
                  <a:cubicBezTo>
                    <a:pt x="5828" y="5756"/>
                    <a:pt x="5792" y="5973"/>
                    <a:pt x="5828" y="6227"/>
                  </a:cubicBezTo>
                  <a:cubicBezTo>
                    <a:pt x="5876" y="6462"/>
                    <a:pt x="5971" y="6688"/>
                    <a:pt x="6028" y="6924"/>
                  </a:cubicBezTo>
                  <a:cubicBezTo>
                    <a:pt x="6093" y="7236"/>
                    <a:pt x="6046" y="7567"/>
                    <a:pt x="5989" y="7877"/>
                  </a:cubicBezTo>
                  <a:cubicBezTo>
                    <a:pt x="5887" y="8450"/>
                    <a:pt x="5742" y="9020"/>
                    <a:pt x="5622" y="9591"/>
                  </a:cubicBezTo>
                  <a:lnTo>
                    <a:pt x="5622" y="9591"/>
                  </a:lnTo>
                  <a:cubicBezTo>
                    <a:pt x="5397" y="9492"/>
                    <a:pt x="5559" y="8990"/>
                    <a:pt x="5593" y="8830"/>
                  </a:cubicBezTo>
                  <a:cubicBezTo>
                    <a:pt x="5658" y="8520"/>
                    <a:pt x="5726" y="8208"/>
                    <a:pt x="5772" y="7886"/>
                  </a:cubicBezTo>
                  <a:cubicBezTo>
                    <a:pt x="5819" y="7624"/>
                    <a:pt x="5849" y="7350"/>
                    <a:pt x="5840" y="7085"/>
                  </a:cubicBezTo>
                  <a:cubicBezTo>
                    <a:pt x="5828" y="6793"/>
                    <a:pt x="5745" y="6528"/>
                    <a:pt x="5679" y="6245"/>
                  </a:cubicBezTo>
                  <a:cubicBezTo>
                    <a:pt x="5640" y="6075"/>
                    <a:pt x="5631" y="5916"/>
                    <a:pt x="5670" y="5746"/>
                  </a:cubicBezTo>
                  <a:cubicBezTo>
                    <a:pt x="5688" y="5633"/>
                    <a:pt x="5706" y="5529"/>
                    <a:pt x="5697" y="5416"/>
                  </a:cubicBezTo>
                  <a:cubicBezTo>
                    <a:pt x="5688" y="5273"/>
                    <a:pt x="5557" y="5169"/>
                    <a:pt x="5423" y="5169"/>
                  </a:cubicBezTo>
                  <a:cubicBezTo>
                    <a:pt x="5420" y="5169"/>
                    <a:pt x="5416" y="5169"/>
                    <a:pt x="5413" y="5169"/>
                  </a:cubicBezTo>
                  <a:cubicBezTo>
                    <a:pt x="5280" y="5169"/>
                    <a:pt x="5235" y="5341"/>
                    <a:pt x="5217" y="5443"/>
                  </a:cubicBezTo>
                  <a:cubicBezTo>
                    <a:pt x="5178" y="5726"/>
                    <a:pt x="5197" y="6009"/>
                    <a:pt x="5253" y="6292"/>
                  </a:cubicBezTo>
                  <a:cubicBezTo>
                    <a:pt x="5301" y="6566"/>
                    <a:pt x="5387" y="6840"/>
                    <a:pt x="5405" y="7123"/>
                  </a:cubicBezTo>
                  <a:cubicBezTo>
                    <a:pt x="5423" y="7397"/>
                    <a:pt x="5375" y="7660"/>
                    <a:pt x="5292" y="7916"/>
                  </a:cubicBezTo>
                  <a:cubicBezTo>
                    <a:pt x="5206" y="8169"/>
                    <a:pt x="5065" y="8407"/>
                    <a:pt x="4895" y="8604"/>
                  </a:cubicBezTo>
                  <a:cubicBezTo>
                    <a:pt x="4857" y="8651"/>
                    <a:pt x="4821" y="8699"/>
                    <a:pt x="4782" y="8735"/>
                  </a:cubicBezTo>
                  <a:cubicBezTo>
                    <a:pt x="4770" y="8749"/>
                    <a:pt x="4604" y="8897"/>
                    <a:pt x="4517" y="8897"/>
                  </a:cubicBezTo>
                  <a:cubicBezTo>
                    <a:pt x="4479" y="8897"/>
                    <a:pt x="4456" y="8868"/>
                    <a:pt x="4470" y="8783"/>
                  </a:cubicBezTo>
                  <a:cubicBezTo>
                    <a:pt x="4490" y="8651"/>
                    <a:pt x="4651" y="8547"/>
                    <a:pt x="4735" y="8452"/>
                  </a:cubicBezTo>
                  <a:cubicBezTo>
                    <a:pt x="5396" y="7671"/>
                    <a:pt x="4848" y="6510"/>
                    <a:pt x="5027" y="5613"/>
                  </a:cubicBezTo>
                  <a:cubicBezTo>
                    <a:pt x="5065" y="5407"/>
                    <a:pt x="5235" y="5169"/>
                    <a:pt x="5188" y="4963"/>
                  </a:cubicBezTo>
                  <a:cubicBezTo>
                    <a:pt x="5131" y="4746"/>
                    <a:pt x="4961" y="4651"/>
                    <a:pt x="4791" y="4546"/>
                  </a:cubicBezTo>
                  <a:cubicBezTo>
                    <a:pt x="4538" y="4397"/>
                    <a:pt x="4282" y="4254"/>
                    <a:pt x="4037" y="4094"/>
                  </a:cubicBezTo>
                  <a:cubicBezTo>
                    <a:pt x="3802" y="3953"/>
                    <a:pt x="3564" y="3727"/>
                    <a:pt x="3301" y="3632"/>
                  </a:cubicBezTo>
                  <a:cubicBezTo>
                    <a:pt x="3084" y="3557"/>
                    <a:pt x="2792" y="3566"/>
                    <a:pt x="2602" y="3414"/>
                  </a:cubicBezTo>
                  <a:cubicBezTo>
                    <a:pt x="2443" y="3274"/>
                    <a:pt x="2414" y="3009"/>
                    <a:pt x="2330" y="2821"/>
                  </a:cubicBezTo>
                  <a:cubicBezTo>
                    <a:pt x="2253" y="2633"/>
                    <a:pt x="2131" y="2491"/>
                    <a:pt x="1952" y="2395"/>
                  </a:cubicBezTo>
                  <a:cubicBezTo>
                    <a:pt x="1835" y="2332"/>
                    <a:pt x="1710" y="2316"/>
                    <a:pt x="1584" y="2316"/>
                  </a:cubicBezTo>
                  <a:cubicBezTo>
                    <a:pt x="1485" y="2316"/>
                    <a:pt x="1386" y="2326"/>
                    <a:pt x="1291" y="2330"/>
                  </a:cubicBezTo>
                  <a:cubicBezTo>
                    <a:pt x="1121" y="2330"/>
                    <a:pt x="915" y="2330"/>
                    <a:pt x="811" y="2472"/>
                  </a:cubicBezTo>
                  <a:cubicBezTo>
                    <a:pt x="698" y="2613"/>
                    <a:pt x="754" y="2830"/>
                    <a:pt x="781" y="2991"/>
                  </a:cubicBezTo>
                  <a:cubicBezTo>
                    <a:pt x="877" y="3595"/>
                    <a:pt x="990" y="4198"/>
                    <a:pt x="1121" y="4793"/>
                  </a:cubicBezTo>
                  <a:cubicBezTo>
                    <a:pt x="1207" y="5151"/>
                    <a:pt x="1338" y="5586"/>
                    <a:pt x="1651" y="5821"/>
                  </a:cubicBezTo>
                  <a:cubicBezTo>
                    <a:pt x="1830" y="5943"/>
                    <a:pt x="2018" y="5973"/>
                    <a:pt x="2226" y="6018"/>
                  </a:cubicBezTo>
                  <a:cubicBezTo>
                    <a:pt x="2480" y="6075"/>
                    <a:pt x="2509" y="6369"/>
                    <a:pt x="2602" y="6575"/>
                  </a:cubicBezTo>
                  <a:cubicBezTo>
                    <a:pt x="2688" y="6774"/>
                    <a:pt x="2858" y="6840"/>
                    <a:pt x="3055" y="6888"/>
                  </a:cubicBezTo>
                  <a:cubicBezTo>
                    <a:pt x="3159" y="6906"/>
                    <a:pt x="3311" y="6915"/>
                    <a:pt x="3272" y="7067"/>
                  </a:cubicBezTo>
                  <a:cubicBezTo>
                    <a:pt x="3245" y="7189"/>
                    <a:pt x="3236" y="7284"/>
                    <a:pt x="3301" y="7406"/>
                  </a:cubicBezTo>
                  <a:cubicBezTo>
                    <a:pt x="3349" y="7490"/>
                    <a:pt x="3424" y="7537"/>
                    <a:pt x="3385" y="7642"/>
                  </a:cubicBezTo>
                  <a:cubicBezTo>
                    <a:pt x="3358" y="7755"/>
                    <a:pt x="3272" y="7841"/>
                    <a:pt x="3206" y="7916"/>
                  </a:cubicBezTo>
                  <a:cubicBezTo>
                    <a:pt x="3102" y="8038"/>
                    <a:pt x="3037" y="8160"/>
                    <a:pt x="3066" y="8321"/>
                  </a:cubicBezTo>
                  <a:cubicBezTo>
                    <a:pt x="3070" y="8347"/>
                    <a:pt x="3090" y="8359"/>
                    <a:pt x="3112" y="8359"/>
                  </a:cubicBezTo>
                  <a:cubicBezTo>
                    <a:pt x="3144" y="8359"/>
                    <a:pt x="3180" y="8333"/>
                    <a:pt x="3168" y="8294"/>
                  </a:cubicBezTo>
                  <a:cubicBezTo>
                    <a:pt x="3132" y="8124"/>
                    <a:pt x="3311" y="7963"/>
                    <a:pt x="3424" y="7868"/>
                  </a:cubicBezTo>
                  <a:cubicBezTo>
                    <a:pt x="3537" y="7773"/>
                    <a:pt x="3621" y="7671"/>
                    <a:pt x="3641" y="7519"/>
                  </a:cubicBezTo>
                  <a:cubicBezTo>
                    <a:pt x="3641" y="7445"/>
                    <a:pt x="3612" y="7368"/>
                    <a:pt x="3564" y="7302"/>
                  </a:cubicBezTo>
                  <a:cubicBezTo>
                    <a:pt x="3480" y="7189"/>
                    <a:pt x="3528" y="7114"/>
                    <a:pt x="3528" y="6992"/>
                  </a:cubicBezTo>
                  <a:cubicBezTo>
                    <a:pt x="3519" y="6822"/>
                    <a:pt x="3367" y="6745"/>
                    <a:pt x="3224" y="6727"/>
                  </a:cubicBezTo>
                  <a:cubicBezTo>
                    <a:pt x="3018" y="6688"/>
                    <a:pt x="2840" y="6718"/>
                    <a:pt x="2726" y="6500"/>
                  </a:cubicBezTo>
                  <a:cubicBezTo>
                    <a:pt x="2640" y="6331"/>
                    <a:pt x="2613" y="6152"/>
                    <a:pt x="2480" y="6000"/>
                  </a:cubicBezTo>
                  <a:cubicBezTo>
                    <a:pt x="2339" y="5848"/>
                    <a:pt x="2092" y="5869"/>
                    <a:pt x="1914" y="5812"/>
                  </a:cubicBezTo>
                  <a:cubicBezTo>
                    <a:pt x="1678" y="5735"/>
                    <a:pt x="1526" y="5509"/>
                    <a:pt x="1424" y="5294"/>
                  </a:cubicBezTo>
                  <a:cubicBezTo>
                    <a:pt x="1187" y="4811"/>
                    <a:pt x="1121" y="4218"/>
                    <a:pt x="1017" y="3697"/>
                  </a:cubicBezTo>
                  <a:cubicBezTo>
                    <a:pt x="960" y="3405"/>
                    <a:pt x="904" y="3113"/>
                    <a:pt x="858" y="2821"/>
                  </a:cubicBezTo>
                  <a:cubicBezTo>
                    <a:pt x="830" y="2619"/>
                    <a:pt x="891" y="2481"/>
                    <a:pt x="1101" y="2481"/>
                  </a:cubicBezTo>
                  <a:cubicBezTo>
                    <a:pt x="1107" y="2481"/>
                    <a:pt x="1114" y="2481"/>
                    <a:pt x="1121" y="2482"/>
                  </a:cubicBezTo>
                  <a:cubicBezTo>
                    <a:pt x="1264" y="2482"/>
                    <a:pt x="1404" y="2500"/>
                    <a:pt x="1538" y="2538"/>
                  </a:cubicBezTo>
                  <a:cubicBezTo>
                    <a:pt x="1764" y="2595"/>
                    <a:pt x="1961" y="2708"/>
                    <a:pt x="2065" y="2916"/>
                  </a:cubicBezTo>
                  <a:cubicBezTo>
                    <a:pt x="2160" y="3113"/>
                    <a:pt x="2197" y="3331"/>
                    <a:pt x="2319" y="3519"/>
                  </a:cubicBezTo>
                  <a:cubicBezTo>
                    <a:pt x="2432" y="3688"/>
                    <a:pt x="2622" y="3774"/>
                    <a:pt x="2819" y="3802"/>
                  </a:cubicBezTo>
                  <a:cubicBezTo>
                    <a:pt x="3123" y="3849"/>
                    <a:pt x="3376" y="3915"/>
                    <a:pt x="3650" y="4048"/>
                  </a:cubicBezTo>
                  <a:cubicBezTo>
                    <a:pt x="3904" y="4171"/>
                    <a:pt x="4160" y="4320"/>
                    <a:pt x="4413" y="4463"/>
                  </a:cubicBezTo>
                  <a:cubicBezTo>
                    <a:pt x="4678" y="4614"/>
                    <a:pt x="5140" y="4764"/>
                    <a:pt x="5065" y="5142"/>
                  </a:cubicBezTo>
                  <a:cubicBezTo>
                    <a:pt x="5036" y="5273"/>
                    <a:pt x="4979" y="5396"/>
                    <a:pt x="4943" y="5520"/>
                  </a:cubicBezTo>
                  <a:cubicBezTo>
                    <a:pt x="4914" y="5633"/>
                    <a:pt x="4895" y="5746"/>
                    <a:pt x="4886" y="5860"/>
                  </a:cubicBezTo>
                  <a:cubicBezTo>
                    <a:pt x="4866" y="6161"/>
                    <a:pt x="4905" y="6453"/>
                    <a:pt x="4934" y="6745"/>
                  </a:cubicBezTo>
                  <a:cubicBezTo>
                    <a:pt x="4979" y="7245"/>
                    <a:pt x="5018" y="7773"/>
                    <a:pt x="4791" y="8226"/>
                  </a:cubicBezTo>
                  <a:cubicBezTo>
                    <a:pt x="4696" y="8416"/>
                    <a:pt x="4517" y="8529"/>
                    <a:pt x="4413" y="8717"/>
                  </a:cubicBezTo>
                  <a:cubicBezTo>
                    <a:pt x="4357" y="8830"/>
                    <a:pt x="4404" y="8916"/>
                    <a:pt x="4517" y="8962"/>
                  </a:cubicBezTo>
                  <a:cubicBezTo>
                    <a:pt x="4530" y="8966"/>
                    <a:pt x="4543" y="8968"/>
                    <a:pt x="4557" y="8968"/>
                  </a:cubicBezTo>
                  <a:cubicBezTo>
                    <a:pt x="4691" y="8968"/>
                    <a:pt x="4845" y="8767"/>
                    <a:pt x="4905" y="8699"/>
                  </a:cubicBezTo>
                  <a:cubicBezTo>
                    <a:pt x="5065" y="8520"/>
                    <a:pt x="5188" y="8321"/>
                    <a:pt x="5283" y="8104"/>
                  </a:cubicBezTo>
                  <a:cubicBezTo>
                    <a:pt x="5462" y="7689"/>
                    <a:pt x="5489" y="7245"/>
                    <a:pt x="5423" y="6802"/>
                  </a:cubicBezTo>
                  <a:cubicBezTo>
                    <a:pt x="5375" y="6510"/>
                    <a:pt x="5292" y="6236"/>
                    <a:pt x="5274" y="5943"/>
                  </a:cubicBezTo>
                  <a:cubicBezTo>
                    <a:pt x="5262" y="5783"/>
                    <a:pt x="5274" y="5613"/>
                    <a:pt x="5301" y="5452"/>
                  </a:cubicBezTo>
                  <a:cubicBezTo>
                    <a:pt x="5307" y="5394"/>
                    <a:pt x="5351" y="5248"/>
                    <a:pt x="5437" y="5248"/>
                  </a:cubicBezTo>
                  <a:cubicBezTo>
                    <a:pt x="5475" y="5248"/>
                    <a:pt x="5520" y="5275"/>
                    <a:pt x="5575" y="5350"/>
                  </a:cubicBezTo>
                  <a:cubicBezTo>
                    <a:pt x="5649" y="5443"/>
                    <a:pt x="5584" y="5613"/>
                    <a:pt x="5566" y="5717"/>
                  </a:cubicBezTo>
                  <a:cubicBezTo>
                    <a:pt x="5509" y="5953"/>
                    <a:pt x="5557" y="6179"/>
                    <a:pt x="5613" y="6405"/>
                  </a:cubicBezTo>
                  <a:cubicBezTo>
                    <a:pt x="5697" y="6727"/>
                    <a:pt x="5763" y="7037"/>
                    <a:pt x="5754" y="7368"/>
                  </a:cubicBezTo>
                  <a:cubicBezTo>
                    <a:pt x="5735" y="7907"/>
                    <a:pt x="5593" y="8434"/>
                    <a:pt x="5489" y="8953"/>
                  </a:cubicBezTo>
                  <a:cubicBezTo>
                    <a:pt x="5443" y="9161"/>
                    <a:pt x="5319" y="9623"/>
                    <a:pt x="5640" y="9679"/>
                  </a:cubicBezTo>
                  <a:cubicBezTo>
                    <a:pt x="5658" y="9679"/>
                    <a:pt x="5688" y="9670"/>
                    <a:pt x="5688" y="9652"/>
                  </a:cubicBezTo>
                  <a:cubicBezTo>
                    <a:pt x="5810" y="9086"/>
                    <a:pt x="5914" y="8520"/>
                    <a:pt x="6028" y="7963"/>
                  </a:cubicBezTo>
                  <a:cubicBezTo>
                    <a:pt x="6084" y="7698"/>
                    <a:pt x="6132" y="7445"/>
                    <a:pt x="6132" y="7180"/>
                  </a:cubicBezTo>
                  <a:cubicBezTo>
                    <a:pt x="6132" y="6935"/>
                    <a:pt x="6046" y="6688"/>
                    <a:pt x="5980" y="6453"/>
                  </a:cubicBezTo>
                  <a:cubicBezTo>
                    <a:pt x="5896" y="6143"/>
                    <a:pt x="5953" y="5869"/>
                    <a:pt x="6028" y="5556"/>
                  </a:cubicBezTo>
                  <a:cubicBezTo>
                    <a:pt x="6084" y="5339"/>
                    <a:pt x="6084" y="5124"/>
                    <a:pt x="6018" y="4906"/>
                  </a:cubicBezTo>
                  <a:cubicBezTo>
                    <a:pt x="5867" y="4445"/>
                    <a:pt x="5527" y="4150"/>
                    <a:pt x="5140" y="3888"/>
                  </a:cubicBezTo>
                  <a:cubicBezTo>
                    <a:pt x="4696" y="3595"/>
                    <a:pt x="4207" y="3426"/>
                    <a:pt x="3745" y="3179"/>
                  </a:cubicBezTo>
                  <a:cubicBezTo>
                    <a:pt x="3272" y="2934"/>
                    <a:pt x="2885" y="2556"/>
                    <a:pt x="2471" y="2217"/>
                  </a:cubicBezTo>
                  <a:cubicBezTo>
                    <a:pt x="2083" y="1886"/>
                    <a:pt x="1630" y="1671"/>
                    <a:pt x="1207" y="1406"/>
                  </a:cubicBezTo>
                  <a:cubicBezTo>
                    <a:pt x="842" y="1174"/>
                    <a:pt x="623" y="849"/>
                    <a:pt x="458" y="485"/>
                  </a:cubicBezTo>
                  <a:lnTo>
                    <a:pt x="458" y="485"/>
                  </a:lnTo>
                  <a:cubicBezTo>
                    <a:pt x="594" y="568"/>
                    <a:pt x="733" y="647"/>
                    <a:pt x="867" y="727"/>
                  </a:cubicBezTo>
                  <a:cubicBezTo>
                    <a:pt x="1141" y="897"/>
                    <a:pt x="1413" y="1075"/>
                    <a:pt x="1687" y="1245"/>
                  </a:cubicBezTo>
                  <a:cubicBezTo>
                    <a:pt x="2226" y="1576"/>
                    <a:pt x="2744" y="1906"/>
                    <a:pt x="3263" y="2264"/>
                  </a:cubicBezTo>
                  <a:cubicBezTo>
                    <a:pt x="3725" y="2577"/>
                    <a:pt x="4198" y="2962"/>
                    <a:pt x="4717" y="3170"/>
                  </a:cubicBezTo>
                  <a:cubicBezTo>
                    <a:pt x="4991" y="3283"/>
                    <a:pt x="5253" y="3369"/>
                    <a:pt x="5489" y="3557"/>
                  </a:cubicBezTo>
                  <a:cubicBezTo>
                    <a:pt x="5670" y="3697"/>
                    <a:pt x="5849" y="3811"/>
                    <a:pt x="6055" y="3906"/>
                  </a:cubicBezTo>
                  <a:cubicBezTo>
                    <a:pt x="6829" y="4263"/>
                    <a:pt x="7773" y="4275"/>
                    <a:pt x="8462" y="4811"/>
                  </a:cubicBezTo>
                  <a:cubicBezTo>
                    <a:pt x="8905" y="5151"/>
                    <a:pt x="9055" y="5699"/>
                    <a:pt x="9179" y="6217"/>
                  </a:cubicBezTo>
                  <a:cubicBezTo>
                    <a:pt x="9329" y="6831"/>
                    <a:pt x="9424" y="7445"/>
                    <a:pt x="9471" y="8067"/>
                  </a:cubicBezTo>
                  <a:cubicBezTo>
                    <a:pt x="9480" y="8169"/>
                    <a:pt x="9490" y="8264"/>
                    <a:pt x="9490" y="8359"/>
                  </a:cubicBezTo>
                  <a:cubicBezTo>
                    <a:pt x="9494" y="8397"/>
                    <a:pt x="9527" y="8415"/>
                    <a:pt x="9557" y="8415"/>
                  </a:cubicBezTo>
                  <a:cubicBezTo>
                    <a:pt x="9588" y="8415"/>
                    <a:pt x="9616" y="8397"/>
                    <a:pt x="9612" y="8359"/>
                  </a:cubicBezTo>
                  <a:cubicBezTo>
                    <a:pt x="9585" y="7773"/>
                    <a:pt x="9508" y="7189"/>
                    <a:pt x="9385" y="6614"/>
                  </a:cubicBezTo>
                  <a:cubicBezTo>
                    <a:pt x="9281" y="6095"/>
                    <a:pt x="9159" y="5538"/>
                    <a:pt x="8885" y="5076"/>
                  </a:cubicBezTo>
                  <a:cubicBezTo>
                    <a:pt x="8443" y="4340"/>
                    <a:pt x="7517" y="4180"/>
                    <a:pt x="6763" y="3953"/>
                  </a:cubicBezTo>
                  <a:cubicBezTo>
                    <a:pt x="6329" y="3811"/>
                    <a:pt x="5942" y="3632"/>
                    <a:pt x="5566" y="3358"/>
                  </a:cubicBezTo>
                  <a:cubicBezTo>
                    <a:pt x="5357" y="3217"/>
                    <a:pt x="5122" y="3143"/>
                    <a:pt x="4886" y="3057"/>
                  </a:cubicBezTo>
                  <a:cubicBezTo>
                    <a:pt x="4594" y="2962"/>
                    <a:pt x="4320" y="2812"/>
                    <a:pt x="4055" y="2651"/>
                  </a:cubicBezTo>
                  <a:cubicBezTo>
                    <a:pt x="3009" y="1981"/>
                    <a:pt x="1990" y="1263"/>
                    <a:pt x="981" y="539"/>
                  </a:cubicBezTo>
                  <a:cubicBezTo>
                    <a:pt x="734" y="369"/>
                    <a:pt x="498" y="170"/>
                    <a:pt x="236" y="18"/>
                  </a:cubicBezTo>
                  <a:cubicBezTo>
                    <a:pt x="215" y="6"/>
                    <a:pt x="194" y="1"/>
                    <a:pt x="1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5"/>
            <p:cNvSpPr/>
            <p:nvPr/>
          </p:nvSpPr>
          <p:spPr>
            <a:xfrm>
              <a:off x="4671003" y="1235323"/>
              <a:ext cx="73433" cy="163933"/>
            </a:xfrm>
            <a:custGeom>
              <a:avLst/>
              <a:gdLst/>
              <a:ahLst/>
              <a:cxnLst/>
              <a:rect l="l" t="t" r="r" b="b"/>
              <a:pathLst>
                <a:path w="594" h="1326" extrusionOk="0">
                  <a:moveTo>
                    <a:pt x="272" y="0"/>
                  </a:moveTo>
                  <a:cubicBezTo>
                    <a:pt x="197" y="0"/>
                    <a:pt x="179" y="86"/>
                    <a:pt x="236" y="134"/>
                  </a:cubicBezTo>
                  <a:cubicBezTo>
                    <a:pt x="319" y="190"/>
                    <a:pt x="206" y="378"/>
                    <a:pt x="170" y="435"/>
                  </a:cubicBezTo>
                  <a:cubicBezTo>
                    <a:pt x="84" y="566"/>
                    <a:pt x="36" y="689"/>
                    <a:pt x="18" y="849"/>
                  </a:cubicBezTo>
                  <a:cubicBezTo>
                    <a:pt x="0" y="1058"/>
                    <a:pt x="122" y="1266"/>
                    <a:pt x="319" y="1323"/>
                  </a:cubicBezTo>
                  <a:cubicBezTo>
                    <a:pt x="326" y="1324"/>
                    <a:pt x="331" y="1325"/>
                    <a:pt x="337" y="1325"/>
                  </a:cubicBezTo>
                  <a:cubicBezTo>
                    <a:pt x="390" y="1325"/>
                    <a:pt x="410" y="1252"/>
                    <a:pt x="367" y="1227"/>
                  </a:cubicBezTo>
                  <a:cubicBezTo>
                    <a:pt x="84" y="1010"/>
                    <a:pt x="442" y="623"/>
                    <a:pt x="519" y="417"/>
                  </a:cubicBezTo>
                  <a:cubicBezTo>
                    <a:pt x="593" y="209"/>
                    <a:pt x="498" y="0"/>
                    <a:pt x="2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11;p5"/>
          <p:cNvGrpSpPr/>
          <p:nvPr/>
        </p:nvGrpSpPr>
        <p:grpSpPr>
          <a:xfrm rot="-9225121">
            <a:off x="4130454" y="4294261"/>
            <a:ext cx="883086" cy="846788"/>
            <a:chOff x="7839705" y="3144897"/>
            <a:chExt cx="311320" cy="298514"/>
          </a:xfrm>
        </p:grpSpPr>
        <p:sp>
          <p:nvSpPr>
            <p:cNvPr id="112" name="Google Shape;112;p5"/>
            <p:cNvSpPr/>
            <p:nvPr/>
          </p:nvSpPr>
          <p:spPr>
            <a:xfrm>
              <a:off x="7890114" y="3144897"/>
              <a:ext cx="260912" cy="122899"/>
            </a:xfrm>
            <a:custGeom>
              <a:avLst/>
              <a:gdLst/>
              <a:ahLst/>
              <a:cxnLst/>
              <a:rect l="l" t="t" r="r" b="b"/>
              <a:pathLst>
                <a:path w="5766" h="2716" extrusionOk="0">
                  <a:moveTo>
                    <a:pt x="687" y="57"/>
                  </a:moveTo>
                  <a:cubicBezTo>
                    <a:pt x="734" y="57"/>
                    <a:pt x="781" y="59"/>
                    <a:pt x="829" y="64"/>
                  </a:cubicBezTo>
                  <a:cubicBezTo>
                    <a:pt x="1124" y="84"/>
                    <a:pt x="1303" y="281"/>
                    <a:pt x="1547" y="424"/>
                  </a:cubicBezTo>
                  <a:cubicBezTo>
                    <a:pt x="1680" y="502"/>
                    <a:pt x="1818" y="531"/>
                    <a:pt x="1959" y="531"/>
                  </a:cubicBezTo>
                  <a:cubicBezTo>
                    <a:pt x="2290" y="531"/>
                    <a:pt x="2636" y="372"/>
                    <a:pt x="2953" y="320"/>
                  </a:cubicBezTo>
                  <a:cubicBezTo>
                    <a:pt x="3017" y="309"/>
                    <a:pt x="3080" y="304"/>
                    <a:pt x="3141" y="304"/>
                  </a:cubicBezTo>
                  <a:cubicBezTo>
                    <a:pt x="3636" y="304"/>
                    <a:pt x="4067" y="622"/>
                    <a:pt x="4443" y="924"/>
                  </a:cubicBezTo>
                  <a:cubicBezTo>
                    <a:pt x="4798" y="1207"/>
                    <a:pt x="5176" y="1507"/>
                    <a:pt x="5635" y="1581"/>
                  </a:cubicBezTo>
                  <a:lnTo>
                    <a:pt x="5635" y="1581"/>
                  </a:lnTo>
                  <a:cubicBezTo>
                    <a:pt x="5475" y="1678"/>
                    <a:pt x="5313" y="1774"/>
                    <a:pt x="5148" y="1867"/>
                  </a:cubicBezTo>
                  <a:lnTo>
                    <a:pt x="5148" y="1867"/>
                  </a:lnTo>
                  <a:cubicBezTo>
                    <a:pt x="4906" y="1953"/>
                    <a:pt x="4655" y="1985"/>
                    <a:pt x="4398" y="1985"/>
                  </a:cubicBezTo>
                  <a:cubicBezTo>
                    <a:pt x="3734" y="1985"/>
                    <a:pt x="3036" y="1770"/>
                    <a:pt x="2396" y="1705"/>
                  </a:cubicBezTo>
                  <a:cubicBezTo>
                    <a:pt x="1934" y="1660"/>
                    <a:pt x="1425" y="1717"/>
                    <a:pt x="1010" y="1470"/>
                  </a:cubicBezTo>
                  <a:cubicBezTo>
                    <a:pt x="773" y="1330"/>
                    <a:pt x="641" y="1094"/>
                    <a:pt x="510" y="877"/>
                  </a:cubicBezTo>
                  <a:cubicBezTo>
                    <a:pt x="364" y="631"/>
                    <a:pt x="219" y="387"/>
                    <a:pt x="75" y="150"/>
                  </a:cubicBezTo>
                  <a:lnTo>
                    <a:pt x="75" y="150"/>
                  </a:lnTo>
                  <a:cubicBezTo>
                    <a:pt x="280" y="99"/>
                    <a:pt x="480" y="57"/>
                    <a:pt x="687" y="57"/>
                  </a:cubicBezTo>
                  <a:close/>
                  <a:moveTo>
                    <a:pt x="70" y="241"/>
                  </a:moveTo>
                  <a:cubicBezTo>
                    <a:pt x="208" y="471"/>
                    <a:pt x="340" y="702"/>
                    <a:pt x="481" y="933"/>
                  </a:cubicBezTo>
                  <a:cubicBezTo>
                    <a:pt x="603" y="1139"/>
                    <a:pt x="727" y="1348"/>
                    <a:pt x="924" y="1490"/>
                  </a:cubicBezTo>
                  <a:cubicBezTo>
                    <a:pt x="1312" y="1753"/>
                    <a:pt x="1830" y="1735"/>
                    <a:pt x="2274" y="1762"/>
                  </a:cubicBezTo>
                  <a:cubicBezTo>
                    <a:pt x="2966" y="1806"/>
                    <a:pt x="3706" y="2048"/>
                    <a:pt x="4418" y="2048"/>
                  </a:cubicBezTo>
                  <a:cubicBezTo>
                    <a:pt x="4579" y="2048"/>
                    <a:pt x="4738" y="2036"/>
                    <a:pt x="4896" y="2006"/>
                  </a:cubicBezTo>
                  <a:lnTo>
                    <a:pt x="4896" y="2006"/>
                  </a:lnTo>
                  <a:cubicBezTo>
                    <a:pt x="4202" y="2375"/>
                    <a:pt x="3463" y="2659"/>
                    <a:pt x="2661" y="2659"/>
                  </a:cubicBezTo>
                  <a:cubicBezTo>
                    <a:pt x="2188" y="2659"/>
                    <a:pt x="1699" y="2554"/>
                    <a:pt x="1282" y="2319"/>
                  </a:cubicBezTo>
                  <a:cubicBezTo>
                    <a:pt x="829" y="2074"/>
                    <a:pt x="490" y="1678"/>
                    <a:pt x="302" y="1196"/>
                  </a:cubicBezTo>
                  <a:cubicBezTo>
                    <a:pt x="177" y="893"/>
                    <a:pt x="109" y="569"/>
                    <a:pt x="70" y="241"/>
                  </a:cubicBezTo>
                  <a:close/>
                  <a:moveTo>
                    <a:pt x="691" y="0"/>
                  </a:moveTo>
                  <a:cubicBezTo>
                    <a:pt x="474" y="0"/>
                    <a:pt x="259" y="48"/>
                    <a:pt x="57" y="102"/>
                  </a:cubicBezTo>
                  <a:lnTo>
                    <a:pt x="28" y="102"/>
                  </a:lnTo>
                  <a:cubicBezTo>
                    <a:pt x="10" y="111"/>
                    <a:pt x="1" y="132"/>
                    <a:pt x="10" y="141"/>
                  </a:cubicBezTo>
                  <a:cubicBezTo>
                    <a:pt x="17" y="153"/>
                    <a:pt x="25" y="166"/>
                    <a:pt x="33" y="178"/>
                  </a:cubicBezTo>
                  <a:lnTo>
                    <a:pt x="33" y="178"/>
                  </a:lnTo>
                  <a:cubicBezTo>
                    <a:pt x="75" y="659"/>
                    <a:pt x="189" y="1129"/>
                    <a:pt x="424" y="1547"/>
                  </a:cubicBezTo>
                  <a:cubicBezTo>
                    <a:pt x="650" y="1952"/>
                    <a:pt x="1010" y="2262"/>
                    <a:pt x="1425" y="2462"/>
                  </a:cubicBezTo>
                  <a:cubicBezTo>
                    <a:pt x="1813" y="2639"/>
                    <a:pt x="2225" y="2715"/>
                    <a:pt x="2638" y="2715"/>
                  </a:cubicBezTo>
                  <a:cubicBezTo>
                    <a:pt x="3188" y="2715"/>
                    <a:pt x="3743" y="2581"/>
                    <a:pt x="4255" y="2376"/>
                  </a:cubicBezTo>
                  <a:cubicBezTo>
                    <a:pt x="4563" y="2253"/>
                    <a:pt x="4862" y="2103"/>
                    <a:pt x="5152" y="1940"/>
                  </a:cubicBezTo>
                  <a:lnTo>
                    <a:pt x="5152" y="1940"/>
                  </a:lnTo>
                  <a:cubicBezTo>
                    <a:pt x="5273" y="1901"/>
                    <a:pt x="5392" y="1849"/>
                    <a:pt x="5509" y="1782"/>
                  </a:cubicBezTo>
                  <a:cubicBezTo>
                    <a:pt x="5548" y="1762"/>
                    <a:pt x="5575" y="1735"/>
                    <a:pt x="5614" y="1717"/>
                  </a:cubicBezTo>
                  <a:cubicBezTo>
                    <a:pt x="5634" y="1701"/>
                    <a:pt x="5633" y="1679"/>
                    <a:pt x="5622" y="1663"/>
                  </a:cubicBezTo>
                  <a:lnTo>
                    <a:pt x="5622" y="1663"/>
                  </a:lnTo>
                  <a:cubicBezTo>
                    <a:pt x="5660" y="1639"/>
                    <a:pt x="5698" y="1616"/>
                    <a:pt x="5736" y="1592"/>
                  </a:cubicBezTo>
                  <a:cubicBezTo>
                    <a:pt x="5765" y="1574"/>
                    <a:pt x="5754" y="1536"/>
                    <a:pt x="5727" y="1536"/>
                  </a:cubicBezTo>
                  <a:cubicBezTo>
                    <a:pt x="4727" y="1439"/>
                    <a:pt x="4166" y="251"/>
                    <a:pt x="3158" y="251"/>
                  </a:cubicBezTo>
                  <a:cubicBezTo>
                    <a:pt x="3100" y="251"/>
                    <a:pt x="3041" y="255"/>
                    <a:pt x="2980" y="263"/>
                  </a:cubicBezTo>
                  <a:cubicBezTo>
                    <a:pt x="2727" y="290"/>
                    <a:pt x="2491" y="385"/>
                    <a:pt x="2244" y="442"/>
                  </a:cubicBezTo>
                  <a:cubicBezTo>
                    <a:pt x="2157" y="459"/>
                    <a:pt x="2072" y="469"/>
                    <a:pt x="1990" y="469"/>
                  </a:cubicBezTo>
                  <a:cubicBezTo>
                    <a:pt x="1806" y="469"/>
                    <a:pt x="1635" y="422"/>
                    <a:pt x="1472" y="311"/>
                  </a:cubicBezTo>
                  <a:cubicBezTo>
                    <a:pt x="1368" y="234"/>
                    <a:pt x="1273" y="159"/>
                    <a:pt x="1169" y="102"/>
                  </a:cubicBezTo>
                  <a:cubicBezTo>
                    <a:pt x="1067" y="46"/>
                    <a:pt x="943" y="19"/>
                    <a:pt x="829" y="7"/>
                  </a:cubicBezTo>
                  <a:cubicBezTo>
                    <a:pt x="783" y="2"/>
                    <a:pt x="737" y="0"/>
                    <a:pt x="6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5"/>
            <p:cNvSpPr/>
            <p:nvPr/>
          </p:nvSpPr>
          <p:spPr>
            <a:xfrm>
              <a:off x="7951201" y="3251551"/>
              <a:ext cx="1674" cy="1267"/>
            </a:xfrm>
            <a:custGeom>
              <a:avLst/>
              <a:gdLst/>
              <a:ahLst/>
              <a:cxnLst/>
              <a:rect l="l" t="t" r="r" b="b"/>
              <a:pathLst>
                <a:path w="37" h="28" extrusionOk="0">
                  <a:moveTo>
                    <a:pt x="18" y="0"/>
                  </a:moveTo>
                  <a:cubicBezTo>
                    <a:pt x="0" y="0"/>
                    <a:pt x="0" y="28"/>
                    <a:pt x="18" y="28"/>
                  </a:cubicBezTo>
                  <a:cubicBezTo>
                    <a:pt x="36" y="28"/>
                    <a:pt x="36" y="0"/>
                    <a:pt x="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5"/>
            <p:cNvSpPr/>
            <p:nvPr/>
          </p:nvSpPr>
          <p:spPr>
            <a:xfrm>
              <a:off x="7839705" y="3187568"/>
              <a:ext cx="131496" cy="255844"/>
            </a:xfrm>
            <a:custGeom>
              <a:avLst/>
              <a:gdLst/>
              <a:ahLst/>
              <a:cxnLst/>
              <a:rect l="l" t="t" r="r" b="b"/>
              <a:pathLst>
                <a:path w="2906" h="5654" extrusionOk="0">
                  <a:moveTo>
                    <a:pt x="1301" y="110"/>
                  </a:moveTo>
                  <a:lnTo>
                    <a:pt x="1301" y="110"/>
                  </a:lnTo>
                  <a:cubicBezTo>
                    <a:pt x="1923" y="1873"/>
                    <a:pt x="1681" y="3806"/>
                    <a:pt x="962" y="5503"/>
                  </a:cubicBezTo>
                  <a:lnTo>
                    <a:pt x="962" y="5503"/>
                  </a:lnTo>
                  <a:cubicBezTo>
                    <a:pt x="927" y="4619"/>
                    <a:pt x="197" y="3923"/>
                    <a:pt x="123" y="3038"/>
                  </a:cubicBezTo>
                  <a:cubicBezTo>
                    <a:pt x="75" y="2472"/>
                    <a:pt x="340" y="1933"/>
                    <a:pt x="614" y="1462"/>
                  </a:cubicBezTo>
                  <a:cubicBezTo>
                    <a:pt x="875" y="1030"/>
                    <a:pt x="1161" y="598"/>
                    <a:pt x="1301" y="110"/>
                  </a:cubicBezTo>
                  <a:close/>
                  <a:moveTo>
                    <a:pt x="1295" y="0"/>
                  </a:moveTo>
                  <a:cubicBezTo>
                    <a:pt x="1287" y="0"/>
                    <a:pt x="1279" y="5"/>
                    <a:pt x="1275" y="17"/>
                  </a:cubicBezTo>
                  <a:cubicBezTo>
                    <a:pt x="981" y="1057"/>
                    <a:pt x="1" y="1867"/>
                    <a:pt x="57" y="3009"/>
                  </a:cubicBezTo>
                  <a:cubicBezTo>
                    <a:pt x="105" y="3953"/>
                    <a:pt x="936" y="4668"/>
                    <a:pt x="897" y="5621"/>
                  </a:cubicBezTo>
                  <a:cubicBezTo>
                    <a:pt x="897" y="5638"/>
                    <a:pt x="915" y="5653"/>
                    <a:pt x="933" y="5653"/>
                  </a:cubicBezTo>
                  <a:cubicBezTo>
                    <a:pt x="937" y="5653"/>
                    <a:pt x="941" y="5652"/>
                    <a:pt x="945" y="5651"/>
                  </a:cubicBezTo>
                  <a:cubicBezTo>
                    <a:pt x="2217" y="4725"/>
                    <a:pt x="2906" y="3047"/>
                    <a:pt x="2604" y="1489"/>
                  </a:cubicBezTo>
                  <a:cubicBezTo>
                    <a:pt x="2604" y="1479"/>
                    <a:pt x="2599" y="1475"/>
                    <a:pt x="2593" y="1475"/>
                  </a:cubicBezTo>
                  <a:cubicBezTo>
                    <a:pt x="2581" y="1475"/>
                    <a:pt x="2566" y="1487"/>
                    <a:pt x="2566" y="1498"/>
                  </a:cubicBezTo>
                  <a:cubicBezTo>
                    <a:pt x="2816" y="3006"/>
                    <a:pt x="2207" y="4611"/>
                    <a:pt x="994" y="5545"/>
                  </a:cubicBezTo>
                  <a:lnTo>
                    <a:pt x="994" y="5545"/>
                  </a:lnTo>
                  <a:cubicBezTo>
                    <a:pt x="1375" y="4710"/>
                    <a:pt x="1597" y="3799"/>
                    <a:pt x="1681" y="2877"/>
                  </a:cubicBezTo>
                  <a:cubicBezTo>
                    <a:pt x="1755" y="1915"/>
                    <a:pt x="1660" y="923"/>
                    <a:pt x="1321" y="17"/>
                  </a:cubicBezTo>
                  <a:cubicBezTo>
                    <a:pt x="1316" y="8"/>
                    <a:pt x="1305" y="0"/>
                    <a:pt x="12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5"/>
            <p:cNvSpPr/>
            <p:nvPr/>
          </p:nvSpPr>
          <p:spPr>
            <a:xfrm>
              <a:off x="7881516" y="3214718"/>
              <a:ext cx="22670" cy="224531"/>
            </a:xfrm>
            <a:custGeom>
              <a:avLst/>
              <a:gdLst/>
              <a:ahLst/>
              <a:cxnLst/>
              <a:rect l="l" t="t" r="r" b="b"/>
              <a:pathLst>
                <a:path w="501" h="4962" extrusionOk="0">
                  <a:moveTo>
                    <a:pt x="348" y="1"/>
                  </a:moveTo>
                  <a:cubicBezTo>
                    <a:pt x="337" y="1"/>
                    <a:pt x="326" y="7"/>
                    <a:pt x="322" y="22"/>
                  </a:cubicBezTo>
                  <a:cubicBezTo>
                    <a:pt x="274" y="418"/>
                    <a:pt x="340" y="805"/>
                    <a:pt x="388" y="1202"/>
                  </a:cubicBezTo>
                  <a:cubicBezTo>
                    <a:pt x="435" y="1616"/>
                    <a:pt x="444" y="2030"/>
                    <a:pt x="417" y="2447"/>
                  </a:cubicBezTo>
                  <a:cubicBezTo>
                    <a:pt x="360" y="3287"/>
                    <a:pt x="182" y="4125"/>
                    <a:pt x="0" y="4947"/>
                  </a:cubicBezTo>
                  <a:cubicBezTo>
                    <a:pt x="0" y="4957"/>
                    <a:pt x="7" y="4962"/>
                    <a:pt x="15" y="4962"/>
                  </a:cubicBezTo>
                  <a:cubicBezTo>
                    <a:pt x="20" y="4962"/>
                    <a:pt x="26" y="4959"/>
                    <a:pt x="30" y="4956"/>
                  </a:cubicBezTo>
                  <a:cubicBezTo>
                    <a:pt x="218" y="4154"/>
                    <a:pt x="388" y="3344"/>
                    <a:pt x="465" y="2522"/>
                  </a:cubicBezTo>
                  <a:cubicBezTo>
                    <a:pt x="492" y="2107"/>
                    <a:pt x="501" y="1691"/>
                    <a:pt x="453" y="1276"/>
                  </a:cubicBezTo>
                  <a:cubicBezTo>
                    <a:pt x="417" y="862"/>
                    <a:pt x="322" y="445"/>
                    <a:pt x="379" y="31"/>
                  </a:cubicBezTo>
                  <a:cubicBezTo>
                    <a:pt x="384" y="15"/>
                    <a:pt x="366" y="1"/>
                    <a:pt x="3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5"/>
            <p:cNvSpPr/>
            <p:nvPr/>
          </p:nvSpPr>
          <p:spPr>
            <a:xfrm>
              <a:off x="7896901" y="3191414"/>
              <a:ext cx="4344" cy="15023"/>
            </a:xfrm>
            <a:custGeom>
              <a:avLst/>
              <a:gdLst/>
              <a:ahLst/>
              <a:cxnLst/>
              <a:rect l="l" t="t" r="r" b="b"/>
              <a:pathLst>
                <a:path w="96" h="332" extrusionOk="0">
                  <a:moveTo>
                    <a:pt x="61" y="0"/>
                  </a:moveTo>
                  <a:cubicBezTo>
                    <a:pt x="52" y="0"/>
                    <a:pt x="42" y="6"/>
                    <a:pt x="39" y="19"/>
                  </a:cubicBezTo>
                  <a:cubicBezTo>
                    <a:pt x="29" y="111"/>
                    <a:pt x="20" y="206"/>
                    <a:pt x="0" y="292"/>
                  </a:cubicBezTo>
                  <a:cubicBezTo>
                    <a:pt x="0" y="315"/>
                    <a:pt x="18" y="331"/>
                    <a:pt x="34" y="331"/>
                  </a:cubicBezTo>
                  <a:cubicBezTo>
                    <a:pt x="44" y="331"/>
                    <a:pt x="53" y="325"/>
                    <a:pt x="57" y="311"/>
                  </a:cubicBezTo>
                  <a:cubicBezTo>
                    <a:pt x="77" y="216"/>
                    <a:pt x="95" y="123"/>
                    <a:pt x="86" y="28"/>
                  </a:cubicBezTo>
                  <a:cubicBezTo>
                    <a:pt x="86" y="11"/>
                    <a:pt x="73" y="0"/>
                    <a:pt x="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5"/>
            <p:cNvSpPr/>
            <p:nvPr/>
          </p:nvSpPr>
          <p:spPr>
            <a:xfrm>
              <a:off x="7861018" y="3194084"/>
              <a:ext cx="38960" cy="241590"/>
            </a:xfrm>
            <a:custGeom>
              <a:avLst/>
              <a:gdLst/>
              <a:ahLst/>
              <a:cxnLst/>
              <a:rect l="l" t="t" r="r" b="b"/>
              <a:pathLst>
                <a:path w="861" h="5339" extrusionOk="0">
                  <a:moveTo>
                    <a:pt x="850" y="1"/>
                  </a:moveTo>
                  <a:cubicBezTo>
                    <a:pt x="843" y="1"/>
                    <a:pt x="836" y="6"/>
                    <a:pt x="832" y="16"/>
                  </a:cubicBezTo>
                  <a:cubicBezTo>
                    <a:pt x="596" y="913"/>
                    <a:pt x="78" y="1741"/>
                    <a:pt x="21" y="2686"/>
                  </a:cubicBezTo>
                  <a:cubicBezTo>
                    <a:pt x="1" y="2912"/>
                    <a:pt x="21" y="3129"/>
                    <a:pt x="78" y="3347"/>
                  </a:cubicBezTo>
                  <a:cubicBezTo>
                    <a:pt x="125" y="3562"/>
                    <a:pt x="218" y="3770"/>
                    <a:pt x="304" y="3978"/>
                  </a:cubicBezTo>
                  <a:cubicBezTo>
                    <a:pt x="379" y="4175"/>
                    <a:pt x="453" y="4366"/>
                    <a:pt x="492" y="4572"/>
                  </a:cubicBezTo>
                  <a:cubicBezTo>
                    <a:pt x="539" y="4828"/>
                    <a:pt x="483" y="5072"/>
                    <a:pt x="465" y="5317"/>
                  </a:cubicBezTo>
                  <a:cubicBezTo>
                    <a:pt x="465" y="5331"/>
                    <a:pt x="474" y="5339"/>
                    <a:pt x="483" y="5339"/>
                  </a:cubicBezTo>
                  <a:cubicBezTo>
                    <a:pt x="492" y="5339"/>
                    <a:pt x="501" y="5331"/>
                    <a:pt x="501" y="5317"/>
                  </a:cubicBezTo>
                  <a:cubicBezTo>
                    <a:pt x="510" y="5081"/>
                    <a:pt x="578" y="4864"/>
                    <a:pt x="549" y="4628"/>
                  </a:cubicBezTo>
                  <a:cubicBezTo>
                    <a:pt x="530" y="4431"/>
                    <a:pt x="465" y="4232"/>
                    <a:pt x="388" y="4053"/>
                  </a:cubicBezTo>
                  <a:cubicBezTo>
                    <a:pt x="313" y="3856"/>
                    <a:pt x="227" y="3657"/>
                    <a:pt x="161" y="3460"/>
                  </a:cubicBezTo>
                  <a:cubicBezTo>
                    <a:pt x="87" y="3234"/>
                    <a:pt x="57" y="2996"/>
                    <a:pt x="68" y="2760"/>
                  </a:cubicBezTo>
                  <a:cubicBezTo>
                    <a:pt x="87" y="1789"/>
                    <a:pt x="644" y="940"/>
                    <a:pt x="861" y="16"/>
                  </a:cubicBezTo>
                  <a:cubicBezTo>
                    <a:pt x="861" y="6"/>
                    <a:pt x="856" y="1"/>
                    <a:pt x="8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5"/>
            <p:cNvSpPr/>
            <p:nvPr/>
          </p:nvSpPr>
          <p:spPr>
            <a:xfrm>
              <a:off x="7883779" y="3243949"/>
              <a:ext cx="58418" cy="196928"/>
            </a:xfrm>
            <a:custGeom>
              <a:avLst/>
              <a:gdLst/>
              <a:ahLst/>
              <a:cxnLst/>
              <a:rect l="l" t="t" r="r" b="b"/>
              <a:pathLst>
                <a:path w="1291" h="4352" extrusionOk="0">
                  <a:moveTo>
                    <a:pt x="1154" y="0"/>
                  </a:moveTo>
                  <a:cubicBezTo>
                    <a:pt x="1143" y="0"/>
                    <a:pt x="1130" y="10"/>
                    <a:pt x="1130" y="26"/>
                  </a:cubicBezTo>
                  <a:cubicBezTo>
                    <a:pt x="1243" y="782"/>
                    <a:pt x="1159" y="1545"/>
                    <a:pt x="933" y="2272"/>
                  </a:cubicBezTo>
                  <a:cubicBezTo>
                    <a:pt x="707" y="2990"/>
                    <a:pt x="367" y="3678"/>
                    <a:pt x="7" y="4339"/>
                  </a:cubicBezTo>
                  <a:cubicBezTo>
                    <a:pt x="1" y="4346"/>
                    <a:pt x="9" y="4352"/>
                    <a:pt x="18" y="4352"/>
                  </a:cubicBezTo>
                  <a:cubicBezTo>
                    <a:pt x="21" y="4352"/>
                    <a:pt x="25" y="4351"/>
                    <a:pt x="27" y="4348"/>
                  </a:cubicBezTo>
                  <a:cubicBezTo>
                    <a:pt x="385" y="3678"/>
                    <a:pt x="743" y="3008"/>
                    <a:pt x="981" y="2281"/>
                  </a:cubicBezTo>
                  <a:cubicBezTo>
                    <a:pt x="1216" y="1545"/>
                    <a:pt x="1291" y="782"/>
                    <a:pt x="1169" y="17"/>
                  </a:cubicBezTo>
                  <a:cubicBezTo>
                    <a:pt x="1169" y="5"/>
                    <a:pt x="1162" y="0"/>
                    <a:pt x="1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5"/>
            <p:cNvSpPr/>
            <p:nvPr/>
          </p:nvSpPr>
          <p:spPr>
            <a:xfrm>
              <a:off x="7947717" y="3253271"/>
              <a:ext cx="1765" cy="1312"/>
            </a:xfrm>
            <a:custGeom>
              <a:avLst/>
              <a:gdLst/>
              <a:ahLst/>
              <a:cxnLst/>
              <a:rect l="l" t="t" r="r" b="b"/>
              <a:pathLst>
                <a:path w="39" h="29" extrusionOk="0">
                  <a:moveTo>
                    <a:pt x="20" y="1"/>
                  </a:moveTo>
                  <a:cubicBezTo>
                    <a:pt x="0" y="1"/>
                    <a:pt x="0" y="28"/>
                    <a:pt x="20" y="28"/>
                  </a:cubicBezTo>
                  <a:cubicBezTo>
                    <a:pt x="39" y="28"/>
                    <a:pt x="39" y="1"/>
                    <a:pt x="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5"/>
            <p:cNvSpPr/>
            <p:nvPr/>
          </p:nvSpPr>
          <p:spPr>
            <a:xfrm>
              <a:off x="7947310" y="3253271"/>
              <a:ext cx="2172" cy="1719"/>
            </a:xfrm>
            <a:custGeom>
              <a:avLst/>
              <a:gdLst/>
              <a:ahLst/>
              <a:cxnLst/>
              <a:rect l="l" t="t" r="r" b="b"/>
              <a:pathLst>
                <a:path w="48" h="38" extrusionOk="0">
                  <a:moveTo>
                    <a:pt x="18" y="1"/>
                  </a:moveTo>
                  <a:cubicBezTo>
                    <a:pt x="0" y="1"/>
                    <a:pt x="0" y="37"/>
                    <a:pt x="18" y="37"/>
                  </a:cubicBezTo>
                  <a:cubicBezTo>
                    <a:pt x="48" y="37"/>
                    <a:pt x="48" y="1"/>
                    <a:pt x="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5"/>
            <p:cNvSpPr/>
            <p:nvPr/>
          </p:nvSpPr>
          <p:spPr>
            <a:xfrm>
              <a:off x="7884774" y="3294358"/>
              <a:ext cx="64934" cy="145026"/>
            </a:xfrm>
            <a:custGeom>
              <a:avLst/>
              <a:gdLst/>
              <a:ahLst/>
              <a:cxnLst/>
              <a:rect l="l" t="t" r="r" b="b"/>
              <a:pathLst>
                <a:path w="1435" h="3205" extrusionOk="0">
                  <a:moveTo>
                    <a:pt x="1428" y="1"/>
                  </a:moveTo>
                  <a:cubicBezTo>
                    <a:pt x="1425" y="1"/>
                    <a:pt x="1421" y="3"/>
                    <a:pt x="1421" y="8"/>
                  </a:cubicBezTo>
                  <a:cubicBezTo>
                    <a:pt x="1316" y="1187"/>
                    <a:pt x="807" y="2281"/>
                    <a:pt x="14" y="3148"/>
                  </a:cubicBezTo>
                  <a:cubicBezTo>
                    <a:pt x="0" y="3171"/>
                    <a:pt x="19" y="3205"/>
                    <a:pt x="42" y="3205"/>
                  </a:cubicBezTo>
                  <a:cubicBezTo>
                    <a:pt x="49" y="3205"/>
                    <a:pt x="55" y="3202"/>
                    <a:pt x="62" y="3196"/>
                  </a:cubicBezTo>
                  <a:cubicBezTo>
                    <a:pt x="864" y="2329"/>
                    <a:pt x="1344" y="1176"/>
                    <a:pt x="1430" y="8"/>
                  </a:cubicBezTo>
                  <a:cubicBezTo>
                    <a:pt x="1434" y="3"/>
                    <a:pt x="1432" y="1"/>
                    <a:pt x="14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5"/>
            <p:cNvSpPr/>
            <p:nvPr/>
          </p:nvSpPr>
          <p:spPr>
            <a:xfrm>
              <a:off x="7893643" y="3151594"/>
              <a:ext cx="252224" cy="77378"/>
            </a:xfrm>
            <a:custGeom>
              <a:avLst/>
              <a:gdLst/>
              <a:ahLst/>
              <a:cxnLst/>
              <a:rect l="l" t="t" r="r" b="b"/>
              <a:pathLst>
                <a:path w="5574" h="1710" extrusionOk="0">
                  <a:moveTo>
                    <a:pt x="592" y="173"/>
                  </a:moveTo>
                  <a:cubicBezTo>
                    <a:pt x="645" y="185"/>
                    <a:pt x="698" y="197"/>
                    <a:pt x="751" y="210"/>
                  </a:cubicBezTo>
                  <a:cubicBezTo>
                    <a:pt x="978" y="267"/>
                    <a:pt x="1195" y="369"/>
                    <a:pt x="1412" y="464"/>
                  </a:cubicBezTo>
                  <a:cubicBezTo>
                    <a:pt x="1554" y="525"/>
                    <a:pt x="1694" y="552"/>
                    <a:pt x="1841" y="552"/>
                  </a:cubicBezTo>
                  <a:cubicBezTo>
                    <a:pt x="1901" y="552"/>
                    <a:pt x="1963" y="547"/>
                    <a:pt x="2026" y="539"/>
                  </a:cubicBezTo>
                  <a:cubicBezTo>
                    <a:pt x="2205" y="519"/>
                    <a:pt x="2380" y="499"/>
                    <a:pt x="2557" y="499"/>
                  </a:cubicBezTo>
                  <a:cubicBezTo>
                    <a:pt x="2631" y="499"/>
                    <a:pt x="2705" y="503"/>
                    <a:pt x="2780" y="511"/>
                  </a:cubicBezTo>
                  <a:cubicBezTo>
                    <a:pt x="3271" y="559"/>
                    <a:pt x="3733" y="776"/>
                    <a:pt x="4177" y="982"/>
                  </a:cubicBezTo>
                  <a:cubicBezTo>
                    <a:pt x="4504" y="1143"/>
                    <a:pt x="4836" y="1302"/>
                    <a:pt x="5190" y="1412"/>
                  </a:cubicBezTo>
                  <a:lnTo>
                    <a:pt x="5190" y="1412"/>
                  </a:lnTo>
                  <a:cubicBezTo>
                    <a:pt x="4802" y="1391"/>
                    <a:pt x="4424" y="1307"/>
                    <a:pt x="4064" y="1152"/>
                  </a:cubicBezTo>
                  <a:cubicBezTo>
                    <a:pt x="3846" y="1068"/>
                    <a:pt x="3649" y="973"/>
                    <a:pt x="3432" y="908"/>
                  </a:cubicBezTo>
                  <a:cubicBezTo>
                    <a:pt x="3253" y="849"/>
                    <a:pt x="3074" y="829"/>
                    <a:pt x="2886" y="829"/>
                  </a:cubicBezTo>
                  <a:cubicBezTo>
                    <a:pt x="2835" y="829"/>
                    <a:pt x="2784" y="830"/>
                    <a:pt x="2732" y="833"/>
                  </a:cubicBezTo>
                  <a:cubicBezTo>
                    <a:pt x="2488" y="833"/>
                    <a:pt x="2262" y="822"/>
                    <a:pt x="2026" y="747"/>
                  </a:cubicBezTo>
                  <a:cubicBezTo>
                    <a:pt x="1809" y="672"/>
                    <a:pt x="1600" y="559"/>
                    <a:pt x="1394" y="464"/>
                  </a:cubicBezTo>
                  <a:cubicBezTo>
                    <a:pt x="1133" y="345"/>
                    <a:pt x="862" y="257"/>
                    <a:pt x="592" y="173"/>
                  </a:cubicBezTo>
                  <a:close/>
                  <a:moveTo>
                    <a:pt x="209" y="103"/>
                  </a:moveTo>
                  <a:lnTo>
                    <a:pt x="209" y="103"/>
                  </a:lnTo>
                  <a:cubicBezTo>
                    <a:pt x="622" y="214"/>
                    <a:pt x="1032" y="367"/>
                    <a:pt x="1422" y="550"/>
                  </a:cubicBezTo>
                  <a:cubicBezTo>
                    <a:pt x="1621" y="634"/>
                    <a:pt x="1809" y="738"/>
                    <a:pt x="2008" y="812"/>
                  </a:cubicBezTo>
                  <a:cubicBezTo>
                    <a:pt x="2200" y="878"/>
                    <a:pt x="2391" y="901"/>
                    <a:pt x="2594" y="901"/>
                  </a:cubicBezTo>
                  <a:cubicBezTo>
                    <a:pt x="2631" y="901"/>
                    <a:pt x="2668" y="900"/>
                    <a:pt x="2705" y="899"/>
                  </a:cubicBezTo>
                  <a:cubicBezTo>
                    <a:pt x="2941" y="899"/>
                    <a:pt x="3176" y="899"/>
                    <a:pt x="3412" y="973"/>
                  </a:cubicBezTo>
                  <a:cubicBezTo>
                    <a:pt x="3638" y="1039"/>
                    <a:pt x="3856" y="1152"/>
                    <a:pt x="4073" y="1238"/>
                  </a:cubicBezTo>
                  <a:cubicBezTo>
                    <a:pt x="4429" y="1385"/>
                    <a:pt x="4816" y="1467"/>
                    <a:pt x="5204" y="1483"/>
                  </a:cubicBezTo>
                  <a:lnTo>
                    <a:pt x="5204" y="1483"/>
                  </a:lnTo>
                  <a:cubicBezTo>
                    <a:pt x="5087" y="1508"/>
                    <a:pt x="4972" y="1540"/>
                    <a:pt x="4856" y="1569"/>
                  </a:cubicBezTo>
                  <a:cubicBezTo>
                    <a:pt x="4668" y="1622"/>
                    <a:pt x="4486" y="1646"/>
                    <a:pt x="4297" y="1646"/>
                  </a:cubicBezTo>
                  <a:cubicBezTo>
                    <a:pt x="4221" y="1646"/>
                    <a:pt x="4143" y="1642"/>
                    <a:pt x="4064" y="1634"/>
                  </a:cubicBezTo>
                  <a:cubicBezTo>
                    <a:pt x="3582" y="1587"/>
                    <a:pt x="3102" y="1465"/>
                    <a:pt x="2640" y="1322"/>
                  </a:cubicBezTo>
                  <a:cubicBezTo>
                    <a:pt x="2178" y="1182"/>
                    <a:pt x="1725" y="991"/>
                    <a:pt x="1299" y="776"/>
                  </a:cubicBezTo>
                  <a:cubicBezTo>
                    <a:pt x="1082" y="663"/>
                    <a:pt x="885" y="550"/>
                    <a:pt x="677" y="416"/>
                  </a:cubicBezTo>
                  <a:cubicBezTo>
                    <a:pt x="517" y="323"/>
                    <a:pt x="365" y="212"/>
                    <a:pt x="209" y="103"/>
                  </a:cubicBezTo>
                  <a:close/>
                  <a:moveTo>
                    <a:pt x="45" y="0"/>
                  </a:moveTo>
                  <a:cubicBezTo>
                    <a:pt x="21" y="0"/>
                    <a:pt x="0" y="32"/>
                    <a:pt x="27" y="59"/>
                  </a:cubicBezTo>
                  <a:cubicBezTo>
                    <a:pt x="384" y="360"/>
                    <a:pt x="808" y="606"/>
                    <a:pt x="1234" y="822"/>
                  </a:cubicBezTo>
                  <a:cubicBezTo>
                    <a:pt x="1668" y="1048"/>
                    <a:pt x="2121" y="1229"/>
                    <a:pt x="2583" y="1379"/>
                  </a:cubicBezTo>
                  <a:cubicBezTo>
                    <a:pt x="3045" y="1521"/>
                    <a:pt x="3516" y="1625"/>
                    <a:pt x="3998" y="1691"/>
                  </a:cubicBezTo>
                  <a:cubicBezTo>
                    <a:pt x="4088" y="1703"/>
                    <a:pt x="4175" y="1709"/>
                    <a:pt x="4262" y="1709"/>
                  </a:cubicBezTo>
                  <a:cubicBezTo>
                    <a:pt x="4431" y="1709"/>
                    <a:pt x="4597" y="1687"/>
                    <a:pt x="4770" y="1643"/>
                  </a:cubicBezTo>
                  <a:cubicBezTo>
                    <a:pt x="4982" y="1597"/>
                    <a:pt x="5192" y="1524"/>
                    <a:pt x="5408" y="1484"/>
                  </a:cubicBezTo>
                  <a:lnTo>
                    <a:pt x="5408" y="1484"/>
                  </a:lnTo>
                  <a:cubicBezTo>
                    <a:pt x="5425" y="1484"/>
                    <a:pt x="5443" y="1483"/>
                    <a:pt x="5461" y="1483"/>
                  </a:cubicBezTo>
                  <a:cubicBezTo>
                    <a:pt x="5471" y="1483"/>
                    <a:pt x="5479" y="1478"/>
                    <a:pt x="5484" y="1472"/>
                  </a:cubicBezTo>
                  <a:lnTo>
                    <a:pt x="5484" y="1472"/>
                  </a:lnTo>
                  <a:cubicBezTo>
                    <a:pt x="5504" y="1469"/>
                    <a:pt x="5524" y="1467"/>
                    <a:pt x="5545" y="1465"/>
                  </a:cubicBezTo>
                  <a:cubicBezTo>
                    <a:pt x="5571" y="1465"/>
                    <a:pt x="5574" y="1434"/>
                    <a:pt x="5553" y="1434"/>
                  </a:cubicBezTo>
                  <a:cubicBezTo>
                    <a:pt x="5550" y="1434"/>
                    <a:pt x="5548" y="1434"/>
                    <a:pt x="5545" y="1435"/>
                  </a:cubicBezTo>
                  <a:cubicBezTo>
                    <a:pt x="5527" y="1436"/>
                    <a:pt x="5509" y="1437"/>
                    <a:pt x="5492" y="1438"/>
                  </a:cubicBezTo>
                  <a:lnTo>
                    <a:pt x="5492" y="1438"/>
                  </a:lnTo>
                  <a:cubicBezTo>
                    <a:pt x="5489" y="1428"/>
                    <a:pt x="5482" y="1420"/>
                    <a:pt x="5470" y="1417"/>
                  </a:cubicBezTo>
                  <a:cubicBezTo>
                    <a:pt x="4535" y="1229"/>
                    <a:pt x="3772" y="586"/>
                    <a:pt x="2819" y="455"/>
                  </a:cubicBezTo>
                  <a:cubicBezTo>
                    <a:pt x="2721" y="437"/>
                    <a:pt x="2622" y="429"/>
                    <a:pt x="2523" y="429"/>
                  </a:cubicBezTo>
                  <a:cubicBezTo>
                    <a:pt x="2410" y="429"/>
                    <a:pt x="2297" y="439"/>
                    <a:pt x="2187" y="455"/>
                  </a:cubicBezTo>
                  <a:cubicBezTo>
                    <a:pt x="2065" y="473"/>
                    <a:pt x="1931" y="502"/>
                    <a:pt x="1809" y="502"/>
                  </a:cubicBezTo>
                  <a:cubicBezTo>
                    <a:pt x="1677" y="502"/>
                    <a:pt x="1555" y="455"/>
                    <a:pt x="1431" y="407"/>
                  </a:cubicBezTo>
                  <a:cubicBezTo>
                    <a:pt x="1215" y="323"/>
                    <a:pt x="1016" y="228"/>
                    <a:pt x="799" y="163"/>
                  </a:cubicBezTo>
                  <a:cubicBezTo>
                    <a:pt x="596" y="106"/>
                    <a:pt x="387" y="77"/>
                    <a:pt x="183" y="45"/>
                  </a:cubicBezTo>
                  <a:lnTo>
                    <a:pt x="183" y="45"/>
                  </a:lnTo>
                  <a:cubicBezTo>
                    <a:pt x="146" y="33"/>
                    <a:pt x="109" y="21"/>
                    <a:pt x="72" y="8"/>
                  </a:cubicBezTo>
                  <a:lnTo>
                    <a:pt x="72" y="8"/>
                  </a:lnTo>
                  <a:cubicBezTo>
                    <a:pt x="69" y="6"/>
                    <a:pt x="66" y="4"/>
                    <a:pt x="63" y="2"/>
                  </a:cubicBezTo>
                  <a:cubicBezTo>
                    <a:pt x="63" y="3"/>
                    <a:pt x="62" y="4"/>
                    <a:pt x="62" y="5"/>
                  </a:cubicBezTo>
                  <a:lnTo>
                    <a:pt x="62" y="5"/>
                  </a:lnTo>
                  <a:cubicBezTo>
                    <a:pt x="59" y="4"/>
                    <a:pt x="57" y="3"/>
                    <a:pt x="54" y="2"/>
                  </a:cubicBezTo>
                  <a:cubicBezTo>
                    <a:pt x="51" y="1"/>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5"/>
            <p:cNvSpPr/>
            <p:nvPr/>
          </p:nvSpPr>
          <p:spPr>
            <a:xfrm>
              <a:off x="7892693" y="3157748"/>
              <a:ext cx="250504" cy="98283"/>
            </a:xfrm>
            <a:custGeom>
              <a:avLst/>
              <a:gdLst/>
              <a:ahLst/>
              <a:cxnLst/>
              <a:rect l="l" t="t" r="r" b="b"/>
              <a:pathLst>
                <a:path w="5536" h="2172" extrusionOk="0">
                  <a:moveTo>
                    <a:pt x="33" y="0"/>
                  </a:moveTo>
                  <a:cubicBezTo>
                    <a:pt x="17" y="0"/>
                    <a:pt x="0" y="12"/>
                    <a:pt x="0" y="36"/>
                  </a:cubicBezTo>
                  <a:cubicBezTo>
                    <a:pt x="57" y="479"/>
                    <a:pt x="245" y="894"/>
                    <a:pt x="537" y="1233"/>
                  </a:cubicBezTo>
                  <a:cubicBezTo>
                    <a:pt x="858" y="1612"/>
                    <a:pt x="1273" y="1847"/>
                    <a:pt x="1746" y="1969"/>
                  </a:cubicBezTo>
                  <a:cubicBezTo>
                    <a:pt x="2029" y="2044"/>
                    <a:pt x="2330" y="2101"/>
                    <a:pt x="2613" y="2148"/>
                  </a:cubicBezTo>
                  <a:cubicBezTo>
                    <a:pt x="2728" y="2164"/>
                    <a:pt x="2842" y="2172"/>
                    <a:pt x="2957" y="2172"/>
                  </a:cubicBezTo>
                  <a:cubicBezTo>
                    <a:pt x="3125" y="2172"/>
                    <a:pt x="3294" y="2155"/>
                    <a:pt x="3462" y="2121"/>
                  </a:cubicBezTo>
                  <a:cubicBezTo>
                    <a:pt x="3963" y="2026"/>
                    <a:pt x="4481" y="1922"/>
                    <a:pt x="4952" y="1716"/>
                  </a:cubicBezTo>
                  <a:cubicBezTo>
                    <a:pt x="5160" y="1621"/>
                    <a:pt x="5348" y="1498"/>
                    <a:pt x="5527" y="1347"/>
                  </a:cubicBezTo>
                  <a:cubicBezTo>
                    <a:pt x="5535" y="1340"/>
                    <a:pt x="5527" y="1334"/>
                    <a:pt x="5519" y="1334"/>
                  </a:cubicBezTo>
                  <a:cubicBezTo>
                    <a:pt x="5515" y="1334"/>
                    <a:pt x="5512" y="1335"/>
                    <a:pt x="5509" y="1338"/>
                  </a:cubicBezTo>
                  <a:cubicBezTo>
                    <a:pt x="5095" y="1677"/>
                    <a:pt x="4565" y="1829"/>
                    <a:pt x="4055" y="1942"/>
                  </a:cubicBezTo>
                  <a:cubicBezTo>
                    <a:pt x="3772" y="2008"/>
                    <a:pt x="3489" y="2073"/>
                    <a:pt x="3197" y="2101"/>
                  </a:cubicBezTo>
                  <a:cubicBezTo>
                    <a:pt x="3127" y="2109"/>
                    <a:pt x="3058" y="2113"/>
                    <a:pt x="2988" y="2113"/>
                  </a:cubicBezTo>
                  <a:cubicBezTo>
                    <a:pt x="2750" y="2113"/>
                    <a:pt x="2514" y="2068"/>
                    <a:pt x="2273" y="2017"/>
                  </a:cubicBezTo>
                  <a:cubicBezTo>
                    <a:pt x="1990" y="1960"/>
                    <a:pt x="1707" y="1904"/>
                    <a:pt x="1433" y="1800"/>
                  </a:cubicBezTo>
                  <a:cubicBezTo>
                    <a:pt x="1198" y="1704"/>
                    <a:pt x="990" y="1564"/>
                    <a:pt x="802" y="1403"/>
                  </a:cubicBezTo>
                  <a:cubicBezTo>
                    <a:pt x="444" y="1082"/>
                    <a:pt x="197" y="649"/>
                    <a:pt x="93" y="187"/>
                  </a:cubicBezTo>
                  <a:cubicBezTo>
                    <a:pt x="84" y="140"/>
                    <a:pt x="75" y="83"/>
                    <a:pt x="66" y="36"/>
                  </a:cubicBezTo>
                  <a:cubicBezTo>
                    <a:pt x="66" y="12"/>
                    <a:pt x="49" y="0"/>
                    <a:pt x="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49"/>
        <p:cNvGrpSpPr/>
        <p:nvPr/>
      </p:nvGrpSpPr>
      <p:grpSpPr>
        <a:xfrm>
          <a:off x="0" y="0"/>
          <a:ext cx="0" cy="0"/>
          <a:chOff x="0" y="0"/>
          <a:chExt cx="0" cy="0"/>
        </a:xfrm>
      </p:grpSpPr>
      <p:grpSp>
        <p:nvGrpSpPr>
          <p:cNvPr id="150" name="Google Shape;150;p7"/>
          <p:cNvGrpSpPr/>
          <p:nvPr/>
        </p:nvGrpSpPr>
        <p:grpSpPr>
          <a:xfrm>
            <a:off x="-822426" y="-347366"/>
            <a:ext cx="10956406" cy="6757278"/>
            <a:chOff x="-822426" y="-347366"/>
            <a:chExt cx="10956406" cy="6757278"/>
          </a:xfrm>
        </p:grpSpPr>
        <p:grpSp>
          <p:nvGrpSpPr>
            <p:cNvPr id="151" name="Google Shape;151;p7"/>
            <p:cNvGrpSpPr/>
            <p:nvPr/>
          </p:nvGrpSpPr>
          <p:grpSpPr>
            <a:xfrm>
              <a:off x="-468126" y="-275840"/>
              <a:ext cx="10602107" cy="6685752"/>
              <a:chOff x="-468126" y="-275840"/>
              <a:chExt cx="10602107" cy="6685752"/>
            </a:xfrm>
          </p:grpSpPr>
          <p:sp>
            <p:nvSpPr>
              <p:cNvPr id="152" name="Google Shape;152;p7"/>
              <p:cNvSpPr/>
              <p:nvPr/>
            </p:nvSpPr>
            <p:spPr>
              <a:xfrm>
                <a:off x="7004122" y="3876120"/>
                <a:ext cx="3129859" cy="2533792"/>
              </a:xfrm>
              <a:custGeom>
                <a:avLst/>
                <a:gdLst/>
                <a:ahLst/>
                <a:cxnLst/>
                <a:rect l="l" t="t" r="r" b="b"/>
                <a:pathLst>
                  <a:path w="13794" h="11167" extrusionOk="0">
                    <a:moveTo>
                      <a:pt x="11258" y="0"/>
                    </a:moveTo>
                    <a:cubicBezTo>
                      <a:pt x="11036" y="0"/>
                      <a:pt x="10817" y="23"/>
                      <a:pt x="10613" y="58"/>
                    </a:cubicBezTo>
                    <a:cubicBezTo>
                      <a:pt x="9990" y="160"/>
                      <a:pt x="9397" y="434"/>
                      <a:pt x="8915" y="830"/>
                    </a:cubicBezTo>
                    <a:cubicBezTo>
                      <a:pt x="8405" y="1246"/>
                      <a:pt x="8095" y="1783"/>
                      <a:pt x="7812" y="2358"/>
                    </a:cubicBezTo>
                    <a:cubicBezTo>
                      <a:pt x="7556" y="2888"/>
                      <a:pt x="7293" y="3499"/>
                      <a:pt x="6775" y="3821"/>
                    </a:cubicBezTo>
                    <a:cubicBezTo>
                      <a:pt x="6537" y="3968"/>
                      <a:pt x="6287" y="4026"/>
                      <a:pt x="6037" y="4026"/>
                    </a:cubicBezTo>
                    <a:cubicBezTo>
                      <a:pt x="5641" y="4026"/>
                      <a:pt x="5242" y="3881"/>
                      <a:pt x="4878" y="3708"/>
                    </a:cubicBezTo>
                    <a:cubicBezTo>
                      <a:pt x="4312" y="3434"/>
                      <a:pt x="3775" y="3085"/>
                      <a:pt x="3161" y="2906"/>
                    </a:cubicBezTo>
                    <a:cubicBezTo>
                      <a:pt x="2944" y="2843"/>
                      <a:pt x="2721" y="2813"/>
                      <a:pt x="2500" y="2813"/>
                    </a:cubicBezTo>
                    <a:cubicBezTo>
                      <a:pt x="1528" y="2813"/>
                      <a:pt x="581" y="3394"/>
                      <a:pt x="227" y="4330"/>
                    </a:cubicBezTo>
                    <a:cubicBezTo>
                      <a:pt x="1" y="4926"/>
                      <a:pt x="28" y="5605"/>
                      <a:pt x="274" y="6189"/>
                    </a:cubicBezTo>
                    <a:cubicBezTo>
                      <a:pt x="528" y="6773"/>
                      <a:pt x="1010" y="7179"/>
                      <a:pt x="1556" y="7491"/>
                    </a:cubicBezTo>
                    <a:cubicBezTo>
                      <a:pt x="2161" y="7840"/>
                      <a:pt x="2831" y="8084"/>
                      <a:pt x="3379" y="8537"/>
                    </a:cubicBezTo>
                    <a:cubicBezTo>
                      <a:pt x="3933" y="8990"/>
                      <a:pt x="4047" y="9821"/>
                      <a:pt x="4595" y="10283"/>
                    </a:cubicBezTo>
                    <a:cubicBezTo>
                      <a:pt x="5652" y="11161"/>
                      <a:pt x="8643" y="11039"/>
                      <a:pt x="10011" y="11141"/>
                    </a:cubicBezTo>
                    <a:cubicBezTo>
                      <a:pt x="10254" y="11160"/>
                      <a:pt x="10498" y="11167"/>
                      <a:pt x="10742" y="11167"/>
                    </a:cubicBezTo>
                    <a:cubicBezTo>
                      <a:pt x="11385" y="11167"/>
                      <a:pt x="12030" y="11118"/>
                      <a:pt x="12680" y="11105"/>
                    </a:cubicBezTo>
                    <a:cubicBezTo>
                      <a:pt x="12768" y="11105"/>
                      <a:pt x="12875" y="11111"/>
                      <a:pt x="12986" y="11111"/>
                    </a:cubicBezTo>
                    <a:cubicBezTo>
                      <a:pt x="13208" y="11111"/>
                      <a:pt x="13447" y="11086"/>
                      <a:pt x="13586" y="10935"/>
                    </a:cubicBezTo>
                    <a:cubicBezTo>
                      <a:pt x="13794" y="10699"/>
                      <a:pt x="13681" y="10256"/>
                      <a:pt x="13669" y="9973"/>
                    </a:cubicBezTo>
                    <a:cubicBezTo>
                      <a:pt x="13604" y="8209"/>
                      <a:pt x="13500" y="6434"/>
                      <a:pt x="13368" y="4670"/>
                    </a:cubicBezTo>
                    <a:cubicBezTo>
                      <a:pt x="13303" y="3794"/>
                      <a:pt x="13228" y="2906"/>
                      <a:pt x="13142" y="2028"/>
                    </a:cubicBezTo>
                    <a:cubicBezTo>
                      <a:pt x="13085" y="1416"/>
                      <a:pt x="13029" y="708"/>
                      <a:pt x="12481" y="329"/>
                    </a:cubicBezTo>
                    <a:cubicBezTo>
                      <a:pt x="12137" y="86"/>
                      <a:pt x="11694" y="0"/>
                      <a:pt x="11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7"/>
              <p:cNvSpPr/>
              <p:nvPr/>
            </p:nvSpPr>
            <p:spPr>
              <a:xfrm>
                <a:off x="8202419" y="-275840"/>
                <a:ext cx="1381830" cy="1476868"/>
              </a:xfrm>
              <a:custGeom>
                <a:avLst/>
                <a:gdLst/>
                <a:ahLst/>
                <a:cxnLst/>
                <a:rect l="l" t="t" r="r" b="b"/>
                <a:pathLst>
                  <a:path w="7530" h="8048" extrusionOk="0">
                    <a:moveTo>
                      <a:pt x="3322" y="1"/>
                    </a:moveTo>
                    <a:cubicBezTo>
                      <a:pt x="3087" y="1"/>
                      <a:pt x="2842" y="19"/>
                      <a:pt x="2604" y="48"/>
                    </a:cubicBezTo>
                    <a:cubicBezTo>
                      <a:pt x="1210" y="218"/>
                      <a:pt x="426" y="1916"/>
                      <a:pt x="218" y="3153"/>
                    </a:cubicBezTo>
                    <a:cubicBezTo>
                      <a:pt x="1" y="4473"/>
                      <a:pt x="417" y="5906"/>
                      <a:pt x="1359" y="6868"/>
                    </a:cubicBezTo>
                    <a:cubicBezTo>
                      <a:pt x="2095" y="7615"/>
                      <a:pt x="3134" y="8048"/>
                      <a:pt x="4180" y="8048"/>
                    </a:cubicBezTo>
                    <a:cubicBezTo>
                      <a:pt x="4472" y="8048"/>
                      <a:pt x="4776" y="8012"/>
                      <a:pt x="5068" y="7935"/>
                    </a:cubicBezTo>
                    <a:cubicBezTo>
                      <a:pt x="5473" y="7830"/>
                      <a:pt x="5860" y="7661"/>
                      <a:pt x="6182" y="7389"/>
                    </a:cubicBezTo>
                    <a:cubicBezTo>
                      <a:pt x="6709" y="6945"/>
                      <a:pt x="7002" y="6284"/>
                      <a:pt x="7180" y="5614"/>
                    </a:cubicBezTo>
                    <a:cubicBezTo>
                      <a:pt x="7529" y="4312"/>
                      <a:pt x="7463" y="2849"/>
                      <a:pt x="6757" y="1699"/>
                    </a:cubicBezTo>
                    <a:cubicBezTo>
                      <a:pt x="6257" y="888"/>
                      <a:pt x="5491" y="406"/>
                      <a:pt x="4642" y="171"/>
                    </a:cubicBezTo>
                    <a:cubicBezTo>
                      <a:pt x="4219" y="57"/>
                      <a:pt x="3775" y="1"/>
                      <a:pt x="33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7"/>
              <p:cNvSpPr/>
              <p:nvPr/>
            </p:nvSpPr>
            <p:spPr>
              <a:xfrm>
                <a:off x="-268475" y="4138725"/>
                <a:ext cx="1723107" cy="1256174"/>
              </a:xfrm>
              <a:custGeom>
                <a:avLst/>
                <a:gdLst/>
                <a:ahLst/>
                <a:cxnLst/>
                <a:rect l="l" t="t" r="r" b="b"/>
                <a:pathLst>
                  <a:path w="14057" h="10248" extrusionOk="0">
                    <a:moveTo>
                      <a:pt x="5681" y="0"/>
                    </a:moveTo>
                    <a:cubicBezTo>
                      <a:pt x="5247" y="0"/>
                      <a:pt x="4822" y="101"/>
                      <a:pt x="4405" y="209"/>
                    </a:cubicBezTo>
                    <a:cubicBezTo>
                      <a:pt x="3603" y="426"/>
                      <a:pt x="2802" y="746"/>
                      <a:pt x="2227" y="1332"/>
                    </a:cubicBezTo>
                    <a:cubicBezTo>
                      <a:pt x="1651" y="1916"/>
                      <a:pt x="1348" y="2700"/>
                      <a:pt x="1065" y="3454"/>
                    </a:cubicBezTo>
                    <a:cubicBezTo>
                      <a:pt x="669" y="4493"/>
                      <a:pt x="263" y="5539"/>
                      <a:pt x="103" y="6633"/>
                    </a:cubicBezTo>
                    <a:cubicBezTo>
                      <a:pt x="1" y="7312"/>
                      <a:pt x="10" y="8068"/>
                      <a:pt x="406" y="8625"/>
                    </a:cubicBezTo>
                    <a:cubicBezTo>
                      <a:pt x="866" y="9256"/>
                      <a:pt x="1672" y="9646"/>
                      <a:pt x="2462" y="9646"/>
                    </a:cubicBezTo>
                    <a:cubicBezTo>
                      <a:pt x="2497" y="9646"/>
                      <a:pt x="2531" y="9646"/>
                      <a:pt x="2566" y="9644"/>
                    </a:cubicBezTo>
                    <a:cubicBezTo>
                      <a:pt x="2839" y="9629"/>
                      <a:pt x="3116" y="9623"/>
                      <a:pt x="3395" y="9623"/>
                    </a:cubicBezTo>
                    <a:cubicBezTo>
                      <a:pt x="5282" y="9623"/>
                      <a:pt x="7318" y="9930"/>
                      <a:pt x="9406" y="10210"/>
                    </a:cubicBezTo>
                    <a:cubicBezTo>
                      <a:pt x="9597" y="10235"/>
                      <a:pt x="9806" y="10248"/>
                      <a:pt x="10024" y="10248"/>
                    </a:cubicBezTo>
                    <a:cubicBezTo>
                      <a:pt x="10962" y="10248"/>
                      <a:pt x="12078" y="10009"/>
                      <a:pt x="12737" y="9436"/>
                    </a:cubicBezTo>
                    <a:cubicBezTo>
                      <a:pt x="13518" y="8747"/>
                      <a:pt x="14057" y="7341"/>
                      <a:pt x="13622" y="6350"/>
                    </a:cubicBezTo>
                    <a:cubicBezTo>
                      <a:pt x="13396" y="5840"/>
                      <a:pt x="12963" y="5473"/>
                      <a:pt x="12547" y="5104"/>
                    </a:cubicBezTo>
                    <a:cubicBezTo>
                      <a:pt x="11784" y="4425"/>
                      <a:pt x="11048" y="3710"/>
                      <a:pt x="10339" y="2965"/>
                    </a:cubicBezTo>
                    <a:cubicBezTo>
                      <a:pt x="9698" y="2274"/>
                      <a:pt x="9076" y="1568"/>
                      <a:pt x="8322" y="993"/>
                    </a:cubicBezTo>
                    <a:cubicBezTo>
                      <a:pt x="7575" y="426"/>
                      <a:pt x="6680" y="1"/>
                      <a:pt x="5736" y="1"/>
                    </a:cubicBezTo>
                    <a:cubicBezTo>
                      <a:pt x="5718" y="0"/>
                      <a:pt x="5699" y="0"/>
                      <a:pt x="568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7"/>
              <p:cNvSpPr/>
              <p:nvPr/>
            </p:nvSpPr>
            <p:spPr>
              <a:xfrm rot="-6258380">
                <a:off x="-380997" y="2875854"/>
                <a:ext cx="760660" cy="770862"/>
              </a:xfrm>
              <a:custGeom>
                <a:avLst/>
                <a:gdLst/>
                <a:ahLst/>
                <a:cxnLst/>
                <a:rect l="l" t="t" r="r" b="b"/>
                <a:pathLst>
                  <a:path w="5659" h="5735" extrusionOk="0">
                    <a:moveTo>
                      <a:pt x="1484" y="0"/>
                    </a:moveTo>
                    <a:cubicBezTo>
                      <a:pt x="531" y="0"/>
                      <a:pt x="1" y="785"/>
                      <a:pt x="281" y="1929"/>
                    </a:cubicBezTo>
                    <a:cubicBezTo>
                      <a:pt x="621" y="3308"/>
                      <a:pt x="772" y="3808"/>
                      <a:pt x="1556" y="4959"/>
                    </a:cubicBezTo>
                    <a:cubicBezTo>
                      <a:pt x="1900" y="5462"/>
                      <a:pt x="2228" y="5734"/>
                      <a:pt x="2682" y="5734"/>
                    </a:cubicBezTo>
                    <a:cubicBezTo>
                      <a:pt x="2739" y="5734"/>
                      <a:pt x="2797" y="5730"/>
                      <a:pt x="2858" y="5722"/>
                    </a:cubicBezTo>
                    <a:cubicBezTo>
                      <a:pt x="4017" y="5572"/>
                      <a:pt x="5047" y="4685"/>
                      <a:pt x="5452" y="3582"/>
                    </a:cubicBezTo>
                    <a:cubicBezTo>
                      <a:pt x="5584" y="3222"/>
                      <a:pt x="5659" y="2826"/>
                      <a:pt x="5593" y="2450"/>
                    </a:cubicBezTo>
                    <a:cubicBezTo>
                      <a:pt x="5489" y="1872"/>
                      <a:pt x="5074" y="1383"/>
                      <a:pt x="4574" y="1053"/>
                    </a:cubicBezTo>
                    <a:cubicBezTo>
                      <a:pt x="4085" y="731"/>
                      <a:pt x="3519" y="552"/>
                      <a:pt x="2953" y="374"/>
                    </a:cubicBezTo>
                    <a:cubicBezTo>
                      <a:pt x="2679" y="288"/>
                      <a:pt x="2414" y="204"/>
                      <a:pt x="2140" y="109"/>
                    </a:cubicBezTo>
                    <a:cubicBezTo>
                      <a:pt x="1905" y="35"/>
                      <a:pt x="1685" y="0"/>
                      <a:pt x="148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6" name="Google Shape;156;p7"/>
            <p:cNvSpPr/>
            <p:nvPr/>
          </p:nvSpPr>
          <p:spPr>
            <a:xfrm rot="4792554">
              <a:off x="-664956" y="-275839"/>
              <a:ext cx="1381829" cy="1476868"/>
            </a:xfrm>
            <a:custGeom>
              <a:avLst/>
              <a:gdLst/>
              <a:ahLst/>
              <a:cxnLst/>
              <a:rect l="l" t="t" r="r" b="b"/>
              <a:pathLst>
                <a:path w="7530" h="8048" extrusionOk="0">
                  <a:moveTo>
                    <a:pt x="3322" y="1"/>
                  </a:moveTo>
                  <a:cubicBezTo>
                    <a:pt x="3087" y="1"/>
                    <a:pt x="2842" y="19"/>
                    <a:pt x="2604" y="48"/>
                  </a:cubicBezTo>
                  <a:cubicBezTo>
                    <a:pt x="1210" y="218"/>
                    <a:pt x="426" y="1916"/>
                    <a:pt x="218" y="3153"/>
                  </a:cubicBezTo>
                  <a:cubicBezTo>
                    <a:pt x="1" y="4473"/>
                    <a:pt x="417" y="5906"/>
                    <a:pt x="1359" y="6868"/>
                  </a:cubicBezTo>
                  <a:cubicBezTo>
                    <a:pt x="2095" y="7615"/>
                    <a:pt x="3134" y="8048"/>
                    <a:pt x="4180" y="8048"/>
                  </a:cubicBezTo>
                  <a:cubicBezTo>
                    <a:pt x="4472" y="8048"/>
                    <a:pt x="4776" y="8012"/>
                    <a:pt x="5068" y="7935"/>
                  </a:cubicBezTo>
                  <a:cubicBezTo>
                    <a:pt x="5473" y="7830"/>
                    <a:pt x="5860" y="7661"/>
                    <a:pt x="6182" y="7389"/>
                  </a:cubicBezTo>
                  <a:cubicBezTo>
                    <a:pt x="6709" y="6945"/>
                    <a:pt x="7002" y="6284"/>
                    <a:pt x="7180" y="5614"/>
                  </a:cubicBezTo>
                  <a:cubicBezTo>
                    <a:pt x="7529" y="4312"/>
                    <a:pt x="7463" y="2849"/>
                    <a:pt x="6757" y="1699"/>
                  </a:cubicBezTo>
                  <a:cubicBezTo>
                    <a:pt x="6257" y="888"/>
                    <a:pt x="5491" y="406"/>
                    <a:pt x="4642" y="171"/>
                  </a:cubicBezTo>
                  <a:cubicBezTo>
                    <a:pt x="4219" y="57"/>
                    <a:pt x="3775" y="1"/>
                    <a:pt x="332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7"/>
            <p:cNvSpPr/>
            <p:nvPr/>
          </p:nvSpPr>
          <p:spPr>
            <a:xfrm rot="4792517">
              <a:off x="-327899" y="942807"/>
              <a:ext cx="831210" cy="646564"/>
            </a:xfrm>
            <a:custGeom>
              <a:avLst/>
              <a:gdLst/>
              <a:ahLst/>
              <a:cxnLst/>
              <a:rect l="l" t="t" r="r" b="b"/>
              <a:pathLst>
                <a:path w="7530" h="8048" extrusionOk="0">
                  <a:moveTo>
                    <a:pt x="3322" y="1"/>
                  </a:moveTo>
                  <a:cubicBezTo>
                    <a:pt x="3087" y="1"/>
                    <a:pt x="2842" y="19"/>
                    <a:pt x="2604" y="48"/>
                  </a:cubicBezTo>
                  <a:cubicBezTo>
                    <a:pt x="1210" y="218"/>
                    <a:pt x="426" y="1916"/>
                    <a:pt x="218" y="3153"/>
                  </a:cubicBezTo>
                  <a:cubicBezTo>
                    <a:pt x="1" y="4473"/>
                    <a:pt x="417" y="5906"/>
                    <a:pt x="1359" y="6868"/>
                  </a:cubicBezTo>
                  <a:cubicBezTo>
                    <a:pt x="2095" y="7615"/>
                    <a:pt x="3134" y="8048"/>
                    <a:pt x="4180" y="8048"/>
                  </a:cubicBezTo>
                  <a:cubicBezTo>
                    <a:pt x="4472" y="8048"/>
                    <a:pt x="4776" y="8012"/>
                    <a:pt x="5068" y="7935"/>
                  </a:cubicBezTo>
                  <a:cubicBezTo>
                    <a:pt x="5473" y="7830"/>
                    <a:pt x="5860" y="7661"/>
                    <a:pt x="6182" y="7389"/>
                  </a:cubicBezTo>
                  <a:cubicBezTo>
                    <a:pt x="6709" y="6945"/>
                    <a:pt x="7002" y="6284"/>
                    <a:pt x="7180" y="5614"/>
                  </a:cubicBezTo>
                  <a:cubicBezTo>
                    <a:pt x="7529" y="4312"/>
                    <a:pt x="7463" y="2849"/>
                    <a:pt x="6757" y="1699"/>
                  </a:cubicBezTo>
                  <a:cubicBezTo>
                    <a:pt x="6257" y="888"/>
                    <a:pt x="5491" y="406"/>
                    <a:pt x="4642" y="171"/>
                  </a:cubicBezTo>
                  <a:cubicBezTo>
                    <a:pt x="4219" y="57"/>
                    <a:pt x="3775" y="1"/>
                    <a:pt x="33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8" name="Google Shape;158;p7"/>
          <p:cNvSpPr/>
          <p:nvPr/>
        </p:nvSpPr>
        <p:spPr>
          <a:xfrm rot="9206362">
            <a:off x="533630" y="4821126"/>
            <a:ext cx="2880095" cy="1307023"/>
          </a:xfrm>
          <a:custGeom>
            <a:avLst/>
            <a:gdLst/>
            <a:ahLst/>
            <a:cxnLst/>
            <a:rect l="l" t="t" r="r" b="b"/>
            <a:pathLst>
              <a:path w="9934" h="4508" extrusionOk="0">
                <a:moveTo>
                  <a:pt x="370" y="1"/>
                </a:moveTo>
                <a:cubicBezTo>
                  <a:pt x="353" y="1"/>
                  <a:pt x="335" y="8"/>
                  <a:pt x="319" y="26"/>
                </a:cubicBezTo>
                <a:cubicBezTo>
                  <a:pt x="104" y="261"/>
                  <a:pt x="0" y="574"/>
                  <a:pt x="36" y="895"/>
                </a:cubicBezTo>
                <a:cubicBezTo>
                  <a:pt x="84" y="1244"/>
                  <a:pt x="349" y="1479"/>
                  <a:pt x="453" y="1801"/>
                </a:cubicBezTo>
                <a:cubicBezTo>
                  <a:pt x="659" y="2423"/>
                  <a:pt x="93" y="2969"/>
                  <a:pt x="170" y="3601"/>
                </a:cubicBezTo>
                <a:cubicBezTo>
                  <a:pt x="269" y="4311"/>
                  <a:pt x="1007" y="4508"/>
                  <a:pt x="1622" y="4508"/>
                </a:cubicBezTo>
                <a:cubicBezTo>
                  <a:pt x="1654" y="4508"/>
                  <a:pt x="1685" y="4507"/>
                  <a:pt x="1716" y="4506"/>
                </a:cubicBezTo>
                <a:cubicBezTo>
                  <a:pt x="2425" y="4479"/>
                  <a:pt x="3197" y="4337"/>
                  <a:pt x="3811" y="3970"/>
                </a:cubicBezTo>
                <a:cubicBezTo>
                  <a:pt x="4245" y="3714"/>
                  <a:pt x="4508" y="3252"/>
                  <a:pt x="4934" y="2989"/>
                </a:cubicBezTo>
                <a:cubicBezTo>
                  <a:pt x="5187" y="2830"/>
                  <a:pt x="5470" y="2784"/>
                  <a:pt x="5764" y="2784"/>
                </a:cubicBezTo>
                <a:cubicBezTo>
                  <a:pt x="6156" y="2784"/>
                  <a:pt x="6567" y="2866"/>
                  <a:pt x="6946" y="2866"/>
                </a:cubicBezTo>
                <a:cubicBezTo>
                  <a:pt x="6971" y="2866"/>
                  <a:pt x="6995" y="2866"/>
                  <a:pt x="7019" y="2865"/>
                </a:cubicBezTo>
                <a:cubicBezTo>
                  <a:pt x="8142" y="2847"/>
                  <a:pt x="9397" y="2337"/>
                  <a:pt x="9906" y="1271"/>
                </a:cubicBezTo>
                <a:cubicBezTo>
                  <a:pt x="9933" y="1201"/>
                  <a:pt x="9871" y="1119"/>
                  <a:pt x="9806" y="1119"/>
                </a:cubicBezTo>
                <a:cubicBezTo>
                  <a:pt x="9785" y="1119"/>
                  <a:pt x="9764" y="1128"/>
                  <a:pt x="9745" y="1149"/>
                </a:cubicBezTo>
                <a:cubicBezTo>
                  <a:pt x="8944" y="2129"/>
                  <a:pt x="7707" y="2573"/>
                  <a:pt x="6471" y="2582"/>
                </a:cubicBezTo>
                <a:cubicBezTo>
                  <a:pt x="5849" y="2593"/>
                  <a:pt x="5264" y="2537"/>
                  <a:pt x="4746" y="2942"/>
                </a:cubicBezTo>
                <a:cubicBezTo>
                  <a:pt x="4377" y="3216"/>
                  <a:pt x="4123" y="3612"/>
                  <a:pt x="3727" y="3848"/>
                </a:cubicBezTo>
                <a:cubicBezTo>
                  <a:pt x="3237" y="4131"/>
                  <a:pt x="2631" y="4290"/>
                  <a:pt x="2054" y="4290"/>
                </a:cubicBezTo>
                <a:cubicBezTo>
                  <a:pt x="1940" y="4290"/>
                  <a:pt x="1827" y="4284"/>
                  <a:pt x="1716" y="4271"/>
                </a:cubicBezTo>
                <a:cubicBezTo>
                  <a:pt x="1424" y="4235"/>
                  <a:pt x="1132" y="4158"/>
                  <a:pt x="906" y="3979"/>
                </a:cubicBezTo>
                <a:cubicBezTo>
                  <a:pt x="707" y="3827"/>
                  <a:pt x="623" y="3621"/>
                  <a:pt x="623" y="3374"/>
                </a:cubicBezTo>
                <a:cubicBezTo>
                  <a:pt x="632" y="2838"/>
                  <a:pt x="915" y="2337"/>
                  <a:pt x="697" y="1801"/>
                </a:cubicBezTo>
                <a:cubicBezTo>
                  <a:pt x="584" y="1518"/>
                  <a:pt x="331" y="1318"/>
                  <a:pt x="236" y="1035"/>
                </a:cubicBezTo>
                <a:cubicBezTo>
                  <a:pt x="141" y="725"/>
                  <a:pt x="227" y="374"/>
                  <a:pt x="433" y="130"/>
                </a:cubicBezTo>
                <a:cubicBezTo>
                  <a:pt x="476" y="79"/>
                  <a:pt x="426" y="1"/>
                  <a:pt x="3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7"/>
          <p:cNvSpPr/>
          <p:nvPr/>
        </p:nvSpPr>
        <p:spPr>
          <a:xfrm rot="6212530">
            <a:off x="190390" y="3306322"/>
            <a:ext cx="830951" cy="1670782"/>
          </a:xfrm>
          <a:custGeom>
            <a:avLst/>
            <a:gdLst/>
            <a:ahLst/>
            <a:cxnLst/>
            <a:rect l="l" t="t" r="r" b="b"/>
            <a:pathLst>
              <a:path w="5001" h="10055" extrusionOk="0">
                <a:moveTo>
                  <a:pt x="3859" y="219"/>
                </a:moveTo>
                <a:cubicBezTo>
                  <a:pt x="3757" y="539"/>
                  <a:pt x="3671" y="860"/>
                  <a:pt x="3605" y="1191"/>
                </a:cubicBezTo>
                <a:cubicBezTo>
                  <a:pt x="3549" y="1078"/>
                  <a:pt x="3501" y="955"/>
                  <a:pt x="3454" y="842"/>
                </a:cubicBezTo>
                <a:cubicBezTo>
                  <a:pt x="3474" y="795"/>
                  <a:pt x="3501" y="747"/>
                  <a:pt x="3531" y="700"/>
                </a:cubicBezTo>
                <a:cubicBezTo>
                  <a:pt x="3623" y="521"/>
                  <a:pt x="3746" y="369"/>
                  <a:pt x="3859" y="219"/>
                </a:cubicBezTo>
                <a:close/>
                <a:moveTo>
                  <a:pt x="3936" y="1021"/>
                </a:moveTo>
                <a:cubicBezTo>
                  <a:pt x="3954" y="1170"/>
                  <a:pt x="3972" y="1322"/>
                  <a:pt x="4001" y="1465"/>
                </a:cubicBezTo>
                <a:cubicBezTo>
                  <a:pt x="4020" y="1521"/>
                  <a:pt x="4029" y="1567"/>
                  <a:pt x="4040" y="1614"/>
                </a:cubicBezTo>
                <a:cubicBezTo>
                  <a:pt x="3850" y="1757"/>
                  <a:pt x="3700" y="1936"/>
                  <a:pt x="3501" y="2067"/>
                </a:cubicBezTo>
                <a:cubicBezTo>
                  <a:pt x="3540" y="1793"/>
                  <a:pt x="3587" y="1530"/>
                  <a:pt x="3644" y="1257"/>
                </a:cubicBezTo>
                <a:cubicBezTo>
                  <a:pt x="3737" y="1182"/>
                  <a:pt x="3841" y="1105"/>
                  <a:pt x="3936" y="1021"/>
                </a:cubicBezTo>
                <a:close/>
                <a:moveTo>
                  <a:pt x="4049" y="1644"/>
                </a:moveTo>
                <a:cubicBezTo>
                  <a:pt x="4115" y="1927"/>
                  <a:pt x="4198" y="2189"/>
                  <a:pt x="4246" y="2472"/>
                </a:cubicBezTo>
                <a:cubicBezTo>
                  <a:pt x="4162" y="2558"/>
                  <a:pt x="3963" y="2633"/>
                  <a:pt x="3888" y="2681"/>
                </a:cubicBezTo>
                <a:cubicBezTo>
                  <a:pt x="3766" y="2776"/>
                  <a:pt x="3644" y="2869"/>
                  <a:pt x="3531" y="2982"/>
                </a:cubicBezTo>
                <a:cubicBezTo>
                  <a:pt x="3519" y="2993"/>
                  <a:pt x="3463" y="3068"/>
                  <a:pt x="3417" y="3124"/>
                </a:cubicBezTo>
                <a:cubicBezTo>
                  <a:pt x="3426" y="2916"/>
                  <a:pt x="3435" y="2710"/>
                  <a:pt x="3454" y="2502"/>
                </a:cubicBezTo>
                <a:cubicBezTo>
                  <a:pt x="3463" y="2380"/>
                  <a:pt x="3483" y="2257"/>
                  <a:pt x="3501" y="2133"/>
                </a:cubicBezTo>
                <a:cubicBezTo>
                  <a:pt x="3680" y="1974"/>
                  <a:pt x="3879" y="1823"/>
                  <a:pt x="4049" y="1644"/>
                </a:cubicBezTo>
                <a:close/>
                <a:moveTo>
                  <a:pt x="3426" y="887"/>
                </a:moveTo>
                <a:cubicBezTo>
                  <a:pt x="3483" y="1012"/>
                  <a:pt x="3531" y="1134"/>
                  <a:pt x="3596" y="1257"/>
                </a:cubicBezTo>
                <a:cubicBezTo>
                  <a:pt x="3531" y="1540"/>
                  <a:pt x="3492" y="1823"/>
                  <a:pt x="3454" y="2106"/>
                </a:cubicBezTo>
                <a:cubicBezTo>
                  <a:pt x="3449" y="2108"/>
                  <a:pt x="3444" y="2109"/>
                  <a:pt x="3441" y="2109"/>
                </a:cubicBezTo>
                <a:cubicBezTo>
                  <a:pt x="3430" y="2109"/>
                  <a:pt x="3421" y="2101"/>
                  <a:pt x="3406" y="2087"/>
                </a:cubicBezTo>
                <a:cubicBezTo>
                  <a:pt x="3379" y="2058"/>
                  <a:pt x="3370" y="1983"/>
                  <a:pt x="3349" y="1945"/>
                </a:cubicBezTo>
                <a:cubicBezTo>
                  <a:pt x="3304" y="1850"/>
                  <a:pt x="3257" y="1766"/>
                  <a:pt x="3191" y="1680"/>
                </a:cubicBezTo>
                <a:cubicBezTo>
                  <a:pt x="3188" y="1672"/>
                  <a:pt x="3181" y="1669"/>
                  <a:pt x="3175" y="1669"/>
                </a:cubicBezTo>
                <a:cubicBezTo>
                  <a:pt x="3159" y="1669"/>
                  <a:pt x="3140" y="1688"/>
                  <a:pt x="3152" y="1709"/>
                </a:cubicBezTo>
                <a:cubicBezTo>
                  <a:pt x="3257" y="1850"/>
                  <a:pt x="3340" y="2010"/>
                  <a:pt x="3388" y="2189"/>
                </a:cubicBezTo>
                <a:cubicBezTo>
                  <a:pt x="3394" y="2197"/>
                  <a:pt x="3407" y="2204"/>
                  <a:pt x="3416" y="2204"/>
                </a:cubicBezTo>
                <a:cubicBezTo>
                  <a:pt x="3420" y="2204"/>
                  <a:pt x="3424" y="2203"/>
                  <a:pt x="3426" y="2201"/>
                </a:cubicBezTo>
                <a:cubicBezTo>
                  <a:pt x="3426" y="2189"/>
                  <a:pt x="3435" y="2189"/>
                  <a:pt x="3444" y="2180"/>
                </a:cubicBezTo>
                <a:lnTo>
                  <a:pt x="3444" y="2180"/>
                </a:lnTo>
                <a:cubicBezTo>
                  <a:pt x="3406" y="2511"/>
                  <a:pt x="3379" y="2851"/>
                  <a:pt x="3361" y="3181"/>
                </a:cubicBezTo>
                <a:cubicBezTo>
                  <a:pt x="3313" y="3172"/>
                  <a:pt x="3293" y="3086"/>
                  <a:pt x="3275" y="3050"/>
                </a:cubicBezTo>
                <a:cubicBezTo>
                  <a:pt x="3191" y="2889"/>
                  <a:pt x="3087" y="2737"/>
                  <a:pt x="2964" y="2606"/>
                </a:cubicBezTo>
                <a:cubicBezTo>
                  <a:pt x="3001" y="2189"/>
                  <a:pt x="3087" y="1784"/>
                  <a:pt x="3218" y="1388"/>
                </a:cubicBezTo>
                <a:cubicBezTo>
                  <a:pt x="3275" y="1218"/>
                  <a:pt x="3349" y="1048"/>
                  <a:pt x="3426" y="887"/>
                </a:cubicBezTo>
                <a:close/>
                <a:moveTo>
                  <a:pt x="897" y="2982"/>
                </a:moveTo>
                <a:cubicBezTo>
                  <a:pt x="945" y="3199"/>
                  <a:pt x="1010" y="3417"/>
                  <a:pt x="1076" y="3625"/>
                </a:cubicBezTo>
                <a:cubicBezTo>
                  <a:pt x="963" y="3756"/>
                  <a:pt x="870" y="3908"/>
                  <a:pt x="793" y="4069"/>
                </a:cubicBezTo>
                <a:cubicBezTo>
                  <a:pt x="757" y="3709"/>
                  <a:pt x="802" y="3342"/>
                  <a:pt x="897" y="2982"/>
                </a:cubicBezTo>
                <a:close/>
                <a:moveTo>
                  <a:pt x="879" y="2869"/>
                </a:moveTo>
                <a:cubicBezTo>
                  <a:pt x="879" y="2889"/>
                  <a:pt x="888" y="2898"/>
                  <a:pt x="888" y="2916"/>
                </a:cubicBezTo>
                <a:cubicBezTo>
                  <a:pt x="737" y="3285"/>
                  <a:pt x="700" y="3700"/>
                  <a:pt x="746" y="4096"/>
                </a:cubicBezTo>
                <a:cubicBezTo>
                  <a:pt x="632" y="3944"/>
                  <a:pt x="501" y="3813"/>
                  <a:pt x="349" y="3718"/>
                </a:cubicBezTo>
                <a:lnTo>
                  <a:pt x="340" y="3709"/>
                </a:lnTo>
                <a:cubicBezTo>
                  <a:pt x="435" y="3389"/>
                  <a:pt x="605" y="3086"/>
                  <a:pt x="879" y="2869"/>
                </a:cubicBezTo>
                <a:close/>
                <a:moveTo>
                  <a:pt x="2964" y="2672"/>
                </a:moveTo>
                <a:cubicBezTo>
                  <a:pt x="3105" y="2851"/>
                  <a:pt x="3227" y="3038"/>
                  <a:pt x="3313" y="3256"/>
                </a:cubicBezTo>
                <a:cubicBezTo>
                  <a:pt x="3318" y="3267"/>
                  <a:pt x="3327" y="3272"/>
                  <a:pt x="3336" y="3272"/>
                </a:cubicBezTo>
                <a:cubicBezTo>
                  <a:pt x="3344" y="3272"/>
                  <a:pt x="3352" y="3270"/>
                  <a:pt x="3360" y="3265"/>
                </a:cubicBezTo>
                <a:lnTo>
                  <a:pt x="3360" y="3265"/>
                </a:lnTo>
                <a:cubicBezTo>
                  <a:pt x="3349" y="3554"/>
                  <a:pt x="3350" y="3834"/>
                  <a:pt x="3361" y="4114"/>
                </a:cubicBezTo>
                <a:cubicBezTo>
                  <a:pt x="3313" y="4078"/>
                  <a:pt x="3284" y="4001"/>
                  <a:pt x="3266" y="3964"/>
                </a:cubicBezTo>
                <a:cubicBezTo>
                  <a:pt x="3171" y="3822"/>
                  <a:pt x="3066" y="3681"/>
                  <a:pt x="2953" y="3559"/>
                </a:cubicBezTo>
                <a:cubicBezTo>
                  <a:pt x="2944" y="3360"/>
                  <a:pt x="2944" y="3172"/>
                  <a:pt x="2944" y="2973"/>
                </a:cubicBezTo>
                <a:cubicBezTo>
                  <a:pt x="2944" y="2869"/>
                  <a:pt x="2953" y="2776"/>
                  <a:pt x="2964" y="2672"/>
                </a:cubicBezTo>
                <a:close/>
                <a:moveTo>
                  <a:pt x="4255" y="2520"/>
                </a:moveTo>
                <a:cubicBezTo>
                  <a:pt x="4284" y="2672"/>
                  <a:pt x="4303" y="2832"/>
                  <a:pt x="4303" y="3002"/>
                </a:cubicBezTo>
                <a:cubicBezTo>
                  <a:pt x="4303" y="3115"/>
                  <a:pt x="4294" y="3238"/>
                  <a:pt x="4284" y="3351"/>
                </a:cubicBezTo>
                <a:cubicBezTo>
                  <a:pt x="4011" y="3512"/>
                  <a:pt x="3766" y="3718"/>
                  <a:pt x="3558" y="3955"/>
                </a:cubicBezTo>
                <a:cubicBezTo>
                  <a:pt x="3540" y="3983"/>
                  <a:pt x="3454" y="4114"/>
                  <a:pt x="3417" y="4143"/>
                </a:cubicBezTo>
                <a:cubicBezTo>
                  <a:pt x="3406" y="3822"/>
                  <a:pt x="3406" y="3512"/>
                  <a:pt x="3417" y="3190"/>
                </a:cubicBezTo>
                <a:cubicBezTo>
                  <a:pt x="3576" y="2982"/>
                  <a:pt x="3775" y="2803"/>
                  <a:pt x="4001" y="2672"/>
                </a:cubicBezTo>
                <a:cubicBezTo>
                  <a:pt x="4067" y="2624"/>
                  <a:pt x="4189" y="2586"/>
                  <a:pt x="4255" y="2520"/>
                </a:cubicBezTo>
                <a:close/>
                <a:moveTo>
                  <a:pt x="1085" y="3652"/>
                </a:moveTo>
                <a:cubicBezTo>
                  <a:pt x="1171" y="3899"/>
                  <a:pt x="1255" y="4143"/>
                  <a:pt x="1359" y="4379"/>
                </a:cubicBezTo>
                <a:cubicBezTo>
                  <a:pt x="1284" y="4492"/>
                  <a:pt x="1219" y="4614"/>
                  <a:pt x="1162" y="4737"/>
                </a:cubicBezTo>
                <a:cubicBezTo>
                  <a:pt x="1153" y="4775"/>
                  <a:pt x="1106" y="4918"/>
                  <a:pt x="1085" y="4936"/>
                </a:cubicBezTo>
                <a:cubicBezTo>
                  <a:pt x="1076" y="4945"/>
                  <a:pt x="1067" y="4954"/>
                  <a:pt x="1058" y="4954"/>
                </a:cubicBezTo>
                <a:cubicBezTo>
                  <a:pt x="963" y="4775"/>
                  <a:pt x="897" y="4596"/>
                  <a:pt x="850" y="4408"/>
                </a:cubicBezTo>
                <a:cubicBezTo>
                  <a:pt x="823" y="4322"/>
                  <a:pt x="813" y="4238"/>
                  <a:pt x="802" y="4152"/>
                </a:cubicBezTo>
                <a:cubicBezTo>
                  <a:pt x="879" y="3974"/>
                  <a:pt x="972" y="3813"/>
                  <a:pt x="1085" y="3652"/>
                </a:cubicBezTo>
                <a:close/>
                <a:moveTo>
                  <a:pt x="2964" y="3634"/>
                </a:moveTo>
                <a:lnTo>
                  <a:pt x="2964" y="3634"/>
                </a:lnTo>
                <a:cubicBezTo>
                  <a:pt x="3114" y="3813"/>
                  <a:pt x="3247" y="4012"/>
                  <a:pt x="3361" y="4218"/>
                </a:cubicBezTo>
                <a:cubicBezTo>
                  <a:pt x="3370" y="4483"/>
                  <a:pt x="3379" y="4757"/>
                  <a:pt x="3388" y="5020"/>
                </a:cubicBezTo>
                <a:cubicBezTo>
                  <a:pt x="3322" y="4918"/>
                  <a:pt x="3236" y="4823"/>
                  <a:pt x="3123" y="4757"/>
                </a:cubicBezTo>
                <a:cubicBezTo>
                  <a:pt x="3048" y="4379"/>
                  <a:pt x="2992" y="4012"/>
                  <a:pt x="2964" y="3634"/>
                </a:cubicBezTo>
                <a:close/>
                <a:moveTo>
                  <a:pt x="4284" y="3389"/>
                </a:moveTo>
                <a:lnTo>
                  <a:pt x="4284" y="3389"/>
                </a:lnTo>
                <a:cubicBezTo>
                  <a:pt x="4255" y="3709"/>
                  <a:pt x="4198" y="4021"/>
                  <a:pt x="4124" y="4340"/>
                </a:cubicBezTo>
                <a:cubicBezTo>
                  <a:pt x="3879" y="4578"/>
                  <a:pt x="3662" y="4841"/>
                  <a:pt x="3454" y="5106"/>
                </a:cubicBezTo>
                <a:cubicBezTo>
                  <a:pt x="3444" y="4963"/>
                  <a:pt x="3444" y="4832"/>
                  <a:pt x="3435" y="4700"/>
                </a:cubicBezTo>
                <a:cubicBezTo>
                  <a:pt x="3426" y="4540"/>
                  <a:pt x="3417" y="4370"/>
                  <a:pt x="3417" y="4209"/>
                </a:cubicBezTo>
                <a:cubicBezTo>
                  <a:pt x="3662" y="3878"/>
                  <a:pt x="3954" y="3616"/>
                  <a:pt x="4284" y="3389"/>
                </a:cubicBezTo>
                <a:close/>
                <a:moveTo>
                  <a:pt x="1368" y="4417"/>
                </a:moveTo>
                <a:cubicBezTo>
                  <a:pt x="1493" y="4718"/>
                  <a:pt x="1624" y="5020"/>
                  <a:pt x="1755" y="5314"/>
                </a:cubicBezTo>
                <a:cubicBezTo>
                  <a:pt x="1719" y="5380"/>
                  <a:pt x="1681" y="5454"/>
                  <a:pt x="1651" y="5520"/>
                </a:cubicBezTo>
                <a:cubicBezTo>
                  <a:pt x="1624" y="5606"/>
                  <a:pt x="1606" y="5728"/>
                  <a:pt x="1549" y="5776"/>
                </a:cubicBezTo>
                <a:cubicBezTo>
                  <a:pt x="1389" y="5529"/>
                  <a:pt x="1228" y="5285"/>
                  <a:pt x="1097" y="5031"/>
                </a:cubicBezTo>
                <a:cubicBezTo>
                  <a:pt x="1097" y="5031"/>
                  <a:pt x="1097" y="5020"/>
                  <a:pt x="1106" y="5020"/>
                </a:cubicBezTo>
                <a:cubicBezTo>
                  <a:pt x="1171" y="4814"/>
                  <a:pt x="1266" y="4614"/>
                  <a:pt x="1368" y="4417"/>
                </a:cubicBezTo>
                <a:close/>
                <a:moveTo>
                  <a:pt x="4907" y="5294"/>
                </a:moveTo>
                <a:cubicBezTo>
                  <a:pt x="4898" y="5314"/>
                  <a:pt x="4878" y="5332"/>
                  <a:pt x="4869" y="5350"/>
                </a:cubicBezTo>
                <a:cubicBezTo>
                  <a:pt x="4633" y="5454"/>
                  <a:pt x="4463" y="5642"/>
                  <a:pt x="4323" y="5851"/>
                </a:cubicBezTo>
                <a:cubicBezTo>
                  <a:pt x="4359" y="5755"/>
                  <a:pt x="4398" y="5663"/>
                  <a:pt x="4425" y="5558"/>
                </a:cubicBezTo>
                <a:cubicBezTo>
                  <a:pt x="4432" y="5553"/>
                  <a:pt x="4424" y="5543"/>
                  <a:pt x="4416" y="5541"/>
                </a:cubicBezTo>
                <a:lnTo>
                  <a:pt x="4416" y="5541"/>
                </a:lnTo>
                <a:cubicBezTo>
                  <a:pt x="4569" y="5441"/>
                  <a:pt x="4734" y="5365"/>
                  <a:pt x="4907" y="5294"/>
                </a:cubicBezTo>
                <a:close/>
                <a:moveTo>
                  <a:pt x="3134" y="4823"/>
                </a:moveTo>
                <a:cubicBezTo>
                  <a:pt x="3257" y="4906"/>
                  <a:pt x="3340" y="5011"/>
                  <a:pt x="3397" y="5133"/>
                </a:cubicBezTo>
                <a:cubicBezTo>
                  <a:pt x="3406" y="5398"/>
                  <a:pt x="3417" y="5672"/>
                  <a:pt x="3406" y="5937"/>
                </a:cubicBezTo>
                <a:cubicBezTo>
                  <a:pt x="3304" y="5568"/>
                  <a:pt x="3218" y="5189"/>
                  <a:pt x="3134" y="4823"/>
                </a:cubicBezTo>
                <a:close/>
                <a:moveTo>
                  <a:pt x="4851" y="5380"/>
                </a:moveTo>
                <a:lnTo>
                  <a:pt x="4851" y="5380"/>
                </a:lnTo>
                <a:cubicBezTo>
                  <a:pt x="4765" y="5549"/>
                  <a:pt x="4690" y="5719"/>
                  <a:pt x="4624" y="5898"/>
                </a:cubicBezTo>
                <a:cubicBezTo>
                  <a:pt x="4604" y="5897"/>
                  <a:pt x="4585" y="5896"/>
                  <a:pt x="4566" y="5896"/>
                </a:cubicBezTo>
                <a:cubicBezTo>
                  <a:pt x="4477" y="5896"/>
                  <a:pt x="4398" y="5912"/>
                  <a:pt x="4312" y="5937"/>
                </a:cubicBezTo>
                <a:cubicBezTo>
                  <a:pt x="4454" y="5710"/>
                  <a:pt x="4615" y="5502"/>
                  <a:pt x="4851" y="5380"/>
                </a:cubicBezTo>
                <a:close/>
                <a:moveTo>
                  <a:pt x="4106" y="4397"/>
                </a:moveTo>
                <a:cubicBezTo>
                  <a:pt x="3954" y="4983"/>
                  <a:pt x="3728" y="5549"/>
                  <a:pt x="3463" y="6077"/>
                </a:cubicBezTo>
                <a:cubicBezTo>
                  <a:pt x="3474" y="5776"/>
                  <a:pt x="3463" y="5484"/>
                  <a:pt x="3454" y="5180"/>
                </a:cubicBezTo>
                <a:cubicBezTo>
                  <a:pt x="3671" y="4918"/>
                  <a:pt x="3888" y="4653"/>
                  <a:pt x="4106" y="4397"/>
                </a:cubicBezTo>
                <a:close/>
                <a:moveTo>
                  <a:pt x="4606" y="5916"/>
                </a:moveTo>
                <a:cubicBezTo>
                  <a:pt x="4568" y="6011"/>
                  <a:pt x="4529" y="6106"/>
                  <a:pt x="4493" y="6199"/>
                </a:cubicBezTo>
                <a:cubicBezTo>
                  <a:pt x="4493" y="6199"/>
                  <a:pt x="4493" y="6190"/>
                  <a:pt x="4481" y="6190"/>
                </a:cubicBezTo>
                <a:cubicBezTo>
                  <a:pt x="4350" y="6220"/>
                  <a:pt x="4219" y="6256"/>
                  <a:pt x="4106" y="6322"/>
                </a:cubicBezTo>
                <a:cubicBezTo>
                  <a:pt x="4171" y="6208"/>
                  <a:pt x="4228" y="6095"/>
                  <a:pt x="4294" y="5982"/>
                </a:cubicBezTo>
                <a:cubicBezTo>
                  <a:pt x="4398" y="5937"/>
                  <a:pt x="4502" y="5916"/>
                  <a:pt x="4606" y="5916"/>
                </a:cubicBezTo>
                <a:close/>
                <a:moveTo>
                  <a:pt x="4407" y="5547"/>
                </a:moveTo>
                <a:cubicBezTo>
                  <a:pt x="4407" y="5548"/>
                  <a:pt x="4407" y="5549"/>
                  <a:pt x="4407" y="5549"/>
                </a:cubicBezTo>
                <a:cubicBezTo>
                  <a:pt x="4350" y="5690"/>
                  <a:pt x="4303" y="5832"/>
                  <a:pt x="4255" y="5973"/>
                </a:cubicBezTo>
                <a:cubicBezTo>
                  <a:pt x="4219" y="6020"/>
                  <a:pt x="4189" y="6077"/>
                  <a:pt x="4162" y="6134"/>
                </a:cubicBezTo>
                <a:cubicBezTo>
                  <a:pt x="4124" y="6208"/>
                  <a:pt x="4076" y="6294"/>
                  <a:pt x="4040" y="6369"/>
                </a:cubicBezTo>
                <a:cubicBezTo>
                  <a:pt x="4029" y="6369"/>
                  <a:pt x="4020" y="6378"/>
                  <a:pt x="4011" y="6378"/>
                </a:cubicBezTo>
                <a:cubicBezTo>
                  <a:pt x="4049" y="6256"/>
                  <a:pt x="4049" y="6115"/>
                  <a:pt x="3992" y="5993"/>
                </a:cubicBezTo>
                <a:cubicBezTo>
                  <a:pt x="3992" y="5993"/>
                  <a:pt x="3992" y="5982"/>
                  <a:pt x="3983" y="5982"/>
                </a:cubicBezTo>
                <a:cubicBezTo>
                  <a:pt x="4067" y="5842"/>
                  <a:pt x="4180" y="5710"/>
                  <a:pt x="4323" y="5606"/>
                </a:cubicBezTo>
                <a:cubicBezTo>
                  <a:pt x="4351" y="5585"/>
                  <a:pt x="4379" y="5566"/>
                  <a:pt x="4407" y="5547"/>
                </a:cubicBezTo>
                <a:close/>
                <a:moveTo>
                  <a:pt x="1776" y="5350"/>
                </a:moveTo>
                <a:cubicBezTo>
                  <a:pt x="1850" y="5549"/>
                  <a:pt x="1934" y="5746"/>
                  <a:pt x="2011" y="5937"/>
                </a:cubicBezTo>
                <a:cubicBezTo>
                  <a:pt x="2038" y="6020"/>
                  <a:pt x="2077" y="6106"/>
                  <a:pt x="2104" y="6190"/>
                </a:cubicBezTo>
                <a:cubicBezTo>
                  <a:pt x="2077" y="6265"/>
                  <a:pt x="2047" y="6333"/>
                  <a:pt x="2029" y="6408"/>
                </a:cubicBezTo>
                <a:cubicBezTo>
                  <a:pt x="2020" y="6446"/>
                  <a:pt x="2011" y="6521"/>
                  <a:pt x="1973" y="6539"/>
                </a:cubicBezTo>
                <a:cubicBezTo>
                  <a:pt x="1860" y="6312"/>
                  <a:pt x="1737" y="6095"/>
                  <a:pt x="1615" y="5880"/>
                </a:cubicBezTo>
                <a:cubicBezTo>
                  <a:pt x="1606" y="5869"/>
                  <a:pt x="1606" y="5860"/>
                  <a:pt x="1595" y="5851"/>
                </a:cubicBezTo>
                <a:lnTo>
                  <a:pt x="1595" y="5842"/>
                </a:lnTo>
                <a:cubicBezTo>
                  <a:pt x="1633" y="5672"/>
                  <a:pt x="1690" y="5511"/>
                  <a:pt x="1776" y="5350"/>
                </a:cubicBezTo>
                <a:close/>
                <a:moveTo>
                  <a:pt x="3963" y="6020"/>
                </a:moveTo>
                <a:cubicBezTo>
                  <a:pt x="4011" y="6152"/>
                  <a:pt x="4011" y="6294"/>
                  <a:pt x="3963" y="6426"/>
                </a:cubicBezTo>
                <a:cubicBezTo>
                  <a:pt x="3956" y="6433"/>
                  <a:pt x="3967" y="6448"/>
                  <a:pt x="3982" y="6448"/>
                </a:cubicBezTo>
                <a:cubicBezTo>
                  <a:pt x="3985" y="6448"/>
                  <a:pt x="3989" y="6448"/>
                  <a:pt x="3992" y="6446"/>
                </a:cubicBezTo>
                <a:lnTo>
                  <a:pt x="3992" y="6446"/>
                </a:lnTo>
                <a:cubicBezTo>
                  <a:pt x="3927" y="6568"/>
                  <a:pt x="3841" y="6691"/>
                  <a:pt x="3757" y="6804"/>
                </a:cubicBezTo>
                <a:cubicBezTo>
                  <a:pt x="3757" y="6813"/>
                  <a:pt x="3757" y="6813"/>
                  <a:pt x="3746" y="6813"/>
                </a:cubicBezTo>
                <a:cubicBezTo>
                  <a:pt x="3766" y="6729"/>
                  <a:pt x="3757" y="6643"/>
                  <a:pt x="3728" y="6559"/>
                </a:cubicBezTo>
                <a:cubicBezTo>
                  <a:pt x="3784" y="6426"/>
                  <a:pt x="3832" y="6303"/>
                  <a:pt x="3888" y="6181"/>
                </a:cubicBezTo>
                <a:cubicBezTo>
                  <a:pt x="3915" y="6125"/>
                  <a:pt x="3936" y="6068"/>
                  <a:pt x="3963" y="6020"/>
                </a:cubicBezTo>
                <a:close/>
                <a:moveTo>
                  <a:pt x="4493" y="6199"/>
                </a:moveTo>
                <a:lnTo>
                  <a:pt x="4493" y="6199"/>
                </a:lnTo>
                <a:cubicBezTo>
                  <a:pt x="4454" y="6294"/>
                  <a:pt x="4407" y="6378"/>
                  <a:pt x="4359" y="6464"/>
                </a:cubicBezTo>
                <a:cubicBezTo>
                  <a:pt x="4284" y="6605"/>
                  <a:pt x="4198" y="6729"/>
                  <a:pt x="4097" y="6831"/>
                </a:cubicBezTo>
                <a:cubicBezTo>
                  <a:pt x="3963" y="6842"/>
                  <a:pt x="3841" y="6869"/>
                  <a:pt x="3728" y="6926"/>
                </a:cubicBezTo>
                <a:cubicBezTo>
                  <a:pt x="3850" y="6756"/>
                  <a:pt x="3963" y="6586"/>
                  <a:pt x="4067" y="6408"/>
                </a:cubicBezTo>
                <a:cubicBezTo>
                  <a:pt x="4067" y="6399"/>
                  <a:pt x="4067" y="6389"/>
                  <a:pt x="4076" y="6389"/>
                </a:cubicBezTo>
                <a:cubicBezTo>
                  <a:pt x="4198" y="6303"/>
                  <a:pt x="4341" y="6247"/>
                  <a:pt x="4481" y="6208"/>
                </a:cubicBezTo>
                <a:lnTo>
                  <a:pt x="4493" y="6199"/>
                </a:lnTo>
                <a:close/>
                <a:moveTo>
                  <a:pt x="3709" y="6596"/>
                </a:moveTo>
                <a:cubicBezTo>
                  <a:pt x="3728" y="6691"/>
                  <a:pt x="3728" y="6774"/>
                  <a:pt x="3709" y="6869"/>
                </a:cubicBezTo>
                <a:cubicBezTo>
                  <a:pt x="3623" y="6983"/>
                  <a:pt x="3531" y="7096"/>
                  <a:pt x="3444" y="7200"/>
                </a:cubicBezTo>
                <a:cubicBezTo>
                  <a:pt x="3540" y="7001"/>
                  <a:pt x="3623" y="6795"/>
                  <a:pt x="3709" y="6596"/>
                </a:cubicBezTo>
                <a:close/>
                <a:moveTo>
                  <a:pt x="4058" y="6869"/>
                </a:moveTo>
                <a:lnTo>
                  <a:pt x="4058" y="6869"/>
                </a:lnTo>
                <a:cubicBezTo>
                  <a:pt x="3992" y="6935"/>
                  <a:pt x="3915" y="6983"/>
                  <a:pt x="3841" y="7039"/>
                </a:cubicBezTo>
                <a:cubicBezTo>
                  <a:pt x="3709" y="7125"/>
                  <a:pt x="3576" y="7191"/>
                  <a:pt x="3444" y="7284"/>
                </a:cubicBezTo>
                <a:cubicBezTo>
                  <a:pt x="3531" y="7182"/>
                  <a:pt x="3614" y="7078"/>
                  <a:pt x="3689" y="6974"/>
                </a:cubicBezTo>
                <a:cubicBezTo>
                  <a:pt x="3697" y="6974"/>
                  <a:pt x="3699" y="6978"/>
                  <a:pt x="3703" y="6978"/>
                </a:cubicBezTo>
                <a:cubicBezTo>
                  <a:pt x="3704" y="6978"/>
                  <a:pt x="3706" y="6977"/>
                  <a:pt x="3709" y="6974"/>
                </a:cubicBezTo>
                <a:cubicBezTo>
                  <a:pt x="3823" y="6917"/>
                  <a:pt x="3936" y="6879"/>
                  <a:pt x="4058" y="6869"/>
                </a:cubicBezTo>
                <a:close/>
                <a:moveTo>
                  <a:pt x="331" y="3756"/>
                </a:moveTo>
                <a:cubicBezTo>
                  <a:pt x="501" y="3869"/>
                  <a:pt x="644" y="4012"/>
                  <a:pt x="746" y="4182"/>
                </a:cubicBezTo>
                <a:lnTo>
                  <a:pt x="757" y="4191"/>
                </a:lnTo>
                <a:cubicBezTo>
                  <a:pt x="757" y="4209"/>
                  <a:pt x="757" y="4227"/>
                  <a:pt x="766" y="4248"/>
                </a:cubicBezTo>
                <a:cubicBezTo>
                  <a:pt x="802" y="4492"/>
                  <a:pt x="888" y="4718"/>
                  <a:pt x="992" y="4945"/>
                </a:cubicBezTo>
                <a:cubicBezTo>
                  <a:pt x="972" y="4936"/>
                  <a:pt x="954" y="4918"/>
                  <a:pt x="936" y="4906"/>
                </a:cubicBezTo>
                <a:cubicBezTo>
                  <a:pt x="746" y="4832"/>
                  <a:pt x="558" y="4793"/>
                  <a:pt x="349" y="4784"/>
                </a:cubicBezTo>
                <a:cubicBezTo>
                  <a:pt x="322" y="4784"/>
                  <a:pt x="331" y="4832"/>
                  <a:pt x="361" y="4832"/>
                </a:cubicBezTo>
                <a:cubicBezTo>
                  <a:pt x="596" y="4832"/>
                  <a:pt x="823" y="4897"/>
                  <a:pt x="1029" y="5002"/>
                </a:cubicBezTo>
                <a:cubicBezTo>
                  <a:pt x="1133" y="5210"/>
                  <a:pt x="1246" y="5407"/>
                  <a:pt x="1380" y="5606"/>
                </a:cubicBezTo>
                <a:cubicBezTo>
                  <a:pt x="1416" y="5672"/>
                  <a:pt x="1454" y="5728"/>
                  <a:pt x="1493" y="5794"/>
                </a:cubicBezTo>
                <a:cubicBezTo>
                  <a:pt x="1380" y="5794"/>
                  <a:pt x="1237" y="5746"/>
                  <a:pt x="1124" y="5737"/>
                </a:cubicBezTo>
                <a:cubicBezTo>
                  <a:pt x="1088" y="5735"/>
                  <a:pt x="1053" y="5734"/>
                  <a:pt x="1018" y="5734"/>
                </a:cubicBezTo>
                <a:cubicBezTo>
                  <a:pt x="935" y="5734"/>
                  <a:pt x="855" y="5740"/>
                  <a:pt x="775" y="5746"/>
                </a:cubicBezTo>
                <a:cubicBezTo>
                  <a:pt x="746" y="5746"/>
                  <a:pt x="746" y="5794"/>
                  <a:pt x="775" y="5794"/>
                </a:cubicBezTo>
                <a:cubicBezTo>
                  <a:pt x="848" y="5789"/>
                  <a:pt x="921" y="5786"/>
                  <a:pt x="995" y="5786"/>
                </a:cubicBezTo>
                <a:cubicBezTo>
                  <a:pt x="1175" y="5786"/>
                  <a:pt x="1355" y="5804"/>
                  <a:pt x="1529" y="5851"/>
                </a:cubicBezTo>
                <a:cubicBezTo>
                  <a:pt x="1663" y="6068"/>
                  <a:pt x="1785" y="6294"/>
                  <a:pt x="1898" y="6530"/>
                </a:cubicBezTo>
                <a:cubicBezTo>
                  <a:pt x="1878" y="6521"/>
                  <a:pt x="1850" y="6512"/>
                  <a:pt x="1841" y="6503"/>
                </a:cubicBezTo>
                <a:cubicBezTo>
                  <a:pt x="1704" y="6464"/>
                  <a:pt x="1563" y="6442"/>
                  <a:pt x="1417" y="6442"/>
                </a:cubicBezTo>
                <a:cubicBezTo>
                  <a:pt x="1352" y="6442"/>
                  <a:pt x="1286" y="6446"/>
                  <a:pt x="1219" y="6455"/>
                </a:cubicBezTo>
                <a:cubicBezTo>
                  <a:pt x="1192" y="6455"/>
                  <a:pt x="1197" y="6493"/>
                  <a:pt x="1219" y="6493"/>
                </a:cubicBezTo>
                <a:cubicBezTo>
                  <a:pt x="1222" y="6493"/>
                  <a:pt x="1225" y="6493"/>
                  <a:pt x="1228" y="6491"/>
                </a:cubicBezTo>
                <a:cubicBezTo>
                  <a:pt x="1281" y="6487"/>
                  <a:pt x="1335" y="6485"/>
                  <a:pt x="1388" y="6485"/>
                </a:cubicBezTo>
                <a:cubicBezTo>
                  <a:pt x="1570" y="6485"/>
                  <a:pt x="1750" y="6511"/>
                  <a:pt x="1925" y="6577"/>
                </a:cubicBezTo>
                <a:cubicBezTo>
                  <a:pt x="2002" y="6747"/>
                  <a:pt x="2077" y="6917"/>
                  <a:pt x="2134" y="7096"/>
                </a:cubicBezTo>
                <a:cubicBezTo>
                  <a:pt x="2161" y="7171"/>
                  <a:pt x="2181" y="7257"/>
                  <a:pt x="2208" y="7340"/>
                </a:cubicBezTo>
                <a:cubicBezTo>
                  <a:pt x="2089" y="7321"/>
                  <a:pt x="1992" y="7301"/>
                  <a:pt x="1887" y="7301"/>
                </a:cubicBezTo>
                <a:cubicBezTo>
                  <a:pt x="1842" y="7301"/>
                  <a:pt x="1796" y="7305"/>
                  <a:pt x="1746" y="7313"/>
                </a:cubicBezTo>
                <a:cubicBezTo>
                  <a:pt x="1463" y="6879"/>
                  <a:pt x="1133" y="6464"/>
                  <a:pt x="859" y="6020"/>
                </a:cubicBezTo>
                <a:cubicBezTo>
                  <a:pt x="549" y="5520"/>
                  <a:pt x="293" y="4974"/>
                  <a:pt x="275" y="4370"/>
                </a:cubicBezTo>
                <a:cubicBezTo>
                  <a:pt x="266" y="4161"/>
                  <a:pt x="284" y="3955"/>
                  <a:pt x="331" y="3756"/>
                </a:cubicBezTo>
                <a:close/>
                <a:moveTo>
                  <a:pt x="2124" y="6247"/>
                </a:moveTo>
                <a:cubicBezTo>
                  <a:pt x="2217" y="6512"/>
                  <a:pt x="2303" y="6795"/>
                  <a:pt x="2369" y="7078"/>
                </a:cubicBezTo>
                <a:cubicBezTo>
                  <a:pt x="2351" y="7114"/>
                  <a:pt x="2342" y="7152"/>
                  <a:pt x="2321" y="7200"/>
                </a:cubicBezTo>
                <a:cubicBezTo>
                  <a:pt x="2321" y="7218"/>
                  <a:pt x="2303" y="7331"/>
                  <a:pt x="2285" y="7340"/>
                </a:cubicBezTo>
                <a:lnTo>
                  <a:pt x="2274" y="7352"/>
                </a:lnTo>
                <a:cubicBezTo>
                  <a:pt x="2199" y="7096"/>
                  <a:pt x="2104" y="6851"/>
                  <a:pt x="2002" y="6605"/>
                </a:cubicBezTo>
                <a:cubicBezTo>
                  <a:pt x="2011" y="6605"/>
                  <a:pt x="2020" y="6605"/>
                  <a:pt x="2020" y="6586"/>
                </a:cubicBezTo>
                <a:cubicBezTo>
                  <a:pt x="2047" y="6473"/>
                  <a:pt x="2086" y="6360"/>
                  <a:pt x="2124" y="6247"/>
                </a:cubicBezTo>
                <a:close/>
                <a:moveTo>
                  <a:pt x="1930" y="7337"/>
                </a:moveTo>
                <a:cubicBezTo>
                  <a:pt x="2028" y="7337"/>
                  <a:pt x="2125" y="7354"/>
                  <a:pt x="2217" y="7379"/>
                </a:cubicBezTo>
                <a:cubicBezTo>
                  <a:pt x="2265" y="7567"/>
                  <a:pt x="2303" y="7766"/>
                  <a:pt x="2342" y="7954"/>
                </a:cubicBezTo>
                <a:cubicBezTo>
                  <a:pt x="2256" y="7888"/>
                  <a:pt x="2172" y="7850"/>
                  <a:pt x="2068" y="7841"/>
                </a:cubicBezTo>
                <a:cubicBezTo>
                  <a:pt x="1973" y="7671"/>
                  <a:pt x="1878" y="7510"/>
                  <a:pt x="1776" y="7352"/>
                </a:cubicBezTo>
                <a:cubicBezTo>
                  <a:pt x="1827" y="7342"/>
                  <a:pt x="1879" y="7337"/>
                  <a:pt x="1930" y="7337"/>
                </a:cubicBezTo>
                <a:close/>
                <a:moveTo>
                  <a:pt x="2378" y="7143"/>
                </a:moveTo>
                <a:cubicBezTo>
                  <a:pt x="2407" y="7239"/>
                  <a:pt x="2417" y="7340"/>
                  <a:pt x="2435" y="7445"/>
                </a:cubicBezTo>
                <a:cubicBezTo>
                  <a:pt x="2473" y="7691"/>
                  <a:pt x="2491" y="7945"/>
                  <a:pt x="2482" y="8201"/>
                </a:cubicBezTo>
                <a:cubicBezTo>
                  <a:pt x="2482" y="8228"/>
                  <a:pt x="2482" y="8303"/>
                  <a:pt x="2473" y="8398"/>
                </a:cubicBezTo>
                <a:cubicBezTo>
                  <a:pt x="2455" y="8067"/>
                  <a:pt x="2387" y="7737"/>
                  <a:pt x="2294" y="7408"/>
                </a:cubicBezTo>
                <a:cubicBezTo>
                  <a:pt x="2303" y="7408"/>
                  <a:pt x="2312" y="7408"/>
                  <a:pt x="2312" y="7397"/>
                </a:cubicBezTo>
                <a:cubicBezTo>
                  <a:pt x="2330" y="7304"/>
                  <a:pt x="2360" y="7227"/>
                  <a:pt x="2378" y="7143"/>
                </a:cubicBezTo>
                <a:close/>
                <a:moveTo>
                  <a:pt x="2077" y="7861"/>
                </a:moveTo>
                <a:lnTo>
                  <a:pt x="2077" y="7861"/>
                </a:lnTo>
                <a:cubicBezTo>
                  <a:pt x="2181" y="7879"/>
                  <a:pt x="2265" y="7927"/>
                  <a:pt x="2342" y="8002"/>
                </a:cubicBezTo>
                <a:cubicBezTo>
                  <a:pt x="2378" y="8228"/>
                  <a:pt x="2407" y="8463"/>
                  <a:pt x="2435" y="8710"/>
                </a:cubicBezTo>
                <a:cubicBezTo>
                  <a:pt x="2426" y="8719"/>
                  <a:pt x="2426" y="8728"/>
                  <a:pt x="2426" y="8737"/>
                </a:cubicBezTo>
                <a:cubicBezTo>
                  <a:pt x="2351" y="8427"/>
                  <a:pt x="2229" y="8144"/>
                  <a:pt x="2077" y="7861"/>
                </a:cubicBezTo>
                <a:close/>
                <a:moveTo>
                  <a:pt x="3980" y="0"/>
                </a:moveTo>
                <a:cubicBezTo>
                  <a:pt x="3978" y="0"/>
                  <a:pt x="3975" y="1"/>
                  <a:pt x="3972" y="2"/>
                </a:cubicBezTo>
                <a:cubicBezTo>
                  <a:pt x="3963" y="20"/>
                  <a:pt x="3945" y="29"/>
                  <a:pt x="3927" y="50"/>
                </a:cubicBezTo>
                <a:cubicBezTo>
                  <a:pt x="3931" y="44"/>
                  <a:pt x="3928" y="41"/>
                  <a:pt x="3924" y="41"/>
                </a:cubicBezTo>
                <a:cubicBezTo>
                  <a:pt x="3921" y="41"/>
                  <a:pt x="3915" y="44"/>
                  <a:pt x="3915" y="50"/>
                </a:cubicBezTo>
                <a:cubicBezTo>
                  <a:pt x="3906" y="59"/>
                  <a:pt x="3906" y="68"/>
                  <a:pt x="3906" y="77"/>
                </a:cubicBezTo>
                <a:cubicBezTo>
                  <a:pt x="3576" y="407"/>
                  <a:pt x="3340" y="878"/>
                  <a:pt x="3191" y="1304"/>
                </a:cubicBezTo>
                <a:cubicBezTo>
                  <a:pt x="3001" y="1813"/>
                  <a:pt x="2908" y="2341"/>
                  <a:pt x="2887" y="2880"/>
                </a:cubicBezTo>
                <a:cubicBezTo>
                  <a:pt x="2878" y="3095"/>
                  <a:pt x="2878" y="3312"/>
                  <a:pt x="2897" y="3530"/>
                </a:cubicBezTo>
                <a:cubicBezTo>
                  <a:pt x="2887" y="3539"/>
                  <a:pt x="2887" y="3539"/>
                  <a:pt x="2897" y="3548"/>
                </a:cubicBezTo>
                <a:cubicBezTo>
                  <a:pt x="2944" y="4408"/>
                  <a:pt x="3152" y="5257"/>
                  <a:pt x="3388" y="6086"/>
                </a:cubicBezTo>
                <a:cubicBezTo>
                  <a:pt x="3397" y="6095"/>
                  <a:pt x="3397" y="6095"/>
                  <a:pt x="3406" y="6095"/>
                </a:cubicBezTo>
                <a:cubicBezTo>
                  <a:pt x="3379" y="6765"/>
                  <a:pt x="3275" y="7417"/>
                  <a:pt x="2974" y="8020"/>
                </a:cubicBezTo>
                <a:cubicBezTo>
                  <a:pt x="2840" y="8303"/>
                  <a:pt x="2661" y="8550"/>
                  <a:pt x="2473" y="8776"/>
                </a:cubicBezTo>
                <a:cubicBezTo>
                  <a:pt x="2530" y="8511"/>
                  <a:pt x="2539" y="8153"/>
                  <a:pt x="2539" y="8076"/>
                </a:cubicBezTo>
                <a:cubicBezTo>
                  <a:pt x="2539" y="7728"/>
                  <a:pt x="2491" y="7379"/>
                  <a:pt x="2417" y="7048"/>
                </a:cubicBezTo>
                <a:cubicBezTo>
                  <a:pt x="2426" y="7021"/>
                  <a:pt x="2426" y="7001"/>
                  <a:pt x="2435" y="6983"/>
                </a:cubicBezTo>
                <a:cubicBezTo>
                  <a:pt x="2440" y="6971"/>
                  <a:pt x="2432" y="6964"/>
                  <a:pt x="2425" y="6964"/>
                </a:cubicBezTo>
                <a:cubicBezTo>
                  <a:pt x="2420" y="6964"/>
                  <a:pt x="2417" y="6967"/>
                  <a:pt x="2417" y="6974"/>
                </a:cubicBezTo>
                <a:cubicBezTo>
                  <a:pt x="2407" y="6974"/>
                  <a:pt x="2407" y="6983"/>
                  <a:pt x="2398" y="6992"/>
                </a:cubicBezTo>
                <a:cubicBezTo>
                  <a:pt x="2360" y="6813"/>
                  <a:pt x="2312" y="6634"/>
                  <a:pt x="2256" y="6455"/>
                </a:cubicBezTo>
                <a:cubicBezTo>
                  <a:pt x="2217" y="6351"/>
                  <a:pt x="2190" y="6256"/>
                  <a:pt x="2152" y="6163"/>
                </a:cubicBezTo>
                <a:cubicBezTo>
                  <a:pt x="2152" y="6143"/>
                  <a:pt x="2161" y="6134"/>
                  <a:pt x="2161" y="6125"/>
                </a:cubicBezTo>
                <a:cubicBezTo>
                  <a:pt x="2168" y="6113"/>
                  <a:pt x="2159" y="6105"/>
                  <a:pt x="2149" y="6105"/>
                </a:cubicBezTo>
                <a:cubicBezTo>
                  <a:pt x="2143" y="6105"/>
                  <a:pt x="2137" y="6108"/>
                  <a:pt x="2134" y="6115"/>
                </a:cubicBezTo>
                <a:cubicBezTo>
                  <a:pt x="2029" y="5832"/>
                  <a:pt x="1916" y="5558"/>
                  <a:pt x="1803" y="5294"/>
                </a:cubicBezTo>
                <a:cubicBezTo>
                  <a:pt x="1812" y="5275"/>
                  <a:pt x="1812" y="5266"/>
                  <a:pt x="1821" y="5246"/>
                </a:cubicBezTo>
                <a:cubicBezTo>
                  <a:pt x="1829" y="5240"/>
                  <a:pt x="1821" y="5233"/>
                  <a:pt x="1813" y="5233"/>
                </a:cubicBezTo>
                <a:cubicBezTo>
                  <a:pt x="1809" y="5233"/>
                  <a:pt x="1806" y="5234"/>
                  <a:pt x="1803" y="5237"/>
                </a:cubicBezTo>
                <a:cubicBezTo>
                  <a:pt x="1803" y="5246"/>
                  <a:pt x="1794" y="5257"/>
                  <a:pt x="1794" y="5257"/>
                </a:cubicBezTo>
                <a:cubicBezTo>
                  <a:pt x="1558" y="4709"/>
                  <a:pt x="1312" y="4171"/>
                  <a:pt x="1124" y="3604"/>
                </a:cubicBezTo>
                <a:lnTo>
                  <a:pt x="1133" y="3586"/>
                </a:lnTo>
                <a:cubicBezTo>
                  <a:pt x="1139" y="3580"/>
                  <a:pt x="1132" y="3574"/>
                  <a:pt x="1124" y="3574"/>
                </a:cubicBezTo>
                <a:cubicBezTo>
                  <a:pt x="1121" y="3574"/>
                  <a:pt x="1117" y="3575"/>
                  <a:pt x="1115" y="3577"/>
                </a:cubicBezTo>
                <a:cubicBezTo>
                  <a:pt x="1040" y="3342"/>
                  <a:pt x="983" y="3115"/>
                  <a:pt x="936" y="2880"/>
                </a:cubicBezTo>
                <a:lnTo>
                  <a:pt x="936" y="2869"/>
                </a:lnTo>
                <a:cubicBezTo>
                  <a:pt x="936" y="2860"/>
                  <a:pt x="936" y="2851"/>
                  <a:pt x="927" y="2851"/>
                </a:cubicBezTo>
                <a:lnTo>
                  <a:pt x="927" y="2812"/>
                </a:lnTo>
                <a:cubicBezTo>
                  <a:pt x="918" y="2799"/>
                  <a:pt x="906" y="2790"/>
                  <a:pt x="894" y="2790"/>
                </a:cubicBezTo>
                <a:cubicBezTo>
                  <a:pt x="889" y="2790"/>
                  <a:pt x="884" y="2791"/>
                  <a:pt x="879" y="2794"/>
                </a:cubicBezTo>
                <a:cubicBezTo>
                  <a:pt x="1" y="3482"/>
                  <a:pt x="123" y="4728"/>
                  <a:pt x="576" y="5624"/>
                </a:cubicBezTo>
                <a:cubicBezTo>
                  <a:pt x="1133" y="6729"/>
                  <a:pt x="2134" y="7605"/>
                  <a:pt x="2398" y="8860"/>
                </a:cubicBezTo>
                <a:cubicBezTo>
                  <a:pt x="2398" y="8860"/>
                  <a:pt x="2387" y="8860"/>
                  <a:pt x="2387" y="8869"/>
                </a:cubicBezTo>
                <a:cubicBezTo>
                  <a:pt x="2342" y="8925"/>
                  <a:pt x="2285" y="8973"/>
                  <a:pt x="2238" y="9030"/>
                </a:cubicBezTo>
                <a:lnTo>
                  <a:pt x="2229" y="9030"/>
                </a:lnTo>
                <a:cubicBezTo>
                  <a:pt x="2225" y="9028"/>
                  <a:pt x="2221" y="9027"/>
                  <a:pt x="2218" y="9027"/>
                </a:cubicBezTo>
                <a:cubicBezTo>
                  <a:pt x="2206" y="9027"/>
                  <a:pt x="2203" y="9041"/>
                  <a:pt x="2217" y="9050"/>
                </a:cubicBezTo>
                <a:cubicBezTo>
                  <a:pt x="1869" y="9399"/>
                  <a:pt x="1463" y="9709"/>
                  <a:pt x="1076" y="10012"/>
                </a:cubicBezTo>
                <a:cubicBezTo>
                  <a:pt x="1062" y="10027"/>
                  <a:pt x="1070" y="10054"/>
                  <a:pt x="1089" y="10054"/>
                </a:cubicBezTo>
                <a:cubicBezTo>
                  <a:pt x="1094" y="10054"/>
                  <a:pt x="1100" y="10052"/>
                  <a:pt x="1106" y="10048"/>
                </a:cubicBezTo>
                <a:cubicBezTo>
                  <a:pt x="1520" y="9756"/>
                  <a:pt x="1934" y="9435"/>
                  <a:pt x="2294" y="9068"/>
                </a:cubicBezTo>
                <a:cubicBezTo>
                  <a:pt x="2351" y="9059"/>
                  <a:pt x="2387" y="9002"/>
                  <a:pt x="2417" y="8937"/>
                </a:cubicBezTo>
                <a:cubicBezTo>
                  <a:pt x="2426" y="8925"/>
                  <a:pt x="2426" y="8925"/>
                  <a:pt x="2435" y="8916"/>
                </a:cubicBezTo>
                <a:cubicBezTo>
                  <a:pt x="2444" y="8916"/>
                  <a:pt x="2455" y="8907"/>
                  <a:pt x="2455" y="8889"/>
                </a:cubicBezTo>
                <a:cubicBezTo>
                  <a:pt x="2586" y="8746"/>
                  <a:pt x="2709" y="8586"/>
                  <a:pt x="2822" y="8416"/>
                </a:cubicBezTo>
                <a:cubicBezTo>
                  <a:pt x="3010" y="8124"/>
                  <a:pt x="3152" y="7814"/>
                  <a:pt x="3257" y="7483"/>
                </a:cubicBezTo>
                <a:cubicBezTo>
                  <a:pt x="3261" y="7483"/>
                  <a:pt x="3266" y="7485"/>
                  <a:pt x="3270" y="7485"/>
                </a:cubicBezTo>
                <a:cubicBezTo>
                  <a:pt x="3275" y="7485"/>
                  <a:pt x="3279" y="7483"/>
                  <a:pt x="3284" y="7474"/>
                </a:cubicBezTo>
                <a:cubicBezTo>
                  <a:pt x="3304" y="7465"/>
                  <a:pt x="3322" y="7445"/>
                  <a:pt x="3331" y="7436"/>
                </a:cubicBezTo>
                <a:cubicBezTo>
                  <a:pt x="3340" y="7436"/>
                  <a:pt x="3340" y="7436"/>
                  <a:pt x="3340" y="7426"/>
                </a:cubicBezTo>
                <a:lnTo>
                  <a:pt x="3349" y="7426"/>
                </a:lnTo>
                <a:cubicBezTo>
                  <a:pt x="3531" y="7266"/>
                  <a:pt x="3757" y="7162"/>
                  <a:pt x="3954" y="7021"/>
                </a:cubicBezTo>
                <a:cubicBezTo>
                  <a:pt x="4115" y="6908"/>
                  <a:pt x="4246" y="6756"/>
                  <a:pt x="4350" y="6586"/>
                </a:cubicBezTo>
                <a:cubicBezTo>
                  <a:pt x="4606" y="6172"/>
                  <a:pt x="4708" y="5672"/>
                  <a:pt x="4991" y="5257"/>
                </a:cubicBezTo>
                <a:cubicBezTo>
                  <a:pt x="5001" y="5240"/>
                  <a:pt x="4994" y="5217"/>
                  <a:pt x="4974" y="5217"/>
                </a:cubicBezTo>
                <a:cubicBezTo>
                  <a:pt x="4971" y="5217"/>
                  <a:pt x="4967" y="5218"/>
                  <a:pt x="4964" y="5219"/>
                </a:cubicBezTo>
                <a:cubicBezTo>
                  <a:pt x="4558" y="5380"/>
                  <a:pt x="4142" y="5568"/>
                  <a:pt x="3927" y="5964"/>
                </a:cubicBezTo>
                <a:cubicBezTo>
                  <a:pt x="3841" y="6134"/>
                  <a:pt x="3757" y="6303"/>
                  <a:pt x="3680" y="6482"/>
                </a:cubicBezTo>
                <a:lnTo>
                  <a:pt x="3680" y="6491"/>
                </a:lnTo>
                <a:cubicBezTo>
                  <a:pt x="3558" y="6765"/>
                  <a:pt x="3454" y="7048"/>
                  <a:pt x="3349" y="7331"/>
                </a:cubicBezTo>
                <a:cubicBezTo>
                  <a:pt x="3331" y="7352"/>
                  <a:pt x="3313" y="7370"/>
                  <a:pt x="3293" y="7397"/>
                </a:cubicBezTo>
                <a:cubicBezTo>
                  <a:pt x="3284" y="7408"/>
                  <a:pt x="3275" y="7417"/>
                  <a:pt x="3266" y="7426"/>
                </a:cubicBezTo>
                <a:cubicBezTo>
                  <a:pt x="3340" y="7162"/>
                  <a:pt x="3397" y="6899"/>
                  <a:pt x="3426" y="6634"/>
                </a:cubicBezTo>
                <a:cubicBezTo>
                  <a:pt x="3435" y="6473"/>
                  <a:pt x="3454" y="6322"/>
                  <a:pt x="3454" y="6172"/>
                </a:cubicBezTo>
                <a:cubicBezTo>
                  <a:pt x="3463" y="6172"/>
                  <a:pt x="3483" y="6163"/>
                  <a:pt x="3483" y="6152"/>
                </a:cubicBezTo>
                <a:cubicBezTo>
                  <a:pt x="3936" y="5303"/>
                  <a:pt x="4266" y="4322"/>
                  <a:pt x="4341" y="3351"/>
                </a:cubicBezTo>
                <a:cubicBezTo>
                  <a:pt x="4350" y="3342"/>
                  <a:pt x="4350" y="3333"/>
                  <a:pt x="4341" y="3333"/>
                </a:cubicBezTo>
                <a:cubicBezTo>
                  <a:pt x="4350" y="3276"/>
                  <a:pt x="4350" y="3220"/>
                  <a:pt x="4350" y="3163"/>
                </a:cubicBezTo>
                <a:cubicBezTo>
                  <a:pt x="4368" y="2916"/>
                  <a:pt x="4341" y="2681"/>
                  <a:pt x="4303" y="2454"/>
                </a:cubicBezTo>
                <a:cubicBezTo>
                  <a:pt x="4303" y="2436"/>
                  <a:pt x="4312" y="2416"/>
                  <a:pt x="4312" y="2389"/>
                </a:cubicBezTo>
                <a:cubicBezTo>
                  <a:pt x="4312" y="2384"/>
                  <a:pt x="4307" y="2382"/>
                  <a:pt x="4303" y="2382"/>
                </a:cubicBezTo>
                <a:cubicBezTo>
                  <a:pt x="4298" y="2382"/>
                  <a:pt x="4294" y="2384"/>
                  <a:pt x="4294" y="2389"/>
                </a:cubicBezTo>
                <a:lnTo>
                  <a:pt x="4294" y="2416"/>
                </a:lnTo>
                <a:cubicBezTo>
                  <a:pt x="4246" y="2189"/>
                  <a:pt x="4189" y="1963"/>
                  <a:pt x="4124" y="1727"/>
                </a:cubicBezTo>
                <a:cubicBezTo>
                  <a:pt x="4115" y="1691"/>
                  <a:pt x="4106" y="1644"/>
                  <a:pt x="4097" y="1596"/>
                </a:cubicBezTo>
                <a:cubicBezTo>
                  <a:pt x="4106" y="1587"/>
                  <a:pt x="4097" y="1578"/>
                  <a:pt x="4085" y="1578"/>
                </a:cubicBezTo>
                <a:lnTo>
                  <a:pt x="4085" y="1587"/>
                </a:lnTo>
                <a:cubicBezTo>
                  <a:pt x="3972" y="1078"/>
                  <a:pt x="3963" y="577"/>
                  <a:pt x="4029" y="59"/>
                </a:cubicBezTo>
                <a:cubicBezTo>
                  <a:pt x="4029" y="46"/>
                  <a:pt x="4019" y="38"/>
                  <a:pt x="4009" y="38"/>
                </a:cubicBezTo>
                <a:cubicBezTo>
                  <a:pt x="4002" y="38"/>
                  <a:pt x="3996" y="42"/>
                  <a:pt x="3992" y="50"/>
                </a:cubicBezTo>
                <a:cubicBezTo>
                  <a:pt x="3927" y="351"/>
                  <a:pt x="3906" y="672"/>
                  <a:pt x="3936" y="983"/>
                </a:cubicBezTo>
                <a:cubicBezTo>
                  <a:pt x="3841" y="1048"/>
                  <a:pt x="3746" y="1125"/>
                  <a:pt x="3653" y="1200"/>
                </a:cubicBezTo>
                <a:cubicBezTo>
                  <a:pt x="3728" y="851"/>
                  <a:pt x="3814" y="503"/>
                  <a:pt x="3897" y="163"/>
                </a:cubicBezTo>
                <a:cubicBezTo>
                  <a:pt x="3936" y="115"/>
                  <a:pt x="3963" y="77"/>
                  <a:pt x="4001" y="29"/>
                </a:cubicBezTo>
                <a:cubicBezTo>
                  <a:pt x="4009" y="22"/>
                  <a:pt x="3997" y="0"/>
                  <a:pt x="39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0" name="Google Shape;160;p7"/>
          <p:cNvGrpSpPr/>
          <p:nvPr/>
        </p:nvGrpSpPr>
        <p:grpSpPr>
          <a:xfrm>
            <a:off x="4275891" y="-522730"/>
            <a:ext cx="1662007" cy="1476886"/>
            <a:chOff x="4275891" y="-522730"/>
            <a:chExt cx="1662007" cy="1476886"/>
          </a:xfrm>
        </p:grpSpPr>
        <p:sp>
          <p:nvSpPr>
            <p:cNvPr id="161" name="Google Shape;161;p7"/>
            <p:cNvSpPr/>
            <p:nvPr/>
          </p:nvSpPr>
          <p:spPr>
            <a:xfrm rot="-10021560">
              <a:off x="4363455" y="-434845"/>
              <a:ext cx="883022" cy="880462"/>
            </a:xfrm>
            <a:custGeom>
              <a:avLst/>
              <a:gdLst/>
              <a:ahLst/>
              <a:cxnLst/>
              <a:rect l="l" t="t" r="r" b="b"/>
              <a:pathLst>
                <a:path w="4464" h="4451" extrusionOk="0">
                  <a:moveTo>
                    <a:pt x="557" y="1"/>
                  </a:moveTo>
                  <a:cubicBezTo>
                    <a:pt x="605" y="311"/>
                    <a:pt x="587" y="642"/>
                    <a:pt x="501" y="954"/>
                  </a:cubicBezTo>
                  <a:cubicBezTo>
                    <a:pt x="435" y="1190"/>
                    <a:pt x="340" y="1425"/>
                    <a:pt x="370" y="1660"/>
                  </a:cubicBezTo>
                  <a:cubicBezTo>
                    <a:pt x="379" y="1765"/>
                    <a:pt x="417" y="1860"/>
                    <a:pt x="435" y="1953"/>
                  </a:cubicBezTo>
                  <a:cubicBezTo>
                    <a:pt x="492" y="2292"/>
                    <a:pt x="351" y="2623"/>
                    <a:pt x="238" y="2935"/>
                  </a:cubicBezTo>
                  <a:cubicBezTo>
                    <a:pt x="96" y="3320"/>
                    <a:pt x="0" y="3728"/>
                    <a:pt x="340" y="4011"/>
                  </a:cubicBezTo>
                  <a:cubicBezTo>
                    <a:pt x="680" y="4294"/>
                    <a:pt x="1087" y="4396"/>
                    <a:pt x="1520" y="4434"/>
                  </a:cubicBezTo>
                  <a:cubicBezTo>
                    <a:pt x="1649" y="4445"/>
                    <a:pt x="1780" y="4450"/>
                    <a:pt x="1911" y="4450"/>
                  </a:cubicBezTo>
                  <a:cubicBezTo>
                    <a:pt x="2851" y="4450"/>
                    <a:pt x="3809" y="4172"/>
                    <a:pt x="4463" y="3510"/>
                  </a:cubicBezTo>
                  <a:lnTo>
                    <a:pt x="4463" y="3510"/>
                  </a:lnTo>
                  <a:cubicBezTo>
                    <a:pt x="4385" y="3532"/>
                    <a:pt x="4306" y="3540"/>
                    <a:pt x="4227" y="3540"/>
                  </a:cubicBezTo>
                  <a:cubicBezTo>
                    <a:pt x="3847" y="3540"/>
                    <a:pt x="3458" y="3341"/>
                    <a:pt x="3068" y="3341"/>
                  </a:cubicBezTo>
                  <a:cubicBezTo>
                    <a:pt x="2578" y="3341"/>
                    <a:pt x="2118" y="3661"/>
                    <a:pt x="1641" y="3661"/>
                  </a:cubicBezTo>
                  <a:cubicBezTo>
                    <a:pt x="1576" y="3661"/>
                    <a:pt x="1511" y="3655"/>
                    <a:pt x="1445" y="3642"/>
                  </a:cubicBezTo>
                  <a:cubicBezTo>
                    <a:pt x="2133" y="3028"/>
                    <a:pt x="2860" y="2358"/>
                    <a:pt x="3143" y="1473"/>
                  </a:cubicBezTo>
                  <a:cubicBezTo>
                    <a:pt x="3227" y="1208"/>
                    <a:pt x="3265" y="925"/>
                    <a:pt x="3361" y="660"/>
                  </a:cubicBezTo>
                  <a:lnTo>
                    <a:pt x="3361" y="660"/>
                  </a:lnTo>
                  <a:cubicBezTo>
                    <a:pt x="3048" y="859"/>
                    <a:pt x="2699" y="990"/>
                    <a:pt x="2378" y="1160"/>
                  </a:cubicBezTo>
                  <a:cubicBezTo>
                    <a:pt x="2050" y="1330"/>
                    <a:pt x="1737" y="1556"/>
                    <a:pt x="1567" y="1887"/>
                  </a:cubicBezTo>
                  <a:cubicBezTo>
                    <a:pt x="1323" y="2358"/>
                    <a:pt x="1427" y="2962"/>
                    <a:pt x="1123" y="3397"/>
                  </a:cubicBezTo>
                  <a:cubicBezTo>
                    <a:pt x="1445" y="2256"/>
                    <a:pt x="1237" y="972"/>
                    <a:pt x="5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7"/>
            <p:cNvSpPr/>
            <p:nvPr/>
          </p:nvSpPr>
          <p:spPr>
            <a:xfrm rot="7435427">
              <a:off x="4746890" y="-235795"/>
              <a:ext cx="998560" cy="995652"/>
            </a:xfrm>
            <a:custGeom>
              <a:avLst/>
              <a:gdLst/>
              <a:ahLst/>
              <a:cxnLst/>
              <a:rect l="l" t="t" r="r" b="b"/>
              <a:pathLst>
                <a:path w="4464" h="4451" extrusionOk="0">
                  <a:moveTo>
                    <a:pt x="557" y="1"/>
                  </a:moveTo>
                  <a:cubicBezTo>
                    <a:pt x="605" y="311"/>
                    <a:pt x="587" y="642"/>
                    <a:pt x="501" y="954"/>
                  </a:cubicBezTo>
                  <a:cubicBezTo>
                    <a:pt x="435" y="1190"/>
                    <a:pt x="340" y="1425"/>
                    <a:pt x="370" y="1660"/>
                  </a:cubicBezTo>
                  <a:cubicBezTo>
                    <a:pt x="379" y="1765"/>
                    <a:pt x="417" y="1860"/>
                    <a:pt x="435" y="1953"/>
                  </a:cubicBezTo>
                  <a:cubicBezTo>
                    <a:pt x="492" y="2292"/>
                    <a:pt x="351" y="2623"/>
                    <a:pt x="238" y="2935"/>
                  </a:cubicBezTo>
                  <a:cubicBezTo>
                    <a:pt x="96" y="3320"/>
                    <a:pt x="0" y="3728"/>
                    <a:pt x="340" y="4011"/>
                  </a:cubicBezTo>
                  <a:cubicBezTo>
                    <a:pt x="680" y="4294"/>
                    <a:pt x="1087" y="4396"/>
                    <a:pt x="1520" y="4434"/>
                  </a:cubicBezTo>
                  <a:cubicBezTo>
                    <a:pt x="1649" y="4445"/>
                    <a:pt x="1780" y="4450"/>
                    <a:pt x="1911" y="4450"/>
                  </a:cubicBezTo>
                  <a:cubicBezTo>
                    <a:pt x="2851" y="4450"/>
                    <a:pt x="3809" y="4172"/>
                    <a:pt x="4463" y="3510"/>
                  </a:cubicBezTo>
                  <a:lnTo>
                    <a:pt x="4463" y="3510"/>
                  </a:lnTo>
                  <a:cubicBezTo>
                    <a:pt x="4385" y="3532"/>
                    <a:pt x="4306" y="3540"/>
                    <a:pt x="4227" y="3540"/>
                  </a:cubicBezTo>
                  <a:cubicBezTo>
                    <a:pt x="3847" y="3540"/>
                    <a:pt x="3458" y="3341"/>
                    <a:pt x="3068" y="3341"/>
                  </a:cubicBezTo>
                  <a:cubicBezTo>
                    <a:pt x="2578" y="3341"/>
                    <a:pt x="2118" y="3661"/>
                    <a:pt x="1641" y="3661"/>
                  </a:cubicBezTo>
                  <a:cubicBezTo>
                    <a:pt x="1576" y="3661"/>
                    <a:pt x="1511" y="3655"/>
                    <a:pt x="1445" y="3642"/>
                  </a:cubicBezTo>
                  <a:cubicBezTo>
                    <a:pt x="2133" y="3028"/>
                    <a:pt x="2860" y="2358"/>
                    <a:pt x="3143" y="1473"/>
                  </a:cubicBezTo>
                  <a:cubicBezTo>
                    <a:pt x="3227" y="1208"/>
                    <a:pt x="3265" y="925"/>
                    <a:pt x="3361" y="660"/>
                  </a:cubicBezTo>
                  <a:lnTo>
                    <a:pt x="3361" y="660"/>
                  </a:lnTo>
                  <a:cubicBezTo>
                    <a:pt x="3048" y="859"/>
                    <a:pt x="2699" y="990"/>
                    <a:pt x="2378" y="1160"/>
                  </a:cubicBezTo>
                  <a:cubicBezTo>
                    <a:pt x="2050" y="1330"/>
                    <a:pt x="1737" y="1556"/>
                    <a:pt x="1567" y="1887"/>
                  </a:cubicBezTo>
                  <a:cubicBezTo>
                    <a:pt x="1323" y="2358"/>
                    <a:pt x="1427" y="2962"/>
                    <a:pt x="1123" y="3397"/>
                  </a:cubicBezTo>
                  <a:cubicBezTo>
                    <a:pt x="1445" y="2256"/>
                    <a:pt x="1237" y="972"/>
                    <a:pt x="5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3" name="Google Shape;163;p7"/>
          <p:cNvSpPr txBox="1">
            <a:spLocks noGrp="1"/>
          </p:cNvSpPr>
          <p:nvPr>
            <p:ph type="title"/>
          </p:nvPr>
        </p:nvSpPr>
        <p:spPr>
          <a:xfrm>
            <a:off x="720000" y="1709400"/>
            <a:ext cx="3852000" cy="572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3000"/>
              <a:buNone/>
              <a:defRPr/>
            </a:lvl1pPr>
            <a:lvl2pPr lvl="1" rtl="0">
              <a:lnSpc>
                <a:spcPct val="100000"/>
              </a:lnSpc>
              <a:spcBef>
                <a:spcPts val="0"/>
              </a:spcBef>
              <a:spcAft>
                <a:spcPts val="0"/>
              </a:spcAft>
              <a:buSzPts val="3000"/>
              <a:buNone/>
              <a:defRPr/>
            </a:lvl2pPr>
            <a:lvl3pPr lvl="2" rtl="0">
              <a:lnSpc>
                <a:spcPct val="100000"/>
              </a:lnSpc>
              <a:spcBef>
                <a:spcPts val="0"/>
              </a:spcBef>
              <a:spcAft>
                <a:spcPts val="0"/>
              </a:spcAft>
              <a:buSzPts val="3000"/>
              <a:buNone/>
              <a:defRPr/>
            </a:lvl3pPr>
            <a:lvl4pPr lvl="3" rtl="0">
              <a:lnSpc>
                <a:spcPct val="100000"/>
              </a:lnSpc>
              <a:spcBef>
                <a:spcPts val="0"/>
              </a:spcBef>
              <a:spcAft>
                <a:spcPts val="0"/>
              </a:spcAft>
              <a:buSzPts val="3000"/>
              <a:buNone/>
              <a:defRPr/>
            </a:lvl4pPr>
            <a:lvl5pPr lvl="4" rtl="0">
              <a:lnSpc>
                <a:spcPct val="100000"/>
              </a:lnSpc>
              <a:spcBef>
                <a:spcPts val="0"/>
              </a:spcBef>
              <a:spcAft>
                <a:spcPts val="0"/>
              </a:spcAft>
              <a:buSzPts val="3000"/>
              <a:buNone/>
              <a:defRPr/>
            </a:lvl5pPr>
            <a:lvl6pPr lvl="5" rtl="0">
              <a:lnSpc>
                <a:spcPct val="100000"/>
              </a:lnSpc>
              <a:spcBef>
                <a:spcPts val="0"/>
              </a:spcBef>
              <a:spcAft>
                <a:spcPts val="0"/>
              </a:spcAft>
              <a:buSzPts val="3000"/>
              <a:buNone/>
              <a:defRPr/>
            </a:lvl6pPr>
            <a:lvl7pPr lvl="6" rtl="0">
              <a:lnSpc>
                <a:spcPct val="100000"/>
              </a:lnSpc>
              <a:spcBef>
                <a:spcPts val="0"/>
              </a:spcBef>
              <a:spcAft>
                <a:spcPts val="0"/>
              </a:spcAft>
              <a:buSzPts val="3000"/>
              <a:buNone/>
              <a:defRPr/>
            </a:lvl7pPr>
            <a:lvl8pPr lvl="7" rtl="0">
              <a:lnSpc>
                <a:spcPct val="100000"/>
              </a:lnSpc>
              <a:spcBef>
                <a:spcPts val="0"/>
              </a:spcBef>
              <a:spcAft>
                <a:spcPts val="0"/>
              </a:spcAft>
              <a:buSzPts val="3000"/>
              <a:buNone/>
              <a:defRPr/>
            </a:lvl8pPr>
            <a:lvl9pPr lvl="8" rtl="0">
              <a:lnSpc>
                <a:spcPct val="100000"/>
              </a:lnSpc>
              <a:spcBef>
                <a:spcPts val="0"/>
              </a:spcBef>
              <a:spcAft>
                <a:spcPts val="0"/>
              </a:spcAft>
              <a:buSzPts val="3000"/>
              <a:buNone/>
              <a:defRPr/>
            </a:lvl9pPr>
          </a:lstStyle>
          <a:p>
            <a:endParaRPr/>
          </a:p>
        </p:txBody>
      </p:sp>
      <p:sp>
        <p:nvSpPr>
          <p:cNvPr id="164" name="Google Shape;164;p7"/>
          <p:cNvSpPr txBox="1">
            <a:spLocks noGrp="1"/>
          </p:cNvSpPr>
          <p:nvPr>
            <p:ph type="body" idx="1"/>
          </p:nvPr>
        </p:nvSpPr>
        <p:spPr>
          <a:xfrm>
            <a:off x="721000" y="2282100"/>
            <a:ext cx="3852000" cy="1152000"/>
          </a:xfrm>
          <a:prstGeom prst="rect">
            <a:avLst/>
          </a:prstGeom>
        </p:spPr>
        <p:txBody>
          <a:bodyPr spcFirstLastPara="1" wrap="square" lIns="91425" tIns="91425" rIns="91425" bIns="91425" anchor="t" anchorCtr="0">
            <a:noAutofit/>
          </a:bodyPr>
          <a:lstStyle>
            <a:lvl1pPr marL="457200" lvl="0" indent="-304800" rtl="0">
              <a:lnSpc>
                <a:spcPct val="100000"/>
              </a:lnSpc>
              <a:spcBef>
                <a:spcPts val="0"/>
              </a:spcBef>
              <a:spcAft>
                <a:spcPts val="0"/>
              </a:spcAft>
              <a:buSzPts val="1200"/>
              <a:buFont typeface="Nunito Light"/>
              <a:buChar char="●"/>
              <a:defRPr/>
            </a:lvl1pPr>
            <a:lvl2pPr marL="914400" lvl="1" indent="-304800" rtl="0">
              <a:lnSpc>
                <a:spcPct val="100000"/>
              </a:lnSpc>
              <a:spcBef>
                <a:spcPts val="0"/>
              </a:spcBef>
              <a:spcAft>
                <a:spcPts val="0"/>
              </a:spcAft>
              <a:buClr>
                <a:srgbClr val="E76A28"/>
              </a:buClr>
              <a:buSzPts val="1200"/>
              <a:buFont typeface="Nunito Light"/>
              <a:buChar char="○"/>
              <a:defRPr/>
            </a:lvl2pPr>
            <a:lvl3pPr marL="1371600" lvl="2" indent="-304800" rtl="0">
              <a:lnSpc>
                <a:spcPct val="100000"/>
              </a:lnSpc>
              <a:spcBef>
                <a:spcPts val="0"/>
              </a:spcBef>
              <a:spcAft>
                <a:spcPts val="0"/>
              </a:spcAft>
              <a:buClr>
                <a:srgbClr val="E76A28"/>
              </a:buClr>
              <a:buSzPts val="1200"/>
              <a:buFont typeface="Nunito Light"/>
              <a:buChar char="■"/>
              <a:defRPr/>
            </a:lvl3pPr>
            <a:lvl4pPr marL="1828800" lvl="3" indent="-304800" rtl="0">
              <a:lnSpc>
                <a:spcPct val="100000"/>
              </a:lnSpc>
              <a:spcBef>
                <a:spcPts val="0"/>
              </a:spcBef>
              <a:spcAft>
                <a:spcPts val="0"/>
              </a:spcAft>
              <a:buClr>
                <a:srgbClr val="E76A28"/>
              </a:buClr>
              <a:buSzPts val="1200"/>
              <a:buFont typeface="Nunito Light"/>
              <a:buChar char="●"/>
              <a:defRPr/>
            </a:lvl4pPr>
            <a:lvl5pPr marL="2286000" lvl="4" indent="-304800" rtl="0">
              <a:lnSpc>
                <a:spcPct val="100000"/>
              </a:lnSpc>
              <a:spcBef>
                <a:spcPts val="0"/>
              </a:spcBef>
              <a:spcAft>
                <a:spcPts val="0"/>
              </a:spcAft>
              <a:buClr>
                <a:srgbClr val="E76A28"/>
              </a:buClr>
              <a:buSzPts val="1200"/>
              <a:buFont typeface="Nunito Light"/>
              <a:buChar char="○"/>
              <a:defRPr/>
            </a:lvl5pPr>
            <a:lvl6pPr marL="2743200" lvl="5" indent="-304800" rtl="0">
              <a:lnSpc>
                <a:spcPct val="100000"/>
              </a:lnSpc>
              <a:spcBef>
                <a:spcPts val="0"/>
              </a:spcBef>
              <a:spcAft>
                <a:spcPts val="0"/>
              </a:spcAft>
              <a:buClr>
                <a:srgbClr val="999999"/>
              </a:buClr>
              <a:buSzPts val="1200"/>
              <a:buFont typeface="Nunito Light"/>
              <a:buChar char="■"/>
              <a:defRPr/>
            </a:lvl6pPr>
            <a:lvl7pPr marL="3200400" lvl="6" indent="-304800" rtl="0">
              <a:lnSpc>
                <a:spcPct val="100000"/>
              </a:lnSpc>
              <a:spcBef>
                <a:spcPts val="0"/>
              </a:spcBef>
              <a:spcAft>
                <a:spcPts val="0"/>
              </a:spcAft>
              <a:buClr>
                <a:srgbClr val="999999"/>
              </a:buClr>
              <a:buSzPts val="1200"/>
              <a:buFont typeface="Nunito Light"/>
              <a:buChar char="●"/>
              <a:defRPr/>
            </a:lvl7pPr>
            <a:lvl8pPr marL="3657600" lvl="7" indent="-304800" rtl="0">
              <a:lnSpc>
                <a:spcPct val="100000"/>
              </a:lnSpc>
              <a:spcBef>
                <a:spcPts val="0"/>
              </a:spcBef>
              <a:spcAft>
                <a:spcPts val="0"/>
              </a:spcAft>
              <a:buClr>
                <a:srgbClr val="999999"/>
              </a:buClr>
              <a:buSzPts val="1200"/>
              <a:buFont typeface="Nunito Light"/>
              <a:buChar char="○"/>
              <a:defRPr/>
            </a:lvl8pPr>
            <a:lvl9pPr marL="4114800" lvl="8" indent="-304800" rtl="0">
              <a:lnSpc>
                <a:spcPct val="100000"/>
              </a:lnSpc>
              <a:spcBef>
                <a:spcPts val="0"/>
              </a:spcBef>
              <a:spcAft>
                <a:spcPts val="0"/>
              </a:spcAft>
              <a:buClr>
                <a:srgbClr val="999999"/>
              </a:buClr>
              <a:buSzPts val="1200"/>
              <a:buFont typeface="Nunito Light"/>
              <a:buChar char="■"/>
              <a:defRPr/>
            </a:lvl9pPr>
          </a:lstStyle>
          <a:p>
            <a:endParaRPr/>
          </a:p>
        </p:txBody>
      </p:sp>
      <p:sp>
        <p:nvSpPr>
          <p:cNvPr id="165" name="Google Shape;165;p7"/>
          <p:cNvSpPr>
            <a:spLocks noGrp="1"/>
          </p:cNvSpPr>
          <p:nvPr>
            <p:ph type="pic" idx="2"/>
          </p:nvPr>
        </p:nvSpPr>
        <p:spPr>
          <a:xfrm>
            <a:off x="5072350" y="1061075"/>
            <a:ext cx="3021600" cy="3021600"/>
          </a:xfrm>
          <a:prstGeom prst="ellipse">
            <a:avLst/>
          </a:prstGeom>
          <a:noFill/>
          <a:ln>
            <a:noFill/>
          </a:ln>
        </p:spPr>
      </p:sp>
      <p:sp>
        <p:nvSpPr>
          <p:cNvPr id="166" name="Google Shape;166;p7"/>
          <p:cNvSpPr/>
          <p:nvPr/>
        </p:nvSpPr>
        <p:spPr>
          <a:xfrm rot="-340205" flipH="1">
            <a:off x="929780" y="-580441"/>
            <a:ext cx="2432969" cy="1104093"/>
          </a:xfrm>
          <a:custGeom>
            <a:avLst/>
            <a:gdLst/>
            <a:ahLst/>
            <a:cxnLst/>
            <a:rect l="l" t="t" r="r" b="b"/>
            <a:pathLst>
              <a:path w="9934" h="4508" extrusionOk="0">
                <a:moveTo>
                  <a:pt x="370" y="1"/>
                </a:moveTo>
                <a:cubicBezTo>
                  <a:pt x="353" y="1"/>
                  <a:pt x="335" y="8"/>
                  <a:pt x="319" y="26"/>
                </a:cubicBezTo>
                <a:cubicBezTo>
                  <a:pt x="104" y="261"/>
                  <a:pt x="0" y="574"/>
                  <a:pt x="36" y="895"/>
                </a:cubicBezTo>
                <a:cubicBezTo>
                  <a:pt x="84" y="1244"/>
                  <a:pt x="349" y="1479"/>
                  <a:pt x="453" y="1801"/>
                </a:cubicBezTo>
                <a:cubicBezTo>
                  <a:pt x="659" y="2423"/>
                  <a:pt x="93" y="2969"/>
                  <a:pt x="170" y="3601"/>
                </a:cubicBezTo>
                <a:cubicBezTo>
                  <a:pt x="269" y="4311"/>
                  <a:pt x="1007" y="4508"/>
                  <a:pt x="1622" y="4508"/>
                </a:cubicBezTo>
                <a:cubicBezTo>
                  <a:pt x="1654" y="4508"/>
                  <a:pt x="1685" y="4507"/>
                  <a:pt x="1716" y="4506"/>
                </a:cubicBezTo>
                <a:cubicBezTo>
                  <a:pt x="2425" y="4479"/>
                  <a:pt x="3197" y="4337"/>
                  <a:pt x="3811" y="3970"/>
                </a:cubicBezTo>
                <a:cubicBezTo>
                  <a:pt x="4245" y="3714"/>
                  <a:pt x="4508" y="3252"/>
                  <a:pt x="4934" y="2989"/>
                </a:cubicBezTo>
                <a:cubicBezTo>
                  <a:pt x="5187" y="2830"/>
                  <a:pt x="5470" y="2784"/>
                  <a:pt x="5764" y="2784"/>
                </a:cubicBezTo>
                <a:cubicBezTo>
                  <a:pt x="6156" y="2784"/>
                  <a:pt x="6567" y="2866"/>
                  <a:pt x="6946" y="2866"/>
                </a:cubicBezTo>
                <a:cubicBezTo>
                  <a:pt x="6971" y="2866"/>
                  <a:pt x="6995" y="2866"/>
                  <a:pt x="7019" y="2865"/>
                </a:cubicBezTo>
                <a:cubicBezTo>
                  <a:pt x="8142" y="2847"/>
                  <a:pt x="9397" y="2337"/>
                  <a:pt x="9906" y="1271"/>
                </a:cubicBezTo>
                <a:cubicBezTo>
                  <a:pt x="9933" y="1201"/>
                  <a:pt x="9871" y="1119"/>
                  <a:pt x="9806" y="1119"/>
                </a:cubicBezTo>
                <a:cubicBezTo>
                  <a:pt x="9785" y="1119"/>
                  <a:pt x="9764" y="1128"/>
                  <a:pt x="9745" y="1149"/>
                </a:cubicBezTo>
                <a:cubicBezTo>
                  <a:pt x="8944" y="2129"/>
                  <a:pt x="7707" y="2573"/>
                  <a:pt x="6471" y="2582"/>
                </a:cubicBezTo>
                <a:cubicBezTo>
                  <a:pt x="5849" y="2593"/>
                  <a:pt x="5264" y="2537"/>
                  <a:pt x="4746" y="2942"/>
                </a:cubicBezTo>
                <a:cubicBezTo>
                  <a:pt x="4377" y="3216"/>
                  <a:pt x="4123" y="3612"/>
                  <a:pt x="3727" y="3848"/>
                </a:cubicBezTo>
                <a:cubicBezTo>
                  <a:pt x="3237" y="4131"/>
                  <a:pt x="2631" y="4290"/>
                  <a:pt x="2054" y="4290"/>
                </a:cubicBezTo>
                <a:cubicBezTo>
                  <a:pt x="1940" y="4290"/>
                  <a:pt x="1827" y="4284"/>
                  <a:pt x="1716" y="4271"/>
                </a:cubicBezTo>
                <a:cubicBezTo>
                  <a:pt x="1424" y="4235"/>
                  <a:pt x="1132" y="4158"/>
                  <a:pt x="906" y="3979"/>
                </a:cubicBezTo>
                <a:cubicBezTo>
                  <a:pt x="707" y="3827"/>
                  <a:pt x="623" y="3621"/>
                  <a:pt x="623" y="3374"/>
                </a:cubicBezTo>
                <a:cubicBezTo>
                  <a:pt x="632" y="2838"/>
                  <a:pt x="915" y="2337"/>
                  <a:pt x="697" y="1801"/>
                </a:cubicBezTo>
                <a:cubicBezTo>
                  <a:pt x="584" y="1518"/>
                  <a:pt x="331" y="1318"/>
                  <a:pt x="236" y="1035"/>
                </a:cubicBezTo>
                <a:cubicBezTo>
                  <a:pt x="141" y="725"/>
                  <a:pt x="227" y="374"/>
                  <a:pt x="433" y="130"/>
                </a:cubicBezTo>
                <a:cubicBezTo>
                  <a:pt x="476" y="79"/>
                  <a:pt x="426" y="1"/>
                  <a:pt x="370" y="1"/>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67"/>
        <p:cNvGrpSpPr/>
        <p:nvPr/>
      </p:nvGrpSpPr>
      <p:grpSpPr>
        <a:xfrm>
          <a:off x="0" y="0"/>
          <a:ext cx="0" cy="0"/>
          <a:chOff x="0" y="0"/>
          <a:chExt cx="0" cy="0"/>
        </a:xfrm>
      </p:grpSpPr>
      <p:sp>
        <p:nvSpPr>
          <p:cNvPr id="168" name="Google Shape;168;p8"/>
          <p:cNvSpPr txBox="1">
            <a:spLocks noGrp="1"/>
          </p:cNvSpPr>
          <p:nvPr>
            <p:ph type="title"/>
          </p:nvPr>
        </p:nvSpPr>
        <p:spPr>
          <a:xfrm>
            <a:off x="1388100" y="1307100"/>
            <a:ext cx="6367800" cy="25293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grpSp>
        <p:nvGrpSpPr>
          <p:cNvPr id="169" name="Google Shape;169;p8"/>
          <p:cNvGrpSpPr/>
          <p:nvPr/>
        </p:nvGrpSpPr>
        <p:grpSpPr>
          <a:xfrm>
            <a:off x="-415514" y="-349228"/>
            <a:ext cx="10234565" cy="6019287"/>
            <a:chOff x="-415514" y="-349228"/>
            <a:chExt cx="10234565" cy="6019287"/>
          </a:xfrm>
        </p:grpSpPr>
        <p:sp>
          <p:nvSpPr>
            <p:cNvPr id="170" name="Google Shape;170;p8"/>
            <p:cNvSpPr/>
            <p:nvPr/>
          </p:nvSpPr>
          <p:spPr>
            <a:xfrm rot="10675181">
              <a:off x="8242264" y="-321347"/>
              <a:ext cx="1556714" cy="1134919"/>
            </a:xfrm>
            <a:custGeom>
              <a:avLst/>
              <a:gdLst/>
              <a:ahLst/>
              <a:cxnLst/>
              <a:rect l="l" t="t" r="r" b="b"/>
              <a:pathLst>
                <a:path w="14057" h="10248" extrusionOk="0">
                  <a:moveTo>
                    <a:pt x="5681" y="0"/>
                  </a:moveTo>
                  <a:cubicBezTo>
                    <a:pt x="5247" y="0"/>
                    <a:pt x="4822" y="101"/>
                    <a:pt x="4405" y="209"/>
                  </a:cubicBezTo>
                  <a:cubicBezTo>
                    <a:pt x="3603" y="426"/>
                    <a:pt x="2802" y="746"/>
                    <a:pt x="2227" y="1332"/>
                  </a:cubicBezTo>
                  <a:cubicBezTo>
                    <a:pt x="1651" y="1916"/>
                    <a:pt x="1348" y="2700"/>
                    <a:pt x="1065" y="3454"/>
                  </a:cubicBezTo>
                  <a:cubicBezTo>
                    <a:pt x="669" y="4493"/>
                    <a:pt x="263" y="5539"/>
                    <a:pt x="103" y="6633"/>
                  </a:cubicBezTo>
                  <a:cubicBezTo>
                    <a:pt x="1" y="7312"/>
                    <a:pt x="10" y="8068"/>
                    <a:pt x="406" y="8625"/>
                  </a:cubicBezTo>
                  <a:cubicBezTo>
                    <a:pt x="866" y="9256"/>
                    <a:pt x="1672" y="9646"/>
                    <a:pt x="2462" y="9646"/>
                  </a:cubicBezTo>
                  <a:cubicBezTo>
                    <a:pt x="2497" y="9646"/>
                    <a:pt x="2531" y="9646"/>
                    <a:pt x="2566" y="9644"/>
                  </a:cubicBezTo>
                  <a:cubicBezTo>
                    <a:pt x="2839" y="9629"/>
                    <a:pt x="3116" y="9623"/>
                    <a:pt x="3395" y="9623"/>
                  </a:cubicBezTo>
                  <a:cubicBezTo>
                    <a:pt x="5282" y="9623"/>
                    <a:pt x="7318" y="9930"/>
                    <a:pt x="9406" y="10210"/>
                  </a:cubicBezTo>
                  <a:cubicBezTo>
                    <a:pt x="9597" y="10235"/>
                    <a:pt x="9806" y="10248"/>
                    <a:pt x="10024" y="10248"/>
                  </a:cubicBezTo>
                  <a:cubicBezTo>
                    <a:pt x="10962" y="10248"/>
                    <a:pt x="12078" y="10009"/>
                    <a:pt x="12737" y="9436"/>
                  </a:cubicBezTo>
                  <a:cubicBezTo>
                    <a:pt x="13518" y="8747"/>
                    <a:pt x="14057" y="7341"/>
                    <a:pt x="13622" y="6350"/>
                  </a:cubicBezTo>
                  <a:cubicBezTo>
                    <a:pt x="13396" y="5840"/>
                    <a:pt x="12963" y="5473"/>
                    <a:pt x="12547" y="5104"/>
                  </a:cubicBezTo>
                  <a:cubicBezTo>
                    <a:pt x="11784" y="4425"/>
                    <a:pt x="11048" y="3710"/>
                    <a:pt x="10339" y="2965"/>
                  </a:cubicBezTo>
                  <a:cubicBezTo>
                    <a:pt x="9698" y="2274"/>
                    <a:pt x="9076" y="1568"/>
                    <a:pt x="8322" y="993"/>
                  </a:cubicBezTo>
                  <a:cubicBezTo>
                    <a:pt x="7575" y="426"/>
                    <a:pt x="6680" y="1"/>
                    <a:pt x="5736" y="1"/>
                  </a:cubicBezTo>
                  <a:cubicBezTo>
                    <a:pt x="5718" y="0"/>
                    <a:pt x="5699" y="0"/>
                    <a:pt x="56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8"/>
            <p:cNvSpPr/>
            <p:nvPr/>
          </p:nvSpPr>
          <p:spPr>
            <a:xfrm rot="4500022">
              <a:off x="-232788" y="3197801"/>
              <a:ext cx="934735" cy="682313"/>
            </a:xfrm>
            <a:custGeom>
              <a:avLst/>
              <a:gdLst/>
              <a:ahLst/>
              <a:cxnLst/>
              <a:rect l="l" t="t" r="r" b="b"/>
              <a:pathLst>
                <a:path w="12209" h="8912" extrusionOk="0">
                  <a:moveTo>
                    <a:pt x="4982" y="0"/>
                  </a:moveTo>
                  <a:cubicBezTo>
                    <a:pt x="4585" y="0"/>
                    <a:pt x="4198" y="86"/>
                    <a:pt x="3822" y="191"/>
                  </a:cubicBezTo>
                  <a:cubicBezTo>
                    <a:pt x="3134" y="379"/>
                    <a:pt x="2434" y="653"/>
                    <a:pt x="1925" y="1171"/>
                  </a:cubicBezTo>
                  <a:cubicBezTo>
                    <a:pt x="1436" y="1671"/>
                    <a:pt x="1171" y="2351"/>
                    <a:pt x="915" y="3010"/>
                  </a:cubicBezTo>
                  <a:cubicBezTo>
                    <a:pt x="575" y="3906"/>
                    <a:pt x="227" y="4821"/>
                    <a:pt x="86" y="5774"/>
                  </a:cubicBezTo>
                  <a:cubicBezTo>
                    <a:pt x="0" y="6361"/>
                    <a:pt x="0" y="7010"/>
                    <a:pt x="349" y="7502"/>
                  </a:cubicBezTo>
                  <a:cubicBezTo>
                    <a:pt x="744" y="8047"/>
                    <a:pt x="1435" y="8381"/>
                    <a:pt x="2108" y="8381"/>
                  </a:cubicBezTo>
                  <a:cubicBezTo>
                    <a:pt x="2144" y="8381"/>
                    <a:pt x="2181" y="8380"/>
                    <a:pt x="2217" y="8378"/>
                  </a:cubicBezTo>
                  <a:cubicBezTo>
                    <a:pt x="2445" y="8367"/>
                    <a:pt x="2676" y="8361"/>
                    <a:pt x="2909" y="8361"/>
                  </a:cubicBezTo>
                  <a:cubicBezTo>
                    <a:pt x="4566" y="8361"/>
                    <a:pt x="6344" y="8630"/>
                    <a:pt x="8172" y="8878"/>
                  </a:cubicBezTo>
                  <a:cubicBezTo>
                    <a:pt x="8336" y="8900"/>
                    <a:pt x="8517" y="8911"/>
                    <a:pt x="8707" y="8911"/>
                  </a:cubicBezTo>
                  <a:cubicBezTo>
                    <a:pt x="9518" y="8911"/>
                    <a:pt x="10492" y="8705"/>
                    <a:pt x="11059" y="8208"/>
                  </a:cubicBezTo>
                  <a:cubicBezTo>
                    <a:pt x="11747" y="7606"/>
                    <a:pt x="12209" y="6379"/>
                    <a:pt x="11831" y="5521"/>
                  </a:cubicBezTo>
                  <a:cubicBezTo>
                    <a:pt x="11643" y="5086"/>
                    <a:pt x="11256" y="4755"/>
                    <a:pt x="10898" y="4436"/>
                  </a:cubicBezTo>
                  <a:cubicBezTo>
                    <a:pt x="10237" y="3850"/>
                    <a:pt x="9596" y="3227"/>
                    <a:pt x="8982" y="2577"/>
                  </a:cubicBezTo>
                  <a:cubicBezTo>
                    <a:pt x="8416" y="1982"/>
                    <a:pt x="7877" y="1368"/>
                    <a:pt x="7228" y="870"/>
                  </a:cubicBezTo>
                  <a:cubicBezTo>
                    <a:pt x="6576" y="379"/>
                    <a:pt x="5803" y="9"/>
                    <a:pt x="49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8"/>
            <p:cNvSpPr/>
            <p:nvPr/>
          </p:nvSpPr>
          <p:spPr>
            <a:xfrm>
              <a:off x="8798460" y="2686324"/>
              <a:ext cx="673265" cy="682307"/>
            </a:xfrm>
            <a:custGeom>
              <a:avLst/>
              <a:gdLst/>
              <a:ahLst/>
              <a:cxnLst/>
              <a:rect l="l" t="t" r="r" b="b"/>
              <a:pathLst>
                <a:path w="5659" h="5735" extrusionOk="0">
                  <a:moveTo>
                    <a:pt x="1484" y="0"/>
                  </a:moveTo>
                  <a:cubicBezTo>
                    <a:pt x="531" y="0"/>
                    <a:pt x="1" y="785"/>
                    <a:pt x="281" y="1929"/>
                  </a:cubicBezTo>
                  <a:cubicBezTo>
                    <a:pt x="621" y="3308"/>
                    <a:pt x="772" y="3808"/>
                    <a:pt x="1556" y="4959"/>
                  </a:cubicBezTo>
                  <a:cubicBezTo>
                    <a:pt x="1900" y="5462"/>
                    <a:pt x="2228" y="5734"/>
                    <a:pt x="2682" y="5734"/>
                  </a:cubicBezTo>
                  <a:cubicBezTo>
                    <a:pt x="2739" y="5734"/>
                    <a:pt x="2797" y="5730"/>
                    <a:pt x="2858" y="5722"/>
                  </a:cubicBezTo>
                  <a:cubicBezTo>
                    <a:pt x="4017" y="5572"/>
                    <a:pt x="5047" y="4685"/>
                    <a:pt x="5452" y="3582"/>
                  </a:cubicBezTo>
                  <a:cubicBezTo>
                    <a:pt x="5584" y="3222"/>
                    <a:pt x="5659" y="2826"/>
                    <a:pt x="5593" y="2450"/>
                  </a:cubicBezTo>
                  <a:cubicBezTo>
                    <a:pt x="5489" y="1872"/>
                    <a:pt x="5074" y="1383"/>
                    <a:pt x="4574" y="1053"/>
                  </a:cubicBezTo>
                  <a:cubicBezTo>
                    <a:pt x="4085" y="731"/>
                    <a:pt x="3519" y="552"/>
                    <a:pt x="2953" y="374"/>
                  </a:cubicBezTo>
                  <a:cubicBezTo>
                    <a:pt x="2679" y="288"/>
                    <a:pt x="2414" y="204"/>
                    <a:pt x="2140" y="109"/>
                  </a:cubicBezTo>
                  <a:cubicBezTo>
                    <a:pt x="1905" y="35"/>
                    <a:pt x="1685" y="0"/>
                    <a:pt x="14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8"/>
            <p:cNvSpPr/>
            <p:nvPr/>
          </p:nvSpPr>
          <p:spPr>
            <a:xfrm>
              <a:off x="8798455" y="982046"/>
              <a:ext cx="895863" cy="957491"/>
            </a:xfrm>
            <a:custGeom>
              <a:avLst/>
              <a:gdLst/>
              <a:ahLst/>
              <a:cxnLst/>
              <a:rect l="l" t="t" r="r" b="b"/>
              <a:pathLst>
                <a:path w="7530" h="8048" extrusionOk="0">
                  <a:moveTo>
                    <a:pt x="3322" y="1"/>
                  </a:moveTo>
                  <a:cubicBezTo>
                    <a:pt x="3087" y="1"/>
                    <a:pt x="2842" y="19"/>
                    <a:pt x="2604" y="48"/>
                  </a:cubicBezTo>
                  <a:cubicBezTo>
                    <a:pt x="1210" y="218"/>
                    <a:pt x="426" y="1916"/>
                    <a:pt x="218" y="3153"/>
                  </a:cubicBezTo>
                  <a:cubicBezTo>
                    <a:pt x="1" y="4473"/>
                    <a:pt x="417" y="5906"/>
                    <a:pt x="1359" y="6868"/>
                  </a:cubicBezTo>
                  <a:cubicBezTo>
                    <a:pt x="2095" y="7615"/>
                    <a:pt x="3134" y="8048"/>
                    <a:pt x="4180" y="8048"/>
                  </a:cubicBezTo>
                  <a:cubicBezTo>
                    <a:pt x="4472" y="8048"/>
                    <a:pt x="4776" y="8012"/>
                    <a:pt x="5068" y="7935"/>
                  </a:cubicBezTo>
                  <a:cubicBezTo>
                    <a:pt x="5473" y="7830"/>
                    <a:pt x="5860" y="7661"/>
                    <a:pt x="6182" y="7389"/>
                  </a:cubicBezTo>
                  <a:cubicBezTo>
                    <a:pt x="6709" y="6945"/>
                    <a:pt x="7002" y="6284"/>
                    <a:pt x="7180" y="5614"/>
                  </a:cubicBezTo>
                  <a:cubicBezTo>
                    <a:pt x="7529" y="4312"/>
                    <a:pt x="7463" y="2849"/>
                    <a:pt x="6757" y="1699"/>
                  </a:cubicBezTo>
                  <a:cubicBezTo>
                    <a:pt x="6257" y="888"/>
                    <a:pt x="5491" y="406"/>
                    <a:pt x="4642" y="171"/>
                  </a:cubicBezTo>
                  <a:cubicBezTo>
                    <a:pt x="4219" y="57"/>
                    <a:pt x="3775" y="1"/>
                    <a:pt x="3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8"/>
            <p:cNvSpPr/>
            <p:nvPr/>
          </p:nvSpPr>
          <p:spPr>
            <a:xfrm rot="-4500050">
              <a:off x="-194089" y="3897307"/>
              <a:ext cx="1536541" cy="1637517"/>
            </a:xfrm>
            <a:custGeom>
              <a:avLst/>
              <a:gdLst/>
              <a:ahLst/>
              <a:cxnLst/>
              <a:rect l="l" t="t" r="r" b="b"/>
              <a:pathLst>
                <a:path w="22521" h="24001" extrusionOk="0">
                  <a:moveTo>
                    <a:pt x="19350" y="0"/>
                  </a:moveTo>
                  <a:cubicBezTo>
                    <a:pt x="19067" y="0"/>
                    <a:pt x="18773" y="19"/>
                    <a:pt x="18490" y="19"/>
                  </a:cubicBezTo>
                  <a:cubicBezTo>
                    <a:pt x="17199" y="19"/>
                    <a:pt x="15907" y="28"/>
                    <a:pt x="14614" y="66"/>
                  </a:cubicBezTo>
                  <a:cubicBezTo>
                    <a:pt x="12066" y="150"/>
                    <a:pt x="9510" y="367"/>
                    <a:pt x="7020" y="924"/>
                  </a:cubicBezTo>
                  <a:cubicBezTo>
                    <a:pt x="5057" y="1368"/>
                    <a:pt x="3105" y="2038"/>
                    <a:pt x="1509" y="3245"/>
                  </a:cubicBezTo>
                  <a:cubicBezTo>
                    <a:pt x="954" y="3668"/>
                    <a:pt x="189" y="4321"/>
                    <a:pt x="84" y="5056"/>
                  </a:cubicBezTo>
                  <a:cubicBezTo>
                    <a:pt x="1" y="5604"/>
                    <a:pt x="245" y="6367"/>
                    <a:pt x="331" y="6906"/>
                  </a:cubicBezTo>
                  <a:cubicBezTo>
                    <a:pt x="614" y="8718"/>
                    <a:pt x="1434" y="10377"/>
                    <a:pt x="2009" y="12094"/>
                  </a:cubicBezTo>
                  <a:cubicBezTo>
                    <a:pt x="2897" y="14745"/>
                    <a:pt x="3218" y="17593"/>
                    <a:pt x="2935" y="20387"/>
                  </a:cubicBezTo>
                  <a:cubicBezTo>
                    <a:pt x="2822" y="21499"/>
                    <a:pt x="1896" y="23197"/>
                    <a:pt x="2887" y="23718"/>
                  </a:cubicBezTo>
                  <a:cubicBezTo>
                    <a:pt x="3254" y="23915"/>
                    <a:pt x="3623" y="24001"/>
                    <a:pt x="3999" y="24001"/>
                  </a:cubicBezTo>
                  <a:cubicBezTo>
                    <a:pt x="5962" y="24001"/>
                    <a:pt x="8057" y="21716"/>
                    <a:pt x="9811" y="20480"/>
                  </a:cubicBezTo>
                  <a:cubicBezTo>
                    <a:pt x="10500" y="20009"/>
                    <a:pt x="11161" y="19443"/>
                    <a:pt x="11510" y="18689"/>
                  </a:cubicBezTo>
                  <a:cubicBezTo>
                    <a:pt x="11888" y="17888"/>
                    <a:pt x="11867" y="16962"/>
                    <a:pt x="11897" y="16085"/>
                  </a:cubicBezTo>
                  <a:cubicBezTo>
                    <a:pt x="11953" y="14349"/>
                    <a:pt x="12284" y="12499"/>
                    <a:pt x="13464" y="11235"/>
                  </a:cubicBezTo>
                  <a:cubicBezTo>
                    <a:pt x="14322" y="10312"/>
                    <a:pt x="15538" y="9802"/>
                    <a:pt x="16735" y="9406"/>
                  </a:cubicBezTo>
                  <a:cubicBezTo>
                    <a:pt x="17944" y="9019"/>
                    <a:pt x="19181" y="8706"/>
                    <a:pt x="20283" y="8084"/>
                  </a:cubicBezTo>
                  <a:cubicBezTo>
                    <a:pt x="21501" y="7377"/>
                    <a:pt x="22520" y="6263"/>
                    <a:pt x="22339" y="4812"/>
                  </a:cubicBezTo>
                  <a:cubicBezTo>
                    <a:pt x="22312" y="4529"/>
                    <a:pt x="22273" y="4246"/>
                    <a:pt x="22226" y="3963"/>
                  </a:cubicBezTo>
                  <a:cubicBezTo>
                    <a:pt x="22038" y="2717"/>
                    <a:pt x="21728" y="1547"/>
                    <a:pt x="20858" y="537"/>
                  </a:cubicBezTo>
                  <a:cubicBezTo>
                    <a:pt x="20471" y="75"/>
                    <a:pt x="19916" y="0"/>
                    <a:pt x="1935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8"/>
            <p:cNvSpPr/>
            <p:nvPr/>
          </p:nvSpPr>
          <p:spPr>
            <a:xfrm>
              <a:off x="7489718" y="4548101"/>
              <a:ext cx="934291" cy="713716"/>
            </a:xfrm>
            <a:custGeom>
              <a:avLst/>
              <a:gdLst/>
              <a:ahLst/>
              <a:cxnLst/>
              <a:rect l="l" t="t" r="r" b="b"/>
              <a:pathLst>
                <a:path w="7853" h="5999" extrusionOk="0">
                  <a:moveTo>
                    <a:pt x="2366" y="1"/>
                  </a:moveTo>
                  <a:cubicBezTo>
                    <a:pt x="1203" y="1"/>
                    <a:pt x="1" y="439"/>
                    <a:pt x="23" y="1759"/>
                  </a:cubicBezTo>
                  <a:cubicBezTo>
                    <a:pt x="50" y="3374"/>
                    <a:pt x="777" y="5024"/>
                    <a:pt x="2353" y="5665"/>
                  </a:cubicBezTo>
                  <a:cubicBezTo>
                    <a:pt x="2929" y="5908"/>
                    <a:pt x="3555" y="5998"/>
                    <a:pt x="4184" y="5998"/>
                  </a:cubicBezTo>
                  <a:cubicBezTo>
                    <a:pt x="4411" y="5998"/>
                    <a:pt x="4637" y="5987"/>
                    <a:pt x="4862" y="5966"/>
                  </a:cubicBezTo>
                  <a:cubicBezTo>
                    <a:pt x="5419" y="5921"/>
                    <a:pt x="5994" y="5826"/>
                    <a:pt x="6494" y="5561"/>
                  </a:cubicBezTo>
                  <a:cubicBezTo>
                    <a:pt x="7004" y="5307"/>
                    <a:pt x="7438" y="4873"/>
                    <a:pt x="7588" y="4325"/>
                  </a:cubicBezTo>
                  <a:cubicBezTo>
                    <a:pt x="7853" y="3392"/>
                    <a:pt x="7239" y="2421"/>
                    <a:pt x="6524" y="1759"/>
                  </a:cubicBezTo>
                  <a:cubicBezTo>
                    <a:pt x="5654" y="967"/>
                    <a:pt x="4588" y="401"/>
                    <a:pt x="3456" y="127"/>
                  </a:cubicBezTo>
                  <a:cubicBezTo>
                    <a:pt x="3127" y="48"/>
                    <a:pt x="2749" y="1"/>
                    <a:pt x="23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p:nvPr/>
          </p:nvSpPr>
          <p:spPr>
            <a:xfrm>
              <a:off x="7732420" y="4502415"/>
              <a:ext cx="532164" cy="402603"/>
            </a:xfrm>
            <a:custGeom>
              <a:avLst/>
              <a:gdLst/>
              <a:ahLst/>
              <a:cxnLst/>
              <a:rect l="l" t="t" r="r" b="b"/>
              <a:pathLst>
                <a:path w="4473" h="3384" extrusionOk="0">
                  <a:moveTo>
                    <a:pt x="1867" y="0"/>
                  </a:moveTo>
                  <a:cubicBezTo>
                    <a:pt x="1808" y="0"/>
                    <a:pt x="1748" y="4"/>
                    <a:pt x="1690" y="11"/>
                  </a:cubicBezTo>
                  <a:cubicBezTo>
                    <a:pt x="634" y="144"/>
                    <a:pt x="0" y="1559"/>
                    <a:pt x="265" y="2513"/>
                  </a:cubicBezTo>
                  <a:cubicBezTo>
                    <a:pt x="313" y="2700"/>
                    <a:pt x="408" y="2897"/>
                    <a:pt x="548" y="3031"/>
                  </a:cubicBezTo>
                  <a:cubicBezTo>
                    <a:pt x="804" y="3267"/>
                    <a:pt x="1171" y="3294"/>
                    <a:pt x="1520" y="3314"/>
                  </a:cubicBezTo>
                  <a:cubicBezTo>
                    <a:pt x="1794" y="3332"/>
                    <a:pt x="2068" y="3350"/>
                    <a:pt x="2351" y="3362"/>
                  </a:cubicBezTo>
                  <a:cubicBezTo>
                    <a:pt x="2523" y="3372"/>
                    <a:pt x="2698" y="3383"/>
                    <a:pt x="2872" y="3383"/>
                  </a:cubicBezTo>
                  <a:cubicBezTo>
                    <a:pt x="3147" y="3383"/>
                    <a:pt x="3421" y="3356"/>
                    <a:pt x="3680" y="3257"/>
                  </a:cubicBezTo>
                  <a:cubicBezTo>
                    <a:pt x="4105" y="3106"/>
                    <a:pt x="4472" y="2728"/>
                    <a:pt x="4472" y="2275"/>
                  </a:cubicBezTo>
                  <a:cubicBezTo>
                    <a:pt x="4472" y="2087"/>
                    <a:pt x="4407" y="1899"/>
                    <a:pt x="4323" y="1720"/>
                  </a:cubicBezTo>
                  <a:cubicBezTo>
                    <a:pt x="3930" y="920"/>
                    <a:pt x="2851" y="0"/>
                    <a:pt x="18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7" name="Google Shape;177;p8"/>
          <p:cNvSpPr/>
          <p:nvPr/>
        </p:nvSpPr>
        <p:spPr>
          <a:xfrm rot="-1211897">
            <a:off x="996087" y="4595239"/>
            <a:ext cx="653723" cy="651848"/>
          </a:xfrm>
          <a:custGeom>
            <a:avLst/>
            <a:gdLst/>
            <a:ahLst/>
            <a:cxnLst/>
            <a:rect l="l" t="t" r="r" b="b"/>
            <a:pathLst>
              <a:path w="4464" h="4451" extrusionOk="0">
                <a:moveTo>
                  <a:pt x="557" y="1"/>
                </a:moveTo>
                <a:lnTo>
                  <a:pt x="557" y="1"/>
                </a:lnTo>
                <a:cubicBezTo>
                  <a:pt x="605" y="311"/>
                  <a:pt x="587" y="642"/>
                  <a:pt x="501" y="945"/>
                </a:cubicBezTo>
                <a:cubicBezTo>
                  <a:pt x="435" y="1181"/>
                  <a:pt x="340" y="1416"/>
                  <a:pt x="369" y="1661"/>
                </a:cubicBezTo>
                <a:cubicBezTo>
                  <a:pt x="379" y="1765"/>
                  <a:pt x="417" y="1860"/>
                  <a:pt x="435" y="1953"/>
                </a:cubicBezTo>
                <a:cubicBezTo>
                  <a:pt x="492" y="2292"/>
                  <a:pt x="349" y="2623"/>
                  <a:pt x="236" y="2935"/>
                </a:cubicBezTo>
                <a:cubicBezTo>
                  <a:pt x="96" y="3322"/>
                  <a:pt x="0" y="3728"/>
                  <a:pt x="340" y="4011"/>
                </a:cubicBezTo>
                <a:cubicBezTo>
                  <a:pt x="680" y="4294"/>
                  <a:pt x="1085" y="4398"/>
                  <a:pt x="1520" y="4434"/>
                </a:cubicBezTo>
                <a:cubicBezTo>
                  <a:pt x="1649" y="4445"/>
                  <a:pt x="1780" y="4450"/>
                  <a:pt x="1911" y="4450"/>
                </a:cubicBezTo>
                <a:cubicBezTo>
                  <a:pt x="2851" y="4450"/>
                  <a:pt x="3809" y="4172"/>
                  <a:pt x="4463" y="3510"/>
                </a:cubicBezTo>
                <a:lnTo>
                  <a:pt x="4463" y="3510"/>
                </a:lnTo>
                <a:cubicBezTo>
                  <a:pt x="4387" y="3531"/>
                  <a:pt x="4309" y="3540"/>
                  <a:pt x="4232" y="3540"/>
                </a:cubicBezTo>
                <a:cubicBezTo>
                  <a:pt x="3858" y="3540"/>
                  <a:pt x="3473" y="3340"/>
                  <a:pt x="3087" y="3340"/>
                </a:cubicBezTo>
                <a:cubicBezTo>
                  <a:pt x="3080" y="3340"/>
                  <a:pt x="3073" y="3340"/>
                  <a:pt x="3066" y="3341"/>
                </a:cubicBezTo>
                <a:cubicBezTo>
                  <a:pt x="2578" y="3341"/>
                  <a:pt x="2116" y="3661"/>
                  <a:pt x="1641" y="3661"/>
                </a:cubicBezTo>
                <a:cubicBezTo>
                  <a:pt x="1576" y="3661"/>
                  <a:pt x="1511" y="3655"/>
                  <a:pt x="1445" y="3642"/>
                </a:cubicBezTo>
                <a:cubicBezTo>
                  <a:pt x="2133" y="3019"/>
                  <a:pt x="2860" y="2360"/>
                  <a:pt x="3143" y="1473"/>
                </a:cubicBezTo>
                <a:cubicBezTo>
                  <a:pt x="3227" y="1208"/>
                  <a:pt x="3265" y="925"/>
                  <a:pt x="3360" y="662"/>
                </a:cubicBezTo>
                <a:lnTo>
                  <a:pt x="3360" y="662"/>
                </a:lnTo>
                <a:cubicBezTo>
                  <a:pt x="3048" y="859"/>
                  <a:pt x="2699" y="990"/>
                  <a:pt x="2378" y="1160"/>
                </a:cubicBezTo>
                <a:cubicBezTo>
                  <a:pt x="2047" y="1330"/>
                  <a:pt x="1737" y="1556"/>
                  <a:pt x="1567" y="1887"/>
                </a:cubicBezTo>
                <a:cubicBezTo>
                  <a:pt x="1323" y="2360"/>
                  <a:pt x="1425" y="2962"/>
                  <a:pt x="1123" y="3397"/>
                </a:cubicBezTo>
                <a:cubicBezTo>
                  <a:pt x="1445" y="2256"/>
                  <a:pt x="1237" y="972"/>
                  <a:pt x="5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8" name="Google Shape;178;p8"/>
          <p:cNvGrpSpPr/>
          <p:nvPr/>
        </p:nvGrpSpPr>
        <p:grpSpPr>
          <a:xfrm rot="1689890">
            <a:off x="8657144" y="1572941"/>
            <a:ext cx="726519" cy="868539"/>
            <a:chOff x="5456068" y="3084097"/>
            <a:chExt cx="416473" cy="497886"/>
          </a:xfrm>
        </p:grpSpPr>
        <p:sp>
          <p:nvSpPr>
            <p:cNvPr id="179" name="Google Shape;179;p8"/>
            <p:cNvSpPr/>
            <p:nvPr/>
          </p:nvSpPr>
          <p:spPr>
            <a:xfrm>
              <a:off x="5456068" y="3236982"/>
              <a:ext cx="37025" cy="32245"/>
            </a:xfrm>
            <a:custGeom>
              <a:avLst/>
              <a:gdLst/>
              <a:ahLst/>
              <a:cxnLst/>
              <a:rect l="l" t="t" r="r" b="b"/>
              <a:pathLst>
                <a:path w="302" h="263" extrusionOk="0">
                  <a:moveTo>
                    <a:pt x="101" y="1"/>
                  </a:moveTo>
                  <a:cubicBezTo>
                    <a:pt x="80" y="1"/>
                    <a:pt x="61" y="6"/>
                    <a:pt x="48" y="20"/>
                  </a:cubicBezTo>
                  <a:cubicBezTo>
                    <a:pt x="0" y="76"/>
                    <a:pt x="66" y="237"/>
                    <a:pt x="113" y="255"/>
                  </a:cubicBezTo>
                  <a:cubicBezTo>
                    <a:pt x="122" y="260"/>
                    <a:pt x="131" y="263"/>
                    <a:pt x="141" y="263"/>
                  </a:cubicBezTo>
                  <a:cubicBezTo>
                    <a:pt x="163" y="263"/>
                    <a:pt x="188" y="250"/>
                    <a:pt x="208" y="237"/>
                  </a:cubicBezTo>
                  <a:cubicBezTo>
                    <a:pt x="256" y="198"/>
                    <a:pt x="301" y="142"/>
                    <a:pt x="274" y="94"/>
                  </a:cubicBezTo>
                  <a:cubicBezTo>
                    <a:pt x="260" y="58"/>
                    <a:pt x="169" y="1"/>
                    <a:pt x="1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8"/>
            <p:cNvSpPr/>
            <p:nvPr/>
          </p:nvSpPr>
          <p:spPr>
            <a:xfrm>
              <a:off x="5480466" y="3453251"/>
              <a:ext cx="37025" cy="32245"/>
            </a:xfrm>
            <a:custGeom>
              <a:avLst/>
              <a:gdLst/>
              <a:ahLst/>
              <a:cxnLst/>
              <a:rect l="l" t="t" r="r" b="b"/>
              <a:pathLst>
                <a:path w="302" h="263" extrusionOk="0">
                  <a:moveTo>
                    <a:pt x="99" y="0"/>
                  </a:moveTo>
                  <a:cubicBezTo>
                    <a:pt x="78" y="0"/>
                    <a:pt x="59" y="6"/>
                    <a:pt x="46" y="19"/>
                  </a:cubicBezTo>
                  <a:cubicBezTo>
                    <a:pt x="0" y="76"/>
                    <a:pt x="66" y="237"/>
                    <a:pt x="114" y="255"/>
                  </a:cubicBezTo>
                  <a:cubicBezTo>
                    <a:pt x="121" y="260"/>
                    <a:pt x="130" y="262"/>
                    <a:pt x="140" y="262"/>
                  </a:cubicBezTo>
                  <a:cubicBezTo>
                    <a:pt x="162" y="262"/>
                    <a:pt x="187" y="250"/>
                    <a:pt x="206" y="237"/>
                  </a:cubicBezTo>
                  <a:cubicBezTo>
                    <a:pt x="254" y="198"/>
                    <a:pt x="301" y="142"/>
                    <a:pt x="272" y="94"/>
                  </a:cubicBezTo>
                  <a:cubicBezTo>
                    <a:pt x="258" y="58"/>
                    <a:pt x="167" y="0"/>
                    <a:pt x="9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181;p8"/>
            <p:cNvSpPr/>
            <p:nvPr/>
          </p:nvSpPr>
          <p:spPr>
            <a:xfrm>
              <a:off x="5579772" y="3182914"/>
              <a:ext cx="31263" cy="32736"/>
            </a:xfrm>
            <a:custGeom>
              <a:avLst/>
              <a:gdLst/>
              <a:ahLst/>
              <a:cxnLst/>
              <a:rect l="l" t="t" r="r" b="b"/>
              <a:pathLst>
                <a:path w="255" h="267" extrusionOk="0">
                  <a:moveTo>
                    <a:pt x="102" y="1"/>
                  </a:moveTo>
                  <a:cubicBezTo>
                    <a:pt x="92" y="1"/>
                    <a:pt x="84" y="3"/>
                    <a:pt x="76" y="8"/>
                  </a:cubicBezTo>
                  <a:cubicBezTo>
                    <a:pt x="10" y="35"/>
                    <a:pt x="1" y="205"/>
                    <a:pt x="39" y="243"/>
                  </a:cubicBezTo>
                  <a:cubicBezTo>
                    <a:pt x="51" y="260"/>
                    <a:pt x="71" y="267"/>
                    <a:pt x="93" y="267"/>
                  </a:cubicBezTo>
                  <a:cubicBezTo>
                    <a:pt x="105" y="267"/>
                    <a:pt x="119" y="265"/>
                    <a:pt x="132" y="261"/>
                  </a:cubicBezTo>
                  <a:cubicBezTo>
                    <a:pt x="189" y="252"/>
                    <a:pt x="254" y="214"/>
                    <a:pt x="254" y="169"/>
                  </a:cubicBezTo>
                  <a:cubicBezTo>
                    <a:pt x="247" y="109"/>
                    <a:pt x="166" y="1"/>
                    <a:pt x="1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8"/>
            <p:cNvSpPr/>
            <p:nvPr/>
          </p:nvSpPr>
          <p:spPr>
            <a:xfrm>
              <a:off x="5567022" y="3287861"/>
              <a:ext cx="35922" cy="30161"/>
            </a:xfrm>
            <a:custGeom>
              <a:avLst/>
              <a:gdLst/>
              <a:ahLst/>
              <a:cxnLst/>
              <a:rect l="l" t="t" r="r" b="b"/>
              <a:pathLst>
                <a:path w="293" h="246" extrusionOk="0">
                  <a:moveTo>
                    <a:pt x="140" y="0"/>
                  </a:moveTo>
                  <a:cubicBezTo>
                    <a:pt x="85" y="0"/>
                    <a:pt x="30" y="16"/>
                    <a:pt x="19" y="57"/>
                  </a:cubicBezTo>
                  <a:cubicBezTo>
                    <a:pt x="1" y="132"/>
                    <a:pt x="123" y="245"/>
                    <a:pt x="180" y="245"/>
                  </a:cubicBezTo>
                  <a:cubicBezTo>
                    <a:pt x="209" y="245"/>
                    <a:pt x="236" y="207"/>
                    <a:pt x="257" y="180"/>
                  </a:cubicBezTo>
                  <a:cubicBezTo>
                    <a:pt x="275" y="132"/>
                    <a:pt x="293" y="57"/>
                    <a:pt x="257" y="28"/>
                  </a:cubicBezTo>
                  <a:cubicBezTo>
                    <a:pt x="235" y="11"/>
                    <a:pt x="187" y="0"/>
                    <a:pt x="1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8"/>
            <p:cNvSpPr/>
            <p:nvPr/>
          </p:nvSpPr>
          <p:spPr>
            <a:xfrm>
              <a:off x="5662037" y="3271555"/>
              <a:ext cx="37025" cy="31755"/>
            </a:xfrm>
            <a:custGeom>
              <a:avLst/>
              <a:gdLst/>
              <a:ahLst/>
              <a:cxnLst/>
              <a:rect l="l" t="t" r="r" b="b"/>
              <a:pathLst>
                <a:path w="302" h="259" extrusionOk="0">
                  <a:moveTo>
                    <a:pt x="104" y="0"/>
                  </a:moveTo>
                  <a:cubicBezTo>
                    <a:pt x="82" y="0"/>
                    <a:pt x="62" y="6"/>
                    <a:pt x="48" y="21"/>
                  </a:cubicBezTo>
                  <a:cubicBezTo>
                    <a:pt x="0" y="77"/>
                    <a:pt x="66" y="238"/>
                    <a:pt x="113" y="256"/>
                  </a:cubicBezTo>
                  <a:cubicBezTo>
                    <a:pt x="118" y="258"/>
                    <a:pt x="124" y="259"/>
                    <a:pt x="129" y="259"/>
                  </a:cubicBezTo>
                  <a:cubicBezTo>
                    <a:pt x="154" y="259"/>
                    <a:pt x="184" y="243"/>
                    <a:pt x="206" y="227"/>
                  </a:cubicBezTo>
                  <a:cubicBezTo>
                    <a:pt x="254" y="200"/>
                    <a:pt x="301" y="143"/>
                    <a:pt x="274" y="95"/>
                  </a:cubicBezTo>
                  <a:cubicBezTo>
                    <a:pt x="259" y="53"/>
                    <a:pt x="171" y="0"/>
                    <a:pt x="10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8"/>
            <p:cNvSpPr/>
            <p:nvPr/>
          </p:nvSpPr>
          <p:spPr>
            <a:xfrm>
              <a:off x="5541521" y="3084097"/>
              <a:ext cx="33715" cy="33226"/>
            </a:xfrm>
            <a:custGeom>
              <a:avLst/>
              <a:gdLst/>
              <a:ahLst/>
              <a:cxnLst/>
              <a:rect l="l" t="t" r="r" b="b"/>
              <a:pathLst>
                <a:path w="275" h="271" extrusionOk="0">
                  <a:moveTo>
                    <a:pt x="152" y="1"/>
                  </a:moveTo>
                  <a:cubicBezTo>
                    <a:pt x="77" y="12"/>
                    <a:pt x="0" y="162"/>
                    <a:pt x="21" y="218"/>
                  </a:cubicBezTo>
                  <a:cubicBezTo>
                    <a:pt x="30" y="248"/>
                    <a:pt x="77" y="257"/>
                    <a:pt x="105" y="266"/>
                  </a:cubicBezTo>
                  <a:cubicBezTo>
                    <a:pt x="121" y="268"/>
                    <a:pt x="139" y="270"/>
                    <a:pt x="156" y="270"/>
                  </a:cubicBezTo>
                  <a:cubicBezTo>
                    <a:pt x="200" y="270"/>
                    <a:pt x="243" y="259"/>
                    <a:pt x="256" y="218"/>
                  </a:cubicBezTo>
                  <a:cubicBezTo>
                    <a:pt x="274" y="171"/>
                    <a:pt x="227" y="1"/>
                    <a:pt x="15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8"/>
            <p:cNvSpPr/>
            <p:nvPr/>
          </p:nvSpPr>
          <p:spPr>
            <a:xfrm>
              <a:off x="5509277" y="3343155"/>
              <a:ext cx="37025" cy="31755"/>
            </a:xfrm>
            <a:custGeom>
              <a:avLst/>
              <a:gdLst/>
              <a:ahLst/>
              <a:cxnLst/>
              <a:rect l="l" t="t" r="r" b="b"/>
              <a:pathLst>
                <a:path w="302" h="259" extrusionOk="0">
                  <a:moveTo>
                    <a:pt x="105" y="1"/>
                  </a:moveTo>
                  <a:cubicBezTo>
                    <a:pt x="83" y="1"/>
                    <a:pt x="63" y="7"/>
                    <a:pt x="48" y="21"/>
                  </a:cubicBezTo>
                  <a:cubicBezTo>
                    <a:pt x="1" y="77"/>
                    <a:pt x="66" y="238"/>
                    <a:pt x="114" y="256"/>
                  </a:cubicBezTo>
                  <a:cubicBezTo>
                    <a:pt x="119" y="258"/>
                    <a:pt x="124" y="259"/>
                    <a:pt x="130" y="259"/>
                  </a:cubicBezTo>
                  <a:cubicBezTo>
                    <a:pt x="155" y="259"/>
                    <a:pt x="185" y="244"/>
                    <a:pt x="207" y="229"/>
                  </a:cubicBezTo>
                  <a:cubicBezTo>
                    <a:pt x="254" y="200"/>
                    <a:pt x="302" y="143"/>
                    <a:pt x="275" y="96"/>
                  </a:cubicBezTo>
                  <a:cubicBezTo>
                    <a:pt x="260" y="53"/>
                    <a:pt x="172" y="1"/>
                    <a:pt x="1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8"/>
            <p:cNvSpPr/>
            <p:nvPr/>
          </p:nvSpPr>
          <p:spPr>
            <a:xfrm>
              <a:off x="5836620" y="3398693"/>
              <a:ext cx="35922" cy="31755"/>
            </a:xfrm>
            <a:custGeom>
              <a:avLst/>
              <a:gdLst/>
              <a:ahLst/>
              <a:cxnLst/>
              <a:rect l="l" t="t" r="r" b="b"/>
              <a:pathLst>
                <a:path w="293" h="259" extrusionOk="0">
                  <a:moveTo>
                    <a:pt x="100" y="0"/>
                  </a:moveTo>
                  <a:cubicBezTo>
                    <a:pt x="78" y="0"/>
                    <a:pt x="60" y="6"/>
                    <a:pt x="48" y="21"/>
                  </a:cubicBezTo>
                  <a:cubicBezTo>
                    <a:pt x="0" y="77"/>
                    <a:pt x="57" y="238"/>
                    <a:pt x="104" y="256"/>
                  </a:cubicBezTo>
                  <a:cubicBezTo>
                    <a:pt x="111" y="258"/>
                    <a:pt x="118" y="259"/>
                    <a:pt x="124" y="259"/>
                  </a:cubicBezTo>
                  <a:cubicBezTo>
                    <a:pt x="152" y="259"/>
                    <a:pt x="177" y="244"/>
                    <a:pt x="209" y="229"/>
                  </a:cubicBezTo>
                  <a:cubicBezTo>
                    <a:pt x="245" y="200"/>
                    <a:pt x="292" y="143"/>
                    <a:pt x="274" y="95"/>
                  </a:cubicBezTo>
                  <a:cubicBezTo>
                    <a:pt x="252" y="53"/>
                    <a:pt x="163" y="0"/>
                    <a:pt x="10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8"/>
            <p:cNvSpPr/>
            <p:nvPr/>
          </p:nvSpPr>
          <p:spPr>
            <a:xfrm>
              <a:off x="5663140" y="3356028"/>
              <a:ext cx="32489" cy="32490"/>
            </a:xfrm>
            <a:custGeom>
              <a:avLst/>
              <a:gdLst/>
              <a:ahLst/>
              <a:cxnLst/>
              <a:rect l="l" t="t" r="r" b="b"/>
              <a:pathLst>
                <a:path w="265" h="265" extrusionOk="0">
                  <a:moveTo>
                    <a:pt x="127" y="0"/>
                  </a:moveTo>
                  <a:cubicBezTo>
                    <a:pt x="122" y="0"/>
                    <a:pt x="118" y="1"/>
                    <a:pt x="113" y="2"/>
                  </a:cubicBezTo>
                  <a:cubicBezTo>
                    <a:pt x="48" y="20"/>
                    <a:pt x="0" y="181"/>
                    <a:pt x="27" y="228"/>
                  </a:cubicBezTo>
                  <a:cubicBezTo>
                    <a:pt x="39" y="255"/>
                    <a:pt x="84" y="265"/>
                    <a:pt x="122" y="265"/>
                  </a:cubicBezTo>
                  <a:cubicBezTo>
                    <a:pt x="170" y="265"/>
                    <a:pt x="245" y="246"/>
                    <a:pt x="254" y="199"/>
                  </a:cubicBezTo>
                  <a:cubicBezTo>
                    <a:pt x="264" y="146"/>
                    <a:pt x="197" y="0"/>
                    <a:pt x="12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8"/>
            <p:cNvSpPr/>
            <p:nvPr/>
          </p:nvSpPr>
          <p:spPr>
            <a:xfrm>
              <a:off x="5708012" y="3185366"/>
              <a:ext cx="37393" cy="32368"/>
            </a:xfrm>
            <a:custGeom>
              <a:avLst/>
              <a:gdLst/>
              <a:ahLst/>
              <a:cxnLst/>
              <a:rect l="l" t="t" r="r" b="b"/>
              <a:pathLst>
                <a:path w="305" h="264" extrusionOk="0">
                  <a:moveTo>
                    <a:pt x="107" y="0"/>
                  </a:moveTo>
                  <a:cubicBezTo>
                    <a:pt x="84" y="0"/>
                    <a:pt x="63" y="7"/>
                    <a:pt x="49" y="24"/>
                  </a:cubicBezTo>
                  <a:cubicBezTo>
                    <a:pt x="1" y="72"/>
                    <a:pt x="69" y="232"/>
                    <a:pt x="114" y="262"/>
                  </a:cubicBezTo>
                  <a:cubicBezTo>
                    <a:pt x="119" y="263"/>
                    <a:pt x="124" y="264"/>
                    <a:pt x="130" y="264"/>
                  </a:cubicBezTo>
                  <a:cubicBezTo>
                    <a:pt x="156" y="264"/>
                    <a:pt x="187" y="247"/>
                    <a:pt x="209" y="232"/>
                  </a:cubicBezTo>
                  <a:cubicBezTo>
                    <a:pt x="257" y="205"/>
                    <a:pt x="304" y="149"/>
                    <a:pt x="284" y="101"/>
                  </a:cubicBezTo>
                  <a:cubicBezTo>
                    <a:pt x="264" y="59"/>
                    <a:pt x="174" y="0"/>
                    <a:pt x="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8"/>
            <p:cNvSpPr/>
            <p:nvPr/>
          </p:nvSpPr>
          <p:spPr>
            <a:xfrm>
              <a:off x="5755581" y="3549370"/>
              <a:ext cx="35922" cy="32613"/>
            </a:xfrm>
            <a:custGeom>
              <a:avLst/>
              <a:gdLst/>
              <a:ahLst/>
              <a:cxnLst/>
              <a:rect l="l" t="t" r="r" b="b"/>
              <a:pathLst>
                <a:path w="293" h="266" extrusionOk="0">
                  <a:moveTo>
                    <a:pt x="95" y="0"/>
                  </a:moveTo>
                  <a:cubicBezTo>
                    <a:pt x="76" y="0"/>
                    <a:pt x="59" y="6"/>
                    <a:pt x="48" y="19"/>
                  </a:cubicBezTo>
                  <a:cubicBezTo>
                    <a:pt x="0" y="75"/>
                    <a:pt x="57" y="236"/>
                    <a:pt x="104" y="263"/>
                  </a:cubicBezTo>
                  <a:cubicBezTo>
                    <a:pt x="111" y="265"/>
                    <a:pt x="118" y="266"/>
                    <a:pt x="124" y="266"/>
                  </a:cubicBezTo>
                  <a:cubicBezTo>
                    <a:pt x="153" y="266"/>
                    <a:pt x="177" y="251"/>
                    <a:pt x="208" y="236"/>
                  </a:cubicBezTo>
                  <a:cubicBezTo>
                    <a:pt x="247" y="198"/>
                    <a:pt x="292" y="141"/>
                    <a:pt x="274" y="103"/>
                  </a:cubicBezTo>
                  <a:cubicBezTo>
                    <a:pt x="253" y="59"/>
                    <a:pt x="160" y="0"/>
                    <a:pt x="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8"/>
            <p:cNvSpPr/>
            <p:nvPr/>
          </p:nvSpPr>
          <p:spPr>
            <a:xfrm>
              <a:off x="5752148" y="3293010"/>
              <a:ext cx="37148" cy="32245"/>
            </a:xfrm>
            <a:custGeom>
              <a:avLst/>
              <a:gdLst/>
              <a:ahLst/>
              <a:cxnLst/>
              <a:rect l="l" t="t" r="r" b="b"/>
              <a:pathLst>
                <a:path w="303" h="263" extrusionOk="0">
                  <a:moveTo>
                    <a:pt x="106" y="1"/>
                  </a:moveTo>
                  <a:cubicBezTo>
                    <a:pt x="84" y="1"/>
                    <a:pt x="63" y="7"/>
                    <a:pt x="49" y="25"/>
                  </a:cubicBezTo>
                  <a:cubicBezTo>
                    <a:pt x="1" y="72"/>
                    <a:pt x="67" y="233"/>
                    <a:pt x="114" y="260"/>
                  </a:cubicBezTo>
                  <a:cubicBezTo>
                    <a:pt x="119" y="262"/>
                    <a:pt x="125" y="262"/>
                    <a:pt x="130" y="262"/>
                  </a:cubicBezTo>
                  <a:cubicBezTo>
                    <a:pt x="155" y="262"/>
                    <a:pt x="185" y="248"/>
                    <a:pt x="207" y="233"/>
                  </a:cubicBezTo>
                  <a:cubicBezTo>
                    <a:pt x="255" y="203"/>
                    <a:pt x="302" y="147"/>
                    <a:pt x="275" y="99"/>
                  </a:cubicBezTo>
                  <a:cubicBezTo>
                    <a:pt x="253" y="57"/>
                    <a:pt x="171" y="1"/>
                    <a:pt x="1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8"/>
            <p:cNvSpPr/>
            <p:nvPr/>
          </p:nvSpPr>
          <p:spPr>
            <a:xfrm>
              <a:off x="5645854" y="3508176"/>
              <a:ext cx="33470" cy="29793"/>
            </a:xfrm>
            <a:custGeom>
              <a:avLst/>
              <a:gdLst/>
              <a:ahLst/>
              <a:cxnLst/>
              <a:rect l="l" t="t" r="r" b="b"/>
              <a:pathLst>
                <a:path w="273" h="243" extrusionOk="0">
                  <a:moveTo>
                    <a:pt x="186" y="1"/>
                  </a:moveTo>
                  <a:cubicBezTo>
                    <a:pt x="114" y="1"/>
                    <a:pt x="1" y="39"/>
                    <a:pt x="10" y="108"/>
                  </a:cubicBezTo>
                  <a:cubicBezTo>
                    <a:pt x="10" y="180"/>
                    <a:pt x="141" y="242"/>
                    <a:pt x="204" y="242"/>
                  </a:cubicBezTo>
                  <a:cubicBezTo>
                    <a:pt x="208" y="242"/>
                    <a:pt x="212" y="242"/>
                    <a:pt x="216" y="242"/>
                  </a:cubicBezTo>
                  <a:cubicBezTo>
                    <a:pt x="245" y="221"/>
                    <a:pt x="254" y="185"/>
                    <a:pt x="263" y="147"/>
                  </a:cubicBezTo>
                  <a:cubicBezTo>
                    <a:pt x="272" y="99"/>
                    <a:pt x="272" y="24"/>
                    <a:pt x="225" y="6"/>
                  </a:cubicBezTo>
                  <a:cubicBezTo>
                    <a:pt x="215" y="3"/>
                    <a:pt x="201" y="1"/>
                    <a:pt x="1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8"/>
            <p:cNvSpPr/>
            <p:nvPr/>
          </p:nvSpPr>
          <p:spPr>
            <a:xfrm>
              <a:off x="5580875" y="3421742"/>
              <a:ext cx="37148" cy="32000"/>
            </a:xfrm>
            <a:custGeom>
              <a:avLst/>
              <a:gdLst/>
              <a:ahLst/>
              <a:cxnLst/>
              <a:rect l="l" t="t" r="r" b="b"/>
              <a:pathLst>
                <a:path w="303" h="261" extrusionOk="0">
                  <a:moveTo>
                    <a:pt x="108" y="1"/>
                  </a:moveTo>
                  <a:cubicBezTo>
                    <a:pt x="87" y="1"/>
                    <a:pt x="69" y="7"/>
                    <a:pt x="58" y="21"/>
                  </a:cubicBezTo>
                  <a:cubicBezTo>
                    <a:pt x="1" y="77"/>
                    <a:pt x="67" y="238"/>
                    <a:pt x="114" y="258"/>
                  </a:cubicBezTo>
                  <a:cubicBezTo>
                    <a:pt x="119" y="260"/>
                    <a:pt x="124" y="261"/>
                    <a:pt x="130" y="261"/>
                  </a:cubicBezTo>
                  <a:cubicBezTo>
                    <a:pt x="156" y="261"/>
                    <a:pt x="185" y="244"/>
                    <a:pt x="209" y="229"/>
                  </a:cubicBezTo>
                  <a:cubicBezTo>
                    <a:pt x="257" y="202"/>
                    <a:pt x="302" y="145"/>
                    <a:pt x="284" y="98"/>
                  </a:cubicBezTo>
                  <a:cubicBezTo>
                    <a:pt x="264" y="55"/>
                    <a:pt x="172" y="1"/>
                    <a:pt x="10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8"/>
            <p:cNvSpPr/>
            <p:nvPr/>
          </p:nvSpPr>
          <p:spPr>
            <a:xfrm>
              <a:off x="5747489" y="3424194"/>
              <a:ext cx="32612" cy="32981"/>
            </a:xfrm>
            <a:custGeom>
              <a:avLst/>
              <a:gdLst/>
              <a:ahLst/>
              <a:cxnLst/>
              <a:rect l="l" t="t" r="r" b="b"/>
              <a:pathLst>
                <a:path w="266" h="269" extrusionOk="0">
                  <a:moveTo>
                    <a:pt x="149" y="0"/>
                  </a:moveTo>
                  <a:cubicBezTo>
                    <a:pt x="147" y="0"/>
                    <a:pt x="145" y="0"/>
                    <a:pt x="143" y="1"/>
                  </a:cubicBezTo>
                  <a:cubicBezTo>
                    <a:pt x="66" y="12"/>
                    <a:pt x="0" y="170"/>
                    <a:pt x="19" y="218"/>
                  </a:cubicBezTo>
                  <a:cubicBezTo>
                    <a:pt x="30" y="247"/>
                    <a:pt x="75" y="256"/>
                    <a:pt x="114" y="265"/>
                  </a:cubicBezTo>
                  <a:cubicBezTo>
                    <a:pt x="124" y="268"/>
                    <a:pt x="136" y="269"/>
                    <a:pt x="149" y="269"/>
                  </a:cubicBezTo>
                  <a:cubicBezTo>
                    <a:pt x="192" y="269"/>
                    <a:pt x="240" y="255"/>
                    <a:pt x="256" y="218"/>
                  </a:cubicBezTo>
                  <a:cubicBezTo>
                    <a:pt x="265" y="163"/>
                    <a:pt x="220" y="0"/>
                    <a:pt x="1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4" name="Google Shape;194;p8"/>
          <p:cNvGrpSpPr/>
          <p:nvPr/>
        </p:nvGrpSpPr>
        <p:grpSpPr>
          <a:xfrm>
            <a:off x="155644" y="65202"/>
            <a:ext cx="1050456" cy="1007276"/>
            <a:chOff x="7839705" y="3144897"/>
            <a:chExt cx="311320" cy="298514"/>
          </a:xfrm>
        </p:grpSpPr>
        <p:sp>
          <p:nvSpPr>
            <p:cNvPr id="195" name="Google Shape;195;p8"/>
            <p:cNvSpPr/>
            <p:nvPr/>
          </p:nvSpPr>
          <p:spPr>
            <a:xfrm>
              <a:off x="7890114" y="3144897"/>
              <a:ext cx="260912" cy="122899"/>
            </a:xfrm>
            <a:custGeom>
              <a:avLst/>
              <a:gdLst/>
              <a:ahLst/>
              <a:cxnLst/>
              <a:rect l="l" t="t" r="r" b="b"/>
              <a:pathLst>
                <a:path w="5766" h="2716" extrusionOk="0">
                  <a:moveTo>
                    <a:pt x="687" y="57"/>
                  </a:moveTo>
                  <a:cubicBezTo>
                    <a:pt x="734" y="57"/>
                    <a:pt x="781" y="59"/>
                    <a:pt x="829" y="64"/>
                  </a:cubicBezTo>
                  <a:cubicBezTo>
                    <a:pt x="1124" y="84"/>
                    <a:pt x="1303" y="281"/>
                    <a:pt x="1547" y="424"/>
                  </a:cubicBezTo>
                  <a:cubicBezTo>
                    <a:pt x="1680" y="502"/>
                    <a:pt x="1818" y="531"/>
                    <a:pt x="1959" y="531"/>
                  </a:cubicBezTo>
                  <a:cubicBezTo>
                    <a:pt x="2290" y="531"/>
                    <a:pt x="2636" y="372"/>
                    <a:pt x="2953" y="320"/>
                  </a:cubicBezTo>
                  <a:cubicBezTo>
                    <a:pt x="3017" y="309"/>
                    <a:pt x="3080" y="304"/>
                    <a:pt x="3141" y="304"/>
                  </a:cubicBezTo>
                  <a:cubicBezTo>
                    <a:pt x="3636" y="304"/>
                    <a:pt x="4067" y="622"/>
                    <a:pt x="4443" y="924"/>
                  </a:cubicBezTo>
                  <a:cubicBezTo>
                    <a:pt x="4798" y="1207"/>
                    <a:pt x="5176" y="1507"/>
                    <a:pt x="5635" y="1581"/>
                  </a:cubicBezTo>
                  <a:lnTo>
                    <a:pt x="5635" y="1581"/>
                  </a:lnTo>
                  <a:cubicBezTo>
                    <a:pt x="5475" y="1678"/>
                    <a:pt x="5313" y="1774"/>
                    <a:pt x="5148" y="1867"/>
                  </a:cubicBezTo>
                  <a:lnTo>
                    <a:pt x="5148" y="1867"/>
                  </a:lnTo>
                  <a:cubicBezTo>
                    <a:pt x="4906" y="1953"/>
                    <a:pt x="4655" y="1985"/>
                    <a:pt x="4398" y="1985"/>
                  </a:cubicBezTo>
                  <a:cubicBezTo>
                    <a:pt x="3734" y="1985"/>
                    <a:pt x="3036" y="1770"/>
                    <a:pt x="2396" y="1705"/>
                  </a:cubicBezTo>
                  <a:cubicBezTo>
                    <a:pt x="1934" y="1660"/>
                    <a:pt x="1425" y="1717"/>
                    <a:pt x="1010" y="1470"/>
                  </a:cubicBezTo>
                  <a:cubicBezTo>
                    <a:pt x="773" y="1330"/>
                    <a:pt x="641" y="1094"/>
                    <a:pt x="510" y="877"/>
                  </a:cubicBezTo>
                  <a:cubicBezTo>
                    <a:pt x="364" y="631"/>
                    <a:pt x="219" y="387"/>
                    <a:pt x="75" y="150"/>
                  </a:cubicBezTo>
                  <a:lnTo>
                    <a:pt x="75" y="150"/>
                  </a:lnTo>
                  <a:cubicBezTo>
                    <a:pt x="280" y="99"/>
                    <a:pt x="480" y="57"/>
                    <a:pt x="687" y="57"/>
                  </a:cubicBezTo>
                  <a:close/>
                  <a:moveTo>
                    <a:pt x="70" y="241"/>
                  </a:moveTo>
                  <a:cubicBezTo>
                    <a:pt x="208" y="471"/>
                    <a:pt x="340" y="702"/>
                    <a:pt x="481" y="933"/>
                  </a:cubicBezTo>
                  <a:cubicBezTo>
                    <a:pt x="603" y="1139"/>
                    <a:pt x="727" y="1348"/>
                    <a:pt x="924" y="1490"/>
                  </a:cubicBezTo>
                  <a:cubicBezTo>
                    <a:pt x="1312" y="1753"/>
                    <a:pt x="1830" y="1735"/>
                    <a:pt x="2274" y="1762"/>
                  </a:cubicBezTo>
                  <a:cubicBezTo>
                    <a:pt x="2966" y="1806"/>
                    <a:pt x="3706" y="2048"/>
                    <a:pt x="4418" y="2048"/>
                  </a:cubicBezTo>
                  <a:cubicBezTo>
                    <a:pt x="4579" y="2048"/>
                    <a:pt x="4738" y="2036"/>
                    <a:pt x="4896" y="2006"/>
                  </a:cubicBezTo>
                  <a:lnTo>
                    <a:pt x="4896" y="2006"/>
                  </a:lnTo>
                  <a:cubicBezTo>
                    <a:pt x="4202" y="2375"/>
                    <a:pt x="3463" y="2659"/>
                    <a:pt x="2661" y="2659"/>
                  </a:cubicBezTo>
                  <a:cubicBezTo>
                    <a:pt x="2188" y="2659"/>
                    <a:pt x="1699" y="2554"/>
                    <a:pt x="1282" y="2319"/>
                  </a:cubicBezTo>
                  <a:cubicBezTo>
                    <a:pt x="829" y="2074"/>
                    <a:pt x="490" y="1678"/>
                    <a:pt x="302" y="1196"/>
                  </a:cubicBezTo>
                  <a:cubicBezTo>
                    <a:pt x="177" y="893"/>
                    <a:pt x="109" y="569"/>
                    <a:pt x="70" y="241"/>
                  </a:cubicBezTo>
                  <a:close/>
                  <a:moveTo>
                    <a:pt x="691" y="0"/>
                  </a:moveTo>
                  <a:cubicBezTo>
                    <a:pt x="474" y="0"/>
                    <a:pt x="259" y="48"/>
                    <a:pt x="57" y="102"/>
                  </a:cubicBezTo>
                  <a:lnTo>
                    <a:pt x="28" y="102"/>
                  </a:lnTo>
                  <a:cubicBezTo>
                    <a:pt x="10" y="111"/>
                    <a:pt x="1" y="132"/>
                    <a:pt x="10" y="141"/>
                  </a:cubicBezTo>
                  <a:cubicBezTo>
                    <a:pt x="17" y="153"/>
                    <a:pt x="25" y="166"/>
                    <a:pt x="33" y="178"/>
                  </a:cubicBezTo>
                  <a:lnTo>
                    <a:pt x="33" y="178"/>
                  </a:lnTo>
                  <a:cubicBezTo>
                    <a:pt x="75" y="659"/>
                    <a:pt x="189" y="1129"/>
                    <a:pt x="424" y="1547"/>
                  </a:cubicBezTo>
                  <a:cubicBezTo>
                    <a:pt x="650" y="1952"/>
                    <a:pt x="1010" y="2262"/>
                    <a:pt x="1425" y="2462"/>
                  </a:cubicBezTo>
                  <a:cubicBezTo>
                    <a:pt x="1813" y="2639"/>
                    <a:pt x="2225" y="2715"/>
                    <a:pt x="2638" y="2715"/>
                  </a:cubicBezTo>
                  <a:cubicBezTo>
                    <a:pt x="3188" y="2715"/>
                    <a:pt x="3743" y="2581"/>
                    <a:pt x="4255" y="2376"/>
                  </a:cubicBezTo>
                  <a:cubicBezTo>
                    <a:pt x="4563" y="2253"/>
                    <a:pt x="4862" y="2103"/>
                    <a:pt x="5152" y="1940"/>
                  </a:cubicBezTo>
                  <a:lnTo>
                    <a:pt x="5152" y="1940"/>
                  </a:lnTo>
                  <a:cubicBezTo>
                    <a:pt x="5273" y="1901"/>
                    <a:pt x="5392" y="1849"/>
                    <a:pt x="5509" y="1782"/>
                  </a:cubicBezTo>
                  <a:cubicBezTo>
                    <a:pt x="5548" y="1762"/>
                    <a:pt x="5575" y="1735"/>
                    <a:pt x="5614" y="1717"/>
                  </a:cubicBezTo>
                  <a:cubicBezTo>
                    <a:pt x="5634" y="1701"/>
                    <a:pt x="5633" y="1679"/>
                    <a:pt x="5622" y="1663"/>
                  </a:cubicBezTo>
                  <a:lnTo>
                    <a:pt x="5622" y="1663"/>
                  </a:lnTo>
                  <a:cubicBezTo>
                    <a:pt x="5660" y="1639"/>
                    <a:pt x="5698" y="1616"/>
                    <a:pt x="5736" y="1592"/>
                  </a:cubicBezTo>
                  <a:cubicBezTo>
                    <a:pt x="5765" y="1574"/>
                    <a:pt x="5754" y="1536"/>
                    <a:pt x="5727" y="1536"/>
                  </a:cubicBezTo>
                  <a:cubicBezTo>
                    <a:pt x="4727" y="1439"/>
                    <a:pt x="4166" y="251"/>
                    <a:pt x="3158" y="251"/>
                  </a:cubicBezTo>
                  <a:cubicBezTo>
                    <a:pt x="3100" y="251"/>
                    <a:pt x="3041" y="255"/>
                    <a:pt x="2980" y="263"/>
                  </a:cubicBezTo>
                  <a:cubicBezTo>
                    <a:pt x="2727" y="290"/>
                    <a:pt x="2491" y="385"/>
                    <a:pt x="2244" y="442"/>
                  </a:cubicBezTo>
                  <a:cubicBezTo>
                    <a:pt x="2157" y="459"/>
                    <a:pt x="2072" y="469"/>
                    <a:pt x="1990" y="469"/>
                  </a:cubicBezTo>
                  <a:cubicBezTo>
                    <a:pt x="1806" y="469"/>
                    <a:pt x="1635" y="422"/>
                    <a:pt x="1472" y="311"/>
                  </a:cubicBezTo>
                  <a:cubicBezTo>
                    <a:pt x="1368" y="234"/>
                    <a:pt x="1273" y="159"/>
                    <a:pt x="1169" y="102"/>
                  </a:cubicBezTo>
                  <a:cubicBezTo>
                    <a:pt x="1067" y="46"/>
                    <a:pt x="943" y="19"/>
                    <a:pt x="829" y="7"/>
                  </a:cubicBezTo>
                  <a:cubicBezTo>
                    <a:pt x="783" y="2"/>
                    <a:pt x="737" y="0"/>
                    <a:pt x="6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8"/>
            <p:cNvSpPr/>
            <p:nvPr/>
          </p:nvSpPr>
          <p:spPr>
            <a:xfrm>
              <a:off x="7951201" y="3251551"/>
              <a:ext cx="1674" cy="1267"/>
            </a:xfrm>
            <a:custGeom>
              <a:avLst/>
              <a:gdLst/>
              <a:ahLst/>
              <a:cxnLst/>
              <a:rect l="l" t="t" r="r" b="b"/>
              <a:pathLst>
                <a:path w="37" h="28" extrusionOk="0">
                  <a:moveTo>
                    <a:pt x="18" y="0"/>
                  </a:moveTo>
                  <a:cubicBezTo>
                    <a:pt x="0" y="0"/>
                    <a:pt x="0" y="28"/>
                    <a:pt x="18" y="28"/>
                  </a:cubicBezTo>
                  <a:cubicBezTo>
                    <a:pt x="36" y="28"/>
                    <a:pt x="36" y="0"/>
                    <a:pt x="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8"/>
            <p:cNvSpPr/>
            <p:nvPr/>
          </p:nvSpPr>
          <p:spPr>
            <a:xfrm>
              <a:off x="7839705" y="3187568"/>
              <a:ext cx="131496" cy="255844"/>
            </a:xfrm>
            <a:custGeom>
              <a:avLst/>
              <a:gdLst/>
              <a:ahLst/>
              <a:cxnLst/>
              <a:rect l="l" t="t" r="r" b="b"/>
              <a:pathLst>
                <a:path w="2906" h="5654" extrusionOk="0">
                  <a:moveTo>
                    <a:pt x="1301" y="110"/>
                  </a:moveTo>
                  <a:lnTo>
                    <a:pt x="1301" y="110"/>
                  </a:lnTo>
                  <a:cubicBezTo>
                    <a:pt x="1923" y="1873"/>
                    <a:pt x="1681" y="3806"/>
                    <a:pt x="962" y="5503"/>
                  </a:cubicBezTo>
                  <a:lnTo>
                    <a:pt x="962" y="5503"/>
                  </a:lnTo>
                  <a:cubicBezTo>
                    <a:pt x="927" y="4619"/>
                    <a:pt x="197" y="3923"/>
                    <a:pt x="123" y="3038"/>
                  </a:cubicBezTo>
                  <a:cubicBezTo>
                    <a:pt x="75" y="2472"/>
                    <a:pt x="340" y="1933"/>
                    <a:pt x="614" y="1462"/>
                  </a:cubicBezTo>
                  <a:cubicBezTo>
                    <a:pt x="875" y="1030"/>
                    <a:pt x="1161" y="598"/>
                    <a:pt x="1301" y="110"/>
                  </a:cubicBezTo>
                  <a:close/>
                  <a:moveTo>
                    <a:pt x="1295" y="0"/>
                  </a:moveTo>
                  <a:cubicBezTo>
                    <a:pt x="1287" y="0"/>
                    <a:pt x="1279" y="5"/>
                    <a:pt x="1275" y="17"/>
                  </a:cubicBezTo>
                  <a:cubicBezTo>
                    <a:pt x="981" y="1057"/>
                    <a:pt x="1" y="1867"/>
                    <a:pt x="57" y="3009"/>
                  </a:cubicBezTo>
                  <a:cubicBezTo>
                    <a:pt x="105" y="3953"/>
                    <a:pt x="936" y="4668"/>
                    <a:pt x="897" y="5621"/>
                  </a:cubicBezTo>
                  <a:cubicBezTo>
                    <a:pt x="897" y="5638"/>
                    <a:pt x="915" y="5653"/>
                    <a:pt x="933" y="5653"/>
                  </a:cubicBezTo>
                  <a:cubicBezTo>
                    <a:pt x="937" y="5653"/>
                    <a:pt x="941" y="5652"/>
                    <a:pt x="945" y="5651"/>
                  </a:cubicBezTo>
                  <a:cubicBezTo>
                    <a:pt x="2217" y="4725"/>
                    <a:pt x="2906" y="3047"/>
                    <a:pt x="2604" y="1489"/>
                  </a:cubicBezTo>
                  <a:cubicBezTo>
                    <a:pt x="2604" y="1479"/>
                    <a:pt x="2599" y="1475"/>
                    <a:pt x="2593" y="1475"/>
                  </a:cubicBezTo>
                  <a:cubicBezTo>
                    <a:pt x="2581" y="1475"/>
                    <a:pt x="2566" y="1487"/>
                    <a:pt x="2566" y="1498"/>
                  </a:cubicBezTo>
                  <a:cubicBezTo>
                    <a:pt x="2816" y="3006"/>
                    <a:pt x="2207" y="4611"/>
                    <a:pt x="994" y="5545"/>
                  </a:cubicBezTo>
                  <a:lnTo>
                    <a:pt x="994" y="5545"/>
                  </a:lnTo>
                  <a:cubicBezTo>
                    <a:pt x="1375" y="4710"/>
                    <a:pt x="1597" y="3799"/>
                    <a:pt x="1681" y="2877"/>
                  </a:cubicBezTo>
                  <a:cubicBezTo>
                    <a:pt x="1755" y="1915"/>
                    <a:pt x="1660" y="923"/>
                    <a:pt x="1321" y="17"/>
                  </a:cubicBezTo>
                  <a:cubicBezTo>
                    <a:pt x="1316" y="8"/>
                    <a:pt x="1305" y="0"/>
                    <a:pt x="12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8"/>
            <p:cNvSpPr/>
            <p:nvPr/>
          </p:nvSpPr>
          <p:spPr>
            <a:xfrm>
              <a:off x="7881516" y="3214718"/>
              <a:ext cx="22670" cy="224531"/>
            </a:xfrm>
            <a:custGeom>
              <a:avLst/>
              <a:gdLst/>
              <a:ahLst/>
              <a:cxnLst/>
              <a:rect l="l" t="t" r="r" b="b"/>
              <a:pathLst>
                <a:path w="501" h="4962" extrusionOk="0">
                  <a:moveTo>
                    <a:pt x="348" y="1"/>
                  </a:moveTo>
                  <a:cubicBezTo>
                    <a:pt x="337" y="1"/>
                    <a:pt x="326" y="7"/>
                    <a:pt x="322" y="22"/>
                  </a:cubicBezTo>
                  <a:cubicBezTo>
                    <a:pt x="274" y="418"/>
                    <a:pt x="340" y="805"/>
                    <a:pt x="388" y="1202"/>
                  </a:cubicBezTo>
                  <a:cubicBezTo>
                    <a:pt x="435" y="1616"/>
                    <a:pt x="444" y="2030"/>
                    <a:pt x="417" y="2447"/>
                  </a:cubicBezTo>
                  <a:cubicBezTo>
                    <a:pt x="360" y="3287"/>
                    <a:pt x="182" y="4125"/>
                    <a:pt x="0" y="4947"/>
                  </a:cubicBezTo>
                  <a:cubicBezTo>
                    <a:pt x="0" y="4957"/>
                    <a:pt x="7" y="4962"/>
                    <a:pt x="15" y="4962"/>
                  </a:cubicBezTo>
                  <a:cubicBezTo>
                    <a:pt x="20" y="4962"/>
                    <a:pt x="26" y="4959"/>
                    <a:pt x="30" y="4956"/>
                  </a:cubicBezTo>
                  <a:cubicBezTo>
                    <a:pt x="218" y="4154"/>
                    <a:pt x="388" y="3344"/>
                    <a:pt x="465" y="2522"/>
                  </a:cubicBezTo>
                  <a:cubicBezTo>
                    <a:pt x="492" y="2107"/>
                    <a:pt x="501" y="1691"/>
                    <a:pt x="453" y="1276"/>
                  </a:cubicBezTo>
                  <a:cubicBezTo>
                    <a:pt x="417" y="862"/>
                    <a:pt x="322" y="445"/>
                    <a:pt x="379" y="31"/>
                  </a:cubicBezTo>
                  <a:cubicBezTo>
                    <a:pt x="384" y="15"/>
                    <a:pt x="366" y="1"/>
                    <a:pt x="3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8"/>
            <p:cNvSpPr/>
            <p:nvPr/>
          </p:nvSpPr>
          <p:spPr>
            <a:xfrm>
              <a:off x="7896901" y="3191414"/>
              <a:ext cx="4344" cy="15023"/>
            </a:xfrm>
            <a:custGeom>
              <a:avLst/>
              <a:gdLst/>
              <a:ahLst/>
              <a:cxnLst/>
              <a:rect l="l" t="t" r="r" b="b"/>
              <a:pathLst>
                <a:path w="96" h="332" extrusionOk="0">
                  <a:moveTo>
                    <a:pt x="61" y="0"/>
                  </a:moveTo>
                  <a:cubicBezTo>
                    <a:pt x="52" y="0"/>
                    <a:pt x="42" y="6"/>
                    <a:pt x="39" y="19"/>
                  </a:cubicBezTo>
                  <a:cubicBezTo>
                    <a:pt x="29" y="111"/>
                    <a:pt x="20" y="206"/>
                    <a:pt x="0" y="292"/>
                  </a:cubicBezTo>
                  <a:cubicBezTo>
                    <a:pt x="0" y="315"/>
                    <a:pt x="18" y="331"/>
                    <a:pt x="34" y="331"/>
                  </a:cubicBezTo>
                  <a:cubicBezTo>
                    <a:pt x="44" y="331"/>
                    <a:pt x="53" y="325"/>
                    <a:pt x="57" y="311"/>
                  </a:cubicBezTo>
                  <a:cubicBezTo>
                    <a:pt x="77" y="216"/>
                    <a:pt x="95" y="123"/>
                    <a:pt x="86" y="28"/>
                  </a:cubicBezTo>
                  <a:cubicBezTo>
                    <a:pt x="86" y="11"/>
                    <a:pt x="73" y="0"/>
                    <a:pt x="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8"/>
            <p:cNvSpPr/>
            <p:nvPr/>
          </p:nvSpPr>
          <p:spPr>
            <a:xfrm>
              <a:off x="7861018" y="3194084"/>
              <a:ext cx="38960" cy="241590"/>
            </a:xfrm>
            <a:custGeom>
              <a:avLst/>
              <a:gdLst/>
              <a:ahLst/>
              <a:cxnLst/>
              <a:rect l="l" t="t" r="r" b="b"/>
              <a:pathLst>
                <a:path w="861" h="5339" extrusionOk="0">
                  <a:moveTo>
                    <a:pt x="850" y="1"/>
                  </a:moveTo>
                  <a:cubicBezTo>
                    <a:pt x="843" y="1"/>
                    <a:pt x="836" y="6"/>
                    <a:pt x="832" y="16"/>
                  </a:cubicBezTo>
                  <a:cubicBezTo>
                    <a:pt x="596" y="913"/>
                    <a:pt x="78" y="1741"/>
                    <a:pt x="21" y="2686"/>
                  </a:cubicBezTo>
                  <a:cubicBezTo>
                    <a:pt x="1" y="2912"/>
                    <a:pt x="21" y="3129"/>
                    <a:pt x="78" y="3347"/>
                  </a:cubicBezTo>
                  <a:cubicBezTo>
                    <a:pt x="125" y="3562"/>
                    <a:pt x="218" y="3770"/>
                    <a:pt x="304" y="3978"/>
                  </a:cubicBezTo>
                  <a:cubicBezTo>
                    <a:pt x="379" y="4175"/>
                    <a:pt x="453" y="4366"/>
                    <a:pt x="492" y="4572"/>
                  </a:cubicBezTo>
                  <a:cubicBezTo>
                    <a:pt x="539" y="4828"/>
                    <a:pt x="483" y="5072"/>
                    <a:pt x="465" y="5317"/>
                  </a:cubicBezTo>
                  <a:cubicBezTo>
                    <a:pt x="465" y="5331"/>
                    <a:pt x="474" y="5339"/>
                    <a:pt x="483" y="5339"/>
                  </a:cubicBezTo>
                  <a:cubicBezTo>
                    <a:pt x="492" y="5339"/>
                    <a:pt x="501" y="5331"/>
                    <a:pt x="501" y="5317"/>
                  </a:cubicBezTo>
                  <a:cubicBezTo>
                    <a:pt x="510" y="5081"/>
                    <a:pt x="578" y="4864"/>
                    <a:pt x="549" y="4628"/>
                  </a:cubicBezTo>
                  <a:cubicBezTo>
                    <a:pt x="530" y="4431"/>
                    <a:pt x="465" y="4232"/>
                    <a:pt x="388" y="4053"/>
                  </a:cubicBezTo>
                  <a:cubicBezTo>
                    <a:pt x="313" y="3856"/>
                    <a:pt x="227" y="3657"/>
                    <a:pt x="161" y="3460"/>
                  </a:cubicBezTo>
                  <a:cubicBezTo>
                    <a:pt x="87" y="3234"/>
                    <a:pt x="57" y="2996"/>
                    <a:pt x="68" y="2760"/>
                  </a:cubicBezTo>
                  <a:cubicBezTo>
                    <a:pt x="87" y="1789"/>
                    <a:pt x="644" y="940"/>
                    <a:pt x="861" y="16"/>
                  </a:cubicBezTo>
                  <a:cubicBezTo>
                    <a:pt x="861" y="6"/>
                    <a:pt x="856" y="1"/>
                    <a:pt x="8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8"/>
            <p:cNvSpPr/>
            <p:nvPr/>
          </p:nvSpPr>
          <p:spPr>
            <a:xfrm>
              <a:off x="7883779" y="3243949"/>
              <a:ext cx="58418" cy="196928"/>
            </a:xfrm>
            <a:custGeom>
              <a:avLst/>
              <a:gdLst/>
              <a:ahLst/>
              <a:cxnLst/>
              <a:rect l="l" t="t" r="r" b="b"/>
              <a:pathLst>
                <a:path w="1291" h="4352" extrusionOk="0">
                  <a:moveTo>
                    <a:pt x="1154" y="0"/>
                  </a:moveTo>
                  <a:cubicBezTo>
                    <a:pt x="1143" y="0"/>
                    <a:pt x="1130" y="10"/>
                    <a:pt x="1130" y="26"/>
                  </a:cubicBezTo>
                  <a:cubicBezTo>
                    <a:pt x="1243" y="782"/>
                    <a:pt x="1159" y="1545"/>
                    <a:pt x="933" y="2272"/>
                  </a:cubicBezTo>
                  <a:cubicBezTo>
                    <a:pt x="707" y="2990"/>
                    <a:pt x="367" y="3678"/>
                    <a:pt x="7" y="4339"/>
                  </a:cubicBezTo>
                  <a:cubicBezTo>
                    <a:pt x="1" y="4346"/>
                    <a:pt x="9" y="4352"/>
                    <a:pt x="18" y="4352"/>
                  </a:cubicBezTo>
                  <a:cubicBezTo>
                    <a:pt x="21" y="4352"/>
                    <a:pt x="25" y="4351"/>
                    <a:pt x="27" y="4348"/>
                  </a:cubicBezTo>
                  <a:cubicBezTo>
                    <a:pt x="385" y="3678"/>
                    <a:pt x="743" y="3008"/>
                    <a:pt x="981" y="2281"/>
                  </a:cubicBezTo>
                  <a:cubicBezTo>
                    <a:pt x="1216" y="1545"/>
                    <a:pt x="1291" y="782"/>
                    <a:pt x="1169" y="17"/>
                  </a:cubicBezTo>
                  <a:cubicBezTo>
                    <a:pt x="1169" y="5"/>
                    <a:pt x="1162" y="0"/>
                    <a:pt x="1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8"/>
            <p:cNvSpPr/>
            <p:nvPr/>
          </p:nvSpPr>
          <p:spPr>
            <a:xfrm>
              <a:off x="7947717" y="3253271"/>
              <a:ext cx="1765" cy="1312"/>
            </a:xfrm>
            <a:custGeom>
              <a:avLst/>
              <a:gdLst/>
              <a:ahLst/>
              <a:cxnLst/>
              <a:rect l="l" t="t" r="r" b="b"/>
              <a:pathLst>
                <a:path w="39" h="29" extrusionOk="0">
                  <a:moveTo>
                    <a:pt x="20" y="1"/>
                  </a:moveTo>
                  <a:cubicBezTo>
                    <a:pt x="0" y="1"/>
                    <a:pt x="0" y="28"/>
                    <a:pt x="20" y="28"/>
                  </a:cubicBezTo>
                  <a:cubicBezTo>
                    <a:pt x="39" y="28"/>
                    <a:pt x="39" y="1"/>
                    <a:pt x="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8"/>
            <p:cNvSpPr/>
            <p:nvPr/>
          </p:nvSpPr>
          <p:spPr>
            <a:xfrm>
              <a:off x="7947310" y="3253271"/>
              <a:ext cx="2172" cy="1719"/>
            </a:xfrm>
            <a:custGeom>
              <a:avLst/>
              <a:gdLst/>
              <a:ahLst/>
              <a:cxnLst/>
              <a:rect l="l" t="t" r="r" b="b"/>
              <a:pathLst>
                <a:path w="48" h="38" extrusionOk="0">
                  <a:moveTo>
                    <a:pt x="18" y="1"/>
                  </a:moveTo>
                  <a:cubicBezTo>
                    <a:pt x="0" y="1"/>
                    <a:pt x="0" y="37"/>
                    <a:pt x="18" y="37"/>
                  </a:cubicBezTo>
                  <a:cubicBezTo>
                    <a:pt x="48" y="37"/>
                    <a:pt x="48" y="1"/>
                    <a:pt x="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8"/>
            <p:cNvSpPr/>
            <p:nvPr/>
          </p:nvSpPr>
          <p:spPr>
            <a:xfrm>
              <a:off x="7884774" y="3294358"/>
              <a:ext cx="64934" cy="145026"/>
            </a:xfrm>
            <a:custGeom>
              <a:avLst/>
              <a:gdLst/>
              <a:ahLst/>
              <a:cxnLst/>
              <a:rect l="l" t="t" r="r" b="b"/>
              <a:pathLst>
                <a:path w="1435" h="3205" extrusionOk="0">
                  <a:moveTo>
                    <a:pt x="1428" y="1"/>
                  </a:moveTo>
                  <a:cubicBezTo>
                    <a:pt x="1425" y="1"/>
                    <a:pt x="1421" y="3"/>
                    <a:pt x="1421" y="8"/>
                  </a:cubicBezTo>
                  <a:cubicBezTo>
                    <a:pt x="1316" y="1187"/>
                    <a:pt x="807" y="2281"/>
                    <a:pt x="14" y="3148"/>
                  </a:cubicBezTo>
                  <a:cubicBezTo>
                    <a:pt x="0" y="3171"/>
                    <a:pt x="19" y="3205"/>
                    <a:pt x="42" y="3205"/>
                  </a:cubicBezTo>
                  <a:cubicBezTo>
                    <a:pt x="49" y="3205"/>
                    <a:pt x="55" y="3202"/>
                    <a:pt x="62" y="3196"/>
                  </a:cubicBezTo>
                  <a:cubicBezTo>
                    <a:pt x="864" y="2329"/>
                    <a:pt x="1344" y="1176"/>
                    <a:pt x="1430" y="8"/>
                  </a:cubicBezTo>
                  <a:cubicBezTo>
                    <a:pt x="1434" y="3"/>
                    <a:pt x="1432" y="1"/>
                    <a:pt x="14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8"/>
            <p:cNvSpPr/>
            <p:nvPr/>
          </p:nvSpPr>
          <p:spPr>
            <a:xfrm>
              <a:off x="7893643" y="3151594"/>
              <a:ext cx="252224" cy="77378"/>
            </a:xfrm>
            <a:custGeom>
              <a:avLst/>
              <a:gdLst/>
              <a:ahLst/>
              <a:cxnLst/>
              <a:rect l="l" t="t" r="r" b="b"/>
              <a:pathLst>
                <a:path w="5574" h="1710" extrusionOk="0">
                  <a:moveTo>
                    <a:pt x="592" y="173"/>
                  </a:moveTo>
                  <a:cubicBezTo>
                    <a:pt x="645" y="185"/>
                    <a:pt x="698" y="197"/>
                    <a:pt x="751" y="210"/>
                  </a:cubicBezTo>
                  <a:cubicBezTo>
                    <a:pt x="978" y="267"/>
                    <a:pt x="1195" y="369"/>
                    <a:pt x="1412" y="464"/>
                  </a:cubicBezTo>
                  <a:cubicBezTo>
                    <a:pt x="1554" y="525"/>
                    <a:pt x="1694" y="552"/>
                    <a:pt x="1841" y="552"/>
                  </a:cubicBezTo>
                  <a:cubicBezTo>
                    <a:pt x="1901" y="552"/>
                    <a:pt x="1963" y="547"/>
                    <a:pt x="2026" y="539"/>
                  </a:cubicBezTo>
                  <a:cubicBezTo>
                    <a:pt x="2205" y="519"/>
                    <a:pt x="2380" y="499"/>
                    <a:pt x="2557" y="499"/>
                  </a:cubicBezTo>
                  <a:cubicBezTo>
                    <a:pt x="2631" y="499"/>
                    <a:pt x="2705" y="503"/>
                    <a:pt x="2780" y="511"/>
                  </a:cubicBezTo>
                  <a:cubicBezTo>
                    <a:pt x="3271" y="559"/>
                    <a:pt x="3733" y="776"/>
                    <a:pt x="4177" y="982"/>
                  </a:cubicBezTo>
                  <a:cubicBezTo>
                    <a:pt x="4504" y="1143"/>
                    <a:pt x="4836" y="1302"/>
                    <a:pt x="5190" y="1412"/>
                  </a:cubicBezTo>
                  <a:lnTo>
                    <a:pt x="5190" y="1412"/>
                  </a:lnTo>
                  <a:cubicBezTo>
                    <a:pt x="4802" y="1391"/>
                    <a:pt x="4424" y="1307"/>
                    <a:pt x="4064" y="1152"/>
                  </a:cubicBezTo>
                  <a:cubicBezTo>
                    <a:pt x="3846" y="1068"/>
                    <a:pt x="3649" y="973"/>
                    <a:pt x="3432" y="908"/>
                  </a:cubicBezTo>
                  <a:cubicBezTo>
                    <a:pt x="3253" y="849"/>
                    <a:pt x="3074" y="829"/>
                    <a:pt x="2886" y="829"/>
                  </a:cubicBezTo>
                  <a:cubicBezTo>
                    <a:pt x="2835" y="829"/>
                    <a:pt x="2784" y="830"/>
                    <a:pt x="2732" y="833"/>
                  </a:cubicBezTo>
                  <a:cubicBezTo>
                    <a:pt x="2488" y="833"/>
                    <a:pt x="2262" y="822"/>
                    <a:pt x="2026" y="747"/>
                  </a:cubicBezTo>
                  <a:cubicBezTo>
                    <a:pt x="1809" y="672"/>
                    <a:pt x="1600" y="559"/>
                    <a:pt x="1394" y="464"/>
                  </a:cubicBezTo>
                  <a:cubicBezTo>
                    <a:pt x="1133" y="345"/>
                    <a:pt x="862" y="257"/>
                    <a:pt x="592" y="173"/>
                  </a:cubicBezTo>
                  <a:close/>
                  <a:moveTo>
                    <a:pt x="209" y="103"/>
                  </a:moveTo>
                  <a:lnTo>
                    <a:pt x="209" y="103"/>
                  </a:lnTo>
                  <a:cubicBezTo>
                    <a:pt x="622" y="214"/>
                    <a:pt x="1032" y="367"/>
                    <a:pt x="1422" y="550"/>
                  </a:cubicBezTo>
                  <a:cubicBezTo>
                    <a:pt x="1621" y="634"/>
                    <a:pt x="1809" y="738"/>
                    <a:pt x="2008" y="812"/>
                  </a:cubicBezTo>
                  <a:cubicBezTo>
                    <a:pt x="2200" y="878"/>
                    <a:pt x="2391" y="901"/>
                    <a:pt x="2594" y="901"/>
                  </a:cubicBezTo>
                  <a:cubicBezTo>
                    <a:pt x="2631" y="901"/>
                    <a:pt x="2668" y="900"/>
                    <a:pt x="2705" y="899"/>
                  </a:cubicBezTo>
                  <a:cubicBezTo>
                    <a:pt x="2941" y="899"/>
                    <a:pt x="3176" y="899"/>
                    <a:pt x="3412" y="973"/>
                  </a:cubicBezTo>
                  <a:cubicBezTo>
                    <a:pt x="3638" y="1039"/>
                    <a:pt x="3856" y="1152"/>
                    <a:pt x="4073" y="1238"/>
                  </a:cubicBezTo>
                  <a:cubicBezTo>
                    <a:pt x="4429" y="1385"/>
                    <a:pt x="4816" y="1467"/>
                    <a:pt x="5204" y="1483"/>
                  </a:cubicBezTo>
                  <a:lnTo>
                    <a:pt x="5204" y="1483"/>
                  </a:lnTo>
                  <a:cubicBezTo>
                    <a:pt x="5087" y="1508"/>
                    <a:pt x="4972" y="1540"/>
                    <a:pt x="4856" y="1569"/>
                  </a:cubicBezTo>
                  <a:cubicBezTo>
                    <a:pt x="4668" y="1622"/>
                    <a:pt x="4486" y="1646"/>
                    <a:pt x="4297" y="1646"/>
                  </a:cubicBezTo>
                  <a:cubicBezTo>
                    <a:pt x="4221" y="1646"/>
                    <a:pt x="4143" y="1642"/>
                    <a:pt x="4064" y="1634"/>
                  </a:cubicBezTo>
                  <a:cubicBezTo>
                    <a:pt x="3582" y="1587"/>
                    <a:pt x="3102" y="1465"/>
                    <a:pt x="2640" y="1322"/>
                  </a:cubicBezTo>
                  <a:cubicBezTo>
                    <a:pt x="2178" y="1182"/>
                    <a:pt x="1725" y="991"/>
                    <a:pt x="1299" y="776"/>
                  </a:cubicBezTo>
                  <a:cubicBezTo>
                    <a:pt x="1082" y="663"/>
                    <a:pt x="885" y="550"/>
                    <a:pt x="677" y="416"/>
                  </a:cubicBezTo>
                  <a:cubicBezTo>
                    <a:pt x="517" y="323"/>
                    <a:pt x="365" y="212"/>
                    <a:pt x="209" y="103"/>
                  </a:cubicBezTo>
                  <a:close/>
                  <a:moveTo>
                    <a:pt x="45" y="0"/>
                  </a:moveTo>
                  <a:cubicBezTo>
                    <a:pt x="21" y="0"/>
                    <a:pt x="0" y="32"/>
                    <a:pt x="27" y="59"/>
                  </a:cubicBezTo>
                  <a:cubicBezTo>
                    <a:pt x="384" y="360"/>
                    <a:pt x="808" y="606"/>
                    <a:pt x="1234" y="822"/>
                  </a:cubicBezTo>
                  <a:cubicBezTo>
                    <a:pt x="1668" y="1048"/>
                    <a:pt x="2121" y="1229"/>
                    <a:pt x="2583" y="1379"/>
                  </a:cubicBezTo>
                  <a:cubicBezTo>
                    <a:pt x="3045" y="1521"/>
                    <a:pt x="3516" y="1625"/>
                    <a:pt x="3998" y="1691"/>
                  </a:cubicBezTo>
                  <a:cubicBezTo>
                    <a:pt x="4088" y="1703"/>
                    <a:pt x="4175" y="1709"/>
                    <a:pt x="4262" y="1709"/>
                  </a:cubicBezTo>
                  <a:cubicBezTo>
                    <a:pt x="4431" y="1709"/>
                    <a:pt x="4597" y="1687"/>
                    <a:pt x="4770" y="1643"/>
                  </a:cubicBezTo>
                  <a:cubicBezTo>
                    <a:pt x="4982" y="1597"/>
                    <a:pt x="5192" y="1524"/>
                    <a:pt x="5408" y="1484"/>
                  </a:cubicBezTo>
                  <a:lnTo>
                    <a:pt x="5408" y="1484"/>
                  </a:lnTo>
                  <a:cubicBezTo>
                    <a:pt x="5425" y="1484"/>
                    <a:pt x="5443" y="1483"/>
                    <a:pt x="5461" y="1483"/>
                  </a:cubicBezTo>
                  <a:cubicBezTo>
                    <a:pt x="5471" y="1483"/>
                    <a:pt x="5479" y="1478"/>
                    <a:pt x="5484" y="1472"/>
                  </a:cubicBezTo>
                  <a:lnTo>
                    <a:pt x="5484" y="1472"/>
                  </a:lnTo>
                  <a:cubicBezTo>
                    <a:pt x="5504" y="1469"/>
                    <a:pt x="5524" y="1467"/>
                    <a:pt x="5545" y="1465"/>
                  </a:cubicBezTo>
                  <a:cubicBezTo>
                    <a:pt x="5571" y="1465"/>
                    <a:pt x="5574" y="1434"/>
                    <a:pt x="5553" y="1434"/>
                  </a:cubicBezTo>
                  <a:cubicBezTo>
                    <a:pt x="5550" y="1434"/>
                    <a:pt x="5548" y="1434"/>
                    <a:pt x="5545" y="1435"/>
                  </a:cubicBezTo>
                  <a:cubicBezTo>
                    <a:pt x="5527" y="1436"/>
                    <a:pt x="5509" y="1437"/>
                    <a:pt x="5492" y="1438"/>
                  </a:cubicBezTo>
                  <a:lnTo>
                    <a:pt x="5492" y="1438"/>
                  </a:lnTo>
                  <a:cubicBezTo>
                    <a:pt x="5489" y="1428"/>
                    <a:pt x="5482" y="1420"/>
                    <a:pt x="5470" y="1417"/>
                  </a:cubicBezTo>
                  <a:cubicBezTo>
                    <a:pt x="4535" y="1229"/>
                    <a:pt x="3772" y="586"/>
                    <a:pt x="2819" y="455"/>
                  </a:cubicBezTo>
                  <a:cubicBezTo>
                    <a:pt x="2721" y="437"/>
                    <a:pt x="2622" y="429"/>
                    <a:pt x="2523" y="429"/>
                  </a:cubicBezTo>
                  <a:cubicBezTo>
                    <a:pt x="2410" y="429"/>
                    <a:pt x="2297" y="439"/>
                    <a:pt x="2187" y="455"/>
                  </a:cubicBezTo>
                  <a:cubicBezTo>
                    <a:pt x="2065" y="473"/>
                    <a:pt x="1931" y="502"/>
                    <a:pt x="1809" y="502"/>
                  </a:cubicBezTo>
                  <a:cubicBezTo>
                    <a:pt x="1677" y="502"/>
                    <a:pt x="1555" y="455"/>
                    <a:pt x="1431" y="407"/>
                  </a:cubicBezTo>
                  <a:cubicBezTo>
                    <a:pt x="1215" y="323"/>
                    <a:pt x="1016" y="228"/>
                    <a:pt x="799" y="163"/>
                  </a:cubicBezTo>
                  <a:cubicBezTo>
                    <a:pt x="596" y="106"/>
                    <a:pt x="387" y="77"/>
                    <a:pt x="183" y="45"/>
                  </a:cubicBezTo>
                  <a:lnTo>
                    <a:pt x="183" y="45"/>
                  </a:lnTo>
                  <a:cubicBezTo>
                    <a:pt x="146" y="33"/>
                    <a:pt x="109" y="21"/>
                    <a:pt x="72" y="8"/>
                  </a:cubicBezTo>
                  <a:lnTo>
                    <a:pt x="72" y="8"/>
                  </a:lnTo>
                  <a:cubicBezTo>
                    <a:pt x="69" y="6"/>
                    <a:pt x="66" y="4"/>
                    <a:pt x="63" y="2"/>
                  </a:cubicBezTo>
                  <a:cubicBezTo>
                    <a:pt x="63" y="3"/>
                    <a:pt x="62" y="4"/>
                    <a:pt x="62" y="5"/>
                  </a:cubicBezTo>
                  <a:lnTo>
                    <a:pt x="62" y="5"/>
                  </a:lnTo>
                  <a:cubicBezTo>
                    <a:pt x="59" y="4"/>
                    <a:pt x="57" y="3"/>
                    <a:pt x="54" y="2"/>
                  </a:cubicBezTo>
                  <a:cubicBezTo>
                    <a:pt x="51" y="1"/>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8"/>
            <p:cNvSpPr/>
            <p:nvPr/>
          </p:nvSpPr>
          <p:spPr>
            <a:xfrm>
              <a:off x="7892693" y="3157748"/>
              <a:ext cx="250504" cy="98283"/>
            </a:xfrm>
            <a:custGeom>
              <a:avLst/>
              <a:gdLst/>
              <a:ahLst/>
              <a:cxnLst/>
              <a:rect l="l" t="t" r="r" b="b"/>
              <a:pathLst>
                <a:path w="5536" h="2172" extrusionOk="0">
                  <a:moveTo>
                    <a:pt x="33" y="0"/>
                  </a:moveTo>
                  <a:cubicBezTo>
                    <a:pt x="17" y="0"/>
                    <a:pt x="0" y="12"/>
                    <a:pt x="0" y="36"/>
                  </a:cubicBezTo>
                  <a:cubicBezTo>
                    <a:pt x="57" y="479"/>
                    <a:pt x="245" y="894"/>
                    <a:pt x="537" y="1233"/>
                  </a:cubicBezTo>
                  <a:cubicBezTo>
                    <a:pt x="858" y="1612"/>
                    <a:pt x="1273" y="1847"/>
                    <a:pt x="1746" y="1969"/>
                  </a:cubicBezTo>
                  <a:cubicBezTo>
                    <a:pt x="2029" y="2044"/>
                    <a:pt x="2330" y="2101"/>
                    <a:pt x="2613" y="2148"/>
                  </a:cubicBezTo>
                  <a:cubicBezTo>
                    <a:pt x="2728" y="2164"/>
                    <a:pt x="2842" y="2172"/>
                    <a:pt x="2957" y="2172"/>
                  </a:cubicBezTo>
                  <a:cubicBezTo>
                    <a:pt x="3125" y="2172"/>
                    <a:pt x="3294" y="2155"/>
                    <a:pt x="3462" y="2121"/>
                  </a:cubicBezTo>
                  <a:cubicBezTo>
                    <a:pt x="3963" y="2026"/>
                    <a:pt x="4481" y="1922"/>
                    <a:pt x="4952" y="1716"/>
                  </a:cubicBezTo>
                  <a:cubicBezTo>
                    <a:pt x="5160" y="1621"/>
                    <a:pt x="5348" y="1498"/>
                    <a:pt x="5527" y="1347"/>
                  </a:cubicBezTo>
                  <a:cubicBezTo>
                    <a:pt x="5535" y="1340"/>
                    <a:pt x="5527" y="1334"/>
                    <a:pt x="5519" y="1334"/>
                  </a:cubicBezTo>
                  <a:cubicBezTo>
                    <a:pt x="5515" y="1334"/>
                    <a:pt x="5512" y="1335"/>
                    <a:pt x="5509" y="1338"/>
                  </a:cubicBezTo>
                  <a:cubicBezTo>
                    <a:pt x="5095" y="1677"/>
                    <a:pt x="4565" y="1829"/>
                    <a:pt x="4055" y="1942"/>
                  </a:cubicBezTo>
                  <a:cubicBezTo>
                    <a:pt x="3772" y="2008"/>
                    <a:pt x="3489" y="2073"/>
                    <a:pt x="3197" y="2101"/>
                  </a:cubicBezTo>
                  <a:cubicBezTo>
                    <a:pt x="3127" y="2109"/>
                    <a:pt x="3058" y="2113"/>
                    <a:pt x="2988" y="2113"/>
                  </a:cubicBezTo>
                  <a:cubicBezTo>
                    <a:pt x="2750" y="2113"/>
                    <a:pt x="2514" y="2068"/>
                    <a:pt x="2273" y="2017"/>
                  </a:cubicBezTo>
                  <a:cubicBezTo>
                    <a:pt x="1990" y="1960"/>
                    <a:pt x="1707" y="1904"/>
                    <a:pt x="1433" y="1800"/>
                  </a:cubicBezTo>
                  <a:cubicBezTo>
                    <a:pt x="1198" y="1704"/>
                    <a:pt x="990" y="1564"/>
                    <a:pt x="802" y="1403"/>
                  </a:cubicBezTo>
                  <a:cubicBezTo>
                    <a:pt x="444" y="1082"/>
                    <a:pt x="197" y="649"/>
                    <a:pt x="93" y="187"/>
                  </a:cubicBezTo>
                  <a:cubicBezTo>
                    <a:pt x="84" y="140"/>
                    <a:pt x="75" y="83"/>
                    <a:pt x="66" y="36"/>
                  </a:cubicBezTo>
                  <a:cubicBezTo>
                    <a:pt x="66" y="12"/>
                    <a:pt x="49" y="0"/>
                    <a:pt x="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7" name="Google Shape;207;p8"/>
          <p:cNvSpPr/>
          <p:nvPr/>
        </p:nvSpPr>
        <p:spPr>
          <a:xfrm rot="10391923">
            <a:off x="5235053" y="4545559"/>
            <a:ext cx="1989926" cy="903052"/>
          </a:xfrm>
          <a:custGeom>
            <a:avLst/>
            <a:gdLst/>
            <a:ahLst/>
            <a:cxnLst/>
            <a:rect l="l" t="t" r="r" b="b"/>
            <a:pathLst>
              <a:path w="9934" h="4508" extrusionOk="0">
                <a:moveTo>
                  <a:pt x="370" y="1"/>
                </a:moveTo>
                <a:cubicBezTo>
                  <a:pt x="353" y="1"/>
                  <a:pt x="335" y="8"/>
                  <a:pt x="319" y="26"/>
                </a:cubicBezTo>
                <a:cubicBezTo>
                  <a:pt x="104" y="261"/>
                  <a:pt x="0" y="574"/>
                  <a:pt x="36" y="895"/>
                </a:cubicBezTo>
                <a:cubicBezTo>
                  <a:pt x="84" y="1244"/>
                  <a:pt x="349" y="1479"/>
                  <a:pt x="453" y="1801"/>
                </a:cubicBezTo>
                <a:cubicBezTo>
                  <a:pt x="659" y="2423"/>
                  <a:pt x="93" y="2969"/>
                  <a:pt x="170" y="3601"/>
                </a:cubicBezTo>
                <a:cubicBezTo>
                  <a:pt x="269" y="4311"/>
                  <a:pt x="1007" y="4508"/>
                  <a:pt x="1622" y="4508"/>
                </a:cubicBezTo>
                <a:cubicBezTo>
                  <a:pt x="1654" y="4508"/>
                  <a:pt x="1685" y="4507"/>
                  <a:pt x="1716" y="4506"/>
                </a:cubicBezTo>
                <a:cubicBezTo>
                  <a:pt x="2425" y="4479"/>
                  <a:pt x="3197" y="4337"/>
                  <a:pt x="3811" y="3970"/>
                </a:cubicBezTo>
                <a:cubicBezTo>
                  <a:pt x="4245" y="3714"/>
                  <a:pt x="4508" y="3252"/>
                  <a:pt x="4934" y="2989"/>
                </a:cubicBezTo>
                <a:cubicBezTo>
                  <a:pt x="5187" y="2830"/>
                  <a:pt x="5470" y="2784"/>
                  <a:pt x="5764" y="2784"/>
                </a:cubicBezTo>
                <a:cubicBezTo>
                  <a:pt x="6156" y="2784"/>
                  <a:pt x="6567" y="2866"/>
                  <a:pt x="6946" y="2866"/>
                </a:cubicBezTo>
                <a:cubicBezTo>
                  <a:pt x="6971" y="2866"/>
                  <a:pt x="6995" y="2866"/>
                  <a:pt x="7019" y="2865"/>
                </a:cubicBezTo>
                <a:cubicBezTo>
                  <a:pt x="8142" y="2847"/>
                  <a:pt x="9397" y="2337"/>
                  <a:pt x="9906" y="1271"/>
                </a:cubicBezTo>
                <a:cubicBezTo>
                  <a:pt x="9933" y="1201"/>
                  <a:pt x="9871" y="1119"/>
                  <a:pt x="9806" y="1119"/>
                </a:cubicBezTo>
                <a:cubicBezTo>
                  <a:pt x="9785" y="1119"/>
                  <a:pt x="9764" y="1128"/>
                  <a:pt x="9745" y="1149"/>
                </a:cubicBezTo>
                <a:cubicBezTo>
                  <a:pt x="8944" y="2129"/>
                  <a:pt x="7707" y="2573"/>
                  <a:pt x="6471" y="2582"/>
                </a:cubicBezTo>
                <a:cubicBezTo>
                  <a:pt x="5849" y="2593"/>
                  <a:pt x="5264" y="2537"/>
                  <a:pt x="4746" y="2942"/>
                </a:cubicBezTo>
                <a:cubicBezTo>
                  <a:pt x="4377" y="3216"/>
                  <a:pt x="4123" y="3612"/>
                  <a:pt x="3727" y="3848"/>
                </a:cubicBezTo>
                <a:cubicBezTo>
                  <a:pt x="3237" y="4131"/>
                  <a:pt x="2631" y="4290"/>
                  <a:pt x="2054" y="4290"/>
                </a:cubicBezTo>
                <a:cubicBezTo>
                  <a:pt x="1940" y="4290"/>
                  <a:pt x="1827" y="4284"/>
                  <a:pt x="1716" y="4271"/>
                </a:cubicBezTo>
                <a:cubicBezTo>
                  <a:pt x="1424" y="4235"/>
                  <a:pt x="1132" y="4158"/>
                  <a:pt x="906" y="3979"/>
                </a:cubicBezTo>
                <a:cubicBezTo>
                  <a:pt x="707" y="3827"/>
                  <a:pt x="623" y="3621"/>
                  <a:pt x="623" y="3374"/>
                </a:cubicBezTo>
                <a:cubicBezTo>
                  <a:pt x="632" y="2838"/>
                  <a:pt x="915" y="2337"/>
                  <a:pt x="697" y="1801"/>
                </a:cubicBezTo>
                <a:cubicBezTo>
                  <a:pt x="584" y="1518"/>
                  <a:pt x="331" y="1318"/>
                  <a:pt x="236" y="1035"/>
                </a:cubicBezTo>
                <a:cubicBezTo>
                  <a:pt x="141" y="725"/>
                  <a:pt x="227" y="374"/>
                  <a:pt x="433" y="130"/>
                </a:cubicBezTo>
                <a:cubicBezTo>
                  <a:pt x="476" y="79"/>
                  <a:pt x="426" y="1"/>
                  <a:pt x="3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208"/>
        <p:cNvGrpSpPr/>
        <p:nvPr/>
      </p:nvGrpSpPr>
      <p:grpSpPr>
        <a:xfrm>
          <a:off x="0" y="0"/>
          <a:ext cx="0" cy="0"/>
          <a:chOff x="0" y="0"/>
          <a:chExt cx="0" cy="0"/>
        </a:xfrm>
      </p:grpSpPr>
      <p:sp>
        <p:nvSpPr>
          <p:cNvPr id="209" name="Google Shape;209;p9"/>
          <p:cNvSpPr txBox="1">
            <a:spLocks noGrp="1"/>
          </p:cNvSpPr>
          <p:nvPr>
            <p:ph type="title"/>
          </p:nvPr>
        </p:nvSpPr>
        <p:spPr>
          <a:xfrm>
            <a:off x="2241425" y="1293100"/>
            <a:ext cx="4661100" cy="841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10" name="Google Shape;210;p9"/>
          <p:cNvSpPr txBox="1">
            <a:spLocks noGrp="1"/>
          </p:cNvSpPr>
          <p:nvPr>
            <p:ph type="subTitle" idx="1"/>
          </p:nvPr>
        </p:nvSpPr>
        <p:spPr>
          <a:xfrm>
            <a:off x="2241475" y="2168600"/>
            <a:ext cx="4661100" cy="1681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grpSp>
        <p:nvGrpSpPr>
          <p:cNvPr id="211" name="Google Shape;211;p9"/>
          <p:cNvGrpSpPr/>
          <p:nvPr/>
        </p:nvGrpSpPr>
        <p:grpSpPr>
          <a:xfrm rot="10800000" flipH="1">
            <a:off x="-580259" y="-786734"/>
            <a:ext cx="10727087" cy="7124594"/>
            <a:chOff x="-580259" y="-1164398"/>
            <a:chExt cx="10727087" cy="7124594"/>
          </a:xfrm>
        </p:grpSpPr>
        <p:sp>
          <p:nvSpPr>
            <p:cNvPr id="212" name="Google Shape;212;p9"/>
            <p:cNvSpPr/>
            <p:nvPr/>
          </p:nvSpPr>
          <p:spPr>
            <a:xfrm rot="10800000">
              <a:off x="6641983" y="3286051"/>
              <a:ext cx="2857207" cy="2210187"/>
            </a:xfrm>
            <a:custGeom>
              <a:avLst/>
              <a:gdLst/>
              <a:ahLst/>
              <a:cxnLst/>
              <a:rect l="l" t="t" r="r" b="b"/>
              <a:pathLst>
                <a:path w="20162" h="15596" extrusionOk="0">
                  <a:moveTo>
                    <a:pt x="5175" y="1"/>
                  </a:moveTo>
                  <a:cubicBezTo>
                    <a:pt x="3692" y="1"/>
                    <a:pt x="2200" y="680"/>
                    <a:pt x="1293" y="1858"/>
                  </a:cubicBezTo>
                  <a:cubicBezTo>
                    <a:pt x="540" y="2838"/>
                    <a:pt x="191" y="4075"/>
                    <a:pt x="96" y="5311"/>
                  </a:cubicBezTo>
                  <a:cubicBezTo>
                    <a:pt x="1" y="6536"/>
                    <a:pt x="143" y="7772"/>
                    <a:pt x="284" y="8990"/>
                  </a:cubicBezTo>
                  <a:cubicBezTo>
                    <a:pt x="435" y="10235"/>
                    <a:pt x="576" y="11481"/>
                    <a:pt x="718" y="12717"/>
                  </a:cubicBezTo>
                  <a:cubicBezTo>
                    <a:pt x="766" y="13131"/>
                    <a:pt x="823" y="13555"/>
                    <a:pt x="1040" y="13906"/>
                  </a:cubicBezTo>
                  <a:cubicBezTo>
                    <a:pt x="1198" y="14159"/>
                    <a:pt x="1436" y="14359"/>
                    <a:pt x="1681" y="14537"/>
                  </a:cubicBezTo>
                  <a:cubicBezTo>
                    <a:pt x="2473" y="15113"/>
                    <a:pt x="3397" y="15518"/>
                    <a:pt x="4368" y="15583"/>
                  </a:cubicBezTo>
                  <a:cubicBezTo>
                    <a:pt x="4469" y="15591"/>
                    <a:pt x="4570" y="15595"/>
                    <a:pt x="4672" y="15595"/>
                  </a:cubicBezTo>
                  <a:cubicBezTo>
                    <a:pt x="5547" y="15595"/>
                    <a:pt x="6423" y="15297"/>
                    <a:pt x="7058" y="14698"/>
                  </a:cubicBezTo>
                  <a:cubicBezTo>
                    <a:pt x="7964" y="13838"/>
                    <a:pt x="8256" y="12536"/>
                    <a:pt x="8426" y="11302"/>
                  </a:cubicBezTo>
                  <a:cubicBezTo>
                    <a:pt x="8586" y="10075"/>
                    <a:pt x="8691" y="8773"/>
                    <a:pt x="9349" y="7724"/>
                  </a:cubicBezTo>
                  <a:cubicBezTo>
                    <a:pt x="10153" y="6422"/>
                    <a:pt x="11700" y="5716"/>
                    <a:pt x="13228" y="5621"/>
                  </a:cubicBezTo>
                  <a:cubicBezTo>
                    <a:pt x="13370" y="5613"/>
                    <a:pt x="13513" y="5610"/>
                    <a:pt x="13655" y="5610"/>
                  </a:cubicBezTo>
                  <a:cubicBezTo>
                    <a:pt x="14206" y="5610"/>
                    <a:pt x="14757" y="5655"/>
                    <a:pt x="15304" y="5655"/>
                  </a:cubicBezTo>
                  <a:cubicBezTo>
                    <a:pt x="15677" y="5655"/>
                    <a:pt x="16049" y="5634"/>
                    <a:pt x="16416" y="5564"/>
                  </a:cubicBezTo>
                  <a:cubicBezTo>
                    <a:pt x="17643" y="5329"/>
                    <a:pt x="18793" y="4423"/>
                    <a:pt x="19633" y="3527"/>
                  </a:cubicBezTo>
                  <a:cubicBezTo>
                    <a:pt x="20048" y="3083"/>
                    <a:pt x="20161" y="2621"/>
                    <a:pt x="19878" y="2055"/>
                  </a:cubicBezTo>
                  <a:cubicBezTo>
                    <a:pt x="19594" y="1493"/>
                    <a:pt x="19089" y="1358"/>
                    <a:pt x="18529" y="1358"/>
                  </a:cubicBezTo>
                  <a:cubicBezTo>
                    <a:pt x="18403" y="1358"/>
                    <a:pt x="18274" y="1365"/>
                    <a:pt x="18144" y="1376"/>
                  </a:cubicBezTo>
                  <a:cubicBezTo>
                    <a:pt x="16520" y="1518"/>
                    <a:pt x="14917" y="1792"/>
                    <a:pt x="13294" y="1849"/>
                  </a:cubicBezTo>
                  <a:cubicBezTo>
                    <a:pt x="13069" y="1858"/>
                    <a:pt x="12843" y="1863"/>
                    <a:pt x="12617" y="1863"/>
                  </a:cubicBezTo>
                  <a:cubicBezTo>
                    <a:pt x="11213" y="1863"/>
                    <a:pt x="9804" y="1673"/>
                    <a:pt x="8521" y="1113"/>
                  </a:cubicBezTo>
                  <a:cubicBezTo>
                    <a:pt x="7916" y="839"/>
                    <a:pt x="7341" y="490"/>
                    <a:pt x="6718" y="264"/>
                  </a:cubicBezTo>
                  <a:cubicBezTo>
                    <a:pt x="6223" y="86"/>
                    <a:pt x="5699" y="1"/>
                    <a:pt x="51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9"/>
            <p:cNvSpPr/>
            <p:nvPr/>
          </p:nvSpPr>
          <p:spPr>
            <a:xfrm>
              <a:off x="6462576" y="-650276"/>
              <a:ext cx="1102755" cy="1117594"/>
            </a:xfrm>
            <a:custGeom>
              <a:avLst/>
              <a:gdLst/>
              <a:ahLst/>
              <a:cxnLst/>
              <a:rect l="l" t="t" r="r" b="b"/>
              <a:pathLst>
                <a:path w="5659" h="5735" extrusionOk="0">
                  <a:moveTo>
                    <a:pt x="1484" y="0"/>
                  </a:moveTo>
                  <a:cubicBezTo>
                    <a:pt x="531" y="0"/>
                    <a:pt x="1" y="785"/>
                    <a:pt x="281" y="1929"/>
                  </a:cubicBezTo>
                  <a:cubicBezTo>
                    <a:pt x="621" y="3308"/>
                    <a:pt x="772" y="3808"/>
                    <a:pt x="1556" y="4959"/>
                  </a:cubicBezTo>
                  <a:cubicBezTo>
                    <a:pt x="1900" y="5462"/>
                    <a:pt x="2228" y="5734"/>
                    <a:pt x="2682" y="5734"/>
                  </a:cubicBezTo>
                  <a:cubicBezTo>
                    <a:pt x="2739" y="5734"/>
                    <a:pt x="2797" y="5730"/>
                    <a:pt x="2858" y="5722"/>
                  </a:cubicBezTo>
                  <a:cubicBezTo>
                    <a:pt x="4017" y="5572"/>
                    <a:pt x="5047" y="4685"/>
                    <a:pt x="5452" y="3582"/>
                  </a:cubicBezTo>
                  <a:cubicBezTo>
                    <a:pt x="5584" y="3222"/>
                    <a:pt x="5659" y="2826"/>
                    <a:pt x="5593" y="2450"/>
                  </a:cubicBezTo>
                  <a:cubicBezTo>
                    <a:pt x="5489" y="1872"/>
                    <a:pt x="5074" y="1383"/>
                    <a:pt x="4574" y="1053"/>
                  </a:cubicBezTo>
                  <a:cubicBezTo>
                    <a:pt x="4085" y="731"/>
                    <a:pt x="3519" y="552"/>
                    <a:pt x="2953" y="374"/>
                  </a:cubicBezTo>
                  <a:cubicBezTo>
                    <a:pt x="2679" y="288"/>
                    <a:pt x="2414" y="204"/>
                    <a:pt x="2140" y="109"/>
                  </a:cubicBezTo>
                  <a:cubicBezTo>
                    <a:pt x="1905" y="35"/>
                    <a:pt x="1685" y="0"/>
                    <a:pt x="148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9"/>
            <p:cNvSpPr/>
            <p:nvPr/>
          </p:nvSpPr>
          <p:spPr>
            <a:xfrm rot="10800000">
              <a:off x="970891" y="-746071"/>
              <a:ext cx="1837034" cy="1111871"/>
            </a:xfrm>
            <a:custGeom>
              <a:avLst/>
              <a:gdLst/>
              <a:ahLst/>
              <a:cxnLst/>
              <a:rect l="l" t="t" r="r" b="b"/>
              <a:pathLst>
                <a:path w="13369" h="9743" extrusionOk="0">
                  <a:moveTo>
                    <a:pt x="3842" y="0"/>
                  </a:moveTo>
                  <a:cubicBezTo>
                    <a:pt x="2949" y="0"/>
                    <a:pt x="1884" y="226"/>
                    <a:pt x="1255" y="771"/>
                  </a:cubicBezTo>
                  <a:cubicBezTo>
                    <a:pt x="510" y="1421"/>
                    <a:pt x="0" y="2761"/>
                    <a:pt x="417" y="3706"/>
                  </a:cubicBezTo>
                  <a:cubicBezTo>
                    <a:pt x="623" y="4186"/>
                    <a:pt x="1040" y="4543"/>
                    <a:pt x="1436" y="4894"/>
                  </a:cubicBezTo>
                  <a:cubicBezTo>
                    <a:pt x="2161" y="5535"/>
                    <a:pt x="2860" y="6223"/>
                    <a:pt x="3530" y="6932"/>
                  </a:cubicBezTo>
                  <a:cubicBezTo>
                    <a:pt x="4153" y="7582"/>
                    <a:pt x="4737" y="8252"/>
                    <a:pt x="5455" y="8800"/>
                  </a:cubicBezTo>
                  <a:cubicBezTo>
                    <a:pt x="6161" y="9337"/>
                    <a:pt x="7019" y="9742"/>
                    <a:pt x="7907" y="9742"/>
                  </a:cubicBezTo>
                  <a:cubicBezTo>
                    <a:pt x="7927" y="9742"/>
                    <a:pt x="7946" y="9743"/>
                    <a:pt x="7966" y="9743"/>
                  </a:cubicBezTo>
                  <a:cubicBezTo>
                    <a:pt x="8380" y="9743"/>
                    <a:pt x="8784" y="9653"/>
                    <a:pt x="9180" y="9545"/>
                  </a:cubicBezTo>
                  <a:cubicBezTo>
                    <a:pt x="9936" y="9337"/>
                    <a:pt x="10699" y="9035"/>
                    <a:pt x="11256" y="8478"/>
                  </a:cubicBezTo>
                  <a:cubicBezTo>
                    <a:pt x="11795" y="7921"/>
                    <a:pt x="12087" y="7177"/>
                    <a:pt x="12361" y="6459"/>
                  </a:cubicBezTo>
                  <a:cubicBezTo>
                    <a:pt x="12737" y="5469"/>
                    <a:pt x="13115" y="4478"/>
                    <a:pt x="13275" y="3432"/>
                  </a:cubicBezTo>
                  <a:cubicBezTo>
                    <a:pt x="13368" y="2789"/>
                    <a:pt x="13359" y="2073"/>
                    <a:pt x="12983" y="1543"/>
                  </a:cubicBezTo>
                  <a:cubicBezTo>
                    <a:pt x="12551" y="940"/>
                    <a:pt x="11781" y="569"/>
                    <a:pt x="11038" y="569"/>
                  </a:cubicBezTo>
                  <a:cubicBezTo>
                    <a:pt x="11003" y="569"/>
                    <a:pt x="10969" y="570"/>
                    <a:pt x="10934" y="572"/>
                  </a:cubicBezTo>
                  <a:cubicBezTo>
                    <a:pt x="10680" y="585"/>
                    <a:pt x="10423" y="591"/>
                    <a:pt x="10163" y="591"/>
                  </a:cubicBezTo>
                  <a:cubicBezTo>
                    <a:pt x="8359" y="591"/>
                    <a:pt x="6422" y="298"/>
                    <a:pt x="4425" y="35"/>
                  </a:cubicBezTo>
                  <a:cubicBezTo>
                    <a:pt x="4244" y="12"/>
                    <a:pt x="4048" y="0"/>
                    <a:pt x="38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9"/>
            <p:cNvSpPr/>
            <p:nvPr/>
          </p:nvSpPr>
          <p:spPr>
            <a:xfrm rot="4307932">
              <a:off x="-138815" y="4193892"/>
              <a:ext cx="1306322" cy="1746211"/>
            </a:xfrm>
            <a:custGeom>
              <a:avLst/>
              <a:gdLst/>
              <a:ahLst/>
              <a:cxnLst/>
              <a:rect l="l" t="t" r="r" b="b"/>
              <a:pathLst>
                <a:path w="7243" h="9682" extrusionOk="0">
                  <a:moveTo>
                    <a:pt x="5047" y="1"/>
                  </a:moveTo>
                  <a:cubicBezTo>
                    <a:pt x="4909" y="1"/>
                    <a:pt x="4768" y="8"/>
                    <a:pt x="4624" y="22"/>
                  </a:cubicBezTo>
                  <a:cubicBezTo>
                    <a:pt x="3710" y="127"/>
                    <a:pt x="2849" y="532"/>
                    <a:pt x="2068" y="1012"/>
                  </a:cubicBezTo>
                  <a:cubicBezTo>
                    <a:pt x="1199" y="1542"/>
                    <a:pt x="323" y="2266"/>
                    <a:pt x="162" y="3267"/>
                  </a:cubicBezTo>
                  <a:cubicBezTo>
                    <a:pt x="1" y="4342"/>
                    <a:pt x="1350" y="9023"/>
                    <a:pt x="2113" y="9466"/>
                  </a:cubicBezTo>
                  <a:cubicBezTo>
                    <a:pt x="2376" y="9617"/>
                    <a:pt x="2652" y="9681"/>
                    <a:pt x="2929" y="9681"/>
                  </a:cubicBezTo>
                  <a:cubicBezTo>
                    <a:pt x="3551" y="9681"/>
                    <a:pt x="4176" y="9360"/>
                    <a:pt x="4652" y="8975"/>
                  </a:cubicBezTo>
                  <a:cubicBezTo>
                    <a:pt x="5181" y="8549"/>
                    <a:pt x="5492" y="7927"/>
                    <a:pt x="5757" y="7304"/>
                  </a:cubicBezTo>
                  <a:cubicBezTo>
                    <a:pt x="6472" y="5606"/>
                    <a:pt x="6954" y="3776"/>
                    <a:pt x="7124" y="1938"/>
                  </a:cubicBezTo>
                  <a:cubicBezTo>
                    <a:pt x="7242" y="587"/>
                    <a:pt x="6284" y="1"/>
                    <a:pt x="504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9"/>
            <p:cNvSpPr/>
            <p:nvPr/>
          </p:nvSpPr>
          <p:spPr>
            <a:xfrm rot="-3599997">
              <a:off x="7665844" y="-985629"/>
              <a:ext cx="1860414" cy="2507254"/>
            </a:xfrm>
            <a:custGeom>
              <a:avLst/>
              <a:gdLst/>
              <a:ahLst/>
              <a:cxnLst/>
              <a:rect l="l" t="t" r="r" b="b"/>
              <a:pathLst>
                <a:path w="17418" h="23474" extrusionOk="0">
                  <a:moveTo>
                    <a:pt x="8822" y="1"/>
                  </a:moveTo>
                  <a:cubicBezTo>
                    <a:pt x="6841" y="1"/>
                    <a:pt x="5906" y="2974"/>
                    <a:pt x="4842" y="4728"/>
                  </a:cubicBezTo>
                  <a:cubicBezTo>
                    <a:pt x="4491" y="5313"/>
                    <a:pt x="4181" y="5953"/>
                    <a:pt x="4162" y="6633"/>
                  </a:cubicBezTo>
                  <a:cubicBezTo>
                    <a:pt x="4151" y="7359"/>
                    <a:pt x="4464" y="8048"/>
                    <a:pt x="4738" y="8718"/>
                  </a:cubicBezTo>
                  <a:cubicBezTo>
                    <a:pt x="5265" y="10049"/>
                    <a:pt x="5634" y="11539"/>
                    <a:pt x="5161" y="12879"/>
                  </a:cubicBezTo>
                  <a:cubicBezTo>
                    <a:pt x="4821" y="13860"/>
                    <a:pt x="4076" y="14643"/>
                    <a:pt x="3302" y="15332"/>
                  </a:cubicBezTo>
                  <a:cubicBezTo>
                    <a:pt x="2539" y="16020"/>
                    <a:pt x="1699" y="16661"/>
                    <a:pt x="1085" y="17501"/>
                  </a:cubicBezTo>
                  <a:cubicBezTo>
                    <a:pt x="397" y="18427"/>
                    <a:pt x="1" y="19604"/>
                    <a:pt x="614" y="20634"/>
                  </a:cubicBezTo>
                  <a:cubicBezTo>
                    <a:pt x="737" y="20840"/>
                    <a:pt x="859" y="21040"/>
                    <a:pt x="981" y="21237"/>
                  </a:cubicBezTo>
                  <a:cubicBezTo>
                    <a:pt x="1538" y="22106"/>
                    <a:pt x="2161" y="22878"/>
                    <a:pt x="3144" y="23361"/>
                  </a:cubicBezTo>
                  <a:cubicBezTo>
                    <a:pt x="3313" y="23435"/>
                    <a:pt x="3483" y="23474"/>
                    <a:pt x="3642" y="23474"/>
                  </a:cubicBezTo>
                  <a:cubicBezTo>
                    <a:pt x="4133" y="23474"/>
                    <a:pt x="4624" y="23170"/>
                    <a:pt x="5095" y="22964"/>
                  </a:cubicBezTo>
                  <a:cubicBezTo>
                    <a:pt x="6058" y="22539"/>
                    <a:pt x="7029" y="22106"/>
                    <a:pt x="7982" y="21642"/>
                  </a:cubicBezTo>
                  <a:cubicBezTo>
                    <a:pt x="9880" y="20736"/>
                    <a:pt x="11727" y="19738"/>
                    <a:pt x="13407" y="18492"/>
                  </a:cubicBezTo>
                  <a:cubicBezTo>
                    <a:pt x="14736" y="17510"/>
                    <a:pt x="15982" y="16369"/>
                    <a:pt x="16774" y="14926"/>
                  </a:cubicBezTo>
                  <a:cubicBezTo>
                    <a:pt x="17057" y="14426"/>
                    <a:pt x="17417" y="13690"/>
                    <a:pt x="17247" y="13095"/>
                  </a:cubicBezTo>
                  <a:cubicBezTo>
                    <a:pt x="17134" y="12662"/>
                    <a:pt x="16690" y="12162"/>
                    <a:pt x="16455" y="11784"/>
                  </a:cubicBezTo>
                  <a:cubicBezTo>
                    <a:pt x="15642" y="10520"/>
                    <a:pt x="14483" y="9549"/>
                    <a:pt x="13482" y="8453"/>
                  </a:cubicBezTo>
                  <a:cubicBezTo>
                    <a:pt x="11935" y="6746"/>
                    <a:pt x="10756" y="4717"/>
                    <a:pt x="10038" y="2530"/>
                  </a:cubicBezTo>
                  <a:cubicBezTo>
                    <a:pt x="9755" y="1660"/>
                    <a:pt x="9898" y="75"/>
                    <a:pt x="8983" y="10"/>
                  </a:cubicBezTo>
                  <a:cubicBezTo>
                    <a:pt x="8926" y="1"/>
                    <a:pt x="8879" y="1"/>
                    <a:pt x="88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9"/>
            <p:cNvSpPr/>
            <p:nvPr/>
          </p:nvSpPr>
          <p:spPr>
            <a:xfrm rot="4972536" flipH="1">
              <a:off x="-793103" y="-115465"/>
              <a:ext cx="2550304" cy="1822386"/>
            </a:xfrm>
            <a:custGeom>
              <a:avLst/>
              <a:gdLst/>
              <a:ahLst/>
              <a:cxnLst/>
              <a:rect l="l" t="t" r="r" b="b"/>
              <a:pathLst>
                <a:path w="17700" h="12648" extrusionOk="0">
                  <a:moveTo>
                    <a:pt x="11346" y="1"/>
                  </a:moveTo>
                  <a:cubicBezTo>
                    <a:pt x="11244" y="1"/>
                    <a:pt x="11141" y="5"/>
                    <a:pt x="11038" y="14"/>
                  </a:cubicBezTo>
                  <a:cubicBezTo>
                    <a:pt x="10719" y="44"/>
                    <a:pt x="10380" y="118"/>
                    <a:pt x="10153" y="336"/>
                  </a:cubicBezTo>
                  <a:cubicBezTo>
                    <a:pt x="9700" y="759"/>
                    <a:pt x="9793" y="1533"/>
                    <a:pt x="10171" y="2025"/>
                  </a:cubicBezTo>
                  <a:cubicBezTo>
                    <a:pt x="10538" y="2514"/>
                    <a:pt x="11104" y="2808"/>
                    <a:pt x="11625" y="3148"/>
                  </a:cubicBezTo>
                  <a:cubicBezTo>
                    <a:pt x="12134" y="3497"/>
                    <a:pt x="12644" y="3940"/>
                    <a:pt x="12757" y="4543"/>
                  </a:cubicBezTo>
                  <a:cubicBezTo>
                    <a:pt x="12872" y="5111"/>
                    <a:pt x="12452" y="5796"/>
                    <a:pt x="11891" y="5796"/>
                  </a:cubicBezTo>
                  <a:cubicBezTo>
                    <a:pt x="11856" y="5796"/>
                    <a:pt x="11820" y="5794"/>
                    <a:pt x="11783" y="5788"/>
                  </a:cubicBezTo>
                  <a:cubicBezTo>
                    <a:pt x="11217" y="5695"/>
                    <a:pt x="10964" y="5043"/>
                    <a:pt x="10651" y="4552"/>
                  </a:cubicBezTo>
                  <a:cubicBezTo>
                    <a:pt x="10357" y="4091"/>
                    <a:pt x="9827" y="3714"/>
                    <a:pt x="9303" y="3714"/>
                  </a:cubicBezTo>
                  <a:cubicBezTo>
                    <a:pt x="9172" y="3714"/>
                    <a:pt x="9043" y="3738"/>
                    <a:pt x="8917" y="3789"/>
                  </a:cubicBezTo>
                  <a:cubicBezTo>
                    <a:pt x="7982" y="4176"/>
                    <a:pt x="8077" y="5571"/>
                    <a:pt x="7416" y="6336"/>
                  </a:cubicBezTo>
                  <a:cubicBezTo>
                    <a:pt x="7002" y="6817"/>
                    <a:pt x="6397" y="6955"/>
                    <a:pt x="5745" y="6955"/>
                  </a:cubicBezTo>
                  <a:cubicBezTo>
                    <a:pt x="5207" y="6955"/>
                    <a:pt x="4638" y="6861"/>
                    <a:pt x="4115" y="6789"/>
                  </a:cubicBezTo>
                  <a:cubicBezTo>
                    <a:pt x="3835" y="6750"/>
                    <a:pt x="3544" y="6728"/>
                    <a:pt x="3252" y="6728"/>
                  </a:cubicBezTo>
                  <a:cubicBezTo>
                    <a:pt x="2251" y="6728"/>
                    <a:pt x="1242" y="6992"/>
                    <a:pt x="680" y="7789"/>
                  </a:cubicBezTo>
                  <a:cubicBezTo>
                    <a:pt x="0" y="8752"/>
                    <a:pt x="200" y="10516"/>
                    <a:pt x="972" y="11412"/>
                  </a:cubicBezTo>
                  <a:cubicBezTo>
                    <a:pt x="1708" y="12279"/>
                    <a:pt x="3247" y="12297"/>
                    <a:pt x="4275" y="12431"/>
                  </a:cubicBezTo>
                  <a:cubicBezTo>
                    <a:pt x="5427" y="12576"/>
                    <a:pt x="6588" y="12648"/>
                    <a:pt x="7749" y="12648"/>
                  </a:cubicBezTo>
                  <a:cubicBezTo>
                    <a:pt x="10135" y="12648"/>
                    <a:pt x="12522" y="12344"/>
                    <a:pt x="14831" y="11740"/>
                  </a:cubicBezTo>
                  <a:cubicBezTo>
                    <a:pt x="15576" y="11544"/>
                    <a:pt x="16368" y="11279"/>
                    <a:pt x="16821" y="10656"/>
                  </a:cubicBezTo>
                  <a:cubicBezTo>
                    <a:pt x="17134" y="10223"/>
                    <a:pt x="17238" y="9685"/>
                    <a:pt x="17313" y="9166"/>
                  </a:cubicBezTo>
                  <a:cubicBezTo>
                    <a:pt x="17625" y="7099"/>
                    <a:pt x="17700" y="4995"/>
                    <a:pt x="17512" y="2910"/>
                  </a:cubicBezTo>
                  <a:cubicBezTo>
                    <a:pt x="17464" y="2355"/>
                    <a:pt x="17322" y="1703"/>
                    <a:pt x="16803" y="1506"/>
                  </a:cubicBezTo>
                  <a:cubicBezTo>
                    <a:pt x="16699" y="1465"/>
                    <a:pt x="16593" y="1449"/>
                    <a:pt x="16486" y="1449"/>
                  </a:cubicBezTo>
                  <a:cubicBezTo>
                    <a:pt x="16038" y="1449"/>
                    <a:pt x="15569" y="1738"/>
                    <a:pt x="15103" y="1738"/>
                  </a:cubicBezTo>
                  <a:cubicBezTo>
                    <a:pt x="15066" y="1738"/>
                    <a:pt x="15029" y="1737"/>
                    <a:pt x="14992" y="1733"/>
                  </a:cubicBezTo>
                  <a:cubicBezTo>
                    <a:pt x="14473" y="1665"/>
                    <a:pt x="14095" y="1212"/>
                    <a:pt x="13699" y="863"/>
                  </a:cubicBezTo>
                  <a:cubicBezTo>
                    <a:pt x="13050" y="308"/>
                    <a:pt x="12200" y="1"/>
                    <a:pt x="113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8" name="Google Shape;218;p9"/>
          <p:cNvGrpSpPr/>
          <p:nvPr/>
        </p:nvGrpSpPr>
        <p:grpSpPr>
          <a:xfrm rot="8560840" flipH="1">
            <a:off x="7159235" y="207272"/>
            <a:ext cx="2775158" cy="1181880"/>
            <a:chOff x="2172441" y="4507945"/>
            <a:chExt cx="1069178" cy="455340"/>
          </a:xfrm>
        </p:grpSpPr>
        <p:sp>
          <p:nvSpPr>
            <p:cNvPr id="219" name="Google Shape;219;p9"/>
            <p:cNvSpPr/>
            <p:nvPr/>
          </p:nvSpPr>
          <p:spPr>
            <a:xfrm>
              <a:off x="2172441" y="4507945"/>
              <a:ext cx="1069178" cy="455340"/>
            </a:xfrm>
            <a:custGeom>
              <a:avLst/>
              <a:gdLst/>
              <a:ahLst/>
              <a:cxnLst/>
              <a:rect l="l" t="t" r="r" b="b"/>
              <a:pathLst>
                <a:path w="15087" h="6425" extrusionOk="0">
                  <a:moveTo>
                    <a:pt x="940" y="90"/>
                  </a:moveTo>
                  <a:cubicBezTo>
                    <a:pt x="940" y="136"/>
                    <a:pt x="960" y="165"/>
                    <a:pt x="978" y="204"/>
                  </a:cubicBezTo>
                  <a:cubicBezTo>
                    <a:pt x="987" y="213"/>
                    <a:pt x="1017" y="231"/>
                    <a:pt x="1026" y="249"/>
                  </a:cubicBezTo>
                  <a:cubicBezTo>
                    <a:pt x="901" y="232"/>
                    <a:pt x="776" y="221"/>
                    <a:pt x="652" y="221"/>
                  </a:cubicBezTo>
                  <a:cubicBezTo>
                    <a:pt x="512" y="221"/>
                    <a:pt x="373" y="235"/>
                    <a:pt x="233" y="269"/>
                  </a:cubicBezTo>
                  <a:cubicBezTo>
                    <a:pt x="460" y="183"/>
                    <a:pt x="704" y="127"/>
                    <a:pt x="940" y="90"/>
                  </a:cubicBezTo>
                  <a:close/>
                  <a:moveTo>
                    <a:pt x="1327" y="52"/>
                  </a:moveTo>
                  <a:cubicBezTo>
                    <a:pt x="1356" y="118"/>
                    <a:pt x="1383" y="183"/>
                    <a:pt x="1422" y="249"/>
                  </a:cubicBezTo>
                  <a:cubicBezTo>
                    <a:pt x="1449" y="287"/>
                    <a:pt x="1479" y="335"/>
                    <a:pt x="1506" y="373"/>
                  </a:cubicBezTo>
                  <a:cubicBezTo>
                    <a:pt x="1365" y="326"/>
                    <a:pt x="1223" y="287"/>
                    <a:pt x="1082" y="260"/>
                  </a:cubicBezTo>
                  <a:cubicBezTo>
                    <a:pt x="996" y="222"/>
                    <a:pt x="987" y="165"/>
                    <a:pt x="951" y="90"/>
                  </a:cubicBezTo>
                  <a:cubicBezTo>
                    <a:pt x="1073" y="70"/>
                    <a:pt x="1196" y="61"/>
                    <a:pt x="1327" y="52"/>
                  </a:cubicBezTo>
                  <a:close/>
                  <a:moveTo>
                    <a:pt x="677" y="268"/>
                  </a:moveTo>
                  <a:cubicBezTo>
                    <a:pt x="791" y="268"/>
                    <a:pt x="904" y="278"/>
                    <a:pt x="1017" y="296"/>
                  </a:cubicBezTo>
                  <a:cubicBezTo>
                    <a:pt x="996" y="306"/>
                    <a:pt x="969" y="317"/>
                    <a:pt x="969" y="326"/>
                  </a:cubicBezTo>
                  <a:cubicBezTo>
                    <a:pt x="951" y="335"/>
                    <a:pt x="931" y="353"/>
                    <a:pt x="913" y="362"/>
                  </a:cubicBezTo>
                  <a:cubicBezTo>
                    <a:pt x="874" y="401"/>
                    <a:pt x="838" y="439"/>
                    <a:pt x="808" y="487"/>
                  </a:cubicBezTo>
                  <a:cubicBezTo>
                    <a:pt x="802" y="493"/>
                    <a:pt x="809" y="499"/>
                    <a:pt x="817" y="499"/>
                  </a:cubicBezTo>
                  <a:cubicBezTo>
                    <a:pt x="820" y="499"/>
                    <a:pt x="824" y="498"/>
                    <a:pt x="827" y="496"/>
                  </a:cubicBezTo>
                  <a:cubicBezTo>
                    <a:pt x="894" y="419"/>
                    <a:pt x="960" y="353"/>
                    <a:pt x="1044" y="296"/>
                  </a:cubicBezTo>
                  <a:cubicBezTo>
                    <a:pt x="1205" y="326"/>
                    <a:pt x="1365" y="362"/>
                    <a:pt x="1517" y="419"/>
                  </a:cubicBezTo>
                  <a:cubicBezTo>
                    <a:pt x="1383" y="457"/>
                    <a:pt x="1270" y="543"/>
                    <a:pt x="1223" y="666"/>
                  </a:cubicBezTo>
                  <a:cubicBezTo>
                    <a:pt x="874" y="523"/>
                    <a:pt x="525" y="401"/>
                    <a:pt x="138" y="344"/>
                  </a:cubicBezTo>
                  <a:cubicBezTo>
                    <a:pt x="317" y="293"/>
                    <a:pt x="497" y="268"/>
                    <a:pt x="677" y="268"/>
                  </a:cubicBezTo>
                  <a:close/>
                  <a:moveTo>
                    <a:pt x="1459" y="50"/>
                  </a:moveTo>
                  <a:cubicBezTo>
                    <a:pt x="1610" y="50"/>
                    <a:pt x="1758" y="64"/>
                    <a:pt x="1913" y="79"/>
                  </a:cubicBezTo>
                  <a:cubicBezTo>
                    <a:pt x="1970" y="183"/>
                    <a:pt x="2027" y="287"/>
                    <a:pt x="2092" y="392"/>
                  </a:cubicBezTo>
                  <a:cubicBezTo>
                    <a:pt x="2101" y="410"/>
                    <a:pt x="2205" y="570"/>
                    <a:pt x="2262" y="666"/>
                  </a:cubicBezTo>
                  <a:cubicBezTo>
                    <a:pt x="2233" y="656"/>
                    <a:pt x="2214" y="645"/>
                    <a:pt x="2185" y="627"/>
                  </a:cubicBezTo>
                  <a:cubicBezTo>
                    <a:pt x="1997" y="552"/>
                    <a:pt x="1789" y="466"/>
                    <a:pt x="1583" y="392"/>
                  </a:cubicBezTo>
                  <a:cubicBezTo>
                    <a:pt x="1553" y="335"/>
                    <a:pt x="1497" y="287"/>
                    <a:pt x="1460" y="231"/>
                  </a:cubicBezTo>
                  <a:cubicBezTo>
                    <a:pt x="1413" y="174"/>
                    <a:pt x="1383" y="118"/>
                    <a:pt x="1356" y="52"/>
                  </a:cubicBezTo>
                  <a:cubicBezTo>
                    <a:pt x="1391" y="50"/>
                    <a:pt x="1425" y="50"/>
                    <a:pt x="1459" y="50"/>
                  </a:cubicBezTo>
                  <a:close/>
                  <a:moveTo>
                    <a:pt x="1535" y="419"/>
                  </a:moveTo>
                  <a:lnTo>
                    <a:pt x="1535" y="419"/>
                  </a:lnTo>
                  <a:cubicBezTo>
                    <a:pt x="1800" y="505"/>
                    <a:pt x="2045" y="609"/>
                    <a:pt x="2280" y="713"/>
                  </a:cubicBezTo>
                  <a:lnTo>
                    <a:pt x="2271" y="722"/>
                  </a:lnTo>
                  <a:lnTo>
                    <a:pt x="2271" y="731"/>
                  </a:lnTo>
                  <a:cubicBezTo>
                    <a:pt x="2205" y="758"/>
                    <a:pt x="2149" y="797"/>
                    <a:pt x="2083" y="826"/>
                  </a:cubicBezTo>
                  <a:cubicBezTo>
                    <a:pt x="2006" y="862"/>
                    <a:pt x="1922" y="901"/>
                    <a:pt x="1845" y="958"/>
                  </a:cubicBezTo>
                  <a:cubicBezTo>
                    <a:pt x="1648" y="862"/>
                    <a:pt x="1449" y="758"/>
                    <a:pt x="1252" y="675"/>
                  </a:cubicBezTo>
                  <a:cubicBezTo>
                    <a:pt x="1318" y="570"/>
                    <a:pt x="1404" y="487"/>
                    <a:pt x="1526" y="448"/>
                  </a:cubicBezTo>
                  <a:cubicBezTo>
                    <a:pt x="1544" y="448"/>
                    <a:pt x="1544" y="430"/>
                    <a:pt x="1535" y="419"/>
                  </a:cubicBezTo>
                  <a:close/>
                  <a:moveTo>
                    <a:pt x="2337" y="740"/>
                  </a:moveTo>
                  <a:cubicBezTo>
                    <a:pt x="2536" y="826"/>
                    <a:pt x="2742" y="919"/>
                    <a:pt x="2941" y="1014"/>
                  </a:cubicBezTo>
                  <a:cubicBezTo>
                    <a:pt x="2808" y="1071"/>
                    <a:pt x="2685" y="1184"/>
                    <a:pt x="2602" y="1297"/>
                  </a:cubicBezTo>
                  <a:cubicBezTo>
                    <a:pt x="2507" y="1259"/>
                    <a:pt x="2411" y="1223"/>
                    <a:pt x="2328" y="1175"/>
                  </a:cubicBezTo>
                  <a:cubicBezTo>
                    <a:pt x="2176" y="1109"/>
                    <a:pt x="2027" y="1041"/>
                    <a:pt x="1875" y="967"/>
                  </a:cubicBezTo>
                  <a:cubicBezTo>
                    <a:pt x="1950" y="939"/>
                    <a:pt x="2015" y="910"/>
                    <a:pt x="2083" y="872"/>
                  </a:cubicBezTo>
                  <a:cubicBezTo>
                    <a:pt x="2158" y="835"/>
                    <a:pt x="2253" y="806"/>
                    <a:pt x="2328" y="749"/>
                  </a:cubicBezTo>
                  <a:cubicBezTo>
                    <a:pt x="2337" y="749"/>
                    <a:pt x="2337" y="740"/>
                    <a:pt x="2337" y="740"/>
                  </a:cubicBezTo>
                  <a:close/>
                  <a:moveTo>
                    <a:pt x="1940" y="79"/>
                  </a:moveTo>
                  <a:lnTo>
                    <a:pt x="1940" y="79"/>
                  </a:lnTo>
                  <a:cubicBezTo>
                    <a:pt x="2140" y="109"/>
                    <a:pt x="2346" y="156"/>
                    <a:pt x="2545" y="213"/>
                  </a:cubicBezTo>
                  <a:cubicBezTo>
                    <a:pt x="2903" y="317"/>
                    <a:pt x="3215" y="475"/>
                    <a:pt x="3487" y="693"/>
                  </a:cubicBezTo>
                  <a:cubicBezTo>
                    <a:pt x="3487" y="928"/>
                    <a:pt x="3564" y="1155"/>
                    <a:pt x="3677" y="1363"/>
                  </a:cubicBezTo>
                  <a:cubicBezTo>
                    <a:pt x="3582" y="1315"/>
                    <a:pt x="3487" y="1268"/>
                    <a:pt x="3403" y="1211"/>
                  </a:cubicBezTo>
                  <a:cubicBezTo>
                    <a:pt x="3281" y="1155"/>
                    <a:pt x="3159" y="1089"/>
                    <a:pt x="3034" y="1023"/>
                  </a:cubicBezTo>
                  <a:lnTo>
                    <a:pt x="3034" y="1005"/>
                  </a:lnTo>
                  <a:cubicBezTo>
                    <a:pt x="2959" y="892"/>
                    <a:pt x="2912" y="779"/>
                    <a:pt x="2864" y="656"/>
                  </a:cubicBezTo>
                  <a:cubicBezTo>
                    <a:pt x="2837" y="543"/>
                    <a:pt x="2828" y="419"/>
                    <a:pt x="2799" y="306"/>
                  </a:cubicBezTo>
                  <a:cubicBezTo>
                    <a:pt x="2799" y="301"/>
                    <a:pt x="2796" y="299"/>
                    <a:pt x="2794" y="299"/>
                  </a:cubicBezTo>
                  <a:cubicBezTo>
                    <a:pt x="2792" y="299"/>
                    <a:pt x="2790" y="301"/>
                    <a:pt x="2790" y="306"/>
                  </a:cubicBezTo>
                  <a:cubicBezTo>
                    <a:pt x="2751" y="543"/>
                    <a:pt x="2864" y="806"/>
                    <a:pt x="2989" y="1005"/>
                  </a:cubicBezTo>
                  <a:cubicBezTo>
                    <a:pt x="2762" y="892"/>
                    <a:pt x="2536" y="788"/>
                    <a:pt x="2310" y="684"/>
                  </a:cubicBezTo>
                  <a:cubicBezTo>
                    <a:pt x="2298" y="675"/>
                    <a:pt x="2298" y="666"/>
                    <a:pt x="2289" y="656"/>
                  </a:cubicBezTo>
                  <a:cubicBezTo>
                    <a:pt x="2253" y="589"/>
                    <a:pt x="2214" y="532"/>
                    <a:pt x="2176" y="466"/>
                  </a:cubicBezTo>
                  <a:cubicBezTo>
                    <a:pt x="2101" y="335"/>
                    <a:pt x="2027" y="213"/>
                    <a:pt x="1940" y="79"/>
                  </a:cubicBezTo>
                  <a:close/>
                  <a:moveTo>
                    <a:pt x="2989" y="1041"/>
                  </a:moveTo>
                  <a:cubicBezTo>
                    <a:pt x="3159" y="1127"/>
                    <a:pt x="3317" y="1202"/>
                    <a:pt x="3478" y="1297"/>
                  </a:cubicBezTo>
                  <a:cubicBezTo>
                    <a:pt x="3534" y="1324"/>
                    <a:pt x="3591" y="1354"/>
                    <a:pt x="3639" y="1381"/>
                  </a:cubicBezTo>
                  <a:cubicBezTo>
                    <a:pt x="3544" y="1410"/>
                    <a:pt x="3451" y="1506"/>
                    <a:pt x="3403" y="1589"/>
                  </a:cubicBezTo>
                  <a:cubicBezTo>
                    <a:pt x="3147" y="1506"/>
                    <a:pt x="2885" y="1410"/>
                    <a:pt x="2629" y="1306"/>
                  </a:cubicBezTo>
                  <a:cubicBezTo>
                    <a:pt x="2685" y="1250"/>
                    <a:pt x="2742" y="1193"/>
                    <a:pt x="2799" y="1155"/>
                  </a:cubicBezTo>
                  <a:cubicBezTo>
                    <a:pt x="2864" y="1109"/>
                    <a:pt x="2921" y="1080"/>
                    <a:pt x="2989" y="1041"/>
                  </a:cubicBezTo>
                  <a:close/>
                  <a:moveTo>
                    <a:pt x="3516" y="722"/>
                  </a:moveTo>
                  <a:lnTo>
                    <a:pt x="3516" y="722"/>
                  </a:lnTo>
                  <a:cubicBezTo>
                    <a:pt x="3591" y="788"/>
                    <a:pt x="3668" y="853"/>
                    <a:pt x="3734" y="919"/>
                  </a:cubicBezTo>
                  <a:cubicBezTo>
                    <a:pt x="3838" y="1041"/>
                    <a:pt x="3951" y="1155"/>
                    <a:pt x="4053" y="1279"/>
                  </a:cubicBezTo>
                  <a:cubicBezTo>
                    <a:pt x="4064" y="1410"/>
                    <a:pt x="4110" y="1533"/>
                    <a:pt x="4178" y="1655"/>
                  </a:cubicBezTo>
                  <a:cubicBezTo>
                    <a:pt x="4035" y="1562"/>
                    <a:pt x="3883" y="1476"/>
                    <a:pt x="3734" y="1392"/>
                  </a:cubicBezTo>
                  <a:cubicBezTo>
                    <a:pt x="3600" y="1175"/>
                    <a:pt x="3544" y="958"/>
                    <a:pt x="3516" y="722"/>
                  </a:cubicBezTo>
                  <a:close/>
                  <a:moveTo>
                    <a:pt x="7610" y="1223"/>
                  </a:moveTo>
                  <a:cubicBezTo>
                    <a:pt x="7771" y="1345"/>
                    <a:pt x="7950" y="1449"/>
                    <a:pt x="8129" y="1551"/>
                  </a:cubicBezTo>
                  <a:cubicBezTo>
                    <a:pt x="8140" y="1628"/>
                    <a:pt x="8158" y="1693"/>
                    <a:pt x="8176" y="1759"/>
                  </a:cubicBezTo>
                  <a:cubicBezTo>
                    <a:pt x="8036" y="1628"/>
                    <a:pt x="7893" y="1494"/>
                    <a:pt x="7771" y="1363"/>
                  </a:cubicBezTo>
                  <a:cubicBezTo>
                    <a:pt x="7753" y="1345"/>
                    <a:pt x="7744" y="1336"/>
                    <a:pt x="7732" y="1324"/>
                  </a:cubicBezTo>
                  <a:lnTo>
                    <a:pt x="7723" y="1315"/>
                  </a:lnTo>
                  <a:cubicBezTo>
                    <a:pt x="7687" y="1288"/>
                    <a:pt x="7649" y="1259"/>
                    <a:pt x="7610" y="1241"/>
                  </a:cubicBezTo>
                  <a:lnTo>
                    <a:pt x="7610" y="1223"/>
                  </a:lnTo>
                  <a:close/>
                  <a:moveTo>
                    <a:pt x="4082" y="1315"/>
                  </a:moveTo>
                  <a:lnTo>
                    <a:pt x="4082" y="1315"/>
                  </a:lnTo>
                  <a:cubicBezTo>
                    <a:pt x="4261" y="1515"/>
                    <a:pt x="4431" y="1721"/>
                    <a:pt x="4601" y="1920"/>
                  </a:cubicBezTo>
                  <a:cubicBezTo>
                    <a:pt x="4583" y="1902"/>
                    <a:pt x="4562" y="1890"/>
                    <a:pt x="4544" y="1872"/>
                  </a:cubicBezTo>
                  <a:cubicBezTo>
                    <a:pt x="4542" y="1870"/>
                    <a:pt x="4539" y="1869"/>
                    <a:pt x="4537" y="1869"/>
                  </a:cubicBezTo>
                  <a:cubicBezTo>
                    <a:pt x="4532" y="1869"/>
                    <a:pt x="4529" y="1875"/>
                    <a:pt x="4535" y="1881"/>
                  </a:cubicBezTo>
                  <a:cubicBezTo>
                    <a:pt x="4544" y="1881"/>
                    <a:pt x="4553" y="1890"/>
                    <a:pt x="4562" y="1902"/>
                  </a:cubicBezTo>
                  <a:cubicBezTo>
                    <a:pt x="4440" y="1816"/>
                    <a:pt x="4309" y="1741"/>
                    <a:pt x="4187" y="1655"/>
                  </a:cubicBezTo>
                  <a:cubicBezTo>
                    <a:pt x="4196" y="1655"/>
                    <a:pt x="4205" y="1646"/>
                    <a:pt x="4205" y="1637"/>
                  </a:cubicBezTo>
                  <a:cubicBezTo>
                    <a:pt x="4148" y="1533"/>
                    <a:pt x="4110" y="1429"/>
                    <a:pt x="4082" y="1315"/>
                  </a:cubicBezTo>
                  <a:close/>
                  <a:moveTo>
                    <a:pt x="3686" y="1410"/>
                  </a:moveTo>
                  <a:cubicBezTo>
                    <a:pt x="3818" y="1485"/>
                    <a:pt x="3951" y="1562"/>
                    <a:pt x="4073" y="1637"/>
                  </a:cubicBezTo>
                  <a:cubicBezTo>
                    <a:pt x="4053" y="1637"/>
                    <a:pt x="4026" y="1646"/>
                    <a:pt x="4008" y="1655"/>
                  </a:cubicBezTo>
                  <a:cubicBezTo>
                    <a:pt x="3969" y="1675"/>
                    <a:pt x="3940" y="1712"/>
                    <a:pt x="3940" y="1759"/>
                  </a:cubicBezTo>
                  <a:cubicBezTo>
                    <a:pt x="3960" y="1732"/>
                    <a:pt x="3987" y="1693"/>
                    <a:pt x="4017" y="1684"/>
                  </a:cubicBezTo>
                  <a:cubicBezTo>
                    <a:pt x="4038" y="1673"/>
                    <a:pt x="4059" y="1668"/>
                    <a:pt x="4081" y="1668"/>
                  </a:cubicBezTo>
                  <a:cubicBezTo>
                    <a:pt x="4097" y="1668"/>
                    <a:pt x="4114" y="1671"/>
                    <a:pt x="4130" y="1675"/>
                  </a:cubicBezTo>
                  <a:cubicBezTo>
                    <a:pt x="4291" y="1759"/>
                    <a:pt x="4440" y="1854"/>
                    <a:pt x="4601" y="1947"/>
                  </a:cubicBezTo>
                  <a:cubicBezTo>
                    <a:pt x="4610" y="1947"/>
                    <a:pt x="4619" y="1958"/>
                    <a:pt x="4619" y="1958"/>
                  </a:cubicBezTo>
                  <a:cubicBezTo>
                    <a:pt x="4393" y="1890"/>
                    <a:pt x="4166" y="1825"/>
                    <a:pt x="3940" y="1759"/>
                  </a:cubicBezTo>
                  <a:cubicBezTo>
                    <a:pt x="3770" y="1703"/>
                    <a:pt x="3600" y="1655"/>
                    <a:pt x="3430" y="1598"/>
                  </a:cubicBezTo>
                  <a:cubicBezTo>
                    <a:pt x="3460" y="1551"/>
                    <a:pt x="3498" y="1515"/>
                    <a:pt x="3544" y="1476"/>
                  </a:cubicBezTo>
                  <a:cubicBezTo>
                    <a:pt x="3591" y="1449"/>
                    <a:pt x="3639" y="1429"/>
                    <a:pt x="3686" y="1410"/>
                  </a:cubicBezTo>
                  <a:close/>
                  <a:moveTo>
                    <a:pt x="8149" y="1571"/>
                  </a:moveTo>
                  <a:lnTo>
                    <a:pt x="8149" y="1571"/>
                  </a:lnTo>
                  <a:cubicBezTo>
                    <a:pt x="8298" y="1646"/>
                    <a:pt x="8441" y="1732"/>
                    <a:pt x="8581" y="1816"/>
                  </a:cubicBezTo>
                  <a:cubicBezTo>
                    <a:pt x="8572" y="1902"/>
                    <a:pt x="8581" y="1986"/>
                    <a:pt x="8593" y="2072"/>
                  </a:cubicBezTo>
                  <a:cubicBezTo>
                    <a:pt x="8593" y="2072"/>
                    <a:pt x="8602" y="2146"/>
                    <a:pt x="8611" y="2155"/>
                  </a:cubicBezTo>
                  <a:cubicBezTo>
                    <a:pt x="8479" y="2033"/>
                    <a:pt x="8346" y="1920"/>
                    <a:pt x="8224" y="1798"/>
                  </a:cubicBezTo>
                  <a:cubicBezTo>
                    <a:pt x="8185" y="1721"/>
                    <a:pt x="8167" y="1646"/>
                    <a:pt x="8149" y="1571"/>
                  </a:cubicBezTo>
                  <a:close/>
                  <a:moveTo>
                    <a:pt x="2894" y="2090"/>
                  </a:moveTo>
                  <a:cubicBezTo>
                    <a:pt x="2941" y="2173"/>
                    <a:pt x="3007" y="2241"/>
                    <a:pt x="3073" y="2307"/>
                  </a:cubicBezTo>
                  <a:cubicBezTo>
                    <a:pt x="3102" y="2334"/>
                    <a:pt x="3251" y="2438"/>
                    <a:pt x="3251" y="2468"/>
                  </a:cubicBezTo>
                  <a:lnTo>
                    <a:pt x="3251" y="2477"/>
                  </a:lnTo>
                  <a:lnTo>
                    <a:pt x="3177" y="2477"/>
                  </a:lnTo>
                  <a:cubicBezTo>
                    <a:pt x="2968" y="2456"/>
                    <a:pt x="2762" y="2447"/>
                    <a:pt x="2554" y="2447"/>
                  </a:cubicBezTo>
                  <a:cubicBezTo>
                    <a:pt x="2554" y="2447"/>
                    <a:pt x="2554" y="2438"/>
                    <a:pt x="2545" y="2438"/>
                  </a:cubicBezTo>
                  <a:cubicBezTo>
                    <a:pt x="2384" y="2373"/>
                    <a:pt x="2253" y="2278"/>
                    <a:pt x="2119" y="2185"/>
                  </a:cubicBezTo>
                  <a:cubicBezTo>
                    <a:pt x="2375" y="2117"/>
                    <a:pt x="2638" y="2090"/>
                    <a:pt x="2894" y="2090"/>
                  </a:cubicBezTo>
                  <a:close/>
                  <a:moveTo>
                    <a:pt x="2083" y="2194"/>
                  </a:moveTo>
                  <a:cubicBezTo>
                    <a:pt x="2205" y="2307"/>
                    <a:pt x="2355" y="2391"/>
                    <a:pt x="2497" y="2447"/>
                  </a:cubicBezTo>
                  <a:cubicBezTo>
                    <a:pt x="2328" y="2456"/>
                    <a:pt x="2167" y="2477"/>
                    <a:pt x="1997" y="2504"/>
                  </a:cubicBezTo>
                  <a:lnTo>
                    <a:pt x="1997" y="2495"/>
                  </a:lnTo>
                  <a:cubicBezTo>
                    <a:pt x="1875" y="2447"/>
                    <a:pt x="1762" y="2400"/>
                    <a:pt x="1639" y="2364"/>
                  </a:cubicBezTo>
                  <a:cubicBezTo>
                    <a:pt x="1780" y="2287"/>
                    <a:pt x="1931" y="2230"/>
                    <a:pt x="2083" y="2194"/>
                  </a:cubicBezTo>
                  <a:close/>
                  <a:moveTo>
                    <a:pt x="8602" y="1825"/>
                  </a:moveTo>
                  <a:lnTo>
                    <a:pt x="8602" y="1825"/>
                  </a:lnTo>
                  <a:cubicBezTo>
                    <a:pt x="8763" y="1929"/>
                    <a:pt x="8921" y="2033"/>
                    <a:pt x="9064" y="2164"/>
                  </a:cubicBezTo>
                  <a:cubicBezTo>
                    <a:pt x="9055" y="2260"/>
                    <a:pt x="9046" y="2364"/>
                    <a:pt x="9034" y="2468"/>
                  </a:cubicBezTo>
                  <a:cubicBezTo>
                    <a:pt x="9034" y="2504"/>
                    <a:pt x="9046" y="2552"/>
                    <a:pt x="9016" y="2570"/>
                  </a:cubicBezTo>
                  <a:cubicBezTo>
                    <a:pt x="8903" y="2447"/>
                    <a:pt x="8772" y="2316"/>
                    <a:pt x="8649" y="2194"/>
                  </a:cubicBezTo>
                  <a:cubicBezTo>
                    <a:pt x="8620" y="2072"/>
                    <a:pt x="8602" y="1947"/>
                    <a:pt x="8602" y="1825"/>
                  </a:cubicBezTo>
                  <a:close/>
                  <a:moveTo>
                    <a:pt x="3102" y="2090"/>
                  </a:moveTo>
                  <a:cubicBezTo>
                    <a:pt x="3242" y="2099"/>
                    <a:pt x="3374" y="2117"/>
                    <a:pt x="3516" y="2128"/>
                  </a:cubicBezTo>
                  <a:cubicBezTo>
                    <a:pt x="3591" y="2230"/>
                    <a:pt x="3686" y="2316"/>
                    <a:pt x="3790" y="2391"/>
                  </a:cubicBezTo>
                  <a:cubicBezTo>
                    <a:pt x="3827" y="2429"/>
                    <a:pt x="3865" y="2456"/>
                    <a:pt x="3913" y="2486"/>
                  </a:cubicBezTo>
                  <a:cubicBezTo>
                    <a:pt x="3931" y="2495"/>
                    <a:pt x="4053" y="2561"/>
                    <a:pt x="4073" y="2581"/>
                  </a:cubicBezTo>
                  <a:cubicBezTo>
                    <a:pt x="3818" y="2552"/>
                    <a:pt x="3564" y="2513"/>
                    <a:pt x="3308" y="2486"/>
                  </a:cubicBezTo>
                  <a:cubicBezTo>
                    <a:pt x="3328" y="2477"/>
                    <a:pt x="3317" y="2456"/>
                    <a:pt x="3308" y="2456"/>
                  </a:cubicBezTo>
                  <a:cubicBezTo>
                    <a:pt x="3159" y="2343"/>
                    <a:pt x="3045" y="2221"/>
                    <a:pt x="2912" y="2090"/>
                  </a:cubicBezTo>
                  <a:close/>
                  <a:moveTo>
                    <a:pt x="4965" y="2367"/>
                  </a:moveTo>
                  <a:cubicBezTo>
                    <a:pt x="5254" y="2407"/>
                    <a:pt x="5545" y="2437"/>
                    <a:pt x="5837" y="2456"/>
                  </a:cubicBezTo>
                  <a:cubicBezTo>
                    <a:pt x="5855" y="2456"/>
                    <a:pt x="5876" y="2456"/>
                    <a:pt x="5894" y="2468"/>
                  </a:cubicBezTo>
                  <a:cubicBezTo>
                    <a:pt x="5742" y="2524"/>
                    <a:pt x="5593" y="2561"/>
                    <a:pt x="5441" y="2590"/>
                  </a:cubicBezTo>
                  <a:cubicBezTo>
                    <a:pt x="5450" y="2581"/>
                    <a:pt x="5441" y="2561"/>
                    <a:pt x="5432" y="2561"/>
                  </a:cubicBezTo>
                  <a:cubicBezTo>
                    <a:pt x="5274" y="2505"/>
                    <a:pt x="5115" y="2440"/>
                    <a:pt x="4965" y="2367"/>
                  </a:cubicBezTo>
                  <a:close/>
                  <a:moveTo>
                    <a:pt x="7649" y="1297"/>
                  </a:moveTo>
                  <a:cubicBezTo>
                    <a:pt x="7667" y="1306"/>
                    <a:pt x="7676" y="1324"/>
                    <a:pt x="7696" y="1336"/>
                  </a:cubicBezTo>
                  <a:lnTo>
                    <a:pt x="7696" y="1345"/>
                  </a:lnTo>
                  <a:cubicBezTo>
                    <a:pt x="7827" y="1494"/>
                    <a:pt x="7979" y="1637"/>
                    <a:pt x="8129" y="1777"/>
                  </a:cubicBezTo>
                  <a:cubicBezTo>
                    <a:pt x="8045" y="1750"/>
                    <a:pt x="7950" y="1741"/>
                    <a:pt x="7857" y="1741"/>
                  </a:cubicBezTo>
                  <a:cubicBezTo>
                    <a:pt x="7836" y="1741"/>
                    <a:pt x="7836" y="1768"/>
                    <a:pt x="7857" y="1768"/>
                  </a:cubicBezTo>
                  <a:cubicBezTo>
                    <a:pt x="7970" y="1768"/>
                    <a:pt x="8083" y="1789"/>
                    <a:pt x="8185" y="1825"/>
                  </a:cubicBezTo>
                  <a:cubicBezTo>
                    <a:pt x="8310" y="1938"/>
                    <a:pt x="8432" y="2051"/>
                    <a:pt x="8554" y="2164"/>
                  </a:cubicBezTo>
                  <a:cubicBezTo>
                    <a:pt x="8536" y="2164"/>
                    <a:pt x="8507" y="2155"/>
                    <a:pt x="8489" y="2155"/>
                  </a:cubicBezTo>
                  <a:cubicBezTo>
                    <a:pt x="8437" y="2147"/>
                    <a:pt x="8386" y="2143"/>
                    <a:pt x="8335" y="2143"/>
                  </a:cubicBezTo>
                  <a:cubicBezTo>
                    <a:pt x="8226" y="2143"/>
                    <a:pt x="8116" y="2161"/>
                    <a:pt x="8006" y="2194"/>
                  </a:cubicBezTo>
                  <a:cubicBezTo>
                    <a:pt x="7988" y="2194"/>
                    <a:pt x="7997" y="2221"/>
                    <a:pt x="8015" y="2221"/>
                  </a:cubicBezTo>
                  <a:cubicBezTo>
                    <a:pt x="8120" y="2190"/>
                    <a:pt x="8226" y="2176"/>
                    <a:pt x="8332" y="2176"/>
                  </a:cubicBezTo>
                  <a:cubicBezTo>
                    <a:pt x="8419" y="2176"/>
                    <a:pt x="8507" y="2186"/>
                    <a:pt x="8593" y="2203"/>
                  </a:cubicBezTo>
                  <a:cubicBezTo>
                    <a:pt x="8724" y="2334"/>
                    <a:pt x="8855" y="2456"/>
                    <a:pt x="8969" y="2590"/>
                  </a:cubicBezTo>
                  <a:cubicBezTo>
                    <a:pt x="8932" y="2590"/>
                    <a:pt x="8855" y="2561"/>
                    <a:pt x="8828" y="2561"/>
                  </a:cubicBezTo>
                  <a:cubicBezTo>
                    <a:pt x="8770" y="2552"/>
                    <a:pt x="8712" y="2548"/>
                    <a:pt x="8654" y="2548"/>
                  </a:cubicBezTo>
                  <a:cubicBezTo>
                    <a:pt x="8523" y="2548"/>
                    <a:pt x="8395" y="2569"/>
                    <a:pt x="8271" y="2608"/>
                  </a:cubicBezTo>
                  <a:cubicBezTo>
                    <a:pt x="8036" y="2364"/>
                    <a:pt x="7922" y="2081"/>
                    <a:pt x="7827" y="1750"/>
                  </a:cubicBezTo>
                  <a:cubicBezTo>
                    <a:pt x="7780" y="1589"/>
                    <a:pt x="7732" y="1438"/>
                    <a:pt x="7649" y="1297"/>
                  </a:cubicBezTo>
                  <a:close/>
                  <a:moveTo>
                    <a:pt x="3534" y="2137"/>
                  </a:moveTo>
                  <a:cubicBezTo>
                    <a:pt x="3799" y="2164"/>
                    <a:pt x="4053" y="2212"/>
                    <a:pt x="4318" y="2260"/>
                  </a:cubicBezTo>
                  <a:cubicBezTo>
                    <a:pt x="4384" y="2334"/>
                    <a:pt x="4470" y="2400"/>
                    <a:pt x="4553" y="2447"/>
                  </a:cubicBezTo>
                  <a:cubicBezTo>
                    <a:pt x="4601" y="2477"/>
                    <a:pt x="4639" y="2504"/>
                    <a:pt x="4687" y="2524"/>
                  </a:cubicBezTo>
                  <a:cubicBezTo>
                    <a:pt x="4705" y="2543"/>
                    <a:pt x="4866" y="2599"/>
                    <a:pt x="4866" y="2608"/>
                  </a:cubicBezTo>
                  <a:cubicBezTo>
                    <a:pt x="4866" y="2617"/>
                    <a:pt x="4866" y="2626"/>
                    <a:pt x="4857" y="2638"/>
                  </a:cubicBezTo>
                  <a:cubicBezTo>
                    <a:pt x="4619" y="2638"/>
                    <a:pt x="4384" y="2617"/>
                    <a:pt x="4139" y="2590"/>
                  </a:cubicBezTo>
                  <a:cubicBezTo>
                    <a:pt x="4139" y="2581"/>
                    <a:pt x="4139" y="2581"/>
                    <a:pt x="4130" y="2570"/>
                  </a:cubicBezTo>
                  <a:cubicBezTo>
                    <a:pt x="3913" y="2456"/>
                    <a:pt x="3725" y="2307"/>
                    <a:pt x="3534" y="2137"/>
                  </a:cubicBezTo>
                  <a:close/>
                  <a:moveTo>
                    <a:pt x="4356" y="2269"/>
                  </a:moveTo>
                  <a:lnTo>
                    <a:pt x="4356" y="2269"/>
                  </a:lnTo>
                  <a:cubicBezTo>
                    <a:pt x="4449" y="2287"/>
                    <a:pt x="4535" y="2298"/>
                    <a:pt x="4630" y="2316"/>
                  </a:cubicBezTo>
                  <a:cubicBezTo>
                    <a:pt x="4737" y="2334"/>
                    <a:pt x="4844" y="2350"/>
                    <a:pt x="4952" y="2365"/>
                  </a:cubicBezTo>
                  <a:lnTo>
                    <a:pt x="4952" y="2365"/>
                  </a:lnTo>
                  <a:cubicBezTo>
                    <a:pt x="4946" y="2368"/>
                    <a:pt x="4943" y="2375"/>
                    <a:pt x="4950" y="2382"/>
                  </a:cubicBezTo>
                  <a:cubicBezTo>
                    <a:pt x="5092" y="2468"/>
                    <a:pt x="5242" y="2524"/>
                    <a:pt x="5393" y="2581"/>
                  </a:cubicBezTo>
                  <a:cubicBezTo>
                    <a:pt x="5393" y="2590"/>
                    <a:pt x="5384" y="2590"/>
                    <a:pt x="5384" y="2599"/>
                  </a:cubicBezTo>
                  <a:cubicBezTo>
                    <a:pt x="5233" y="2617"/>
                    <a:pt x="5072" y="2626"/>
                    <a:pt x="4922" y="2638"/>
                  </a:cubicBezTo>
                  <a:lnTo>
                    <a:pt x="4931" y="2626"/>
                  </a:lnTo>
                  <a:cubicBezTo>
                    <a:pt x="4941" y="2617"/>
                    <a:pt x="4941" y="2599"/>
                    <a:pt x="4931" y="2599"/>
                  </a:cubicBezTo>
                  <a:cubicBezTo>
                    <a:pt x="4714" y="2513"/>
                    <a:pt x="4544" y="2400"/>
                    <a:pt x="4356" y="2269"/>
                  </a:cubicBezTo>
                  <a:close/>
                  <a:moveTo>
                    <a:pt x="1619" y="2373"/>
                  </a:moveTo>
                  <a:cubicBezTo>
                    <a:pt x="1723" y="2420"/>
                    <a:pt x="1836" y="2468"/>
                    <a:pt x="1940" y="2513"/>
                  </a:cubicBezTo>
                  <a:cubicBezTo>
                    <a:pt x="1789" y="2543"/>
                    <a:pt x="1648" y="2590"/>
                    <a:pt x="1506" y="2647"/>
                  </a:cubicBezTo>
                  <a:cubicBezTo>
                    <a:pt x="1413" y="2638"/>
                    <a:pt x="1318" y="2638"/>
                    <a:pt x="1223" y="2638"/>
                  </a:cubicBezTo>
                  <a:cubicBezTo>
                    <a:pt x="1347" y="2533"/>
                    <a:pt x="1479" y="2438"/>
                    <a:pt x="1619" y="2373"/>
                  </a:cubicBezTo>
                  <a:close/>
                  <a:moveTo>
                    <a:pt x="1922" y="2561"/>
                  </a:moveTo>
                  <a:cubicBezTo>
                    <a:pt x="1875" y="2608"/>
                    <a:pt x="1827" y="2665"/>
                    <a:pt x="1800" y="2721"/>
                  </a:cubicBezTo>
                  <a:cubicBezTo>
                    <a:pt x="1789" y="2730"/>
                    <a:pt x="1789" y="2730"/>
                    <a:pt x="1789" y="2740"/>
                  </a:cubicBezTo>
                  <a:cubicBezTo>
                    <a:pt x="1676" y="2751"/>
                    <a:pt x="1562" y="2778"/>
                    <a:pt x="1449" y="2807"/>
                  </a:cubicBezTo>
                  <a:cubicBezTo>
                    <a:pt x="1479" y="2769"/>
                    <a:pt x="1497" y="2721"/>
                    <a:pt x="1506" y="2683"/>
                  </a:cubicBezTo>
                  <a:cubicBezTo>
                    <a:pt x="1639" y="2626"/>
                    <a:pt x="1780" y="2590"/>
                    <a:pt x="1922" y="2561"/>
                  </a:cubicBezTo>
                  <a:close/>
                  <a:moveTo>
                    <a:pt x="2640" y="2484"/>
                  </a:moveTo>
                  <a:cubicBezTo>
                    <a:pt x="2838" y="2484"/>
                    <a:pt x="3030" y="2498"/>
                    <a:pt x="3215" y="2513"/>
                  </a:cubicBezTo>
                  <a:cubicBezTo>
                    <a:pt x="3168" y="2561"/>
                    <a:pt x="3091" y="2608"/>
                    <a:pt x="3073" y="2626"/>
                  </a:cubicBezTo>
                  <a:cubicBezTo>
                    <a:pt x="2998" y="2694"/>
                    <a:pt x="2932" y="2769"/>
                    <a:pt x="2876" y="2844"/>
                  </a:cubicBezTo>
                  <a:lnTo>
                    <a:pt x="2876" y="2853"/>
                  </a:lnTo>
                  <a:cubicBezTo>
                    <a:pt x="2602" y="2775"/>
                    <a:pt x="2330" y="2720"/>
                    <a:pt x="2052" y="2720"/>
                  </a:cubicBezTo>
                  <a:cubicBezTo>
                    <a:pt x="2030" y="2720"/>
                    <a:pt x="2009" y="2721"/>
                    <a:pt x="1988" y="2721"/>
                  </a:cubicBezTo>
                  <a:cubicBezTo>
                    <a:pt x="1931" y="2721"/>
                    <a:pt x="1884" y="2730"/>
                    <a:pt x="1827" y="2730"/>
                  </a:cubicBezTo>
                  <a:cubicBezTo>
                    <a:pt x="1875" y="2665"/>
                    <a:pt x="1922" y="2608"/>
                    <a:pt x="1979" y="2543"/>
                  </a:cubicBezTo>
                  <a:cubicBezTo>
                    <a:pt x="2128" y="2513"/>
                    <a:pt x="2289" y="2495"/>
                    <a:pt x="2450" y="2495"/>
                  </a:cubicBezTo>
                  <a:cubicBezTo>
                    <a:pt x="2384" y="2552"/>
                    <a:pt x="2328" y="2617"/>
                    <a:pt x="2280" y="2703"/>
                  </a:cubicBezTo>
                  <a:cubicBezTo>
                    <a:pt x="2267" y="2716"/>
                    <a:pt x="2282" y="2729"/>
                    <a:pt x="2295" y="2729"/>
                  </a:cubicBezTo>
                  <a:cubicBezTo>
                    <a:pt x="2301" y="2729"/>
                    <a:pt x="2306" y="2727"/>
                    <a:pt x="2310" y="2721"/>
                  </a:cubicBezTo>
                  <a:cubicBezTo>
                    <a:pt x="2366" y="2626"/>
                    <a:pt x="2432" y="2552"/>
                    <a:pt x="2507" y="2486"/>
                  </a:cubicBezTo>
                  <a:cubicBezTo>
                    <a:pt x="2551" y="2484"/>
                    <a:pt x="2596" y="2484"/>
                    <a:pt x="2640" y="2484"/>
                  </a:cubicBezTo>
                  <a:close/>
                  <a:moveTo>
                    <a:pt x="1470" y="2703"/>
                  </a:moveTo>
                  <a:cubicBezTo>
                    <a:pt x="1460" y="2730"/>
                    <a:pt x="1440" y="2769"/>
                    <a:pt x="1431" y="2796"/>
                  </a:cubicBezTo>
                  <a:cubicBezTo>
                    <a:pt x="1431" y="2807"/>
                    <a:pt x="1431" y="2807"/>
                    <a:pt x="1440" y="2807"/>
                  </a:cubicBezTo>
                  <a:cubicBezTo>
                    <a:pt x="1309" y="2844"/>
                    <a:pt x="1177" y="2891"/>
                    <a:pt x="1053" y="2957"/>
                  </a:cubicBezTo>
                  <a:cubicBezTo>
                    <a:pt x="1177" y="2844"/>
                    <a:pt x="1318" y="2769"/>
                    <a:pt x="1470" y="2703"/>
                  </a:cubicBezTo>
                  <a:close/>
                  <a:moveTo>
                    <a:pt x="9091" y="2185"/>
                  </a:moveTo>
                  <a:cubicBezTo>
                    <a:pt x="9102" y="2185"/>
                    <a:pt x="9102" y="2194"/>
                    <a:pt x="9111" y="2203"/>
                  </a:cubicBezTo>
                  <a:cubicBezTo>
                    <a:pt x="9233" y="2307"/>
                    <a:pt x="9329" y="2429"/>
                    <a:pt x="9412" y="2552"/>
                  </a:cubicBezTo>
                  <a:cubicBezTo>
                    <a:pt x="9394" y="2638"/>
                    <a:pt x="9385" y="2721"/>
                    <a:pt x="9374" y="2817"/>
                  </a:cubicBezTo>
                  <a:cubicBezTo>
                    <a:pt x="9374" y="2864"/>
                    <a:pt x="9385" y="2966"/>
                    <a:pt x="9356" y="3013"/>
                  </a:cubicBezTo>
                  <a:cubicBezTo>
                    <a:pt x="9272" y="2882"/>
                    <a:pt x="9168" y="2751"/>
                    <a:pt x="9055" y="2617"/>
                  </a:cubicBezTo>
                  <a:cubicBezTo>
                    <a:pt x="9073" y="2468"/>
                    <a:pt x="9082" y="2325"/>
                    <a:pt x="9091" y="2185"/>
                  </a:cubicBezTo>
                  <a:close/>
                  <a:moveTo>
                    <a:pt x="1205" y="2656"/>
                  </a:moveTo>
                  <a:cubicBezTo>
                    <a:pt x="1279" y="2665"/>
                    <a:pt x="1365" y="2665"/>
                    <a:pt x="1440" y="2674"/>
                  </a:cubicBezTo>
                  <a:cubicBezTo>
                    <a:pt x="1252" y="2760"/>
                    <a:pt x="1073" y="2873"/>
                    <a:pt x="913" y="3023"/>
                  </a:cubicBezTo>
                  <a:cubicBezTo>
                    <a:pt x="912" y="3023"/>
                    <a:pt x="911" y="3023"/>
                    <a:pt x="910" y="3023"/>
                  </a:cubicBezTo>
                  <a:lnTo>
                    <a:pt x="910" y="3023"/>
                  </a:lnTo>
                  <a:cubicBezTo>
                    <a:pt x="992" y="2884"/>
                    <a:pt x="1085" y="2757"/>
                    <a:pt x="1205" y="2656"/>
                  </a:cubicBezTo>
                  <a:close/>
                  <a:moveTo>
                    <a:pt x="7570" y="2925"/>
                  </a:moveTo>
                  <a:cubicBezTo>
                    <a:pt x="7672" y="2925"/>
                    <a:pt x="7775" y="2939"/>
                    <a:pt x="7875" y="2966"/>
                  </a:cubicBezTo>
                  <a:cubicBezTo>
                    <a:pt x="7732" y="2977"/>
                    <a:pt x="7601" y="3013"/>
                    <a:pt x="7479" y="3070"/>
                  </a:cubicBezTo>
                  <a:cubicBezTo>
                    <a:pt x="7336" y="3061"/>
                    <a:pt x="7196" y="3052"/>
                    <a:pt x="7053" y="3043"/>
                  </a:cubicBezTo>
                  <a:cubicBezTo>
                    <a:pt x="7215" y="2965"/>
                    <a:pt x="7392" y="2925"/>
                    <a:pt x="7570" y="2925"/>
                  </a:cubicBezTo>
                  <a:close/>
                  <a:moveTo>
                    <a:pt x="8676" y="2582"/>
                  </a:moveTo>
                  <a:cubicBezTo>
                    <a:pt x="8787" y="2582"/>
                    <a:pt x="8898" y="2596"/>
                    <a:pt x="9007" y="2626"/>
                  </a:cubicBezTo>
                  <a:cubicBezTo>
                    <a:pt x="9120" y="2760"/>
                    <a:pt x="9233" y="2900"/>
                    <a:pt x="9329" y="3043"/>
                  </a:cubicBezTo>
                  <a:cubicBezTo>
                    <a:pt x="9316" y="3048"/>
                    <a:pt x="9298" y="3049"/>
                    <a:pt x="9277" y="3049"/>
                  </a:cubicBezTo>
                  <a:cubicBezTo>
                    <a:pt x="9229" y="3049"/>
                    <a:pt x="9168" y="3041"/>
                    <a:pt x="9128" y="3041"/>
                  </a:cubicBezTo>
                  <a:cubicBezTo>
                    <a:pt x="9118" y="3041"/>
                    <a:pt x="9109" y="3042"/>
                    <a:pt x="9102" y="3043"/>
                  </a:cubicBezTo>
                  <a:cubicBezTo>
                    <a:pt x="9025" y="3043"/>
                    <a:pt x="8950" y="3061"/>
                    <a:pt x="8876" y="3079"/>
                  </a:cubicBezTo>
                  <a:lnTo>
                    <a:pt x="8864" y="3090"/>
                  </a:lnTo>
                  <a:cubicBezTo>
                    <a:pt x="8676" y="2948"/>
                    <a:pt x="8479" y="2817"/>
                    <a:pt x="8319" y="2656"/>
                  </a:cubicBezTo>
                  <a:cubicBezTo>
                    <a:pt x="8310" y="2656"/>
                    <a:pt x="8298" y="2647"/>
                    <a:pt x="8289" y="2638"/>
                  </a:cubicBezTo>
                  <a:cubicBezTo>
                    <a:pt x="8416" y="2601"/>
                    <a:pt x="8546" y="2582"/>
                    <a:pt x="8676" y="2582"/>
                  </a:cubicBezTo>
                  <a:close/>
                  <a:moveTo>
                    <a:pt x="5885" y="2513"/>
                  </a:moveTo>
                  <a:lnTo>
                    <a:pt x="5885" y="2513"/>
                  </a:lnTo>
                  <a:cubicBezTo>
                    <a:pt x="5572" y="2778"/>
                    <a:pt x="5215" y="3004"/>
                    <a:pt x="4818" y="3118"/>
                  </a:cubicBezTo>
                  <a:cubicBezTo>
                    <a:pt x="4664" y="3155"/>
                    <a:pt x="4512" y="3171"/>
                    <a:pt x="4361" y="3171"/>
                  </a:cubicBezTo>
                  <a:cubicBezTo>
                    <a:pt x="4022" y="3171"/>
                    <a:pt x="3689" y="3090"/>
                    <a:pt x="3356" y="2986"/>
                  </a:cubicBezTo>
                  <a:cubicBezTo>
                    <a:pt x="3204" y="2948"/>
                    <a:pt x="3054" y="2900"/>
                    <a:pt x="2903" y="2853"/>
                  </a:cubicBezTo>
                  <a:cubicBezTo>
                    <a:pt x="3016" y="2730"/>
                    <a:pt x="3129" y="2617"/>
                    <a:pt x="3261" y="2524"/>
                  </a:cubicBezTo>
                  <a:cubicBezTo>
                    <a:pt x="3299" y="2524"/>
                    <a:pt x="3337" y="2524"/>
                    <a:pt x="3374" y="2533"/>
                  </a:cubicBezTo>
                  <a:lnTo>
                    <a:pt x="4053" y="2617"/>
                  </a:lnTo>
                  <a:cubicBezTo>
                    <a:pt x="4008" y="2674"/>
                    <a:pt x="3874" y="2760"/>
                    <a:pt x="3847" y="2787"/>
                  </a:cubicBezTo>
                  <a:cubicBezTo>
                    <a:pt x="3761" y="2864"/>
                    <a:pt x="3677" y="2948"/>
                    <a:pt x="3621" y="3043"/>
                  </a:cubicBezTo>
                  <a:cubicBezTo>
                    <a:pt x="3613" y="3050"/>
                    <a:pt x="3624" y="3064"/>
                    <a:pt x="3633" y="3064"/>
                  </a:cubicBezTo>
                  <a:cubicBezTo>
                    <a:pt x="3635" y="3064"/>
                    <a:pt x="3637" y="3063"/>
                    <a:pt x="3639" y="3061"/>
                  </a:cubicBezTo>
                  <a:cubicBezTo>
                    <a:pt x="3790" y="2900"/>
                    <a:pt x="3931" y="2751"/>
                    <a:pt x="4110" y="2617"/>
                  </a:cubicBezTo>
                  <a:cubicBezTo>
                    <a:pt x="4347" y="2647"/>
                    <a:pt x="4592" y="2665"/>
                    <a:pt x="4836" y="2674"/>
                  </a:cubicBezTo>
                  <a:cubicBezTo>
                    <a:pt x="4780" y="2730"/>
                    <a:pt x="4667" y="2807"/>
                    <a:pt x="4639" y="2835"/>
                  </a:cubicBezTo>
                  <a:cubicBezTo>
                    <a:pt x="4535" y="2930"/>
                    <a:pt x="4440" y="3023"/>
                    <a:pt x="4347" y="3127"/>
                  </a:cubicBezTo>
                  <a:cubicBezTo>
                    <a:pt x="4338" y="3143"/>
                    <a:pt x="4350" y="3159"/>
                    <a:pt x="4365" y="3159"/>
                  </a:cubicBezTo>
                  <a:cubicBezTo>
                    <a:pt x="4368" y="3159"/>
                    <a:pt x="4371" y="3158"/>
                    <a:pt x="4374" y="3156"/>
                  </a:cubicBezTo>
                  <a:cubicBezTo>
                    <a:pt x="4535" y="2977"/>
                    <a:pt x="4705" y="2826"/>
                    <a:pt x="4875" y="2674"/>
                  </a:cubicBezTo>
                  <a:cubicBezTo>
                    <a:pt x="5036" y="2665"/>
                    <a:pt x="5185" y="2665"/>
                    <a:pt x="5337" y="2638"/>
                  </a:cubicBezTo>
                  <a:lnTo>
                    <a:pt x="5337" y="2638"/>
                  </a:lnTo>
                  <a:cubicBezTo>
                    <a:pt x="5253" y="2730"/>
                    <a:pt x="5185" y="2835"/>
                    <a:pt x="5128" y="2948"/>
                  </a:cubicBezTo>
                  <a:cubicBezTo>
                    <a:pt x="5123" y="2966"/>
                    <a:pt x="5136" y="2977"/>
                    <a:pt x="5149" y="2977"/>
                  </a:cubicBezTo>
                  <a:cubicBezTo>
                    <a:pt x="5156" y="2977"/>
                    <a:pt x="5164" y="2973"/>
                    <a:pt x="5167" y="2966"/>
                  </a:cubicBezTo>
                  <a:cubicBezTo>
                    <a:pt x="5224" y="2844"/>
                    <a:pt x="5298" y="2730"/>
                    <a:pt x="5393" y="2638"/>
                  </a:cubicBezTo>
                  <a:cubicBezTo>
                    <a:pt x="5554" y="2608"/>
                    <a:pt x="5724" y="2570"/>
                    <a:pt x="5885" y="2513"/>
                  </a:cubicBezTo>
                  <a:close/>
                  <a:moveTo>
                    <a:pt x="7017" y="3061"/>
                  </a:moveTo>
                  <a:lnTo>
                    <a:pt x="7017" y="3070"/>
                  </a:lnTo>
                  <a:cubicBezTo>
                    <a:pt x="7082" y="3070"/>
                    <a:pt x="7148" y="3079"/>
                    <a:pt x="7214" y="3079"/>
                  </a:cubicBezTo>
                  <a:cubicBezTo>
                    <a:pt x="7270" y="3090"/>
                    <a:pt x="7356" y="3079"/>
                    <a:pt x="7422" y="3100"/>
                  </a:cubicBezTo>
                  <a:cubicBezTo>
                    <a:pt x="7356" y="3136"/>
                    <a:pt x="7291" y="3174"/>
                    <a:pt x="7223" y="3231"/>
                  </a:cubicBezTo>
                  <a:cubicBezTo>
                    <a:pt x="7214" y="3240"/>
                    <a:pt x="7205" y="3249"/>
                    <a:pt x="7196" y="3260"/>
                  </a:cubicBezTo>
                  <a:cubicBezTo>
                    <a:pt x="7026" y="3278"/>
                    <a:pt x="6865" y="3287"/>
                    <a:pt x="6704" y="3306"/>
                  </a:cubicBezTo>
                  <a:cubicBezTo>
                    <a:pt x="6799" y="3222"/>
                    <a:pt x="6904" y="3127"/>
                    <a:pt x="7017" y="3061"/>
                  </a:cubicBezTo>
                  <a:close/>
                  <a:moveTo>
                    <a:pt x="9430" y="2581"/>
                  </a:moveTo>
                  <a:cubicBezTo>
                    <a:pt x="9516" y="2721"/>
                    <a:pt x="9582" y="2882"/>
                    <a:pt x="9630" y="3052"/>
                  </a:cubicBezTo>
                  <a:cubicBezTo>
                    <a:pt x="9612" y="3100"/>
                    <a:pt x="9591" y="3147"/>
                    <a:pt x="9582" y="3192"/>
                  </a:cubicBezTo>
                  <a:cubicBezTo>
                    <a:pt x="9573" y="3222"/>
                    <a:pt x="9564" y="3326"/>
                    <a:pt x="9544" y="3353"/>
                  </a:cubicBezTo>
                  <a:cubicBezTo>
                    <a:pt x="9498" y="3260"/>
                    <a:pt x="9451" y="3156"/>
                    <a:pt x="9394" y="3070"/>
                  </a:cubicBezTo>
                  <a:lnTo>
                    <a:pt x="9394" y="3061"/>
                  </a:lnTo>
                  <a:cubicBezTo>
                    <a:pt x="9394" y="2900"/>
                    <a:pt x="9412" y="2740"/>
                    <a:pt x="9430" y="2581"/>
                  </a:cubicBezTo>
                  <a:close/>
                  <a:moveTo>
                    <a:pt x="9261" y="3068"/>
                  </a:moveTo>
                  <a:cubicBezTo>
                    <a:pt x="9289" y="3068"/>
                    <a:pt x="9317" y="3068"/>
                    <a:pt x="9347" y="3070"/>
                  </a:cubicBezTo>
                  <a:cubicBezTo>
                    <a:pt x="9403" y="3165"/>
                    <a:pt x="9460" y="3269"/>
                    <a:pt x="9507" y="3373"/>
                  </a:cubicBezTo>
                  <a:cubicBezTo>
                    <a:pt x="9469" y="3373"/>
                    <a:pt x="9421" y="3353"/>
                    <a:pt x="9394" y="3353"/>
                  </a:cubicBezTo>
                  <a:cubicBezTo>
                    <a:pt x="9366" y="3349"/>
                    <a:pt x="9338" y="3346"/>
                    <a:pt x="9309" y="3346"/>
                  </a:cubicBezTo>
                  <a:cubicBezTo>
                    <a:pt x="9281" y="3346"/>
                    <a:pt x="9253" y="3349"/>
                    <a:pt x="9224" y="3353"/>
                  </a:cubicBezTo>
                  <a:cubicBezTo>
                    <a:pt x="9120" y="3269"/>
                    <a:pt x="9007" y="3183"/>
                    <a:pt x="8894" y="3100"/>
                  </a:cubicBezTo>
                  <a:cubicBezTo>
                    <a:pt x="9018" y="3083"/>
                    <a:pt x="9134" y="3068"/>
                    <a:pt x="9261" y="3068"/>
                  </a:cubicBezTo>
                  <a:close/>
                  <a:moveTo>
                    <a:pt x="7780" y="3023"/>
                  </a:moveTo>
                  <a:lnTo>
                    <a:pt x="7780" y="3023"/>
                  </a:lnTo>
                  <a:cubicBezTo>
                    <a:pt x="7658" y="3118"/>
                    <a:pt x="7583" y="3260"/>
                    <a:pt x="7517" y="3401"/>
                  </a:cubicBezTo>
                  <a:cubicBezTo>
                    <a:pt x="7506" y="3306"/>
                    <a:pt x="7506" y="3213"/>
                    <a:pt x="7497" y="3109"/>
                  </a:cubicBezTo>
                  <a:cubicBezTo>
                    <a:pt x="7583" y="3070"/>
                    <a:pt x="7676" y="3034"/>
                    <a:pt x="7780" y="3023"/>
                  </a:cubicBezTo>
                  <a:close/>
                  <a:moveTo>
                    <a:pt x="12431" y="3156"/>
                  </a:moveTo>
                  <a:lnTo>
                    <a:pt x="12431" y="3156"/>
                  </a:lnTo>
                  <a:cubicBezTo>
                    <a:pt x="12621" y="3260"/>
                    <a:pt x="12827" y="3335"/>
                    <a:pt x="13026" y="3419"/>
                  </a:cubicBezTo>
                  <a:cubicBezTo>
                    <a:pt x="13035" y="3475"/>
                    <a:pt x="13044" y="3532"/>
                    <a:pt x="13053" y="3589"/>
                  </a:cubicBezTo>
                  <a:cubicBezTo>
                    <a:pt x="13053" y="3627"/>
                    <a:pt x="13053" y="3636"/>
                    <a:pt x="13035" y="3636"/>
                  </a:cubicBezTo>
                  <a:cubicBezTo>
                    <a:pt x="12865" y="3475"/>
                    <a:pt x="12668" y="3335"/>
                    <a:pt x="12469" y="3213"/>
                  </a:cubicBezTo>
                  <a:cubicBezTo>
                    <a:pt x="12460" y="3192"/>
                    <a:pt x="12451" y="3174"/>
                    <a:pt x="12431" y="3156"/>
                  </a:cubicBezTo>
                  <a:close/>
                  <a:moveTo>
                    <a:pt x="7120" y="3290"/>
                  </a:moveTo>
                  <a:cubicBezTo>
                    <a:pt x="7133" y="3290"/>
                    <a:pt x="7144" y="3292"/>
                    <a:pt x="7148" y="3297"/>
                  </a:cubicBezTo>
                  <a:cubicBezTo>
                    <a:pt x="7017" y="3419"/>
                    <a:pt x="6913" y="3552"/>
                    <a:pt x="6781" y="3666"/>
                  </a:cubicBezTo>
                  <a:cubicBezTo>
                    <a:pt x="6657" y="3636"/>
                    <a:pt x="6544" y="3609"/>
                    <a:pt x="6430" y="3589"/>
                  </a:cubicBezTo>
                  <a:cubicBezTo>
                    <a:pt x="6525" y="3505"/>
                    <a:pt x="6600" y="3419"/>
                    <a:pt x="6686" y="3335"/>
                  </a:cubicBezTo>
                  <a:cubicBezTo>
                    <a:pt x="6790" y="3326"/>
                    <a:pt x="6895" y="3317"/>
                    <a:pt x="6987" y="3306"/>
                  </a:cubicBezTo>
                  <a:cubicBezTo>
                    <a:pt x="7009" y="3306"/>
                    <a:pt x="7079" y="3290"/>
                    <a:pt x="7120" y="3290"/>
                  </a:cubicBezTo>
                  <a:close/>
                  <a:moveTo>
                    <a:pt x="9321" y="3379"/>
                  </a:moveTo>
                  <a:cubicBezTo>
                    <a:pt x="9389" y="3379"/>
                    <a:pt x="9452" y="3389"/>
                    <a:pt x="9516" y="3410"/>
                  </a:cubicBezTo>
                  <a:cubicBezTo>
                    <a:pt x="9582" y="3561"/>
                    <a:pt x="9630" y="3722"/>
                    <a:pt x="9657" y="3901"/>
                  </a:cubicBezTo>
                  <a:cubicBezTo>
                    <a:pt x="9564" y="3693"/>
                    <a:pt x="9421" y="3532"/>
                    <a:pt x="9252" y="3383"/>
                  </a:cubicBezTo>
                  <a:cubicBezTo>
                    <a:pt x="9275" y="3380"/>
                    <a:pt x="9298" y="3379"/>
                    <a:pt x="9321" y="3379"/>
                  </a:cubicBezTo>
                  <a:close/>
                  <a:moveTo>
                    <a:pt x="6412" y="3609"/>
                  </a:moveTo>
                  <a:cubicBezTo>
                    <a:pt x="6498" y="3627"/>
                    <a:pt x="6600" y="3645"/>
                    <a:pt x="6686" y="3684"/>
                  </a:cubicBezTo>
                  <a:cubicBezTo>
                    <a:pt x="6704" y="3693"/>
                    <a:pt x="6725" y="3693"/>
                    <a:pt x="6734" y="3702"/>
                  </a:cubicBezTo>
                  <a:cubicBezTo>
                    <a:pt x="6686" y="3740"/>
                    <a:pt x="6648" y="3770"/>
                    <a:pt x="6600" y="3797"/>
                  </a:cubicBezTo>
                  <a:cubicBezTo>
                    <a:pt x="6525" y="3844"/>
                    <a:pt x="6451" y="3883"/>
                    <a:pt x="6365" y="3919"/>
                  </a:cubicBezTo>
                  <a:cubicBezTo>
                    <a:pt x="6272" y="3892"/>
                    <a:pt x="6186" y="3844"/>
                    <a:pt x="6102" y="3797"/>
                  </a:cubicBezTo>
                  <a:cubicBezTo>
                    <a:pt x="6195" y="3758"/>
                    <a:pt x="6290" y="3702"/>
                    <a:pt x="6374" y="3636"/>
                  </a:cubicBezTo>
                  <a:cubicBezTo>
                    <a:pt x="6385" y="3627"/>
                    <a:pt x="6394" y="3618"/>
                    <a:pt x="6412" y="3609"/>
                  </a:cubicBezTo>
                  <a:close/>
                  <a:moveTo>
                    <a:pt x="9639" y="3090"/>
                  </a:moveTo>
                  <a:cubicBezTo>
                    <a:pt x="9695" y="3362"/>
                    <a:pt x="9704" y="3645"/>
                    <a:pt x="9704" y="3928"/>
                  </a:cubicBezTo>
                  <a:cubicBezTo>
                    <a:pt x="9686" y="3740"/>
                    <a:pt x="9630" y="3561"/>
                    <a:pt x="9564" y="3392"/>
                  </a:cubicBezTo>
                  <a:cubicBezTo>
                    <a:pt x="9582" y="3287"/>
                    <a:pt x="9612" y="3183"/>
                    <a:pt x="9639" y="3090"/>
                  </a:cubicBezTo>
                  <a:close/>
                  <a:moveTo>
                    <a:pt x="7461" y="3127"/>
                  </a:moveTo>
                  <a:cubicBezTo>
                    <a:pt x="7488" y="3174"/>
                    <a:pt x="7470" y="3260"/>
                    <a:pt x="7479" y="3306"/>
                  </a:cubicBezTo>
                  <a:lnTo>
                    <a:pt x="7479" y="3475"/>
                  </a:lnTo>
                  <a:cubicBezTo>
                    <a:pt x="7461" y="3514"/>
                    <a:pt x="7440" y="3561"/>
                    <a:pt x="7413" y="3600"/>
                  </a:cubicBezTo>
                  <a:cubicBezTo>
                    <a:pt x="7347" y="3731"/>
                    <a:pt x="7270" y="3863"/>
                    <a:pt x="7187" y="3985"/>
                  </a:cubicBezTo>
                  <a:cubicBezTo>
                    <a:pt x="7178" y="3749"/>
                    <a:pt x="7178" y="3532"/>
                    <a:pt x="7214" y="3306"/>
                  </a:cubicBezTo>
                  <a:cubicBezTo>
                    <a:pt x="7291" y="3240"/>
                    <a:pt x="7375" y="3174"/>
                    <a:pt x="7461" y="3127"/>
                  </a:cubicBezTo>
                  <a:close/>
                  <a:moveTo>
                    <a:pt x="13044" y="3430"/>
                  </a:moveTo>
                  <a:lnTo>
                    <a:pt x="13044" y="3430"/>
                  </a:lnTo>
                  <a:cubicBezTo>
                    <a:pt x="13166" y="3487"/>
                    <a:pt x="13300" y="3552"/>
                    <a:pt x="13413" y="3627"/>
                  </a:cubicBezTo>
                  <a:cubicBezTo>
                    <a:pt x="13422" y="3636"/>
                    <a:pt x="13431" y="3645"/>
                    <a:pt x="13440" y="3645"/>
                  </a:cubicBezTo>
                  <a:cubicBezTo>
                    <a:pt x="13422" y="3722"/>
                    <a:pt x="13404" y="3788"/>
                    <a:pt x="13404" y="3863"/>
                  </a:cubicBezTo>
                  <a:cubicBezTo>
                    <a:pt x="13404" y="3919"/>
                    <a:pt x="13413" y="3976"/>
                    <a:pt x="13393" y="4005"/>
                  </a:cubicBezTo>
                  <a:cubicBezTo>
                    <a:pt x="13300" y="3892"/>
                    <a:pt x="13187" y="3779"/>
                    <a:pt x="13074" y="3675"/>
                  </a:cubicBezTo>
                  <a:cubicBezTo>
                    <a:pt x="13083" y="3675"/>
                    <a:pt x="13083" y="3666"/>
                    <a:pt x="13083" y="3657"/>
                  </a:cubicBezTo>
                  <a:cubicBezTo>
                    <a:pt x="13074" y="3580"/>
                    <a:pt x="13053" y="3505"/>
                    <a:pt x="13044" y="3430"/>
                  </a:cubicBezTo>
                  <a:close/>
                  <a:moveTo>
                    <a:pt x="6073" y="3806"/>
                  </a:moveTo>
                  <a:cubicBezTo>
                    <a:pt x="6138" y="3863"/>
                    <a:pt x="6215" y="3892"/>
                    <a:pt x="6290" y="3928"/>
                  </a:cubicBezTo>
                  <a:cubicBezTo>
                    <a:pt x="6308" y="3928"/>
                    <a:pt x="6308" y="3940"/>
                    <a:pt x="6317" y="3940"/>
                  </a:cubicBezTo>
                  <a:cubicBezTo>
                    <a:pt x="6177" y="3996"/>
                    <a:pt x="6016" y="4032"/>
                    <a:pt x="5864" y="4041"/>
                  </a:cubicBezTo>
                  <a:lnTo>
                    <a:pt x="5855" y="4041"/>
                  </a:lnTo>
                  <a:cubicBezTo>
                    <a:pt x="5762" y="4023"/>
                    <a:pt x="5667" y="3985"/>
                    <a:pt x="5581" y="3928"/>
                  </a:cubicBezTo>
                  <a:cubicBezTo>
                    <a:pt x="5751" y="3910"/>
                    <a:pt x="5912" y="3872"/>
                    <a:pt x="6073" y="3806"/>
                  </a:cubicBezTo>
                  <a:close/>
                  <a:moveTo>
                    <a:pt x="5545" y="3928"/>
                  </a:moveTo>
                  <a:cubicBezTo>
                    <a:pt x="5620" y="3985"/>
                    <a:pt x="5695" y="4023"/>
                    <a:pt x="5781" y="4053"/>
                  </a:cubicBezTo>
                  <a:cubicBezTo>
                    <a:pt x="5745" y="4055"/>
                    <a:pt x="5708" y="4057"/>
                    <a:pt x="5672" y="4057"/>
                  </a:cubicBezTo>
                  <a:cubicBezTo>
                    <a:pt x="5451" y="4057"/>
                    <a:pt x="5229" y="4010"/>
                    <a:pt x="5027" y="3928"/>
                  </a:cubicBezTo>
                  <a:lnTo>
                    <a:pt x="5027" y="3928"/>
                  </a:lnTo>
                  <a:cubicBezTo>
                    <a:pt x="5111" y="3934"/>
                    <a:pt x="5199" y="3937"/>
                    <a:pt x="5286" y="3937"/>
                  </a:cubicBezTo>
                  <a:cubicBezTo>
                    <a:pt x="5373" y="3937"/>
                    <a:pt x="5460" y="3934"/>
                    <a:pt x="5545" y="3928"/>
                  </a:cubicBezTo>
                  <a:close/>
                  <a:moveTo>
                    <a:pt x="5045" y="3985"/>
                  </a:moveTo>
                  <a:cubicBezTo>
                    <a:pt x="5239" y="4056"/>
                    <a:pt x="5447" y="4094"/>
                    <a:pt x="5651" y="4094"/>
                  </a:cubicBezTo>
                  <a:cubicBezTo>
                    <a:pt x="5694" y="4094"/>
                    <a:pt x="5738" y="4093"/>
                    <a:pt x="5781" y="4089"/>
                  </a:cubicBezTo>
                  <a:lnTo>
                    <a:pt x="5781" y="4089"/>
                  </a:lnTo>
                  <a:cubicBezTo>
                    <a:pt x="5706" y="4146"/>
                    <a:pt x="5638" y="4211"/>
                    <a:pt x="5572" y="4288"/>
                  </a:cubicBezTo>
                  <a:cubicBezTo>
                    <a:pt x="5393" y="4202"/>
                    <a:pt x="5215" y="4089"/>
                    <a:pt x="5045" y="3985"/>
                  </a:cubicBezTo>
                  <a:close/>
                  <a:moveTo>
                    <a:pt x="7178" y="3335"/>
                  </a:moveTo>
                  <a:cubicBezTo>
                    <a:pt x="7178" y="3362"/>
                    <a:pt x="7166" y="3392"/>
                    <a:pt x="7157" y="3419"/>
                  </a:cubicBezTo>
                  <a:cubicBezTo>
                    <a:pt x="7130" y="3609"/>
                    <a:pt x="7130" y="3806"/>
                    <a:pt x="7157" y="3985"/>
                  </a:cubicBezTo>
                  <a:cubicBezTo>
                    <a:pt x="7157" y="3996"/>
                    <a:pt x="7166" y="4005"/>
                    <a:pt x="7166" y="4005"/>
                  </a:cubicBezTo>
                  <a:cubicBezTo>
                    <a:pt x="7053" y="4166"/>
                    <a:pt x="6922" y="4297"/>
                    <a:pt x="6734" y="4381"/>
                  </a:cubicBezTo>
                  <a:cubicBezTo>
                    <a:pt x="6725" y="4381"/>
                    <a:pt x="6713" y="4392"/>
                    <a:pt x="6704" y="4392"/>
                  </a:cubicBezTo>
                  <a:cubicBezTo>
                    <a:pt x="6743" y="4155"/>
                    <a:pt x="6752" y="3928"/>
                    <a:pt x="6809" y="3702"/>
                  </a:cubicBezTo>
                  <a:cubicBezTo>
                    <a:pt x="6883" y="3627"/>
                    <a:pt x="6960" y="3561"/>
                    <a:pt x="7035" y="3475"/>
                  </a:cubicBezTo>
                  <a:cubicBezTo>
                    <a:pt x="7082" y="3430"/>
                    <a:pt x="7130" y="3383"/>
                    <a:pt x="7178" y="3335"/>
                  </a:cubicBezTo>
                  <a:close/>
                  <a:moveTo>
                    <a:pt x="13449" y="3657"/>
                  </a:moveTo>
                  <a:cubicBezTo>
                    <a:pt x="13610" y="3779"/>
                    <a:pt x="13714" y="3928"/>
                    <a:pt x="13789" y="4089"/>
                  </a:cubicBezTo>
                  <a:cubicBezTo>
                    <a:pt x="13780" y="4166"/>
                    <a:pt x="13771" y="4241"/>
                    <a:pt x="13762" y="4306"/>
                  </a:cubicBezTo>
                  <a:cubicBezTo>
                    <a:pt x="13753" y="4345"/>
                    <a:pt x="13762" y="4401"/>
                    <a:pt x="13732" y="4429"/>
                  </a:cubicBezTo>
                  <a:lnTo>
                    <a:pt x="13723" y="4429"/>
                  </a:lnTo>
                  <a:cubicBezTo>
                    <a:pt x="13631" y="4297"/>
                    <a:pt x="13535" y="4175"/>
                    <a:pt x="13431" y="4053"/>
                  </a:cubicBezTo>
                  <a:cubicBezTo>
                    <a:pt x="13422" y="3919"/>
                    <a:pt x="13431" y="3788"/>
                    <a:pt x="13449" y="3657"/>
                  </a:cubicBezTo>
                  <a:close/>
                  <a:moveTo>
                    <a:pt x="12487" y="3269"/>
                  </a:moveTo>
                  <a:lnTo>
                    <a:pt x="12487" y="3269"/>
                  </a:lnTo>
                  <a:cubicBezTo>
                    <a:pt x="12668" y="3383"/>
                    <a:pt x="12827" y="3505"/>
                    <a:pt x="12978" y="3636"/>
                  </a:cubicBezTo>
                  <a:lnTo>
                    <a:pt x="12960" y="3636"/>
                  </a:lnTo>
                  <a:cubicBezTo>
                    <a:pt x="12931" y="3634"/>
                    <a:pt x="12900" y="3633"/>
                    <a:pt x="12869" y="3633"/>
                  </a:cubicBezTo>
                  <a:cubicBezTo>
                    <a:pt x="12783" y="3633"/>
                    <a:pt x="12695" y="3642"/>
                    <a:pt x="12612" y="3657"/>
                  </a:cubicBezTo>
                  <a:cubicBezTo>
                    <a:pt x="12600" y="3657"/>
                    <a:pt x="12600" y="3684"/>
                    <a:pt x="12621" y="3684"/>
                  </a:cubicBezTo>
                  <a:cubicBezTo>
                    <a:pt x="12717" y="3670"/>
                    <a:pt x="12813" y="3662"/>
                    <a:pt x="12910" y="3662"/>
                  </a:cubicBezTo>
                  <a:cubicBezTo>
                    <a:pt x="12946" y="3662"/>
                    <a:pt x="12981" y="3663"/>
                    <a:pt x="13017" y="3666"/>
                  </a:cubicBezTo>
                  <a:cubicBezTo>
                    <a:pt x="13139" y="3779"/>
                    <a:pt x="13261" y="3901"/>
                    <a:pt x="13375" y="4032"/>
                  </a:cubicBezTo>
                  <a:cubicBezTo>
                    <a:pt x="13357" y="4041"/>
                    <a:pt x="13336" y="4041"/>
                    <a:pt x="13309" y="4041"/>
                  </a:cubicBezTo>
                  <a:cubicBezTo>
                    <a:pt x="13139" y="4041"/>
                    <a:pt x="12969" y="4071"/>
                    <a:pt x="12800" y="4127"/>
                  </a:cubicBezTo>
                  <a:cubicBezTo>
                    <a:pt x="12781" y="4127"/>
                    <a:pt x="12791" y="4155"/>
                    <a:pt x="12809" y="4155"/>
                  </a:cubicBezTo>
                  <a:cubicBezTo>
                    <a:pt x="13008" y="4089"/>
                    <a:pt x="13205" y="4071"/>
                    <a:pt x="13404" y="4071"/>
                  </a:cubicBezTo>
                  <a:cubicBezTo>
                    <a:pt x="13506" y="4193"/>
                    <a:pt x="13592" y="4306"/>
                    <a:pt x="13676" y="4438"/>
                  </a:cubicBezTo>
                  <a:cubicBezTo>
                    <a:pt x="13658" y="4429"/>
                    <a:pt x="13640" y="4420"/>
                    <a:pt x="13619" y="4420"/>
                  </a:cubicBezTo>
                  <a:cubicBezTo>
                    <a:pt x="13544" y="4411"/>
                    <a:pt x="13469" y="4404"/>
                    <a:pt x="13395" y="4404"/>
                  </a:cubicBezTo>
                  <a:cubicBezTo>
                    <a:pt x="13321" y="4404"/>
                    <a:pt x="13248" y="4411"/>
                    <a:pt x="13178" y="4429"/>
                  </a:cubicBezTo>
                  <a:lnTo>
                    <a:pt x="13166" y="4438"/>
                  </a:lnTo>
                  <a:cubicBezTo>
                    <a:pt x="13053" y="4381"/>
                    <a:pt x="12951" y="4306"/>
                    <a:pt x="12856" y="4223"/>
                  </a:cubicBezTo>
                  <a:cubicBezTo>
                    <a:pt x="12668" y="4041"/>
                    <a:pt x="12621" y="3826"/>
                    <a:pt x="12573" y="3580"/>
                  </a:cubicBezTo>
                  <a:cubicBezTo>
                    <a:pt x="12555" y="3475"/>
                    <a:pt x="12535" y="3362"/>
                    <a:pt x="12487" y="3269"/>
                  </a:cubicBezTo>
                  <a:close/>
                  <a:moveTo>
                    <a:pt x="6338" y="3976"/>
                  </a:moveTo>
                  <a:lnTo>
                    <a:pt x="6338" y="3976"/>
                  </a:lnTo>
                  <a:cubicBezTo>
                    <a:pt x="6317" y="4005"/>
                    <a:pt x="6272" y="4041"/>
                    <a:pt x="6252" y="4062"/>
                  </a:cubicBezTo>
                  <a:cubicBezTo>
                    <a:pt x="6168" y="4175"/>
                    <a:pt x="6091" y="4306"/>
                    <a:pt x="6034" y="4438"/>
                  </a:cubicBezTo>
                  <a:lnTo>
                    <a:pt x="6034" y="4449"/>
                  </a:lnTo>
                  <a:cubicBezTo>
                    <a:pt x="5894" y="4420"/>
                    <a:pt x="5742" y="4363"/>
                    <a:pt x="5602" y="4306"/>
                  </a:cubicBezTo>
                  <a:cubicBezTo>
                    <a:pt x="5676" y="4223"/>
                    <a:pt x="5751" y="4155"/>
                    <a:pt x="5837" y="4089"/>
                  </a:cubicBezTo>
                  <a:cubicBezTo>
                    <a:pt x="6007" y="4080"/>
                    <a:pt x="6177" y="4032"/>
                    <a:pt x="6338" y="3976"/>
                  </a:cubicBezTo>
                  <a:close/>
                  <a:moveTo>
                    <a:pt x="6752" y="3740"/>
                  </a:moveTo>
                  <a:cubicBezTo>
                    <a:pt x="6761" y="3779"/>
                    <a:pt x="6743" y="3826"/>
                    <a:pt x="6734" y="3892"/>
                  </a:cubicBezTo>
                  <a:cubicBezTo>
                    <a:pt x="6695" y="4053"/>
                    <a:pt x="6668" y="4232"/>
                    <a:pt x="6677" y="4401"/>
                  </a:cubicBezTo>
                  <a:cubicBezTo>
                    <a:pt x="6538" y="4451"/>
                    <a:pt x="6403" y="4472"/>
                    <a:pt x="6267" y="4472"/>
                  </a:cubicBezTo>
                  <a:cubicBezTo>
                    <a:pt x="6200" y="4472"/>
                    <a:pt x="6132" y="4467"/>
                    <a:pt x="6064" y="4458"/>
                  </a:cubicBezTo>
                  <a:lnTo>
                    <a:pt x="6073" y="4449"/>
                  </a:lnTo>
                  <a:cubicBezTo>
                    <a:pt x="6159" y="4268"/>
                    <a:pt x="6252" y="4098"/>
                    <a:pt x="6394" y="3949"/>
                  </a:cubicBezTo>
                  <a:cubicBezTo>
                    <a:pt x="6403" y="3949"/>
                    <a:pt x="6412" y="3949"/>
                    <a:pt x="6421" y="3940"/>
                  </a:cubicBezTo>
                  <a:cubicBezTo>
                    <a:pt x="6544" y="3883"/>
                    <a:pt x="6648" y="3815"/>
                    <a:pt x="6752" y="3740"/>
                  </a:cubicBezTo>
                  <a:close/>
                  <a:moveTo>
                    <a:pt x="13432" y="4444"/>
                  </a:moveTo>
                  <a:cubicBezTo>
                    <a:pt x="13523" y="4444"/>
                    <a:pt x="13613" y="4451"/>
                    <a:pt x="13705" y="4467"/>
                  </a:cubicBezTo>
                  <a:cubicBezTo>
                    <a:pt x="13771" y="4571"/>
                    <a:pt x="13828" y="4675"/>
                    <a:pt x="13884" y="4777"/>
                  </a:cubicBezTo>
                  <a:cubicBezTo>
                    <a:pt x="13780" y="4684"/>
                    <a:pt x="13640" y="4637"/>
                    <a:pt x="13506" y="4580"/>
                  </a:cubicBezTo>
                  <a:cubicBezTo>
                    <a:pt x="13404" y="4542"/>
                    <a:pt x="13300" y="4506"/>
                    <a:pt x="13205" y="4458"/>
                  </a:cubicBezTo>
                  <a:cubicBezTo>
                    <a:pt x="13282" y="4449"/>
                    <a:pt x="13357" y="4444"/>
                    <a:pt x="13432" y="4444"/>
                  </a:cubicBezTo>
                  <a:close/>
                  <a:moveTo>
                    <a:pt x="10517" y="4598"/>
                  </a:moveTo>
                  <a:cubicBezTo>
                    <a:pt x="10893" y="4607"/>
                    <a:pt x="11271" y="4619"/>
                    <a:pt x="11649" y="4619"/>
                  </a:cubicBezTo>
                  <a:cubicBezTo>
                    <a:pt x="11480" y="4712"/>
                    <a:pt x="11310" y="4777"/>
                    <a:pt x="11129" y="4834"/>
                  </a:cubicBezTo>
                  <a:cubicBezTo>
                    <a:pt x="11129" y="4825"/>
                    <a:pt x="11140" y="4825"/>
                    <a:pt x="11140" y="4816"/>
                  </a:cubicBezTo>
                  <a:cubicBezTo>
                    <a:pt x="11149" y="4807"/>
                    <a:pt x="11140" y="4798"/>
                    <a:pt x="11129" y="4798"/>
                  </a:cubicBezTo>
                  <a:cubicBezTo>
                    <a:pt x="10923" y="4732"/>
                    <a:pt x="10723" y="4664"/>
                    <a:pt x="10517" y="4598"/>
                  </a:cubicBezTo>
                  <a:close/>
                  <a:moveTo>
                    <a:pt x="13809" y="4127"/>
                  </a:moveTo>
                  <a:cubicBezTo>
                    <a:pt x="13911" y="4357"/>
                    <a:pt x="13956" y="4613"/>
                    <a:pt x="13977" y="4869"/>
                  </a:cubicBezTo>
                  <a:lnTo>
                    <a:pt x="13977" y="4869"/>
                  </a:lnTo>
                  <a:cubicBezTo>
                    <a:pt x="13912" y="4739"/>
                    <a:pt x="13836" y="4606"/>
                    <a:pt x="13753" y="4476"/>
                  </a:cubicBezTo>
                  <a:cubicBezTo>
                    <a:pt x="13762" y="4476"/>
                    <a:pt x="13771" y="4476"/>
                    <a:pt x="13771" y="4467"/>
                  </a:cubicBezTo>
                  <a:cubicBezTo>
                    <a:pt x="13780" y="4354"/>
                    <a:pt x="13800" y="4241"/>
                    <a:pt x="13809" y="4127"/>
                  </a:cubicBezTo>
                  <a:close/>
                  <a:moveTo>
                    <a:pt x="10053" y="4592"/>
                  </a:moveTo>
                  <a:cubicBezTo>
                    <a:pt x="10173" y="4592"/>
                    <a:pt x="10292" y="4595"/>
                    <a:pt x="10413" y="4598"/>
                  </a:cubicBezTo>
                  <a:cubicBezTo>
                    <a:pt x="10488" y="4628"/>
                    <a:pt x="10574" y="4646"/>
                    <a:pt x="10649" y="4675"/>
                  </a:cubicBezTo>
                  <a:cubicBezTo>
                    <a:pt x="10771" y="4712"/>
                    <a:pt x="10913" y="4741"/>
                    <a:pt x="11015" y="4789"/>
                  </a:cubicBezTo>
                  <a:cubicBezTo>
                    <a:pt x="11083" y="4825"/>
                    <a:pt x="11083" y="4816"/>
                    <a:pt x="11072" y="4845"/>
                  </a:cubicBezTo>
                  <a:cubicBezTo>
                    <a:pt x="10809" y="4920"/>
                    <a:pt x="10544" y="4958"/>
                    <a:pt x="10270" y="4995"/>
                  </a:cubicBezTo>
                  <a:lnTo>
                    <a:pt x="10291" y="4968"/>
                  </a:lnTo>
                  <a:cubicBezTo>
                    <a:pt x="10291" y="4958"/>
                    <a:pt x="10280" y="4947"/>
                    <a:pt x="10270" y="4938"/>
                  </a:cubicBezTo>
                  <a:cubicBezTo>
                    <a:pt x="10017" y="4863"/>
                    <a:pt x="9781" y="4741"/>
                    <a:pt x="9544" y="4607"/>
                  </a:cubicBezTo>
                  <a:cubicBezTo>
                    <a:pt x="9716" y="4597"/>
                    <a:pt x="9885" y="4592"/>
                    <a:pt x="10053" y="4592"/>
                  </a:cubicBezTo>
                  <a:close/>
                  <a:moveTo>
                    <a:pt x="13809" y="4911"/>
                  </a:moveTo>
                  <a:lnTo>
                    <a:pt x="13809" y="4911"/>
                  </a:lnTo>
                  <a:cubicBezTo>
                    <a:pt x="13753" y="4958"/>
                    <a:pt x="13696" y="5004"/>
                    <a:pt x="13631" y="5051"/>
                  </a:cubicBezTo>
                  <a:cubicBezTo>
                    <a:pt x="13631" y="5042"/>
                    <a:pt x="13631" y="5042"/>
                    <a:pt x="13619" y="5042"/>
                  </a:cubicBezTo>
                  <a:cubicBezTo>
                    <a:pt x="13497" y="5051"/>
                    <a:pt x="13366" y="5060"/>
                    <a:pt x="13243" y="5072"/>
                  </a:cubicBezTo>
                  <a:cubicBezTo>
                    <a:pt x="13422" y="4995"/>
                    <a:pt x="13610" y="4938"/>
                    <a:pt x="13809" y="4911"/>
                  </a:cubicBezTo>
                  <a:close/>
                  <a:moveTo>
                    <a:pt x="9507" y="4607"/>
                  </a:moveTo>
                  <a:cubicBezTo>
                    <a:pt x="9686" y="4741"/>
                    <a:pt x="9895" y="4845"/>
                    <a:pt x="10101" y="4920"/>
                  </a:cubicBezTo>
                  <a:cubicBezTo>
                    <a:pt x="10166" y="4947"/>
                    <a:pt x="10214" y="4947"/>
                    <a:pt x="10223" y="5004"/>
                  </a:cubicBezTo>
                  <a:cubicBezTo>
                    <a:pt x="9978" y="5033"/>
                    <a:pt x="9743" y="5060"/>
                    <a:pt x="9507" y="5099"/>
                  </a:cubicBezTo>
                  <a:cubicBezTo>
                    <a:pt x="9507" y="5090"/>
                    <a:pt x="9498" y="5090"/>
                    <a:pt x="9498" y="5090"/>
                  </a:cubicBezTo>
                  <a:cubicBezTo>
                    <a:pt x="9233" y="5015"/>
                    <a:pt x="8978" y="4911"/>
                    <a:pt x="8724" y="4798"/>
                  </a:cubicBezTo>
                  <a:cubicBezTo>
                    <a:pt x="8876" y="4732"/>
                    <a:pt x="9034" y="4684"/>
                    <a:pt x="9186" y="4655"/>
                  </a:cubicBezTo>
                  <a:cubicBezTo>
                    <a:pt x="9299" y="4637"/>
                    <a:pt x="9403" y="4619"/>
                    <a:pt x="9507" y="4607"/>
                  </a:cubicBezTo>
                  <a:close/>
                  <a:moveTo>
                    <a:pt x="8695" y="4807"/>
                  </a:moveTo>
                  <a:cubicBezTo>
                    <a:pt x="8819" y="4872"/>
                    <a:pt x="8941" y="4929"/>
                    <a:pt x="9073" y="4986"/>
                  </a:cubicBezTo>
                  <a:cubicBezTo>
                    <a:pt x="9129" y="5004"/>
                    <a:pt x="9177" y="5024"/>
                    <a:pt x="9233" y="5042"/>
                  </a:cubicBezTo>
                  <a:cubicBezTo>
                    <a:pt x="9252" y="5051"/>
                    <a:pt x="9430" y="5090"/>
                    <a:pt x="9430" y="5108"/>
                  </a:cubicBezTo>
                  <a:cubicBezTo>
                    <a:pt x="9421" y="5108"/>
                    <a:pt x="9403" y="5108"/>
                    <a:pt x="9385" y="5117"/>
                  </a:cubicBezTo>
                  <a:cubicBezTo>
                    <a:pt x="9186" y="5155"/>
                    <a:pt x="8978" y="5203"/>
                    <a:pt x="8781" y="5278"/>
                  </a:cubicBezTo>
                  <a:cubicBezTo>
                    <a:pt x="8593" y="5241"/>
                    <a:pt x="8412" y="5174"/>
                    <a:pt x="8233" y="5099"/>
                  </a:cubicBezTo>
                  <a:cubicBezTo>
                    <a:pt x="8375" y="4977"/>
                    <a:pt x="8525" y="4881"/>
                    <a:pt x="8695" y="4807"/>
                  </a:cubicBezTo>
                  <a:close/>
                  <a:moveTo>
                    <a:pt x="11706" y="4646"/>
                  </a:moveTo>
                  <a:lnTo>
                    <a:pt x="11706" y="4646"/>
                  </a:lnTo>
                  <a:cubicBezTo>
                    <a:pt x="11498" y="4938"/>
                    <a:pt x="11224" y="5164"/>
                    <a:pt x="10923" y="5325"/>
                  </a:cubicBezTo>
                  <a:cubicBezTo>
                    <a:pt x="10950" y="5174"/>
                    <a:pt x="11006" y="5024"/>
                    <a:pt x="11092" y="4891"/>
                  </a:cubicBezTo>
                  <a:cubicBezTo>
                    <a:pt x="11298" y="4834"/>
                    <a:pt x="11507" y="4759"/>
                    <a:pt x="11706" y="4646"/>
                  </a:cubicBezTo>
                  <a:close/>
                  <a:moveTo>
                    <a:pt x="13601" y="5081"/>
                  </a:moveTo>
                  <a:cubicBezTo>
                    <a:pt x="13479" y="5164"/>
                    <a:pt x="13366" y="5260"/>
                    <a:pt x="13243" y="5355"/>
                  </a:cubicBezTo>
                  <a:lnTo>
                    <a:pt x="13234" y="5343"/>
                  </a:lnTo>
                  <a:cubicBezTo>
                    <a:pt x="13207" y="5346"/>
                    <a:pt x="13179" y="5347"/>
                    <a:pt x="13152" y="5347"/>
                  </a:cubicBezTo>
                  <a:cubicBezTo>
                    <a:pt x="13049" y="5347"/>
                    <a:pt x="12951" y="5332"/>
                    <a:pt x="12847" y="5325"/>
                  </a:cubicBezTo>
                  <a:cubicBezTo>
                    <a:pt x="12865" y="5298"/>
                    <a:pt x="12895" y="5278"/>
                    <a:pt x="12922" y="5260"/>
                  </a:cubicBezTo>
                  <a:cubicBezTo>
                    <a:pt x="12997" y="5203"/>
                    <a:pt x="13083" y="5155"/>
                    <a:pt x="13166" y="5108"/>
                  </a:cubicBezTo>
                  <a:cubicBezTo>
                    <a:pt x="13309" y="5099"/>
                    <a:pt x="13461" y="5090"/>
                    <a:pt x="13601" y="5081"/>
                  </a:cubicBezTo>
                  <a:close/>
                  <a:moveTo>
                    <a:pt x="8224" y="5117"/>
                  </a:moveTo>
                  <a:cubicBezTo>
                    <a:pt x="8298" y="5155"/>
                    <a:pt x="8375" y="5194"/>
                    <a:pt x="8459" y="5221"/>
                  </a:cubicBezTo>
                  <a:cubicBezTo>
                    <a:pt x="8498" y="5230"/>
                    <a:pt x="8536" y="5251"/>
                    <a:pt x="8572" y="5260"/>
                  </a:cubicBezTo>
                  <a:cubicBezTo>
                    <a:pt x="8611" y="5269"/>
                    <a:pt x="8686" y="5278"/>
                    <a:pt x="8715" y="5298"/>
                  </a:cubicBezTo>
                  <a:lnTo>
                    <a:pt x="8724" y="5298"/>
                  </a:lnTo>
                  <a:cubicBezTo>
                    <a:pt x="8554" y="5364"/>
                    <a:pt x="8403" y="5448"/>
                    <a:pt x="8262" y="5543"/>
                  </a:cubicBezTo>
                  <a:lnTo>
                    <a:pt x="8253" y="5543"/>
                  </a:lnTo>
                  <a:cubicBezTo>
                    <a:pt x="8140" y="5561"/>
                    <a:pt x="8027" y="5561"/>
                    <a:pt x="7902" y="5561"/>
                  </a:cubicBezTo>
                  <a:cubicBezTo>
                    <a:pt x="7970" y="5411"/>
                    <a:pt x="8054" y="5278"/>
                    <a:pt x="8176" y="5155"/>
                  </a:cubicBezTo>
                  <a:cubicBezTo>
                    <a:pt x="8185" y="5137"/>
                    <a:pt x="8206" y="5128"/>
                    <a:pt x="8224" y="5117"/>
                  </a:cubicBezTo>
                  <a:close/>
                  <a:moveTo>
                    <a:pt x="12827" y="5343"/>
                  </a:moveTo>
                  <a:cubicBezTo>
                    <a:pt x="12951" y="5373"/>
                    <a:pt x="13083" y="5382"/>
                    <a:pt x="13205" y="5382"/>
                  </a:cubicBezTo>
                  <a:cubicBezTo>
                    <a:pt x="13139" y="5429"/>
                    <a:pt x="13083" y="5486"/>
                    <a:pt x="13017" y="5534"/>
                  </a:cubicBezTo>
                  <a:cubicBezTo>
                    <a:pt x="12978" y="5561"/>
                    <a:pt x="12931" y="5590"/>
                    <a:pt x="12883" y="5626"/>
                  </a:cubicBezTo>
                  <a:cubicBezTo>
                    <a:pt x="12883" y="5617"/>
                    <a:pt x="12883" y="5608"/>
                    <a:pt x="12874" y="5608"/>
                  </a:cubicBezTo>
                  <a:cubicBezTo>
                    <a:pt x="12791" y="5617"/>
                    <a:pt x="12704" y="5626"/>
                    <a:pt x="12621" y="5626"/>
                  </a:cubicBezTo>
                  <a:cubicBezTo>
                    <a:pt x="12677" y="5524"/>
                    <a:pt x="12743" y="5420"/>
                    <a:pt x="12827" y="5343"/>
                  </a:cubicBezTo>
                  <a:close/>
                  <a:moveTo>
                    <a:pt x="11045" y="4902"/>
                  </a:moveTo>
                  <a:lnTo>
                    <a:pt x="11045" y="4902"/>
                  </a:lnTo>
                  <a:cubicBezTo>
                    <a:pt x="11027" y="4938"/>
                    <a:pt x="10997" y="4977"/>
                    <a:pt x="10979" y="5015"/>
                  </a:cubicBezTo>
                  <a:cubicBezTo>
                    <a:pt x="10932" y="5128"/>
                    <a:pt x="10902" y="5230"/>
                    <a:pt x="10884" y="5355"/>
                  </a:cubicBezTo>
                  <a:cubicBezTo>
                    <a:pt x="10610" y="5486"/>
                    <a:pt x="10327" y="5581"/>
                    <a:pt x="10026" y="5647"/>
                  </a:cubicBezTo>
                  <a:cubicBezTo>
                    <a:pt x="10101" y="5448"/>
                    <a:pt x="10178" y="5241"/>
                    <a:pt x="10252" y="5042"/>
                  </a:cubicBezTo>
                  <a:cubicBezTo>
                    <a:pt x="10526" y="5015"/>
                    <a:pt x="10789" y="4968"/>
                    <a:pt x="11045" y="4902"/>
                  </a:cubicBezTo>
                  <a:close/>
                  <a:moveTo>
                    <a:pt x="13818" y="4958"/>
                  </a:moveTo>
                  <a:lnTo>
                    <a:pt x="13818" y="4958"/>
                  </a:lnTo>
                  <a:cubicBezTo>
                    <a:pt x="13771" y="5042"/>
                    <a:pt x="13744" y="5137"/>
                    <a:pt x="13714" y="5241"/>
                  </a:cubicBezTo>
                  <a:cubicBezTo>
                    <a:pt x="13640" y="5438"/>
                    <a:pt x="13497" y="5590"/>
                    <a:pt x="13318" y="5703"/>
                  </a:cubicBezTo>
                  <a:cubicBezTo>
                    <a:pt x="13252" y="5740"/>
                    <a:pt x="13187" y="5778"/>
                    <a:pt x="13121" y="5817"/>
                  </a:cubicBezTo>
                  <a:cubicBezTo>
                    <a:pt x="13157" y="5674"/>
                    <a:pt x="13178" y="5543"/>
                    <a:pt x="13234" y="5411"/>
                  </a:cubicBezTo>
                  <a:cubicBezTo>
                    <a:pt x="13348" y="5316"/>
                    <a:pt x="13470" y="5230"/>
                    <a:pt x="13583" y="5137"/>
                  </a:cubicBezTo>
                  <a:lnTo>
                    <a:pt x="13583" y="5137"/>
                  </a:lnTo>
                  <a:cubicBezTo>
                    <a:pt x="13554" y="5260"/>
                    <a:pt x="13517" y="5382"/>
                    <a:pt x="13517" y="5504"/>
                  </a:cubicBezTo>
                  <a:cubicBezTo>
                    <a:pt x="13517" y="5514"/>
                    <a:pt x="13522" y="5519"/>
                    <a:pt x="13526" y="5519"/>
                  </a:cubicBezTo>
                  <a:cubicBezTo>
                    <a:pt x="13531" y="5519"/>
                    <a:pt x="13535" y="5514"/>
                    <a:pt x="13535" y="5504"/>
                  </a:cubicBezTo>
                  <a:cubicBezTo>
                    <a:pt x="13583" y="5373"/>
                    <a:pt x="13601" y="5241"/>
                    <a:pt x="13631" y="5099"/>
                  </a:cubicBezTo>
                  <a:cubicBezTo>
                    <a:pt x="13687" y="5051"/>
                    <a:pt x="13753" y="5004"/>
                    <a:pt x="13818" y="4958"/>
                  </a:cubicBezTo>
                  <a:close/>
                  <a:moveTo>
                    <a:pt x="10214" y="5051"/>
                  </a:moveTo>
                  <a:lnTo>
                    <a:pt x="10214" y="5051"/>
                  </a:lnTo>
                  <a:cubicBezTo>
                    <a:pt x="10196" y="5128"/>
                    <a:pt x="10157" y="5194"/>
                    <a:pt x="10139" y="5260"/>
                  </a:cubicBezTo>
                  <a:cubicBezTo>
                    <a:pt x="10083" y="5391"/>
                    <a:pt x="10035" y="5524"/>
                    <a:pt x="9987" y="5656"/>
                  </a:cubicBezTo>
                  <a:cubicBezTo>
                    <a:pt x="9865" y="5683"/>
                    <a:pt x="9734" y="5703"/>
                    <a:pt x="9612" y="5721"/>
                  </a:cubicBezTo>
                  <a:cubicBezTo>
                    <a:pt x="9215" y="5769"/>
                    <a:pt x="8790" y="5731"/>
                    <a:pt x="8393" y="5817"/>
                  </a:cubicBezTo>
                  <a:cubicBezTo>
                    <a:pt x="8319" y="5826"/>
                    <a:pt x="8253" y="5853"/>
                    <a:pt x="8185" y="5882"/>
                  </a:cubicBezTo>
                  <a:lnTo>
                    <a:pt x="8185" y="5873"/>
                  </a:lnTo>
                  <a:cubicBezTo>
                    <a:pt x="8215" y="5778"/>
                    <a:pt x="8233" y="5683"/>
                    <a:pt x="8262" y="5590"/>
                  </a:cubicBezTo>
                  <a:cubicBezTo>
                    <a:pt x="8412" y="5486"/>
                    <a:pt x="8572" y="5411"/>
                    <a:pt x="8742" y="5343"/>
                  </a:cubicBezTo>
                  <a:lnTo>
                    <a:pt x="8742" y="5343"/>
                  </a:lnTo>
                  <a:cubicBezTo>
                    <a:pt x="8742" y="5355"/>
                    <a:pt x="8724" y="5373"/>
                    <a:pt x="8706" y="5400"/>
                  </a:cubicBezTo>
                  <a:cubicBezTo>
                    <a:pt x="8686" y="5438"/>
                    <a:pt x="8667" y="5486"/>
                    <a:pt x="8649" y="5524"/>
                  </a:cubicBezTo>
                  <a:cubicBezTo>
                    <a:pt x="8620" y="5590"/>
                    <a:pt x="8593" y="5665"/>
                    <a:pt x="8581" y="5740"/>
                  </a:cubicBezTo>
                  <a:cubicBezTo>
                    <a:pt x="8577" y="5750"/>
                    <a:pt x="8582" y="5755"/>
                    <a:pt x="8589" y="5755"/>
                  </a:cubicBezTo>
                  <a:cubicBezTo>
                    <a:pt x="8597" y="5755"/>
                    <a:pt x="8606" y="5750"/>
                    <a:pt x="8611" y="5740"/>
                  </a:cubicBezTo>
                  <a:cubicBezTo>
                    <a:pt x="8667" y="5599"/>
                    <a:pt x="8715" y="5457"/>
                    <a:pt x="8799" y="5316"/>
                  </a:cubicBezTo>
                  <a:cubicBezTo>
                    <a:pt x="9007" y="5251"/>
                    <a:pt x="9215" y="5194"/>
                    <a:pt x="9421" y="5155"/>
                  </a:cubicBezTo>
                  <a:lnTo>
                    <a:pt x="9421" y="5155"/>
                  </a:lnTo>
                  <a:cubicBezTo>
                    <a:pt x="9385" y="5221"/>
                    <a:pt x="9290" y="5334"/>
                    <a:pt x="9272" y="5373"/>
                  </a:cubicBezTo>
                  <a:cubicBezTo>
                    <a:pt x="9215" y="5477"/>
                    <a:pt x="9168" y="5590"/>
                    <a:pt x="9147" y="5703"/>
                  </a:cubicBezTo>
                  <a:cubicBezTo>
                    <a:pt x="9147" y="5712"/>
                    <a:pt x="9153" y="5717"/>
                    <a:pt x="9159" y="5717"/>
                  </a:cubicBezTo>
                  <a:cubicBezTo>
                    <a:pt x="9165" y="5717"/>
                    <a:pt x="9172" y="5712"/>
                    <a:pt x="9177" y="5703"/>
                  </a:cubicBezTo>
                  <a:cubicBezTo>
                    <a:pt x="9252" y="5495"/>
                    <a:pt x="9329" y="5316"/>
                    <a:pt x="9478" y="5146"/>
                  </a:cubicBezTo>
                  <a:cubicBezTo>
                    <a:pt x="9535" y="5137"/>
                    <a:pt x="9591" y="5128"/>
                    <a:pt x="9648" y="5117"/>
                  </a:cubicBezTo>
                  <a:cubicBezTo>
                    <a:pt x="9838" y="5090"/>
                    <a:pt x="10026" y="5072"/>
                    <a:pt x="10214" y="5051"/>
                  </a:cubicBezTo>
                  <a:close/>
                  <a:moveTo>
                    <a:pt x="7893" y="5581"/>
                  </a:moveTo>
                  <a:cubicBezTo>
                    <a:pt x="7945" y="5590"/>
                    <a:pt x="7997" y="5595"/>
                    <a:pt x="8049" y="5595"/>
                  </a:cubicBezTo>
                  <a:cubicBezTo>
                    <a:pt x="8101" y="5595"/>
                    <a:pt x="8153" y="5590"/>
                    <a:pt x="8206" y="5581"/>
                  </a:cubicBezTo>
                  <a:lnTo>
                    <a:pt x="8206" y="5581"/>
                  </a:lnTo>
                  <a:cubicBezTo>
                    <a:pt x="8036" y="5712"/>
                    <a:pt x="7884" y="5864"/>
                    <a:pt x="7771" y="6052"/>
                  </a:cubicBezTo>
                  <a:cubicBezTo>
                    <a:pt x="7789" y="5891"/>
                    <a:pt x="7827" y="5731"/>
                    <a:pt x="7893" y="5581"/>
                  </a:cubicBezTo>
                  <a:close/>
                  <a:moveTo>
                    <a:pt x="13178" y="5457"/>
                  </a:moveTo>
                  <a:lnTo>
                    <a:pt x="13178" y="5457"/>
                  </a:lnTo>
                  <a:cubicBezTo>
                    <a:pt x="13130" y="5570"/>
                    <a:pt x="13092" y="5703"/>
                    <a:pt x="13092" y="5826"/>
                  </a:cubicBezTo>
                  <a:cubicBezTo>
                    <a:pt x="12895" y="5930"/>
                    <a:pt x="12695" y="6005"/>
                    <a:pt x="12517" y="6136"/>
                  </a:cubicBezTo>
                  <a:cubicBezTo>
                    <a:pt x="12526" y="5939"/>
                    <a:pt x="12704" y="5826"/>
                    <a:pt x="12847" y="5712"/>
                  </a:cubicBezTo>
                  <a:lnTo>
                    <a:pt x="12847" y="5712"/>
                  </a:lnTo>
                  <a:cubicBezTo>
                    <a:pt x="12838" y="5778"/>
                    <a:pt x="12827" y="5844"/>
                    <a:pt x="12838" y="5900"/>
                  </a:cubicBezTo>
                  <a:cubicBezTo>
                    <a:pt x="12838" y="5905"/>
                    <a:pt x="12840" y="5907"/>
                    <a:pt x="12843" y="5907"/>
                  </a:cubicBezTo>
                  <a:cubicBezTo>
                    <a:pt x="12845" y="5907"/>
                    <a:pt x="12847" y="5905"/>
                    <a:pt x="12847" y="5900"/>
                  </a:cubicBezTo>
                  <a:cubicBezTo>
                    <a:pt x="12874" y="5835"/>
                    <a:pt x="12874" y="5760"/>
                    <a:pt x="12883" y="5683"/>
                  </a:cubicBezTo>
                  <a:cubicBezTo>
                    <a:pt x="12978" y="5608"/>
                    <a:pt x="13074" y="5534"/>
                    <a:pt x="13178" y="5457"/>
                  </a:cubicBezTo>
                  <a:close/>
                  <a:moveTo>
                    <a:pt x="12856" y="5638"/>
                  </a:moveTo>
                  <a:lnTo>
                    <a:pt x="12856" y="5647"/>
                  </a:lnTo>
                  <a:cubicBezTo>
                    <a:pt x="12677" y="5778"/>
                    <a:pt x="12498" y="5930"/>
                    <a:pt x="12478" y="6136"/>
                  </a:cubicBezTo>
                  <a:cubicBezTo>
                    <a:pt x="12478" y="6147"/>
                    <a:pt x="12487" y="6156"/>
                    <a:pt x="12487" y="6156"/>
                  </a:cubicBezTo>
                  <a:cubicBezTo>
                    <a:pt x="12478" y="6165"/>
                    <a:pt x="12460" y="6174"/>
                    <a:pt x="12442" y="6192"/>
                  </a:cubicBezTo>
                  <a:cubicBezTo>
                    <a:pt x="12487" y="6005"/>
                    <a:pt x="12535" y="5817"/>
                    <a:pt x="12612" y="5647"/>
                  </a:cubicBezTo>
                  <a:cubicBezTo>
                    <a:pt x="12695" y="5647"/>
                    <a:pt x="12770" y="5647"/>
                    <a:pt x="12856" y="5638"/>
                  </a:cubicBezTo>
                  <a:close/>
                  <a:moveTo>
                    <a:pt x="8215" y="5626"/>
                  </a:moveTo>
                  <a:cubicBezTo>
                    <a:pt x="8185" y="5703"/>
                    <a:pt x="8158" y="5787"/>
                    <a:pt x="8158" y="5873"/>
                  </a:cubicBezTo>
                  <a:cubicBezTo>
                    <a:pt x="8158" y="5882"/>
                    <a:pt x="8167" y="5882"/>
                    <a:pt x="8167" y="5882"/>
                  </a:cubicBezTo>
                  <a:cubicBezTo>
                    <a:pt x="7988" y="5957"/>
                    <a:pt x="7836" y="6079"/>
                    <a:pt x="7744" y="6249"/>
                  </a:cubicBezTo>
                  <a:cubicBezTo>
                    <a:pt x="7744" y="6222"/>
                    <a:pt x="7753" y="6204"/>
                    <a:pt x="7753" y="6174"/>
                  </a:cubicBezTo>
                  <a:cubicBezTo>
                    <a:pt x="7866" y="5948"/>
                    <a:pt x="8027" y="5769"/>
                    <a:pt x="8215" y="5626"/>
                  </a:cubicBezTo>
                  <a:close/>
                  <a:moveTo>
                    <a:pt x="1414" y="0"/>
                  </a:moveTo>
                  <a:cubicBezTo>
                    <a:pt x="934" y="0"/>
                    <a:pt x="455" y="94"/>
                    <a:pt x="34" y="326"/>
                  </a:cubicBezTo>
                  <a:cubicBezTo>
                    <a:pt x="25" y="326"/>
                    <a:pt x="25" y="326"/>
                    <a:pt x="25" y="335"/>
                  </a:cubicBezTo>
                  <a:cubicBezTo>
                    <a:pt x="0" y="343"/>
                    <a:pt x="6" y="384"/>
                    <a:pt x="36" y="384"/>
                  </a:cubicBezTo>
                  <a:cubicBezTo>
                    <a:pt x="39" y="384"/>
                    <a:pt x="42" y="383"/>
                    <a:pt x="45" y="382"/>
                  </a:cubicBezTo>
                  <a:lnTo>
                    <a:pt x="63" y="382"/>
                  </a:lnTo>
                  <a:cubicBezTo>
                    <a:pt x="903" y="475"/>
                    <a:pt x="1639" y="928"/>
                    <a:pt x="2402" y="1259"/>
                  </a:cubicBezTo>
                  <a:cubicBezTo>
                    <a:pt x="3147" y="1580"/>
                    <a:pt x="3931" y="1807"/>
                    <a:pt x="4705" y="2033"/>
                  </a:cubicBezTo>
                  <a:lnTo>
                    <a:pt x="4714" y="2033"/>
                  </a:lnTo>
                  <a:cubicBezTo>
                    <a:pt x="4950" y="2212"/>
                    <a:pt x="5233" y="2316"/>
                    <a:pt x="5525" y="2391"/>
                  </a:cubicBezTo>
                  <a:cubicBezTo>
                    <a:pt x="5176" y="2355"/>
                    <a:pt x="4827" y="2316"/>
                    <a:pt x="4479" y="2250"/>
                  </a:cubicBezTo>
                  <a:cubicBezTo>
                    <a:pt x="3960" y="2164"/>
                    <a:pt x="3442" y="2051"/>
                    <a:pt x="2912" y="2051"/>
                  </a:cubicBezTo>
                  <a:cubicBezTo>
                    <a:pt x="2885" y="2050"/>
                    <a:pt x="2859" y="2050"/>
                    <a:pt x="2832" y="2050"/>
                  </a:cubicBezTo>
                  <a:cubicBezTo>
                    <a:pt x="2582" y="2050"/>
                    <a:pt x="2319" y="2088"/>
                    <a:pt x="2072" y="2155"/>
                  </a:cubicBezTo>
                  <a:cubicBezTo>
                    <a:pt x="2072" y="2146"/>
                    <a:pt x="2063" y="2146"/>
                    <a:pt x="2054" y="2146"/>
                  </a:cubicBezTo>
                  <a:cubicBezTo>
                    <a:pt x="2054" y="2144"/>
                    <a:pt x="2053" y="2143"/>
                    <a:pt x="2052" y="2143"/>
                  </a:cubicBezTo>
                  <a:cubicBezTo>
                    <a:pt x="2049" y="2143"/>
                    <a:pt x="2045" y="2149"/>
                    <a:pt x="2045" y="2155"/>
                  </a:cubicBezTo>
                  <a:lnTo>
                    <a:pt x="2054" y="2164"/>
                  </a:lnTo>
                  <a:cubicBezTo>
                    <a:pt x="1893" y="2203"/>
                    <a:pt x="1732" y="2269"/>
                    <a:pt x="1592" y="2343"/>
                  </a:cubicBezTo>
                  <a:lnTo>
                    <a:pt x="1583" y="2334"/>
                  </a:lnTo>
                  <a:cubicBezTo>
                    <a:pt x="1574" y="2334"/>
                    <a:pt x="1574" y="2343"/>
                    <a:pt x="1574" y="2343"/>
                  </a:cubicBezTo>
                  <a:lnTo>
                    <a:pt x="1583" y="2343"/>
                  </a:lnTo>
                  <a:cubicBezTo>
                    <a:pt x="1270" y="2513"/>
                    <a:pt x="1008" y="2751"/>
                    <a:pt x="827" y="3070"/>
                  </a:cubicBezTo>
                  <a:cubicBezTo>
                    <a:pt x="819" y="3087"/>
                    <a:pt x="831" y="3102"/>
                    <a:pt x="846" y="3102"/>
                  </a:cubicBezTo>
                  <a:cubicBezTo>
                    <a:pt x="849" y="3102"/>
                    <a:pt x="853" y="3101"/>
                    <a:pt x="856" y="3100"/>
                  </a:cubicBezTo>
                  <a:cubicBezTo>
                    <a:pt x="1227" y="2878"/>
                    <a:pt x="1646" y="2764"/>
                    <a:pt x="2068" y="2764"/>
                  </a:cubicBezTo>
                  <a:cubicBezTo>
                    <a:pt x="2117" y="2764"/>
                    <a:pt x="2166" y="2766"/>
                    <a:pt x="2214" y="2769"/>
                  </a:cubicBezTo>
                  <a:cubicBezTo>
                    <a:pt x="2724" y="2807"/>
                    <a:pt x="3204" y="3013"/>
                    <a:pt x="3695" y="3136"/>
                  </a:cubicBezTo>
                  <a:cubicBezTo>
                    <a:pt x="3914" y="3188"/>
                    <a:pt x="4129" y="3219"/>
                    <a:pt x="4343" y="3219"/>
                  </a:cubicBezTo>
                  <a:cubicBezTo>
                    <a:pt x="4556" y="3219"/>
                    <a:pt x="4767" y="3189"/>
                    <a:pt x="4979" y="3118"/>
                  </a:cubicBezTo>
                  <a:cubicBezTo>
                    <a:pt x="5355" y="2986"/>
                    <a:pt x="5695" y="2751"/>
                    <a:pt x="5989" y="2477"/>
                  </a:cubicBezTo>
                  <a:cubicBezTo>
                    <a:pt x="6252" y="2524"/>
                    <a:pt x="6525" y="2552"/>
                    <a:pt x="6781" y="2590"/>
                  </a:cubicBezTo>
                  <a:cubicBezTo>
                    <a:pt x="7148" y="2656"/>
                    <a:pt x="7488" y="2760"/>
                    <a:pt x="7809" y="2921"/>
                  </a:cubicBezTo>
                  <a:cubicBezTo>
                    <a:pt x="7726" y="2901"/>
                    <a:pt x="7639" y="2891"/>
                    <a:pt x="7551" y="2891"/>
                  </a:cubicBezTo>
                  <a:cubicBezTo>
                    <a:pt x="7429" y="2891"/>
                    <a:pt x="7306" y="2910"/>
                    <a:pt x="7187" y="2948"/>
                  </a:cubicBezTo>
                  <a:cubicBezTo>
                    <a:pt x="6922" y="3043"/>
                    <a:pt x="6743" y="3213"/>
                    <a:pt x="6564" y="3410"/>
                  </a:cubicBezTo>
                  <a:cubicBezTo>
                    <a:pt x="6338" y="3645"/>
                    <a:pt x="6082" y="3797"/>
                    <a:pt x="5762" y="3863"/>
                  </a:cubicBezTo>
                  <a:cubicBezTo>
                    <a:pt x="5685" y="3872"/>
                    <a:pt x="5611" y="3883"/>
                    <a:pt x="5536" y="3892"/>
                  </a:cubicBezTo>
                  <a:cubicBezTo>
                    <a:pt x="5530" y="3887"/>
                    <a:pt x="5525" y="3885"/>
                    <a:pt x="5522" y="3885"/>
                  </a:cubicBezTo>
                  <a:cubicBezTo>
                    <a:pt x="5518" y="3885"/>
                    <a:pt x="5516" y="3887"/>
                    <a:pt x="5516" y="3892"/>
                  </a:cubicBezTo>
                  <a:cubicBezTo>
                    <a:pt x="5430" y="3896"/>
                    <a:pt x="5345" y="3898"/>
                    <a:pt x="5259" y="3898"/>
                  </a:cubicBezTo>
                  <a:cubicBezTo>
                    <a:pt x="5137" y="3898"/>
                    <a:pt x="5015" y="3894"/>
                    <a:pt x="4893" y="3883"/>
                  </a:cubicBezTo>
                  <a:cubicBezTo>
                    <a:pt x="4875" y="3883"/>
                    <a:pt x="4875" y="3910"/>
                    <a:pt x="4884" y="3919"/>
                  </a:cubicBezTo>
                  <a:cubicBezTo>
                    <a:pt x="5304" y="4201"/>
                    <a:pt x="5786" y="4515"/>
                    <a:pt x="6294" y="4515"/>
                  </a:cubicBezTo>
                  <a:cubicBezTo>
                    <a:pt x="6413" y="4515"/>
                    <a:pt x="6535" y="4497"/>
                    <a:pt x="6657" y="4458"/>
                  </a:cubicBezTo>
                  <a:cubicBezTo>
                    <a:pt x="6951" y="4363"/>
                    <a:pt x="7130" y="4146"/>
                    <a:pt x="7291" y="3901"/>
                  </a:cubicBezTo>
                  <a:cubicBezTo>
                    <a:pt x="7366" y="3788"/>
                    <a:pt x="7431" y="3666"/>
                    <a:pt x="7497" y="3552"/>
                  </a:cubicBezTo>
                  <a:cubicBezTo>
                    <a:pt x="7506" y="3552"/>
                    <a:pt x="7517" y="3543"/>
                    <a:pt x="7517" y="3532"/>
                  </a:cubicBezTo>
                  <a:lnTo>
                    <a:pt x="7517" y="3505"/>
                  </a:lnTo>
                  <a:cubicBezTo>
                    <a:pt x="7535" y="3466"/>
                    <a:pt x="7553" y="3439"/>
                    <a:pt x="7574" y="3401"/>
                  </a:cubicBezTo>
                  <a:cubicBezTo>
                    <a:pt x="7649" y="3240"/>
                    <a:pt x="7723" y="3090"/>
                    <a:pt x="7893" y="3004"/>
                  </a:cubicBezTo>
                  <a:cubicBezTo>
                    <a:pt x="7902" y="2995"/>
                    <a:pt x="7902" y="2977"/>
                    <a:pt x="7893" y="2966"/>
                  </a:cubicBezTo>
                  <a:lnTo>
                    <a:pt x="7893" y="2966"/>
                  </a:lnTo>
                  <a:lnTo>
                    <a:pt x="7902" y="2977"/>
                  </a:lnTo>
                  <a:cubicBezTo>
                    <a:pt x="8224" y="3147"/>
                    <a:pt x="8507" y="3362"/>
                    <a:pt x="8808" y="3570"/>
                  </a:cubicBezTo>
                  <a:cubicBezTo>
                    <a:pt x="9102" y="3779"/>
                    <a:pt x="9403" y="3976"/>
                    <a:pt x="9734" y="4127"/>
                  </a:cubicBezTo>
                  <a:cubicBezTo>
                    <a:pt x="10053" y="4268"/>
                    <a:pt x="10384" y="4372"/>
                    <a:pt x="10723" y="4449"/>
                  </a:cubicBezTo>
                  <a:cubicBezTo>
                    <a:pt x="10988" y="4515"/>
                    <a:pt x="11253" y="4562"/>
                    <a:pt x="11525" y="4598"/>
                  </a:cubicBezTo>
                  <a:cubicBezTo>
                    <a:pt x="11149" y="4580"/>
                    <a:pt x="10762" y="4571"/>
                    <a:pt x="10384" y="4562"/>
                  </a:cubicBezTo>
                  <a:cubicBezTo>
                    <a:pt x="10357" y="4551"/>
                    <a:pt x="10318" y="4551"/>
                    <a:pt x="10291" y="4542"/>
                  </a:cubicBezTo>
                  <a:cubicBezTo>
                    <a:pt x="10280" y="4542"/>
                    <a:pt x="10280" y="4551"/>
                    <a:pt x="10280" y="4551"/>
                  </a:cubicBezTo>
                  <a:cubicBezTo>
                    <a:pt x="10290" y="4551"/>
                    <a:pt x="10299" y="4561"/>
                    <a:pt x="10308" y="4562"/>
                  </a:cubicBezTo>
                  <a:lnTo>
                    <a:pt x="10308" y="4562"/>
                  </a:lnTo>
                  <a:cubicBezTo>
                    <a:pt x="10203" y="4558"/>
                    <a:pt x="10099" y="4555"/>
                    <a:pt x="9995" y="4555"/>
                  </a:cubicBezTo>
                  <a:cubicBezTo>
                    <a:pt x="9827" y="4555"/>
                    <a:pt x="9660" y="4562"/>
                    <a:pt x="9498" y="4580"/>
                  </a:cubicBezTo>
                  <a:cubicBezTo>
                    <a:pt x="9478" y="4571"/>
                    <a:pt x="9469" y="4562"/>
                    <a:pt x="9460" y="4551"/>
                  </a:cubicBezTo>
                  <a:cubicBezTo>
                    <a:pt x="9451" y="4551"/>
                    <a:pt x="9442" y="4562"/>
                    <a:pt x="9451" y="4571"/>
                  </a:cubicBezTo>
                  <a:cubicBezTo>
                    <a:pt x="9460" y="4571"/>
                    <a:pt x="9460" y="4571"/>
                    <a:pt x="9469" y="4580"/>
                  </a:cubicBezTo>
                  <a:cubicBezTo>
                    <a:pt x="9308" y="4598"/>
                    <a:pt x="9147" y="4619"/>
                    <a:pt x="8989" y="4664"/>
                  </a:cubicBezTo>
                  <a:cubicBezTo>
                    <a:pt x="8695" y="4741"/>
                    <a:pt x="8412" y="4881"/>
                    <a:pt x="8196" y="5081"/>
                  </a:cubicBezTo>
                  <a:cubicBezTo>
                    <a:pt x="8185" y="5081"/>
                    <a:pt x="8176" y="5090"/>
                    <a:pt x="8185" y="5090"/>
                  </a:cubicBezTo>
                  <a:cubicBezTo>
                    <a:pt x="8140" y="5128"/>
                    <a:pt x="8101" y="5174"/>
                    <a:pt x="8063" y="5221"/>
                  </a:cubicBezTo>
                  <a:cubicBezTo>
                    <a:pt x="7827" y="5486"/>
                    <a:pt x="7753" y="5826"/>
                    <a:pt x="7705" y="6165"/>
                  </a:cubicBezTo>
                  <a:cubicBezTo>
                    <a:pt x="7696" y="6183"/>
                    <a:pt x="7687" y="6213"/>
                    <a:pt x="7676" y="6231"/>
                  </a:cubicBezTo>
                  <a:cubicBezTo>
                    <a:pt x="7676" y="6240"/>
                    <a:pt x="7687" y="6260"/>
                    <a:pt x="7696" y="6260"/>
                  </a:cubicBezTo>
                  <a:cubicBezTo>
                    <a:pt x="7696" y="6306"/>
                    <a:pt x="7687" y="6353"/>
                    <a:pt x="7687" y="6401"/>
                  </a:cubicBezTo>
                  <a:cubicBezTo>
                    <a:pt x="7687" y="6417"/>
                    <a:pt x="7698" y="6424"/>
                    <a:pt x="7708" y="6424"/>
                  </a:cubicBezTo>
                  <a:cubicBezTo>
                    <a:pt x="7716" y="6424"/>
                    <a:pt x="7723" y="6419"/>
                    <a:pt x="7723" y="6410"/>
                  </a:cubicBezTo>
                  <a:cubicBezTo>
                    <a:pt x="7857" y="5930"/>
                    <a:pt x="8384" y="5835"/>
                    <a:pt x="8808" y="5817"/>
                  </a:cubicBezTo>
                  <a:cubicBezTo>
                    <a:pt x="9215" y="5796"/>
                    <a:pt x="9621" y="5778"/>
                    <a:pt x="10026" y="5694"/>
                  </a:cubicBezTo>
                  <a:cubicBezTo>
                    <a:pt x="10714" y="5543"/>
                    <a:pt x="11375" y="5230"/>
                    <a:pt x="11772" y="4628"/>
                  </a:cubicBezTo>
                  <a:cubicBezTo>
                    <a:pt x="12442" y="4712"/>
                    <a:pt x="13110" y="4759"/>
                    <a:pt x="13762" y="4891"/>
                  </a:cubicBezTo>
                  <a:cubicBezTo>
                    <a:pt x="13440" y="4938"/>
                    <a:pt x="13121" y="5051"/>
                    <a:pt x="12865" y="5260"/>
                  </a:cubicBezTo>
                  <a:cubicBezTo>
                    <a:pt x="12847" y="5278"/>
                    <a:pt x="12818" y="5298"/>
                    <a:pt x="12800" y="5316"/>
                  </a:cubicBezTo>
                  <a:lnTo>
                    <a:pt x="12791" y="5316"/>
                  </a:lnTo>
                  <a:cubicBezTo>
                    <a:pt x="12781" y="5316"/>
                    <a:pt x="12781" y="5325"/>
                    <a:pt x="12791" y="5325"/>
                  </a:cubicBezTo>
                  <a:cubicBezTo>
                    <a:pt x="12695" y="5411"/>
                    <a:pt x="12630" y="5513"/>
                    <a:pt x="12582" y="5626"/>
                  </a:cubicBezTo>
                  <a:lnTo>
                    <a:pt x="12573" y="5626"/>
                  </a:lnTo>
                  <a:cubicBezTo>
                    <a:pt x="12487" y="5817"/>
                    <a:pt x="12442" y="6034"/>
                    <a:pt x="12394" y="6240"/>
                  </a:cubicBezTo>
                  <a:cubicBezTo>
                    <a:pt x="12394" y="6255"/>
                    <a:pt x="12404" y="6264"/>
                    <a:pt x="12417" y="6264"/>
                  </a:cubicBezTo>
                  <a:cubicBezTo>
                    <a:pt x="12421" y="6264"/>
                    <a:pt x="12426" y="6263"/>
                    <a:pt x="12431" y="6260"/>
                  </a:cubicBezTo>
                  <a:cubicBezTo>
                    <a:pt x="12714" y="5995"/>
                    <a:pt x="13101" y="5909"/>
                    <a:pt x="13413" y="5683"/>
                  </a:cubicBezTo>
                  <a:cubicBezTo>
                    <a:pt x="13526" y="5599"/>
                    <a:pt x="13631" y="5504"/>
                    <a:pt x="13696" y="5373"/>
                  </a:cubicBezTo>
                  <a:cubicBezTo>
                    <a:pt x="13780" y="5221"/>
                    <a:pt x="13789" y="5051"/>
                    <a:pt x="13884" y="4920"/>
                  </a:cubicBezTo>
                  <a:cubicBezTo>
                    <a:pt x="14280" y="5004"/>
                    <a:pt x="14668" y="5117"/>
                    <a:pt x="15034" y="5287"/>
                  </a:cubicBezTo>
                  <a:cubicBezTo>
                    <a:pt x="15041" y="5290"/>
                    <a:pt x="15047" y="5292"/>
                    <a:pt x="15052" y="5292"/>
                  </a:cubicBezTo>
                  <a:cubicBezTo>
                    <a:pt x="15078" y="5292"/>
                    <a:pt x="15086" y="5258"/>
                    <a:pt x="15064" y="5251"/>
                  </a:cubicBezTo>
                  <a:cubicBezTo>
                    <a:pt x="14724" y="5090"/>
                    <a:pt x="14366" y="4977"/>
                    <a:pt x="13997" y="4891"/>
                  </a:cubicBezTo>
                  <a:cubicBezTo>
                    <a:pt x="14006" y="4619"/>
                    <a:pt x="13950" y="4306"/>
                    <a:pt x="13818" y="4041"/>
                  </a:cubicBezTo>
                  <a:lnTo>
                    <a:pt x="13818" y="4032"/>
                  </a:lnTo>
                  <a:cubicBezTo>
                    <a:pt x="13818" y="4026"/>
                    <a:pt x="13814" y="4020"/>
                    <a:pt x="13811" y="4020"/>
                  </a:cubicBezTo>
                  <a:cubicBezTo>
                    <a:pt x="13810" y="4020"/>
                    <a:pt x="13809" y="4021"/>
                    <a:pt x="13809" y="4023"/>
                  </a:cubicBezTo>
                  <a:cubicBezTo>
                    <a:pt x="13732" y="3892"/>
                    <a:pt x="13649" y="3770"/>
                    <a:pt x="13535" y="3675"/>
                  </a:cubicBezTo>
                  <a:cubicBezTo>
                    <a:pt x="13205" y="3392"/>
                    <a:pt x="12743" y="3306"/>
                    <a:pt x="12374" y="3070"/>
                  </a:cubicBezTo>
                  <a:cubicBezTo>
                    <a:pt x="12372" y="3069"/>
                    <a:pt x="12369" y="3068"/>
                    <a:pt x="12367" y="3068"/>
                  </a:cubicBezTo>
                  <a:cubicBezTo>
                    <a:pt x="12352" y="3068"/>
                    <a:pt x="12339" y="3093"/>
                    <a:pt x="12347" y="3109"/>
                  </a:cubicBezTo>
                  <a:cubicBezTo>
                    <a:pt x="12507" y="3287"/>
                    <a:pt x="12526" y="3523"/>
                    <a:pt x="12573" y="3749"/>
                  </a:cubicBezTo>
                  <a:cubicBezTo>
                    <a:pt x="12612" y="3928"/>
                    <a:pt x="12677" y="4080"/>
                    <a:pt x="12809" y="4211"/>
                  </a:cubicBezTo>
                  <a:cubicBezTo>
                    <a:pt x="12940" y="4354"/>
                    <a:pt x="13121" y="4458"/>
                    <a:pt x="13300" y="4533"/>
                  </a:cubicBezTo>
                  <a:cubicBezTo>
                    <a:pt x="13497" y="4628"/>
                    <a:pt x="13732" y="4675"/>
                    <a:pt x="13902" y="4845"/>
                  </a:cubicBezTo>
                  <a:cubicBezTo>
                    <a:pt x="13893" y="4854"/>
                    <a:pt x="13875" y="4854"/>
                    <a:pt x="13866" y="4863"/>
                  </a:cubicBezTo>
                  <a:cubicBezTo>
                    <a:pt x="13497" y="4789"/>
                    <a:pt x="13130" y="4732"/>
                    <a:pt x="12752" y="4694"/>
                  </a:cubicBezTo>
                  <a:cubicBezTo>
                    <a:pt x="12442" y="4655"/>
                    <a:pt x="12120" y="4619"/>
                    <a:pt x="11799" y="4580"/>
                  </a:cubicBezTo>
                  <a:cubicBezTo>
                    <a:pt x="11806" y="4565"/>
                    <a:pt x="11795" y="4549"/>
                    <a:pt x="11781" y="4549"/>
                  </a:cubicBezTo>
                  <a:cubicBezTo>
                    <a:pt x="11778" y="4549"/>
                    <a:pt x="11775" y="4549"/>
                    <a:pt x="11772" y="4551"/>
                  </a:cubicBezTo>
                  <a:cubicBezTo>
                    <a:pt x="11751" y="4562"/>
                    <a:pt x="11742" y="4571"/>
                    <a:pt x="11733" y="4571"/>
                  </a:cubicBezTo>
                  <a:cubicBezTo>
                    <a:pt x="11346" y="4524"/>
                    <a:pt x="10970" y="4467"/>
                    <a:pt x="10592" y="4363"/>
                  </a:cubicBezTo>
                  <a:cubicBezTo>
                    <a:pt x="10291" y="4288"/>
                    <a:pt x="9996" y="4193"/>
                    <a:pt x="9725" y="4062"/>
                  </a:cubicBezTo>
                  <a:lnTo>
                    <a:pt x="9725" y="4053"/>
                  </a:lnTo>
                  <a:cubicBezTo>
                    <a:pt x="9743" y="3702"/>
                    <a:pt x="9734" y="3353"/>
                    <a:pt x="9657" y="3023"/>
                  </a:cubicBezTo>
                  <a:lnTo>
                    <a:pt x="9657" y="3004"/>
                  </a:lnTo>
                  <a:cubicBezTo>
                    <a:pt x="9665" y="2998"/>
                    <a:pt x="9657" y="2992"/>
                    <a:pt x="9652" y="2992"/>
                  </a:cubicBezTo>
                  <a:cubicBezTo>
                    <a:pt x="9650" y="2992"/>
                    <a:pt x="9648" y="2993"/>
                    <a:pt x="9648" y="2995"/>
                  </a:cubicBezTo>
                  <a:cubicBezTo>
                    <a:pt x="9573" y="2730"/>
                    <a:pt x="9451" y="2486"/>
                    <a:pt x="9243" y="2269"/>
                  </a:cubicBezTo>
                  <a:cubicBezTo>
                    <a:pt x="9055" y="2072"/>
                    <a:pt x="8828" y="1920"/>
                    <a:pt x="8602" y="1777"/>
                  </a:cubicBezTo>
                  <a:lnTo>
                    <a:pt x="8602" y="1768"/>
                  </a:lnTo>
                  <a:cubicBezTo>
                    <a:pt x="8602" y="1764"/>
                    <a:pt x="8597" y="1761"/>
                    <a:pt x="8592" y="1761"/>
                  </a:cubicBezTo>
                  <a:cubicBezTo>
                    <a:pt x="8586" y="1761"/>
                    <a:pt x="8581" y="1764"/>
                    <a:pt x="8581" y="1768"/>
                  </a:cubicBezTo>
                  <a:cubicBezTo>
                    <a:pt x="8196" y="1533"/>
                    <a:pt x="7771" y="1336"/>
                    <a:pt x="7431" y="1032"/>
                  </a:cubicBezTo>
                  <a:cubicBezTo>
                    <a:pt x="7427" y="1028"/>
                    <a:pt x="7422" y="1026"/>
                    <a:pt x="7418" y="1026"/>
                  </a:cubicBezTo>
                  <a:cubicBezTo>
                    <a:pt x="7402" y="1026"/>
                    <a:pt x="7388" y="1046"/>
                    <a:pt x="7404" y="1062"/>
                  </a:cubicBezTo>
                  <a:cubicBezTo>
                    <a:pt x="7649" y="1268"/>
                    <a:pt x="7732" y="1580"/>
                    <a:pt x="7818" y="1872"/>
                  </a:cubicBezTo>
                  <a:cubicBezTo>
                    <a:pt x="7902" y="2155"/>
                    <a:pt x="8015" y="2411"/>
                    <a:pt x="8224" y="2626"/>
                  </a:cubicBezTo>
                  <a:cubicBezTo>
                    <a:pt x="8498" y="2909"/>
                    <a:pt x="8885" y="3118"/>
                    <a:pt x="9195" y="3383"/>
                  </a:cubicBezTo>
                  <a:cubicBezTo>
                    <a:pt x="9195" y="3383"/>
                    <a:pt x="9195" y="3392"/>
                    <a:pt x="9204" y="3392"/>
                  </a:cubicBezTo>
                  <a:cubicBezTo>
                    <a:pt x="9403" y="3561"/>
                    <a:pt x="9582" y="3770"/>
                    <a:pt x="9668" y="4032"/>
                  </a:cubicBezTo>
                  <a:cubicBezTo>
                    <a:pt x="9621" y="4014"/>
                    <a:pt x="9582" y="3996"/>
                    <a:pt x="9535" y="3976"/>
                  </a:cubicBezTo>
                  <a:cubicBezTo>
                    <a:pt x="9224" y="3806"/>
                    <a:pt x="8941" y="3600"/>
                    <a:pt x="8649" y="3392"/>
                  </a:cubicBezTo>
                  <a:cubicBezTo>
                    <a:pt x="8355" y="3192"/>
                    <a:pt x="8063" y="2986"/>
                    <a:pt x="7753" y="2835"/>
                  </a:cubicBezTo>
                  <a:cubicBezTo>
                    <a:pt x="7413" y="2665"/>
                    <a:pt x="7053" y="2581"/>
                    <a:pt x="6686" y="2524"/>
                  </a:cubicBezTo>
                  <a:cubicBezTo>
                    <a:pt x="6016" y="2420"/>
                    <a:pt x="5319" y="2382"/>
                    <a:pt x="4732" y="2015"/>
                  </a:cubicBezTo>
                  <a:lnTo>
                    <a:pt x="4732" y="1995"/>
                  </a:lnTo>
                  <a:cubicBezTo>
                    <a:pt x="4393" y="1598"/>
                    <a:pt x="4064" y="1184"/>
                    <a:pt x="3695" y="815"/>
                  </a:cubicBezTo>
                  <a:cubicBezTo>
                    <a:pt x="3639" y="758"/>
                    <a:pt x="3573" y="702"/>
                    <a:pt x="3507" y="645"/>
                  </a:cubicBezTo>
                  <a:lnTo>
                    <a:pt x="3507" y="627"/>
                  </a:lnTo>
                  <a:cubicBezTo>
                    <a:pt x="3507" y="622"/>
                    <a:pt x="3502" y="620"/>
                    <a:pt x="3497" y="620"/>
                  </a:cubicBezTo>
                  <a:cubicBezTo>
                    <a:pt x="3492" y="620"/>
                    <a:pt x="3487" y="622"/>
                    <a:pt x="3487" y="627"/>
                  </a:cubicBezTo>
                  <a:lnTo>
                    <a:pt x="3487" y="636"/>
                  </a:lnTo>
                  <a:cubicBezTo>
                    <a:pt x="3204" y="410"/>
                    <a:pt x="2885" y="260"/>
                    <a:pt x="2536" y="156"/>
                  </a:cubicBezTo>
                  <a:cubicBezTo>
                    <a:pt x="2180" y="60"/>
                    <a:pt x="1796" y="0"/>
                    <a:pt x="14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9"/>
            <p:cNvSpPr/>
            <p:nvPr/>
          </p:nvSpPr>
          <p:spPr>
            <a:xfrm>
              <a:off x="2525295" y="4560388"/>
              <a:ext cx="131743" cy="126574"/>
            </a:xfrm>
            <a:custGeom>
              <a:avLst/>
              <a:gdLst/>
              <a:ahLst/>
              <a:cxnLst/>
              <a:rect l="l" t="t" r="r" b="b"/>
              <a:pathLst>
                <a:path w="1859" h="1786" extrusionOk="0">
                  <a:moveTo>
                    <a:pt x="57" y="57"/>
                  </a:moveTo>
                  <a:lnTo>
                    <a:pt x="57" y="57"/>
                  </a:lnTo>
                  <a:cubicBezTo>
                    <a:pt x="263" y="152"/>
                    <a:pt x="500" y="245"/>
                    <a:pt x="716" y="358"/>
                  </a:cubicBezTo>
                  <a:cubicBezTo>
                    <a:pt x="688" y="435"/>
                    <a:pt x="697" y="519"/>
                    <a:pt x="727" y="605"/>
                  </a:cubicBezTo>
                  <a:cubicBezTo>
                    <a:pt x="519" y="415"/>
                    <a:pt x="301" y="256"/>
                    <a:pt x="75" y="95"/>
                  </a:cubicBezTo>
                  <a:cubicBezTo>
                    <a:pt x="66" y="86"/>
                    <a:pt x="66" y="66"/>
                    <a:pt x="57" y="57"/>
                  </a:cubicBezTo>
                  <a:close/>
                  <a:moveTo>
                    <a:pt x="104" y="152"/>
                  </a:moveTo>
                  <a:lnTo>
                    <a:pt x="104" y="152"/>
                  </a:lnTo>
                  <a:cubicBezTo>
                    <a:pt x="310" y="301"/>
                    <a:pt x="509" y="453"/>
                    <a:pt x="697" y="623"/>
                  </a:cubicBezTo>
                  <a:cubicBezTo>
                    <a:pt x="630" y="608"/>
                    <a:pt x="563" y="601"/>
                    <a:pt x="494" y="601"/>
                  </a:cubicBezTo>
                  <a:cubicBezTo>
                    <a:pt x="437" y="601"/>
                    <a:pt x="379" y="606"/>
                    <a:pt x="319" y="614"/>
                  </a:cubicBezTo>
                  <a:cubicBezTo>
                    <a:pt x="236" y="462"/>
                    <a:pt x="170" y="301"/>
                    <a:pt x="104" y="152"/>
                  </a:cubicBezTo>
                  <a:close/>
                  <a:moveTo>
                    <a:pt x="736" y="369"/>
                  </a:moveTo>
                  <a:lnTo>
                    <a:pt x="736" y="369"/>
                  </a:lnTo>
                  <a:cubicBezTo>
                    <a:pt x="876" y="444"/>
                    <a:pt x="1010" y="519"/>
                    <a:pt x="1132" y="605"/>
                  </a:cubicBezTo>
                  <a:cubicBezTo>
                    <a:pt x="1112" y="661"/>
                    <a:pt x="1094" y="718"/>
                    <a:pt x="1094" y="775"/>
                  </a:cubicBezTo>
                  <a:cubicBezTo>
                    <a:pt x="1085" y="822"/>
                    <a:pt x="1094" y="858"/>
                    <a:pt x="1094" y="906"/>
                  </a:cubicBezTo>
                  <a:lnTo>
                    <a:pt x="1094" y="944"/>
                  </a:lnTo>
                  <a:cubicBezTo>
                    <a:pt x="1103" y="944"/>
                    <a:pt x="1103" y="953"/>
                    <a:pt x="1103" y="953"/>
                  </a:cubicBezTo>
                  <a:cubicBezTo>
                    <a:pt x="989" y="840"/>
                    <a:pt x="885" y="736"/>
                    <a:pt x="763" y="632"/>
                  </a:cubicBezTo>
                  <a:cubicBezTo>
                    <a:pt x="727" y="548"/>
                    <a:pt x="727" y="462"/>
                    <a:pt x="736" y="369"/>
                  </a:cubicBezTo>
                  <a:close/>
                  <a:moveTo>
                    <a:pt x="1150" y="614"/>
                  </a:moveTo>
                  <a:cubicBezTo>
                    <a:pt x="1293" y="718"/>
                    <a:pt x="1424" y="840"/>
                    <a:pt x="1528" y="972"/>
                  </a:cubicBezTo>
                  <a:cubicBezTo>
                    <a:pt x="1472" y="1094"/>
                    <a:pt x="1463" y="1227"/>
                    <a:pt x="1472" y="1368"/>
                  </a:cubicBezTo>
                  <a:cubicBezTo>
                    <a:pt x="1368" y="1236"/>
                    <a:pt x="1254" y="1105"/>
                    <a:pt x="1132" y="992"/>
                  </a:cubicBezTo>
                  <a:cubicBezTo>
                    <a:pt x="1094" y="858"/>
                    <a:pt x="1112" y="736"/>
                    <a:pt x="1150" y="614"/>
                  </a:cubicBezTo>
                  <a:close/>
                  <a:moveTo>
                    <a:pt x="492" y="625"/>
                  </a:moveTo>
                  <a:cubicBezTo>
                    <a:pt x="575" y="625"/>
                    <a:pt x="658" y="638"/>
                    <a:pt x="745" y="661"/>
                  </a:cubicBezTo>
                  <a:cubicBezTo>
                    <a:pt x="829" y="736"/>
                    <a:pt x="915" y="811"/>
                    <a:pt x="999" y="897"/>
                  </a:cubicBezTo>
                  <a:lnTo>
                    <a:pt x="1085" y="981"/>
                  </a:lnTo>
                  <a:lnTo>
                    <a:pt x="1076" y="981"/>
                  </a:lnTo>
                  <a:cubicBezTo>
                    <a:pt x="1069" y="983"/>
                    <a:pt x="1063" y="984"/>
                    <a:pt x="1055" y="984"/>
                  </a:cubicBezTo>
                  <a:cubicBezTo>
                    <a:pt x="1027" y="984"/>
                    <a:pt x="993" y="970"/>
                    <a:pt x="971" y="963"/>
                  </a:cubicBezTo>
                  <a:lnTo>
                    <a:pt x="820" y="963"/>
                  </a:lnTo>
                  <a:cubicBezTo>
                    <a:pt x="745" y="963"/>
                    <a:pt x="659" y="972"/>
                    <a:pt x="593" y="1001"/>
                  </a:cubicBezTo>
                  <a:cubicBezTo>
                    <a:pt x="575" y="1001"/>
                    <a:pt x="575" y="1019"/>
                    <a:pt x="593" y="1019"/>
                  </a:cubicBezTo>
                  <a:cubicBezTo>
                    <a:pt x="697" y="1009"/>
                    <a:pt x="799" y="997"/>
                    <a:pt x="901" y="997"/>
                  </a:cubicBezTo>
                  <a:cubicBezTo>
                    <a:pt x="974" y="997"/>
                    <a:pt x="1047" y="1003"/>
                    <a:pt x="1123" y="1019"/>
                  </a:cubicBezTo>
                  <a:cubicBezTo>
                    <a:pt x="1207" y="1114"/>
                    <a:pt x="1302" y="1207"/>
                    <a:pt x="1377" y="1302"/>
                  </a:cubicBezTo>
                  <a:cubicBezTo>
                    <a:pt x="1406" y="1332"/>
                    <a:pt x="1424" y="1350"/>
                    <a:pt x="1442" y="1377"/>
                  </a:cubicBezTo>
                  <a:cubicBezTo>
                    <a:pt x="1339" y="1346"/>
                    <a:pt x="1236" y="1332"/>
                    <a:pt x="1133" y="1332"/>
                  </a:cubicBezTo>
                  <a:cubicBezTo>
                    <a:pt x="1048" y="1332"/>
                    <a:pt x="962" y="1341"/>
                    <a:pt x="876" y="1359"/>
                  </a:cubicBezTo>
                  <a:lnTo>
                    <a:pt x="867" y="1359"/>
                  </a:lnTo>
                  <a:cubicBezTo>
                    <a:pt x="650" y="1162"/>
                    <a:pt x="480" y="906"/>
                    <a:pt x="331" y="641"/>
                  </a:cubicBezTo>
                  <a:cubicBezTo>
                    <a:pt x="385" y="630"/>
                    <a:pt x="439" y="625"/>
                    <a:pt x="492" y="625"/>
                  </a:cubicBezTo>
                  <a:close/>
                  <a:moveTo>
                    <a:pt x="1117" y="1368"/>
                  </a:moveTo>
                  <a:cubicBezTo>
                    <a:pt x="1240" y="1368"/>
                    <a:pt x="1361" y="1388"/>
                    <a:pt x="1481" y="1424"/>
                  </a:cubicBezTo>
                  <a:cubicBezTo>
                    <a:pt x="1519" y="1463"/>
                    <a:pt x="1546" y="1510"/>
                    <a:pt x="1585" y="1547"/>
                  </a:cubicBezTo>
                  <a:cubicBezTo>
                    <a:pt x="1612" y="1585"/>
                    <a:pt x="1642" y="1624"/>
                    <a:pt x="1669" y="1671"/>
                  </a:cubicBezTo>
                  <a:cubicBezTo>
                    <a:pt x="1695" y="1708"/>
                    <a:pt x="1695" y="1718"/>
                    <a:pt x="1678" y="1718"/>
                  </a:cubicBezTo>
                  <a:cubicBezTo>
                    <a:pt x="1665" y="1718"/>
                    <a:pt x="1641" y="1711"/>
                    <a:pt x="1612" y="1707"/>
                  </a:cubicBezTo>
                  <a:cubicBezTo>
                    <a:pt x="1329" y="1671"/>
                    <a:pt x="1103" y="1558"/>
                    <a:pt x="906" y="1388"/>
                  </a:cubicBezTo>
                  <a:cubicBezTo>
                    <a:pt x="977" y="1374"/>
                    <a:pt x="1047" y="1368"/>
                    <a:pt x="1117" y="1368"/>
                  </a:cubicBezTo>
                  <a:close/>
                  <a:moveTo>
                    <a:pt x="1537" y="992"/>
                  </a:moveTo>
                  <a:cubicBezTo>
                    <a:pt x="1691" y="1197"/>
                    <a:pt x="1774" y="1439"/>
                    <a:pt x="1766" y="1731"/>
                  </a:cubicBezTo>
                  <a:lnTo>
                    <a:pt x="1766" y="1731"/>
                  </a:lnTo>
                  <a:cubicBezTo>
                    <a:pt x="1765" y="1730"/>
                    <a:pt x="1765" y="1729"/>
                    <a:pt x="1764" y="1728"/>
                  </a:cubicBezTo>
                  <a:cubicBezTo>
                    <a:pt x="1678" y="1624"/>
                    <a:pt x="1603" y="1520"/>
                    <a:pt x="1519" y="1415"/>
                  </a:cubicBezTo>
                  <a:lnTo>
                    <a:pt x="1519" y="1406"/>
                  </a:lnTo>
                  <a:cubicBezTo>
                    <a:pt x="1490" y="1264"/>
                    <a:pt x="1508" y="1132"/>
                    <a:pt x="1537" y="992"/>
                  </a:cubicBezTo>
                  <a:close/>
                  <a:moveTo>
                    <a:pt x="27" y="0"/>
                  </a:moveTo>
                  <a:cubicBezTo>
                    <a:pt x="18" y="0"/>
                    <a:pt x="0" y="9"/>
                    <a:pt x="9" y="30"/>
                  </a:cubicBezTo>
                  <a:cubicBezTo>
                    <a:pt x="331" y="784"/>
                    <a:pt x="793" y="1728"/>
                    <a:pt x="1746" y="1755"/>
                  </a:cubicBezTo>
                  <a:cubicBezTo>
                    <a:pt x="1752" y="1755"/>
                    <a:pt x="1762" y="1746"/>
                    <a:pt x="1765" y="1738"/>
                  </a:cubicBezTo>
                  <a:lnTo>
                    <a:pt x="1765" y="1738"/>
                  </a:lnTo>
                  <a:cubicBezTo>
                    <a:pt x="1765" y="1750"/>
                    <a:pt x="1765" y="1761"/>
                    <a:pt x="1764" y="1773"/>
                  </a:cubicBezTo>
                  <a:cubicBezTo>
                    <a:pt x="1764" y="1780"/>
                    <a:pt x="1773" y="1785"/>
                    <a:pt x="1780" y="1785"/>
                  </a:cubicBezTo>
                  <a:cubicBezTo>
                    <a:pt x="1786" y="1785"/>
                    <a:pt x="1791" y="1782"/>
                    <a:pt x="1791" y="1773"/>
                  </a:cubicBezTo>
                  <a:cubicBezTo>
                    <a:pt x="1859" y="1388"/>
                    <a:pt x="1642" y="1001"/>
                    <a:pt x="1368" y="736"/>
                  </a:cubicBezTo>
                  <a:cubicBezTo>
                    <a:pt x="999" y="378"/>
                    <a:pt x="489" y="209"/>
                    <a:pt x="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1" name="Google Shape;221;p9"/>
          <p:cNvSpPr/>
          <p:nvPr/>
        </p:nvSpPr>
        <p:spPr>
          <a:xfrm rot="-4760629" flipH="1">
            <a:off x="-902825" y="688889"/>
            <a:ext cx="2079307" cy="943624"/>
          </a:xfrm>
          <a:custGeom>
            <a:avLst/>
            <a:gdLst/>
            <a:ahLst/>
            <a:cxnLst/>
            <a:rect l="l" t="t" r="r" b="b"/>
            <a:pathLst>
              <a:path w="9934" h="4508" extrusionOk="0">
                <a:moveTo>
                  <a:pt x="370" y="1"/>
                </a:moveTo>
                <a:cubicBezTo>
                  <a:pt x="353" y="1"/>
                  <a:pt x="335" y="8"/>
                  <a:pt x="319" y="26"/>
                </a:cubicBezTo>
                <a:cubicBezTo>
                  <a:pt x="104" y="261"/>
                  <a:pt x="0" y="574"/>
                  <a:pt x="36" y="895"/>
                </a:cubicBezTo>
                <a:cubicBezTo>
                  <a:pt x="84" y="1244"/>
                  <a:pt x="349" y="1479"/>
                  <a:pt x="453" y="1801"/>
                </a:cubicBezTo>
                <a:cubicBezTo>
                  <a:pt x="659" y="2423"/>
                  <a:pt x="93" y="2969"/>
                  <a:pt x="170" y="3601"/>
                </a:cubicBezTo>
                <a:cubicBezTo>
                  <a:pt x="269" y="4311"/>
                  <a:pt x="1007" y="4508"/>
                  <a:pt x="1622" y="4508"/>
                </a:cubicBezTo>
                <a:cubicBezTo>
                  <a:pt x="1654" y="4508"/>
                  <a:pt x="1685" y="4507"/>
                  <a:pt x="1716" y="4506"/>
                </a:cubicBezTo>
                <a:cubicBezTo>
                  <a:pt x="2425" y="4479"/>
                  <a:pt x="3197" y="4337"/>
                  <a:pt x="3811" y="3970"/>
                </a:cubicBezTo>
                <a:cubicBezTo>
                  <a:pt x="4245" y="3714"/>
                  <a:pt x="4508" y="3252"/>
                  <a:pt x="4934" y="2989"/>
                </a:cubicBezTo>
                <a:cubicBezTo>
                  <a:pt x="5187" y="2830"/>
                  <a:pt x="5470" y="2784"/>
                  <a:pt x="5764" y="2784"/>
                </a:cubicBezTo>
                <a:cubicBezTo>
                  <a:pt x="6156" y="2784"/>
                  <a:pt x="6567" y="2866"/>
                  <a:pt x="6946" y="2866"/>
                </a:cubicBezTo>
                <a:cubicBezTo>
                  <a:pt x="6971" y="2866"/>
                  <a:pt x="6995" y="2866"/>
                  <a:pt x="7019" y="2865"/>
                </a:cubicBezTo>
                <a:cubicBezTo>
                  <a:pt x="8142" y="2847"/>
                  <a:pt x="9397" y="2337"/>
                  <a:pt x="9906" y="1271"/>
                </a:cubicBezTo>
                <a:cubicBezTo>
                  <a:pt x="9933" y="1201"/>
                  <a:pt x="9871" y="1119"/>
                  <a:pt x="9806" y="1119"/>
                </a:cubicBezTo>
                <a:cubicBezTo>
                  <a:pt x="9785" y="1119"/>
                  <a:pt x="9764" y="1128"/>
                  <a:pt x="9745" y="1149"/>
                </a:cubicBezTo>
                <a:cubicBezTo>
                  <a:pt x="8944" y="2129"/>
                  <a:pt x="7707" y="2573"/>
                  <a:pt x="6471" y="2582"/>
                </a:cubicBezTo>
                <a:cubicBezTo>
                  <a:pt x="5849" y="2593"/>
                  <a:pt x="5264" y="2537"/>
                  <a:pt x="4746" y="2942"/>
                </a:cubicBezTo>
                <a:cubicBezTo>
                  <a:pt x="4377" y="3216"/>
                  <a:pt x="4123" y="3612"/>
                  <a:pt x="3727" y="3848"/>
                </a:cubicBezTo>
                <a:cubicBezTo>
                  <a:pt x="3237" y="4131"/>
                  <a:pt x="2631" y="4290"/>
                  <a:pt x="2054" y="4290"/>
                </a:cubicBezTo>
                <a:cubicBezTo>
                  <a:pt x="1940" y="4290"/>
                  <a:pt x="1827" y="4284"/>
                  <a:pt x="1716" y="4271"/>
                </a:cubicBezTo>
                <a:cubicBezTo>
                  <a:pt x="1424" y="4235"/>
                  <a:pt x="1132" y="4158"/>
                  <a:pt x="906" y="3979"/>
                </a:cubicBezTo>
                <a:cubicBezTo>
                  <a:pt x="707" y="3827"/>
                  <a:pt x="623" y="3621"/>
                  <a:pt x="623" y="3374"/>
                </a:cubicBezTo>
                <a:cubicBezTo>
                  <a:pt x="632" y="2838"/>
                  <a:pt x="915" y="2337"/>
                  <a:pt x="697" y="1801"/>
                </a:cubicBezTo>
                <a:cubicBezTo>
                  <a:pt x="584" y="1518"/>
                  <a:pt x="331" y="1318"/>
                  <a:pt x="236" y="1035"/>
                </a:cubicBezTo>
                <a:cubicBezTo>
                  <a:pt x="141" y="725"/>
                  <a:pt x="227" y="374"/>
                  <a:pt x="433" y="130"/>
                </a:cubicBezTo>
                <a:cubicBezTo>
                  <a:pt x="476" y="79"/>
                  <a:pt x="426" y="1"/>
                  <a:pt x="3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2" name="Google Shape;222;p9"/>
          <p:cNvGrpSpPr/>
          <p:nvPr/>
        </p:nvGrpSpPr>
        <p:grpSpPr>
          <a:xfrm rot="10800000" flipH="1">
            <a:off x="-47376" y="876862"/>
            <a:ext cx="581315" cy="785519"/>
            <a:chOff x="5456068" y="3130472"/>
            <a:chExt cx="333228" cy="450283"/>
          </a:xfrm>
        </p:grpSpPr>
        <p:sp>
          <p:nvSpPr>
            <p:cNvPr id="223" name="Google Shape;223;p9"/>
            <p:cNvSpPr/>
            <p:nvPr/>
          </p:nvSpPr>
          <p:spPr>
            <a:xfrm>
              <a:off x="5456068" y="3236982"/>
              <a:ext cx="37025" cy="32245"/>
            </a:xfrm>
            <a:custGeom>
              <a:avLst/>
              <a:gdLst/>
              <a:ahLst/>
              <a:cxnLst/>
              <a:rect l="l" t="t" r="r" b="b"/>
              <a:pathLst>
                <a:path w="302" h="263" extrusionOk="0">
                  <a:moveTo>
                    <a:pt x="101" y="1"/>
                  </a:moveTo>
                  <a:cubicBezTo>
                    <a:pt x="80" y="1"/>
                    <a:pt x="61" y="6"/>
                    <a:pt x="48" y="20"/>
                  </a:cubicBezTo>
                  <a:cubicBezTo>
                    <a:pt x="0" y="76"/>
                    <a:pt x="66" y="237"/>
                    <a:pt x="113" y="255"/>
                  </a:cubicBezTo>
                  <a:cubicBezTo>
                    <a:pt x="122" y="260"/>
                    <a:pt x="131" y="263"/>
                    <a:pt x="141" y="263"/>
                  </a:cubicBezTo>
                  <a:cubicBezTo>
                    <a:pt x="163" y="263"/>
                    <a:pt x="188" y="250"/>
                    <a:pt x="208" y="237"/>
                  </a:cubicBezTo>
                  <a:cubicBezTo>
                    <a:pt x="256" y="198"/>
                    <a:pt x="301" y="142"/>
                    <a:pt x="274" y="94"/>
                  </a:cubicBezTo>
                  <a:cubicBezTo>
                    <a:pt x="260" y="58"/>
                    <a:pt x="169" y="1"/>
                    <a:pt x="1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9"/>
            <p:cNvSpPr/>
            <p:nvPr/>
          </p:nvSpPr>
          <p:spPr>
            <a:xfrm>
              <a:off x="5480466" y="3453251"/>
              <a:ext cx="37025" cy="32245"/>
            </a:xfrm>
            <a:custGeom>
              <a:avLst/>
              <a:gdLst/>
              <a:ahLst/>
              <a:cxnLst/>
              <a:rect l="l" t="t" r="r" b="b"/>
              <a:pathLst>
                <a:path w="302" h="263" extrusionOk="0">
                  <a:moveTo>
                    <a:pt x="99" y="0"/>
                  </a:moveTo>
                  <a:cubicBezTo>
                    <a:pt x="78" y="0"/>
                    <a:pt x="59" y="6"/>
                    <a:pt x="46" y="19"/>
                  </a:cubicBezTo>
                  <a:cubicBezTo>
                    <a:pt x="0" y="76"/>
                    <a:pt x="66" y="237"/>
                    <a:pt x="114" y="255"/>
                  </a:cubicBezTo>
                  <a:cubicBezTo>
                    <a:pt x="121" y="260"/>
                    <a:pt x="130" y="262"/>
                    <a:pt x="140" y="262"/>
                  </a:cubicBezTo>
                  <a:cubicBezTo>
                    <a:pt x="162" y="262"/>
                    <a:pt x="187" y="250"/>
                    <a:pt x="206" y="237"/>
                  </a:cubicBezTo>
                  <a:cubicBezTo>
                    <a:pt x="254" y="198"/>
                    <a:pt x="301" y="142"/>
                    <a:pt x="272" y="94"/>
                  </a:cubicBezTo>
                  <a:cubicBezTo>
                    <a:pt x="258" y="58"/>
                    <a:pt x="167" y="0"/>
                    <a:pt x="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9"/>
            <p:cNvSpPr/>
            <p:nvPr/>
          </p:nvSpPr>
          <p:spPr>
            <a:xfrm>
              <a:off x="5679442" y="3342666"/>
              <a:ext cx="31263" cy="32736"/>
            </a:xfrm>
            <a:custGeom>
              <a:avLst/>
              <a:gdLst/>
              <a:ahLst/>
              <a:cxnLst/>
              <a:rect l="l" t="t" r="r" b="b"/>
              <a:pathLst>
                <a:path w="255" h="267" extrusionOk="0">
                  <a:moveTo>
                    <a:pt x="102" y="1"/>
                  </a:moveTo>
                  <a:cubicBezTo>
                    <a:pt x="92" y="1"/>
                    <a:pt x="84" y="3"/>
                    <a:pt x="76" y="8"/>
                  </a:cubicBezTo>
                  <a:cubicBezTo>
                    <a:pt x="10" y="35"/>
                    <a:pt x="1" y="205"/>
                    <a:pt x="39" y="243"/>
                  </a:cubicBezTo>
                  <a:cubicBezTo>
                    <a:pt x="51" y="260"/>
                    <a:pt x="71" y="267"/>
                    <a:pt x="93" y="267"/>
                  </a:cubicBezTo>
                  <a:cubicBezTo>
                    <a:pt x="105" y="267"/>
                    <a:pt x="119" y="265"/>
                    <a:pt x="132" y="261"/>
                  </a:cubicBezTo>
                  <a:cubicBezTo>
                    <a:pt x="189" y="252"/>
                    <a:pt x="254" y="214"/>
                    <a:pt x="254" y="169"/>
                  </a:cubicBezTo>
                  <a:cubicBezTo>
                    <a:pt x="247" y="109"/>
                    <a:pt x="166" y="1"/>
                    <a:pt x="1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9"/>
            <p:cNvSpPr/>
            <p:nvPr/>
          </p:nvSpPr>
          <p:spPr>
            <a:xfrm>
              <a:off x="5543698" y="3550594"/>
              <a:ext cx="35922" cy="30161"/>
            </a:xfrm>
            <a:custGeom>
              <a:avLst/>
              <a:gdLst/>
              <a:ahLst/>
              <a:cxnLst/>
              <a:rect l="l" t="t" r="r" b="b"/>
              <a:pathLst>
                <a:path w="293" h="246" extrusionOk="0">
                  <a:moveTo>
                    <a:pt x="140" y="0"/>
                  </a:moveTo>
                  <a:cubicBezTo>
                    <a:pt x="85" y="0"/>
                    <a:pt x="30" y="16"/>
                    <a:pt x="19" y="57"/>
                  </a:cubicBezTo>
                  <a:cubicBezTo>
                    <a:pt x="1" y="132"/>
                    <a:pt x="123" y="245"/>
                    <a:pt x="180" y="245"/>
                  </a:cubicBezTo>
                  <a:cubicBezTo>
                    <a:pt x="209" y="245"/>
                    <a:pt x="236" y="207"/>
                    <a:pt x="257" y="180"/>
                  </a:cubicBezTo>
                  <a:cubicBezTo>
                    <a:pt x="275" y="132"/>
                    <a:pt x="293" y="57"/>
                    <a:pt x="257" y="28"/>
                  </a:cubicBezTo>
                  <a:cubicBezTo>
                    <a:pt x="235" y="11"/>
                    <a:pt x="187" y="0"/>
                    <a:pt x="1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9"/>
            <p:cNvSpPr/>
            <p:nvPr/>
          </p:nvSpPr>
          <p:spPr>
            <a:xfrm>
              <a:off x="5662037" y="3271555"/>
              <a:ext cx="37025" cy="31755"/>
            </a:xfrm>
            <a:custGeom>
              <a:avLst/>
              <a:gdLst/>
              <a:ahLst/>
              <a:cxnLst/>
              <a:rect l="l" t="t" r="r" b="b"/>
              <a:pathLst>
                <a:path w="302" h="259" extrusionOk="0">
                  <a:moveTo>
                    <a:pt x="104" y="0"/>
                  </a:moveTo>
                  <a:cubicBezTo>
                    <a:pt x="82" y="0"/>
                    <a:pt x="62" y="6"/>
                    <a:pt x="48" y="21"/>
                  </a:cubicBezTo>
                  <a:cubicBezTo>
                    <a:pt x="0" y="77"/>
                    <a:pt x="66" y="238"/>
                    <a:pt x="113" y="256"/>
                  </a:cubicBezTo>
                  <a:cubicBezTo>
                    <a:pt x="118" y="258"/>
                    <a:pt x="124" y="259"/>
                    <a:pt x="129" y="259"/>
                  </a:cubicBezTo>
                  <a:cubicBezTo>
                    <a:pt x="154" y="259"/>
                    <a:pt x="184" y="243"/>
                    <a:pt x="206" y="227"/>
                  </a:cubicBezTo>
                  <a:cubicBezTo>
                    <a:pt x="254" y="200"/>
                    <a:pt x="301" y="143"/>
                    <a:pt x="274" y="95"/>
                  </a:cubicBezTo>
                  <a:cubicBezTo>
                    <a:pt x="259" y="53"/>
                    <a:pt x="171" y="0"/>
                    <a:pt x="1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9"/>
            <p:cNvSpPr/>
            <p:nvPr/>
          </p:nvSpPr>
          <p:spPr>
            <a:xfrm>
              <a:off x="5645734" y="3130472"/>
              <a:ext cx="33715" cy="33226"/>
            </a:xfrm>
            <a:custGeom>
              <a:avLst/>
              <a:gdLst/>
              <a:ahLst/>
              <a:cxnLst/>
              <a:rect l="l" t="t" r="r" b="b"/>
              <a:pathLst>
                <a:path w="275" h="271" extrusionOk="0">
                  <a:moveTo>
                    <a:pt x="152" y="1"/>
                  </a:moveTo>
                  <a:cubicBezTo>
                    <a:pt x="77" y="12"/>
                    <a:pt x="0" y="162"/>
                    <a:pt x="21" y="218"/>
                  </a:cubicBezTo>
                  <a:cubicBezTo>
                    <a:pt x="30" y="248"/>
                    <a:pt x="77" y="257"/>
                    <a:pt x="105" y="266"/>
                  </a:cubicBezTo>
                  <a:cubicBezTo>
                    <a:pt x="121" y="268"/>
                    <a:pt x="139" y="270"/>
                    <a:pt x="156" y="270"/>
                  </a:cubicBezTo>
                  <a:cubicBezTo>
                    <a:pt x="200" y="270"/>
                    <a:pt x="243" y="259"/>
                    <a:pt x="256" y="218"/>
                  </a:cubicBezTo>
                  <a:cubicBezTo>
                    <a:pt x="274" y="171"/>
                    <a:pt x="227" y="1"/>
                    <a:pt x="15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9"/>
            <p:cNvSpPr/>
            <p:nvPr/>
          </p:nvSpPr>
          <p:spPr>
            <a:xfrm>
              <a:off x="5509277" y="3343155"/>
              <a:ext cx="37025" cy="31755"/>
            </a:xfrm>
            <a:custGeom>
              <a:avLst/>
              <a:gdLst/>
              <a:ahLst/>
              <a:cxnLst/>
              <a:rect l="l" t="t" r="r" b="b"/>
              <a:pathLst>
                <a:path w="302" h="259" extrusionOk="0">
                  <a:moveTo>
                    <a:pt x="105" y="1"/>
                  </a:moveTo>
                  <a:cubicBezTo>
                    <a:pt x="83" y="1"/>
                    <a:pt x="63" y="7"/>
                    <a:pt x="48" y="21"/>
                  </a:cubicBezTo>
                  <a:cubicBezTo>
                    <a:pt x="1" y="77"/>
                    <a:pt x="66" y="238"/>
                    <a:pt x="114" y="256"/>
                  </a:cubicBezTo>
                  <a:cubicBezTo>
                    <a:pt x="119" y="258"/>
                    <a:pt x="124" y="259"/>
                    <a:pt x="130" y="259"/>
                  </a:cubicBezTo>
                  <a:cubicBezTo>
                    <a:pt x="155" y="259"/>
                    <a:pt x="185" y="244"/>
                    <a:pt x="207" y="229"/>
                  </a:cubicBezTo>
                  <a:cubicBezTo>
                    <a:pt x="254" y="200"/>
                    <a:pt x="302" y="143"/>
                    <a:pt x="275" y="96"/>
                  </a:cubicBezTo>
                  <a:cubicBezTo>
                    <a:pt x="260" y="53"/>
                    <a:pt x="172" y="1"/>
                    <a:pt x="10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9"/>
            <p:cNvSpPr/>
            <p:nvPr/>
          </p:nvSpPr>
          <p:spPr>
            <a:xfrm>
              <a:off x="5708012" y="3185366"/>
              <a:ext cx="37393" cy="32368"/>
            </a:xfrm>
            <a:custGeom>
              <a:avLst/>
              <a:gdLst/>
              <a:ahLst/>
              <a:cxnLst/>
              <a:rect l="l" t="t" r="r" b="b"/>
              <a:pathLst>
                <a:path w="305" h="264" extrusionOk="0">
                  <a:moveTo>
                    <a:pt x="107" y="0"/>
                  </a:moveTo>
                  <a:cubicBezTo>
                    <a:pt x="84" y="0"/>
                    <a:pt x="63" y="7"/>
                    <a:pt x="49" y="24"/>
                  </a:cubicBezTo>
                  <a:cubicBezTo>
                    <a:pt x="1" y="72"/>
                    <a:pt x="69" y="232"/>
                    <a:pt x="114" y="262"/>
                  </a:cubicBezTo>
                  <a:cubicBezTo>
                    <a:pt x="119" y="263"/>
                    <a:pt x="124" y="264"/>
                    <a:pt x="130" y="264"/>
                  </a:cubicBezTo>
                  <a:cubicBezTo>
                    <a:pt x="156" y="264"/>
                    <a:pt x="187" y="247"/>
                    <a:pt x="209" y="232"/>
                  </a:cubicBezTo>
                  <a:cubicBezTo>
                    <a:pt x="257" y="205"/>
                    <a:pt x="304" y="149"/>
                    <a:pt x="284" y="101"/>
                  </a:cubicBezTo>
                  <a:cubicBezTo>
                    <a:pt x="264" y="59"/>
                    <a:pt x="174" y="0"/>
                    <a:pt x="10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9"/>
            <p:cNvSpPr/>
            <p:nvPr/>
          </p:nvSpPr>
          <p:spPr>
            <a:xfrm>
              <a:off x="5752148" y="3293010"/>
              <a:ext cx="37148" cy="32245"/>
            </a:xfrm>
            <a:custGeom>
              <a:avLst/>
              <a:gdLst/>
              <a:ahLst/>
              <a:cxnLst/>
              <a:rect l="l" t="t" r="r" b="b"/>
              <a:pathLst>
                <a:path w="303" h="263" extrusionOk="0">
                  <a:moveTo>
                    <a:pt x="106" y="1"/>
                  </a:moveTo>
                  <a:cubicBezTo>
                    <a:pt x="84" y="1"/>
                    <a:pt x="63" y="7"/>
                    <a:pt x="49" y="25"/>
                  </a:cubicBezTo>
                  <a:cubicBezTo>
                    <a:pt x="1" y="72"/>
                    <a:pt x="67" y="233"/>
                    <a:pt x="114" y="260"/>
                  </a:cubicBezTo>
                  <a:cubicBezTo>
                    <a:pt x="119" y="262"/>
                    <a:pt x="125" y="262"/>
                    <a:pt x="130" y="262"/>
                  </a:cubicBezTo>
                  <a:cubicBezTo>
                    <a:pt x="155" y="262"/>
                    <a:pt x="185" y="248"/>
                    <a:pt x="207" y="233"/>
                  </a:cubicBezTo>
                  <a:cubicBezTo>
                    <a:pt x="255" y="203"/>
                    <a:pt x="302" y="147"/>
                    <a:pt x="275" y="99"/>
                  </a:cubicBezTo>
                  <a:cubicBezTo>
                    <a:pt x="253" y="57"/>
                    <a:pt x="171" y="1"/>
                    <a:pt x="1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9"/>
            <p:cNvSpPr/>
            <p:nvPr/>
          </p:nvSpPr>
          <p:spPr>
            <a:xfrm>
              <a:off x="5645854" y="3508176"/>
              <a:ext cx="33470" cy="29793"/>
            </a:xfrm>
            <a:custGeom>
              <a:avLst/>
              <a:gdLst/>
              <a:ahLst/>
              <a:cxnLst/>
              <a:rect l="l" t="t" r="r" b="b"/>
              <a:pathLst>
                <a:path w="273" h="243" extrusionOk="0">
                  <a:moveTo>
                    <a:pt x="186" y="1"/>
                  </a:moveTo>
                  <a:cubicBezTo>
                    <a:pt x="114" y="1"/>
                    <a:pt x="1" y="39"/>
                    <a:pt x="10" y="108"/>
                  </a:cubicBezTo>
                  <a:cubicBezTo>
                    <a:pt x="10" y="180"/>
                    <a:pt x="141" y="242"/>
                    <a:pt x="204" y="242"/>
                  </a:cubicBezTo>
                  <a:cubicBezTo>
                    <a:pt x="208" y="242"/>
                    <a:pt x="212" y="242"/>
                    <a:pt x="216" y="242"/>
                  </a:cubicBezTo>
                  <a:cubicBezTo>
                    <a:pt x="245" y="221"/>
                    <a:pt x="254" y="185"/>
                    <a:pt x="263" y="147"/>
                  </a:cubicBezTo>
                  <a:cubicBezTo>
                    <a:pt x="272" y="99"/>
                    <a:pt x="272" y="24"/>
                    <a:pt x="225" y="6"/>
                  </a:cubicBezTo>
                  <a:cubicBezTo>
                    <a:pt x="215" y="3"/>
                    <a:pt x="201" y="1"/>
                    <a:pt x="1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9"/>
            <p:cNvSpPr/>
            <p:nvPr/>
          </p:nvSpPr>
          <p:spPr>
            <a:xfrm>
              <a:off x="5580875" y="3421742"/>
              <a:ext cx="37148" cy="32000"/>
            </a:xfrm>
            <a:custGeom>
              <a:avLst/>
              <a:gdLst/>
              <a:ahLst/>
              <a:cxnLst/>
              <a:rect l="l" t="t" r="r" b="b"/>
              <a:pathLst>
                <a:path w="303" h="261" extrusionOk="0">
                  <a:moveTo>
                    <a:pt x="108" y="1"/>
                  </a:moveTo>
                  <a:cubicBezTo>
                    <a:pt x="87" y="1"/>
                    <a:pt x="69" y="7"/>
                    <a:pt x="58" y="21"/>
                  </a:cubicBezTo>
                  <a:cubicBezTo>
                    <a:pt x="1" y="77"/>
                    <a:pt x="67" y="238"/>
                    <a:pt x="114" y="258"/>
                  </a:cubicBezTo>
                  <a:cubicBezTo>
                    <a:pt x="119" y="260"/>
                    <a:pt x="124" y="261"/>
                    <a:pt x="130" y="261"/>
                  </a:cubicBezTo>
                  <a:cubicBezTo>
                    <a:pt x="156" y="261"/>
                    <a:pt x="185" y="244"/>
                    <a:pt x="209" y="229"/>
                  </a:cubicBezTo>
                  <a:cubicBezTo>
                    <a:pt x="257" y="202"/>
                    <a:pt x="302" y="145"/>
                    <a:pt x="284" y="98"/>
                  </a:cubicBezTo>
                  <a:cubicBezTo>
                    <a:pt x="264" y="55"/>
                    <a:pt x="172" y="1"/>
                    <a:pt x="1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9"/>
            <p:cNvSpPr/>
            <p:nvPr/>
          </p:nvSpPr>
          <p:spPr>
            <a:xfrm>
              <a:off x="5747489" y="3424194"/>
              <a:ext cx="32612" cy="32981"/>
            </a:xfrm>
            <a:custGeom>
              <a:avLst/>
              <a:gdLst/>
              <a:ahLst/>
              <a:cxnLst/>
              <a:rect l="l" t="t" r="r" b="b"/>
              <a:pathLst>
                <a:path w="266" h="269" extrusionOk="0">
                  <a:moveTo>
                    <a:pt x="149" y="0"/>
                  </a:moveTo>
                  <a:cubicBezTo>
                    <a:pt x="147" y="0"/>
                    <a:pt x="145" y="0"/>
                    <a:pt x="143" y="1"/>
                  </a:cubicBezTo>
                  <a:cubicBezTo>
                    <a:pt x="66" y="12"/>
                    <a:pt x="0" y="170"/>
                    <a:pt x="19" y="218"/>
                  </a:cubicBezTo>
                  <a:cubicBezTo>
                    <a:pt x="30" y="247"/>
                    <a:pt x="75" y="256"/>
                    <a:pt x="114" y="265"/>
                  </a:cubicBezTo>
                  <a:cubicBezTo>
                    <a:pt x="124" y="268"/>
                    <a:pt x="136" y="269"/>
                    <a:pt x="149" y="269"/>
                  </a:cubicBezTo>
                  <a:cubicBezTo>
                    <a:pt x="192" y="269"/>
                    <a:pt x="240" y="255"/>
                    <a:pt x="256" y="218"/>
                  </a:cubicBezTo>
                  <a:cubicBezTo>
                    <a:pt x="265" y="163"/>
                    <a:pt x="220" y="0"/>
                    <a:pt x="14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5" name="Google Shape;235;p9"/>
          <p:cNvSpPr/>
          <p:nvPr/>
        </p:nvSpPr>
        <p:spPr>
          <a:xfrm rot="-5400000" flipH="1">
            <a:off x="2688543" y="-1314432"/>
            <a:ext cx="1458741" cy="2005544"/>
          </a:xfrm>
          <a:custGeom>
            <a:avLst/>
            <a:gdLst/>
            <a:ahLst/>
            <a:cxnLst/>
            <a:rect l="l" t="t" r="r" b="b"/>
            <a:pathLst>
              <a:path w="8596" h="11818" extrusionOk="0">
                <a:moveTo>
                  <a:pt x="5616" y="1"/>
                </a:moveTo>
                <a:cubicBezTo>
                  <a:pt x="5323" y="1"/>
                  <a:pt x="5031" y="50"/>
                  <a:pt x="4755" y="154"/>
                </a:cubicBezTo>
                <a:cubicBezTo>
                  <a:pt x="3388" y="682"/>
                  <a:pt x="2727" y="2210"/>
                  <a:pt x="2301" y="3607"/>
                </a:cubicBezTo>
                <a:cubicBezTo>
                  <a:pt x="2057" y="4429"/>
                  <a:pt x="1830" y="5278"/>
                  <a:pt x="1416" y="6032"/>
                </a:cubicBezTo>
                <a:cubicBezTo>
                  <a:pt x="1076" y="6673"/>
                  <a:pt x="1" y="7664"/>
                  <a:pt x="114" y="8532"/>
                </a:cubicBezTo>
                <a:cubicBezTo>
                  <a:pt x="302" y="9994"/>
                  <a:pt x="1848" y="10871"/>
                  <a:pt x="3245" y="11362"/>
                </a:cubicBezTo>
                <a:cubicBezTo>
                  <a:pt x="4176" y="11687"/>
                  <a:pt x="5175" y="11818"/>
                  <a:pt x="6016" y="11818"/>
                </a:cubicBezTo>
                <a:cubicBezTo>
                  <a:pt x="6930" y="11818"/>
                  <a:pt x="7655" y="11663"/>
                  <a:pt x="7896" y="11437"/>
                </a:cubicBezTo>
                <a:cubicBezTo>
                  <a:pt x="8596" y="10796"/>
                  <a:pt x="8075" y="9542"/>
                  <a:pt x="7973" y="8597"/>
                </a:cubicBezTo>
                <a:cubicBezTo>
                  <a:pt x="7896" y="7882"/>
                  <a:pt x="7237" y="6872"/>
                  <a:pt x="7622" y="6249"/>
                </a:cubicBezTo>
                <a:cubicBezTo>
                  <a:pt x="7783" y="5994"/>
                  <a:pt x="8000" y="5776"/>
                  <a:pt x="8075" y="5484"/>
                </a:cubicBezTo>
                <a:cubicBezTo>
                  <a:pt x="8256" y="4861"/>
                  <a:pt x="7699" y="4221"/>
                  <a:pt x="7803" y="3580"/>
                </a:cubicBezTo>
                <a:cubicBezTo>
                  <a:pt x="7860" y="3249"/>
                  <a:pt x="8075" y="2975"/>
                  <a:pt x="8170" y="2654"/>
                </a:cubicBezTo>
                <a:cubicBezTo>
                  <a:pt x="8292" y="2258"/>
                  <a:pt x="8199" y="1814"/>
                  <a:pt x="8018" y="1438"/>
                </a:cubicBezTo>
                <a:cubicBezTo>
                  <a:pt x="7582" y="551"/>
                  <a:pt x="6594" y="1"/>
                  <a:pt x="5616" y="1"/>
                </a:cubicBezTo>
                <a:close/>
              </a:path>
            </a:pathLst>
          </a:custGeom>
          <a:noFill/>
          <a:ln w="19050" cap="flat" cmpd="sng">
            <a:solidFill>
              <a:schemeClr val="accen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36"/>
        <p:cNvGrpSpPr/>
        <p:nvPr/>
      </p:nvGrpSpPr>
      <p:grpSpPr>
        <a:xfrm>
          <a:off x="0" y="0"/>
          <a:ext cx="0" cy="0"/>
          <a:chOff x="0" y="0"/>
          <a:chExt cx="0" cy="0"/>
        </a:xfrm>
      </p:grpSpPr>
      <p:sp>
        <p:nvSpPr>
          <p:cNvPr id="237" name="Google Shape;237;p10"/>
          <p:cNvSpPr txBox="1">
            <a:spLocks noGrp="1"/>
          </p:cNvSpPr>
          <p:nvPr>
            <p:ph type="title"/>
          </p:nvPr>
        </p:nvSpPr>
        <p:spPr>
          <a:xfrm>
            <a:off x="720000" y="4105650"/>
            <a:ext cx="7704000" cy="502800"/>
          </a:xfrm>
          <a:prstGeom prst="rect">
            <a:avLst/>
          </a:prstGeom>
          <a:solidFill>
            <a:schemeClr val="lt2"/>
          </a:solidFill>
        </p:spPr>
        <p:txBody>
          <a:bodyPr spcFirstLastPara="1" wrap="square" lIns="91425" tIns="91425" rIns="91425" bIns="91425" anchor="ctr"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255"/>
        <p:cNvGrpSpPr/>
        <p:nvPr/>
      </p:nvGrpSpPr>
      <p:grpSpPr>
        <a:xfrm>
          <a:off x="0" y="0"/>
          <a:ext cx="0" cy="0"/>
          <a:chOff x="0" y="0"/>
          <a:chExt cx="0" cy="0"/>
        </a:xfrm>
      </p:grpSpPr>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p:cSld name="BLANK_1_1_1_2">
    <p:spTree>
      <p:nvGrpSpPr>
        <p:cNvPr id="1" name="Shape 403"/>
        <p:cNvGrpSpPr/>
        <p:nvPr/>
      </p:nvGrpSpPr>
      <p:grpSpPr>
        <a:xfrm>
          <a:off x="0" y="0"/>
          <a:ext cx="0" cy="0"/>
          <a:chOff x="0" y="0"/>
          <a:chExt cx="0" cy="0"/>
        </a:xfrm>
      </p:grpSpPr>
      <p:sp>
        <p:nvSpPr>
          <p:cNvPr id="404" name="Google Shape;404;p18"/>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05" name="Google Shape;405;p18"/>
          <p:cNvSpPr txBox="1">
            <a:spLocks noGrp="1"/>
          </p:cNvSpPr>
          <p:nvPr>
            <p:ph type="subTitle" idx="1"/>
          </p:nvPr>
        </p:nvSpPr>
        <p:spPr>
          <a:xfrm>
            <a:off x="715075" y="2053100"/>
            <a:ext cx="2519100" cy="4182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Epilogue"/>
              <a:buNone/>
              <a:defRPr sz="1800" b="1">
                <a:solidFill>
                  <a:schemeClr val="dk1"/>
                </a:solidFill>
                <a:latin typeface="Epilogue"/>
                <a:ea typeface="Epilogue"/>
                <a:cs typeface="Epilogue"/>
                <a:sym typeface="Epilogue"/>
              </a:defRPr>
            </a:lvl1pPr>
            <a:lvl2pPr lvl="1"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2pPr>
            <a:lvl3pPr lvl="2"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3pPr>
            <a:lvl4pPr lvl="3"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4pPr>
            <a:lvl5pPr lvl="4"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5pPr>
            <a:lvl6pPr lvl="5"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6pPr>
            <a:lvl7pPr lvl="6"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7pPr>
            <a:lvl8pPr lvl="7"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8pPr>
            <a:lvl9pPr lvl="8"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9pPr>
          </a:lstStyle>
          <a:p>
            <a:endParaRPr/>
          </a:p>
        </p:txBody>
      </p:sp>
      <p:sp>
        <p:nvSpPr>
          <p:cNvPr id="406" name="Google Shape;406;p18"/>
          <p:cNvSpPr txBox="1">
            <a:spLocks noGrp="1"/>
          </p:cNvSpPr>
          <p:nvPr>
            <p:ph type="subTitle" idx="2"/>
          </p:nvPr>
        </p:nvSpPr>
        <p:spPr>
          <a:xfrm>
            <a:off x="715075" y="2471300"/>
            <a:ext cx="2519100" cy="86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07" name="Google Shape;407;p18"/>
          <p:cNvSpPr txBox="1">
            <a:spLocks noGrp="1"/>
          </p:cNvSpPr>
          <p:nvPr>
            <p:ph type="subTitle" idx="3"/>
          </p:nvPr>
        </p:nvSpPr>
        <p:spPr>
          <a:xfrm>
            <a:off x="3312498" y="2471300"/>
            <a:ext cx="2519100" cy="86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08" name="Google Shape;408;p18"/>
          <p:cNvSpPr txBox="1">
            <a:spLocks noGrp="1"/>
          </p:cNvSpPr>
          <p:nvPr>
            <p:ph type="subTitle" idx="4"/>
          </p:nvPr>
        </p:nvSpPr>
        <p:spPr>
          <a:xfrm>
            <a:off x="5909949" y="2471300"/>
            <a:ext cx="2519100" cy="863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09" name="Google Shape;409;p18"/>
          <p:cNvSpPr txBox="1">
            <a:spLocks noGrp="1"/>
          </p:cNvSpPr>
          <p:nvPr>
            <p:ph type="subTitle" idx="5"/>
          </p:nvPr>
        </p:nvSpPr>
        <p:spPr>
          <a:xfrm>
            <a:off x="3312497" y="2053100"/>
            <a:ext cx="2519100" cy="4182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Epilogue"/>
              <a:buNone/>
              <a:defRPr sz="1800" b="1">
                <a:solidFill>
                  <a:schemeClr val="dk1"/>
                </a:solidFill>
                <a:latin typeface="Epilogue"/>
                <a:ea typeface="Epilogue"/>
                <a:cs typeface="Epilogue"/>
                <a:sym typeface="Epilogue"/>
              </a:defRPr>
            </a:lvl1pPr>
            <a:lvl2pPr lvl="1"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2pPr>
            <a:lvl3pPr lvl="2"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3pPr>
            <a:lvl4pPr lvl="3"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4pPr>
            <a:lvl5pPr lvl="4"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5pPr>
            <a:lvl6pPr lvl="5"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6pPr>
            <a:lvl7pPr lvl="6"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7pPr>
            <a:lvl8pPr lvl="7"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8pPr>
            <a:lvl9pPr lvl="8"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9pPr>
          </a:lstStyle>
          <a:p>
            <a:endParaRPr/>
          </a:p>
        </p:txBody>
      </p:sp>
      <p:sp>
        <p:nvSpPr>
          <p:cNvPr id="410" name="Google Shape;410;p18"/>
          <p:cNvSpPr txBox="1">
            <a:spLocks noGrp="1"/>
          </p:cNvSpPr>
          <p:nvPr>
            <p:ph type="subTitle" idx="6"/>
          </p:nvPr>
        </p:nvSpPr>
        <p:spPr>
          <a:xfrm>
            <a:off x="5909948" y="2053100"/>
            <a:ext cx="2519100" cy="4182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Epilogue"/>
              <a:buNone/>
              <a:defRPr sz="1800" b="1">
                <a:solidFill>
                  <a:schemeClr val="dk1"/>
                </a:solidFill>
                <a:latin typeface="Epilogue"/>
                <a:ea typeface="Epilogue"/>
                <a:cs typeface="Epilogue"/>
                <a:sym typeface="Epilogue"/>
              </a:defRPr>
            </a:lvl1pPr>
            <a:lvl2pPr lvl="1"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2pPr>
            <a:lvl3pPr lvl="2"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3pPr>
            <a:lvl4pPr lvl="3"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4pPr>
            <a:lvl5pPr lvl="4"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5pPr>
            <a:lvl6pPr lvl="5"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6pPr>
            <a:lvl7pPr lvl="6"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7pPr>
            <a:lvl8pPr lvl="7"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8pPr>
            <a:lvl9pPr lvl="8"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9pPr>
          </a:lstStyle>
          <a:p>
            <a:endParaRPr/>
          </a:p>
        </p:txBody>
      </p:sp>
      <p:grpSp>
        <p:nvGrpSpPr>
          <p:cNvPr id="411" name="Google Shape;411;p18"/>
          <p:cNvGrpSpPr/>
          <p:nvPr/>
        </p:nvGrpSpPr>
        <p:grpSpPr>
          <a:xfrm>
            <a:off x="-638774" y="-546779"/>
            <a:ext cx="10456151" cy="5968557"/>
            <a:chOff x="-638774" y="-546779"/>
            <a:chExt cx="10456151" cy="5968557"/>
          </a:xfrm>
        </p:grpSpPr>
        <p:sp>
          <p:nvSpPr>
            <p:cNvPr id="412" name="Google Shape;412;p18"/>
            <p:cNvSpPr/>
            <p:nvPr/>
          </p:nvSpPr>
          <p:spPr>
            <a:xfrm>
              <a:off x="7697875" y="4160375"/>
              <a:ext cx="1759219" cy="1261403"/>
            </a:xfrm>
            <a:custGeom>
              <a:avLst/>
              <a:gdLst/>
              <a:ahLst/>
              <a:cxnLst/>
              <a:rect l="l" t="t" r="r" b="b"/>
              <a:pathLst>
                <a:path w="17369" h="12454" extrusionOk="0">
                  <a:moveTo>
                    <a:pt x="13501" y="1"/>
                  </a:moveTo>
                  <a:cubicBezTo>
                    <a:pt x="13076" y="1"/>
                    <a:pt x="12643" y="75"/>
                    <a:pt x="12256" y="209"/>
                  </a:cubicBezTo>
                  <a:cubicBezTo>
                    <a:pt x="11529" y="454"/>
                    <a:pt x="11115" y="1076"/>
                    <a:pt x="10803" y="1746"/>
                  </a:cubicBezTo>
                  <a:cubicBezTo>
                    <a:pt x="10481" y="2435"/>
                    <a:pt x="10171" y="3105"/>
                    <a:pt x="9709" y="3719"/>
                  </a:cubicBezTo>
                  <a:cubicBezTo>
                    <a:pt x="8783" y="4953"/>
                    <a:pt x="7481" y="5915"/>
                    <a:pt x="6039" y="6436"/>
                  </a:cubicBezTo>
                  <a:cubicBezTo>
                    <a:pt x="5321" y="6689"/>
                    <a:pt x="4594" y="6812"/>
                    <a:pt x="3849" y="6898"/>
                  </a:cubicBezTo>
                  <a:cubicBezTo>
                    <a:pt x="3179" y="6981"/>
                    <a:pt x="2500" y="7047"/>
                    <a:pt x="1859" y="7255"/>
                  </a:cubicBezTo>
                  <a:cubicBezTo>
                    <a:pt x="1284" y="7455"/>
                    <a:pt x="745" y="7783"/>
                    <a:pt x="426" y="8313"/>
                  </a:cubicBezTo>
                  <a:cubicBezTo>
                    <a:pt x="30" y="8963"/>
                    <a:pt x="0" y="9841"/>
                    <a:pt x="66" y="10586"/>
                  </a:cubicBezTo>
                  <a:cubicBezTo>
                    <a:pt x="134" y="11200"/>
                    <a:pt x="322" y="11879"/>
                    <a:pt x="879" y="12227"/>
                  </a:cubicBezTo>
                  <a:cubicBezTo>
                    <a:pt x="1198" y="12424"/>
                    <a:pt x="1576" y="12454"/>
                    <a:pt x="1945" y="12454"/>
                  </a:cubicBezTo>
                  <a:lnTo>
                    <a:pt x="2011" y="12454"/>
                  </a:lnTo>
                  <a:cubicBezTo>
                    <a:pt x="2511" y="12454"/>
                    <a:pt x="3021" y="12436"/>
                    <a:pt x="3519" y="12424"/>
                  </a:cubicBezTo>
                  <a:cubicBezTo>
                    <a:pt x="7529" y="12341"/>
                    <a:pt x="11547" y="12284"/>
                    <a:pt x="15557" y="12162"/>
                  </a:cubicBezTo>
                  <a:cubicBezTo>
                    <a:pt x="15888" y="12153"/>
                    <a:pt x="16209" y="12085"/>
                    <a:pt x="16379" y="11775"/>
                  </a:cubicBezTo>
                  <a:cubicBezTo>
                    <a:pt x="16549" y="11444"/>
                    <a:pt x="16520" y="11048"/>
                    <a:pt x="16520" y="10690"/>
                  </a:cubicBezTo>
                  <a:cubicBezTo>
                    <a:pt x="16520" y="9689"/>
                    <a:pt x="16529" y="8679"/>
                    <a:pt x="16529" y="7670"/>
                  </a:cubicBezTo>
                  <a:cubicBezTo>
                    <a:pt x="16538" y="5661"/>
                    <a:pt x="17369" y="3472"/>
                    <a:pt x="16529" y="1642"/>
                  </a:cubicBezTo>
                  <a:cubicBezTo>
                    <a:pt x="16293" y="1115"/>
                    <a:pt x="15218" y="481"/>
                    <a:pt x="14690" y="236"/>
                  </a:cubicBezTo>
                  <a:cubicBezTo>
                    <a:pt x="14330" y="66"/>
                    <a:pt x="13925" y="1"/>
                    <a:pt x="1350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18"/>
            <p:cNvSpPr/>
            <p:nvPr/>
          </p:nvSpPr>
          <p:spPr>
            <a:xfrm rot="-6300013">
              <a:off x="8142813" y="-246540"/>
              <a:ext cx="1641092" cy="1328554"/>
            </a:xfrm>
            <a:custGeom>
              <a:avLst/>
              <a:gdLst/>
              <a:ahLst/>
              <a:cxnLst/>
              <a:rect l="l" t="t" r="r" b="b"/>
              <a:pathLst>
                <a:path w="13794" h="11167" extrusionOk="0">
                  <a:moveTo>
                    <a:pt x="11258" y="0"/>
                  </a:moveTo>
                  <a:cubicBezTo>
                    <a:pt x="11036" y="0"/>
                    <a:pt x="10817" y="23"/>
                    <a:pt x="10613" y="58"/>
                  </a:cubicBezTo>
                  <a:cubicBezTo>
                    <a:pt x="9990" y="160"/>
                    <a:pt x="9397" y="434"/>
                    <a:pt x="8915" y="830"/>
                  </a:cubicBezTo>
                  <a:cubicBezTo>
                    <a:pt x="8405" y="1246"/>
                    <a:pt x="8095" y="1783"/>
                    <a:pt x="7812" y="2358"/>
                  </a:cubicBezTo>
                  <a:cubicBezTo>
                    <a:pt x="7556" y="2888"/>
                    <a:pt x="7293" y="3499"/>
                    <a:pt x="6775" y="3821"/>
                  </a:cubicBezTo>
                  <a:cubicBezTo>
                    <a:pt x="6537" y="3968"/>
                    <a:pt x="6287" y="4026"/>
                    <a:pt x="6037" y="4026"/>
                  </a:cubicBezTo>
                  <a:cubicBezTo>
                    <a:pt x="5641" y="4026"/>
                    <a:pt x="5242" y="3881"/>
                    <a:pt x="4878" y="3708"/>
                  </a:cubicBezTo>
                  <a:cubicBezTo>
                    <a:pt x="4312" y="3434"/>
                    <a:pt x="3775" y="3085"/>
                    <a:pt x="3161" y="2906"/>
                  </a:cubicBezTo>
                  <a:cubicBezTo>
                    <a:pt x="2944" y="2843"/>
                    <a:pt x="2721" y="2813"/>
                    <a:pt x="2500" y="2813"/>
                  </a:cubicBezTo>
                  <a:cubicBezTo>
                    <a:pt x="1528" y="2813"/>
                    <a:pt x="581" y="3394"/>
                    <a:pt x="227" y="4330"/>
                  </a:cubicBezTo>
                  <a:cubicBezTo>
                    <a:pt x="1" y="4926"/>
                    <a:pt x="28" y="5605"/>
                    <a:pt x="274" y="6189"/>
                  </a:cubicBezTo>
                  <a:cubicBezTo>
                    <a:pt x="528" y="6773"/>
                    <a:pt x="1010" y="7179"/>
                    <a:pt x="1556" y="7491"/>
                  </a:cubicBezTo>
                  <a:cubicBezTo>
                    <a:pt x="2161" y="7840"/>
                    <a:pt x="2831" y="8084"/>
                    <a:pt x="3379" y="8537"/>
                  </a:cubicBezTo>
                  <a:cubicBezTo>
                    <a:pt x="3933" y="8990"/>
                    <a:pt x="4047" y="9821"/>
                    <a:pt x="4595" y="10283"/>
                  </a:cubicBezTo>
                  <a:cubicBezTo>
                    <a:pt x="5652" y="11161"/>
                    <a:pt x="8643" y="11039"/>
                    <a:pt x="10011" y="11141"/>
                  </a:cubicBezTo>
                  <a:cubicBezTo>
                    <a:pt x="10254" y="11160"/>
                    <a:pt x="10498" y="11167"/>
                    <a:pt x="10742" y="11167"/>
                  </a:cubicBezTo>
                  <a:cubicBezTo>
                    <a:pt x="11385" y="11167"/>
                    <a:pt x="12030" y="11118"/>
                    <a:pt x="12680" y="11105"/>
                  </a:cubicBezTo>
                  <a:cubicBezTo>
                    <a:pt x="12768" y="11105"/>
                    <a:pt x="12875" y="11111"/>
                    <a:pt x="12986" y="11111"/>
                  </a:cubicBezTo>
                  <a:cubicBezTo>
                    <a:pt x="13208" y="11111"/>
                    <a:pt x="13447" y="11086"/>
                    <a:pt x="13586" y="10935"/>
                  </a:cubicBezTo>
                  <a:cubicBezTo>
                    <a:pt x="13794" y="10699"/>
                    <a:pt x="13681" y="10256"/>
                    <a:pt x="13669" y="9973"/>
                  </a:cubicBezTo>
                  <a:cubicBezTo>
                    <a:pt x="13604" y="8209"/>
                    <a:pt x="13500" y="6434"/>
                    <a:pt x="13368" y="4670"/>
                  </a:cubicBezTo>
                  <a:cubicBezTo>
                    <a:pt x="13303" y="3794"/>
                    <a:pt x="13228" y="2906"/>
                    <a:pt x="13142" y="2028"/>
                  </a:cubicBezTo>
                  <a:cubicBezTo>
                    <a:pt x="13085" y="1416"/>
                    <a:pt x="13029" y="708"/>
                    <a:pt x="12481" y="329"/>
                  </a:cubicBezTo>
                  <a:cubicBezTo>
                    <a:pt x="12137" y="86"/>
                    <a:pt x="11694" y="0"/>
                    <a:pt x="112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18"/>
            <p:cNvSpPr/>
            <p:nvPr/>
          </p:nvSpPr>
          <p:spPr>
            <a:xfrm>
              <a:off x="125449" y="3190702"/>
              <a:ext cx="374919" cy="400730"/>
            </a:xfrm>
            <a:custGeom>
              <a:avLst/>
              <a:gdLst/>
              <a:ahLst/>
              <a:cxnLst/>
              <a:rect l="l" t="t" r="r" b="b"/>
              <a:pathLst>
                <a:path w="7530" h="8048" extrusionOk="0">
                  <a:moveTo>
                    <a:pt x="3322" y="1"/>
                  </a:moveTo>
                  <a:cubicBezTo>
                    <a:pt x="3087" y="1"/>
                    <a:pt x="2842" y="19"/>
                    <a:pt x="2604" y="48"/>
                  </a:cubicBezTo>
                  <a:cubicBezTo>
                    <a:pt x="1210" y="218"/>
                    <a:pt x="426" y="1916"/>
                    <a:pt x="218" y="3153"/>
                  </a:cubicBezTo>
                  <a:cubicBezTo>
                    <a:pt x="1" y="4473"/>
                    <a:pt x="417" y="5906"/>
                    <a:pt x="1359" y="6868"/>
                  </a:cubicBezTo>
                  <a:cubicBezTo>
                    <a:pt x="2095" y="7615"/>
                    <a:pt x="3134" y="8048"/>
                    <a:pt x="4180" y="8048"/>
                  </a:cubicBezTo>
                  <a:cubicBezTo>
                    <a:pt x="4472" y="8048"/>
                    <a:pt x="4776" y="8012"/>
                    <a:pt x="5068" y="7935"/>
                  </a:cubicBezTo>
                  <a:cubicBezTo>
                    <a:pt x="5473" y="7830"/>
                    <a:pt x="5860" y="7661"/>
                    <a:pt x="6182" y="7389"/>
                  </a:cubicBezTo>
                  <a:cubicBezTo>
                    <a:pt x="6709" y="6945"/>
                    <a:pt x="7002" y="6284"/>
                    <a:pt x="7180" y="5614"/>
                  </a:cubicBezTo>
                  <a:cubicBezTo>
                    <a:pt x="7529" y="4312"/>
                    <a:pt x="7463" y="2849"/>
                    <a:pt x="6757" y="1699"/>
                  </a:cubicBezTo>
                  <a:cubicBezTo>
                    <a:pt x="6257" y="888"/>
                    <a:pt x="5491" y="406"/>
                    <a:pt x="4642" y="171"/>
                  </a:cubicBezTo>
                  <a:cubicBezTo>
                    <a:pt x="4219" y="57"/>
                    <a:pt x="3775" y="1"/>
                    <a:pt x="3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18"/>
            <p:cNvSpPr/>
            <p:nvPr/>
          </p:nvSpPr>
          <p:spPr>
            <a:xfrm>
              <a:off x="-336230" y="-454363"/>
              <a:ext cx="1536552" cy="1637528"/>
            </a:xfrm>
            <a:custGeom>
              <a:avLst/>
              <a:gdLst/>
              <a:ahLst/>
              <a:cxnLst/>
              <a:rect l="l" t="t" r="r" b="b"/>
              <a:pathLst>
                <a:path w="22521" h="24001" extrusionOk="0">
                  <a:moveTo>
                    <a:pt x="19350" y="0"/>
                  </a:moveTo>
                  <a:cubicBezTo>
                    <a:pt x="19067" y="0"/>
                    <a:pt x="18773" y="19"/>
                    <a:pt x="18490" y="19"/>
                  </a:cubicBezTo>
                  <a:cubicBezTo>
                    <a:pt x="17199" y="19"/>
                    <a:pt x="15907" y="28"/>
                    <a:pt x="14614" y="66"/>
                  </a:cubicBezTo>
                  <a:cubicBezTo>
                    <a:pt x="12066" y="150"/>
                    <a:pt x="9510" y="367"/>
                    <a:pt x="7020" y="924"/>
                  </a:cubicBezTo>
                  <a:cubicBezTo>
                    <a:pt x="5057" y="1368"/>
                    <a:pt x="3105" y="2038"/>
                    <a:pt x="1509" y="3245"/>
                  </a:cubicBezTo>
                  <a:cubicBezTo>
                    <a:pt x="954" y="3668"/>
                    <a:pt x="189" y="4321"/>
                    <a:pt x="84" y="5056"/>
                  </a:cubicBezTo>
                  <a:cubicBezTo>
                    <a:pt x="1" y="5604"/>
                    <a:pt x="245" y="6367"/>
                    <a:pt x="331" y="6906"/>
                  </a:cubicBezTo>
                  <a:cubicBezTo>
                    <a:pt x="614" y="8718"/>
                    <a:pt x="1434" y="10377"/>
                    <a:pt x="2009" y="12094"/>
                  </a:cubicBezTo>
                  <a:cubicBezTo>
                    <a:pt x="2897" y="14745"/>
                    <a:pt x="3218" y="17593"/>
                    <a:pt x="2935" y="20387"/>
                  </a:cubicBezTo>
                  <a:cubicBezTo>
                    <a:pt x="2822" y="21499"/>
                    <a:pt x="1896" y="23197"/>
                    <a:pt x="2887" y="23718"/>
                  </a:cubicBezTo>
                  <a:cubicBezTo>
                    <a:pt x="3254" y="23915"/>
                    <a:pt x="3623" y="24001"/>
                    <a:pt x="3999" y="24001"/>
                  </a:cubicBezTo>
                  <a:cubicBezTo>
                    <a:pt x="5962" y="24001"/>
                    <a:pt x="8057" y="21716"/>
                    <a:pt x="9811" y="20480"/>
                  </a:cubicBezTo>
                  <a:cubicBezTo>
                    <a:pt x="10500" y="20009"/>
                    <a:pt x="11161" y="19443"/>
                    <a:pt x="11510" y="18689"/>
                  </a:cubicBezTo>
                  <a:cubicBezTo>
                    <a:pt x="11888" y="17888"/>
                    <a:pt x="11867" y="16962"/>
                    <a:pt x="11897" y="16085"/>
                  </a:cubicBezTo>
                  <a:cubicBezTo>
                    <a:pt x="11953" y="14349"/>
                    <a:pt x="12284" y="12499"/>
                    <a:pt x="13464" y="11235"/>
                  </a:cubicBezTo>
                  <a:cubicBezTo>
                    <a:pt x="14322" y="10312"/>
                    <a:pt x="15538" y="9802"/>
                    <a:pt x="16735" y="9406"/>
                  </a:cubicBezTo>
                  <a:cubicBezTo>
                    <a:pt x="17944" y="9019"/>
                    <a:pt x="19181" y="8706"/>
                    <a:pt x="20283" y="8084"/>
                  </a:cubicBezTo>
                  <a:cubicBezTo>
                    <a:pt x="21501" y="7377"/>
                    <a:pt x="22520" y="6263"/>
                    <a:pt x="22339" y="4812"/>
                  </a:cubicBezTo>
                  <a:cubicBezTo>
                    <a:pt x="22312" y="4529"/>
                    <a:pt x="22273" y="4246"/>
                    <a:pt x="22226" y="3963"/>
                  </a:cubicBezTo>
                  <a:cubicBezTo>
                    <a:pt x="22038" y="2717"/>
                    <a:pt x="21728" y="1547"/>
                    <a:pt x="20858" y="537"/>
                  </a:cubicBezTo>
                  <a:cubicBezTo>
                    <a:pt x="20471" y="75"/>
                    <a:pt x="19916" y="0"/>
                    <a:pt x="1935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18"/>
            <p:cNvSpPr/>
            <p:nvPr/>
          </p:nvSpPr>
          <p:spPr>
            <a:xfrm>
              <a:off x="-638774" y="3591427"/>
              <a:ext cx="1202033" cy="1285201"/>
            </a:xfrm>
            <a:custGeom>
              <a:avLst/>
              <a:gdLst/>
              <a:ahLst/>
              <a:cxnLst/>
              <a:rect l="l" t="t" r="r" b="b"/>
              <a:pathLst>
                <a:path w="7530" h="8051" extrusionOk="0">
                  <a:moveTo>
                    <a:pt x="3331" y="1"/>
                  </a:moveTo>
                  <a:cubicBezTo>
                    <a:pt x="3087" y="1"/>
                    <a:pt x="2842" y="21"/>
                    <a:pt x="2605" y="48"/>
                  </a:cubicBezTo>
                  <a:cubicBezTo>
                    <a:pt x="1210" y="218"/>
                    <a:pt x="426" y="1916"/>
                    <a:pt x="227" y="3153"/>
                  </a:cubicBezTo>
                  <a:cubicBezTo>
                    <a:pt x="1" y="4473"/>
                    <a:pt x="426" y="5908"/>
                    <a:pt x="1359" y="6870"/>
                  </a:cubicBezTo>
                  <a:cubicBezTo>
                    <a:pt x="2095" y="7615"/>
                    <a:pt x="3143" y="8050"/>
                    <a:pt x="4180" y="8050"/>
                  </a:cubicBezTo>
                  <a:cubicBezTo>
                    <a:pt x="4484" y="8050"/>
                    <a:pt x="4776" y="8012"/>
                    <a:pt x="5068" y="7937"/>
                  </a:cubicBezTo>
                  <a:cubicBezTo>
                    <a:pt x="5473" y="7833"/>
                    <a:pt x="5870" y="7663"/>
                    <a:pt x="6191" y="7389"/>
                  </a:cubicBezTo>
                  <a:cubicBezTo>
                    <a:pt x="6710" y="6945"/>
                    <a:pt x="7011" y="6284"/>
                    <a:pt x="7190" y="5625"/>
                  </a:cubicBezTo>
                  <a:cubicBezTo>
                    <a:pt x="7529" y="4314"/>
                    <a:pt x="7464" y="2851"/>
                    <a:pt x="6757" y="1699"/>
                  </a:cubicBezTo>
                  <a:cubicBezTo>
                    <a:pt x="6257" y="888"/>
                    <a:pt x="5491" y="408"/>
                    <a:pt x="4642" y="171"/>
                  </a:cubicBezTo>
                  <a:cubicBezTo>
                    <a:pt x="4219" y="57"/>
                    <a:pt x="3775" y="1"/>
                    <a:pt x="333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7" name="Google Shape;417;p18"/>
          <p:cNvSpPr/>
          <p:nvPr/>
        </p:nvSpPr>
        <p:spPr>
          <a:xfrm rot="-8100049">
            <a:off x="8687432" y="3366927"/>
            <a:ext cx="551863" cy="550280"/>
          </a:xfrm>
          <a:custGeom>
            <a:avLst/>
            <a:gdLst/>
            <a:ahLst/>
            <a:cxnLst/>
            <a:rect l="l" t="t" r="r" b="b"/>
            <a:pathLst>
              <a:path w="4464" h="4451" extrusionOk="0">
                <a:moveTo>
                  <a:pt x="557" y="1"/>
                </a:moveTo>
                <a:lnTo>
                  <a:pt x="557" y="1"/>
                </a:lnTo>
                <a:cubicBezTo>
                  <a:pt x="605" y="311"/>
                  <a:pt x="587" y="642"/>
                  <a:pt x="501" y="945"/>
                </a:cubicBezTo>
                <a:cubicBezTo>
                  <a:pt x="435" y="1181"/>
                  <a:pt x="340" y="1416"/>
                  <a:pt x="369" y="1661"/>
                </a:cubicBezTo>
                <a:cubicBezTo>
                  <a:pt x="379" y="1765"/>
                  <a:pt x="417" y="1860"/>
                  <a:pt x="435" y="1953"/>
                </a:cubicBezTo>
                <a:cubicBezTo>
                  <a:pt x="492" y="2292"/>
                  <a:pt x="349" y="2623"/>
                  <a:pt x="236" y="2935"/>
                </a:cubicBezTo>
                <a:cubicBezTo>
                  <a:pt x="96" y="3322"/>
                  <a:pt x="0" y="3728"/>
                  <a:pt x="340" y="4011"/>
                </a:cubicBezTo>
                <a:cubicBezTo>
                  <a:pt x="680" y="4294"/>
                  <a:pt x="1085" y="4398"/>
                  <a:pt x="1520" y="4434"/>
                </a:cubicBezTo>
                <a:cubicBezTo>
                  <a:pt x="1649" y="4445"/>
                  <a:pt x="1780" y="4450"/>
                  <a:pt x="1911" y="4450"/>
                </a:cubicBezTo>
                <a:cubicBezTo>
                  <a:pt x="2851" y="4450"/>
                  <a:pt x="3809" y="4172"/>
                  <a:pt x="4463" y="3510"/>
                </a:cubicBezTo>
                <a:lnTo>
                  <a:pt x="4463" y="3510"/>
                </a:lnTo>
                <a:cubicBezTo>
                  <a:pt x="4387" y="3531"/>
                  <a:pt x="4309" y="3540"/>
                  <a:pt x="4232" y="3540"/>
                </a:cubicBezTo>
                <a:cubicBezTo>
                  <a:pt x="3858" y="3540"/>
                  <a:pt x="3473" y="3340"/>
                  <a:pt x="3087" y="3340"/>
                </a:cubicBezTo>
                <a:cubicBezTo>
                  <a:pt x="3080" y="3340"/>
                  <a:pt x="3073" y="3340"/>
                  <a:pt x="3066" y="3341"/>
                </a:cubicBezTo>
                <a:cubicBezTo>
                  <a:pt x="2578" y="3341"/>
                  <a:pt x="2116" y="3661"/>
                  <a:pt x="1641" y="3661"/>
                </a:cubicBezTo>
                <a:cubicBezTo>
                  <a:pt x="1576" y="3661"/>
                  <a:pt x="1511" y="3655"/>
                  <a:pt x="1445" y="3642"/>
                </a:cubicBezTo>
                <a:cubicBezTo>
                  <a:pt x="2133" y="3019"/>
                  <a:pt x="2860" y="2360"/>
                  <a:pt x="3143" y="1473"/>
                </a:cubicBezTo>
                <a:cubicBezTo>
                  <a:pt x="3227" y="1208"/>
                  <a:pt x="3265" y="925"/>
                  <a:pt x="3360" y="662"/>
                </a:cubicBezTo>
                <a:lnTo>
                  <a:pt x="3360" y="662"/>
                </a:lnTo>
                <a:cubicBezTo>
                  <a:pt x="3048" y="859"/>
                  <a:pt x="2699" y="990"/>
                  <a:pt x="2378" y="1160"/>
                </a:cubicBezTo>
                <a:cubicBezTo>
                  <a:pt x="2047" y="1330"/>
                  <a:pt x="1737" y="1556"/>
                  <a:pt x="1567" y="1887"/>
                </a:cubicBezTo>
                <a:cubicBezTo>
                  <a:pt x="1323" y="2360"/>
                  <a:pt x="1425" y="2962"/>
                  <a:pt x="1123" y="3397"/>
                </a:cubicBezTo>
                <a:cubicBezTo>
                  <a:pt x="1445" y="2256"/>
                  <a:pt x="1237" y="972"/>
                  <a:pt x="55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18" name="Google Shape;418;p18"/>
          <p:cNvGrpSpPr/>
          <p:nvPr/>
        </p:nvGrpSpPr>
        <p:grpSpPr>
          <a:xfrm rot="-4638845">
            <a:off x="7123722" y="4172816"/>
            <a:ext cx="726376" cy="1112510"/>
            <a:chOff x="5451090" y="3084097"/>
            <a:chExt cx="416384" cy="637730"/>
          </a:xfrm>
        </p:grpSpPr>
        <p:sp>
          <p:nvSpPr>
            <p:cNvPr id="419" name="Google Shape;419;p18"/>
            <p:cNvSpPr/>
            <p:nvPr/>
          </p:nvSpPr>
          <p:spPr>
            <a:xfrm>
              <a:off x="5456068" y="3236982"/>
              <a:ext cx="37025" cy="32245"/>
            </a:xfrm>
            <a:custGeom>
              <a:avLst/>
              <a:gdLst/>
              <a:ahLst/>
              <a:cxnLst/>
              <a:rect l="l" t="t" r="r" b="b"/>
              <a:pathLst>
                <a:path w="302" h="263" extrusionOk="0">
                  <a:moveTo>
                    <a:pt x="101" y="1"/>
                  </a:moveTo>
                  <a:cubicBezTo>
                    <a:pt x="80" y="1"/>
                    <a:pt x="61" y="6"/>
                    <a:pt x="48" y="20"/>
                  </a:cubicBezTo>
                  <a:cubicBezTo>
                    <a:pt x="0" y="76"/>
                    <a:pt x="66" y="237"/>
                    <a:pt x="113" y="255"/>
                  </a:cubicBezTo>
                  <a:cubicBezTo>
                    <a:pt x="122" y="260"/>
                    <a:pt x="131" y="263"/>
                    <a:pt x="141" y="263"/>
                  </a:cubicBezTo>
                  <a:cubicBezTo>
                    <a:pt x="163" y="263"/>
                    <a:pt x="188" y="250"/>
                    <a:pt x="208" y="237"/>
                  </a:cubicBezTo>
                  <a:cubicBezTo>
                    <a:pt x="256" y="198"/>
                    <a:pt x="301" y="142"/>
                    <a:pt x="274" y="94"/>
                  </a:cubicBezTo>
                  <a:cubicBezTo>
                    <a:pt x="260" y="58"/>
                    <a:pt x="169" y="1"/>
                    <a:pt x="10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18"/>
            <p:cNvSpPr/>
            <p:nvPr/>
          </p:nvSpPr>
          <p:spPr>
            <a:xfrm>
              <a:off x="5480466" y="3453251"/>
              <a:ext cx="37025" cy="32245"/>
            </a:xfrm>
            <a:custGeom>
              <a:avLst/>
              <a:gdLst/>
              <a:ahLst/>
              <a:cxnLst/>
              <a:rect l="l" t="t" r="r" b="b"/>
              <a:pathLst>
                <a:path w="302" h="263" extrusionOk="0">
                  <a:moveTo>
                    <a:pt x="99" y="0"/>
                  </a:moveTo>
                  <a:cubicBezTo>
                    <a:pt x="78" y="0"/>
                    <a:pt x="59" y="6"/>
                    <a:pt x="46" y="19"/>
                  </a:cubicBezTo>
                  <a:cubicBezTo>
                    <a:pt x="0" y="76"/>
                    <a:pt x="66" y="237"/>
                    <a:pt x="114" y="255"/>
                  </a:cubicBezTo>
                  <a:cubicBezTo>
                    <a:pt x="121" y="260"/>
                    <a:pt x="130" y="262"/>
                    <a:pt x="140" y="262"/>
                  </a:cubicBezTo>
                  <a:cubicBezTo>
                    <a:pt x="162" y="262"/>
                    <a:pt x="187" y="250"/>
                    <a:pt x="206" y="237"/>
                  </a:cubicBezTo>
                  <a:cubicBezTo>
                    <a:pt x="254" y="198"/>
                    <a:pt x="301" y="142"/>
                    <a:pt x="272" y="94"/>
                  </a:cubicBezTo>
                  <a:cubicBezTo>
                    <a:pt x="258" y="58"/>
                    <a:pt x="167" y="0"/>
                    <a:pt x="9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18"/>
            <p:cNvSpPr/>
            <p:nvPr/>
          </p:nvSpPr>
          <p:spPr>
            <a:xfrm>
              <a:off x="5579772" y="3182914"/>
              <a:ext cx="31263" cy="32736"/>
            </a:xfrm>
            <a:custGeom>
              <a:avLst/>
              <a:gdLst/>
              <a:ahLst/>
              <a:cxnLst/>
              <a:rect l="l" t="t" r="r" b="b"/>
              <a:pathLst>
                <a:path w="255" h="267" extrusionOk="0">
                  <a:moveTo>
                    <a:pt x="102" y="1"/>
                  </a:moveTo>
                  <a:cubicBezTo>
                    <a:pt x="92" y="1"/>
                    <a:pt x="84" y="3"/>
                    <a:pt x="76" y="8"/>
                  </a:cubicBezTo>
                  <a:cubicBezTo>
                    <a:pt x="10" y="35"/>
                    <a:pt x="1" y="205"/>
                    <a:pt x="39" y="243"/>
                  </a:cubicBezTo>
                  <a:cubicBezTo>
                    <a:pt x="51" y="260"/>
                    <a:pt x="71" y="267"/>
                    <a:pt x="93" y="267"/>
                  </a:cubicBezTo>
                  <a:cubicBezTo>
                    <a:pt x="105" y="267"/>
                    <a:pt x="119" y="265"/>
                    <a:pt x="132" y="261"/>
                  </a:cubicBezTo>
                  <a:cubicBezTo>
                    <a:pt x="189" y="252"/>
                    <a:pt x="254" y="214"/>
                    <a:pt x="254" y="169"/>
                  </a:cubicBezTo>
                  <a:cubicBezTo>
                    <a:pt x="247" y="109"/>
                    <a:pt x="166" y="1"/>
                    <a:pt x="10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18"/>
            <p:cNvSpPr/>
            <p:nvPr/>
          </p:nvSpPr>
          <p:spPr>
            <a:xfrm>
              <a:off x="5567022" y="3287861"/>
              <a:ext cx="35922" cy="30161"/>
            </a:xfrm>
            <a:custGeom>
              <a:avLst/>
              <a:gdLst/>
              <a:ahLst/>
              <a:cxnLst/>
              <a:rect l="l" t="t" r="r" b="b"/>
              <a:pathLst>
                <a:path w="293" h="246" extrusionOk="0">
                  <a:moveTo>
                    <a:pt x="140" y="0"/>
                  </a:moveTo>
                  <a:cubicBezTo>
                    <a:pt x="85" y="0"/>
                    <a:pt x="30" y="16"/>
                    <a:pt x="19" y="57"/>
                  </a:cubicBezTo>
                  <a:cubicBezTo>
                    <a:pt x="1" y="132"/>
                    <a:pt x="123" y="245"/>
                    <a:pt x="180" y="245"/>
                  </a:cubicBezTo>
                  <a:cubicBezTo>
                    <a:pt x="209" y="245"/>
                    <a:pt x="236" y="207"/>
                    <a:pt x="257" y="180"/>
                  </a:cubicBezTo>
                  <a:cubicBezTo>
                    <a:pt x="275" y="132"/>
                    <a:pt x="293" y="57"/>
                    <a:pt x="257" y="28"/>
                  </a:cubicBezTo>
                  <a:cubicBezTo>
                    <a:pt x="235" y="11"/>
                    <a:pt x="187" y="0"/>
                    <a:pt x="14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18"/>
            <p:cNvSpPr/>
            <p:nvPr/>
          </p:nvSpPr>
          <p:spPr>
            <a:xfrm>
              <a:off x="5662037" y="3271555"/>
              <a:ext cx="37025" cy="31755"/>
            </a:xfrm>
            <a:custGeom>
              <a:avLst/>
              <a:gdLst/>
              <a:ahLst/>
              <a:cxnLst/>
              <a:rect l="l" t="t" r="r" b="b"/>
              <a:pathLst>
                <a:path w="302" h="259" extrusionOk="0">
                  <a:moveTo>
                    <a:pt x="104" y="0"/>
                  </a:moveTo>
                  <a:cubicBezTo>
                    <a:pt x="82" y="0"/>
                    <a:pt x="62" y="6"/>
                    <a:pt x="48" y="21"/>
                  </a:cubicBezTo>
                  <a:cubicBezTo>
                    <a:pt x="0" y="77"/>
                    <a:pt x="66" y="238"/>
                    <a:pt x="113" y="256"/>
                  </a:cubicBezTo>
                  <a:cubicBezTo>
                    <a:pt x="118" y="258"/>
                    <a:pt x="124" y="259"/>
                    <a:pt x="129" y="259"/>
                  </a:cubicBezTo>
                  <a:cubicBezTo>
                    <a:pt x="154" y="259"/>
                    <a:pt x="184" y="243"/>
                    <a:pt x="206" y="227"/>
                  </a:cubicBezTo>
                  <a:cubicBezTo>
                    <a:pt x="254" y="200"/>
                    <a:pt x="301" y="143"/>
                    <a:pt x="274" y="95"/>
                  </a:cubicBezTo>
                  <a:cubicBezTo>
                    <a:pt x="259" y="53"/>
                    <a:pt x="171" y="0"/>
                    <a:pt x="104"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 name="Google Shape;424;p18"/>
            <p:cNvSpPr/>
            <p:nvPr/>
          </p:nvSpPr>
          <p:spPr>
            <a:xfrm>
              <a:off x="5541521" y="3084097"/>
              <a:ext cx="33715" cy="33226"/>
            </a:xfrm>
            <a:custGeom>
              <a:avLst/>
              <a:gdLst/>
              <a:ahLst/>
              <a:cxnLst/>
              <a:rect l="l" t="t" r="r" b="b"/>
              <a:pathLst>
                <a:path w="275" h="271" extrusionOk="0">
                  <a:moveTo>
                    <a:pt x="152" y="1"/>
                  </a:moveTo>
                  <a:cubicBezTo>
                    <a:pt x="77" y="12"/>
                    <a:pt x="0" y="162"/>
                    <a:pt x="21" y="218"/>
                  </a:cubicBezTo>
                  <a:cubicBezTo>
                    <a:pt x="30" y="248"/>
                    <a:pt x="77" y="257"/>
                    <a:pt x="105" y="266"/>
                  </a:cubicBezTo>
                  <a:cubicBezTo>
                    <a:pt x="121" y="268"/>
                    <a:pt x="139" y="270"/>
                    <a:pt x="156" y="270"/>
                  </a:cubicBezTo>
                  <a:cubicBezTo>
                    <a:pt x="200" y="270"/>
                    <a:pt x="243" y="259"/>
                    <a:pt x="256" y="218"/>
                  </a:cubicBezTo>
                  <a:cubicBezTo>
                    <a:pt x="274" y="171"/>
                    <a:pt x="227" y="1"/>
                    <a:pt x="15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18"/>
            <p:cNvSpPr/>
            <p:nvPr/>
          </p:nvSpPr>
          <p:spPr>
            <a:xfrm>
              <a:off x="5509277" y="3343155"/>
              <a:ext cx="37025" cy="31755"/>
            </a:xfrm>
            <a:custGeom>
              <a:avLst/>
              <a:gdLst/>
              <a:ahLst/>
              <a:cxnLst/>
              <a:rect l="l" t="t" r="r" b="b"/>
              <a:pathLst>
                <a:path w="302" h="259" extrusionOk="0">
                  <a:moveTo>
                    <a:pt x="105" y="1"/>
                  </a:moveTo>
                  <a:cubicBezTo>
                    <a:pt x="83" y="1"/>
                    <a:pt x="63" y="7"/>
                    <a:pt x="48" y="21"/>
                  </a:cubicBezTo>
                  <a:cubicBezTo>
                    <a:pt x="1" y="77"/>
                    <a:pt x="66" y="238"/>
                    <a:pt x="114" y="256"/>
                  </a:cubicBezTo>
                  <a:cubicBezTo>
                    <a:pt x="119" y="258"/>
                    <a:pt x="124" y="259"/>
                    <a:pt x="130" y="259"/>
                  </a:cubicBezTo>
                  <a:cubicBezTo>
                    <a:pt x="155" y="259"/>
                    <a:pt x="185" y="244"/>
                    <a:pt x="207" y="229"/>
                  </a:cubicBezTo>
                  <a:cubicBezTo>
                    <a:pt x="254" y="200"/>
                    <a:pt x="302" y="143"/>
                    <a:pt x="275" y="96"/>
                  </a:cubicBezTo>
                  <a:cubicBezTo>
                    <a:pt x="260" y="53"/>
                    <a:pt x="172" y="1"/>
                    <a:pt x="105"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18"/>
            <p:cNvSpPr/>
            <p:nvPr/>
          </p:nvSpPr>
          <p:spPr>
            <a:xfrm>
              <a:off x="5719850" y="3643689"/>
              <a:ext cx="35922" cy="31755"/>
            </a:xfrm>
            <a:custGeom>
              <a:avLst/>
              <a:gdLst/>
              <a:ahLst/>
              <a:cxnLst/>
              <a:rect l="l" t="t" r="r" b="b"/>
              <a:pathLst>
                <a:path w="293" h="259" extrusionOk="0">
                  <a:moveTo>
                    <a:pt x="100" y="0"/>
                  </a:moveTo>
                  <a:cubicBezTo>
                    <a:pt x="78" y="0"/>
                    <a:pt x="60" y="6"/>
                    <a:pt x="48" y="21"/>
                  </a:cubicBezTo>
                  <a:cubicBezTo>
                    <a:pt x="0" y="77"/>
                    <a:pt x="57" y="238"/>
                    <a:pt x="104" y="256"/>
                  </a:cubicBezTo>
                  <a:cubicBezTo>
                    <a:pt x="111" y="258"/>
                    <a:pt x="118" y="259"/>
                    <a:pt x="124" y="259"/>
                  </a:cubicBezTo>
                  <a:cubicBezTo>
                    <a:pt x="152" y="259"/>
                    <a:pt x="177" y="244"/>
                    <a:pt x="209" y="229"/>
                  </a:cubicBezTo>
                  <a:cubicBezTo>
                    <a:pt x="245" y="200"/>
                    <a:pt x="292" y="143"/>
                    <a:pt x="274" y="95"/>
                  </a:cubicBezTo>
                  <a:cubicBezTo>
                    <a:pt x="252" y="53"/>
                    <a:pt x="163" y="0"/>
                    <a:pt x="10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18"/>
            <p:cNvSpPr/>
            <p:nvPr/>
          </p:nvSpPr>
          <p:spPr>
            <a:xfrm>
              <a:off x="5663140" y="3356028"/>
              <a:ext cx="32489" cy="32490"/>
            </a:xfrm>
            <a:custGeom>
              <a:avLst/>
              <a:gdLst/>
              <a:ahLst/>
              <a:cxnLst/>
              <a:rect l="l" t="t" r="r" b="b"/>
              <a:pathLst>
                <a:path w="265" h="265" extrusionOk="0">
                  <a:moveTo>
                    <a:pt x="127" y="0"/>
                  </a:moveTo>
                  <a:cubicBezTo>
                    <a:pt x="122" y="0"/>
                    <a:pt x="118" y="1"/>
                    <a:pt x="113" y="2"/>
                  </a:cubicBezTo>
                  <a:cubicBezTo>
                    <a:pt x="48" y="20"/>
                    <a:pt x="0" y="181"/>
                    <a:pt x="27" y="228"/>
                  </a:cubicBezTo>
                  <a:cubicBezTo>
                    <a:pt x="39" y="255"/>
                    <a:pt x="84" y="265"/>
                    <a:pt x="122" y="265"/>
                  </a:cubicBezTo>
                  <a:cubicBezTo>
                    <a:pt x="170" y="265"/>
                    <a:pt x="245" y="246"/>
                    <a:pt x="254" y="199"/>
                  </a:cubicBezTo>
                  <a:cubicBezTo>
                    <a:pt x="264" y="146"/>
                    <a:pt x="197" y="0"/>
                    <a:pt x="12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18"/>
            <p:cNvSpPr/>
            <p:nvPr/>
          </p:nvSpPr>
          <p:spPr>
            <a:xfrm>
              <a:off x="5451090" y="3085215"/>
              <a:ext cx="37393" cy="32368"/>
            </a:xfrm>
            <a:custGeom>
              <a:avLst/>
              <a:gdLst/>
              <a:ahLst/>
              <a:cxnLst/>
              <a:rect l="l" t="t" r="r" b="b"/>
              <a:pathLst>
                <a:path w="305" h="264" extrusionOk="0">
                  <a:moveTo>
                    <a:pt x="107" y="0"/>
                  </a:moveTo>
                  <a:cubicBezTo>
                    <a:pt x="84" y="0"/>
                    <a:pt x="63" y="7"/>
                    <a:pt x="49" y="24"/>
                  </a:cubicBezTo>
                  <a:cubicBezTo>
                    <a:pt x="1" y="72"/>
                    <a:pt x="69" y="232"/>
                    <a:pt x="114" y="262"/>
                  </a:cubicBezTo>
                  <a:cubicBezTo>
                    <a:pt x="119" y="263"/>
                    <a:pt x="124" y="264"/>
                    <a:pt x="130" y="264"/>
                  </a:cubicBezTo>
                  <a:cubicBezTo>
                    <a:pt x="156" y="264"/>
                    <a:pt x="187" y="247"/>
                    <a:pt x="209" y="232"/>
                  </a:cubicBezTo>
                  <a:cubicBezTo>
                    <a:pt x="257" y="205"/>
                    <a:pt x="304" y="149"/>
                    <a:pt x="284" y="101"/>
                  </a:cubicBezTo>
                  <a:cubicBezTo>
                    <a:pt x="264" y="59"/>
                    <a:pt x="174" y="0"/>
                    <a:pt x="107"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18"/>
            <p:cNvSpPr/>
            <p:nvPr/>
          </p:nvSpPr>
          <p:spPr>
            <a:xfrm>
              <a:off x="5755581" y="3549370"/>
              <a:ext cx="35922" cy="32613"/>
            </a:xfrm>
            <a:custGeom>
              <a:avLst/>
              <a:gdLst/>
              <a:ahLst/>
              <a:cxnLst/>
              <a:rect l="l" t="t" r="r" b="b"/>
              <a:pathLst>
                <a:path w="293" h="266" extrusionOk="0">
                  <a:moveTo>
                    <a:pt x="95" y="0"/>
                  </a:moveTo>
                  <a:cubicBezTo>
                    <a:pt x="76" y="0"/>
                    <a:pt x="59" y="6"/>
                    <a:pt x="48" y="19"/>
                  </a:cubicBezTo>
                  <a:cubicBezTo>
                    <a:pt x="0" y="75"/>
                    <a:pt x="57" y="236"/>
                    <a:pt x="104" y="263"/>
                  </a:cubicBezTo>
                  <a:cubicBezTo>
                    <a:pt x="111" y="265"/>
                    <a:pt x="118" y="266"/>
                    <a:pt x="124" y="266"/>
                  </a:cubicBezTo>
                  <a:cubicBezTo>
                    <a:pt x="153" y="266"/>
                    <a:pt x="177" y="251"/>
                    <a:pt x="208" y="236"/>
                  </a:cubicBezTo>
                  <a:cubicBezTo>
                    <a:pt x="247" y="198"/>
                    <a:pt x="292" y="141"/>
                    <a:pt x="274" y="103"/>
                  </a:cubicBezTo>
                  <a:cubicBezTo>
                    <a:pt x="253" y="59"/>
                    <a:pt x="160" y="0"/>
                    <a:pt x="9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18"/>
            <p:cNvSpPr/>
            <p:nvPr/>
          </p:nvSpPr>
          <p:spPr>
            <a:xfrm>
              <a:off x="5830326" y="3689582"/>
              <a:ext cx="37148" cy="32245"/>
            </a:xfrm>
            <a:custGeom>
              <a:avLst/>
              <a:gdLst/>
              <a:ahLst/>
              <a:cxnLst/>
              <a:rect l="l" t="t" r="r" b="b"/>
              <a:pathLst>
                <a:path w="303" h="263" extrusionOk="0">
                  <a:moveTo>
                    <a:pt x="106" y="1"/>
                  </a:moveTo>
                  <a:cubicBezTo>
                    <a:pt x="84" y="1"/>
                    <a:pt x="63" y="7"/>
                    <a:pt x="49" y="25"/>
                  </a:cubicBezTo>
                  <a:cubicBezTo>
                    <a:pt x="1" y="72"/>
                    <a:pt x="67" y="233"/>
                    <a:pt x="114" y="260"/>
                  </a:cubicBezTo>
                  <a:cubicBezTo>
                    <a:pt x="119" y="262"/>
                    <a:pt x="125" y="262"/>
                    <a:pt x="130" y="262"/>
                  </a:cubicBezTo>
                  <a:cubicBezTo>
                    <a:pt x="155" y="262"/>
                    <a:pt x="185" y="248"/>
                    <a:pt x="207" y="233"/>
                  </a:cubicBezTo>
                  <a:cubicBezTo>
                    <a:pt x="255" y="203"/>
                    <a:pt x="302" y="147"/>
                    <a:pt x="275" y="99"/>
                  </a:cubicBezTo>
                  <a:cubicBezTo>
                    <a:pt x="253" y="57"/>
                    <a:pt x="171" y="1"/>
                    <a:pt x="10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18"/>
            <p:cNvSpPr/>
            <p:nvPr/>
          </p:nvSpPr>
          <p:spPr>
            <a:xfrm>
              <a:off x="5645854" y="3508176"/>
              <a:ext cx="33470" cy="29793"/>
            </a:xfrm>
            <a:custGeom>
              <a:avLst/>
              <a:gdLst/>
              <a:ahLst/>
              <a:cxnLst/>
              <a:rect l="l" t="t" r="r" b="b"/>
              <a:pathLst>
                <a:path w="273" h="243" extrusionOk="0">
                  <a:moveTo>
                    <a:pt x="186" y="1"/>
                  </a:moveTo>
                  <a:cubicBezTo>
                    <a:pt x="114" y="1"/>
                    <a:pt x="1" y="39"/>
                    <a:pt x="10" y="108"/>
                  </a:cubicBezTo>
                  <a:cubicBezTo>
                    <a:pt x="10" y="180"/>
                    <a:pt x="141" y="242"/>
                    <a:pt x="204" y="242"/>
                  </a:cubicBezTo>
                  <a:cubicBezTo>
                    <a:pt x="208" y="242"/>
                    <a:pt x="212" y="242"/>
                    <a:pt x="216" y="242"/>
                  </a:cubicBezTo>
                  <a:cubicBezTo>
                    <a:pt x="245" y="221"/>
                    <a:pt x="254" y="185"/>
                    <a:pt x="263" y="147"/>
                  </a:cubicBezTo>
                  <a:cubicBezTo>
                    <a:pt x="272" y="99"/>
                    <a:pt x="272" y="24"/>
                    <a:pt x="225" y="6"/>
                  </a:cubicBezTo>
                  <a:cubicBezTo>
                    <a:pt x="215" y="3"/>
                    <a:pt x="201" y="1"/>
                    <a:pt x="18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18"/>
            <p:cNvSpPr/>
            <p:nvPr/>
          </p:nvSpPr>
          <p:spPr>
            <a:xfrm>
              <a:off x="5580875" y="3421742"/>
              <a:ext cx="37148" cy="32000"/>
            </a:xfrm>
            <a:custGeom>
              <a:avLst/>
              <a:gdLst/>
              <a:ahLst/>
              <a:cxnLst/>
              <a:rect l="l" t="t" r="r" b="b"/>
              <a:pathLst>
                <a:path w="303" h="261" extrusionOk="0">
                  <a:moveTo>
                    <a:pt x="108" y="1"/>
                  </a:moveTo>
                  <a:cubicBezTo>
                    <a:pt x="87" y="1"/>
                    <a:pt x="69" y="7"/>
                    <a:pt x="58" y="21"/>
                  </a:cubicBezTo>
                  <a:cubicBezTo>
                    <a:pt x="1" y="77"/>
                    <a:pt x="67" y="238"/>
                    <a:pt x="114" y="258"/>
                  </a:cubicBezTo>
                  <a:cubicBezTo>
                    <a:pt x="119" y="260"/>
                    <a:pt x="124" y="261"/>
                    <a:pt x="130" y="261"/>
                  </a:cubicBezTo>
                  <a:cubicBezTo>
                    <a:pt x="156" y="261"/>
                    <a:pt x="185" y="244"/>
                    <a:pt x="209" y="229"/>
                  </a:cubicBezTo>
                  <a:cubicBezTo>
                    <a:pt x="257" y="202"/>
                    <a:pt x="302" y="145"/>
                    <a:pt x="284" y="98"/>
                  </a:cubicBezTo>
                  <a:cubicBezTo>
                    <a:pt x="264" y="55"/>
                    <a:pt x="172" y="1"/>
                    <a:pt x="10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18"/>
            <p:cNvSpPr/>
            <p:nvPr/>
          </p:nvSpPr>
          <p:spPr>
            <a:xfrm>
              <a:off x="5747489" y="3424194"/>
              <a:ext cx="32612" cy="32981"/>
            </a:xfrm>
            <a:custGeom>
              <a:avLst/>
              <a:gdLst/>
              <a:ahLst/>
              <a:cxnLst/>
              <a:rect l="l" t="t" r="r" b="b"/>
              <a:pathLst>
                <a:path w="266" h="269" extrusionOk="0">
                  <a:moveTo>
                    <a:pt x="149" y="0"/>
                  </a:moveTo>
                  <a:cubicBezTo>
                    <a:pt x="147" y="0"/>
                    <a:pt x="145" y="0"/>
                    <a:pt x="143" y="1"/>
                  </a:cubicBezTo>
                  <a:cubicBezTo>
                    <a:pt x="66" y="12"/>
                    <a:pt x="0" y="170"/>
                    <a:pt x="19" y="218"/>
                  </a:cubicBezTo>
                  <a:cubicBezTo>
                    <a:pt x="30" y="247"/>
                    <a:pt x="75" y="256"/>
                    <a:pt x="114" y="265"/>
                  </a:cubicBezTo>
                  <a:cubicBezTo>
                    <a:pt x="124" y="268"/>
                    <a:pt x="136" y="269"/>
                    <a:pt x="149" y="269"/>
                  </a:cubicBezTo>
                  <a:cubicBezTo>
                    <a:pt x="192" y="269"/>
                    <a:pt x="240" y="255"/>
                    <a:pt x="256" y="218"/>
                  </a:cubicBezTo>
                  <a:cubicBezTo>
                    <a:pt x="265" y="163"/>
                    <a:pt x="220" y="0"/>
                    <a:pt x="149"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4" name="Google Shape;434;p18"/>
          <p:cNvGrpSpPr/>
          <p:nvPr/>
        </p:nvGrpSpPr>
        <p:grpSpPr>
          <a:xfrm rot="-7689206">
            <a:off x="581755" y="4332856"/>
            <a:ext cx="843347" cy="808615"/>
            <a:chOff x="7839705" y="3144897"/>
            <a:chExt cx="311320" cy="298514"/>
          </a:xfrm>
        </p:grpSpPr>
        <p:sp>
          <p:nvSpPr>
            <p:cNvPr id="435" name="Google Shape;435;p18"/>
            <p:cNvSpPr/>
            <p:nvPr/>
          </p:nvSpPr>
          <p:spPr>
            <a:xfrm>
              <a:off x="7890114" y="3144897"/>
              <a:ext cx="260912" cy="122899"/>
            </a:xfrm>
            <a:custGeom>
              <a:avLst/>
              <a:gdLst/>
              <a:ahLst/>
              <a:cxnLst/>
              <a:rect l="l" t="t" r="r" b="b"/>
              <a:pathLst>
                <a:path w="5766" h="2716" extrusionOk="0">
                  <a:moveTo>
                    <a:pt x="687" y="57"/>
                  </a:moveTo>
                  <a:cubicBezTo>
                    <a:pt x="734" y="57"/>
                    <a:pt x="781" y="59"/>
                    <a:pt x="829" y="64"/>
                  </a:cubicBezTo>
                  <a:cubicBezTo>
                    <a:pt x="1124" y="84"/>
                    <a:pt x="1303" y="281"/>
                    <a:pt x="1547" y="424"/>
                  </a:cubicBezTo>
                  <a:cubicBezTo>
                    <a:pt x="1680" y="502"/>
                    <a:pt x="1818" y="531"/>
                    <a:pt x="1959" y="531"/>
                  </a:cubicBezTo>
                  <a:cubicBezTo>
                    <a:pt x="2290" y="531"/>
                    <a:pt x="2636" y="372"/>
                    <a:pt x="2953" y="320"/>
                  </a:cubicBezTo>
                  <a:cubicBezTo>
                    <a:pt x="3017" y="309"/>
                    <a:pt x="3080" y="304"/>
                    <a:pt x="3141" y="304"/>
                  </a:cubicBezTo>
                  <a:cubicBezTo>
                    <a:pt x="3636" y="304"/>
                    <a:pt x="4067" y="622"/>
                    <a:pt x="4443" y="924"/>
                  </a:cubicBezTo>
                  <a:cubicBezTo>
                    <a:pt x="4798" y="1207"/>
                    <a:pt x="5176" y="1507"/>
                    <a:pt x="5635" y="1581"/>
                  </a:cubicBezTo>
                  <a:lnTo>
                    <a:pt x="5635" y="1581"/>
                  </a:lnTo>
                  <a:cubicBezTo>
                    <a:pt x="5475" y="1678"/>
                    <a:pt x="5313" y="1774"/>
                    <a:pt x="5148" y="1867"/>
                  </a:cubicBezTo>
                  <a:lnTo>
                    <a:pt x="5148" y="1867"/>
                  </a:lnTo>
                  <a:cubicBezTo>
                    <a:pt x="4906" y="1953"/>
                    <a:pt x="4655" y="1985"/>
                    <a:pt x="4398" y="1985"/>
                  </a:cubicBezTo>
                  <a:cubicBezTo>
                    <a:pt x="3734" y="1985"/>
                    <a:pt x="3036" y="1770"/>
                    <a:pt x="2396" y="1705"/>
                  </a:cubicBezTo>
                  <a:cubicBezTo>
                    <a:pt x="1934" y="1660"/>
                    <a:pt x="1425" y="1717"/>
                    <a:pt x="1010" y="1470"/>
                  </a:cubicBezTo>
                  <a:cubicBezTo>
                    <a:pt x="773" y="1330"/>
                    <a:pt x="641" y="1094"/>
                    <a:pt x="510" y="877"/>
                  </a:cubicBezTo>
                  <a:cubicBezTo>
                    <a:pt x="364" y="631"/>
                    <a:pt x="219" y="387"/>
                    <a:pt x="75" y="150"/>
                  </a:cubicBezTo>
                  <a:lnTo>
                    <a:pt x="75" y="150"/>
                  </a:lnTo>
                  <a:cubicBezTo>
                    <a:pt x="280" y="99"/>
                    <a:pt x="480" y="57"/>
                    <a:pt x="687" y="57"/>
                  </a:cubicBezTo>
                  <a:close/>
                  <a:moveTo>
                    <a:pt x="70" y="241"/>
                  </a:moveTo>
                  <a:cubicBezTo>
                    <a:pt x="208" y="471"/>
                    <a:pt x="340" y="702"/>
                    <a:pt x="481" y="933"/>
                  </a:cubicBezTo>
                  <a:cubicBezTo>
                    <a:pt x="603" y="1139"/>
                    <a:pt x="727" y="1348"/>
                    <a:pt x="924" y="1490"/>
                  </a:cubicBezTo>
                  <a:cubicBezTo>
                    <a:pt x="1312" y="1753"/>
                    <a:pt x="1830" y="1735"/>
                    <a:pt x="2274" y="1762"/>
                  </a:cubicBezTo>
                  <a:cubicBezTo>
                    <a:pt x="2966" y="1806"/>
                    <a:pt x="3706" y="2048"/>
                    <a:pt x="4418" y="2048"/>
                  </a:cubicBezTo>
                  <a:cubicBezTo>
                    <a:pt x="4579" y="2048"/>
                    <a:pt x="4738" y="2036"/>
                    <a:pt x="4896" y="2006"/>
                  </a:cubicBezTo>
                  <a:lnTo>
                    <a:pt x="4896" y="2006"/>
                  </a:lnTo>
                  <a:cubicBezTo>
                    <a:pt x="4202" y="2375"/>
                    <a:pt x="3463" y="2659"/>
                    <a:pt x="2661" y="2659"/>
                  </a:cubicBezTo>
                  <a:cubicBezTo>
                    <a:pt x="2188" y="2659"/>
                    <a:pt x="1699" y="2554"/>
                    <a:pt x="1282" y="2319"/>
                  </a:cubicBezTo>
                  <a:cubicBezTo>
                    <a:pt x="829" y="2074"/>
                    <a:pt x="490" y="1678"/>
                    <a:pt x="302" y="1196"/>
                  </a:cubicBezTo>
                  <a:cubicBezTo>
                    <a:pt x="177" y="893"/>
                    <a:pt x="109" y="569"/>
                    <a:pt x="70" y="241"/>
                  </a:cubicBezTo>
                  <a:close/>
                  <a:moveTo>
                    <a:pt x="691" y="0"/>
                  </a:moveTo>
                  <a:cubicBezTo>
                    <a:pt x="474" y="0"/>
                    <a:pt x="259" y="48"/>
                    <a:pt x="57" y="102"/>
                  </a:cubicBezTo>
                  <a:lnTo>
                    <a:pt x="28" y="102"/>
                  </a:lnTo>
                  <a:cubicBezTo>
                    <a:pt x="10" y="111"/>
                    <a:pt x="1" y="132"/>
                    <a:pt x="10" y="141"/>
                  </a:cubicBezTo>
                  <a:cubicBezTo>
                    <a:pt x="17" y="153"/>
                    <a:pt x="25" y="166"/>
                    <a:pt x="33" y="178"/>
                  </a:cubicBezTo>
                  <a:lnTo>
                    <a:pt x="33" y="178"/>
                  </a:lnTo>
                  <a:cubicBezTo>
                    <a:pt x="75" y="659"/>
                    <a:pt x="189" y="1129"/>
                    <a:pt x="424" y="1547"/>
                  </a:cubicBezTo>
                  <a:cubicBezTo>
                    <a:pt x="650" y="1952"/>
                    <a:pt x="1010" y="2262"/>
                    <a:pt x="1425" y="2462"/>
                  </a:cubicBezTo>
                  <a:cubicBezTo>
                    <a:pt x="1813" y="2639"/>
                    <a:pt x="2225" y="2715"/>
                    <a:pt x="2638" y="2715"/>
                  </a:cubicBezTo>
                  <a:cubicBezTo>
                    <a:pt x="3188" y="2715"/>
                    <a:pt x="3743" y="2581"/>
                    <a:pt x="4255" y="2376"/>
                  </a:cubicBezTo>
                  <a:cubicBezTo>
                    <a:pt x="4563" y="2253"/>
                    <a:pt x="4862" y="2103"/>
                    <a:pt x="5152" y="1940"/>
                  </a:cubicBezTo>
                  <a:lnTo>
                    <a:pt x="5152" y="1940"/>
                  </a:lnTo>
                  <a:cubicBezTo>
                    <a:pt x="5273" y="1901"/>
                    <a:pt x="5392" y="1849"/>
                    <a:pt x="5509" y="1782"/>
                  </a:cubicBezTo>
                  <a:cubicBezTo>
                    <a:pt x="5548" y="1762"/>
                    <a:pt x="5575" y="1735"/>
                    <a:pt x="5614" y="1717"/>
                  </a:cubicBezTo>
                  <a:cubicBezTo>
                    <a:pt x="5634" y="1701"/>
                    <a:pt x="5633" y="1679"/>
                    <a:pt x="5622" y="1663"/>
                  </a:cubicBezTo>
                  <a:lnTo>
                    <a:pt x="5622" y="1663"/>
                  </a:lnTo>
                  <a:cubicBezTo>
                    <a:pt x="5660" y="1639"/>
                    <a:pt x="5698" y="1616"/>
                    <a:pt x="5736" y="1592"/>
                  </a:cubicBezTo>
                  <a:cubicBezTo>
                    <a:pt x="5765" y="1574"/>
                    <a:pt x="5754" y="1536"/>
                    <a:pt x="5727" y="1536"/>
                  </a:cubicBezTo>
                  <a:cubicBezTo>
                    <a:pt x="4727" y="1439"/>
                    <a:pt x="4166" y="251"/>
                    <a:pt x="3158" y="251"/>
                  </a:cubicBezTo>
                  <a:cubicBezTo>
                    <a:pt x="3100" y="251"/>
                    <a:pt x="3041" y="255"/>
                    <a:pt x="2980" y="263"/>
                  </a:cubicBezTo>
                  <a:cubicBezTo>
                    <a:pt x="2727" y="290"/>
                    <a:pt x="2491" y="385"/>
                    <a:pt x="2244" y="442"/>
                  </a:cubicBezTo>
                  <a:cubicBezTo>
                    <a:pt x="2157" y="459"/>
                    <a:pt x="2072" y="469"/>
                    <a:pt x="1990" y="469"/>
                  </a:cubicBezTo>
                  <a:cubicBezTo>
                    <a:pt x="1806" y="469"/>
                    <a:pt x="1635" y="422"/>
                    <a:pt x="1472" y="311"/>
                  </a:cubicBezTo>
                  <a:cubicBezTo>
                    <a:pt x="1368" y="234"/>
                    <a:pt x="1273" y="159"/>
                    <a:pt x="1169" y="102"/>
                  </a:cubicBezTo>
                  <a:cubicBezTo>
                    <a:pt x="1067" y="46"/>
                    <a:pt x="943" y="19"/>
                    <a:pt x="829" y="7"/>
                  </a:cubicBezTo>
                  <a:cubicBezTo>
                    <a:pt x="783" y="2"/>
                    <a:pt x="737" y="0"/>
                    <a:pt x="6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18"/>
            <p:cNvSpPr/>
            <p:nvPr/>
          </p:nvSpPr>
          <p:spPr>
            <a:xfrm>
              <a:off x="7951201" y="3251551"/>
              <a:ext cx="1674" cy="1267"/>
            </a:xfrm>
            <a:custGeom>
              <a:avLst/>
              <a:gdLst/>
              <a:ahLst/>
              <a:cxnLst/>
              <a:rect l="l" t="t" r="r" b="b"/>
              <a:pathLst>
                <a:path w="37" h="28" extrusionOk="0">
                  <a:moveTo>
                    <a:pt x="18" y="0"/>
                  </a:moveTo>
                  <a:cubicBezTo>
                    <a:pt x="0" y="0"/>
                    <a:pt x="0" y="28"/>
                    <a:pt x="18" y="28"/>
                  </a:cubicBezTo>
                  <a:cubicBezTo>
                    <a:pt x="36" y="28"/>
                    <a:pt x="36" y="0"/>
                    <a:pt x="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18"/>
            <p:cNvSpPr/>
            <p:nvPr/>
          </p:nvSpPr>
          <p:spPr>
            <a:xfrm>
              <a:off x="7839705" y="3187568"/>
              <a:ext cx="131496" cy="255844"/>
            </a:xfrm>
            <a:custGeom>
              <a:avLst/>
              <a:gdLst/>
              <a:ahLst/>
              <a:cxnLst/>
              <a:rect l="l" t="t" r="r" b="b"/>
              <a:pathLst>
                <a:path w="2906" h="5654" extrusionOk="0">
                  <a:moveTo>
                    <a:pt x="1301" y="110"/>
                  </a:moveTo>
                  <a:lnTo>
                    <a:pt x="1301" y="110"/>
                  </a:lnTo>
                  <a:cubicBezTo>
                    <a:pt x="1923" y="1873"/>
                    <a:pt x="1681" y="3806"/>
                    <a:pt x="962" y="5503"/>
                  </a:cubicBezTo>
                  <a:lnTo>
                    <a:pt x="962" y="5503"/>
                  </a:lnTo>
                  <a:cubicBezTo>
                    <a:pt x="927" y="4619"/>
                    <a:pt x="197" y="3923"/>
                    <a:pt x="123" y="3038"/>
                  </a:cubicBezTo>
                  <a:cubicBezTo>
                    <a:pt x="75" y="2472"/>
                    <a:pt x="340" y="1933"/>
                    <a:pt x="614" y="1462"/>
                  </a:cubicBezTo>
                  <a:cubicBezTo>
                    <a:pt x="875" y="1030"/>
                    <a:pt x="1161" y="598"/>
                    <a:pt x="1301" y="110"/>
                  </a:cubicBezTo>
                  <a:close/>
                  <a:moveTo>
                    <a:pt x="1295" y="0"/>
                  </a:moveTo>
                  <a:cubicBezTo>
                    <a:pt x="1287" y="0"/>
                    <a:pt x="1279" y="5"/>
                    <a:pt x="1275" y="17"/>
                  </a:cubicBezTo>
                  <a:cubicBezTo>
                    <a:pt x="981" y="1057"/>
                    <a:pt x="1" y="1867"/>
                    <a:pt x="57" y="3009"/>
                  </a:cubicBezTo>
                  <a:cubicBezTo>
                    <a:pt x="105" y="3953"/>
                    <a:pt x="936" y="4668"/>
                    <a:pt x="897" y="5621"/>
                  </a:cubicBezTo>
                  <a:cubicBezTo>
                    <a:pt x="897" y="5638"/>
                    <a:pt x="915" y="5653"/>
                    <a:pt x="933" y="5653"/>
                  </a:cubicBezTo>
                  <a:cubicBezTo>
                    <a:pt x="937" y="5653"/>
                    <a:pt x="941" y="5652"/>
                    <a:pt x="945" y="5651"/>
                  </a:cubicBezTo>
                  <a:cubicBezTo>
                    <a:pt x="2217" y="4725"/>
                    <a:pt x="2906" y="3047"/>
                    <a:pt x="2604" y="1489"/>
                  </a:cubicBezTo>
                  <a:cubicBezTo>
                    <a:pt x="2604" y="1479"/>
                    <a:pt x="2599" y="1475"/>
                    <a:pt x="2593" y="1475"/>
                  </a:cubicBezTo>
                  <a:cubicBezTo>
                    <a:pt x="2581" y="1475"/>
                    <a:pt x="2566" y="1487"/>
                    <a:pt x="2566" y="1498"/>
                  </a:cubicBezTo>
                  <a:cubicBezTo>
                    <a:pt x="2816" y="3006"/>
                    <a:pt x="2207" y="4611"/>
                    <a:pt x="994" y="5545"/>
                  </a:cubicBezTo>
                  <a:lnTo>
                    <a:pt x="994" y="5545"/>
                  </a:lnTo>
                  <a:cubicBezTo>
                    <a:pt x="1375" y="4710"/>
                    <a:pt x="1597" y="3799"/>
                    <a:pt x="1681" y="2877"/>
                  </a:cubicBezTo>
                  <a:cubicBezTo>
                    <a:pt x="1755" y="1915"/>
                    <a:pt x="1660" y="923"/>
                    <a:pt x="1321" y="17"/>
                  </a:cubicBezTo>
                  <a:cubicBezTo>
                    <a:pt x="1316" y="8"/>
                    <a:pt x="1305" y="0"/>
                    <a:pt x="12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18"/>
            <p:cNvSpPr/>
            <p:nvPr/>
          </p:nvSpPr>
          <p:spPr>
            <a:xfrm>
              <a:off x="7881516" y="3214718"/>
              <a:ext cx="22670" cy="224531"/>
            </a:xfrm>
            <a:custGeom>
              <a:avLst/>
              <a:gdLst/>
              <a:ahLst/>
              <a:cxnLst/>
              <a:rect l="l" t="t" r="r" b="b"/>
              <a:pathLst>
                <a:path w="501" h="4962" extrusionOk="0">
                  <a:moveTo>
                    <a:pt x="348" y="1"/>
                  </a:moveTo>
                  <a:cubicBezTo>
                    <a:pt x="337" y="1"/>
                    <a:pt x="326" y="7"/>
                    <a:pt x="322" y="22"/>
                  </a:cubicBezTo>
                  <a:cubicBezTo>
                    <a:pt x="274" y="418"/>
                    <a:pt x="340" y="805"/>
                    <a:pt x="388" y="1202"/>
                  </a:cubicBezTo>
                  <a:cubicBezTo>
                    <a:pt x="435" y="1616"/>
                    <a:pt x="444" y="2030"/>
                    <a:pt x="417" y="2447"/>
                  </a:cubicBezTo>
                  <a:cubicBezTo>
                    <a:pt x="360" y="3287"/>
                    <a:pt x="182" y="4125"/>
                    <a:pt x="0" y="4947"/>
                  </a:cubicBezTo>
                  <a:cubicBezTo>
                    <a:pt x="0" y="4957"/>
                    <a:pt x="7" y="4962"/>
                    <a:pt x="15" y="4962"/>
                  </a:cubicBezTo>
                  <a:cubicBezTo>
                    <a:pt x="20" y="4962"/>
                    <a:pt x="26" y="4959"/>
                    <a:pt x="30" y="4956"/>
                  </a:cubicBezTo>
                  <a:cubicBezTo>
                    <a:pt x="218" y="4154"/>
                    <a:pt x="388" y="3344"/>
                    <a:pt x="465" y="2522"/>
                  </a:cubicBezTo>
                  <a:cubicBezTo>
                    <a:pt x="492" y="2107"/>
                    <a:pt x="501" y="1691"/>
                    <a:pt x="453" y="1276"/>
                  </a:cubicBezTo>
                  <a:cubicBezTo>
                    <a:pt x="417" y="862"/>
                    <a:pt x="322" y="445"/>
                    <a:pt x="379" y="31"/>
                  </a:cubicBezTo>
                  <a:cubicBezTo>
                    <a:pt x="384" y="15"/>
                    <a:pt x="366" y="1"/>
                    <a:pt x="3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18"/>
            <p:cNvSpPr/>
            <p:nvPr/>
          </p:nvSpPr>
          <p:spPr>
            <a:xfrm>
              <a:off x="7896901" y="3191414"/>
              <a:ext cx="4344" cy="15023"/>
            </a:xfrm>
            <a:custGeom>
              <a:avLst/>
              <a:gdLst/>
              <a:ahLst/>
              <a:cxnLst/>
              <a:rect l="l" t="t" r="r" b="b"/>
              <a:pathLst>
                <a:path w="96" h="332" extrusionOk="0">
                  <a:moveTo>
                    <a:pt x="61" y="0"/>
                  </a:moveTo>
                  <a:cubicBezTo>
                    <a:pt x="52" y="0"/>
                    <a:pt x="42" y="6"/>
                    <a:pt x="39" y="19"/>
                  </a:cubicBezTo>
                  <a:cubicBezTo>
                    <a:pt x="29" y="111"/>
                    <a:pt x="20" y="206"/>
                    <a:pt x="0" y="292"/>
                  </a:cubicBezTo>
                  <a:cubicBezTo>
                    <a:pt x="0" y="315"/>
                    <a:pt x="18" y="331"/>
                    <a:pt x="34" y="331"/>
                  </a:cubicBezTo>
                  <a:cubicBezTo>
                    <a:pt x="44" y="331"/>
                    <a:pt x="53" y="325"/>
                    <a:pt x="57" y="311"/>
                  </a:cubicBezTo>
                  <a:cubicBezTo>
                    <a:pt x="77" y="216"/>
                    <a:pt x="95" y="123"/>
                    <a:pt x="86" y="28"/>
                  </a:cubicBezTo>
                  <a:cubicBezTo>
                    <a:pt x="86" y="11"/>
                    <a:pt x="73" y="0"/>
                    <a:pt x="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18"/>
            <p:cNvSpPr/>
            <p:nvPr/>
          </p:nvSpPr>
          <p:spPr>
            <a:xfrm>
              <a:off x="7861018" y="3194084"/>
              <a:ext cx="38960" cy="241590"/>
            </a:xfrm>
            <a:custGeom>
              <a:avLst/>
              <a:gdLst/>
              <a:ahLst/>
              <a:cxnLst/>
              <a:rect l="l" t="t" r="r" b="b"/>
              <a:pathLst>
                <a:path w="861" h="5339" extrusionOk="0">
                  <a:moveTo>
                    <a:pt x="850" y="1"/>
                  </a:moveTo>
                  <a:cubicBezTo>
                    <a:pt x="843" y="1"/>
                    <a:pt x="836" y="6"/>
                    <a:pt x="832" y="16"/>
                  </a:cubicBezTo>
                  <a:cubicBezTo>
                    <a:pt x="596" y="913"/>
                    <a:pt x="78" y="1741"/>
                    <a:pt x="21" y="2686"/>
                  </a:cubicBezTo>
                  <a:cubicBezTo>
                    <a:pt x="1" y="2912"/>
                    <a:pt x="21" y="3129"/>
                    <a:pt x="78" y="3347"/>
                  </a:cubicBezTo>
                  <a:cubicBezTo>
                    <a:pt x="125" y="3562"/>
                    <a:pt x="218" y="3770"/>
                    <a:pt x="304" y="3978"/>
                  </a:cubicBezTo>
                  <a:cubicBezTo>
                    <a:pt x="379" y="4175"/>
                    <a:pt x="453" y="4366"/>
                    <a:pt x="492" y="4572"/>
                  </a:cubicBezTo>
                  <a:cubicBezTo>
                    <a:pt x="539" y="4828"/>
                    <a:pt x="483" y="5072"/>
                    <a:pt x="465" y="5317"/>
                  </a:cubicBezTo>
                  <a:cubicBezTo>
                    <a:pt x="465" y="5331"/>
                    <a:pt x="474" y="5339"/>
                    <a:pt x="483" y="5339"/>
                  </a:cubicBezTo>
                  <a:cubicBezTo>
                    <a:pt x="492" y="5339"/>
                    <a:pt x="501" y="5331"/>
                    <a:pt x="501" y="5317"/>
                  </a:cubicBezTo>
                  <a:cubicBezTo>
                    <a:pt x="510" y="5081"/>
                    <a:pt x="578" y="4864"/>
                    <a:pt x="549" y="4628"/>
                  </a:cubicBezTo>
                  <a:cubicBezTo>
                    <a:pt x="530" y="4431"/>
                    <a:pt x="465" y="4232"/>
                    <a:pt x="388" y="4053"/>
                  </a:cubicBezTo>
                  <a:cubicBezTo>
                    <a:pt x="313" y="3856"/>
                    <a:pt x="227" y="3657"/>
                    <a:pt x="161" y="3460"/>
                  </a:cubicBezTo>
                  <a:cubicBezTo>
                    <a:pt x="87" y="3234"/>
                    <a:pt x="57" y="2996"/>
                    <a:pt x="68" y="2760"/>
                  </a:cubicBezTo>
                  <a:cubicBezTo>
                    <a:pt x="87" y="1789"/>
                    <a:pt x="644" y="940"/>
                    <a:pt x="861" y="16"/>
                  </a:cubicBezTo>
                  <a:cubicBezTo>
                    <a:pt x="861" y="6"/>
                    <a:pt x="856" y="1"/>
                    <a:pt x="8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18"/>
            <p:cNvSpPr/>
            <p:nvPr/>
          </p:nvSpPr>
          <p:spPr>
            <a:xfrm>
              <a:off x="7883779" y="3243949"/>
              <a:ext cx="58418" cy="196928"/>
            </a:xfrm>
            <a:custGeom>
              <a:avLst/>
              <a:gdLst/>
              <a:ahLst/>
              <a:cxnLst/>
              <a:rect l="l" t="t" r="r" b="b"/>
              <a:pathLst>
                <a:path w="1291" h="4352" extrusionOk="0">
                  <a:moveTo>
                    <a:pt x="1154" y="0"/>
                  </a:moveTo>
                  <a:cubicBezTo>
                    <a:pt x="1143" y="0"/>
                    <a:pt x="1130" y="10"/>
                    <a:pt x="1130" y="26"/>
                  </a:cubicBezTo>
                  <a:cubicBezTo>
                    <a:pt x="1243" y="782"/>
                    <a:pt x="1159" y="1545"/>
                    <a:pt x="933" y="2272"/>
                  </a:cubicBezTo>
                  <a:cubicBezTo>
                    <a:pt x="707" y="2990"/>
                    <a:pt x="367" y="3678"/>
                    <a:pt x="7" y="4339"/>
                  </a:cubicBezTo>
                  <a:cubicBezTo>
                    <a:pt x="1" y="4346"/>
                    <a:pt x="9" y="4352"/>
                    <a:pt x="18" y="4352"/>
                  </a:cubicBezTo>
                  <a:cubicBezTo>
                    <a:pt x="21" y="4352"/>
                    <a:pt x="25" y="4351"/>
                    <a:pt x="27" y="4348"/>
                  </a:cubicBezTo>
                  <a:cubicBezTo>
                    <a:pt x="385" y="3678"/>
                    <a:pt x="743" y="3008"/>
                    <a:pt x="981" y="2281"/>
                  </a:cubicBezTo>
                  <a:cubicBezTo>
                    <a:pt x="1216" y="1545"/>
                    <a:pt x="1291" y="782"/>
                    <a:pt x="1169" y="17"/>
                  </a:cubicBezTo>
                  <a:cubicBezTo>
                    <a:pt x="1169" y="5"/>
                    <a:pt x="1162" y="0"/>
                    <a:pt x="1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18"/>
            <p:cNvSpPr/>
            <p:nvPr/>
          </p:nvSpPr>
          <p:spPr>
            <a:xfrm>
              <a:off x="7947717" y="3253271"/>
              <a:ext cx="1765" cy="1312"/>
            </a:xfrm>
            <a:custGeom>
              <a:avLst/>
              <a:gdLst/>
              <a:ahLst/>
              <a:cxnLst/>
              <a:rect l="l" t="t" r="r" b="b"/>
              <a:pathLst>
                <a:path w="39" h="29" extrusionOk="0">
                  <a:moveTo>
                    <a:pt x="20" y="1"/>
                  </a:moveTo>
                  <a:cubicBezTo>
                    <a:pt x="0" y="1"/>
                    <a:pt x="0" y="28"/>
                    <a:pt x="20" y="28"/>
                  </a:cubicBezTo>
                  <a:cubicBezTo>
                    <a:pt x="39" y="28"/>
                    <a:pt x="39" y="1"/>
                    <a:pt x="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18"/>
            <p:cNvSpPr/>
            <p:nvPr/>
          </p:nvSpPr>
          <p:spPr>
            <a:xfrm>
              <a:off x="7947310" y="3253271"/>
              <a:ext cx="2172" cy="1719"/>
            </a:xfrm>
            <a:custGeom>
              <a:avLst/>
              <a:gdLst/>
              <a:ahLst/>
              <a:cxnLst/>
              <a:rect l="l" t="t" r="r" b="b"/>
              <a:pathLst>
                <a:path w="48" h="38" extrusionOk="0">
                  <a:moveTo>
                    <a:pt x="18" y="1"/>
                  </a:moveTo>
                  <a:cubicBezTo>
                    <a:pt x="0" y="1"/>
                    <a:pt x="0" y="37"/>
                    <a:pt x="18" y="37"/>
                  </a:cubicBezTo>
                  <a:cubicBezTo>
                    <a:pt x="48" y="37"/>
                    <a:pt x="48" y="1"/>
                    <a:pt x="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18"/>
            <p:cNvSpPr/>
            <p:nvPr/>
          </p:nvSpPr>
          <p:spPr>
            <a:xfrm>
              <a:off x="7884774" y="3294358"/>
              <a:ext cx="64934" cy="145026"/>
            </a:xfrm>
            <a:custGeom>
              <a:avLst/>
              <a:gdLst/>
              <a:ahLst/>
              <a:cxnLst/>
              <a:rect l="l" t="t" r="r" b="b"/>
              <a:pathLst>
                <a:path w="1435" h="3205" extrusionOk="0">
                  <a:moveTo>
                    <a:pt x="1428" y="1"/>
                  </a:moveTo>
                  <a:cubicBezTo>
                    <a:pt x="1425" y="1"/>
                    <a:pt x="1421" y="3"/>
                    <a:pt x="1421" y="8"/>
                  </a:cubicBezTo>
                  <a:cubicBezTo>
                    <a:pt x="1316" y="1187"/>
                    <a:pt x="807" y="2281"/>
                    <a:pt x="14" y="3148"/>
                  </a:cubicBezTo>
                  <a:cubicBezTo>
                    <a:pt x="0" y="3171"/>
                    <a:pt x="19" y="3205"/>
                    <a:pt x="42" y="3205"/>
                  </a:cubicBezTo>
                  <a:cubicBezTo>
                    <a:pt x="49" y="3205"/>
                    <a:pt x="55" y="3202"/>
                    <a:pt x="62" y="3196"/>
                  </a:cubicBezTo>
                  <a:cubicBezTo>
                    <a:pt x="864" y="2329"/>
                    <a:pt x="1344" y="1176"/>
                    <a:pt x="1430" y="8"/>
                  </a:cubicBezTo>
                  <a:cubicBezTo>
                    <a:pt x="1434" y="3"/>
                    <a:pt x="1432" y="1"/>
                    <a:pt x="14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18"/>
            <p:cNvSpPr/>
            <p:nvPr/>
          </p:nvSpPr>
          <p:spPr>
            <a:xfrm>
              <a:off x="7893643" y="3151594"/>
              <a:ext cx="252224" cy="77378"/>
            </a:xfrm>
            <a:custGeom>
              <a:avLst/>
              <a:gdLst/>
              <a:ahLst/>
              <a:cxnLst/>
              <a:rect l="l" t="t" r="r" b="b"/>
              <a:pathLst>
                <a:path w="5574" h="1710" extrusionOk="0">
                  <a:moveTo>
                    <a:pt x="592" y="173"/>
                  </a:moveTo>
                  <a:cubicBezTo>
                    <a:pt x="645" y="185"/>
                    <a:pt x="698" y="197"/>
                    <a:pt x="751" y="210"/>
                  </a:cubicBezTo>
                  <a:cubicBezTo>
                    <a:pt x="978" y="267"/>
                    <a:pt x="1195" y="369"/>
                    <a:pt x="1412" y="464"/>
                  </a:cubicBezTo>
                  <a:cubicBezTo>
                    <a:pt x="1554" y="525"/>
                    <a:pt x="1694" y="552"/>
                    <a:pt x="1841" y="552"/>
                  </a:cubicBezTo>
                  <a:cubicBezTo>
                    <a:pt x="1901" y="552"/>
                    <a:pt x="1963" y="547"/>
                    <a:pt x="2026" y="539"/>
                  </a:cubicBezTo>
                  <a:cubicBezTo>
                    <a:pt x="2205" y="519"/>
                    <a:pt x="2380" y="499"/>
                    <a:pt x="2557" y="499"/>
                  </a:cubicBezTo>
                  <a:cubicBezTo>
                    <a:pt x="2631" y="499"/>
                    <a:pt x="2705" y="503"/>
                    <a:pt x="2780" y="511"/>
                  </a:cubicBezTo>
                  <a:cubicBezTo>
                    <a:pt x="3271" y="559"/>
                    <a:pt x="3733" y="776"/>
                    <a:pt x="4177" y="982"/>
                  </a:cubicBezTo>
                  <a:cubicBezTo>
                    <a:pt x="4504" y="1143"/>
                    <a:pt x="4836" y="1302"/>
                    <a:pt x="5190" y="1412"/>
                  </a:cubicBezTo>
                  <a:lnTo>
                    <a:pt x="5190" y="1412"/>
                  </a:lnTo>
                  <a:cubicBezTo>
                    <a:pt x="4802" y="1391"/>
                    <a:pt x="4424" y="1307"/>
                    <a:pt x="4064" y="1152"/>
                  </a:cubicBezTo>
                  <a:cubicBezTo>
                    <a:pt x="3846" y="1068"/>
                    <a:pt x="3649" y="973"/>
                    <a:pt x="3432" y="908"/>
                  </a:cubicBezTo>
                  <a:cubicBezTo>
                    <a:pt x="3253" y="849"/>
                    <a:pt x="3074" y="829"/>
                    <a:pt x="2886" y="829"/>
                  </a:cubicBezTo>
                  <a:cubicBezTo>
                    <a:pt x="2835" y="829"/>
                    <a:pt x="2784" y="830"/>
                    <a:pt x="2732" y="833"/>
                  </a:cubicBezTo>
                  <a:cubicBezTo>
                    <a:pt x="2488" y="833"/>
                    <a:pt x="2262" y="822"/>
                    <a:pt x="2026" y="747"/>
                  </a:cubicBezTo>
                  <a:cubicBezTo>
                    <a:pt x="1809" y="672"/>
                    <a:pt x="1600" y="559"/>
                    <a:pt x="1394" y="464"/>
                  </a:cubicBezTo>
                  <a:cubicBezTo>
                    <a:pt x="1133" y="345"/>
                    <a:pt x="862" y="257"/>
                    <a:pt x="592" y="173"/>
                  </a:cubicBezTo>
                  <a:close/>
                  <a:moveTo>
                    <a:pt x="209" y="103"/>
                  </a:moveTo>
                  <a:lnTo>
                    <a:pt x="209" y="103"/>
                  </a:lnTo>
                  <a:cubicBezTo>
                    <a:pt x="622" y="214"/>
                    <a:pt x="1032" y="367"/>
                    <a:pt x="1422" y="550"/>
                  </a:cubicBezTo>
                  <a:cubicBezTo>
                    <a:pt x="1621" y="634"/>
                    <a:pt x="1809" y="738"/>
                    <a:pt x="2008" y="812"/>
                  </a:cubicBezTo>
                  <a:cubicBezTo>
                    <a:pt x="2200" y="878"/>
                    <a:pt x="2391" y="901"/>
                    <a:pt x="2594" y="901"/>
                  </a:cubicBezTo>
                  <a:cubicBezTo>
                    <a:pt x="2631" y="901"/>
                    <a:pt x="2668" y="900"/>
                    <a:pt x="2705" y="899"/>
                  </a:cubicBezTo>
                  <a:cubicBezTo>
                    <a:pt x="2941" y="899"/>
                    <a:pt x="3176" y="899"/>
                    <a:pt x="3412" y="973"/>
                  </a:cubicBezTo>
                  <a:cubicBezTo>
                    <a:pt x="3638" y="1039"/>
                    <a:pt x="3856" y="1152"/>
                    <a:pt x="4073" y="1238"/>
                  </a:cubicBezTo>
                  <a:cubicBezTo>
                    <a:pt x="4429" y="1385"/>
                    <a:pt x="4816" y="1467"/>
                    <a:pt x="5204" y="1483"/>
                  </a:cubicBezTo>
                  <a:lnTo>
                    <a:pt x="5204" y="1483"/>
                  </a:lnTo>
                  <a:cubicBezTo>
                    <a:pt x="5087" y="1508"/>
                    <a:pt x="4972" y="1540"/>
                    <a:pt x="4856" y="1569"/>
                  </a:cubicBezTo>
                  <a:cubicBezTo>
                    <a:pt x="4668" y="1622"/>
                    <a:pt x="4486" y="1646"/>
                    <a:pt x="4297" y="1646"/>
                  </a:cubicBezTo>
                  <a:cubicBezTo>
                    <a:pt x="4221" y="1646"/>
                    <a:pt x="4143" y="1642"/>
                    <a:pt x="4064" y="1634"/>
                  </a:cubicBezTo>
                  <a:cubicBezTo>
                    <a:pt x="3582" y="1587"/>
                    <a:pt x="3102" y="1465"/>
                    <a:pt x="2640" y="1322"/>
                  </a:cubicBezTo>
                  <a:cubicBezTo>
                    <a:pt x="2178" y="1182"/>
                    <a:pt x="1725" y="991"/>
                    <a:pt x="1299" y="776"/>
                  </a:cubicBezTo>
                  <a:cubicBezTo>
                    <a:pt x="1082" y="663"/>
                    <a:pt x="885" y="550"/>
                    <a:pt x="677" y="416"/>
                  </a:cubicBezTo>
                  <a:cubicBezTo>
                    <a:pt x="517" y="323"/>
                    <a:pt x="365" y="212"/>
                    <a:pt x="209" y="103"/>
                  </a:cubicBezTo>
                  <a:close/>
                  <a:moveTo>
                    <a:pt x="45" y="0"/>
                  </a:moveTo>
                  <a:cubicBezTo>
                    <a:pt x="21" y="0"/>
                    <a:pt x="0" y="32"/>
                    <a:pt x="27" y="59"/>
                  </a:cubicBezTo>
                  <a:cubicBezTo>
                    <a:pt x="384" y="360"/>
                    <a:pt x="808" y="606"/>
                    <a:pt x="1234" y="822"/>
                  </a:cubicBezTo>
                  <a:cubicBezTo>
                    <a:pt x="1668" y="1048"/>
                    <a:pt x="2121" y="1229"/>
                    <a:pt x="2583" y="1379"/>
                  </a:cubicBezTo>
                  <a:cubicBezTo>
                    <a:pt x="3045" y="1521"/>
                    <a:pt x="3516" y="1625"/>
                    <a:pt x="3998" y="1691"/>
                  </a:cubicBezTo>
                  <a:cubicBezTo>
                    <a:pt x="4088" y="1703"/>
                    <a:pt x="4175" y="1709"/>
                    <a:pt x="4262" y="1709"/>
                  </a:cubicBezTo>
                  <a:cubicBezTo>
                    <a:pt x="4431" y="1709"/>
                    <a:pt x="4597" y="1687"/>
                    <a:pt x="4770" y="1643"/>
                  </a:cubicBezTo>
                  <a:cubicBezTo>
                    <a:pt x="4982" y="1597"/>
                    <a:pt x="5192" y="1524"/>
                    <a:pt x="5408" y="1484"/>
                  </a:cubicBezTo>
                  <a:lnTo>
                    <a:pt x="5408" y="1484"/>
                  </a:lnTo>
                  <a:cubicBezTo>
                    <a:pt x="5425" y="1484"/>
                    <a:pt x="5443" y="1483"/>
                    <a:pt x="5461" y="1483"/>
                  </a:cubicBezTo>
                  <a:cubicBezTo>
                    <a:pt x="5471" y="1483"/>
                    <a:pt x="5479" y="1478"/>
                    <a:pt x="5484" y="1472"/>
                  </a:cubicBezTo>
                  <a:lnTo>
                    <a:pt x="5484" y="1472"/>
                  </a:lnTo>
                  <a:cubicBezTo>
                    <a:pt x="5504" y="1469"/>
                    <a:pt x="5524" y="1467"/>
                    <a:pt x="5545" y="1465"/>
                  </a:cubicBezTo>
                  <a:cubicBezTo>
                    <a:pt x="5571" y="1465"/>
                    <a:pt x="5574" y="1434"/>
                    <a:pt x="5553" y="1434"/>
                  </a:cubicBezTo>
                  <a:cubicBezTo>
                    <a:pt x="5550" y="1434"/>
                    <a:pt x="5548" y="1434"/>
                    <a:pt x="5545" y="1435"/>
                  </a:cubicBezTo>
                  <a:cubicBezTo>
                    <a:pt x="5527" y="1436"/>
                    <a:pt x="5509" y="1437"/>
                    <a:pt x="5492" y="1438"/>
                  </a:cubicBezTo>
                  <a:lnTo>
                    <a:pt x="5492" y="1438"/>
                  </a:lnTo>
                  <a:cubicBezTo>
                    <a:pt x="5489" y="1428"/>
                    <a:pt x="5482" y="1420"/>
                    <a:pt x="5470" y="1417"/>
                  </a:cubicBezTo>
                  <a:cubicBezTo>
                    <a:pt x="4535" y="1229"/>
                    <a:pt x="3772" y="586"/>
                    <a:pt x="2819" y="455"/>
                  </a:cubicBezTo>
                  <a:cubicBezTo>
                    <a:pt x="2721" y="437"/>
                    <a:pt x="2622" y="429"/>
                    <a:pt x="2523" y="429"/>
                  </a:cubicBezTo>
                  <a:cubicBezTo>
                    <a:pt x="2410" y="429"/>
                    <a:pt x="2297" y="439"/>
                    <a:pt x="2187" y="455"/>
                  </a:cubicBezTo>
                  <a:cubicBezTo>
                    <a:pt x="2065" y="473"/>
                    <a:pt x="1931" y="502"/>
                    <a:pt x="1809" y="502"/>
                  </a:cubicBezTo>
                  <a:cubicBezTo>
                    <a:pt x="1677" y="502"/>
                    <a:pt x="1555" y="455"/>
                    <a:pt x="1431" y="407"/>
                  </a:cubicBezTo>
                  <a:cubicBezTo>
                    <a:pt x="1215" y="323"/>
                    <a:pt x="1016" y="228"/>
                    <a:pt x="799" y="163"/>
                  </a:cubicBezTo>
                  <a:cubicBezTo>
                    <a:pt x="596" y="106"/>
                    <a:pt x="387" y="77"/>
                    <a:pt x="183" y="45"/>
                  </a:cubicBezTo>
                  <a:lnTo>
                    <a:pt x="183" y="45"/>
                  </a:lnTo>
                  <a:cubicBezTo>
                    <a:pt x="146" y="33"/>
                    <a:pt x="109" y="21"/>
                    <a:pt x="72" y="8"/>
                  </a:cubicBezTo>
                  <a:lnTo>
                    <a:pt x="72" y="8"/>
                  </a:lnTo>
                  <a:cubicBezTo>
                    <a:pt x="69" y="6"/>
                    <a:pt x="66" y="4"/>
                    <a:pt x="63" y="2"/>
                  </a:cubicBezTo>
                  <a:cubicBezTo>
                    <a:pt x="63" y="3"/>
                    <a:pt x="62" y="4"/>
                    <a:pt x="62" y="5"/>
                  </a:cubicBezTo>
                  <a:lnTo>
                    <a:pt x="62" y="5"/>
                  </a:lnTo>
                  <a:cubicBezTo>
                    <a:pt x="59" y="4"/>
                    <a:pt x="57" y="3"/>
                    <a:pt x="54" y="2"/>
                  </a:cubicBezTo>
                  <a:cubicBezTo>
                    <a:pt x="51" y="1"/>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18"/>
            <p:cNvSpPr/>
            <p:nvPr/>
          </p:nvSpPr>
          <p:spPr>
            <a:xfrm>
              <a:off x="7892693" y="3157748"/>
              <a:ext cx="250504" cy="98283"/>
            </a:xfrm>
            <a:custGeom>
              <a:avLst/>
              <a:gdLst/>
              <a:ahLst/>
              <a:cxnLst/>
              <a:rect l="l" t="t" r="r" b="b"/>
              <a:pathLst>
                <a:path w="5536" h="2172" extrusionOk="0">
                  <a:moveTo>
                    <a:pt x="33" y="0"/>
                  </a:moveTo>
                  <a:cubicBezTo>
                    <a:pt x="17" y="0"/>
                    <a:pt x="0" y="12"/>
                    <a:pt x="0" y="36"/>
                  </a:cubicBezTo>
                  <a:cubicBezTo>
                    <a:pt x="57" y="479"/>
                    <a:pt x="245" y="894"/>
                    <a:pt x="537" y="1233"/>
                  </a:cubicBezTo>
                  <a:cubicBezTo>
                    <a:pt x="858" y="1612"/>
                    <a:pt x="1273" y="1847"/>
                    <a:pt x="1746" y="1969"/>
                  </a:cubicBezTo>
                  <a:cubicBezTo>
                    <a:pt x="2029" y="2044"/>
                    <a:pt x="2330" y="2101"/>
                    <a:pt x="2613" y="2148"/>
                  </a:cubicBezTo>
                  <a:cubicBezTo>
                    <a:pt x="2728" y="2164"/>
                    <a:pt x="2842" y="2172"/>
                    <a:pt x="2957" y="2172"/>
                  </a:cubicBezTo>
                  <a:cubicBezTo>
                    <a:pt x="3125" y="2172"/>
                    <a:pt x="3294" y="2155"/>
                    <a:pt x="3462" y="2121"/>
                  </a:cubicBezTo>
                  <a:cubicBezTo>
                    <a:pt x="3963" y="2026"/>
                    <a:pt x="4481" y="1922"/>
                    <a:pt x="4952" y="1716"/>
                  </a:cubicBezTo>
                  <a:cubicBezTo>
                    <a:pt x="5160" y="1621"/>
                    <a:pt x="5348" y="1498"/>
                    <a:pt x="5527" y="1347"/>
                  </a:cubicBezTo>
                  <a:cubicBezTo>
                    <a:pt x="5535" y="1340"/>
                    <a:pt x="5527" y="1334"/>
                    <a:pt x="5519" y="1334"/>
                  </a:cubicBezTo>
                  <a:cubicBezTo>
                    <a:pt x="5515" y="1334"/>
                    <a:pt x="5512" y="1335"/>
                    <a:pt x="5509" y="1338"/>
                  </a:cubicBezTo>
                  <a:cubicBezTo>
                    <a:pt x="5095" y="1677"/>
                    <a:pt x="4565" y="1829"/>
                    <a:pt x="4055" y="1942"/>
                  </a:cubicBezTo>
                  <a:cubicBezTo>
                    <a:pt x="3772" y="2008"/>
                    <a:pt x="3489" y="2073"/>
                    <a:pt x="3197" y="2101"/>
                  </a:cubicBezTo>
                  <a:cubicBezTo>
                    <a:pt x="3127" y="2109"/>
                    <a:pt x="3058" y="2113"/>
                    <a:pt x="2988" y="2113"/>
                  </a:cubicBezTo>
                  <a:cubicBezTo>
                    <a:pt x="2750" y="2113"/>
                    <a:pt x="2514" y="2068"/>
                    <a:pt x="2273" y="2017"/>
                  </a:cubicBezTo>
                  <a:cubicBezTo>
                    <a:pt x="1990" y="1960"/>
                    <a:pt x="1707" y="1904"/>
                    <a:pt x="1433" y="1800"/>
                  </a:cubicBezTo>
                  <a:cubicBezTo>
                    <a:pt x="1198" y="1704"/>
                    <a:pt x="990" y="1564"/>
                    <a:pt x="802" y="1403"/>
                  </a:cubicBezTo>
                  <a:cubicBezTo>
                    <a:pt x="444" y="1082"/>
                    <a:pt x="197" y="649"/>
                    <a:pt x="93" y="187"/>
                  </a:cubicBezTo>
                  <a:cubicBezTo>
                    <a:pt x="84" y="140"/>
                    <a:pt x="75" y="83"/>
                    <a:pt x="66" y="36"/>
                  </a:cubicBezTo>
                  <a:cubicBezTo>
                    <a:pt x="66" y="12"/>
                    <a:pt x="49" y="0"/>
                    <a:pt x="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7" name="Google Shape;447;p18"/>
          <p:cNvSpPr/>
          <p:nvPr/>
        </p:nvSpPr>
        <p:spPr>
          <a:xfrm rot="-403071">
            <a:off x="6803276" y="-177060"/>
            <a:ext cx="1276566" cy="579311"/>
          </a:xfrm>
          <a:custGeom>
            <a:avLst/>
            <a:gdLst/>
            <a:ahLst/>
            <a:cxnLst/>
            <a:rect l="l" t="t" r="r" b="b"/>
            <a:pathLst>
              <a:path w="9934" h="4508" extrusionOk="0">
                <a:moveTo>
                  <a:pt x="370" y="1"/>
                </a:moveTo>
                <a:cubicBezTo>
                  <a:pt x="353" y="1"/>
                  <a:pt x="335" y="8"/>
                  <a:pt x="319" y="26"/>
                </a:cubicBezTo>
                <a:cubicBezTo>
                  <a:pt x="104" y="261"/>
                  <a:pt x="0" y="574"/>
                  <a:pt x="36" y="895"/>
                </a:cubicBezTo>
                <a:cubicBezTo>
                  <a:pt x="84" y="1244"/>
                  <a:pt x="349" y="1479"/>
                  <a:pt x="453" y="1801"/>
                </a:cubicBezTo>
                <a:cubicBezTo>
                  <a:pt x="659" y="2423"/>
                  <a:pt x="93" y="2969"/>
                  <a:pt x="170" y="3601"/>
                </a:cubicBezTo>
                <a:cubicBezTo>
                  <a:pt x="269" y="4311"/>
                  <a:pt x="1007" y="4508"/>
                  <a:pt x="1622" y="4508"/>
                </a:cubicBezTo>
                <a:cubicBezTo>
                  <a:pt x="1654" y="4508"/>
                  <a:pt x="1685" y="4507"/>
                  <a:pt x="1716" y="4506"/>
                </a:cubicBezTo>
                <a:cubicBezTo>
                  <a:pt x="2425" y="4479"/>
                  <a:pt x="3197" y="4337"/>
                  <a:pt x="3811" y="3970"/>
                </a:cubicBezTo>
                <a:cubicBezTo>
                  <a:pt x="4245" y="3714"/>
                  <a:pt x="4508" y="3252"/>
                  <a:pt x="4934" y="2989"/>
                </a:cubicBezTo>
                <a:cubicBezTo>
                  <a:pt x="5187" y="2830"/>
                  <a:pt x="5470" y="2784"/>
                  <a:pt x="5764" y="2784"/>
                </a:cubicBezTo>
                <a:cubicBezTo>
                  <a:pt x="6156" y="2784"/>
                  <a:pt x="6567" y="2866"/>
                  <a:pt x="6946" y="2866"/>
                </a:cubicBezTo>
                <a:cubicBezTo>
                  <a:pt x="6971" y="2866"/>
                  <a:pt x="6995" y="2866"/>
                  <a:pt x="7019" y="2865"/>
                </a:cubicBezTo>
                <a:cubicBezTo>
                  <a:pt x="8142" y="2847"/>
                  <a:pt x="9397" y="2337"/>
                  <a:pt x="9906" y="1271"/>
                </a:cubicBezTo>
                <a:cubicBezTo>
                  <a:pt x="9933" y="1201"/>
                  <a:pt x="9871" y="1119"/>
                  <a:pt x="9806" y="1119"/>
                </a:cubicBezTo>
                <a:cubicBezTo>
                  <a:pt x="9785" y="1119"/>
                  <a:pt x="9764" y="1128"/>
                  <a:pt x="9745" y="1149"/>
                </a:cubicBezTo>
                <a:cubicBezTo>
                  <a:pt x="8944" y="2129"/>
                  <a:pt x="7707" y="2573"/>
                  <a:pt x="6471" y="2582"/>
                </a:cubicBezTo>
                <a:cubicBezTo>
                  <a:pt x="5849" y="2593"/>
                  <a:pt x="5264" y="2537"/>
                  <a:pt x="4746" y="2942"/>
                </a:cubicBezTo>
                <a:cubicBezTo>
                  <a:pt x="4377" y="3216"/>
                  <a:pt x="4123" y="3612"/>
                  <a:pt x="3727" y="3848"/>
                </a:cubicBezTo>
                <a:cubicBezTo>
                  <a:pt x="3237" y="4131"/>
                  <a:pt x="2631" y="4290"/>
                  <a:pt x="2054" y="4290"/>
                </a:cubicBezTo>
                <a:cubicBezTo>
                  <a:pt x="1940" y="4290"/>
                  <a:pt x="1827" y="4284"/>
                  <a:pt x="1716" y="4271"/>
                </a:cubicBezTo>
                <a:cubicBezTo>
                  <a:pt x="1424" y="4235"/>
                  <a:pt x="1132" y="4158"/>
                  <a:pt x="906" y="3979"/>
                </a:cubicBezTo>
                <a:cubicBezTo>
                  <a:pt x="707" y="3827"/>
                  <a:pt x="623" y="3621"/>
                  <a:pt x="623" y="3374"/>
                </a:cubicBezTo>
                <a:cubicBezTo>
                  <a:pt x="632" y="2838"/>
                  <a:pt x="915" y="2337"/>
                  <a:pt x="697" y="1801"/>
                </a:cubicBezTo>
                <a:cubicBezTo>
                  <a:pt x="584" y="1518"/>
                  <a:pt x="331" y="1318"/>
                  <a:pt x="236" y="1035"/>
                </a:cubicBezTo>
                <a:cubicBezTo>
                  <a:pt x="141" y="725"/>
                  <a:pt x="227" y="374"/>
                  <a:pt x="433" y="130"/>
                </a:cubicBezTo>
                <a:cubicBezTo>
                  <a:pt x="476" y="79"/>
                  <a:pt x="426" y="1"/>
                  <a:pt x="3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four columns">
  <p:cSld name="BLANK_1_1_1_1">
    <p:spTree>
      <p:nvGrpSpPr>
        <p:cNvPr id="1" name="Shape 448"/>
        <p:cNvGrpSpPr/>
        <p:nvPr/>
      </p:nvGrpSpPr>
      <p:grpSpPr>
        <a:xfrm>
          <a:off x="0" y="0"/>
          <a:ext cx="0" cy="0"/>
          <a:chOff x="0" y="0"/>
          <a:chExt cx="0" cy="0"/>
        </a:xfrm>
      </p:grpSpPr>
      <p:sp>
        <p:nvSpPr>
          <p:cNvPr id="449" name="Google Shape;449;p19"/>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50" name="Google Shape;450;p19"/>
          <p:cNvSpPr txBox="1">
            <a:spLocks noGrp="1"/>
          </p:cNvSpPr>
          <p:nvPr>
            <p:ph type="subTitle" idx="1"/>
          </p:nvPr>
        </p:nvSpPr>
        <p:spPr>
          <a:xfrm>
            <a:off x="1163725" y="1306475"/>
            <a:ext cx="29670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Epilogue"/>
              <a:buNone/>
              <a:defRPr sz="1800" b="1">
                <a:solidFill>
                  <a:schemeClr val="dk1"/>
                </a:solidFill>
                <a:latin typeface="Epilogue"/>
                <a:ea typeface="Epilogue"/>
                <a:cs typeface="Epilogue"/>
                <a:sym typeface="Epilogue"/>
              </a:defRPr>
            </a:lvl1pPr>
            <a:lvl2pPr lvl="1"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2pPr>
            <a:lvl3pPr lvl="2"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3pPr>
            <a:lvl4pPr lvl="3"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4pPr>
            <a:lvl5pPr lvl="4"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5pPr>
            <a:lvl6pPr lvl="5"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6pPr>
            <a:lvl7pPr lvl="6"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7pPr>
            <a:lvl8pPr lvl="7"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8pPr>
            <a:lvl9pPr lvl="8"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9pPr>
          </a:lstStyle>
          <a:p>
            <a:endParaRPr/>
          </a:p>
        </p:txBody>
      </p:sp>
      <p:sp>
        <p:nvSpPr>
          <p:cNvPr id="451" name="Google Shape;451;p19"/>
          <p:cNvSpPr txBox="1">
            <a:spLocks noGrp="1"/>
          </p:cNvSpPr>
          <p:nvPr>
            <p:ph type="subTitle" idx="2"/>
          </p:nvPr>
        </p:nvSpPr>
        <p:spPr>
          <a:xfrm>
            <a:off x="1163726" y="1832375"/>
            <a:ext cx="29670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52" name="Google Shape;452;p19"/>
          <p:cNvSpPr txBox="1">
            <a:spLocks noGrp="1"/>
          </p:cNvSpPr>
          <p:nvPr>
            <p:ph type="subTitle" idx="3"/>
          </p:nvPr>
        </p:nvSpPr>
        <p:spPr>
          <a:xfrm>
            <a:off x="5013252" y="1832375"/>
            <a:ext cx="29670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53" name="Google Shape;453;p19"/>
          <p:cNvSpPr txBox="1">
            <a:spLocks noGrp="1"/>
          </p:cNvSpPr>
          <p:nvPr>
            <p:ph type="subTitle" idx="4"/>
          </p:nvPr>
        </p:nvSpPr>
        <p:spPr>
          <a:xfrm>
            <a:off x="1163726" y="3580700"/>
            <a:ext cx="29670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54" name="Google Shape;454;p19"/>
          <p:cNvSpPr txBox="1">
            <a:spLocks noGrp="1"/>
          </p:cNvSpPr>
          <p:nvPr>
            <p:ph type="subTitle" idx="5"/>
          </p:nvPr>
        </p:nvSpPr>
        <p:spPr>
          <a:xfrm>
            <a:off x="5013252" y="3580700"/>
            <a:ext cx="2967000" cy="10278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455" name="Google Shape;455;p19"/>
          <p:cNvSpPr txBox="1">
            <a:spLocks noGrp="1"/>
          </p:cNvSpPr>
          <p:nvPr>
            <p:ph type="subTitle" idx="6"/>
          </p:nvPr>
        </p:nvSpPr>
        <p:spPr>
          <a:xfrm>
            <a:off x="1163725" y="3054800"/>
            <a:ext cx="29670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Epilogue"/>
              <a:buNone/>
              <a:defRPr sz="1800" b="1">
                <a:solidFill>
                  <a:schemeClr val="dk1"/>
                </a:solidFill>
                <a:latin typeface="Epilogue"/>
                <a:ea typeface="Epilogue"/>
                <a:cs typeface="Epilogue"/>
                <a:sym typeface="Epilogue"/>
              </a:defRPr>
            </a:lvl1pPr>
            <a:lvl2pPr lvl="1"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2pPr>
            <a:lvl3pPr lvl="2"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3pPr>
            <a:lvl4pPr lvl="3"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4pPr>
            <a:lvl5pPr lvl="4"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5pPr>
            <a:lvl6pPr lvl="5"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6pPr>
            <a:lvl7pPr lvl="6"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7pPr>
            <a:lvl8pPr lvl="7"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8pPr>
            <a:lvl9pPr lvl="8"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9pPr>
          </a:lstStyle>
          <a:p>
            <a:endParaRPr/>
          </a:p>
        </p:txBody>
      </p:sp>
      <p:sp>
        <p:nvSpPr>
          <p:cNvPr id="456" name="Google Shape;456;p19"/>
          <p:cNvSpPr txBox="1">
            <a:spLocks noGrp="1"/>
          </p:cNvSpPr>
          <p:nvPr>
            <p:ph type="subTitle" idx="7"/>
          </p:nvPr>
        </p:nvSpPr>
        <p:spPr>
          <a:xfrm>
            <a:off x="5013250" y="1306475"/>
            <a:ext cx="29670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Epilogue"/>
              <a:buNone/>
              <a:defRPr sz="1800" b="1">
                <a:solidFill>
                  <a:schemeClr val="dk1"/>
                </a:solidFill>
                <a:latin typeface="Epilogue"/>
                <a:ea typeface="Epilogue"/>
                <a:cs typeface="Epilogue"/>
                <a:sym typeface="Epilogue"/>
              </a:defRPr>
            </a:lvl1pPr>
            <a:lvl2pPr lvl="1"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2pPr>
            <a:lvl3pPr lvl="2"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3pPr>
            <a:lvl4pPr lvl="3"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4pPr>
            <a:lvl5pPr lvl="4"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5pPr>
            <a:lvl6pPr lvl="5"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6pPr>
            <a:lvl7pPr lvl="6"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7pPr>
            <a:lvl8pPr lvl="7"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8pPr>
            <a:lvl9pPr lvl="8"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9pPr>
          </a:lstStyle>
          <a:p>
            <a:endParaRPr/>
          </a:p>
        </p:txBody>
      </p:sp>
      <p:sp>
        <p:nvSpPr>
          <p:cNvPr id="457" name="Google Shape;457;p19"/>
          <p:cNvSpPr txBox="1">
            <a:spLocks noGrp="1"/>
          </p:cNvSpPr>
          <p:nvPr>
            <p:ph type="subTitle" idx="8"/>
          </p:nvPr>
        </p:nvSpPr>
        <p:spPr>
          <a:xfrm>
            <a:off x="5013250" y="3054800"/>
            <a:ext cx="2967000" cy="525900"/>
          </a:xfrm>
          <a:prstGeom prst="rect">
            <a:avLst/>
          </a:prstGeom>
          <a:ln>
            <a:noFill/>
          </a:ln>
        </p:spPr>
        <p:txBody>
          <a:bodyPr spcFirstLastPara="1" wrap="square" lIns="91425" tIns="91425" rIns="91425" bIns="91425" anchor="b" anchorCtr="0">
            <a:noAutofit/>
          </a:bodyPr>
          <a:lstStyle>
            <a:lvl1pPr lvl="0" algn="ctr" rtl="0">
              <a:lnSpc>
                <a:spcPct val="100000"/>
              </a:lnSpc>
              <a:spcBef>
                <a:spcPts val="0"/>
              </a:spcBef>
              <a:spcAft>
                <a:spcPts val="0"/>
              </a:spcAft>
              <a:buClr>
                <a:schemeClr val="dk1"/>
              </a:buClr>
              <a:buSzPts val="2400"/>
              <a:buFont typeface="Epilogue"/>
              <a:buNone/>
              <a:defRPr sz="1800" b="1">
                <a:solidFill>
                  <a:schemeClr val="dk1"/>
                </a:solidFill>
                <a:latin typeface="Epilogue"/>
                <a:ea typeface="Epilogue"/>
                <a:cs typeface="Epilogue"/>
                <a:sym typeface="Epilogue"/>
              </a:defRPr>
            </a:lvl1pPr>
            <a:lvl2pPr lvl="1"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2pPr>
            <a:lvl3pPr lvl="2"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3pPr>
            <a:lvl4pPr lvl="3"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4pPr>
            <a:lvl5pPr lvl="4"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5pPr>
            <a:lvl6pPr lvl="5"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6pPr>
            <a:lvl7pPr lvl="6"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7pPr>
            <a:lvl8pPr lvl="7"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8pPr>
            <a:lvl9pPr lvl="8" algn="ctr" rtl="0">
              <a:lnSpc>
                <a:spcPct val="100000"/>
              </a:lnSpc>
              <a:spcBef>
                <a:spcPts val="0"/>
              </a:spcBef>
              <a:spcAft>
                <a:spcPts val="0"/>
              </a:spcAft>
              <a:buClr>
                <a:schemeClr val="dk1"/>
              </a:buClr>
              <a:buSzPts val="2400"/>
              <a:buFont typeface="Epilogue"/>
              <a:buNone/>
              <a:defRPr sz="2400" b="1">
                <a:solidFill>
                  <a:schemeClr val="dk1"/>
                </a:solidFill>
                <a:latin typeface="Epilogue"/>
                <a:ea typeface="Epilogue"/>
                <a:cs typeface="Epilogue"/>
                <a:sym typeface="Epilogue"/>
              </a:defRPr>
            </a:lvl9pPr>
          </a:lstStyle>
          <a:p>
            <a:endParaRPr/>
          </a:p>
        </p:txBody>
      </p:sp>
      <p:grpSp>
        <p:nvGrpSpPr>
          <p:cNvPr id="458" name="Google Shape;458;p19"/>
          <p:cNvGrpSpPr/>
          <p:nvPr/>
        </p:nvGrpSpPr>
        <p:grpSpPr>
          <a:xfrm>
            <a:off x="-741904" y="-365003"/>
            <a:ext cx="10234541" cy="5946014"/>
            <a:chOff x="-741904" y="-365003"/>
            <a:chExt cx="10234541" cy="5946014"/>
          </a:xfrm>
        </p:grpSpPr>
        <p:sp>
          <p:nvSpPr>
            <p:cNvPr id="459" name="Google Shape;459;p19"/>
            <p:cNvSpPr/>
            <p:nvPr/>
          </p:nvSpPr>
          <p:spPr>
            <a:xfrm flipH="1">
              <a:off x="8040102" y="4293566"/>
              <a:ext cx="1452535" cy="1060283"/>
            </a:xfrm>
            <a:custGeom>
              <a:avLst/>
              <a:gdLst/>
              <a:ahLst/>
              <a:cxnLst/>
              <a:rect l="l" t="t" r="r" b="b"/>
              <a:pathLst>
                <a:path w="12209" h="8912" extrusionOk="0">
                  <a:moveTo>
                    <a:pt x="4982" y="0"/>
                  </a:moveTo>
                  <a:cubicBezTo>
                    <a:pt x="4585" y="0"/>
                    <a:pt x="4198" y="86"/>
                    <a:pt x="3822" y="191"/>
                  </a:cubicBezTo>
                  <a:cubicBezTo>
                    <a:pt x="3134" y="379"/>
                    <a:pt x="2434" y="653"/>
                    <a:pt x="1925" y="1171"/>
                  </a:cubicBezTo>
                  <a:cubicBezTo>
                    <a:pt x="1436" y="1671"/>
                    <a:pt x="1171" y="2351"/>
                    <a:pt x="915" y="3010"/>
                  </a:cubicBezTo>
                  <a:cubicBezTo>
                    <a:pt x="575" y="3906"/>
                    <a:pt x="227" y="4821"/>
                    <a:pt x="86" y="5774"/>
                  </a:cubicBezTo>
                  <a:cubicBezTo>
                    <a:pt x="0" y="6361"/>
                    <a:pt x="0" y="7010"/>
                    <a:pt x="349" y="7502"/>
                  </a:cubicBezTo>
                  <a:cubicBezTo>
                    <a:pt x="744" y="8047"/>
                    <a:pt x="1435" y="8381"/>
                    <a:pt x="2108" y="8381"/>
                  </a:cubicBezTo>
                  <a:cubicBezTo>
                    <a:pt x="2144" y="8381"/>
                    <a:pt x="2181" y="8380"/>
                    <a:pt x="2217" y="8378"/>
                  </a:cubicBezTo>
                  <a:cubicBezTo>
                    <a:pt x="2445" y="8367"/>
                    <a:pt x="2676" y="8361"/>
                    <a:pt x="2909" y="8361"/>
                  </a:cubicBezTo>
                  <a:cubicBezTo>
                    <a:pt x="4566" y="8361"/>
                    <a:pt x="6344" y="8630"/>
                    <a:pt x="8172" y="8878"/>
                  </a:cubicBezTo>
                  <a:cubicBezTo>
                    <a:pt x="8336" y="8900"/>
                    <a:pt x="8517" y="8911"/>
                    <a:pt x="8707" y="8911"/>
                  </a:cubicBezTo>
                  <a:cubicBezTo>
                    <a:pt x="9518" y="8911"/>
                    <a:pt x="10492" y="8705"/>
                    <a:pt x="11059" y="8208"/>
                  </a:cubicBezTo>
                  <a:cubicBezTo>
                    <a:pt x="11747" y="7606"/>
                    <a:pt x="12209" y="6379"/>
                    <a:pt x="11831" y="5521"/>
                  </a:cubicBezTo>
                  <a:cubicBezTo>
                    <a:pt x="11643" y="5086"/>
                    <a:pt x="11256" y="4755"/>
                    <a:pt x="10898" y="4436"/>
                  </a:cubicBezTo>
                  <a:cubicBezTo>
                    <a:pt x="10237" y="3850"/>
                    <a:pt x="9596" y="3227"/>
                    <a:pt x="8982" y="2577"/>
                  </a:cubicBezTo>
                  <a:cubicBezTo>
                    <a:pt x="8416" y="1982"/>
                    <a:pt x="7877" y="1368"/>
                    <a:pt x="7228" y="870"/>
                  </a:cubicBezTo>
                  <a:cubicBezTo>
                    <a:pt x="6576" y="379"/>
                    <a:pt x="5803" y="9"/>
                    <a:pt x="49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19"/>
            <p:cNvSpPr/>
            <p:nvPr/>
          </p:nvSpPr>
          <p:spPr>
            <a:xfrm rot="-1254009">
              <a:off x="-524750" y="4038826"/>
              <a:ext cx="1022692" cy="1406023"/>
            </a:xfrm>
            <a:custGeom>
              <a:avLst/>
              <a:gdLst/>
              <a:ahLst/>
              <a:cxnLst/>
              <a:rect l="l" t="t" r="r" b="b"/>
              <a:pathLst>
                <a:path w="8596" h="11818" extrusionOk="0">
                  <a:moveTo>
                    <a:pt x="5616" y="1"/>
                  </a:moveTo>
                  <a:cubicBezTo>
                    <a:pt x="5323" y="1"/>
                    <a:pt x="5031" y="50"/>
                    <a:pt x="4755" y="154"/>
                  </a:cubicBezTo>
                  <a:cubicBezTo>
                    <a:pt x="3388" y="682"/>
                    <a:pt x="2727" y="2210"/>
                    <a:pt x="2301" y="3607"/>
                  </a:cubicBezTo>
                  <a:cubicBezTo>
                    <a:pt x="2057" y="4429"/>
                    <a:pt x="1830" y="5278"/>
                    <a:pt x="1416" y="6032"/>
                  </a:cubicBezTo>
                  <a:cubicBezTo>
                    <a:pt x="1076" y="6673"/>
                    <a:pt x="1" y="7664"/>
                    <a:pt x="114" y="8532"/>
                  </a:cubicBezTo>
                  <a:cubicBezTo>
                    <a:pt x="302" y="9994"/>
                    <a:pt x="1848" y="10871"/>
                    <a:pt x="3245" y="11362"/>
                  </a:cubicBezTo>
                  <a:cubicBezTo>
                    <a:pt x="4176" y="11687"/>
                    <a:pt x="5175" y="11818"/>
                    <a:pt x="6016" y="11818"/>
                  </a:cubicBezTo>
                  <a:cubicBezTo>
                    <a:pt x="6930" y="11818"/>
                    <a:pt x="7655" y="11663"/>
                    <a:pt x="7896" y="11437"/>
                  </a:cubicBezTo>
                  <a:cubicBezTo>
                    <a:pt x="8596" y="10796"/>
                    <a:pt x="8075" y="9542"/>
                    <a:pt x="7973" y="8597"/>
                  </a:cubicBezTo>
                  <a:cubicBezTo>
                    <a:pt x="7896" y="7882"/>
                    <a:pt x="7237" y="6872"/>
                    <a:pt x="7622" y="6249"/>
                  </a:cubicBezTo>
                  <a:cubicBezTo>
                    <a:pt x="7783" y="5994"/>
                    <a:pt x="8000" y="5776"/>
                    <a:pt x="8075" y="5484"/>
                  </a:cubicBezTo>
                  <a:cubicBezTo>
                    <a:pt x="8256" y="4861"/>
                    <a:pt x="7699" y="4221"/>
                    <a:pt x="7803" y="3580"/>
                  </a:cubicBezTo>
                  <a:cubicBezTo>
                    <a:pt x="7860" y="3249"/>
                    <a:pt x="8075" y="2975"/>
                    <a:pt x="8170" y="2654"/>
                  </a:cubicBezTo>
                  <a:cubicBezTo>
                    <a:pt x="8292" y="2258"/>
                    <a:pt x="8199" y="1814"/>
                    <a:pt x="8018" y="1438"/>
                  </a:cubicBezTo>
                  <a:cubicBezTo>
                    <a:pt x="7582" y="551"/>
                    <a:pt x="6594" y="1"/>
                    <a:pt x="561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19"/>
            <p:cNvSpPr/>
            <p:nvPr/>
          </p:nvSpPr>
          <p:spPr>
            <a:xfrm>
              <a:off x="991400" y="-365003"/>
              <a:ext cx="895744" cy="631768"/>
            </a:xfrm>
            <a:custGeom>
              <a:avLst/>
              <a:gdLst/>
              <a:ahLst/>
              <a:cxnLst/>
              <a:rect l="l" t="t" r="r" b="b"/>
              <a:pathLst>
                <a:path w="7529" h="8048" extrusionOk="0">
                  <a:moveTo>
                    <a:pt x="3320" y="1"/>
                  </a:moveTo>
                  <a:cubicBezTo>
                    <a:pt x="3084" y="1"/>
                    <a:pt x="2840" y="19"/>
                    <a:pt x="2604" y="48"/>
                  </a:cubicBezTo>
                  <a:cubicBezTo>
                    <a:pt x="1207" y="218"/>
                    <a:pt x="424" y="1916"/>
                    <a:pt x="218" y="3152"/>
                  </a:cubicBezTo>
                  <a:cubicBezTo>
                    <a:pt x="0" y="4472"/>
                    <a:pt x="415" y="5906"/>
                    <a:pt x="1359" y="6868"/>
                  </a:cubicBezTo>
                  <a:cubicBezTo>
                    <a:pt x="2095" y="7615"/>
                    <a:pt x="3141" y="8048"/>
                    <a:pt x="4180" y="8048"/>
                  </a:cubicBezTo>
                  <a:cubicBezTo>
                    <a:pt x="4472" y="8048"/>
                    <a:pt x="4773" y="8011"/>
                    <a:pt x="5065" y="7934"/>
                  </a:cubicBezTo>
                  <a:cubicBezTo>
                    <a:pt x="5471" y="7830"/>
                    <a:pt x="5858" y="7660"/>
                    <a:pt x="6179" y="7389"/>
                  </a:cubicBezTo>
                  <a:cubicBezTo>
                    <a:pt x="6707" y="6945"/>
                    <a:pt x="6999" y="6284"/>
                    <a:pt x="7180" y="5623"/>
                  </a:cubicBezTo>
                  <a:cubicBezTo>
                    <a:pt x="7529" y="4312"/>
                    <a:pt x="7463" y="2849"/>
                    <a:pt x="6755" y="1699"/>
                  </a:cubicBezTo>
                  <a:cubicBezTo>
                    <a:pt x="6254" y="888"/>
                    <a:pt x="5491" y="406"/>
                    <a:pt x="4642" y="170"/>
                  </a:cubicBezTo>
                  <a:cubicBezTo>
                    <a:pt x="4216" y="57"/>
                    <a:pt x="3773" y="1"/>
                    <a:pt x="332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19"/>
            <p:cNvSpPr/>
            <p:nvPr/>
          </p:nvSpPr>
          <p:spPr>
            <a:xfrm>
              <a:off x="-741904" y="34502"/>
              <a:ext cx="1235767" cy="1201146"/>
            </a:xfrm>
            <a:custGeom>
              <a:avLst/>
              <a:gdLst/>
              <a:ahLst/>
              <a:cxnLst/>
              <a:rect l="l" t="t" r="r" b="b"/>
              <a:pathLst>
                <a:path w="10387" h="10096" extrusionOk="0">
                  <a:moveTo>
                    <a:pt x="3597" y="0"/>
                  </a:moveTo>
                  <a:cubicBezTo>
                    <a:pt x="3555" y="0"/>
                    <a:pt x="3513" y="1"/>
                    <a:pt x="3472" y="4"/>
                  </a:cubicBezTo>
                  <a:cubicBezTo>
                    <a:pt x="3019" y="42"/>
                    <a:pt x="2595" y="239"/>
                    <a:pt x="2179" y="438"/>
                  </a:cubicBezTo>
                  <a:cubicBezTo>
                    <a:pt x="1690" y="692"/>
                    <a:pt x="1180" y="966"/>
                    <a:pt x="832" y="1392"/>
                  </a:cubicBezTo>
                  <a:cubicBezTo>
                    <a:pt x="481" y="1815"/>
                    <a:pt x="302" y="2354"/>
                    <a:pt x="209" y="2891"/>
                  </a:cubicBezTo>
                  <a:cubicBezTo>
                    <a:pt x="1" y="3966"/>
                    <a:pt x="75" y="5098"/>
                    <a:pt x="424" y="6135"/>
                  </a:cubicBezTo>
                  <a:cubicBezTo>
                    <a:pt x="567" y="6588"/>
                    <a:pt x="775" y="7023"/>
                    <a:pt x="1058" y="7401"/>
                  </a:cubicBezTo>
                  <a:cubicBezTo>
                    <a:pt x="1434" y="7910"/>
                    <a:pt x="1952" y="8307"/>
                    <a:pt x="2491" y="8626"/>
                  </a:cubicBezTo>
                  <a:cubicBezTo>
                    <a:pt x="3019" y="8947"/>
                    <a:pt x="3576" y="9203"/>
                    <a:pt x="4160" y="9409"/>
                  </a:cubicBezTo>
                  <a:cubicBezTo>
                    <a:pt x="5444" y="9853"/>
                    <a:pt x="6793" y="9966"/>
                    <a:pt x="8143" y="10088"/>
                  </a:cubicBezTo>
                  <a:cubicBezTo>
                    <a:pt x="8203" y="10093"/>
                    <a:pt x="8263" y="10096"/>
                    <a:pt x="8321" y="10096"/>
                  </a:cubicBezTo>
                  <a:cubicBezTo>
                    <a:pt x="9251" y="10096"/>
                    <a:pt x="9814" y="9456"/>
                    <a:pt x="10151" y="8533"/>
                  </a:cubicBezTo>
                  <a:cubicBezTo>
                    <a:pt x="10387" y="7872"/>
                    <a:pt x="10368" y="7145"/>
                    <a:pt x="10246" y="6448"/>
                  </a:cubicBezTo>
                  <a:cubicBezTo>
                    <a:pt x="9755" y="3466"/>
                    <a:pt x="7377" y="882"/>
                    <a:pt x="4454" y="126"/>
                  </a:cubicBezTo>
                  <a:cubicBezTo>
                    <a:pt x="4173" y="53"/>
                    <a:pt x="3886" y="0"/>
                    <a:pt x="35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19"/>
            <p:cNvSpPr/>
            <p:nvPr/>
          </p:nvSpPr>
          <p:spPr>
            <a:xfrm>
              <a:off x="8630903" y="2970277"/>
              <a:ext cx="861718" cy="1151892"/>
            </a:xfrm>
            <a:custGeom>
              <a:avLst/>
              <a:gdLst/>
              <a:ahLst/>
              <a:cxnLst/>
              <a:rect l="l" t="t" r="r" b="b"/>
              <a:pathLst>
                <a:path w="7243" h="9682" extrusionOk="0">
                  <a:moveTo>
                    <a:pt x="5047" y="1"/>
                  </a:moveTo>
                  <a:cubicBezTo>
                    <a:pt x="4909" y="1"/>
                    <a:pt x="4768" y="8"/>
                    <a:pt x="4624" y="22"/>
                  </a:cubicBezTo>
                  <a:cubicBezTo>
                    <a:pt x="3710" y="127"/>
                    <a:pt x="2849" y="532"/>
                    <a:pt x="2068" y="1012"/>
                  </a:cubicBezTo>
                  <a:cubicBezTo>
                    <a:pt x="1199" y="1542"/>
                    <a:pt x="323" y="2266"/>
                    <a:pt x="162" y="3267"/>
                  </a:cubicBezTo>
                  <a:cubicBezTo>
                    <a:pt x="1" y="4342"/>
                    <a:pt x="1350" y="9023"/>
                    <a:pt x="2113" y="9466"/>
                  </a:cubicBezTo>
                  <a:cubicBezTo>
                    <a:pt x="2376" y="9617"/>
                    <a:pt x="2652" y="9681"/>
                    <a:pt x="2929" y="9681"/>
                  </a:cubicBezTo>
                  <a:cubicBezTo>
                    <a:pt x="3551" y="9681"/>
                    <a:pt x="4176" y="9360"/>
                    <a:pt x="4652" y="8975"/>
                  </a:cubicBezTo>
                  <a:cubicBezTo>
                    <a:pt x="5181" y="8549"/>
                    <a:pt x="5492" y="7927"/>
                    <a:pt x="5757" y="7304"/>
                  </a:cubicBezTo>
                  <a:cubicBezTo>
                    <a:pt x="6472" y="5606"/>
                    <a:pt x="6954" y="3776"/>
                    <a:pt x="7124" y="1938"/>
                  </a:cubicBezTo>
                  <a:cubicBezTo>
                    <a:pt x="7242" y="587"/>
                    <a:pt x="6284" y="1"/>
                    <a:pt x="504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64" name="Google Shape;464;p19"/>
          <p:cNvSpPr/>
          <p:nvPr/>
        </p:nvSpPr>
        <p:spPr>
          <a:xfrm rot="-9900000">
            <a:off x="8566660" y="-96192"/>
            <a:ext cx="586627" cy="1179526"/>
          </a:xfrm>
          <a:custGeom>
            <a:avLst/>
            <a:gdLst/>
            <a:ahLst/>
            <a:cxnLst/>
            <a:rect l="l" t="t" r="r" b="b"/>
            <a:pathLst>
              <a:path w="5001" h="10055" extrusionOk="0">
                <a:moveTo>
                  <a:pt x="3859" y="219"/>
                </a:moveTo>
                <a:cubicBezTo>
                  <a:pt x="3757" y="539"/>
                  <a:pt x="3671" y="860"/>
                  <a:pt x="3605" y="1191"/>
                </a:cubicBezTo>
                <a:cubicBezTo>
                  <a:pt x="3549" y="1078"/>
                  <a:pt x="3501" y="955"/>
                  <a:pt x="3454" y="842"/>
                </a:cubicBezTo>
                <a:cubicBezTo>
                  <a:pt x="3474" y="795"/>
                  <a:pt x="3501" y="747"/>
                  <a:pt x="3531" y="700"/>
                </a:cubicBezTo>
                <a:cubicBezTo>
                  <a:pt x="3623" y="521"/>
                  <a:pt x="3746" y="369"/>
                  <a:pt x="3859" y="219"/>
                </a:cubicBezTo>
                <a:close/>
                <a:moveTo>
                  <a:pt x="3936" y="1021"/>
                </a:moveTo>
                <a:cubicBezTo>
                  <a:pt x="3954" y="1170"/>
                  <a:pt x="3972" y="1322"/>
                  <a:pt x="4001" y="1465"/>
                </a:cubicBezTo>
                <a:cubicBezTo>
                  <a:pt x="4020" y="1521"/>
                  <a:pt x="4029" y="1567"/>
                  <a:pt x="4040" y="1614"/>
                </a:cubicBezTo>
                <a:cubicBezTo>
                  <a:pt x="3850" y="1757"/>
                  <a:pt x="3700" y="1936"/>
                  <a:pt x="3501" y="2067"/>
                </a:cubicBezTo>
                <a:cubicBezTo>
                  <a:pt x="3540" y="1793"/>
                  <a:pt x="3587" y="1530"/>
                  <a:pt x="3644" y="1257"/>
                </a:cubicBezTo>
                <a:cubicBezTo>
                  <a:pt x="3737" y="1182"/>
                  <a:pt x="3841" y="1105"/>
                  <a:pt x="3936" y="1021"/>
                </a:cubicBezTo>
                <a:close/>
                <a:moveTo>
                  <a:pt x="4049" y="1644"/>
                </a:moveTo>
                <a:cubicBezTo>
                  <a:pt x="4115" y="1927"/>
                  <a:pt x="4198" y="2189"/>
                  <a:pt x="4246" y="2472"/>
                </a:cubicBezTo>
                <a:cubicBezTo>
                  <a:pt x="4162" y="2558"/>
                  <a:pt x="3963" y="2633"/>
                  <a:pt x="3888" y="2681"/>
                </a:cubicBezTo>
                <a:cubicBezTo>
                  <a:pt x="3766" y="2776"/>
                  <a:pt x="3644" y="2869"/>
                  <a:pt x="3531" y="2982"/>
                </a:cubicBezTo>
                <a:cubicBezTo>
                  <a:pt x="3519" y="2993"/>
                  <a:pt x="3463" y="3068"/>
                  <a:pt x="3417" y="3124"/>
                </a:cubicBezTo>
                <a:cubicBezTo>
                  <a:pt x="3426" y="2916"/>
                  <a:pt x="3435" y="2710"/>
                  <a:pt x="3454" y="2502"/>
                </a:cubicBezTo>
                <a:cubicBezTo>
                  <a:pt x="3463" y="2380"/>
                  <a:pt x="3483" y="2257"/>
                  <a:pt x="3501" y="2133"/>
                </a:cubicBezTo>
                <a:cubicBezTo>
                  <a:pt x="3680" y="1974"/>
                  <a:pt x="3879" y="1823"/>
                  <a:pt x="4049" y="1644"/>
                </a:cubicBezTo>
                <a:close/>
                <a:moveTo>
                  <a:pt x="3426" y="887"/>
                </a:moveTo>
                <a:cubicBezTo>
                  <a:pt x="3483" y="1012"/>
                  <a:pt x="3531" y="1134"/>
                  <a:pt x="3596" y="1257"/>
                </a:cubicBezTo>
                <a:cubicBezTo>
                  <a:pt x="3531" y="1540"/>
                  <a:pt x="3492" y="1823"/>
                  <a:pt x="3454" y="2106"/>
                </a:cubicBezTo>
                <a:cubicBezTo>
                  <a:pt x="3449" y="2108"/>
                  <a:pt x="3444" y="2109"/>
                  <a:pt x="3441" y="2109"/>
                </a:cubicBezTo>
                <a:cubicBezTo>
                  <a:pt x="3430" y="2109"/>
                  <a:pt x="3421" y="2101"/>
                  <a:pt x="3406" y="2087"/>
                </a:cubicBezTo>
                <a:cubicBezTo>
                  <a:pt x="3379" y="2058"/>
                  <a:pt x="3370" y="1983"/>
                  <a:pt x="3349" y="1945"/>
                </a:cubicBezTo>
                <a:cubicBezTo>
                  <a:pt x="3304" y="1850"/>
                  <a:pt x="3257" y="1766"/>
                  <a:pt x="3191" y="1680"/>
                </a:cubicBezTo>
                <a:cubicBezTo>
                  <a:pt x="3188" y="1672"/>
                  <a:pt x="3181" y="1669"/>
                  <a:pt x="3175" y="1669"/>
                </a:cubicBezTo>
                <a:cubicBezTo>
                  <a:pt x="3159" y="1669"/>
                  <a:pt x="3140" y="1688"/>
                  <a:pt x="3152" y="1709"/>
                </a:cubicBezTo>
                <a:cubicBezTo>
                  <a:pt x="3257" y="1850"/>
                  <a:pt x="3340" y="2010"/>
                  <a:pt x="3388" y="2189"/>
                </a:cubicBezTo>
                <a:cubicBezTo>
                  <a:pt x="3394" y="2197"/>
                  <a:pt x="3407" y="2204"/>
                  <a:pt x="3416" y="2204"/>
                </a:cubicBezTo>
                <a:cubicBezTo>
                  <a:pt x="3420" y="2204"/>
                  <a:pt x="3424" y="2203"/>
                  <a:pt x="3426" y="2201"/>
                </a:cubicBezTo>
                <a:cubicBezTo>
                  <a:pt x="3426" y="2189"/>
                  <a:pt x="3435" y="2189"/>
                  <a:pt x="3444" y="2180"/>
                </a:cubicBezTo>
                <a:lnTo>
                  <a:pt x="3444" y="2180"/>
                </a:lnTo>
                <a:cubicBezTo>
                  <a:pt x="3406" y="2511"/>
                  <a:pt x="3379" y="2851"/>
                  <a:pt x="3361" y="3181"/>
                </a:cubicBezTo>
                <a:cubicBezTo>
                  <a:pt x="3313" y="3172"/>
                  <a:pt x="3293" y="3086"/>
                  <a:pt x="3275" y="3050"/>
                </a:cubicBezTo>
                <a:cubicBezTo>
                  <a:pt x="3191" y="2889"/>
                  <a:pt x="3087" y="2737"/>
                  <a:pt x="2964" y="2606"/>
                </a:cubicBezTo>
                <a:cubicBezTo>
                  <a:pt x="3001" y="2189"/>
                  <a:pt x="3087" y="1784"/>
                  <a:pt x="3218" y="1388"/>
                </a:cubicBezTo>
                <a:cubicBezTo>
                  <a:pt x="3275" y="1218"/>
                  <a:pt x="3349" y="1048"/>
                  <a:pt x="3426" y="887"/>
                </a:cubicBezTo>
                <a:close/>
                <a:moveTo>
                  <a:pt x="897" y="2982"/>
                </a:moveTo>
                <a:cubicBezTo>
                  <a:pt x="945" y="3199"/>
                  <a:pt x="1010" y="3417"/>
                  <a:pt x="1076" y="3625"/>
                </a:cubicBezTo>
                <a:cubicBezTo>
                  <a:pt x="963" y="3756"/>
                  <a:pt x="870" y="3908"/>
                  <a:pt x="793" y="4069"/>
                </a:cubicBezTo>
                <a:cubicBezTo>
                  <a:pt x="757" y="3709"/>
                  <a:pt x="802" y="3342"/>
                  <a:pt x="897" y="2982"/>
                </a:cubicBezTo>
                <a:close/>
                <a:moveTo>
                  <a:pt x="879" y="2869"/>
                </a:moveTo>
                <a:cubicBezTo>
                  <a:pt x="879" y="2889"/>
                  <a:pt x="888" y="2898"/>
                  <a:pt x="888" y="2916"/>
                </a:cubicBezTo>
                <a:cubicBezTo>
                  <a:pt x="737" y="3285"/>
                  <a:pt x="700" y="3700"/>
                  <a:pt x="746" y="4096"/>
                </a:cubicBezTo>
                <a:cubicBezTo>
                  <a:pt x="632" y="3944"/>
                  <a:pt x="501" y="3813"/>
                  <a:pt x="349" y="3718"/>
                </a:cubicBezTo>
                <a:lnTo>
                  <a:pt x="340" y="3709"/>
                </a:lnTo>
                <a:cubicBezTo>
                  <a:pt x="435" y="3389"/>
                  <a:pt x="605" y="3086"/>
                  <a:pt x="879" y="2869"/>
                </a:cubicBezTo>
                <a:close/>
                <a:moveTo>
                  <a:pt x="2964" y="2672"/>
                </a:moveTo>
                <a:cubicBezTo>
                  <a:pt x="3105" y="2851"/>
                  <a:pt x="3227" y="3038"/>
                  <a:pt x="3313" y="3256"/>
                </a:cubicBezTo>
                <a:cubicBezTo>
                  <a:pt x="3318" y="3267"/>
                  <a:pt x="3327" y="3272"/>
                  <a:pt x="3336" y="3272"/>
                </a:cubicBezTo>
                <a:cubicBezTo>
                  <a:pt x="3344" y="3272"/>
                  <a:pt x="3352" y="3270"/>
                  <a:pt x="3360" y="3265"/>
                </a:cubicBezTo>
                <a:lnTo>
                  <a:pt x="3360" y="3265"/>
                </a:lnTo>
                <a:cubicBezTo>
                  <a:pt x="3349" y="3554"/>
                  <a:pt x="3350" y="3834"/>
                  <a:pt x="3361" y="4114"/>
                </a:cubicBezTo>
                <a:cubicBezTo>
                  <a:pt x="3313" y="4078"/>
                  <a:pt x="3284" y="4001"/>
                  <a:pt x="3266" y="3964"/>
                </a:cubicBezTo>
                <a:cubicBezTo>
                  <a:pt x="3171" y="3822"/>
                  <a:pt x="3066" y="3681"/>
                  <a:pt x="2953" y="3559"/>
                </a:cubicBezTo>
                <a:cubicBezTo>
                  <a:pt x="2944" y="3360"/>
                  <a:pt x="2944" y="3172"/>
                  <a:pt x="2944" y="2973"/>
                </a:cubicBezTo>
                <a:cubicBezTo>
                  <a:pt x="2944" y="2869"/>
                  <a:pt x="2953" y="2776"/>
                  <a:pt x="2964" y="2672"/>
                </a:cubicBezTo>
                <a:close/>
                <a:moveTo>
                  <a:pt x="4255" y="2520"/>
                </a:moveTo>
                <a:cubicBezTo>
                  <a:pt x="4284" y="2672"/>
                  <a:pt x="4303" y="2832"/>
                  <a:pt x="4303" y="3002"/>
                </a:cubicBezTo>
                <a:cubicBezTo>
                  <a:pt x="4303" y="3115"/>
                  <a:pt x="4294" y="3238"/>
                  <a:pt x="4284" y="3351"/>
                </a:cubicBezTo>
                <a:cubicBezTo>
                  <a:pt x="4011" y="3512"/>
                  <a:pt x="3766" y="3718"/>
                  <a:pt x="3558" y="3955"/>
                </a:cubicBezTo>
                <a:cubicBezTo>
                  <a:pt x="3540" y="3983"/>
                  <a:pt x="3454" y="4114"/>
                  <a:pt x="3417" y="4143"/>
                </a:cubicBezTo>
                <a:cubicBezTo>
                  <a:pt x="3406" y="3822"/>
                  <a:pt x="3406" y="3512"/>
                  <a:pt x="3417" y="3190"/>
                </a:cubicBezTo>
                <a:cubicBezTo>
                  <a:pt x="3576" y="2982"/>
                  <a:pt x="3775" y="2803"/>
                  <a:pt x="4001" y="2672"/>
                </a:cubicBezTo>
                <a:cubicBezTo>
                  <a:pt x="4067" y="2624"/>
                  <a:pt x="4189" y="2586"/>
                  <a:pt x="4255" y="2520"/>
                </a:cubicBezTo>
                <a:close/>
                <a:moveTo>
                  <a:pt x="1085" y="3652"/>
                </a:moveTo>
                <a:cubicBezTo>
                  <a:pt x="1171" y="3899"/>
                  <a:pt x="1255" y="4143"/>
                  <a:pt x="1359" y="4379"/>
                </a:cubicBezTo>
                <a:cubicBezTo>
                  <a:pt x="1284" y="4492"/>
                  <a:pt x="1219" y="4614"/>
                  <a:pt x="1162" y="4737"/>
                </a:cubicBezTo>
                <a:cubicBezTo>
                  <a:pt x="1153" y="4775"/>
                  <a:pt x="1106" y="4918"/>
                  <a:pt x="1085" y="4936"/>
                </a:cubicBezTo>
                <a:cubicBezTo>
                  <a:pt x="1076" y="4945"/>
                  <a:pt x="1067" y="4954"/>
                  <a:pt x="1058" y="4954"/>
                </a:cubicBezTo>
                <a:cubicBezTo>
                  <a:pt x="963" y="4775"/>
                  <a:pt x="897" y="4596"/>
                  <a:pt x="850" y="4408"/>
                </a:cubicBezTo>
                <a:cubicBezTo>
                  <a:pt x="823" y="4322"/>
                  <a:pt x="813" y="4238"/>
                  <a:pt x="802" y="4152"/>
                </a:cubicBezTo>
                <a:cubicBezTo>
                  <a:pt x="879" y="3974"/>
                  <a:pt x="972" y="3813"/>
                  <a:pt x="1085" y="3652"/>
                </a:cubicBezTo>
                <a:close/>
                <a:moveTo>
                  <a:pt x="2964" y="3634"/>
                </a:moveTo>
                <a:lnTo>
                  <a:pt x="2964" y="3634"/>
                </a:lnTo>
                <a:cubicBezTo>
                  <a:pt x="3114" y="3813"/>
                  <a:pt x="3247" y="4012"/>
                  <a:pt x="3361" y="4218"/>
                </a:cubicBezTo>
                <a:cubicBezTo>
                  <a:pt x="3370" y="4483"/>
                  <a:pt x="3379" y="4757"/>
                  <a:pt x="3388" y="5020"/>
                </a:cubicBezTo>
                <a:cubicBezTo>
                  <a:pt x="3322" y="4918"/>
                  <a:pt x="3236" y="4823"/>
                  <a:pt x="3123" y="4757"/>
                </a:cubicBezTo>
                <a:cubicBezTo>
                  <a:pt x="3048" y="4379"/>
                  <a:pt x="2992" y="4012"/>
                  <a:pt x="2964" y="3634"/>
                </a:cubicBezTo>
                <a:close/>
                <a:moveTo>
                  <a:pt x="4284" y="3389"/>
                </a:moveTo>
                <a:lnTo>
                  <a:pt x="4284" y="3389"/>
                </a:lnTo>
                <a:cubicBezTo>
                  <a:pt x="4255" y="3709"/>
                  <a:pt x="4198" y="4021"/>
                  <a:pt x="4124" y="4340"/>
                </a:cubicBezTo>
                <a:cubicBezTo>
                  <a:pt x="3879" y="4578"/>
                  <a:pt x="3662" y="4841"/>
                  <a:pt x="3454" y="5106"/>
                </a:cubicBezTo>
                <a:cubicBezTo>
                  <a:pt x="3444" y="4963"/>
                  <a:pt x="3444" y="4832"/>
                  <a:pt x="3435" y="4700"/>
                </a:cubicBezTo>
                <a:cubicBezTo>
                  <a:pt x="3426" y="4540"/>
                  <a:pt x="3417" y="4370"/>
                  <a:pt x="3417" y="4209"/>
                </a:cubicBezTo>
                <a:cubicBezTo>
                  <a:pt x="3662" y="3878"/>
                  <a:pt x="3954" y="3616"/>
                  <a:pt x="4284" y="3389"/>
                </a:cubicBezTo>
                <a:close/>
                <a:moveTo>
                  <a:pt x="1368" y="4417"/>
                </a:moveTo>
                <a:cubicBezTo>
                  <a:pt x="1493" y="4718"/>
                  <a:pt x="1624" y="5020"/>
                  <a:pt x="1755" y="5314"/>
                </a:cubicBezTo>
                <a:cubicBezTo>
                  <a:pt x="1719" y="5380"/>
                  <a:pt x="1681" y="5454"/>
                  <a:pt x="1651" y="5520"/>
                </a:cubicBezTo>
                <a:cubicBezTo>
                  <a:pt x="1624" y="5606"/>
                  <a:pt x="1606" y="5728"/>
                  <a:pt x="1549" y="5776"/>
                </a:cubicBezTo>
                <a:cubicBezTo>
                  <a:pt x="1389" y="5529"/>
                  <a:pt x="1228" y="5285"/>
                  <a:pt x="1097" y="5031"/>
                </a:cubicBezTo>
                <a:cubicBezTo>
                  <a:pt x="1097" y="5031"/>
                  <a:pt x="1097" y="5020"/>
                  <a:pt x="1106" y="5020"/>
                </a:cubicBezTo>
                <a:cubicBezTo>
                  <a:pt x="1171" y="4814"/>
                  <a:pt x="1266" y="4614"/>
                  <a:pt x="1368" y="4417"/>
                </a:cubicBezTo>
                <a:close/>
                <a:moveTo>
                  <a:pt x="4907" y="5294"/>
                </a:moveTo>
                <a:cubicBezTo>
                  <a:pt x="4898" y="5314"/>
                  <a:pt x="4878" y="5332"/>
                  <a:pt x="4869" y="5350"/>
                </a:cubicBezTo>
                <a:cubicBezTo>
                  <a:pt x="4633" y="5454"/>
                  <a:pt x="4463" y="5642"/>
                  <a:pt x="4323" y="5851"/>
                </a:cubicBezTo>
                <a:cubicBezTo>
                  <a:pt x="4359" y="5755"/>
                  <a:pt x="4398" y="5663"/>
                  <a:pt x="4425" y="5558"/>
                </a:cubicBezTo>
                <a:cubicBezTo>
                  <a:pt x="4432" y="5553"/>
                  <a:pt x="4424" y="5543"/>
                  <a:pt x="4416" y="5541"/>
                </a:cubicBezTo>
                <a:lnTo>
                  <a:pt x="4416" y="5541"/>
                </a:lnTo>
                <a:cubicBezTo>
                  <a:pt x="4569" y="5441"/>
                  <a:pt x="4734" y="5365"/>
                  <a:pt x="4907" y="5294"/>
                </a:cubicBezTo>
                <a:close/>
                <a:moveTo>
                  <a:pt x="3134" y="4823"/>
                </a:moveTo>
                <a:cubicBezTo>
                  <a:pt x="3257" y="4906"/>
                  <a:pt x="3340" y="5011"/>
                  <a:pt x="3397" y="5133"/>
                </a:cubicBezTo>
                <a:cubicBezTo>
                  <a:pt x="3406" y="5398"/>
                  <a:pt x="3417" y="5672"/>
                  <a:pt x="3406" y="5937"/>
                </a:cubicBezTo>
                <a:cubicBezTo>
                  <a:pt x="3304" y="5568"/>
                  <a:pt x="3218" y="5189"/>
                  <a:pt x="3134" y="4823"/>
                </a:cubicBezTo>
                <a:close/>
                <a:moveTo>
                  <a:pt x="4851" y="5380"/>
                </a:moveTo>
                <a:lnTo>
                  <a:pt x="4851" y="5380"/>
                </a:lnTo>
                <a:cubicBezTo>
                  <a:pt x="4765" y="5549"/>
                  <a:pt x="4690" y="5719"/>
                  <a:pt x="4624" y="5898"/>
                </a:cubicBezTo>
                <a:cubicBezTo>
                  <a:pt x="4604" y="5897"/>
                  <a:pt x="4585" y="5896"/>
                  <a:pt x="4566" y="5896"/>
                </a:cubicBezTo>
                <a:cubicBezTo>
                  <a:pt x="4477" y="5896"/>
                  <a:pt x="4398" y="5912"/>
                  <a:pt x="4312" y="5937"/>
                </a:cubicBezTo>
                <a:cubicBezTo>
                  <a:pt x="4454" y="5710"/>
                  <a:pt x="4615" y="5502"/>
                  <a:pt x="4851" y="5380"/>
                </a:cubicBezTo>
                <a:close/>
                <a:moveTo>
                  <a:pt x="4106" y="4397"/>
                </a:moveTo>
                <a:cubicBezTo>
                  <a:pt x="3954" y="4983"/>
                  <a:pt x="3728" y="5549"/>
                  <a:pt x="3463" y="6077"/>
                </a:cubicBezTo>
                <a:cubicBezTo>
                  <a:pt x="3474" y="5776"/>
                  <a:pt x="3463" y="5484"/>
                  <a:pt x="3454" y="5180"/>
                </a:cubicBezTo>
                <a:cubicBezTo>
                  <a:pt x="3671" y="4918"/>
                  <a:pt x="3888" y="4653"/>
                  <a:pt x="4106" y="4397"/>
                </a:cubicBezTo>
                <a:close/>
                <a:moveTo>
                  <a:pt x="4606" y="5916"/>
                </a:moveTo>
                <a:cubicBezTo>
                  <a:pt x="4568" y="6011"/>
                  <a:pt x="4529" y="6106"/>
                  <a:pt x="4493" y="6199"/>
                </a:cubicBezTo>
                <a:cubicBezTo>
                  <a:pt x="4493" y="6199"/>
                  <a:pt x="4493" y="6190"/>
                  <a:pt x="4481" y="6190"/>
                </a:cubicBezTo>
                <a:cubicBezTo>
                  <a:pt x="4350" y="6220"/>
                  <a:pt x="4219" y="6256"/>
                  <a:pt x="4106" y="6322"/>
                </a:cubicBezTo>
                <a:cubicBezTo>
                  <a:pt x="4171" y="6208"/>
                  <a:pt x="4228" y="6095"/>
                  <a:pt x="4294" y="5982"/>
                </a:cubicBezTo>
                <a:cubicBezTo>
                  <a:pt x="4398" y="5937"/>
                  <a:pt x="4502" y="5916"/>
                  <a:pt x="4606" y="5916"/>
                </a:cubicBezTo>
                <a:close/>
                <a:moveTo>
                  <a:pt x="4407" y="5547"/>
                </a:moveTo>
                <a:cubicBezTo>
                  <a:pt x="4407" y="5548"/>
                  <a:pt x="4407" y="5549"/>
                  <a:pt x="4407" y="5549"/>
                </a:cubicBezTo>
                <a:cubicBezTo>
                  <a:pt x="4350" y="5690"/>
                  <a:pt x="4303" y="5832"/>
                  <a:pt x="4255" y="5973"/>
                </a:cubicBezTo>
                <a:cubicBezTo>
                  <a:pt x="4219" y="6020"/>
                  <a:pt x="4189" y="6077"/>
                  <a:pt x="4162" y="6134"/>
                </a:cubicBezTo>
                <a:cubicBezTo>
                  <a:pt x="4124" y="6208"/>
                  <a:pt x="4076" y="6294"/>
                  <a:pt x="4040" y="6369"/>
                </a:cubicBezTo>
                <a:cubicBezTo>
                  <a:pt x="4029" y="6369"/>
                  <a:pt x="4020" y="6378"/>
                  <a:pt x="4011" y="6378"/>
                </a:cubicBezTo>
                <a:cubicBezTo>
                  <a:pt x="4049" y="6256"/>
                  <a:pt x="4049" y="6115"/>
                  <a:pt x="3992" y="5993"/>
                </a:cubicBezTo>
                <a:cubicBezTo>
                  <a:pt x="3992" y="5993"/>
                  <a:pt x="3992" y="5982"/>
                  <a:pt x="3983" y="5982"/>
                </a:cubicBezTo>
                <a:cubicBezTo>
                  <a:pt x="4067" y="5842"/>
                  <a:pt x="4180" y="5710"/>
                  <a:pt x="4323" y="5606"/>
                </a:cubicBezTo>
                <a:cubicBezTo>
                  <a:pt x="4351" y="5585"/>
                  <a:pt x="4379" y="5566"/>
                  <a:pt x="4407" y="5547"/>
                </a:cubicBezTo>
                <a:close/>
                <a:moveTo>
                  <a:pt x="1776" y="5350"/>
                </a:moveTo>
                <a:cubicBezTo>
                  <a:pt x="1850" y="5549"/>
                  <a:pt x="1934" y="5746"/>
                  <a:pt x="2011" y="5937"/>
                </a:cubicBezTo>
                <a:cubicBezTo>
                  <a:pt x="2038" y="6020"/>
                  <a:pt x="2077" y="6106"/>
                  <a:pt x="2104" y="6190"/>
                </a:cubicBezTo>
                <a:cubicBezTo>
                  <a:pt x="2077" y="6265"/>
                  <a:pt x="2047" y="6333"/>
                  <a:pt x="2029" y="6408"/>
                </a:cubicBezTo>
                <a:cubicBezTo>
                  <a:pt x="2020" y="6446"/>
                  <a:pt x="2011" y="6521"/>
                  <a:pt x="1973" y="6539"/>
                </a:cubicBezTo>
                <a:cubicBezTo>
                  <a:pt x="1860" y="6312"/>
                  <a:pt x="1737" y="6095"/>
                  <a:pt x="1615" y="5880"/>
                </a:cubicBezTo>
                <a:cubicBezTo>
                  <a:pt x="1606" y="5869"/>
                  <a:pt x="1606" y="5860"/>
                  <a:pt x="1595" y="5851"/>
                </a:cubicBezTo>
                <a:lnTo>
                  <a:pt x="1595" y="5842"/>
                </a:lnTo>
                <a:cubicBezTo>
                  <a:pt x="1633" y="5672"/>
                  <a:pt x="1690" y="5511"/>
                  <a:pt x="1776" y="5350"/>
                </a:cubicBezTo>
                <a:close/>
                <a:moveTo>
                  <a:pt x="3963" y="6020"/>
                </a:moveTo>
                <a:cubicBezTo>
                  <a:pt x="4011" y="6152"/>
                  <a:pt x="4011" y="6294"/>
                  <a:pt x="3963" y="6426"/>
                </a:cubicBezTo>
                <a:cubicBezTo>
                  <a:pt x="3956" y="6433"/>
                  <a:pt x="3967" y="6448"/>
                  <a:pt x="3982" y="6448"/>
                </a:cubicBezTo>
                <a:cubicBezTo>
                  <a:pt x="3985" y="6448"/>
                  <a:pt x="3989" y="6448"/>
                  <a:pt x="3992" y="6446"/>
                </a:cubicBezTo>
                <a:lnTo>
                  <a:pt x="3992" y="6446"/>
                </a:lnTo>
                <a:cubicBezTo>
                  <a:pt x="3927" y="6568"/>
                  <a:pt x="3841" y="6691"/>
                  <a:pt x="3757" y="6804"/>
                </a:cubicBezTo>
                <a:cubicBezTo>
                  <a:pt x="3757" y="6813"/>
                  <a:pt x="3757" y="6813"/>
                  <a:pt x="3746" y="6813"/>
                </a:cubicBezTo>
                <a:cubicBezTo>
                  <a:pt x="3766" y="6729"/>
                  <a:pt x="3757" y="6643"/>
                  <a:pt x="3728" y="6559"/>
                </a:cubicBezTo>
                <a:cubicBezTo>
                  <a:pt x="3784" y="6426"/>
                  <a:pt x="3832" y="6303"/>
                  <a:pt x="3888" y="6181"/>
                </a:cubicBezTo>
                <a:cubicBezTo>
                  <a:pt x="3915" y="6125"/>
                  <a:pt x="3936" y="6068"/>
                  <a:pt x="3963" y="6020"/>
                </a:cubicBezTo>
                <a:close/>
                <a:moveTo>
                  <a:pt x="4493" y="6199"/>
                </a:moveTo>
                <a:lnTo>
                  <a:pt x="4493" y="6199"/>
                </a:lnTo>
                <a:cubicBezTo>
                  <a:pt x="4454" y="6294"/>
                  <a:pt x="4407" y="6378"/>
                  <a:pt x="4359" y="6464"/>
                </a:cubicBezTo>
                <a:cubicBezTo>
                  <a:pt x="4284" y="6605"/>
                  <a:pt x="4198" y="6729"/>
                  <a:pt x="4097" y="6831"/>
                </a:cubicBezTo>
                <a:cubicBezTo>
                  <a:pt x="3963" y="6842"/>
                  <a:pt x="3841" y="6869"/>
                  <a:pt x="3728" y="6926"/>
                </a:cubicBezTo>
                <a:cubicBezTo>
                  <a:pt x="3850" y="6756"/>
                  <a:pt x="3963" y="6586"/>
                  <a:pt x="4067" y="6408"/>
                </a:cubicBezTo>
                <a:cubicBezTo>
                  <a:pt x="4067" y="6399"/>
                  <a:pt x="4067" y="6389"/>
                  <a:pt x="4076" y="6389"/>
                </a:cubicBezTo>
                <a:cubicBezTo>
                  <a:pt x="4198" y="6303"/>
                  <a:pt x="4341" y="6247"/>
                  <a:pt x="4481" y="6208"/>
                </a:cubicBezTo>
                <a:lnTo>
                  <a:pt x="4493" y="6199"/>
                </a:lnTo>
                <a:close/>
                <a:moveTo>
                  <a:pt x="3709" y="6596"/>
                </a:moveTo>
                <a:cubicBezTo>
                  <a:pt x="3728" y="6691"/>
                  <a:pt x="3728" y="6774"/>
                  <a:pt x="3709" y="6869"/>
                </a:cubicBezTo>
                <a:cubicBezTo>
                  <a:pt x="3623" y="6983"/>
                  <a:pt x="3531" y="7096"/>
                  <a:pt x="3444" y="7200"/>
                </a:cubicBezTo>
                <a:cubicBezTo>
                  <a:pt x="3540" y="7001"/>
                  <a:pt x="3623" y="6795"/>
                  <a:pt x="3709" y="6596"/>
                </a:cubicBezTo>
                <a:close/>
                <a:moveTo>
                  <a:pt x="4058" y="6869"/>
                </a:moveTo>
                <a:lnTo>
                  <a:pt x="4058" y="6869"/>
                </a:lnTo>
                <a:cubicBezTo>
                  <a:pt x="3992" y="6935"/>
                  <a:pt x="3915" y="6983"/>
                  <a:pt x="3841" y="7039"/>
                </a:cubicBezTo>
                <a:cubicBezTo>
                  <a:pt x="3709" y="7125"/>
                  <a:pt x="3576" y="7191"/>
                  <a:pt x="3444" y="7284"/>
                </a:cubicBezTo>
                <a:cubicBezTo>
                  <a:pt x="3531" y="7182"/>
                  <a:pt x="3614" y="7078"/>
                  <a:pt x="3689" y="6974"/>
                </a:cubicBezTo>
                <a:cubicBezTo>
                  <a:pt x="3697" y="6974"/>
                  <a:pt x="3699" y="6978"/>
                  <a:pt x="3703" y="6978"/>
                </a:cubicBezTo>
                <a:cubicBezTo>
                  <a:pt x="3704" y="6978"/>
                  <a:pt x="3706" y="6977"/>
                  <a:pt x="3709" y="6974"/>
                </a:cubicBezTo>
                <a:cubicBezTo>
                  <a:pt x="3823" y="6917"/>
                  <a:pt x="3936" y="6879"/>
                  <a:pt x="4058" y="6869"/>
                </a:cubicBezTo>
                <a:close/>
                <a:moveTo>
                  <a:pt x="331" y="3756"/>
                </a:moveTo>
                <a:cubicBezTo>
                  <a:pt x="501" y="3869"/>
                  <a:pt x="644" y="4012"/>
                  <a:pt x="746" y="4182"/>
                </a:cubicBezTo>
                <a:lnTo>
                  <a:pt x="757" y="4191"/>
                </a:lnTo>
                <a:cubicBezTo>
                  <a:pt x="757" y="4209"/>
                  <a:pt x="757" y="4227"/>
                  <a:pt x="766" y="4248"/>
                </a:cubicBezTo>
                <a:cubicBezTo>
                  <a:pt x="802" y="4492"/>
                  <a:pt x="888" y="4718"/>
                  <a:pt x="992" y="4945"/>
                </a:cubicBezTo>
                <a:cubicBezTo>
                  <a:pt x="972" y="4936"/>
                  <a:pt x="954" y="4918"/>
                  <a:pt x="936" y="4906"/>
                </a:cubicBezTo>
                <a:cubicBezTo>
                  <a:pt x="746" y="4832"/>
                  <a:pt x="558" y="4793"/>
                  <a:pt x="349" y="4784"/>
                </a:cubicBezTo>
                <a:cubicBezTo>
                  <a:pt x="322" y="4784"/>
                  <a:pt x="331" y="4832"/>
                  <a:pt x="361" y="4832"/>
                </a:cubicBezTo>
                <a:cubicBezTo>
                  <a:pt x="596" y="4832"/>
                  <a:pt x="823" y="4897"/>
                  <a:pt x="1029" y="5002"/>
                </a:cubicBezTo>
                <a:cubicBezTo>
                  <a:pt x="1133" y="5210"/>
                  <a:pt x="1246" y="5407"/>
                  <a:pt x="1380" y="5606"/>
                </a:cubicBezTo>
                <a:cubicBezTo>
                  <a:pt x="1416" y="5672"/>
                  <a:pt x="1454" y="5728"/>
                  <a:pt x="1493" y="5794"/>
                </a:cubicBezTo>
                <a:cubicBezTo>
                  <a:pt x="1380" y="5794"/>
                  <a:pt x="1237" y="5746"/>
                  <a:pt x="1124" y="5737"/>
                </a:cubicBezTo>
                <a:cubicBezTo>
                  <a:pt x="1088" y="5735"/>
                  <a:pt x="1053" y="5734"/>
                  <a:pt x="1018" y="5734"/>
                </a:cubicBezTo>
                <a:cubicBezTo>
                  <a:pt x="935" y="5734"/>
                  <a:pt x="855" y="5740"/>
                  <a:pt x="775" y="5746"/>
                </a:cubicBezTo>
                <a:cubicBezTo>
                  <a:pt x="746" y="5746"/>
                  <a:pt x="746" y="5794"/>
                  <a:pt x="775" y="5794"/>
                </a:cubicBezTo>
                <a:cubicBezTo>
                  <a:pt x="848" y="5789"/>
                  <a:pt x="921" y="5786"/>
                  <a:pt x="995" y="5786"/>
                </a:cubicBezTo>
                <a:cubicBezTo>
                  <a:pt x="1175" y="5786"/>
                  <a:pt x="1355" y="5804"/>
                  <a:pt x="1529" y="5851"/>
                </a:cubicBezTo>
                <a:cubicBezTo>
                  <a:pt x="1663" y="6068"/>
                  <a:pt x="1785" y="6294"/>
                  <a:pt x="1898" y="6530"/>
                </a:cubicBezTo>
                <a:cubicBezTo>
                  <a:pt x="1878" y="6521"/>
                  <a:pt x="1850" y="6512"/>
                  <a:pt x="1841" y="6503"/>
                </a:cubicBezTo>
                <a:cubicBezTo>
                  <a:pt x="1704" y="6464"/>
                  <a:pt x="1563" y="6442"/>
                  <a:pt x="1417" y="6442"/>
                </a:cubicBezTo>
                <a:cubicBezTo>
                  <a:pt x="1352" y="6442"/>
                  <a:pt x="1286" y="6446"/>
                  <a:pt x="1219" y="6455"/>
                </a:cubicBezTo>
                <a:cubicBezTo>
                  <a:pt x="1192" y="6455"/>
                  <a:pt x="1197" y="6493"/>
                  <a:pt x="1219" y="6493"/>
                </a:cubicBezTo>
                <a:cubicBezTo>
                  <a:pt x="1222" y="6493"/>
                  <a:pt x="1225" y="6493"/>
                  <a:pt x="1228" y="6491"/>
                </a:cubicBezTo>
                <a:cubicBezTo>
                  <a:pt x="1281" y="6487"/>
                  <a:pt x="1335" y="6485"/>
                  <a:pt x="1388" y="6485"/>
                </a:cubicBezTo>
                <a:cubicBezTo>
                  <a:pt x="1570" y="6485"/>
                  <a:pt x="1750" y="6511"/>
                  <a:pt x="1925" y="6577"/>
                </a:cubicBezTo>
                <a:cubicBezTo>
                  <a:pt x="2002" y="6747"/>
                  <a:pt x="2077" y="6917"/>
                  <a:pt x="2134" y="7096"/>
                </a:cubicBezTo>
                <a:cubicBezTo>
                  <a:pt x="2161" y="7171"/>
                  <a:pt x="2181" y="7257"/>
                  <a:pt x="2208" y="7340"/>
                </a:cubicBezTo>
                <a:cubicBezTo>
                  <a:pt x="2089" y="7321"/>
                  <a:pt x="1992" y="7301"/>
                  <a:pt x="1887" y="7301"/>
                </a:cubicBezTo>
                <a:cubicBezTo>
                  <a:pt x="1842" y="7301"/>
                  <a:pt x="1796" y="7305"/>
                  <a:pt x="1746" y="7313"/>
                </a:cubicBezTo>
                <a:cubicBezTo>
                  <a:pt x="1463" y="6879"/>
                  <a:pt x="1133" y="6464"/>
                  <a:pt x="859" y="6020"/>
                </a:cubicBezTo>
                <a:cubicBezTo>
                  <a:pt x="549" y="5520"/>
                  <a:pt x="293" y="4974"/>
                  <a:pt x="275" y="4370"/>
                </a:cubicBezTo>
                <a:cubicBezTo>
                  <a:pt x="266" y="4161"/>
                  <a:pt x="284" y="3955"/>
                  <a:pt x="331" y="3756"/>
                </a:cubicBezTo>
                <a:close/>
                <a:moveTo>
                  <a:pt x="2124" y="6247"/>
                </a:moveTo>
                <a:cubicBezTo>
                  <a:pt x="2217" y="6512"/>
                  <a:pt x="2303" y="6795"/>
                  <a:pt x="2369" y="7078"/>
                </a:cubicBezTo>
                <a:cubicBezTo>
                  <a:pt x="2351" y="7114"/>
                  <a:pt x="2342" y="7152"/>
                  <a:pt x="2321" y="7200"/>
                </a:cubicBezTo>
                <a:cubicBezTo>
                  <a:pt x="2321" y="7218"/>
                  <a:pt x="2303" y="7331"/>
                  <a:pt x="2285" y="7340"/>
                </a:cubicBezTo>
                <a:lnTo>
                  <a:pt x="2274" y="7352"/>
                </a:lnTo>
                <a:cubicBezTo>
                  <a:pt x="2199" y="7096"/>
                  <a:pt x="2104" y="6851"/>
                  <a:pt x="2002" y="6605"/>
                </a:cubicBezTo>
                <a:cubicBezTo>
                  <a:pt x="2011" y="6605"/>
                  <a:pt x="2020" y="6605"/>
                  <a:pt x="2020" y="6586"/>
                </a:cubicBezTo>
                <a:cubicBezTo>
                  <a:pt x="2047" y="6473"/>
                  <a:pt x="2086" y="6360"/>
                  <a:pt x="2124" y="6247"/>
                </a:cubicBezTo>
                <a:close/>
                <a:moveTo>
                  <a:pt x="1930" y="7337"/>
                </a:moveTo>
                <a:cubicBezTo>
                  <a:pt x="2028" y="7337"/>
                  <a:pt x="2125" y="7354"/>
                  <a:pt x="2217" y="7379"/>
                </a:cubicBezTo>
                <a:cubicBezTo>
                  <a:pt x="2265" y="7567"/>
                  <a:pt x="2303" y="7766"/>
                  <a:pt x="2342" y="7954"/>
                </a:cubicBezTo>
                <a:cubicBezTo>
                  <a:pt x="2256" y="7888"/>
                  <a:pt x="2172" y="7850"/>
                  <a:pt x="2068" y="7841"/>
                </a:cubicBezTo>
                <a:cubicBezTo>
                  <a:pt x="1973" y="7671"/>
                  <a:pt x="1878" y="7510"/>
                  <a:pt x="1776" y="7352"/>
                </a:cubicBezTo>
                <a:cubicBezTo>
                  <a:pt x="1827" y="7342"/>
                  <a:pt x="1879" y="7337"/>
                  <a:pt x="1930" y="7337"/>
                </a:cubicBezTo>
                <a:close/>
                <a:moveTo>
                  <a:pt x="2378" y="7143"/>
                </a:moveTo>
                <a:cubicBezTo>
                  <a:pt x="2407" y="7239"/>
                  <a:pt x="2417" y="7340"/>
                  <a:pt x="2435" y="7445"/>
                </a:cubicBezTo>
                <a:cubicBezTo>
                  <a:pt x="2473" y="7691"/>
                  <a:pt x="2491" y="7945"/>
                  <a:pt x="2482" y="8201"/>
                </a:cubicBezTo>
                <a:cubicBezTo>
                  <a:pt x="2482" y="8228"/>
                  <a:pt x="2482" y="8303"/>
                  <a:pt x="2473" y="8398"/>
                </a:cubicBezTo>
                <a:cubicBezTo>
                  <a:pt x="2455" y="8067"/>
                  <a:pt x="2387" y="7737"/>
                  <a:pt x="2294" y="7408"/>
                </a:cubicBezTo>
                <a:cubicBezTo>
                  <a:pt x="2303" y="7408"/>
                  <a:pt x="2312" y="7408"/>
                  <a:pt x="2312" y="7397"/>
                </a:cubicBezTo>
                <a:cubicBezTo>
                  <a:pt x="2330" y="7304"/>
                  <a:pt x="2360" y="7227"/>
                  <a:pt x="2378" y="7143"/>
                </a:cubicBezTo>
                <a:close/>
                <a:moveTo>
                  <a:pt x="2077" y="7861"/>
                </a:moveTo>
                <a:lnTo>
                  <a:pt x="2077" y="7861"/>
                </a:lnTo>
                <a:cubicBezTo>
                  <a:pt x="2181" y="7879"/>
                  <a:pt x="2265" y="7927"/>
                  <a:pt x="2342" y="8002"/>
                </a:cubicBezTo>
                <a:cubicBezTo>
                  <a:pt x="2378" y="8228"/>
                  <a:pt x="2407" y="8463"/>
                  <a:pt x="2435" y="8710"/>
                </a:cubicBezTo>
                <a:cubicBezTo>
                  <a:pt x="2426" y="8719"/>
                  <a:pt x="2426" y="8728"/>
                  <a:pt x="2426" y="8737"/>
                </a:cubicBezTo>
                <a:cubicBezTo>
                  <a:pt x="2351" y="8427"/>
                  <a:pt x="2229" y="8144"/>
                  <a:pt x="2077" y="7861"/>
                </a:cubicBezTo>
                <a:close/>
                <a:moveTo>
                  <a:pt x="3980" y="0"/>
                </a:moveTo>
                <a:cubicBezTo>
                  <a:pt x="3978" y="0"/>
                  <a:pt x="3975" y="1"/>
                  <a:pt x="3972" y="2"/>
                </a:cubicBezTo>
                <a:cubicBezTo>
                  <a:pt x="3963" y="20"/>
                  <a:pt x="3945" y="29"/>
                  <a:pt x="3927" y="50"/>
                </a:cubicBezTo>
                <a:cubicBezTo>
                  <a:pt x="3931" y="44"/>
                  <a:pt x="3928" y="41"/>
                  <a:pt x="3924" y="41"/>
                </a:cubicBezTo>
                <a:cubicBezTo>
                  <a:pt x="3921" y="41"/>
                  <a:pt x="3915" y="44"/>
                  <a:pt x="3915" y="50"/>
                </a:cubicBezTo>
                <a:cubicBezTo>
                  <a:pt x="3906" y="59"/>
                  <a:pt x="3906" y="68"/>
                  <a:pt x="3906" y="77"/>
                </a:cubicBezTo>
                <a:cubicBezTo>
                  <a:pt x="3576" y="407"/>
                  <a:pt x="3340" y="878"/>
                  <a:pt x="3191" y="1304"/>
                </a:cubicBezTo>
                <a:cubicBezTo>
                  <a:pt x="3001" y="1813"/>
                  <a:pt x="2908" y="2341"/>
                  <a:pt x="2887" y="2880"/>
                </a:cubicBezTo>
                <a:cubicBezTo>
                  <a:pt x="2878" y="3095"/>
                  <a:pt x="2878" y="3312"/>
                  <a:pt x="2897" y="3530"/>
                </a:cubicBezTo>
                <a:cubicBezTo>
                  <a:pt x="2887" y="3539"/>
                  <a:pt x="2887" y="3539"/>
                  <a:pt x="2897" y="3548"/>
                </a:cubicBezTo>
                <a:cubicBezTo>
                  <a:pt x="2944" y="4408"/>
                  <a:pt x="3152" y="5257"/>
                  <a:pt x="3388" y="6086"/>
                </a:cubicBezTo>
                <a:cubicBezTo>
                  <a:pt x="3397" y="6095"/>
                  <a:pt x="3397" y="6095"/>
                  <a:pt x="3406" y="6095"/>
                </a:cubicBezTo>
                <a:cubicBezTo>
                  <a:pt x="3379" y="6765"/>
                  <a:pt x="3275" y="7417"/>
                  <a:pt x="2974" y="8020"/>
                </a:cubicBezTo>
                <a:cubicBezTo>
                  <a:pt x="2840" y="8303"/>
                  <a:pt x="2661" y="8550"/>
                  <a:pt x="2473" y="8776"/>
                </a:cubicBezTo>
                <a:cubicBezTo>
                  <a:pt x="2530" y="8511"/>
                  <a:pt x="2539" y="8153"/>
                  <a:pt x="2539" y="8076"/>
                </a:cubicBezTo>
                <a:cubicBezTo>
                  <a:pt x="2539" y="7728"/>
                  <a:pt x="2491" y="7379"/>
                  <a:pt x="2417" y="7048"/>
                </a:cubicBezTo>
                <a:cubicBezTo>
                  <a:pt x="2426" y="7021"/>
                  <a:pt x="2426" y="7001"/>
                  <a:pt x="2435" y="6983"/>
                </a:cubicBezTo>
                <a:cubicBezTo>
                  <a:pt x="2440" y="6971"/>
                  <a:pt x="2432" y="6964"/>
                  <a:pt x="2425" y="6964"/>
                </a:cubicBezTo>
                <a:cubicBezTo>
                  <a:pt x="2420" y="6964"/>
                  <a:pt x="2417" y="6967"/>
                  <a:pt x="2417" y="6974"/>
                </a:cubicBezTo>
                <a:cubicBezTo>
                  <a:pt x="2407" y="6974"/>
                  <a:pt x="2407" y="6983"/>
                  <a:pt x="2398" y="6992"/>
                </a:cubicBezTo>
                <a:cubicBezTo>
                  <a:pt x="2360" y="6813"/>
                  <a:pt x="2312" y="6634"/>
                  <a:pt x="2256" y="6455"/>
                </a:cubicBezTo>
                <a:cubicBezTo>
                  <a:pt x="2217" y="6351"/>
                  <a:pt x="2190" y="6256"/>
                  <a:pt x="2152" y="6163"/>
                </a:cubicBezTo>
                <a:cubicBezTo>
                  <a:pt x="2152" y="6143"/>
                  <a:pt x="2161" y="6134"/>
                  <a:pt x="2161" y="6125"/>
                </a:cubicBezTo>
                <a:cubicBezTo>
                  <a:pt x="2168" y="6113"/>
                  <a:pt x="2159" y="6105"/>
                  <a:pt x="2149" y="6105"/>
                </a:cubicBezTo>
                <a:cubicBezTo>
                  <a:pt x="2143" y="6105"/>
                  <a:pt x="2137" y="6108"/>
                  <a:pt x="2134" y="6115"/>
                </a:cubicBezTo>
                <a:cubicBezTo>
                  <a:pt x="2029" y="5832"/>
                  <a:pt x="1916" y="5558"/>
                  <a:pt x="1803" y="5294"/>
                </a:cubicBezTo>
                <a:cubicBezTo>
                  <a:pt x="1812" y="5275"/>
                  <a:pt x="1812" y="5266"/>
                  <a:pt x="1821" y="5246"/>
                </a:cubicBezTo>
                <a:cubicBezTo>
                  <a:pt x="1829" y="5240"/>
                  <a:pt x="1821" y="5233"/>
                  <a:pt x="1813" y="5233"/>
                </a:cubicBezTo>
                <a:cubicBezTo>
                  <a:pt x="1809" y="5233"/>
                  <a:pt x="1806" y="5234"/>
                  <a:pt x="1803" y="5237"/>
                </a:cubicBezTo>
                <a:cubicBezTo>
                  <a:pt x="1803" y="5246"/>
                  <a:pt x="1794" y="5257"/>
                  <a:pt x="1794" y="5257"/>
                </a:cubicBezTo>
                <a:cubicBezTo>
                  <a:pt x="1558" y="4709"/>
                  <a:pt x="1312" y="4171"/>
                  <a:pt x="1124" y="3604"/>
                </a:cubicBezTo>
                <a:lnTo>
                  <a:pt x="1133" y="3586"/>
                </a:lnTo>
                <a:cubicBezTo>
                  <a:pt x="1139" y="3580"/>
                  <a:pt x="1132" y="3574"/>
                  <a:pt x="1124" y="3574"/>
                </a:cubicBezTo>
                <a:cubicBezTo>
                  <a:pt x="1121" y="3574"/>
                  <a:pt x="1117" y="3575"/>
                  <a:pt x="1115" y="3577"/>
                </a:cubicBezTo>
                <a:cubicBezTo>
                  <a:pt x="1040" y="3342"/>
                  <a:pt x="983" y="3115"/>
                  <a:pt x="936" y="2880"/>
                </a:cubicBezTo>
                <a:lnTo>
                  <a:pt x="936" y="2869"/>
                </a:lnTo>
                <a:cubicBezTo>
                  <a:pt x="936" y="2860"/>
                  <a:pt x="936" y="2851"/>
                  <a:pt x="927" y="2851"/>
                </a:cubicBezTo>
                <a:lnTo>
                  <a:pt x="927" y="2812"/>
                </a:lnTo>
                <a:cubicBezTo>
                  <a:pt x="918" y="2799"/>
                  <a:pt x="906" y="2790"/>
                  <a:pt x="894" y="2790"/>
                </a:cubicBezTo>
                <a:cubicBezTo>
                  <a:pt x="889" y="2790"/>
                  <a:pt x="884" y="2791"/>
                  <a:pt x="879" y="2794"/>
                </a:cubicBezTo>
                <a:cubicBezTo>
                  <a:pt x="1" y="3482"/>
                  <a:pt x="123" y="4728"/>
                  <a:pt x="576" y="5624"/>
                </a:cubicBezTo>
                <a:cubicBezTo>
                  <a:pt x="1133" y="6729"/>
                  <a:pt x="2134" y="7605"/>
                  <a:pt x="2398" y="8860"/>
                </a:cubicBezTo>
                <a:cubicBezTo>
                  <a:pt x="2398" y="8860"/>
                  <a:pt x="2387" y="8860"/>
                  <a:pt x="2387" y="8869"/>
                </a:cubicBezTo>
                <a:cubicBezTo>
                  <a:pt x="2342" y="8925"/>
                  <a:pt x="2285" y="8973"/>
                  <a:pt x="2238" y="9030"/>
                </a:cubicBezTo>
                <a:lnTo>
                  <a:pt x="2229" y="9030"/>
                </a:lnTo>
                <a:cubicBezTo>
                  <a:pt x="2225" y="9028"/>
                  <a:pt x="2221" y="9027"/>
                  <a:pt x="2218" y="9027"/>
                </a:cubicBezTo>
                <a:cubicBezTo>
                  <a:pt x="2206" y="9027"/>
                  <a:pt x="2203" y="9041"/>
                  <a:pt x="2217" y="9050"/>
                </a:cubicBezTo>
                <a:cubicBezTo>
                  <a:pt x="1869" y="9399"/>
                  <a:pt x="1463" y="9709"/>
                  <a:pt x="1076" y="10012"/>
                </a:cubicBezTo>
                <a:cubicBezTo>
                  <a:pt x="1062" y="10027"/>
                  <a:pt x="1070" y="10054"/>
                  <a:pt x="1089" y="10054"/>
                </a:cubicBezTo>
                <a:cubicBezTo>
                  <a:pt x="1094" y="10054"/>
                  <a:pt x="1100" y="10052"/>
                  <a:pt x="1106" y="10048"/>
                </a:cubicBezTo>
                <a:cubicBezTo>
                  <a:pt x="1520" y="9756"/>
                  <a:pt x="1934" y="9435"/>
                  <a:pt x="2294" y="9068"/>
                </a:cubicBezTo>
                <a:cubicBezTo>
                  <a:pt x="2351" y="9059"/>
                  <a:pt x="2387" y="9002"/>
                  <a:pt x="2417" y="8937"/>
                </a:cubicBezTo>
                <a:cubicBezTo>
                  <a:pt x="2426" y="8925"/>
                  <a:pt x="2426" y="8925"/>
                  <a:pt x="2435" y="8916"/>
                </a:cubicBezTo>
                <a:cubicBezTo>
                  <a:pt x="2444" y="8916"/>
                  <a:pt x="2455" y="8907"/>
                  <a:pt x="2455" y="8889"/>
                </a:cubicBezTo>
                <a:cubicBezTo>
                  <a:pt x="2586" y="8746"/>
                  <a:pt x="2709" y="8586"/>
                  <a:pt x="2822" y="8416"/>
                </a:cubicBezTo>
                <a:cubicBezTo>
                  <a:pt x="3010" y="8124"/>
                  <a:pt x="3152" y="7814"/>
                  <a:pt x="3257" y="7483"/>
                </a:cubicBezTo>
                <a:cubicBezTo>
                  <a:pt x="3261" y="7483"/>
                  <a:pt x="3266" y="7485"/>
                  <a:pt x="3270" y="7485"/>
                </a:cubicBezTo>
                <a:cubicBezTo>
                  <a:pt x="3275" y="7485"/>
                  <a:pt x="3279" y="7483"/>
                  <a:pt x="3284" y="7474"/>
                </a:cubicBezTo>
                <a:cubicBezTo>
                  <a:pt x="3304" y="7465"/>
                  <a:pt x="3322" y="7445"/>
                  <a:pt x="3331" y="7436"/>
                </a:cubicBezTo>
                <a:cubicBezTo>
                  <a:pt x="3340" y="7436"/>
                  <a:pt x="3340" y="7436"/>
                  <a:pt x="3340" y="7426"/>
                </a:cubicBezTo>
                <a:lnTo>
                  <a:pt x="3349" y="7426"/>
                </a:lnTo>
                <a:cubicBezTo>
                  <a:pt x="3531" y="7266"/>
                  <a:pt x="3757" y="7162"/>
                  <a:pt x="3954" y="7021"/>
                </a:cubicBezTo>
                <a:cubicBezTo>
                  <a:pt x="4115" y="6908"/>
                  <a:pt x="4246" y="6756"/>
                  <a:pt x="4350" y="6586"/>
                </a:cubicBezTo>
                <a:cubicBezTo>
                  <a:pt x="4606" y="6172"/>
                  <a:pt x="4708" y="5672"/>
                  <a:pt x="4991" y="5257"/>
                </a:cubicBezTo>
                <a:cubicBezTo>
                  <a:pt x="5001" y="5240"/>
                  <a:pt x="4994" y="5217"/>
                  <a:pt x="4974" y="5217"/>
                </a:cubicBezTo>
                <a:cubicBezTo>
                  <a:pt x="4971" y="5217"/>
                  <a:pt x="4967" y="5218"/>
                  <a:pt x="4964" y="5219"/>
                </a:cubicBezTo>
                <a:cubicBezTo>
                  <a:pt x="4558" y="5380"/>
                  <a:pt x="4142" y="5568"/>
                  <a:pt x="3927" y="5964"/>
                </a:cubicBezTo>
                <a:cubicBezTo>
                  <a:pt x="3841" y="6134"/>
                  <a:pt x="3757" y="6303"/>
                  <a:pt x="3680" y="6482"/>
                </a:cubicBezTo>
                <a:lnTo>
                  <a:pt x="3680" y="6491"/>
                </a:lnTo>
                <a:cubicBezTo>
                  <a:pt x="3558" y="6765"/>
                  <a:pt x="3454" y="7048"/>
                  <a:pt x="3349" y="7331"/>
                </a:cubicBezTo>
                <a:cubicBezTo>
                  <a:pt x="3331" y="7352"/>
                  <a:pt x="3313" y="7370"/>
                  <a:pt x="3293" y="7397"/>
                </a:cubicBezTo>
                <a:cubicBezTo>
                  <a:pt x="3284" y="7408"/>
                  <a:pt x="3275" y="7417"/>
                  <a:pt x="3266" y="7426"/>
                </a:cubicBezTo>
                <a:cubicBezTo>
                  <a:pt x="3340" y="7162"/>
                  <a:pt x="3397" y="6899"/>
                  <a:pt x="3426" y="6634"/>
                </a:cubicBezTo>
                <a:cubicBezTo>
                  <a:pt x="3435" y="6473"/>
                  <a:pt x="3454" y="6322"/>
                  <a:pt x="3454" y="6172"/>
                </a:cubicBezTo>
                <a:cubicBezTo>
                  <a:pt x="3463" y="6172"/>
                  <a:pt x="3483" y="6163"/>
                  <a:pt x="3483" y="6152"/>
                </a:cubicBezTo>
                <a:cubicBezTo>
                  <a:pt x="3936" y="5303"/>
                  <a:pt x="4266" y="4322"/>
                  <a:pt x="4341" y="3351"/>
                </a:cubicBezTo>
                <a:cubicBezTo>
                  <a:pt x="4350" y="3342"/>
                  <a:pt x="4350" y="3333"/>
                  <a:pt x="4341" y="3333"/>
                </a:cubicBezTo>
                <a:cubicBezTo>
                  <a:pt x="4350" y="3276"/>
                  <a:pt x="4350" y="3220"/>
                  <a:pt x="4350" y="3163"/>
                </a:cubicBezTo>
                <a:cubicBezTo>
                  <a:pt x="4368" y="2916"/>
                  <a:pt x="4341" y="2681"/>
                  <a:pt x="4303" y="2454"/>
                </a:cubicBezTo>
                <a:cubicBezTo>
                  <a:pt x="4303" y="2436"/>
                  <a:pt x="4312" y="2416"/>
                  <a:pt x="4312" y="2389"/>
                </a:cubicBezTo>
                <a:cubicBezTo>
                  <a:pt x="4312" y="2384"/>
                  <a:pt x="4307" y="2382"/>
                  <a:pt x="4303" y="2382"/>
                </a:cubicBezTo>
                <a:cubicBezTo>
                  <a:pt x="4298" y="2382"/>
                  <a:pt x="4294" y="2384"/>
                  <a:pt x="4294" y="2389"/>
                </a:cubicBezTo>
                <a:lnTo>
                  <a:pt x="4294" y="2416"/>
                </a:lnTo>
                <a:cubicBezTo>
                  <a:pt x="4246" y="2189"/>
                  <a:pt x="4189" y="1963"/>
                  <a:pt x="4124" y="1727"/>
                </a:cubicBezTo>
                <a:cubicBezTo>
                  <a:pt x="4115" y="1691"/>
                  <a:pt x="4106" y="1644"/>
                  <a:pt x="4097" y="1596"/>
                </a:cubicBezTo>
                <a:cubicBezTo>
                  <a:pt x="4106" y="1587"/>
                  <a:pt x="4097" y="1578"/>
                  <a:pt x="4085" y="1578"/>
                </a:cubicBezTo>
                <a:lnTo>
                  <a:pt x="4085" y="1587"/>
                </a:lnTo>
                <a:cubicBezTo>
                  <a:pt x="3972" y="1078"/>
                  <a:pt x="3963" y="577"/>
                  <a:pt x="4029" y="59"/>
                </a:cubicBezTo>
                <a:cubicBezTo>
                  <a:pt x="4029" y="46"/>
                  <a:pt x="4019" y="38"/>
                  <a:pt x="4009" y="38"/>
                </a:cubicBezTo>
                <a:cubicBezTo>
                  <a:pt x="4002" y="38"/>
                  <a:pt x="3996" y="42"/>
                  <a:pt x="3992" y="50"/>
                </a:cubicBezTo>
                <a:cubicBezTo>
                  <a:pt x="3927" y="351"/>
                  <a:pt x="3906" y="672"/>
                  <a:pt x="3936" y="983"/>
                </a:cubicBezTo>
                <a:cubicBezTo>
                  <a:pt x="3841" y="1048"/>
                  <a:pt x="3746" y="1125"/>
                  <a:pt x="3653" y="1200"/>
                </a:cubicBezTo>
                <a:cubicBezTo>
                  <a:pt x="3728" y="851"/>
                  <a:pt x="3814" y="503"/>
                  <a:pt x="3897" y="163"/>
                </a:cubicBezTo>
                <a:cubicBezTo>
                  <a:pt x="3936" y="115"/>
                  <a:pt x="3963" y="77"/>
                  <a:pt x="4001" y="29"/>
                </a:cubicBezTo>
                <a:cubicBezTo>
                  <a:pt x="4009" y="22"/>
                  <a:pt x="3997" y="0"/>
                  <a:pt x="39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19"/>
          <p:cNvSpPr/>
          <p:nvPr/>
        </p:nvSpPr>
        <p:spPr>
          <a:xfrm>
            <a:off x="7437422" y="-235246"/>
            <a:ext cx="1228091" cy="557324"/>
          </a:xfrm>
          <a:custGeom>
            <a:avLst/>
            <a:gdLst/>
            <a:ahLst/>
            <a:cxnLst/>
            <a:rect l="l" t="t" r="r" b="b"/>
            <a:pathLst>
              <a:path w="9934" h="4508" extrusionOk="0">
                <a:moveTo>
                  <a:pt x="370" y="1"/>
                </a:moveTo>
                <a:cubicBezTo>
                  <a:pt x="353" y="1"/>
                  <a:pt x="335" y="8"/>
                  <a:pt x="319" y="26"/>
                </a:cubicBezTo>
                <a:cubicBezTo>
                  <a:pt x="104" y="261"/>
                  <a:pt x="0" y="574"/>
                  <a:pt x="36" y="895"/>
                </a:cubicBezTo>
                <a:cubicBezTo>
                  <a:pt x="84" y="1244"/>
                  <a:pt x="349" y="1479"/>
                  <a:pt x="453" y="1801"/>
                </a:cubicBezTo>
                <a:cubicBezTo>
                  <a:pt x="659" y="2423"/>
                  <a:pt x="93" y="2969"/>
                  <a:pt x="170" y="3601"/>
                </a:cubicBezTo>
                <a:cubicBezTo>
                  <a:pt x="269" y="4311"/>
                  <a:pt x="1007" y="4508"/>
                  <a:pt x="1622" y="4508"/>
                </a:cubicBezTo>
                <a:cubicBezTo>
                  <a:pt x="1654" y="4508"/>
                  <a:pt x="1685" y="4507"/>
                  <a:pt x="1716" y="4506"/>
                </a:cubicBezTo>
                <a:cubicBezTo>
                  <a:pt x="2425" y="4479"/>
                  <a:pt x="3197" y="4337"/>
                  <a:pt x="3811" y="3970"/>
                </a:cubicBezTo>
                <a:cubicBezTo>
                  <a:pt x="4245" y="3714"/>
                  <a:pt x="4508" y="3252"/>
                  <a:pt x="4934" y="2989"/>
                </a:cubicBezTo>
                <a:cubicBezTo>
                  <a:pt x="5187" y="2830"/>
                  <a:pt x="5470" y="2784"/>
                  <a:pt x="5764" y="2784"/>
                </a:cubicBezTo>
                <a:cubicBezTo>
                  <a:pt x="6156" y="2784"/>
                  <a:pt x="6567" y="2866"/>
                  <a:pt x="6946" y="2866"/>
                </a:cubicBezTo>
                <a:cubicBezTo>
                  <a:pt x="6971" y="2866"/>
                  <a:pt x="6995" y="2866"/>
                  <a:pt x="7019" y="2865"/>
                </a:cubicBezTo>
                <a:cubicBezTo>
                  <a:pt x="8142" y="2847"/>
                  <a:pt x="9397" y="2337"/>
                  <a:pt x="9906" y="1271"/>
                </a:cubicBezTo>
                <a:cubicBezTo>
                  <a:pt x="9933" y="1201"/>
                  <a:pt x="9871" y="1119"/>
                  <a:pt x="9806" y="1119"/>
                </a:cubicBezTo>
                <a:cubicBezTo>
                  <a:pt x="9785" y="1119"/>
                  <a:pt x="9764" y="1128"/>
                  <a:pt x="9745" y="1149"/>
                </a:cubicBezTo>
                <a:cubicBezTo>
                  <a:pt x="8944" y="2129"/>
                  <a:pt x="7707" y="2573"/>
                  <a:pt x="6471" y="2582"/>
                </a:cubicBezTo>
                <a:cubicBezTo>
                  <a:pt x="5849" y="2593"/>
                  <a:pt x="5264" y="2537"/>
                  <a:pt x="4746" y="2942"/>
                </a:cubicBezTo>
                <a:cubicBezTo>
                  <a:pt x="4377" y="3216"/>
                  <a:pt x="4123" y="3612"/>
                  <a:pt x="3727" y="3848"/>
                </a:cubicBezTo>
                <a:cubicBezTo>
                  <a:pt x="3237" y="4131"/>
                  <a:pt x="2631" y="4290"/>
                  <a:pt x="2054" y="4290"/>
                </a:cubicBezTo>
                <a:cubicBezTo>
                  <a:pt x="1940" y="4290"/>
                  <a:pt x="1827" y="4284"/>
                  <a:pt x="1716" y="4271"/>
                </a:cubicBezTo>
                <a:cubicBezTo>
                  <a:pt x="1424" y="4235"/>
                  <a:pt x="1132" y="4158"/>
                  <a:pt x="906" y="3979"/>
                </a:cubicBezTo>
                <a:cubicBezTo>
                  <a:pt x="707" y="3827"/>
                  <a:pt x="623" y="3621"/>
                  <a:pt x="623" y="3374"/>
                </a:cubicBezTo>
                <a:cubicBezTo>
                  <a:pt x="632" y="2838"/>
                  <a:pt x="915" y="2337"/>
                  <a:pt x="697" y="1801"/>
                </a:cubicBezTo>
                <a:cubicBezTo>
                  <a:pt x="584" y="1518"/>
                  <a:pt x="331" y="1318"/>
                  <a:pt x="236" y="1035"/>
                </a:cubicBezTo>
                <a:cubicBezTo>
                  <a:pt x="141" y="725"/>
                  <a:pt x="227" y="374"/>
                  <a:pt x="433" y="130"/>
                </a:cubicBezTo>
                <a:cubicBezTo>
                  <a:pt x="476" y="79"/>
                  <a:pt x="426" y="1"/>
                  <a:pt x="37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19"/>
          <p:cNvSpPr/>
          <p:nvPr/>
        </p:nvSpPr>
        <p:spPr>
          <a:xfrm rot="7813818">
            <a:off x="395441" y="1809"/>
            <a:ext cx="551865" cy="550274"/>
          </a:xfrm>
          <a:custGeom>
            <a:avLst/>
            <a:gdLst/>
            <a:ahLst/>
            <a:cxnLst/>
            <a:rect l="l" t="t" r="r" b="b"/>
            <a:pathLst>
              <a:path w="4464" h="4451" extrusionOk="0">
                <a:moveTo>
                  <a:pt x="557" y="1"/>
                </a:moveTo>
                <a:lnTo>
                  <a:pt x="557" y="1"/>
                </a:lnTo>
                <a:cubicBezTo>
                  <a:pt x="605" y="311"/>
                  <a:pt x="587" y="642"/>
                  <a:pt x="501" y="945"/>
                </a:cubicBezTo>
                <a:cubicBezTo>
                  <a:pt x="435" y="1181"/>
                  <a:pt x="340" y="1416"/>
                  <a:pt x="369" y="1661"/>
                </a:cubicBezTo>
                <a:cubicBezTo>
                  <a:pt x="379" y="1765"/>
                  <a:pt x="417" y="1860"/>
                  <a:pt x="435" y="1953"/>
                </a:cubicBezTo>
                <a:cubicBezTo>
                  <a:pt x="492" y="2292"/>
                  <a:pt x="349" y="2623"/>
                  <a:pt x="236" y="2935"/>
                </a:cubicBezTo>
                <a:cubicBezTo>
                  <a:pt x="96" y="3322"/>
                  <a:pt x="0" y="3728"/>
                  <a:pt x="340" y="4011"/>
                </a:cubicBezTo>
                <a:cubicBezTo>
                  <a:pt x="680" y="4294"/>
                  <a:pt x="1085" y="4398"/>
                  <a:pt x="1520" y="4434"/>
                </a:cubicBezTo>
                <a:cubicBezTo>
                  <a:pt x="1649" y="4445"/>
                  <a:pt x="1780" y="4450"/>
                  <a:pt x="1911" y="4450"/>
                </a:cubicBezTo>
                <a:cubicBezTo>
                  <a:pt x="2851" y="4450"/>
                  <a:pt x="3809" y="4172"/>
                  <a:pt x="4463" y="3510"/>
                </a:cubicBezTo>
                <a:lnTo>
                  <a:pt x="4463" y="3510"/>
                </a:lnTo>
                <a:cubicBezTo>
                  <a:pt x="4387" y="3531"/>
                  <a:pt x="4309" y="3540"/>
                  <a:pt x="4232" y="3540"/>
                </a:cubicBezTo>
                <a:cubicBezTo>
                  <a:pt x="3858" y="3540"/>
                  <a:pt x="3473" y="3340"/>
                  <a:pt x="3087" y="3340"/>
                </a:cubicBezTo>
                <a:cubicBezTo>
                  <a:pt x="3080" y="3340"/>
                  <a:pt x="3073" y="3340"/>
                  <a:pt x="3066" y="3341"/>
                </a:cubicBezTo>
                <a:cubicBezTo>
                  <a:pt x="2578" y="3341"/>
                  <a:pt x="2116" y="3661"/>
                  <a:pt x="1641" y="3661"/>
                </a:cubicBezTo>
                <a:cubicBezTo>
                  <a:pt x="1576" y="3661"/>
                  <a:pt x="1511" y="3655"/>
                  <a:pt x="1445" y="3642"/>
                </a:cubicBezTo>
                <a:cubicBezTo>
                  <a:pt x="2133" y="3019"/>
                  <a:pt x="2860" y="2360"/>
                  <a:pt x="3143" y="1473"/>
                </a:cubicBezTo>
                <a:cubicBezTo>
                  <a:pt x="3227" y="1208"/>
                  <a:pt x="3265" y="925"/>
                  <a:pt x="3360" y="662"/>
                </a:cubicBezTo>
                <a:lnTo>
                  <a:pt x="3360" y="662"/>
                </a:lnTo>
                <a:cubicBezTo>
                  <a:pt x="3048" y="859"/>
                  <a:pt x="2699" y="990"/>
                  <a:pt x="2378" y="1160"/>
                </a:cubicBezTo>
                <a:cubicBezTo>
                  <a:pt x="2047" y="1330"/>
                  <a:pt x="1737" y="1556"/>
                  <a:pt x="1567" y="1887"/>
                </a:cubicBezTo>
                <a:cubicBezTo>
                  <a:pt x="1323" y="2360"/>
                  <a:pt x="1425" y="2962"/>
                  <a:pt x="1123" y="3397"/>
                </a:cubicBezTo>
                <a:cubicBezTo>
                  <a:pt x="1445" y="2256"/>
                  <a:pt x="1237" y="972"/>
                  <a:pt x="557"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7" name="Google Shape;467;p19"/>
          <p:cNvGrpSpPr/>
          <p:nvPr/>
        </p:nvGrpSpPr>
        <p:grpSpPr>
          <a:xfrm>
            <a:off x="-446327" y="3546910"/>
            <a:ext cx="940200" cy="900429"/>
            <a:chOff x="4385032" y="2139208"/>
            <a:chExt cx="538951" cy="516153"/>
          </a:xfrm>
        </p:grpSpPr>
        <p:sp>
          <p:nvSpPr>
            <p:cNvPr id="468" name="Google Shape;468;p19"/>
            <p:cNvSpPr/>
            <p:nvPr/>
          </p:nvSpPr>
          <p:spPr>
            <a:xfrm>
              <a:off x="4686751" y="2526751"/>
              <a:ext cx="23539" cy="18759"/>
            </a:xfrm>
            <a:custGeom>
              <a:avLst/>
              <a:gdLst/>
              <a:ahLst/>
              <a:cxnLst/>
              <a:rect l="l" t="t" r="r" b="b"/>
              <a:pathLst>
                <a:path w="192" h="153" extrusionOk="0">
                  <a:moveTo>
                    <a:pt x="96" y="0"/>
                  </a:moveTo>
                  <a:cubicBezTo>
                    <a:pt x="1" y="0"/>
                    <a:pt x="1" y="152"/>
                    <a:pt x="96" y="152"/>
                  </a:cubicBezTo>
                  <a:cubicBezTo>
                    <a:pt x="191" y="152"/>
                    <a:pt x="191" y="0"/>
                    <a:pt x="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19"/>
            <p:cNvSpPr/>
            <p:nvPr/>
          </p:nvSpPr>
          <p:spPr>
            <a:xfrm>
              <a:off x="4650952" y="2490951"/>
              <a:ext cx="18758" cy="13977"/>
            </a:xfrm>
            <a:custGeom>
              <a:avLst/>
              <a:gdLst/>
              <a:ahLst/>
              <a:cxnLst/>
              <a:rect l="l" t="t" r="r" b="b"/>
              <a:pathLst>
                <a:path w="153" h="114" extrusionOk="0">
                  <a:moveTo>
                    <a:pt x="76" y="0"/>
                  </a:moveTo>
                  <a:cubicBezTo>
                    <a:pt x="1" y="0"/>
                    <a:pt x="1" y="114"/>
                    <a:pt x="76" y="114"/>
                  </a:cubicBezTo>
                  <a:cubicBezTo>
                    <a:pt x="153" y="114"/>
                    <a:pt x="153" y="0"/>
                    <a:pt x="7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19"/>
            <p:cNvSpPr/>
            <p:nvPr/>
          </p:nvSpPr>
          <p:spPr>
            <a:xfrm>
              <a:off x="4645190" y="2488744"/>
              <a:ext cx="24520" cy="18391"/>
            </a:xfrm>
            <a:custGeom>
              <a:avLst/>
              <a:gdLst/>
              <a:ahLst/>
              <a:cxnLst/>
              <a:rect l="l" t="t" r="r" b="b"/>
              <a:pathLst>
                <a:path w="200" h="150" extrusionOk="0">
                  <a:moveTo>
                    <a:pt x="105" y="0"/>
                  </a:moveTo>
                  <a:cubicBezTo>
                    <a:pt x="0" y="0"/>
                    <a:pt x="0" y="150"/>
                    <a:pt x="105" y="150"/>
                  </a:cubicBezTo>
                  <a:cubicBezTo>
                    <a:pt x="200" y="150"/>
                    <a:pt x="200" y="0"/>
                    <a:pt x="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19"/>
            <p:cNvSpPr/>
            <p:nvPr/>
          </p:nvSpPr>
          <p:spPr>
            <a:xfrm>
              <a:off x="4694843" y="2493158"/>
              <a:ext cx="11770" cy="9563"/>
            </a:xfrm>
            <a:custGeom>
              <a:avLst/>
              <a:gdLst/>
              <a:ahLst/>
              <a:cxnLst/>
              <a:rect l="l" t="t" r="r" b="b"/>
              <a:pathLst>
                <a:path w="96" h="78" extrusionOk="0">
                  <a:moveTo>
                    <a:pt x="48" y="0"/>
                  </a:moveTo>
                  <a:cubicBezTo>
                    <a:pt x="1" y="0"/>
                    <a:pt x="1" y="77"/>
                    <a:pt x="48" y="77"/>
                  </a:cubicBezTo>
                  <a:cubicBezTo>
                    <a:pt x="96" y="77"/>
                    <a:pt x="96" y="0"/>
                    <a:pt x="4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19"/>
            <p:cNvSpPr/>
            <p:nvPr/>
          </p:nvSpPr>
          <p:spPr>
            <a:xfrm>
              <a:off x="4696069" y="2450861"/>
              <a:ext cx="18513" cy="14467"/>
            </a:xfrm>
            <a:custGeom>
              <a:avLst/>
              <a:gdLst/>
              <a:ahLst/>
              <a:cxnLst/>
              <a:rect l="l" t="t" r="r" b="b"/>
              <a:pathLst>
                <a:path w="151" h="118" extrusionOk="0">
                  <a:moveTo>
                    <a:pt x="80" y="1"/>
                  </a:moveTo>
                  <a:cubicBezTo>
                    <a:pt x="69" y="1"/>
                    <a:pt x="58" y="5"/>
                    <a:pt x="47" y="15"/>
                  </a:cubicBezTo>
                  <a:cubicBezTo>
                    <a:pt x="47" y="26"/>
                    <a:pt x="38" y="35"/>
                    <a:pt x="29" y="35"/>
                  </a:cubicBezTo>
                  <a:cubicBezTo>
                    <a:pt x="0" y="71"/>
                    <a:pt x="25" y="117"/>
                    <a:pt x="60" y="117"/>
                  </a:cubicBezTo>
                  <a:cubicBezTo>
                    <a:pt x="71" y="117"/>
                    <a:pt x="83" y="113"/>
                    <a:pt x="95" y="101"/>
                  </a:cubicBezTo>
                  <a:cubicBezTo>
                    <a:pt x="104" y="101"/>
                    <a:pt x="115" y="92"/>
                    <a:pt x="115" y="83"/>
                  </a:cubicBezTo>
                  <a:cubicBezTo>
                    <a:pt x="150" y="53"/>
                    <a:pt x="118" y="1"/>
                    <a:pt x="8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19"/>
            <p:cNvSpPr/>
            <p:nvPr/>
          </p:nvSpPr>
          <p:spPr>
            <a:xfrm>
              <a:off x="4703180" y="2392625"/>
              <a:ext cx="11524" cy="9318"/>
            </a:xfrm>
            <a:custGeom>
              <a:avLst/>
              <a:gdLst/>
              <a:ahLst/>
              <a:cxnLst/>
              <a:rect l="l" t="t" r="r" b="b"/>
              <a:pathLst>
                <a:path w="94" h="76" extrusionOk="0">
                  <a:moveTo>
                    <a:pt x="46" y="1"/>
                  </a:moveTo>
                  <a:cubicBezTo>
                    <a:pt x="1" y="1"/>
                    <a:pt x="1" y="76"/>
                    <a:pt x="46" y="76"/>
                  </a:cubicBezTo>
                  <a:cubicBezTo>
                    <a:pt x="93" y="76"/>
                    <a:pt x="93" y="1"/>
                    <a:pt x="4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19"/>
            <p:cNvSpPr/>
            <p:nvPr/>
          </p:nvSpPr>
          <p:spPr>
            <a:xfrm>
              <a:off x="4645190" y="2335983"/>
              <a:ext cx="24520" cy="18513"/>
            </a:xfrm>
            <a:custGeom>
              <a:avLst/>
              <a:gdLst/>
              <a:ahLst/>
              <a:cxnLst/>
              <a:rect l="l" t="t" r="r" b="b"/>
              <a:pathLst>
                <a:path w="200" h="151" extrusionOk="0">
                  <a:moveTo>
                    <a:pt x="105" y="1"/>
                  </a:moveTo>
                  <a:cubicBezTo>
                    <a:pt x="0" y="1"/>
                    <a:pt x="0" y="150"/>
                    <a:pt x="105" y="150"/>
                  </a:cubicBezTo>
                  <a:cubicBezTo>
                    <a:pt x="200" y="150"/>
                    <a:pt x="200" y="1"/>
                    <a:pt x="1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19"/>
            <p:cNvSpPr/>
            <p:nvPr/>
          </p:nvSpPr>
          <p:spPr>
            <a:xfrm>
              <a:off x="4612333" y="2340029"/>
              <a:ext cx="19616" cy="18146"/>
            </a:xfrm>
            <a:custGeom>
              <a:avLst/>
              <a:gdLst/>
              <a:ahLst/>
              <a:cxnLst/>
              <a:rect l="l" t="t" r="r" b="b"/>
              <a:pathLst>
                <a:path w="160" h="148" extrusionOk="0">
                  <a:moveTo>
                    <a:pt x="80" y="0"/>
                  </a:moveTo>
                  <a:cubicBezTo>
                    <a:pt x="40" y="0"/>
                    <a:pt x="0" y="23"/>
                    <a:pt x="6" y="70"/>
                  </a:cubicBezTo>
                  <a:cubicBezTo>
                    <a:pt x="6" y="70"/>
                    <a:pt x="6" y="81"/>
                    <a:pt x="15" y="81"/>
                  </a:cubicBezTo>
                  <a:cubicBezTo>
                    <a:pt x="5" y="126"/>
                    <a:pt x="34" y="147"/>
                    <a:pt x="67" y="147"/>
                  </a:cubicBezTo>
                  <a:cubicBezTo>
                    <a:pt x="71" y="147"/>
                    <a:pt x="75" y="147"/>
                    <a:pt x="79" y="147"/>
                  </a:cubicBezTo>
                  <a:lnTo>
                    <a:pt x="79" y="147"/>
                  </a:lnTo>
                  <a:cubicBezTo>
                    <a:pt x="82" y="147"/>
                    <a:pt x="86" y="147"/>
                    <a:pt x="90" y="147"/>
                  </a:cubicBezTo>
                  <a:cubicBezTo>
                    <a:pt x="122" y="147"/>
                    <a:pt x="151" y="126"/>
                    <a:pt x="146" y="81"/>
                  </a:cubicBezTo>
                  <a:lnTo>
                    <a:pt x="146" y="81"/>
                  </a:lnTo>
                  <a:cubicBezTo>
                    <a:pt x="146" y="81"/>
                    <a:pt x="146" y="81"/>
                    <a:pt x="146" y="81"/>
                  </a:cubicBezTo>
                  <a:lnTo>
                    <a:pt x="155" y="70"/>
                  </a:lnTo>
                  <a:cubicBezTo>
                    <a:pt x="160" y="25"/>
                    <a:pt x="122" y="2"/>
                    <a:pt x="83" y="0"/>
                  </a:cubicBezTo>
                  <a:lnTo>
                    <a:pt x="83" y="0"/>
                  </a:lnTo>
                  <a:cubicBezTo>
                    <a:pt x="82" y="0"/>
                    <a:pt x="81" y="0"/>
                    <a:pt x="80" y="0"/>
                  </a:cubicBezTo>
                  <a:cubicBezTo>
                    <a:pt x="80" y="0"/>
                    <a:pt x="80" y="0"/>
                    <a:pt x="80" y="0"/>
                  </a:cubicBezTo>
                  <a:lnTo>
                    <a:pt x="80" y="0"/>
                  </a:lnTo>
                  <a:cubicBezTo>
                    <a:pt x="80" y="0"/>
                    <a:pt x="80" y="0"/>
                    <a:pt x="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19"/>
            <p:cNvSpPr/>
            <p:nvPr/>
          </p:nvSpPr>
          <p:spPr>
            <a:xfrm>
              <a:off x="4635995" y="2397161"/>
              <a:ext cx="26727" cy="20843"/>
            </a:xfrm>
            <a:custGeom>
              <a:avLst/>
              <a:gdLst/>
              <a:ahLst/>
              <a:cxnLst/>
              <a:rect l="l" t="t" r="r" b="b"/>
              <a:pathLst>
                <a:path w="218" h="170" extrusionOk="0">
                  <a:moveTo>
                    <a:pt x="105" y="0"/>
                  </a:moveTo>
                  <a:cubicBezTo>
                    <a:pt x="1" y="0"/>
                    <a:pt x="1" y="170"/>
                    <a:pt x="105" y="170"/>
                  </a:cubicBezTo>
                  <a:cubicBezTo>
                    <a:pt x="218" y="170"/>
                    <a:pt x="218" y="0"/>
                    <a:pt x="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19"/>
            <p:cNvSpPr/>
            <p:nvPr/>
          </p:nvSpPr>
          <p:spPr>
            <a:xfrm>
              <a:off x="4566603" y="2399613"/>
              <a:ext cx="29056" cy="22069"/>
            </a:xfrm>
            <a:custGeom>
              <a:avLst/>
              <a:gdLst/>
              <a:ahLst/>
              <a:cxnLst/>
              <a:rect l="l" t="t" r="r" b="b"/>
              <a:pathLst>
                <a:path w="237" h="180" extrusionOk="0">
                  <a:moveTo>
                    <a:pt x="123" y="0"/>
                  </a:moveTo>
                  <a:cubicBezTo>
                    <a:pt x="1" y="0"/>
                    <a:pt x="1" y="179"/>
                    <a:pt x="123" y="179"/>
                  </a:cubicBezTo>
                  <a:cubicBezTo>
                    <a:pt x="236" y="179"/>
                    <a:pt x="236" y="0"/>
                    <a:pt x="12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19"/>
            <p:cNvSpPr/>
            <p:nvPr/>
          </p:nvSpPr>
          <p:spPr>
            <a:xfrm>
              <a:off x="4558512" y="2339416"/>
              <a:ext cx="29056" cy="23050"/>
            </a:xfrm>
            <a:custGeom>
              <a:avLst/>
              <a:gdLst/>
              <a:ahLst/>
              <a:cxnLst/>
              <a:rect l="l" t="t" r="r" b="b"/>
              <a:pathLst>
                <a:path w="237" h="188" extrusionOk="0">
                  <a:moveTo>
                    <a:pt x="123" y="0"/>
                  </a:moveTo>
                  <a:cubicBezTo>
                    <a:pt x="1" y="0"/>
                    <a:pt x="1" y="188"/>
                    <a:pt x="123" y="188"/>
                  </a:cubicBezTo>
                  <a:cubicBezTo>
                    <a:pt x="236" y="188"/>
                    <a:pt x="236" y="0"/>
                    <a:pt x="12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19"/>
            <p:cNvSpPr/>
            <p:nvPr/>
          </p:nvSpPr>
          <p:spPr>
            <a:xfrm>
              <a:off x="4593207" y="2282774"/>
              <a:ext cx="30160" cy="22069"/>
            </a:xfrm>
            <a:custGeom>
              <a:avLst/>
              <a:gdLst/>
              <a:ahLst/>
              <a:cxnLst/>
              <a:rect l="l" t="t" r="r" b="b"/>
              <a:pathLst>
                <a:path w="246" h="180" extrusionOk="0">
                  <a:moveTo>
                    <a:pt x="123" y="0"/>
                  </a:moveTo>
                  <a:cubicBezTo>
                    <a:pt x="1" y="0"/>
                    <a:pt x="1" y="179"/>
                    <a:pt x="123" y="179"/>
                  </a:cubicBezTo>
                  <a:cubicBezTo>
                    <a:pt x="245" y="179"/>
                    <a:pt x="245" y="0"/>
                    <a:pt x="12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19"/>
            <p:cNvSpPr/>
            <p:nvPr/>
          </p:nvSpPr>
          <p:spPr>
            <a:xfrm>
              <a:off x="4680989" y="2259725"/>
              <a:ext cx="18758" cy="13977"/>
            </a:xfrm>
            <a:custGeom>
              <a:avLst/>
              <a:gdLst/>
              <a:ahLst/>
              <a:cxnLst/>
              <a:rect l="l" t="t" r="r" b="b"/>
              <a:pathLst>
                <a:path w="153" h="114" extrusionOk="0">
                  <a:moveTo>
                    <a:pt x="77" y="0"/>
                  </a:moveTo>
                  <a:cubicBezTo>
                    <a:pt x="0" y="0"/>
                    <a:pt x="0" y="113"/>
                    <a:pt x="77" y="113"/>
                  </a:cubicBezTo>
                  <a:cubicBezTo>
                    <a:pt x="152" y="113"/>
                    <a:pt x="152" y="0"/>
                    <a:pt x="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19"/>
            <p:cNvSpPr/>
            <p:nvPr/>
          </p:nvSpPr>
          <p:spPr>
            <a:xfrm>
              <a:off x="4705387" y="2311585"/>
              <a:ext cx="23171" cy="25624"/>
            </a:xfrm>
            <a:custGeom>
              <a:avLst/>
              <a:gdLst/>
              <a:ahLst/>
              <a:cxnLst/>
              <a:rect l="l" t="t" r="r" b="b"/>
              <a:pathLst>
                <a:path w="189" h="209" extrusionOk="0">
                  <a:moveTo>
                    <a:pt x="96" y="1"/>
                  </a:moveTo>
                  <a:cubicBezTo>
                    <a:pt x="75" y="1"/>
                    <a:pt x="48" y="10"/>
                    <a:pt x="28" y="30"/>
                  </a:cubicBezTo>
                  <a:cubicBezTo>
                    <a:pt x="1" y="57"/>
                    <a:pt x="1" y="87"/>
                    <a:pt x="10" y="123"/>
                  </a:cubicBezTo>
                  <a:lnTo>
                    <a:pt x="10" y="143"/>
                  </a:lnTo>
                  <a:cubicBezTo>
                    <a:pt x="19" y="189"/>
                    <a:pt x="57" y="209"/>
                    <a:pt x="96" y="209"/>
                  </a:cubicBezTo>
                  <a:cubicBezTo>
                    <a:pt x="132" y="209"/>
                    <a:pt x="180" y="189"/>
                    <a:pt x="189" y="143"/>
                  </a:cubicBezTo>
                  <a:lnTo>
                    <a:pt x="189" y="123"/>
                  </a:lnTo>
                  <a:cubicBezTo>
                    <a:pt x="189" y="96"/>
                    <a:pt x="189" y="75"/>
                    <a:pt x="180" y="48"/>
                  </a:cubicBezTo>
                  <a:cubicBezTo>
                    <a:pt x="161" y="19"/>
                    <a:pt x="132" y="1"/>
                    <a:pt x="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19"/>
            <p:cNvSpPr/>
            <p:nvPr/>
          </p:nvSpPr>
          <p:spPr>
            <a:xfrm>
              <a:off x="4747071" y="2274682"/>
              <a:ext cx="22068" cy="24276"/>
            </a:xfrm>
            <a:custGeom>
              <a:avLst/>
              <a:gdLst/>
              <a:ahLst/>
              <a:cxnLst/>
              <a:rect l="l" t="t" r="r" b="b"/>
              <a:pathLst>
                <a:path w="180" h="198" extrusionOk="0">
                  <a:moveTo>
                    <a:pt x="84" y="1"/>
                  </a:moveTo>
                  <a:cubicBezTo>
                    <a:pt x="39" y="1"/>
                    <a:pt x="0" y="37"/>
                    <a:pt x="0" y="84"/>
                  </a:cubicBezTo>
                  <a:lnTo>
                    <a:pt x="0" y="114"/>
                  </a:lnTo>
                  <a:cubicBezTo>
                    <a:pt x="0" y="161"/>
                    <a:pt x="39" y="197"/>
                    <a:pt x="84" y="197"/>
                  </a:cubicBezTo>
                  <a:cubicBezTo>
                    <a:pt x="141" y="197"/>
                    <a:pt x="179" y="161"/>
                    <a:pt x="179" y="114"/>
                  </a:cubicBezTo>
                  <a:lnTo>
                    <a:pt x="179" y="84"/>
                  </a:lnTo>
                  <a:cubicBezTo>
                    <a:pt x="179" y="37"/>
                    <a:pt x="141" y="1"/>
                    <a:pt x="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19"/>
            <p:cNvSpPr/>
            <p:nvPr/>
          </p:nvSpPr>
          <p:spPr>
            <a:xfrm>
              <a:off x="4774778" y="2340519"/>
              <a:ext cx="25746" cy="20843"/>
            </a:xfrm>
            <a:custGeom>
              <a:avLst/>
              <a:gdLst/>
              <a:ahLst/>
              <a:cxnLst/>
              <a:rect l="l" t="t" r="r" b="b"/>
              <a:pathLst>
                <a:path w="210" h="170" extrusionOk="0">
                  <a:moveTo>
                    <a:pt x="105" y="0"/>
                  </a:moveTo>
                  <a:cubicBezTo>
                    <a:pt x="1" y="0"/>
                    <a:pt x="1" y="170"/>
                    <a:pt x="105" y="170"/>
                  </a:cubicBezTo>
                  <a:cubicBezTo>
                    <a:pt x="209" y="170"/>
                    <a:pt x="209" y="0"/>
                    <a:pt x="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19"/>
            <p:cNvSpPr/>
            <p:nvPr/>
          </p:nvSpPr>
          <p:spPr>
            <a:xfrm>
              <a:off x="4809474" y="2354373"/>
              <a:ext cx="26849" cy="20965"/>
            </a:xfrm>
            <a:custGeom>
              <a:avLst/>
              <a:gdLst/>
              <a:ahLst/>
              <a:cxnLst/>
              <a:rect l="l" t="t" r="r" b="b"/>
              <a:pathLst>
                <a:path w="219" h="171" extrusionOk="0">
                  <a:moveTo>
                    <a:pt x="114" y="0"/>
                  </a:moveTo>
                  <a:cubicBezTo>
                    <a:pt x="1" y="0"/>
                    <a:pt x="1" y="170"/>
                    <a:pt x="114" y="170"/>
                  </a:cubicBezTo>
                  <a:cubicBezTo>
                    <a:pt x="218" y="170"/>
                    <a:pt x="218" y="0"/>
                    <a:pt x="1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19"/>
            <p:cNvSpPr/>
            <p:nvPr/>
          </p:nvSpPr>
          <p:spPr>
            <a:xfrm>
              <a:off x="4744864" y="2391521"/>
              <a:ext cx="26482" cy="22069"/>
            </a:xfrm>
            <a:custGeom>
              <a:avLst/>
              <a:gdLst/>
              <a:ahLst/>
              <a:cxnLst/>
              <a:rect l="l" t="t" r="r" b="b"/>
              <a:pathLst>
                <a:path w="216" h="180" extrusionOk="0">
                  <a:moveTo>
                    <a:pt x="102" y="1"/>
                  </a:moveTo>
                  <a:cubicBezTo>
                    <a:pt x="0" y="1"/>
                    <a:pt x="0" y="180"/>
                    <a:pt x="102" y="180"/>
                  </a:cubicBezTo>
                  <a:cubicBezTo>
                    <a:pt x="215" y="180"/>
                    <a:pt x="215" y="1"/>
                    <a:pt x="1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19"/>
            <p:cNvSpPr/>
            <p:nvPr/>
          </p:nvSpPr>
          <p:spPr>
            <a:xfrm>
              <a:off x="4792065" y="2417881"/>
              <a:ext cx="29179" cy="23540"/>
            </a:xfrm>
            <a:custGeom>
              <a:avLst/>
              <a:gdLst/>
              <a:ahLst/>
              <a:cxnLst/>
              <a:rect l="l" t="t" r="r" b="b"/>
              <a:pathLst>
                <a:path w="238" h="192" extrusionOk="0">
                  <a:moveTo>
                    <a:pt x="125" y="1"/>
                  </a:moveTo>
                  <a:cubicBezTo>
                    <a:pt x="0" y="1"/>
                    <a:pt x="0" y="191"/>
                    <a:pt x="125" y="191"/>
                  </a:cubicBezTo>
                  <a:cubicBezTo>
                    <a:pt x="238" y="191"/>
                    <a:pt x="238" y="1"/>
                    <a:pt x="12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19"/>
            <p:cNvSpPr/>
            <p:nvPr/>
          </p:nvSpPr>
          <p:spPr>
            <a:xfrm>
              <a:off x="4747071" y="2470109"/>
              <a:ext cx="22068" cy="17287"/>
            </a:xfrm>
            <a:custGeom>
              <a:avLst/>
              <a:gdLst/>
              <a:ahLst/>
              <a:cxnLst/>
              <a:rect l="l" t="t" r="r" b="b"/>
              <a:pathLst>
                <a:path w="180" h="141" extrusionOk="0">
                  <a:moveTo>
                    <a:pt x="84" y="1"/>
                  </a:moveTo>
                  <a:cubicBezTo>
                    <a:pt x="0" y="1"/>
                    <a:pt x="0" y="141"/>
                    <a:pt x="84" y="141"/>
                  </a:cubicBezTo>
                  <a:cubicBezTo>
                    <a:pt x="179" y="141"/>
                    <a:pt x="179" y="1"/>
                    <a:pt x="8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19"/>
            <p:cNvSpPr/>
            <p:nvPr/>
          </p:nvSpPr>
          <p:spPr>
            <a:xfrm>
              <a:off x="4782870" y="2503702"/>
              <a:ext cx="23171" cy="20965"/>
            </a:xfrm>
            <a:custGeom>
              <a:avLst/>
              <a:gdLst/>
              <a:ahLst/>
              <a:cxnLst/>
              <a:rect l="l" t="t" r="r" b="b"/>
              <a:pathLst>
                <a:path w="189" h="171" extrusionOk="0">
                  <a:moveTo>
                    <a:pt x="86" y="0"/>
                  </a:moveTo>
                  <a:cubicBezTo>
                    <a:pt x="39" y="0"/>
                    <a:pt x="0" y="37"/>
                    <a:pt x="0" y="84"/>
                  </a:cubicBezTo>
                  <a:cubicBezTo>
                    <a:pt x="0" y="132"/>
                    <a:pt x="39" y="170"/>
                    <a:pt x="86" y="170"/>
                  </a:cubicBezTo>
                  <a:lnTo>
                    <a:pt x="105" y="170"/>
                  </a:lnTo>
                  <a:cubicBezTo>
                    <a:pt x="152" y="170"/>
                    <a:pt x="188" y="132"/>
                    <a:pt x="188" y="84"/>
                  </a:cubicBezTo>
                  <a:cubicBezTo>
                    <a:pt x="188" y="37"/>
                    <a:pt x="152" y="0"/>
                    <a:pt x="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19"/>
            <p:cNvSpPr/>
            <p:nvPr/>
          </p:nvSpPr>
          <p:spPr>
            <a:xfrm>
              <a:off x="4728436" y="2540605"/>
              <a:ext cx="22068" cy="17655"/>
            </a:xfrm>
            <a:custGeom>
              <a:avLst/>
              <a:gdLst/>
              <a:ahLst/>
              <a:cxnLst/>
              <a:rect l="l" t="t" r="r" b="b"/>
              <a:pathLst>
                <a:path w="180" h="144" extrusionOk="0">
                  <a:moveTo>
                    <a:pt x="87" y="1"/>
                  </a:moveTo>
                  <a:cubicBezTo>
                    <a:pt x="1" y="1"/>
                    <a:pt x="1" y="143"/>
                    <a:pt x="87" y="143"/>
                  </a:cubicBezTo>
                  <a:cubicBezTo>
                    <a:pt x="179" y="143"/>
                    <a:pt x="179" y="1"/>
                    <a:pt x="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19"/>
            <p:cNvSpPr/>
            <p:nvPr/>
          </p:nvSpPr>
          <p:spPr>
            <a:xfrm>
              <a:off x="4697418" y="2573094"/>
              <a:ext cx="17287" cy="19862"/>
            </a:xfrm>
            <a:custGeom>
              <a:avLst/>
              <a:gdLst/>
              <a:ahLst/>
              <a:cxnLst/>
              <a:rect l="l" t="t" r="r" b="b"/>
              <a:pathLst>
                <a:path w="141" h="162" extrusionOk="0">
                  <a:moveTo>
                    <a:pt x="75" y="1"/>
                  </a:moveTo>
                  <a:cubicBezTo>
                    <a:pt x="36" y="1"/>
                    <a:pt x="9" y="37"/>
                    <a:pt x="9" y="75"/>
                  </a:cubicBezTo>
                  <a:cubicBezTo>
                    <a:pt x="0" y="75"/>
                    <a:pt x="0" y="84"/>
                    <a:pt x="0" y="93"/>
                  </a:cubicBezTo>
                  <a:cubicBezTo>
                    <a:pt x="0" y="132"/>
                    <a:pt x="36" y="161"/>
                    <a:pt x="75" y="161"/>
                  </a:cubicBezTo>
                  <a:cubicBezTo>
                    <a:pt x="113" y="161"/>
                    <a:pt x="140" y="132"/>
                    <a:pt x="140" y="93"/>
                  </a:cubicBezTo>
                  <a:lnTo>
                    <a:pt x="140" y="75"/>
                  </a:lnTo>
                  <a:cubicBezTo>
                    <a:pt x="140" y="37"/>
                    <a:pt x="113" y="1"/>
                    <a:pt x="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19"/>
            <p:cNvSpPr/>
            <p:nvPr/>
          </p:nvSpPr>
          <p:spPr>
            <a:xfrm>
              <a:off x="4646293" y="2582289"/>
              <a:ext cx="22313" cy="23172"/>
            </a:xfrm>
            <a:custGeom>
              <a:avLst/>
              <a:gdLst/>
              <a:ahLst/>
              <a:cxnLst/>
              <a:rect l="l" t="t" r="r" b="b"/>
              <a:pathLst>
                <a:path w="182" h="189" extrusionOk="0">
                  <a:moveTo>
                    <a:pt x="96" y="0"/>
                  </a:moveTo>
                  <a:cubicBezTo>
                    <a:pt x="39" y="0"/>
                    <a:pt x="12" y="39"/>
                    <a:pt x="12" y="86"/>
                  </a:cubicBezTo>
                  <a:lnTo>
                    <a:pt x="12" y="104"/>
                  </a:lnTo>
                  <a:cubicBezTo>
                    <a:pt x="0" y="152"/>
                    <a:pt x="48" y="188"/>
                    <a:pt x="96" y="188"/>
                  </a:cubicBezTo>
                  <a:cubicBezTo>
                    <a:pt x="134" y="188"/>
                    <a:pt x="182" y="152"/>
                    <a:pt x="170" y="104"/>
                  </a:cubicBezTo>
                  <a:lnTo>
                    <a:pt x="170" y="86"/>
                  </a:lnTo>
                  <a:cubicBezTo>
                    <a:pt x="170" y="39"/>
                    <a:pt x="143" y="0"/>
                    <a:pt x="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19"/>
            <p:cNvSpPr/>
            <p:nvPr/>
          </p:nvSpPr>
          <p:spPr>
            <a:xfrm>
              <a:off x="4596640" y="2581186"/>
              <a:ext cx="18635" cy="20843"/>
            </a:xfrm>
            <a:custGeom>
              <a:avLst/>
              <a:gdLst/>
              <a:ahLst/>
              <a:cxnLst/>
              <a:rect l="l" t="t" r="r" b="b"/>
              <a:pathLst>
                <a:path w="152" h="170" extrusionOk="0">
                  <a:moveTo>
                    <a:pt x="77" y="0"/>
                  </a:moveTo>
                  <a:cubicBezTo>
                    <a:pt x="30" y="0"/>
                    <a:pt x="0" y="27"/>
                    <a:pt x="0" y="75"/>
                  </a:cubicBezTo>
                  <a:lnTo>
                    <a:pt x="0" y="95"/>
                  </a:lnTo>
                  <a:cubicBezTo>
                    <a:pt x="0" y="141"/>
                    <a:pt x="39" y="170"/>
                    <a:pt x="77" y="170"/>
                  </a:cubicBezTo>
                  <a:cubicBezTo>
                    <a:pt x="113" y="170"/>
                    <a:pt x="152" y="141"/>
                    <a:pt x="152" y="95"/>
                  </a:cubicBezTo>
                  <a:lnTo>
                    <a:pt x="152" y="75"/>
                  </a:lnTo>
                  <a:cubicBezTo>
                    <a:pt x="152" y="27"/>
                    <a:pt x="113" y="0"/>
                    <a:pt x="7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19"/>
            <p:cNvSpPr/>
            <p:nvPr/>
          </p:nvSpPr>
          <p:spPr>
            <a:xfrm>
              <a:off x="4618463" y="2525648"/>
              <a:ext cx="23539" cy="24276"/>
            </a:xfrm>
            <a:custGeom>
              <a:avLst/>
              <a:gdLst/>
              <a:ahLst/>
              <a:cxnLst/>
              <a:rect l="l" t="t" r="r" b="b"/>
              <a:pathLst>
                <a:path w="192" h="198" extrusionOk="0">
                  <a:moveTo>
                    <a:pt x="96" y="0"/>
                  </a:moveTo>
                  <a:cubicBezTo>
                    <a:pt x="58" y="0"/>
                    <a:pt x="21" y="18"/>
                    <a:pt x="12" y="57"/>
                  </a:cubicBezTo>
                  <a:lnTo>
                    <a:pt x="12" y="84"/>
                  </a:lnTo>
                  <a:cubicBezTo>
                    <a:pt x="1" y="105"/>
                    <a:pt x="1" y="123"/>
                    <a:pt x="21" y="152"/>
                  </a:cubicBezTo>
                  <a:cubicBezTo>
                    <a:pt x="39" y="179"/>
                    <a:pt x="69" y="197"/>
                    <a:pt x="96" y="197"/>
                  </a:cubicBezTo>
                  <a:cubicBezTo>
                    <a:pt x="126" y="197"/>
                    <a:pt x="144" y="188"/>
                    <a:pt x="162" y="170"/>
                  </a:cubicBezTo>
                  <a:cubicBezTo>
                    <a:pt x="182" y="141"/>
                    <a:pt x="191" y="114"/>
                    <a:pt x="182" y="84"/>
                  </a:cubicBezTo>
                  <a:lnTo>
                    <a:pt x="182" y="57"/>
                  </a:lnTo>
                  <a:cubicBezTo>
                    <a:pt x="171" y="18"/>
                    <a:pt x="135" y="0"/>
                    <a:pt x="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19"/>
            <p:cNvSpPr/>
            <p:nvPr/>
          </p:nvSpPr>
          <p:spPr>
            <a:xfrm>
              <a:off x="4536689" y="2528958"/>
              <a:ext cx="24275" cy="18759"/>
            </a:xfrm>
            <a:custGeom>
              <a:avLst/>
              <a:gdLst/>
              <a:ahLst/>
              <a:cxnLst/>
              <a:rect l="l" t="t" r="r" b="b"/>
              <a:pathLst>
                <a:path w="198" h="153" extrusionOk="0">
                  <a:moveTo>
                    <a:pt x="102" y="1"/>
                  </a:moveTo>
                  <a:cubicBezTo>
                    <a:pt x="0" y="1"/>
                    <a:pt x="0" y="152"/>
                    <a:pt x="102" y="152"/>
                  </a:cubicBezTo>
                  <a:cubicBezTo>
                    <a:pt x="197" y="152"/>
                    <a:pt x="197" y="1"/>
                    <a:pt x="1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19"/>
            <p:cNvSpPr/>
            <p:nvPr/>
          </p:nvSpPr>
          <p:spPr>
            <a:xfrm>
              <a:off x="4536689" y="2567209"/>
              <a:ext cx="19493" cy="20965"/>
            </a:xfrm>
            <a:custGeom>
              <a:avLst/>
              <a:gdLst/>
              <a:ahLst/>
              <a:cxnLst/>
              <a:rect l="l" t="t" r="r" b="b"/>
              <a:pathLst>
                <a:path w="159" h="171" extrusionOk="0">
                  <a:moveTo>
                    <a:pt x="75" y="1"/>
                  </a:moveTo>
                  <a:cubicBezTo>
                    <a:pt x="36" y="1"/>
                    <a:pt x="9" y="39"/>
                    <a:pt x="0" y="76"/>
                  </a:cubicBezTo>
                  <a:lnTo>
                    <a:pt x="0" y="96"/>
                  </a:lnTo>
                  <a:cubicBezTo>
                    <a:pt x="0" y="141"/>
                    <a:pt x="36" y="171"/>
                    <a:pt x="75" y="171"/>
                  </a:cubicBezTo>
                  <a:cubicBezTo>
                    <a:pt x="113" y="171"/>
                    <a:pt x="159" y="141"/>
                    <a:pt x="149" y="96"/>
                  </a:cubicBezTo>
                  <a:lnTo>
                    <a:pt x="149" y="76"/>
                  </a:lnTo>
                  <a:cubicBezTo>
                    <a:pt x="149" y="39"/>
                    <a:pt x="122" y="1"/>
                    <a:pt x="7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19"/>
            <p:cNvSpPr/>
            <p:nvPr/>
          </p:nvSpPr>
          <p:spPr>
            <a:xfrm>
              <a:off x="4484461" y="2504805"/>
              <a:ext cx="19861" cy="20965"/>
            </a:xfrm>
            <a:custGeom>
              <a:avLst/>
              <a:gdLst/>
              <a:ahLst/>
              <a:cxnLst/>
              <a:rect l="l" t="t" r="r" b="b"/>
              <a:pathLst>
                <a:path w="162" h="171" extrusionOk="0">
                  <a:moveTo>
                    <a:pt x="86" y="1"/>
                  </a:moveTo>
                  <a:cubicBezTo>
                    <a:pt x="39" y="1"/>
                    <a:pt x="9" y="39"/>
                    <a:pt x="9" y="75"/>
                  </a:cubicBezTo>
                  <a:lnTo>
                    <a:pt x="9" y="96"/>
                  </a:lnTo>
                  <a:cubicBezTo>
                    <a:pt x="0" y="141"/>
                    <a:pt x="39" y="170"/>
                    <a:pt x="86" y="170"/>
                  </a:cubicBezTo>
                  <a:cubicBezTo>
                    <a:pt x="123" y="170"/>
                    <a:pt x="161" y="141"/>
                    <a:pt x="161" y="96"/>
                  </a:cubicBezTo>
                  <a:cubicBezTo>
                    <a:pt x="152" y="84"/>
                    <a:pt x="152" y="84"/>
                    <a:pt x="152" y="75"/>
                  </a:cubicBezTo>
                  <a:cubicBezTo>
                    <a:pt x="152" y="39"/>
                    <a:pt x="123" y="1"/>
                    <a:pt x="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19"/>
            <p:cNvSpPr/>
            <p:nvPr/>
          </p:nvSpPr>
          <p:spPr>
            <a:xfrm>
              <a:off x="4572488" y="2471212"/>
              <a:ext cx="33715" cy="25624"/>
            </a:xfrm>
            <a:custGeom>
              <a:avLst/>
              <a:gdLst/>
              <a:ahLst/>
              <a:cxnLst/>
              <a:rect l="l" t="t" r="r" b="b"/>
              <a:pathLst>
                <a:path w="275" h="209" extrusionOk="0">
                  <a:moveTo>
                    <a:pt x="141" y="1"/>
                  </a:moveTo>
                  <a:cubicBezTo>
                    <a:pt x="0" y="1"/>
                    <a:pt x="0" y="209"/>
                    <a:pt x="141" y="209"/>
                  </a:cubicBezTo>
                  <a:cubicBezTo>
                    <a:pt x="274" y="209"/>
                    <a:pt x="274" y="1"/>
                    <a:pt x="14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19"/>
            <p:cNvSpPr/>
            <p:nvPr/>
          </p:nvSpPr>
          <p:spPr>
            <a:xfrm>
              <a:off x="4511065" y="2443505"/>
              <a:ext cx="26849" cy="20843"/>
            </a:xfrm>
            <a:custGeom>
              <a:avLst/>
              <a:gdLst/>
              <a:ahLst/>
              <a:cxnLst/>
              <a:rect l="l" t="t" r="r" b="b"/>
              <a:pathLst>
                <a:path w="219" h="170" extrusionOk="0">
                  <a:moveTo>
                    <a:pt x="105" y="0"/>
                  </a:moveTo>
                  <a:cubicBezTo>
                    <a:pt x="1" y="0"/>
                    <a:pt x="1" y="170"/>
                    <a:pt x="105" y="170"/>
                  </a:cubicBezTo>
                  <a:cubicBezTo>
                    <a:pt x="218" y="170"/>
                    <a:pt x="218" y="0"/>
                    <a:pt x="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19"/>
            <p:cNvSpPr/>
            <p:nvPr/>
          </p:nvSpPr>
          <p:spPr>
            <a:xfrm>
              <a:off x="4464722" y="2435413"/>
              <a:ext cx="20965" cy="16184"/>
            </a:xfrm>
            <a:custGeom>
              <a:avLst/>
              <a:gdLst/>
              <a:ahLst/>
              <a:cxnLst/>
              <a:rect l="l" t="t" r="r" b="b"/>
              <a:pathLst>
                <a:path w="171" h="132" extrusionOk="0">
                  <a:moveTo>
                    <a:pt x="87" y="0"/>
                  </a:moveTo>
                  <a:cubicBezTo>
                    <a:pt x="1" y="0"/>
                    <a:pt x="1" y="132"/>
                    <a:pt x="87" y="132"/>
                  </a:cubicBezTo>
                  <a:cubicBezTo>
                    <a:pt x="170" y="132"/>
                    <a:pt x="170" y="0"/>
                    <a:pt x="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19"/>
            <p:cNvSpPr/>
            <p:nvPr/>
          </p:nvSpPr>
          <p:spPr>
            <a:xfrm>
              <a:off x="4497211" y="2368227"/>
              <a:ext cx="32612" cy="25624"/>
            </a:xfrm>
            <a:custGeom>
              <a:avLst/>
              <a:gdLst/>
              <a:ahLst/>
              <a:cxnLst/>
              <a:rect l="l" t="t" r="r" b="b"/>
              <a:pathLst>
                <a:path w="266" h="209" extrusionOk="0">
                  <a:moveTo>
                    <a:pt x="132" y="1"/>
                  </a:moveTo>
                  <a:cubicBezTo>
                    <a:pt x="1" y="1"/>
                    <a:pt x="1" y="209"/>
                    <a:pt x="132" y="209"/>
                  </a:cubicBezTo>
                  <a:cubicBezTo>
                    <a:pt x="265" y="209"/>
                    <a:pt x="265" y="1"/>
                    <a:pt x="13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19"/>
            <p:cNvSpPr/>
            <p:nvPr/>
          </p:nvSpPr>
          <p:spPr>
            <a:xfrm>
              <a:off x="4432478" y="2354373"/>
              <a:ext cx="25501" cy="20598"/>
            </a:xfrm>
            <a:custGeom>
              <a:avLst/>
              <a:gdLst/>
              <a:ahLst/>
              <a:cxnLst/>
              <a:rect l="l" t="t" r="r" b="b"/>
              <a:pathLst>
                <a:path w="208" h="168" extrusionOk="0">
                  <a:moveTo>
                    <a:pt x="85" y="0"/>
                  </a:moveTo>
                  <a:cubicBezTo>
                    <a:pt x="1" y="21"/>
                    <a:pt x="1" y="152"/>
                    <a:pt x="85" y="161"/>
                  </a:cubicBezTo>
                  <a:cubicBezTo>
                    <a:pt x="94" y="166"/>
                    <a:pt x="103" y="168"/>
                    <a:pt x="114" y="168"/>
                  </a:cubicBezTo>
                  <a:cubicBezTo>
                    <a:pt x="125" y="168"/>
                    <a:pt x="137" y="166"/>
                    <a:pt x="150" y="161"/>
                  </a:cubicBezTo>
                  <a:cubicBezTo>
                    <a:pt x="189" y="161"/>
                    <a:pt x="207" y="114"/>
                    <a:pt x="207" y="86"/>
                  </a:cubicBezTo>
                  <a:cubicBezTo>
                    <a:pt x="207" y="48"/>
                    <a:pt x="189" y="9"/>
                    <a:pt x="15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19"/>
            <p:cNvSpPr/>
            <p:nvPr/>
          </p:nvSpPr>
          <p:spPr>
            <a:xfrm>
              <a:off x="4509962" y="2310482"/>
              <a:ext cx="23171" cy="24276"/>
            </a:xfrm>
            <a:custGeom>
              <a:avLst/>
              <a:gdLst/>
              <a:ahLst/>
              <a:cxnLst/>
              <a:rect l="l" t="t" r="r" b="b"/>
              <a:pathLst>
                <a:path w="189" h="198" extrusionOk="0">
                  <a:moveTo>
                    <a:pt x="94" y="1"/>
                  </a:moveTo>
                  <a:cubicBezTo>
                    <a:pt x="48" y="1"/>
                    <a:pt x="10" y="39"/>
                    <a:pt x="10" y="84"/>
                  </a:cubicBezTo>
                  <a:lnTo>
                    <a:pt x="10" y="105"/>
                  </a:lnTo>
                  <a:cubicBezTo>
                    <a:pt x="1" y="161"/>
                    <a:pt x="48" y="198"/>
                    <a:pt x="94" y="198"/>
                  </a:cubicBezTo>
                  <a:cubicBezTo>
                    <a:pt x="141" y="198"/>
                    <a:pt x="189" y="161"/>
                    <a:pt x="189" y="105"/>
                  </a:cubicBezTo>
                  <a:cubicBezTo>
                    <a:pt x="180" y="105"/>
                    <a:pt x="180" y="96"/>
                    <a:pt x="180" y="84"/>
                  </a:cubicBezTo>
                  <a:cubicBezTo>
                    <a:pt x="180" y="39"/>
                    <a:pt x="141" y="1"/>
                    <a:pt x="9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19"/>
            <p:cNvSpPr/>
            <p:nvPr/>
          </p:nvSpPr>
          <p:spPr>
            <a:xfrm>
              <a:off x="4489120" y="2261932"/>
              <a:ext cx="26849" cy="20965"/>
            </a:xfrm>
            <a:custGeom>
              <a:avLst/>
              <a:gdLst/>
              <a:ahLst/>
              <a:cxnLst/>
              <a:rect l="l" t="t" r="r" b="b"/>
              <a:pathLst>
                <a:path w="219" h="171" extrusionOk="0">
                  <a:moveTo>
                    <a:pt x="114" y="0"/>
                  </a:moveTo>
                  <a:cubicBezTo>
                    <a:pt x="1" y="0"/>
                    <a:pt x="1" y="170"/>
                    <a:pt x="114" y="170"/>
                  </a:cubicBezTo>
                  <a:cubicBezTo>
                    <a:pt x="218" y="170"/>
                    <a:pt x="218" y="0"/>
                    <a:pt x="1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19"/>
            <p:cNvSpPr/>
            <p:nvPr/>
          </p:nvSpPr>
          <p:spPr>
            <a:xfrm>
              <a:off x="4552749" y="2227235"/>
              <a:ext cx="24275" cy="18759"/>
            </a:xfrm>
            <a:custGeom>
              <a:avLst/>
              <a:gdLst/>
              <a:ahLst/>
              <a:cxnLst/>
              <a:rect l="l" t="t" r="r" b="b"/>
              <a:pathLst>
                <a:path w="198" h="153" extrusionOk="0">
                  <a:moveTo>
                    <a:pt x="105" y="0"/>
                  </a:moveTo>
                  <a:cubicBezTo>
                    <a:pt x="0" y="0"/>
                    <a:pt x="0" y="152"/>
                    <a:pt x="105" y="152"/>
                  </a:cubicBezTo>
                  <a:cubicBezTo>
                    <a:pt x="197" y="152"/>
                    <a:pt x="197" y="0"/>
                    <a:pt x="10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19"/>
            <p:cNvSpPr/>
            <p:nvPr/>
          </p:nvSpPr>
          <p:spPr>
            <a:xfrm>
              <a:off x="4621038" y="2219144"/>
              <a:ext cx="24275" cy="18513"/>
            </a:xfrm>
            <a:custGeom>
              <a:avLst/>
              <a:gdLst/>
              <a:ahLst/>
              <a:cxnLst/>
              <a:rect l="l" t="t" r="r" b="b"/>
              <a:pathLst>
                <a:path w="198" h="151" extrusionOk="0">
                  <a:moveTo>
                    <a:pt x="93" y="1"/>
                  </a:moveTo>
                  <a:cubicBezTo>
                    <a:pt x="0" y="1"/>
                    <a:pt x="0" y="150"/>
                    <a:pt x="93" y="150"/>
                  </a:cubicBezTo>
                  <a:cubicBezTo>
                    <a:pt x="197" y="150"/>
                    <a:pt x="197" y="1"/>
                    <a:pt x="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19"/>
            <p:cNvSpPr/>
            <p:nvPr/>
          </p:nvSpPr>
          <p:spPr>
            <a:xfrm>
              <a:off x="4659044" y="2194746"/>
              <a:ext cx="22068" cy="18759"/>
            </a:xfrm>
            <a:custGeom>
              <a:avLst/>
              <a:gdLst/>
              <a:ahLst/>
              <a:cxnLst/>
              <a:rect l="l" t="t" r="r" b="b"/>
              <a:pathLst>
                <a:path w="180" h="153" extrusionOk="0">
                  <a:moveTo>
                    <a:pt x="78" y="0"/>
                  </a:moveTo>
                  <a:cubicBezTo>
                    <a:pt x="30" y="0"/>
                    <a:pt x="1" y="30"/>
                    <a:pt x="1" y="77"/>
                  </a:cubicBezTo>
                  <a:cubicBezTo>
                    <a:pt x="1" y="123"/>
                    <a:pt x="30" y="152"/>
                    <a:pt x="78" y="152"/>
                  </a:cubicBezTo>
                  <a:lnTo>
                    <a:pt x="96" y="152"/>
                  </a:lnTo>
                  <a:cubicBezTo>
                    <a:pt x="143" y="152"/>
                    <a:pt x="179" y="123"/>
                    <a:pt x="179" y="77"/>
                  </a:cubicBezTo>
                  <a:cubicBezTo>
                    <a:pt x="179" y="30"/>
                    <a:pt x="143" y="0"/>
                    <a:pt x="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19"/>
            <p:cNvSpPr/>
            <p:nvPr/>
          </p:nvSpPr>
          <p:spPr>
            <a:xfrm>
              <a:off x="4729539" y="2225029"/>
              <a:ext cx="18758" cy="19494"/>
            </a:xfrm>
            <a:custGeom>
              <a:avLst/>
              <a:gdLst/>
              <a:ahLst/>
              <a:cxnLst/>
              <a:rect l="l" t="t" r="r" b="b"/>
              <a:pathLst>
                <a:path w="153" h="159" extrusionOk="0">
                  <a:moveTo>
                    <a:pt x="78" y="0"/>
                  </a:moveTo>
                  <a:cubicBezTo>
                    <a:pt x="39" y="0"/>
                    <a:pt x="1" y="36"/>
                    <a:pt x="12" y="75"/>
                  </a:cubicBezTo>
                  <a:lnTo>
                    <a:pt x="12" y="93"/>
                  </a:lnTo>
                  <a:cubicBezTo>
                    <a:pt x="12" y="132"/>
                    <a:pt x="39" y="159"/>
                    <a:pt x="78" y="159"/>
                  </a:cubicBezTo>
                  <a:cubicBezTo>
                    <a:pt x="114" y="159"/>
                    <a:pt x="143" y="132"/>
                    <a:pt x="143" y="93"/>
                  </a:cubicBezTo>
                  <a:cubicBezTo>
                    <a:pt x="143" y="84"/>
                    <a:pt x="143" y="84"/>
                    <a:pt x="152" y="75"/>
                  </a:cubicBezTo>
                  <a:cubicBezTo>
                    <a:pt x="152" y="36"/>
                    <a:pt x="114" y="0"/>
                    <a:pt x="7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9"/>
            <p:cNvSpPr/>
            <p:nvPr/>
          </p:nvSpPr>
          <p:spPr>
            <a:xfrm>
              <a:off x="4776985" y="2222454"/>
              <a:ext cx="16551" cy="19862"/>
            </a:xfrm>
            <a:custGeom>
              <a:avLst/>
              <a:gdLst/>
              <a:ahLst/>
              <a:cxnLst/>
              <a:rect l="l" t="t" r="r" b="b"/>
              <a:pathLst>
                <a:path w="135" h="162" extrusionOk="0">
                  <a:moveTo>
                    <a:pt x="67" y="1"/>
                  </a:moveTo>
                  <a:cubicBezTo>
                    <a:pt x="30" y="1"/>
                    <a:pt x="1" y="30"/>
                    <a:pt x="1" y="66"/>
                  </a:cubicBezTo>
                  <a:lnTo>
                    <a:pt x="1" y="96"/>
                  </a:lnTo>
                  <a:cubicBezTo>
                    <a:pt x="1" y="134"/>
                    <a:pt x="30" y="162"/>
                    <a:pt x="67" y="162"/>
                  </a:cubicBezTo>
                  <a:cubicBezTo>
                    <a:pt x="105" y="162"/>
                    <a:pt x="134" y="134"/>
                    <a:pt x="134" y="96"/>
                  </a:cubicBezTo>
                  <a:lnTo>
                    <a:pt x="134" y="66"/>
                  </a:lnTo>
                  <a:cubicBezTo>
                    <a:pt x="134" y="30"/>
                    <a:pt x="105" y="1"/>
                    <a:pt x="6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9"/>
            <p:cNvSpPr/>
            <p:nvPr/>
          </p:nvSpPr>
          <p:spPr>
            <a:xfrm>
              <a:off x="4798931" y="2282774"/>
              <a:ext cx="26849" cy="22069"/>
            </a:xfrm>
            <a:custGeom>
              <a:avLst/>
              <a:gdLst/>
              <a:ahLst/>
              <a:cxnLst/>
              <a:rect l="l" t="t" r="r" b="b"/>
              <a:pathLst>
                <a:path w="219" h="180" extrusionOk="0">
                  <a:moveTo>
                    <a:pt x="87" y="0"/>
                  </a:moveTo>
                  <a:cubicBezTo>
                    <a:pt x="39" y="0"/>
                    <a:pt x="1" y="48"/>
                    <a:pt x="1" y="95"/>
                  </a:cubicBezTo>
                  <a:cubicBezTo>
                    <a:pt x="1" y="131"/>
                    <a:pt x="39" y="179"/>
                    <a:pt x="87" y="179"/>
                  </a:cubicBezTo>
                  <a:lnTo>
                    <a:pt x="134" y="179"/>
                  </a:lnTo>
                  <a:cubicBezTo>
                    <a:pt x="182" y="170"/>
                    <a:pt x="218" y="141"/>
                    <a:pt x="218" y="95"/>
                  </a:cubicBezTo>
                  <a:cubicBezTo>
                    <a:pt x="218" y="39"/>
                    <a:pt x="182" y="9"/>
                    <a:pt x="134" y="9"/>
                  </a:cubicBezTo>
                  <a:cubicBezTo>
                    <a:pt x="114" y="0"/>
                    <a:pt x="105" y="0"/>
                    <a:pt x="8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9"/>
            <p:cNvSpPr/>
            <p:nvPr/>
          </p:nvSpPr>
          <p:spPr>
            <a:xfrm>
              <a:off x="4848952" y="2308275"/>
              <a:ext cx="25378" cy="19494"/>
            </a:xfrm>
            <a:custGeom>
              <a:avLst/>
              <a:gdLst/>
              <a:ahLst/>
              <a:cxnLst/>
              <a:rect l="l" t="t" r="r" b="b"/>
              <a:pathLst>
                <a:path w="207" h="159" extrusionOk="0">
                  <a:moveTo>
                    <a:pt x="102" y="0"/>
                  </a:moveTo>
                  <a:cubicBezTo>
                    <a:pt x="0" y="0"/>
                    <a:pt x="0" y="159"/>
                    <a:pt x="102" y="159"/>
                  </a:cubicBezTo>
                  <a:cubicBezTo>
                    <a:pt x="206" y="159"/>
                    <a:pt x="206" y="0"/>
                    <a:pt x="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19"/>
            <p:cNvSpPr/>
            <p:nvPr/>
          </p:nvSpPr>
          <p:spPr>
            <a:xfrm>
              <a:off x="4850055" y="2395935"/>
              <a:ext cx="23171" cy="18759"/>
            </a:xfrm>
            <a:custGeom>
              <a:avLst/>
              <a:gdLst/>
              <a:ahLst/>
              <a:cxnLst/>
              <a:rect l="l" t="t" r="r" b="b"/>
              <a:pathLst>
                <a:path w="189" h="153" extrusionOk="0">
                  <a:moveTo>
                    <a:pt x="93" y="1"/>
                  </a:moveTo>
                  <a:cubicBezTo>
                    <a:pt x="0" y="1"/>
                    <a:pt x="0" y="153"/>
                    <a:pt x="93" y="153"/>
                  </a:cubicBezTo>
                  <a:cubicBezTo>
                    <a:pt x="188" y="153"/>
                    <a:pt x="188" y="1"/>
                    <a:pt x="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19"/>
            <p:cNvSpPr/>
            <p:nvPr/>
          </p:nvSpPr>
          <p:spPr>
            <a:xfrm>
              <a:off x="4846377" y="2467902"/>
              <a:ext cx="29056" cy="22069"/>
            </a:xfrm>
            <a:custGeom>
              <a:avLst/>
              <a:gdLst/>
              <a:ahLst/>
              <a:cxnLst/>
              <a:rect l="l" t="t" r="r" b="b"/>
              <a:pathLst>
                <a:path w="237" h="180" extrusionOk="0">
                  <a:moveTo>
                    <a:pt x="123" y="0"/>
                  </a:moveTo>
                  <a:cubicBezTo>
                    <a:pt x="1" y="0"/>
                    <a:pt x="1" y="179"/>
                    <a:pt x="123" y="179"/>
                  </a:cubicBezTo>
                  <a:cubicBezTo>
                    <a:pt x="236" y="179"/>
                    <a:pt x="236" y="0"/>
                    <a:pt x="12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9"/>
            <p:cNvSpPr/>
            <p:nvPr/>
          </p:nvSpPr>
          <p:spPr>
            <a:xfrm>
              <a:off x="4804816" y="2541708"/>
              <a:ext cx="25623" cy="20965"/>
            </a:xfrm>
            <a:custGeom>
              <a:avLst/>
              <a:gdLst/>
              <a:ahLst/>
              <a:cxnLst/>
              <a:rect l="l" t="t" r="r" b="b"/>
              <a:pathLst>
                <a:path w="209" h="171" extrusionOk="0">
                  <a:moveTo>
                    <a:pt x="104" y="1"/>
                  </a:moveTo>
                  <a:cubicBezTo>
                    <a:pt x="0" y="1"/>
                    <a:pt x="0" y="170"/>
                    <a:pt x="104" y="170"/>
                  </a:cubicBezTo>
                  <a:cubicBezTo>
                    <a:pt x="209" y="170"/>
                    <a:pt x="209" y="1"/>
                    <a:pt x="10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9"/>
            <p:cNvSpPr/>
            <p:nvPr/>
          </p:nvSpPr>
          <p:spPr>
            <a:xfrm>
              <a:off x="4767913" y="2565861"/>
              <a:ext cx="26727" cy="24521"/>
            </a:xfrm>
            <a:custGeom>
              <a:avLst/>
              <a:gdLst/>
              <a:ahLst/>
              <a:cxnLst/>
              <a:rect l="l" t="t" r="r" b="b"/>
              <a:pathLst>
                <a:path w="218" h="200" extrusionOk="0">
                  <a:moveTo>
                    <a:pt x="122" y="1"/>
                  </a:moveTo>
                  <a:cubicBezTo>
                    <a:pt x="100" y="1"/>
                    <a:pt x="76" y="7"/>
                    <a:pt x="57" y="21"/>
                  </a:cubicBezTo>
                  <a:cubicBezTo>
                    <a:pt x="48" y="30"/>
                    <a:pt x="39" y="39"/>
                    <a:pt x="27" y="50"/>
                  </a:cubicBezTo>
                  <a:cubicBezTo>
                    <a:pt x="0" y="78"/>
                    <a:pt x="0" y="143"/>
                    <a:pt x="27" y="173"/>
                  </a:cubicBezTo>
                  <a:cubicBezTo>
                    <a:pt x="47" y="191"/>
                    <a:pt x="73" y="200"/>
                    <a:pt x="97" y="200"/>
                  </a:cubicBezTo>
                  <a:cubicBezTo>
                    <a:pt x="122" y="200"/>
                    <a:pt x="146" y="191"/>
                    <a:pt x="161" y="173"/>
                  </a:cubicBezTo>
                  <a:cubicBezTo>
                    <a:pt x="170" y="164"/>
                    <a:pt x="179" y="152"/>
                    <a:pt x="179" y="152"/>
                  </a:cubicBezTo>
                  <a:cubicBezTo>
                    <a:pt x="217" y="116"/>
                    <a:pt x="217" y="60"/>
                    <a:pt x="179" y="21"/>
                  </a:cubicBezTo>
                  <a:cubicBezTo>
                    <a:pt x="165" y="7"/>
                    <a:pt x="144" y="1"/>
                    <a:pt x="1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9"/>
            <p:cNvSpPr/>
            <p:nvPr/>
          </p:nvSpPr>
          <p:spPr>
            <a:xfrm>
              <a:off x="4728436" y="2601538"/>
              <a:ext cx="24520" cy="22559"/>
            </a:xfrm>
            <a:custGeom>
              <a:avLst/>
              <a:gdLst/>
              <a:ahLst/>
              <a:cxnLst/>
              <a:rect l="l" t="t" r="r" b="b"/>
              <a:pathLst>
                <a:path w="200" h="184" extrusionOk="0">
                  <a:moveTo>
                    <a:pt x="83" y="0"/>
                  </a:moveTo>
                  <a:cubicBezTo>
                    <a:pt x="63" y="0"/>
                    <a:pt x="43" y="9"/>
                    <a:pt x="30" y="22"/>
                  </a:cubicBezTo>
                  <a:cubicBezTo>
                    <a:pt x="10" y="42"/>
                    <a:pt x="1" y="61"/>
                    <a:pt x="1" y="88"/>
                  </a:cubicBezTo>
                  <a:cubicBezTo>
                    <a:pt x="1" y="117"/>
                    <a:pt x="21" y="135"/>
                    <a:pt x="48" y="156"/>
                  </a:cubicBezTo>
                  <a:cubicBezTo>
                    <a:pt x="48" y="165"/>
                    <a:pt x="57" y="165"/>
                    <a:pt x="66" y="174"/>
                  </a:cubicBezTo>
                  <a:cubicBezTo>
                    <a:pt x="78" y="181"/>
                    <a:pt x="91" y="184"/>
                    <a:pt x="105" y="184"/>
                  </a:cubicBezTo>
                  <a:cubicBezTo>
                    <a:pt x="128" y="184"/>
                    <a:pt x="150" y="176"/>
                    <a:pt x="161" y="165"/>
                  </a:cubicBezTo>
                  <a:cubicBezTo>
                    <a:pt x="191" y="135"/>
                    <a:pt x="200" y="99"/>
                    <a:pt x="179" y="70"/>
                  </a:cubicBezTo>
                  <a:cubicBezTo>
                    <a:pt x="170" y="61"/>
                    <a:pt x="161" y="52"/>
                    <a:pt x="161" y="42"/>
                  </a:cubicBezTo>
                  <a:cubicBezTo>
                    <a:pt x="143" y="22"/>
                    <a:pt x="134" y="13"/>
                    <a:pt x="105" y="4"/>
                  </a:cubicBezTo>
                  <a:cubicBezTo>
                    <a:pt x="97" y="2"/>
                    <a:pt x="90" y="0"/>
                    <a:pt x="8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9"/>
            <p:cNvSpPr/>
            <p:nvPr/>
          </p:nvSpPr>
          <p:spPr>
            <a:xfrm>
              <a:off x="4659044" y="2629736"/>
              <a:ext cx="20965" cy="18759"/>
            </a:xfrm>
            <a:custGeom>
              <a:avLst/>
              <a:gdLst/>
              <a:ahLst/>
              <a:cxnLst/>
              <a:rect l="l" t="t" r="r" b="b"/>
              <a:pathLst>
                <a:path w="171" h="153" extrusionOk="0">
                  <a:moveTo>
                    <a:pt x="78" y="0"/>
                  </a:moveTo>
                  <a:cubicBezTo>
                    <a:pt x="39" y="9"/>
                    <a:pt x="1" y="39"/>
                    <a:pt x="1" y="75"/>
                  </a:cubicBezTo>
                  <a:cubicBezTo>
                    <a:pt x="1" y="114"/>
                    <a:pt x="39" y="141"/>
                    <a:pt x="78" y="152"/>
                  </a:cubicBezTo>
                  <a:lnTo>
                    <a:pt x="96" y="152"/>
                  </a:lnTo>
                  <a:cubicBezTo>
                    <a:pt x="143" y="152"/>
                    <a:pt x="170" y="114"/>
                    <a:pt x="170" y="75"/>
                  </a:cubicBezTo>
                  <a:cubicBezTo>
                    <a:pt x="170" y="39"/>
                    <a:pt x="143" y="0"/>
                    <a:pt x="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9"/>
            <p:cNvSpPr/>
            <p:nvPr/>
          </p:nvSpPr>
          <p:spPr>
            <a:xfrm>
              <a:off x="4596640" y="2633046"/>
              <a:ext cx="28934" cy="22314"/>
            </a:xfrm>
            <a:custGeom>
              <a:avLst/>
              <a:gdLst/>
              <a:ahLst/>
              <a:cxnLst/>
              <a:rect l="l" t="t" r="r" b="b"/>
              <a:pathLst>
                <a:path w="236" h="182" extrusionOk="0">
                  <a:moveTo>
                    <a:pt x="122" y="1"/>
                  </a:moveTo>
                  <a:cubicBezTo>
                    <a:pt x="0" y="1"/>
                    <a:pt x="0" y="182"/>
                    <a:pt x="122" y="182"/>
                  </a:cubicBezTo>
                  <a:cubicBezTo>
                    <a:pt x="236" y="182"/>
                    <a:pt x="236" y="1"/>
                    <a:pt x="12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8" name="Google Shape;518;p19"/>
            <p:cNvSpPr/>
            <p:nvPr/>
          </p:nvSpPr>
          <p:spPr>
            <a:xfrm>
              <a:off x="4538895" y="2624342"/>
              <a:ext cx="23171" cy="20720"/>
            </a:xfrm>
            <a:custGeom>
              <a:avLst/>
              <a:gdLst/>
              <a:ahLst/>
              <a:cxnLst/>
              <a:rect l="l" t="t" r="r" b="b"/>
              <a:pathLst>
                <a:path w="189" h="169" extrusionOk="0">
                  <a:moveTo>
                    <a:pt x="99" y="1"/>
                  </a:moveTo>
                  <a:cubicBezTo>
                    <a:pt x="80" y="1"/>
                    <a:pt x="60" y="8"/>
                    <a:pt x="48" y="26"/>
                  </a:cubicBezTo>
                  <a:cubicBezTo>
                    <a:pt x="39" y="26"/>
                    <a:pt x="39" y="35"/>
                    <a:pt x="27" y="44"/>
                  </a:cubicBezTo>
                  <a:cubicBezTo>
                    <a:pt x="0" y="72"/>
                    <a:pt x="0" y="119"/>
                    <a:pt x="27" y="149"/>
                  </a:cubicBezTo>
                  <a:cubicBezTo>
                    <a:pt x="42" y="162"/>
                    <a:pt x="61" y="169"/>
                    <a:pt x="80" y="169"/>
                  </a:cubicBezTo>
                  <a:cubicBezTo>
                    <a:pt x="99" y="169"/>
                    <a:pt x="118" y="162"/>
                    <a:pt x="131" y="149"/>
                  </a:cubicBezTo>
                  <a:cubicBezTo>
                    <a:pt x="141" y="149"/>
                    <a:pt x="152" y="140"/>
                    <a:pt x="161" y="128"/>
                  </a:cubicBezTo>
                  <a:cubicBezTo>
                    <a:pt x="188" y="101"/>
                    <a:pt x="188" y="44"/>
                    <a:pt x="161" y="26"/>
                  </a:cubicBezTo>
                  <a:cubicBezTo>
                    <a:pt x="145" y="11"/>
                    <a:pt x="122" y="1"/>
                    <a:pt x="9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19"/>
            <p:cNvSpPr/>
            <p:nvPr/>
          </p:nvSpPr>
          <p:spPr>
            <a:xfrm>
              <a:off x="4489120" y="2568435"/>
              <a:ext cx="20965" cy="24521"/>
            </a:xfrm>
            <a:custGeom>
              <a:avLst/>
              <a:gdLst/>
              <a:ahLst/>
              <a:cxnLst/>
              <a:rect l="l" t="t" r="r" b="b"/>
              <a:pathLst>
                <a:path w="171" h="200" extrusionOk="0">
                  <a:moveTo>
                    <a:pt x="85" y="0"/>
                  </a:moveTo>
                  <a:cubicBezTo>
                    <a:pt x="37" y="0"/>
                    <a:pt x="1" y="39"/>
                    <a:pt x="1" y="86"/>
                  </a:cubicBezTo>
                  <a:lnTo>
                    <a:pt x="1" y="113"/>
                  </a:lnTo>
                  <a:cubicBezTo>
                    <a:pt x="1" y="161"/>
                    <a:pt x="37" y="199"/>
                    <a:pt x="85" y="199"/>
                  </a:cubicBezTo>
                  <a:cubicBezTo>
                    <a:pt x="132" y="199"/>
                    <a:pt x="171" y="161"/>
                    <a:pt x="171" y="113"/>
                  </a:cubicBezTo>
                  <a:lnTo>
                    <a:pt x="171" y="86"/>
                  </a:lnTo>
                  <a:cubicBezTo>
                    <a:pt x="171" y="39"/>
                    <a:pt x="132" y="0"/>
                    <a:pt x="8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19"/>
            <p:cNvSpPr/>
            <p:nvPr/>
          </p:nvSpPr>
          <p:spPr>
            <a:xfrm>
              <a:off x="4460309" y="2561447"/>
              <a:ext cx="24275" cy="18759"/>
            </a:xfrm>
            <a:custGeom>
              <a:avLst/>
              <a:gdLst/>
              <a:ahLst/>
              <a:cxnLst/>
              <a:rect l="l" t="t" r="r" b="b"/>
              <a:pathLst>
                <a:path w="198" h="153" extrusionOk="0">
                  <a:moveTo>
                    <a:pt x="102" y="0"/>
                  </a:moveTo>
                  <a:cubicBezTo>
                    <a:pt x="0" y="0"/>
                    <a:pt x="0" y="152"/>
                    <a:pt x="102" y="152"/>
                  </a:cubicBezTo>
                  <a:cubicBezTo>
                    <a:pt x="197" y="152"/>
                    <a:pt x="197" y="0"/>
                    <a:pt x="10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19"/>
            <p:cNvSpPr/>
            <p:nvPr/>
          </p:nvSpPr>
          <p:spPr>
            <a:xfrm>
              <a:off x="4457857" y="2559240"/>
              <a:ext cx="24520" cy="18391"/>
            </a:xfrm>
            <a:custGeom>
              <a:avLst/>
              <a:gdLst/>
              <a:ahLst/>
              <a:cxnLst/>
              <a:rect l="l" t="t" r="r" b="b"/>
              <a:pathLst>
                <a:path w="200" h="150" extrusionOk="0">
                  <a:moveTo>
                    <a:pt x="95" y="0"/>
                  </a:moveTo>
                  <a:cubicBezTo>
                    <a:pt x="0" y="0"/>
                    <a:pt x="0" y="150"/>
                    <a:pt x="95" y="150"/>
                  </a:cubicBezTo>
                  <a:cubicBezTo>
                    <a:pt x="199" y="150"/>
                    <a:pt x="199" y="0"/>
                    <a:pt x="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9"/>
            <p:cNvSpPr/>
            <p:nvPr/>
          </p:nvSpPr>
          <p:spPr>
            <a:xfrm>
              <a:off x="4446455" y="2510690"/>
              <a:ext cx="19493" cy="19004"/>
            </a:xfrm>
            <a:custGeom>
              <a:avLst/>
              <a:gdLst/>
              <a:ahLst/>
              <a:cxnLst/>
              <a:rect l="l" t="t" r="r" b="b"/>
              <a:pathLst>
                <a:path w="159" h="155" extrusionOk="0">
                  <a:moveTo>
                    <a:pt x="84" y="0"/>
                  </a:moveTo>
                  <a:cubicBezTo>
                    <a:pt x="27" y="0"/>
                    <a:pt x="0" y="48"/>
                    <a:pt x="9" y="93"/>
                  </a:cubicBezTo>
                  <a:cubicBezTo>
                    <a:pt x="17" y="117"/>
                    <a:pt x="45" y="154"/>
                    <a:pt x="75" y="154"/>
                  </a:cubicBezTo>
                  <a:cubicBezTo>
                    <a:pt x="81" y="154"/>
                    <a:pt x="87" y="153"/>
                    <a:pt x="93" y="150"/>
                  </a:cubicBezTo>
                  <a:cubicBezTo>
                    <a:pt x="122" y="140"/>
                    <a:pt x="141" y="122"/>
                    <a:pt x="150" y="93"/>
                  </a:cubicBezTo>
                  <a:cubicBezTo>
                    <a:pt x="159" y="48"/>
                    <a:pt x="132" y="0"/>
                    <a:pt x="8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9"/>
            <p:cNvSpPr/>
            <p:nvPr/>
          </p:nvSpPr>
          <p:spPr>
            <a:xfrm>
              <a:off x="4419728" y="2464102"/>
              <a:ext cx="20965" cy="18881"/>
            </a:xfrm>
            <a:custGeom>
              <a:avLst/>
              <a:gdLst/>
              <a:ahLst/>
              <a:cxnLst/>
              <a:rect l="l" t="t" r="r" b="b"/>
              <a:pathLst>
                <a:path w="171" h="154" extrusionOk="0">
                  <a:moveTo>
                    <a:pt x="105" y="1"/>
                  </a:moveTo>
                  <a:cubicBezTo>
                    <a:pt x="102" y="1"/>
                    <a:pt x="98" y="1"/>
                    <a:pt x="94" y="2"/>
                  </a:cubicBezTo>
                  <a:lnTo>
                    <a:pt x="76" y="2"/>
                  </a:lnTo>
                  <a:cubicBezTo>
                    <a:pt x="37" y="11"/>
                    <a:pt x="1" y="31"/>
                    <a:pt x="1" y="77"/>
                  </a:cubicBezTo>
                  <a:cubicBezTo>
                    <a:pt x="1" y="115"/>
                    <a:pt x="37" y="145"/>
                    <a:pt x="76" y="145"/>
                  </a:cubicBezTo>
                  <a:cubicBezTo>
                    <a:pt x="85" y="145"/>
                    <a:pt x="94" y="145"/>
                    <a:pt x="94" y="154"/>
                  </a:cubicBezTo>
                  <a:cubicBezTo>
                    <a:pt x="141" y="154"/>
                    <a:pt x="171" y="115"/>
                    <a:pt x="171" y="77"/>
                  </a:cubicBezTo>
                  <a:cubicBezTo>
                    <a:pt x="171" y="44"/>
                    <a:pt x="146" y="1"/>
                    <a:pt x="1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9"/>
            <p:cNvSpPr/>
            <p:nvPr/>
          </p:nvSpPr>
          <p:spPr>
            <a:xfrm>
              <a:off x="4411759" y="2417881"/>
              <a:ext cx="23171" cy="18759"/>
            </a:xfrm>
            <a:custGeom>
              <a:avLst/>
              <a:gdLst/>
              <a:ahLst/>
              <a:cxnLst/>
              <a:rect l="l" t="t" r="r" b="b"/>
              <a:pathLst>
                <a:path w="189" h="153" extrusionOk="0">
                  <a:moveTo>
                    <a:pt x="93" y="1"/>
                  </a:moveTo>
                  <a:cubicBezTo>
                    <a:pt x="0" y="1"/>
                    <a:pt x="0" y="153"/>
                    <a:pt x="93" y="153"/>
                  </a:cubicBezTo>
                  <a:cubicBezTo>
                    <a:pt x="188" y="153"/>
                    <a:pt x="188" y="1"/>
                    <a:pt x="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9"/>
            <p:cNvSpPr/>
            <p:nvPr/>
          </p:nvSpPr>
          <p:spPr>
            <a:xfrm>
              <a:off x="4388342" y="2386863"/>
              <a:ext cx="16551" cy="18636"/>
            </a:xfrm>
            <a:custGeom>
              <a:avLst/>
              <a:gdLst/>
              <a:ahLst/>
              <a:cxnLst/>
              <a:rect l="l" t="t" r="r" b="b"/>
              <a:pathLst>
                <a:path w="135" h="152" extrusionOk="0">
                  <a:moveTo>
                    <a:pt x="67" y="0"/>
                  </a:moveTo>
                  <a:cubicBezTo>
                    <a:pt x="30" y="0"/>
                    <a:pt x="10" y="27"/>
                    <a:pt x="1" y="57"/>
                  </a:cubicBezTo>
                  <a:lnTo>
                    <a:pt x="1" y="84"/>
                  </a:lnTo>
                  <a:cubicBezTo>
                    <a:pt x="1" y="123"/>
                    <a:pt x="39" y="152"/>
                    <a:pt x="67" y="152"/>
                  </a:cubicBezTo>
                  <a:cubicBezTo>
                    <a:pt x="96" y="152"/>
                    <a:pt x="135" y="123"/>
                    <a:pt x="135" y="84"/>
                  </a:cubicBezTo>
                  <a:cubicBezTo>
                    <a:pt x="135" y="75"/>
                    <a:pt x="123" y="66"/>
                    <a:pt x="123" y="57"/>
                  </a:cubicBezTo>
                  <a:cubicBezTo>
                    <a:pt x="123" y="27"/>
                    <a:pt x="105" y="0"/>
                    <a:pt x="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19"/>
            <p:cNvSpPr/>
            <p:nvPr/>
          </p:nvSpPr>
          <p:spPr>
            <a:xfrm>
              <a:off x="4385032" y="2339416"/>
              <a:ext cx="29056" cy="23050"/>
            </a:xfrm>
            <a:custGeom>
              <a:avLst/>
              <a:gdLst/>
              <a:ahLst/>
              <a:cxnLst/>
              <a:rect l="l" t="t" r="r" b="b"/>
              <a:pathLst>
                <a:path w="237" h="188" extrusionOk="0">
                  <a:moveTo>
                    <a:pt x="114" y="0"/>
                  </a:moveTo>
                  <a:cubicBezTo>
                    <a:pt x="1" y="0"/>
                    <a:pt x="1" y="188"/>
                    <a:pt x="114" y="188"/>
                  </a:cubicBezTo>
                  <a:cubicBezTo>
                    <a:pt x="236" y="188"/>
                    <a:pt x="236" y="0"/>
                    <a:pt x="1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19"/>
            <p:cNvSpPr/>
            <p:nvPr/>
          </p:nvSpPr>
          <p:spPr>
            <a:xfrm>
              <a:off x="4406978" y="2309378"/>
              <a:ext cx="17409" cy="12874"/>
            </a:xfrm>
            <a:custGeom>
              <a:avLst/>
              <a:gdLst/>
              <a:ahLst/>
              <a:cxnLst/>
              <a:rect l="l" t="t" r="r" b="b"/>
              <a:pathLst>
                <a:path w="142" h="105" extrusionOk="0">
                  <a:moveTo>
                    <a:pt x="66" y="1"/>
                  </a:moveTo>
                  <a:cubicBezTo>
                    <a:pt x="1" y="1"/>
                    <a:pt x="1" y="105"/>
                    <a:pt x="66" y="105"/>
                  </a:cubicBezTo>
                  <a:cubicBezTo>
                    <a:pt x="141" y="105"/>
                    <a:pt x="141" y="1"/>
                    <a:pt x="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19"/>
            <p:cNvSpPr/>
            <p:nvPr/>
          </p:nvSpPr>
          <p:spPr>
            <a:xfrm>
              <a:off x="4438118" y="2296628"/>
              <a:ext cx="19861" cy="24276"/>
            </a:xfrm>
            <a:custGeom>
              <a:avLst/>
              <a:gdLst/>
              <a:ahLst/>
              <a:cxnLst/>
              <a:rect l="l" t="t" r="r" b="b"/>
              <a:pathLst>
                <a:path w="162" h="198" extrusionOk="0">
                  <a:moveTo>
                    <a:pt x="86" y="0"/>
                  </a:moveTo>
                  <a:cubicBezTo>
                    <a:pt x="39" y="0"/>
                    <a:pt x="0" y="39"/>
                    <a:pt x="0" y="84"/>
                  </a:cubicBezTo>
                  <a:lnTo>
                    <a:pt x="0" y="114"/>
                  </a:lnTo>
                  <a:cubicBezTo>
                    <a:pt x="0" y="152"/>
                    <a:pt x="39" y="197"/>
                    <a:pt x="86" y="197"/>
                  </a:cubicBezTo>
                  <a:cubicBezTo>
                    <a:pt x="125" y="197"/>
                    <a:pt x="161" y="152"/>
                    <a:pt x="161" y="114"/>
                  </a:cubicBezTo>
                  <a:lnTo>
                    <a:pt x="161" y="84"/>
                  </a:lnTo>
                  <a:cubicBezTo>
                    <a:pt x="161" y="39"/>
                    <a:pt x="125" y="0"/>
                    <a:pt x="8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19"/>
            <p:cNvSpPr/>
            <p:nvPr/>
          </p:nvSpPr>
          <p:spPr>
            <a:xfrm>
              <a:off x="4423038" y="2236676"/>
              <a:ext cx="25746" cy="25379"/>
            </a:xfrm>
            <a:custGeom>
              <a:avLst/>
              <a:gdLst/>
              <a:ahLst/>
              <a:cxnLst/>
              <a:rect l="l" t="t" r="r" b="b"/>
              <a:pathLst>
                <a:path w="210" h="207" extrusionOk="0">
                  <a:moveTo>
                    <a:pt x="121" y="0"/>
                  </a:moveTo>
                  <a:cubicBezTo>
                    <a:pt x="105" y="0"/>
                    <a:pt x="90" y="6"/>
                    <a:pt x="78" y="18"/>
                  </a:cubicBezTo>
                  <a:cubicBezTo>
                    <a:pt x="67" y="18"/>
                    <a:pt x="58" y="27"/>
                    <a:pt x="49" y="37"/>
                  </a:cubicBezTo>
                  <a:cubicBezTo>
                    <a:pt x="30" y="46"/>
                    <a:pt x="10" y="64"/>
                    <a:pt x="1" y="84"/>
                  </a:cubicBezTo>
                  <a:cubicBezTo>
                    <a:pt x="1" y="120"/>
                    <a:pt x="10" y="150"/>
                    <a:pt x="30" y="177"/>
                  </a:cubicBezTo>
                  <a:cubicBezTo>
                    <a:pt x="49" y="197"/>
                    <a:pt x="67" y="206"/>
                    <a:pt x="96" y="206"/>
                  </a:cubicBezTo>
                  <a:cubicBezTo>
                    <a:pt x="123" y="206"/>
                    <a:pt x="153" y="188"/>
                    <a:pt x="171" y="159"/>
                  </a:cubicBezTo>
                  <a:cubicBezTo>
                    <a:pt x="180" y="150"/>
                    <a:pt x="180" y="141"/>
                    <a:pt x="191" y="132"/>
                  </a:cubicBezTo>
                  <a:cubicBezTo>
                    <a:pt x="209" y="102"/>
                    <a:pt x="200" y="55"/>
                    <a:pt x="180" y="27"/>
                  </a:cubicBezTo>
                  <a:cubicBezTo>
                    <a:pt x="164" y="11"/>
                    <a:pt x="142" y="0"/>
                    <a:pt x="12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9"/>
            <p:cNvSpPr/>
            <p:nvPr/>
          </p:nvSpPr>
          <p:spPr>
            <a:xfrm>
              <a:off x="4474163" y="2219144"/>
              <a:ext cx="20965" cy="18513"/>
            </a:xfrm>
            <a:custGeom>
              <a:avLst/>
              <a:gdLst/>
              <a:ahLst/>
              <a:cxnLst/>
              <a:rect l="l" t="t" r="r" b="b"/>
              <a:pathLst>
                <a:path w="171" h="151" extrusionOk="0">
                  <a:moveTo>
                    <a:pt x="75" y="1"/>
                  </a:moveTo>
                  <a:cubicBezTo>
                    <a:pt x="37" y="1"/>
                    <a:pt x="1" y="37"/>
                    <a:pt x="1" y="75"/>
                  </a:cubicBezTo>
                  <a:cubicBezTo>
                    <a:pt x="1" y="114"/>
                    <a:pt x="37" y="150"/>
                    <a:pt x="75" y="150"/>
                  </a:cubicBezTo>
                  <a:lnTo>
                    <a:pt x="93" y="150"/>
                  </a:lnTo>
                  <a:cubicBezTo>
                    <a:pt x="141" y="150"/>
                    <a:pt x="170" y="123"/>
                    <a:pt x="170" y="75"/>
                  </a:cubicBezTo>
                  <a:cubicBezTo>
                    <a:pt x="170" y="37"/>
                    <a:pt x="141" y="1"/>
                    <a:pt x="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9"/>
            <p:cNvSpPr/>
            <p:nvPr/>
          </p:nvSpPr>
          <p:spPr>
            <a:xfrm>
              <a:off x="4505303" y="2192294"/>
              <a:ext cx="23171" cy="21456"/>
            </a:xfrm>
            <a:custGeom>
              <a:avLst/>
              <a:gdLst/>
              <a:ahLst/>
              <a:cxnLst/>
              <a:rect l="l" t="t" r="r" b="b"/>
              <a:pathLst>
                <a:path w="189" h="175" extrusionOk="0">
                  <a:moveTo>
                    <a:pt x="109" y="0"/>
                  </a:moveTo>
                  <a:cubicBezTo>
                    <a:pt x="90" y="0"/>
                    <a:pt x="72" y="7"/>
                    <a:pt x="57" y="20"/>
                  </a:cubicBezTo>
                  <a:cubicBezTo>
                    <a:pt x="48" y="29"/>
                    <a:pt x="39" y="29"/>
                    <a:pt x="39" y="41"/>
                  </a:cubicBezTo>
                  <a:cubicBezTo>
                    <a:pt x="0" y="68"/>
                    <a:pt x="9" y="125"/>
                    <a:pt x="39" y="154"/>
                  </a:cubicBezTo>
                  <a:cubicBezTo>
                    <a:pt x="52" y="168"/>
                    <a:pt x="71" y="174"/>
                    <a:pt x="90" y="174"/>
                  </a:cubicBezTo>
                  <a:cubicBezTo>
                    <a:pt x="109" y="174"/>
                    <a:pt x="128" y="168"/>
                    <a:pt x="143" y="154"/>
                  </a:cubicBezTo>
                  <a:cubicBezTo>
                    <a:pt x="152" y="143"/>
                    <a:pt x="161" y="134"/>
                    <a:pt x="161" y="125"/>
                  </a:cubicBezTo>
                  <a:cubicBezTo>
                    <a:pt x="188" y="97"/>
                    <a:pt x="188" y="50"/>
                    <a:pt x="161" y="20"/>
                  </a:cubicBezTo>
                  <a:cubicBezTo>
                    <a:pt x="146" y="7"/>
                    <a:pt x="128" y="0"/>
                    <a:pt x="10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19"/>
            <p:cNvSpPr/>
            <p:nvPr/>
          </p:nvSpPr>
          <p:spPr>
            <a:xfrm>
              <a:off x="4553853" y="2160050"/>
              <a:ext cx="22068" cy="17655"/>
            </a:xfrm>
            <a:custGeom>
              <a:avLst/>
              <a:gdLst/>
              <a:ahLst/>
              <a:cxnLst/>
              <a:rect l="l" t="t" r="r" b="b"/>
              <a:pathLst>
                <a:path w="180" h="144" extrusionOk="0">
                  <a:moveTo>
                    <a:pt x="66" y="0"/>
                  </a:moveTo>
                  <a:cubicBezTo>
                    <a:pt x="30" y="0"/>
                    <a:pt x="0" y="39"/>
                    <a:pt x="0" y="66"/>
                  </a:cubicBezTo>
                  <a:cubicBezTo>
                    <a:pt x="0" y="105"/>
                    <a:pt x="30" y="143"/>
                    <a:pt x="66" y="143"/>
                  </a:cubicBezTo>
                  <a:lnTo>
                    <a:pt x="114" y="143"/>
                  </a:lnTo>
                  <a:cubicBezTo>
                    <a:pt x="152" y="134"/>
                    <a:pt x="179" y="105"/>
                    <a:pt x="179" y="66"/>
                  </a:cubicBezTo>
                  <a:cubicBezTo>
                    <a:pt x="179" y="30"/>
                    <a:pt x="152" y="0"/>
                    <a:pt x="11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19"/>
            <p:cNvSpPr/>
            <p:nvPr/>
          </p:nvSpPr>
          <p:spPr>
            <a:xfrm>
              <a:off x="4590755" y="2162502"/>
              <a:ext cx="24520" cy="18513"/>
            </a:xfrm>
            <a:custGeom>
              <a:avLst/>
              <a:gdLst/>
              <a:ahLst/>
              <a:cxnLst/>
              <a:rect l="l" t="t" r="r" b="b"/>
              <a:pathLst>
                <a:path w="200" h="151" extrusionOk="0">
                  <a:moveTo>
                    <a:pt x="105" y="1"/>
                  </a:moveTo>
                  <a:cubicBezTo>
                    <a:pt x="1" y="1"/>
                    <a:pt x="1" y="150"/>
                    <a:pt x="105" y="150"/>
                  </a:cubicBezTo>
                  <a:cubicBezTo>
                    <a:pt x="200" y="150"/>
                    <a:pt x="200" y="1"/>
                    <a:pt x="1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9"/>
            <p:cNvSpPr/>
            <p:nvPr/>
          </p:nvSpPr>
          <p:spPr>
            <a:xfrm>
              <a:off x="4644087" y="2139208"/>
              <a:ext cx="24520" cy="20965"/>
            </a:xfrm>
            <a:custGeom>
              <a:avLst/>
              <a:gdLst/>
              <a:ahLst/>
              <a:cxnLst/>
              <a:rect l="l" t="t" r="r" b="b"/>
              <a:pathLst>
                <a:path w="200" h="171" extrusionOk="0">
                  <a:moveTo>
                    <a:pt x="86" y="1"/>
                  </a:moveTo>
                  <a:cubicBezTo>
                    <a:pt x="39" y="1"/>
                    <a:pt x="0" y="39"/>
                    <a:pt x="0" y="87"/>
                  </a:cubicBezTo>
                  <a:cubicBezTo>
                    <a:pt x="0" y="134"/>
                    <a:pt x="39" y="170"/>
                    <a:pt x="86" y="170"/>
                  </a:cubicBezTo>
                  <a:lnTo>
                    <a:pt x="114" y="170"/>
                  </a:lnTo>
                  <a:cubicBezTo>
                    <a:pt x="161" y="170"/>
                    <a:pt x="200" y="134"/>
                    <a:pt x="200" y="87"/>
                  </a:cubicBezTo>
                  <a:cubicBezTo>
                    <a:pt x="200" y="39"/>
                    <a:pt x="161" y="1"/>
                    <a:pt x="114"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19"/>
            <p:cNvSpPr/>
            <p:nvPr/>
          </p:nvSpPr>
          <p:spPr>
            <a:xfrm>
              <a:off x="4685648" y="2148648"/>
              <a:ext cx="24643" cy="18391"/>
            </a:xfrm>
            <a:custGeom>
              <a:avLst/>
              <a:gdLst/>
              <a:ahLst/>
              <a:cxnLst/>
              <a:rect l="l" t="t" r="r" b="b"/>
              <a:pathLst>
                <a:path w="201" h="150" extrusionOk="0">
                  <a:moveTo>
                    <a:pt x="105" y="1"/>
                  </a:moveTo>
                  <a:cubicBezTo>
                    <a:pt x="1" y="1"/>
                    <a:pt x="1" y="150"/>
                    <a:pt x="105" y="150"/>
                  </a:cubicBezTo>
                  <a:cubicBezTo>
                    <a:pt x="200" y="150"/>
                    <a:pt x="200" y="1"/>
                    <a:pt x="1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9"/>
            <p:cNvSpPr/>
            <p:nvPr/>
          </p:nvSpPr>
          <p:spPr>
            <a:xfrm>
              <a:off x="4714582" y="2168141"/>
              <a:ext cx="22068" cy="17533"/>
            </a:xfrm>
            <a:custGeom>
              <a:avLst/>
              <a:gdLst/>
              <a:ahLst/>
              <a:cxnLst/>
              <a:rect l="l" t="t" r="r" b="b"/>
              <a:pathLst>
                <a:path w="180" h="143" extrusionOk="0">
                  <a:moveTo>
                    <a:pt x="86" y="0"/>
                  </a:moveTo>
                  <a:cubicBezTo>
                    <a:pt x="0" y="0"/>
                    <a:pt x="0" y="143"/>
                    <a:pt x="86" y="143"/>
                  </a:cubicBezTo>
                  <a:cubicBezTo>
                    <a:pt x="179" y="143"/>
                    <a:pt x="179" y="0"/>
                    <a:pt x="8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19"/>
            <p:cNvSpPr/>
            <p:nvPr/>
          </p:nvSpPr>
          <p:spPr>
            <a:xfrm>
              <a:off x="4776985" y="2173904"/>
              <a:ext cx="22068" cy="17655"/>
            </a:xfrm>
            <a:custGeom>
              <a:avLst/>
              <a:gdLst/>
              <a:ahLst/>
              <a:cxnLst/>
              <a:rect l="l" t="t" r="r" b="b"/>
              <a:pathLst>
                <a:path w="180" h="144" extrusionOk="0">
                  <a:moveTo>
                    <a:pt x="87" y="1"/>
                  </a:moveTo>
                  <a:cubicBezTo>
                    <a:pt x="1" y="1"/>
                    <a:pt x="1" y="143"/>
                    <a:pt x="87" y="143"/>
                  </a:cubicBezTo>
                  <a:cubicBezTo>
                    <a:pt x="180" y="143"/>
                    <a:pt x="180" y="1"/>
                    <a:pt x="87"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19"/>
            <p:cNvSpPr/>
            <p:nvPr/>
          </p:nvSpPr>
          <p:spPr>
            <a:xfrm>
              <a:off x="4832523" y="2208600"/>
              <a:ext cx="24520" cy="18759"/>
            </a:xfrm>
            <a:custGeom>
              <a:avLst/>
              <a:gdLst/>
              <a:ahLst/>
              <a:cxnLst/>
              <a:rect l="l" t="t" r="r" b="b"/>
              <a:pathLst>
                <a:path w="200" h="153" extrusionOk="0">
                  <a:moveTo>
                    <a:pt x="105" y="1"/>
                  </a:moveTo>
                  <a:cubicBezTo>
                    <a:pt x="1" y="1"/>
                    <a:pt x="1" y="152"/>
                    <a:pt x="105" y="152"/>
                  </a:cubicBezTo>
                  <a:cubicBezTo>
                    <a:pt x="200" y="152"/>
                    <a:pt x="200" y="1"/>
                    <a:pt x="1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19"/>
            <p:cNvSpPr/>
            <p:nvPr/>
          </p:nvSpPr>
          <p:spPr>
            <a:xfrm>
              <a:off x="4839511" y="2259725"/>
              <a:ext cx="16428" cy="17287"/>
            </a:xfrm>
            <a:custGeom>
              <a:avLst/>
              <a:gdLst/>
              <a:ahLst/>
              <a:cxnLst/>
              <a:rect l="l" t="t" r="r" b="b"/>
              <a:pathLst>
                <a:path w="134" h="141" extrusionOk="0">
                  <a:moveTo>
                    <a:pt x="66" y="0"/>
                  </a:moveTo>
                  <a:cubicBezTo>
                    <a:pt x="30" y="0"/>
                    <a:pt x="9" y="27"/>
                    <a:pt x="9" y="57"/>
                  </a:cubicBezTo>
                  <a:cubicBezTo>
                    <a:pt x="9" y="66"/>
                    <a:pt x="9" y="75"/>
                    <a:pt x="0" y="75"/>
                  </a:cubicBezTo>
                  <a:cubicBezTo>
                    <a:pt x="0" y="113"/>
                    <a:pt x="39" y="141"/>
                    <a:pt x="66" y="141"/>
                  </a:cubicBezTo>
                  <a:cubicBezTo>
                    <a:pt x="95" y="141"/>
                    <a:pt x="134" y="113"/>
                    <a:pt x="134" y="75"/>
                  </a:cubicBezTo>
                  <a:cubicBezTo>
                    <a:pt x="134" y="75"/>
                    <a:pt x="134" y="66"/>
                    <a:pt x="123" y="57"/>
                  </a:cubicBezTo>
                  <a:cubicBezTo>
                    <a:pt x="123" y="27"/>
                    <a:pt x="104" y="0"/>
                    <a:pt x="6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19"/>
            <p:cNvSpPr/>
            <p:nvPr/>
          </p:nvSpPr>
          <p:spPr>
            <a:xfrm>
              <a:off x="4888061" y="2282529"/>
              <a:ext cx="19861" cy="17533"/>
            </a:xfrm>
            <a:custGeom>
              <a:avLst/>
              <a:gdLst/>
              <a:ahLst/>
              <a:cxnLst/>
              <a:rect l="l" t="t" r="r" b="b"/>
              <a:pathLst>
                <a:path w="162" h="143" extrusionOk="0">
                  <a:moveTo>
                    <a:pt x="55" y="1"/>
                  </a:moveTo>
                  <a:cubicBezTo>
                    <a:pt x="24" y="1"/>
                    <a:pt x="1" y="33"/>
                    <a:pt x="1" y="68"/>
                  </a:cubicBezTo>
                  <a:cubicBezTo>
                    <a:pt x="1" y="106"/>
                    <a:pt x="30" y="143"/>
                    <a:pt x="66" y="143"/>
                  </a:cubicBezTo>
                  <a:cubicBezTo>
                    <a:pt x="78" y="133"/>
                    <a:pt x="87" y="133"/>
                    <a:pt x="96" y="133"/>
                  </a:cubicBezTo>
                  <a:cubicBezTo>
                    <a:pt x="134" y="133"/>
                    <a:pt x="161" y="106"/>
                    <a:pt x="161" y="68"/>
                  </a:cubicBezTo>
                  <a:cubicBezTo>
                    <a:pt x="161" y="29"/>
                    <a:pt x="134" y="2"/>
                    <a:pt x="96" y="2"/>
                  </a:cubicBezTo>
                  <a:lnTo>
                    <a:pt x="66" y="2"/>
                  </a:lnTo>
                  <a:cubicBezTo>
                    <a:pt x="62" y="1"/>
                    <a:pt x="59" y="1"/>
                    <a:pt x="5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19"/>
            <p:cNvSpPr/>
            <p:nvPr/>
          </p:nvSpPr>
          <p:spPr>
            <a:xfrm>
              <a:off x="4877763" y="2344075"/>
              <a:ext cx="16306" cy="12874"/>
            </a:xfrm>
            <a:custGeom>
              <a:avLst/>
              <a:gdLst/>
              <a:ahLst/>
              <a:cxnLst/>
              <a:rect l="l" t="t" r="r" b="b"/>
              <a:pathLst>
                <a:path w="133" h="105" extrusionOk="0">
                  <a:moveTo>
                    <a:pt x="66" y="1"/>
                  </a:moveTo>
                  <a:cubicBezTo>
                    <a:pt x="1" y="1"/>
                    <a:pt x="1" y="105"/>
                    <a:pt x="66" y="105"/>
                  </a:cubicBezTo>
                  <a:cubicBezTo>
                    <a:pt x="132" y="105"/>
                    <a:pt x="132" y="1"/>
                    <a:pt x="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19"/>
            <p:cNvSpPr/>
            <p:nvPr/>
          </p:nvSpPr>
          <p:spPr>
            <a:xfrm>
              <a:off x="4898605" y="2375583"/>
              <a:ext cx="25378" cy="23663"/>
            </a:xfrm>
            <a:custGeom>
              <a:avLst/>
              <a:gdLst/>
              <a:ahLst/>
              <a:cxnLst/>
              <a:rect l="l" t="t" r="r" b="b"/>
              <a:pathLst>
                <a:path w="207" h="193" extrusionOk="0">
                  <a:moveTo>
                    <a:pt x="100" y="1"/>
                  </a:moveTo>
                  <a:cubicBezTo>
                    <a:pt x="76" y="1"/>
                    <a:pt x="52" y="11"/>
                    <a:pt x="37" y="27"/>
                  </a:cubicBezTo>
                  <a:cubicBezTo>
                    <a:pt x="1" y="54"/>
                    <a:pt x="1" y="119"/>
                    <a:pt x="37" y="149"/>
                  </a:cubicBezTo>
                  <a:cubicBezTo>
                    <a:pt x="37" y="158"/>
                    <a:pt x="48" y="158"/>
                    <a:pt x="57" y="167"/>
                  </a:cubicBezTo>
                  <a:cubicBezTo>
                    <a:pt x="76" y="183"/>
                    <a:pt x="99" y="193"/>
                    <a:pt x="122" y="193"/>
                  </a:cubicBezTo>
                  <a:cubicBezTo>
                    <a:pt x="142" y="193"/>
                    <a:pt x="161" y="185"/>
                    <a:pt x="179" y="167"/>
                  </a:cubicBezTo>
                  <a:cubicBezTo>
                    <a:pt x="207" y="140"/>
                    <a:pt x="207" y="83"/>
                    <a:pt x="179" y="45"/>
                  </a:cubicBezTo>
                  <a:cubicBezTo>
                    <a:pt x="170" y="45"/>
                    <a:pt x="161" y="36"/>
                    <a:pt x="161" y="27"/>
                  </a:cubicBezTo>
                  <a:cubicBezTo>
                    <a:pt x="143" y="9"/>
                    <a:pt x="121" y="1"/>
                    <a:pt x="10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19"/>
            <p:cNvSpPr/>
            <p:nvPr/>
          </p:nvSpPr>
          <p:spPr>
            <a:xfrm>
              <a:off x="4894436" y="2430264"/>
              <a:ext cx="10176" cy="14100"/>
            </a:xfrm>
            <a:custGeom>
              <a:avLst/>
              <a:gdLst/>
              <a:ahLst/>
              <a:cxnLst/>
              <a:rect l="l" t="t" r="r" b="b"/>
              <a:pathLst>
                <a:path w="83" h="115" extrusionOk="0">
                  <a:moveTo>
                    <a:pt x="40" y="0"/>
                  </a:moveTo>
                  <a:cubicBezTo>
                    <a:pt x="20" y="0"/>
                    <a:pt x="1" y="14"/>
                    <a:pt x="5" y="42"/>
                  </a:cubicBezTo>
                  <a:lnTo>
                    <a:pt x="5" y="81"/>
                  </a:lnTo>
                  <a:cubicBezTo>
                    <a:pt x="5" y="104"/>
                    <a:pt x="22" y="115"/>
                    <a:pt x="38" y="115"/>
                  </a:cubicBezTo>
                  <a:cubicBezTo>
                    <a:pt x="54" y="115"/>
                    <a:pt x="71" y="104"/>
                    <a:pt x="71" y="81"/>
                  </a:cubicBezTo>
                  <a:cubicBezTo>
                    <a:pt x="82" y="70"/>
                    <a:pt x="82" y="52"/>
                    <a:pt x="82" y="42"/>
                  </a:cubicBezTo>
                  <a:cubicBezTo>
                    <a:pt x="82" y="14"/>
                    <a:pt x="61" y="0"/>
                    <a:pt x="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19"/>
            <p:cNvSpPr/>
            <p:nvPr/>
          </p:nvSpPr>
          <p:spPr>
            <a:xfrm>
              <a:off x="4886958" y="2511426"/>
              <a:ext cx="20965" cy="19249"/>
            </a:xfrm>
            <a:custGeom>
              <a:avLst/>
              <a:gdLst/>
              <a:ahLst/>
              <a:cxnLst/>
              <a:rect l="l" t="t" r="r" b="b"/>
              <a:pathLst>
                <a:path w="171" h="157" extrusionOk="0">
                  <a:moveTo>
                    <a:pt x="105" y="1"/>
                  </a:moveTo>
                  <a:cubicBezTo>
                    <a:pt x="88" y="1"/>
                    <a:pt x="72" y="8"/>
                    <a:pt x="57" y="21"/>
                  </a:cubicBezTo>
                  <a:cubicBezTo>
                    <a:pt x="48" y="21"/>
                    <a:pt x="39" y="30"/>
                    <a:pt x="30" y="42"/>
                  </a:cubicBezTo>
                  <a:cubicBezTo>
                    <a:pt x="0" y="60"/>
                    <a:pt x="10" y="107"/>
                    <a:pt x="30" y="134"/>
                  </a:cubicBezTo>
                  <a:cubicBezTo>
                    <a:pt x="43" y="149"/>
                    <a:pt x="62" y="157"/>
                    <a:pt x="80" y="157"/>
                  </a:cubicBezTo>
                  <a:cubicBezTo>
                    <a:pt x="97" y="157"/>
                    <a:pt x="114" y="149"/>
                    <a:pt x="123" y="134"/>
                  </a:cubicBezTo>
                  <a:cubicBezTo>
                    <a:pt x="132" y="125"/>
                    <a:pt x="143" y="116"/>
                    <a:pt x="152" y="107"/>
                  </a:cubicBezTo>
                  <a:cubicBezTo>
                    <a:pt x="170" y="87"/>
                    <a:pt x="170" y="51"/>
                    <a:pt x="152" y="21"/>
                  </a:cubicBezTo>
                  <a:cubicBezTo>
                    <a:pt x="137" y="8"/>
                    <a:pt x="121" y="1"/>
                    <a:pt x="1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19"/>
            <p:cNvSpPr/>
            <p:nvPr/>
          </p:nvSpPr>
          <p:spPr>
            <a:xfrm>
              <a:off x="4858024" y="2531410"/>
              <a:ext cx="23171" cy="18513"/>
            </a:xfrm>
            <a:custGeom>
              <a:avLst/>
              <a:gdLst/>
              <a:ahLst/>
              <a:cxnLst/>
              <a:rect l="l" t="t" r="r" b="b"/>
              <a:pathLst>
                <a:path w="189" h="151" extrusionOk="0">
                  <a:moveTo>
                    <a:pt x="96" y="1"/>
                  </a:moveTo>
                  <a:cubicBezTo>
                    <a:pt x="1" y="1"/>
                    <a:pt x="1" y="150"/>
                    <a:pt x="96" y="150"/>
                  </a:cubicBezTo>
                  <a:cubicBezTo>
                    <a:pt x="189" y="150"/>
                    <a:pt x="189" y="1"/>
                    <a:pt x="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6" name="Google Shape;546;p19"/>
            <p:cNvSpPr/>
            <p:nvPr/>
          </p:nvSpPr>
          <p:spPr>
            <a:xfrm>
              <a:off x="4830316" y="2578979"/>
              <a:ext cx="23171" cy="17287"/>
            </a:xfrm>
            <a:custGeom>
              <a:avLst/>
              <a:gdLst/>
              <a:ahLst/>
              <a:cxnLst/>
              <a:rect l="l" t="t" r="r" b="b"/>
              <a:pathLst>
                <a:path w="189" h="141" extrusionOk="0">
                  <a:moveTo>
                    <a:pt x="96" y="0"/>
                  </a:moveTo>
                  <a:cubicBezTo>
                    <a:pt x="1" y="0"/>
                    <a:pt x="1" y="140"/>
                    <a:pt x="96" y="140"/>
                  </a:cubicBezTo>
                  <a:cubicBezTo>
                    <a:pt x="189" y="140"/>
                    <a:pt x="189" y="0"/>
                    <a:pt x="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7" name="Google Shape;547;p19"/>
            <p:cNvSpPr/>
            <p:nvPr/>
          </p:nvSpPr>
          <p:spPr>
            <a:xfrm>
              <a:off x="4788632" y="2613430"/>
              <a:ext cx="22068" cy="18759"/>
            </a:xfrm>
            <a:custGeom>
              <a:avLst/>
              <a:gdLst/>
              <a:ahLst/>
              <a:cxnLst/>
              <a:rect l="l" t="t" r="r" b="b"/>
              <a:pathLst>
                <a:path w="180" h="153" extrusionOk="0">
                  <a:moveTo>
                    <a:pt x="71" y="0"/>
                  </a:moveTo>
                  <a:cubicBezTo>
                    <a:pt x="32" y="0"/>
                    <a:pt x="1" y="42"/>
                    <a:pt x="1" y="77"/>
                  </a:cubicBezTo>
                  <a:cubicBezTo>
                    <a:pt x="1" y="112"/>
                    <a:pt x="33" y="153"/>
                    <a:pt x="73" y="153"/>
                  </a:cubicBezTo>
                  <a:cubicBezTo>
                    <a:pt x="77" y="153"/>
                    <a:pt x="81" y="152"/>
                    <a:pt x="85" y="152"/>
                  </a:cubicBezTo>
                  <a:lnTo>
                    <a:pt x="105" y="152"/>
                  </a:lnTo>
                  <a:cubicBezTo>
                    <a:pt x="153" y="152"/>
                    <a:pt x="180" y="124"/>
                    <a:pt x="180" y="77"/>
                  </a:cubicBezTo>
                  <a:cubicBezTo>
                    <a:pt x="180" y="29"/>
                    <a:pt x="153" y="2"/>
                    <a:pt x="105" y="2"/>
                  </a:cubicBezTo>
                  <a:lnTo>
                    <a:pt x="85" y="2"/>
                  </a:lnTo>
                  <a:cubicBezTo>
                    <a:pt x="80" y="1"/>
                    <a:pt x="76" y="0"/>
                    <a:pt x="7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19"/>
            <p:cNvSpPr/>
            <p:nvPr/>
          </p:nvSpPr>
          <p:spPr>
            <a:xfrm>
              <a:off x="4774778" y="2624955"/>
              <a:ext cx="23171" cy="22069"/>
            </a:xfrm>
            <a:custGeom>
              <a:avLst/>
              <a:gdLst/>
              <a:ahLst/>
              <a:cxnLst/>
              <a:rect l="l" t="t" r="r" b="b"/>
              <a:pathLst>
                <a:path w="189" h="180" extrusionOk="0">
                  <a:moveTo>
                    <a:pt x="85" y="1"/>
                  </a:moveTo>
                  <a:cubicBezTo>
                    <a:pt x="39" y="1"/>
                    <a:pt x="1" y="48"/>
                    <a:pt x="1" y="96"/>
                  </a:cubicBezTo>
                  <a:cubicBezTo>
                    <a:pt x="1" y="135"/>
                    <a:pt x="39" y="180"/>
                    <a:pt x="85" y="180"/>
                  </a:cubicBezTo>
                  <a:lnTo>
                    <a:pt x="105" y="180"/>
                  </a:lnTo>
                  <a:cubicBezTo>
                    <a:pt x="152" y="171"/>
                    <a:pt x="189" y="144"/>
                    <a:pt x="189" y="96"/>
                  </a:cubicBezTo>
                  <a:cubicBezTo>
                    <a:pt x="189" y="48"/>
                    <a:pt x="152" y="10"/>
                    <a:pt x="105" y="10"/>
                  </a:cubicBezTo>
                  <a:cubicBezTo>
                    <a:pt x="105" y="10"/>
                    <a:pt x="96" y="10"/>
                    <a:pt x="8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716"/>
        <p:cNvGrpSpPr/>
        <p:nvPr/>
      </p:nvGrpSpPr>
      <p:grpSpPr>
        <a:xfrm>
          <a:off x="0" y="0"/>
          <a:ext cx="0" cy="0"/>
          <a:chOff x="0" y="0"/>
          <a:chExt cx="0" cy="0"/>
        </a:xfrm>
      </p:grpSpPr>
      <p:grpSp>
        <p:nvGrpSpPr>
          <p:cNvPr id="717" name="Google Shape;717;p23"/>
          <p:cNvGrpSpPr/>
          <p:nvPr/>
        </p:nvGrpSpPr>
        <p:grpSpPr>
          <a:xfrm rot="10800000" flipH="1">
            <a:off x="-415514" y="-554953"/>
            <a:ext cx="10234565" cy="6019287"/>
            <a:chOff x="-415514" y="-349228"/>
            <a:chExt cx="10234565" cy="6019287"/>
          </a:xfrm>
        </p:grpSpPr>
        <p:sp>
          <p:nvSpPr>
            <p:cNvPr id="718" name="Google Shape;718;p23"/>
            <p:cNvSpPr/>
            <p:nvPr/>
          </p:nvSpPr>
          <p:spPr>
            <a:xfrm rot="10675181">
              <a:off x="8242264" y="-321347"/>
              <a:ext cx="1556714" cy="1134919"/>
            </a:xfrm>
            <a:custGeom>
              <a:avLst/>
              <a:gdLst/>
              <a:ahLst/>
              <a:cxnLst/>
              <a:rect l="l" t="t" r="r" b="b"/>
              <a:pathLst>
                <a:path w="14057" h="10248" extrusionOk="0">
                  <a:moveTo>
                    <a:pt x="5681" y="0"/>
                  </a:moveTo>
                  <a:cubicBezTo>
                    <a:pt x="5247" y="0"/>
                    <a:pt x="4822" y="101"/>
                    <a:pt x="4405" y="209"/>
                  </a:cubicBezTo>
                  <a:cubicBezTo>
                    <a:pt x="3603" y="426"/>
                    <a:pt x="2802" y="746"/>
                    <a:pt x="2227" y="1332"/>
                  </a:cubicBezTo>
                  <a:cubicBezTo>
                    <a:pt x="1651" y="1916"/>
                    <a:pt x="1348" y="2700"/>
                    <a:pt x="1065" y="3454"/>
                  </a:cubicBezTo>
                  <a:cubicBezTo>
                    <a:pt x="669" y="4493"/>
                    <a:pt x="263" y="5539"/>
                    <a:pt x="103" y="6633"/>
                  </a:cubicBezTo>
                  <a:cubicBezTo>
                    <a:pt x="1" y="7312"/>
                    <a:pt x="10" y="8068"/>
                    <a:pt x="406" y="8625"/>
                  </a:cubicBezTo>
                  <a:cubicBezTo>
                    <a:pt x="866" y="9256"/>
                    <a:pt x="1672" y="9646"/>
                    <a:pt x="2462" y="9646"/>
                  </a:cubicBezTo>
                  <a:cubicBezTo>
                    <a:pt x="2497" y="9646"/>
                    <a:pt x="2531" y="9646"/>
                    <a:pt x="2566" y="9644"/>
                  </a:cubicBezTo>
                  <a:cubicBezTo>
                    <a:pt x="2839" y="9629"/>
                    <a:pt x="3116" y="9623"/>
                    <a:pt x="3395" y="9623"/>
                  </a:cubicBezTo>
                  <a:cubicBezTo>
                    <a:pt x="5282" y="9623"/>
                    <a:pt x="7318" y="9930"/>
                    <a:pt x="9406" y="10210"/>
                  </a:cubicBezTo>
                  <a:cubicBezTo>
                    <a:pt x="9597" y="10235"/>
                    <a:pt x="9806" y="10248"/>
                    <a:pt x="10024" y="10248"/>
                  </a:cubicBezTo>
                  <a:cubicBezTo>
                    <a:pt x="10962" y="10248"/>
                    <a:pt x="12078" y="10009"/>
                    <a:pt x="12737" y="9436"/>
                  </a:cubicBezTo>
                  <a:cubicBezTo>
                    <a:pt x="13518" y="8747"/>
                    <a:pt x="14057" y="7341"/>
                    <a:pt x="13622" y="6350"/>
                  </a:cubicBezTo>
                  <a:cubicBezTo>
                    <a:pt x="13396" y="5840"/>
                    <a:pt x="12963" y="5473"/>
                    <a:pt x="12547" y="5104"/>
                  </a:cubicBezTo>
                  <a:cubicBezTo>
                    <a:pt x="11784" y="4425"/>
                    <a:pt x="11048" y="3710"/>
                    <a:pt x="10339" y="2965"/>
                  </a:cubicBezTo>
                  <a:cubicBezTo>
                    <a:pt x="9698" y="2274"/>
                    <a:pt x="9076" y="1568"/>
                    <a:pt x="8322" y="993"/>
                  </a:cubicBezTo>
                  <a:cubicBezTo>
                    <a:pt x="7575" y="426"/>
                    <a:pt x="6680" y="1"/>
                    <a:pt x="5736" y="1"/>
                  </a:cubicBezTo>
                  <a:cubicBezTo>
                    <a:pt x="5718" y="0"/>
                    <a:pt x="5699" y="0"/>
                    <a:pt x="568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23"/>
            <p:cNvSpPr/>
            <p:nvPr/>
          </p:nvSpPr>
          <p:spPr>
            <a:xfrm rot="4500022">
              <a:off x="-232788" y="3197801"/>
              <a:ext cx="934735" cy="682313"/>
            </a:xfrm>
            <a:custGeom>
              <a:avLst/>
              <a:gdLst/>
              <a:ahLst/>
              <a:cxnLst/>
              <a:rect l="l" t="t" r="r" b="b"/>
              <a:pathLst>
                <a:path w="12209" h="8912" extrusionOk="0">
                  <a:moveTo>
                    <a:pt x="4982" y="0"/>
                  </a:moveTo>
                  <a:cubicBezTo>
                    <a:pt x="4585" y="0"/>
                    <a:pt x="4198" y="86"/>
                    <a:pt x="3822" y="191"/>
                  </a:cubicBezTo>
                  <a:cubicBezTo>
                    <a:pt x="3134" y="379"/>
                    <a:pt x="2434" y="653"/>
                    <a:pt x="1925" y="1171"/>
                  </a:cubicBezTo>
                  <a:cubicBezTo>
                    <a:pt x="1436" y="1671"/>
                    <a:pt x="1171" y="2351"/>
                    <a:pt x="915" y="3010"/>
                  </a:cubicBezTo>
                  <a:cubicBezTo>
                    <a:pt x="575" y="3906"/>
                    <a:pt x="227" y="4821"/>
                    <a:pt x="86" y="5774"/>
                  </a:cubicBezTo>
                  <a:cubicBezTo>
                    <a:pt x="0" y="6361"/>
                    <a:pt x="0" y="7010"/>
                    <a:pt x="349" y="7502"/>
                  </a:cubicBezTo>
                  <a:cubicBezTo>
                    <a:pt x="744" y="8047"/>
                    <a:pt x="1435" y="8381"/>
                    <a:pt x="2108" y="8381"/>
                  </a:cubicBezTo>
                  <a:cubicBezTo>
                    <a:pt x="2144" y="8381"/>
                    <a:pt x="2181" y="8380"/>
                    <a:pt x="2217" y="8378"/>
                  </a:cubicBezTo>
                  <a:cubicBezTo>
                    <a:pt x="2445" y="8367"/>
                    <a:pt x="2676" y="8361"/>
                    <a:pt x="2909" y="8361"/>
                  </a:cubicBezTo>
                  <a:cubicBezTo>
                    <a:pt x="4566" y="8361"/>
                    <a:pt x="6344" y="8630"/>
                    <a:pt x="8172" y="8878"/>
                  </a:cubicBezTo>
                  <a:cubicBezTo>
                    <a:pt x="8336" y="8900"/>
                    <a:pt x="8517" y="8911"/>
                    <a:pt x="8707" y="8911"/>
                  </a:cubicBezTo>
                  <a:cubicBezTo>
                    <a:pt x="9518" y="8911"/>
                    <a:pt x="10492" y="8705"/>
                    <a:pt x="11059" y="8208"/>
                  </a:cubicBezTo>
                  <a:cubicBezTo>
                    <a:pt x="11747" y="7606"/>
                    <a:pt x="12209" y="6379"/>
                    <a:pt x="11831" y="5521"/>
                  </a:cubicBezTo>
                  <a:cubicBezTo>
                    <a:pt x="11643" y="5086"/>
                    <a:pt x="11256" y="4755"/>
                    <a:pt x="10898" y="4436"/>
                  </a:cubicBezTo>
                  <a:cubicBezTo>
                    <a:pt x="10237" y="3850"/>
                    <a:pt x="9596" y="3227"/>
                    <a:pt x="8982" y="2577"/>
                  </a:cubicBezTo>
                  <a:cubicBezTo>
                    <a:pt x="8416" y="1982"/>
                    <a:pt x="7877" y="1368"/>
                    <a:pt x="7228" y="870"/>
                  </a:cubicBezTo>
                  <a:cubicBezTo>
                    <a:pt x="6576" y="379"/>
                    <a:pt x="5803" y="9"/>
                    <a:pt x="498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23"/>
            <p:cNvSpPr/>
            <p:nvPr/>
          </p:nvSpPr>
          <p:spPr>
            <a:xfrm>
              <a:off x="8798460" y="2686324"/>
              <a:ext cx="673265" cy="682307"/>
            </a:xfrm>
            <a:custGeom>
              <a:avLst/>
              <a:gdLst/>
              <a:ahLst/>
              <a:cxnLst/>
              <a:rect l="l" t="t" r="r" b="b"/>
              <a:pathLst>
                <a:path w="5659" h="5735" extrusionOk="0">
                  <a:moveTo>
                    <a:pt x="1484" y="0"/>
                  </a:moveTo>
                  <a:cubicBezTo>
                    <a:pt x="531" y="0"/>
                    <a:pt x="1" y="785"/>
                    <a:pt x="281" y="1929"/>
                  </a:cubicBezTo>
                  <a:cubicBezTo>
                    <a:pt x="621" y="3308"/>
                    <a:pt x="772" y="3808"/>
                    <a:pt x="1556" y="4959"/>
                  </a:cubicBezTo>
                  <a:cubicBezTo>
                    <a:pt x="1900" y="5462"/>
                    <a:pt x="2228" y="5734"/>
                    <a:pt x="2682" y="5734"/>
                  </a:cubicBezTo>
                  <a:cubicBezTo>
                    <a:pt x="2739" y="5734"/>
                    <a:pt x="2797" y="5730"/>
                    <a:pt x="2858" y="5722"/>
                  </a:cubicBezTo>
                  <a:cubicBezTo>
                    <a:pt x="4017" y="5572"/>
                    <a:pt x="5047" y="4685"/>
                    <a:pt x="5452" y="3582"/>
                  </a:cubicBezTo>
                  <a:cubicBezTo>
                    <a:pt x="5584" y="3222"/>
                    <a:pt x="5659" y="2826"/>
                    <a:pt x="5593" y="2450"/>
                  </a:cubicBezTo>
                  <a:cubicBezTo>
                    <a:pt x="5489" y="1872"/>
                    <a:pt x="5074" y="1383"/>
                    <a:pt x="4574" y="1053"/>
                  </a:cubicBezTo>
                  <a:cubicBezTo>
                    <a:pt x="4085" y="731"/>
                    <a:pt x="3519" y="552"/>
                    <a:pt x="2953" y="374"/>
                  </a:cubicBezTo>
                  <a:cubicBezTo>
                    <a:pt x="2679" y="288"/>
                    <a:pt x="2414" y="204"/>
                    <a:pt x="2140" y="109"/>
                  </a:cubicBezTo>
                  <a:cubicBezTo>
                    <a:pt x="1905" y="35"/>
                    <a:pt x="1685" y="0"/>
                    <a:pt x="148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23"/>
            <p:cNvSpPr/>
            <p:nvPr/>
          </p:nvSpPr>
          <p:spPr>
            <a:xfrm>
              <a:off x="8798455" y="982046"/>
              <a:ext cx="895863" cy="957491"/>
            </a:xfrm>
            <a:custGeom>
              <a:avLst/>
              <a:gdLst/>
              <a:ahLst/>
              <a:cxnLst/>
              <a:rect l="l" t="t" r="r" b="b"/>
              <a:pathLst>
                <a:path w="7530" h="8048" extrusionOk="0">
                  <a:moveTo>
                    <a:pt x="3322" y="1"/>
                  </a:moveTo>
                  <a:cubicBezTo>
                    <a:pt x="3087" y="1"/>
                    <a:pt x="2842" y="19"/>
                    <a:pt x="2604" y="48"/>
                  </a:cubicBezTo>
                  <a:cubicBezTo>
                    <a:pt x="1210" y="218"/>
                    <a:pt x="426" y="1916"/>
                    <a:pt x="218" y="3153"/>
                  </a:cubicBezTo>
                  <a:cubicBezTo>
                    <a:pt x="1" y="4473"/>
                    <a:pt x="417" y="5906"/>
                    <a:pt x="1359" y="6868"/>
                  </a:cubicBezTo>
                  <a:cubicBezTo>
                    <a:pt x="2095" y="7615"/>
                    <a:pt x="3134" y="8048"/>
                    <a:pt x="4180" y="8048"/>
                  </a:cubicBezTo>
                  <a:cubicBezTo>
                    <a:pt x="4472" y="8048"/>
                    <a:pt x="4776" y="8012"/>
                    <a:pt x="5068" y="7935"/>
                  </a:cubicBezTo>
                  <a:cubicBezTo>
                    <a:pt x="5473" y="7830"/>
                    <a:pt x="5860" y="7661"/>
                    <a:pt x="6182" y="7389"/>
                  </a:cubicBezTo>
                  <a:cubicBezTo>
                    <a:pt x="6709" y="6945"/>
                    <a:pt x="7002" y="6284"/>
                    <a:pt x="7180" y="5614"/>
                  </a:cubicBezTo>
                  <a:cubicBezTo>
                    <a:pt x="7529" y="4312"/>
                    <a:pt x="7463" y="2849"/>
                    <a:pt x="6757" y="1699"/>
                  </a:cubicBezTo>
                  <a:cubicBezTo>
                    <a:pt x="6257" y="888"/>
                    <a:pt x="5491" y="406"/>
                    <a:pt x="4642" y="171"/>
                  </a:cubicBezTo>
                  <a:cubicBezTo>
                    <a:pt x="4219" y="57"/>
                    <a:pt x="3775" y="1"/>
                    <a:pt x="3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23"/>
            <p:cNvSpPr/>
            <p:nvPr/>
          </p:nvSpPr>
          <p:spPr>
            <a:xfrm rot="-4500050">
              <a:off x="-194089" y="3897307"/>
              <a:ext cx="1536541" cy="1637517"/>
            </a:xfrm>
            <a:custGeom>
              <a:avLst/>
              <a:gdLst/>
              <a:ahLst/>
              <a:cxnLst/>
              <a:rect l="l" t="t" r="r" b="b"/>
              <a:pathLst>
                <a:path w="22521" h="24001" extrusionOk="0">
                  <a:moveTo>
                    <a:pt x="19350" y="0"/>
                  </a:moveTo>
                  <a:cubicBezTo>
                    <a:pt x="19067" y="0"/>
                    <a:pt x="18773" y="19"/>
                    <a:pt x="18490" y="19"/>
                  </a:cubicBezTo>
                  <a:cubicBezTo>
                    <a:pt x="17199" y="19"/>
                    <a:pt x="15907" y="28"/>
                    <a:pt x="14614" y="66"/>
                  </a:cubicBezTo>
                  <a:cubicBezTo>
                    <a:pt x="12066" y="150"/>
                    <a:pt x="9510" y="367"/>
                    <a:pt x="7020" y="924"/>
                  </a:cubicBezTo>
                  <a:cubicBezTo>
                    <a:pt x="5057" y="1368"/>
                    <a:pt x="3105" y="2038"/>
                    <a:pt x="1509" y="3245"/>
                  </a:cubicBezTo>
                  <a:cubicBezTo>
                    <a:pt x="954" y="3668"/>
                    <a:pt x="189" y="4321"/>
                    <a:pt x="84" y="5056"/>
                  </a:cubicBezTo>
                  <a:cubicBezTo>
                    <a:pt x="1" y="5604"/>
                    <a:pt x="245" y="6367"/>
                    <a:pt x="331" y="6906"/>
                  </a:cubicBezTo>
                  <a:cubicBezTo>
                    <a:pt x="614" y="8718"/>
                    <a:pt x="1434" y="10377"/>
                    <a:pt x="2009" y="12094"/>
                  </a:cubicBezTo>
                  <a:cubicBezTo>
                    <a:pt x="2897" y="14745"/>
                    <a:pt x="3218" y="17593"/>
                    <a:pt x="2935" y="20387"/>
                  </a:cubicBezTo>
                  <a:cubicBezTo>
                    <a:pt x="2822" y="21499"/>
                    <a:pt x="1896" y="23197"/>
                    <a:pt x="2887" y="23718"/>
                  </a:cubicBezTo>
                  <a:cubicBezTo>
                    <a:pt x="3254" y="23915"/>
                    <a:pt x="3623" y="24001"/>
                    <a:pt x="3999" y="24001"/>
                  </a:cubicBezTo>
                  <a:cubicBezTo>
                    <a:pt x="5962" y="24001"/>
                    <a:pt x="8057" y="21716"/>
                    <a:pt x="9811" y="20480"/>
                  </a:cubicBezTo>
                  <a:cubicBezTo>
                    <a:pt x="10500" y="20009"/>
                    <a:pt x="11161" y="19443"/>
                    <a:pt x="11510" y="18689"/>
                  </a:cubicBezTo>
                  <a:cubicBezTo>
                    <a:pt x="11888" y="17888"/>
                    <a:pt x="11867" y="16962"/>
                    <a:pt x="11897" y="16085"/>
                  </a:cubicBezTo>
                  <a:cubicBezTo>
                    <a:pt x="11953" y="14349"/>
                    <a:pt x="12284" y="12499"/>
                    <a:pt x="13464" y="11235"/>
                  </a:cubicBezTo>
                  <a:cubicBezTo>
                    <a:pt x="14322" y="10312"/>
                    <a:pt x="15538" y="9802"/>
                    <a:pt x="16735" y="9406"/>
                  </a:cubicBezTo>
                  <a:cubicBezTo>
                    <a:pt x="17944" y="9019"/>
                    <a:pt x="19181" y="8706"/>
                    <a:pt x="20283" y="8084"/>
                  </a:cubicBezTo>
                  <a:cubicBezTo>
                    <a:pt x="21501" y="7377"/>
                    <a:pt x="22520" y="6263"/>
                    <a:pt x="22339" y="4812"/>
                  </a:cubicBezTo>
                  <a:cubicBezTo>
                    <a:pt x="22312" y="4529"/>
                    <a:pt x="22273" y="4246"/>
                    <a:pt x="22226" y="3963"/>
                  </a:cubicBezTo>
                  <a:cubicBezTo>
                    <a:pt x="22038" y="2717"/>
                    <a:pt x="21728" y="1547"/>
                    <a:pt x="20858" y="537"/>
                  </a:cubicBezTo>
                  <a:cubicBezTo>
                    <a:pt x="20471" y="75"/>
                    <a:pt x="19916" y="0"/>
                    <a:pt x="1935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23"/>
            <p:cNvSpPr/>
            <p:nvPr/>
          </p:nvSpPr>
          <p:spPr>
            <a:xfrm>
              <a:off x="7489718" y="4548101"/>
              <a:ext cx="934291" cy="713716"/>
            </a:xfrm>
            <a:custGeom>
              <a:avLst/>
              <a:gdLst/>
              <a:ahLst/>
              <a:cxnLst/>
              <a:rect l="l" t="t" r="r" b="b"/>
              <a:pathLst>
                <a:path w="7853" h="5999" extrusionOk="0">
                  <a:moveTo>
                    <a:pt x="2366" y="1"/>
                  </a:moveTo>
                  <a:cubicBezTo>
                    <a:pt x="1203" y="1"/>
                    <a:pt x="1" y="439"/>
                    <a:pt x="23" y="1759"/>
                  </a:cubicBezTo>
                  <a:cubicBezTo>
                    <a:pt x="50" y="3374"/>
                    <a:pt x="777" y="5024"/>
                    <a:pt x="2353" y="5665"/>
                  </a:cubicBezTo>
                  <a:cubicBezTo>
                    <a:pt x="2929" y="5908"/>
                    <a:pt x="3555" y="5998"/>
                    <a:pt x="4184" y="5998"/>
                  </a:cubicBezTo>
                  <a:cubicBezTo>
                    <a:pt x="4411" y="5998"/>
                    <a:pt x="4637" y="5987"/>
                    <a:pt x="4862" y="5966"/>
                  </a:cubicBezTo>
                  <a:cubicBezTo>
                    <a:pt x="5419" y="5921"/>
                    <a:pt x="5994" y="5826"/>
                    <a:pt x="6494" y="5561"/>
                  </a:cubicBezTo>
                  <a:cubicBezTo>
                    <a:pt x="7004" y="5307"/>
                    <a:pt x="7438" y="4873"/>
                    <a:pt x="7588" y="4325"/>
                  </a:cubicBezTo>
                  <a:cubicBezTo>
                    <a:pt x="7853" y="3392"/>
                    <a:pt x="7239" y="2421"/>
                    <a:pt x="6524" y="1759"/>
                  </a:cubicBezTo>
                  <a:cubicBezTo>
                    <a:pt x="5654" y="967"/>
                    <a:pt x="4588" y="401"/>
                    <a:pt x="3456" y="127"/>
                  </a:cubicBezTo>
                  <a:cubicBezTo>
                    <a:pt x="3127" y="48"/>
                    <a:pt x="2749" y="1"/>
                    <a:pt x="236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23"/>
            <p:cNvSpPr/>
            <p:nvPr/>
          </p:nvSpPr>
          <p:spPr>
            <a:xfrm>
              <a:off x="7732420" y="4502415"/>
              <a:ext cx="532164" cy="402603"/>
            </a:xfrm>
            <a:custGeom>
              <a:avLst/>
              <a:gdLst/>
              <a:ahLst/>
              <a:cxnLst/>
              <a:rect l="l" t="t" r="r" b="b"/>
              <a:pathLst>
                <a:path w="4473" h="3384" extrusionOk="0">
                  <a:moveTo>
                    <a:pt x="1867" y="0"/>
                  </a:moveTo>
                  <a:cubicBezTo>
                    <a:pt x="1808" y="0"/>
                    <a:pt x="1748" y="4"/>
                    <a:pt x="1690" y="11"/>
                  </a:cubicBezTo>
                  <a:cubicBezTo>
                    <a:pt x="634" y="144"/>
                    <a:pt x="0" y="1559"/>
                    <a:pt x="265" y="2513"/>
                  </a:cubicBezTo>
                  <a:cubicBezTo>
                    <a:pt x="313" y="2700"/>
                    <a:pt x="408" y="2897"/>
                    <a:pt x="548" y="3031"/>
                  </a:cubicBezTo>
                  <a:cubicBezTo>
                    <a:pt x="804" y="3267"/>
                    <a:pt x="1171" y="3294"/>
                    <a:pt x="1520" y="3314"/>
                  </a:cubicBezTo>
                  <a:cubicBezTo>
                    <a:pt x="1794" y="3332"/>
                    <a:pt x="2068" y="3350"/>
                    <a:pt x="2351" y="3362"/>
                  </a:cubicBezTo>
                  <a:cubicBezTo>
                    <a:pt x="2523" y="3372"/>
                    <a:pt x="2698" y="3383"/>
                    <a:pt x="2872" y="3383"/>
                  </a:cubicBezTo>
                  <a:cubicBezTo>
                    <a:pt x="3147" y="3383"/>
                    <a:pt x="3421" y="3356"/>
                    <a:pt x="3680" y="3257"/>
                  </a:cubicBezTo>
                  <a:cubicBezTo>
                    <a:pt x="4105" y="3106"/>
                    <a:pt x="4472" y="2728"/>
                    <a:pt x="4472" y="2275"/>
                  </a:cubicBezTo>
                  <a:cubicBezTo>
                    <a:pt x="4472" y="2087"/>
                    <a:pt x="4407" y="1899"/>
                    <a:pt x="4323" y="1720"/>
                  </a:cubicBezTo>
                  <a:cubicBezTo>
                    <a:pt x="3930" y="920"/>
                    <a:pt x="2851" y="0"/>
                    <a:pt x="18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5" name="Google Shape;725;p23"/>
          <p:cNvSpPr/>
          <p:nvPr/>
        </p:nvSpPr>
        <p:spPr>
          <a:xfrm rot="-9588103" flipH="1">
            <a:off x="996087" y="5170"/>
            <a:ext cx="653723" cy="651848"/>
          </a:xfrm>
          <a:custGeom>
            <a:avLst/>
            <a:gdLst/>
            <a:ahLst/>
            <a:cxnLst/>
            <a:rect l="l" t="t" r="r" b="b"/>
            <a:pathLst>
              <a:path w="4464" h="4451" extrusionOk="0">
                <a:moveTo>
                  <a:pt x="557" y="1"/>
                </a:moveTo>
                <a:lnTo>
                  <a:pt x="557" y="1"/>
                </a:lnTo>
                <a:cubicBezTo>
                  <a:pt x="605" y="311"/>
                  <a:pt x="587" y="642"/>
                  <a:pt x="501" y="945"/>
                </a:cubicBezTo>
                <a:cubicBezTo>
                  <a:pt x="435" y="1181"/>
                  <a:pt x="340" y="1416"/>
                  <a:pt x="369" y="1661"/>
                </a:cubicBezTo>
                <a:cubicBezTo>
                  <a:pt x="379" y="1765"/>
                  <a:pt x="417" y="1860"/>
                  <a:pt x="435" y="1953"/>
                </a:cubicBezTo>
                <a:cubicBezTo>
                  <a:pt x="492" y="2292"/>
                  <a:pt x="349" y="2623"/>
                  <a:pt x="236" y="2935"/>
                </a:cubicBezTo>
                <a:cubicBezTo>
                  <a:pt x="96" y="3322"/>
                  <a:pt x="0" y="3728"/>
                  <a:pt x="340" y="4011"/>
                </a:cubicBezTo>
                <a:cubicBezTo>
                  <a:pt x="680" y="4294"/>
                  <a:pt x="1085" y="4398"/>
                  <a:pt x="1520" y="4434"/>
                </a:cubicBezTo>
                <a:cubicBezTo>
                  <a:pt x="1649" y="4445"/>
                  <a:pt x="1780" y="4450"/>
                  <a:pt x="1911" y="4450"/>
                </a:cubicBezTo>
                <a:cubicBezTo>
                  <a:pt x="2851" y="4450"/>
                  <a:pt x="3809" y="4172"/>
                  <a:pt x="4463" y="3510"/>
                </a:cubicBezTo>
                <a:lnTo>
                  <a:pt x="4463" y="3510"/>
                </a:lnTo>
                <a:cubicBezTo>
                  <a:pt x="4387" y="3531"/>
                  <a:pt x="4309" y="3540"/>
                  <a:pt x="4232" y="3540"/>
                </a:cubicBezTo>
                <a:cubicBezTo>
                  <a:pt x="3858" y="3540"/>
                  <a:pt x="3473" y="3340"/>
                  <a:pt x="3087" y="3340"/>
                </a:cubicBezTo>
                <a:cubicBezTo>
                  <a:pt x="3080" y="3340"/>
                  <a:pt x="3073" y="3340"/>
                  <a:pt x="3066" y="3341"/>
                </a:cubicBezTo>
                <a:cubicBezTo>
                  <a:pt x="2578" y="3341"/>
                  <a:pt x="2116" y="3661"/>
                  <a:pt x="1641" y="3661"/>
                </a:cubicBezTo>
                <a:cubicBezTo>
                  <a:pt x="1576" y="3661"/>
                  <a:pt x="1511" y="3655"/>
                  <a:pt x="1445" y="3642"/>
                </a:cubicBezTo>
                <a:cubicBezTo>
                  <a:pt x="2133" y="3019"/>
                  <a:pt x="2860" y="2360"/>
                  <a:pt x="3143" y="1473"/>
                </a:cubicBezTo>
                <a:cubicBezTo>
                  <a:pt x="3227" y="1208"/>
                  <a:pt x="3265" y="925"/>
                  <a:pt x="3360" y="662"/>
                </a:cubicBezTo>
                <a:lnTo>
                  <a:pt x="3360" y="662"/>
                </a:lnTo>
                <a:cubicBezTo>
                  <a:pt x="3048" y="859"/>
                  <a:pt x="2699" y="990"/>
                  <a:pt x="2378" y="1160"/>
                </a:cubicBezTo>
                <a:cubicBezTo>
                  <a:pt x="2047" y="1330"/>
                  <a:pt x="1737" y="1556"/>
                  <a:pt x="1567" y="1887"/>
                </a:cubicBezTo>
                <a:cubicBezTo>
                  <a:pt x="1323" y="2360"/>
                  <a:pt x="1425" y="2962"/>
                  <a:pt x="1123" y="3397"/>
                </a:cubicBezTo>
                <a:cubicBezTo>
                  <a:pt x="1445" y="2256"/>
                  <a:pt x="1237" y="972"/>
                  <a:pt x="5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6" name="Google Shape;726;p23"/>
          <p:cNvGrpSpPr/>
          <p:nvPr/>
        </p:nvGrpSpPr>
        <p:grpSpPr>
          <a:xfrm rot="9110110" flipH="1">
            <a:off x="8657144" y="2673626"/>
            <a:ext cx="726519" cy="868539"/>
            <a:chOff x="5456068" y="3084097"/>
            <a:chExt cx="416473" cy="497886"/>
          </a:xfrm>
        </p:grpSpPr>
        <p:sp>
          <p:nvSpPr>
            <p:cNvPr id="727" name="Google Shape;727;p23"/>
            <p:cNvSpPr/>
            <p:nvPr/>
          </p:nvSpPr>
          <p:spPr>
            <a:xfrm>
              <a:off x="5456068" y="3236982"/>
              <a:ext cx="37025" cy="32245"/>
            </a:xfrm>
            <a:custGeom>
              <a:avLst/>
              <a:gdLst/>
              <a:ahLst/>
              <a:cxnLst/>
              <a:rect l="l" t="t" r="r" b="b"/>
              <a:pathLst>
                <a:path w="302" h="263" extrusionOk="0">
                  <a:moveTo>
                    <a:pt x="101" y="1"/>
                  </a:moveTo>
                  <a:cubicBezTo>
                    <a:pt x="80" y="1"/>
                    <a:pt x="61" y="6"/>
                    <a:pt x="48" y="20"/>
                  </a:cubicBezTo>
                  <a:cubicBezTo>
                    <a:pt x="0" y="76"/>
                    <a:pt x="66" y="237"/>
                    <a:pt x="113" y="255"/>
                  </a:cubicBezTo>
                  <a:cubicBezTo>
                    <a:pt x="122" y="260"/>
                    <a:pt x="131" y="263"/>
                    <a:pt x="141" y="263"/>
                  </a:cubicBezTo>
                  <a:cubicBezTo>
                    <a:pt x="163" y="263"/>
                    <a:pt x="188" y="250"/>
                    <a:pt x="208" y="237"/>
                  </a:cubicBezTo>
                  <a:cubicBezTo>
                    <a:pt x="256" y="198"/>
                    <a:pt x="301" y="142"/>
                    <a:pt x="274" y="94"/>
                  </a:cubicBezTo>
                  <a:cubicBezTo>
                    <a:pt x="260" y="58"/>
                    <a:pt x="169" y="1"/>
                    <a:pt x="101"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23"/>
            <p:cNvSpPr/>
            <p:nvPr/>
          </p:nvSpPr>
          <p:spPr>
            <a:xfrm>
              <a:off x="5480466" y="3453251"/>
              <a:ext cx="37025" cy="32245"/>
            </a:xfrm>
            <a:custGeom>
              <a:avLst/>
              <a:gdLst/>
              <a:ahLst/>
              <a:cxnLst/>
              <a:rect l="l" t="t" r="r" b="b"/>
              <a:pathLst>
                <a:path w="302" h="263" extrusionOk="0">
                  <a:moveTo>
                    <a:pt x="99" y="0"/>
                  </a:moveTo>
                  <a:cubicBezTo>
                    <a:pt x="78" y="0"/>
                    <a:pt x="59" y="6"/>
                    <a:pt x="46" y="19"/>
                  </a:cubicBezTo>
                  <a:cubicBezTo>
                    <a:pt x="0" y="76"/>
                    <a:pt x="66" y="237"/>
                    <a:pt x="114" y="255"/>
                  </a:cubicBezTo>
                  <a:cubicBezTo>
                    <a:pt x="121" y="260"/>
                    <a:pt x="130" y="262"/>
                    <a:pt x="140" y="262"/>
                  </a:cubicBezTo>
                  <a:cubicBezTo>
                    <a:pt x="162" y="262"/>
                    <a:pt x="187" y="250"/>
                    <a:pt x="206" y="237"/>
                  </a:cubicBezTo>
                  <a:cubicBezTo>
                    <a:pt x="254" y="198"/>
                    <a:pt x="301" y="142"/>
                    <a:pt x="272" y="94"/>
                  </a:cubicBezTo>
                  <a:cubicBezTo>
                    <a:pt x="258" y="58"/>
                    <a:pt x="167" y="0"/>
                    <a:pt x="9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23"/>
            <p:cNvSpPr/>
            <p:nvPr/>
          </p:nvSpPr>
          <p:spPr>
            <a:xfrm>
              <a:off x="5579772" y="3182914"/>
              <a:ext cx="31263" cy="32736"/>
            </a:xfrm>
            <a:custGeom>
              <a:avLst/>
              <a:gdLst/>
              <a:ahLst/>
              <a:cxnLst/>
              <a:rect l="l" t="t" r="r" b="b"/>
              <a:pathLst>
                <a:path w="255" h="267" extrusionOk="0">
                  <a:moveTo>
                    <a:pt x="102" y="1"/>
                  </a:moveTo>
                  <a:cubicBezTo>
                    <a:pt x="92" y="1"/>
                    <a:pt x="84" y="3"/>
                    <a:pt x="76" y="8"/>
                  </a:cubicBezTo>
                  <a:cubicBezTo>
                    <a:pt x="10" y="35"/>
                    <a:pt x="1" y="205"/>
                    <a:pt x="39" y="243"/>
                  </a:cubicBezTo>
                  <a:cubicBezTo>
                    <a:pt x="51" y="260"/>
                    <a:pt x="71" y="267"/>
                    <a:pt x="93" y="267"/>
                  </a:cubicBezTo>
                  <a:cubicBezTo>
                    <a:pt x="105" y="267"/>
                    <a:pt x="119" y="265"/>
                    <a:pt x="132" y="261"/>
                  </a:cubicBezTo>
                  <a:cubicBezTo>
                    <a:pt x="189" y="252"/>
                    <a:pt x="254" y="214"/>
                    <a:pt x="254" y="169"/>
                  </a:cubicBezTo>
                  <a:cubicBezTo>
                    <a:pt x="247" y="109"/>
                    <a:pt x="166" y="1"/>
                    <a:pt x="10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23"/>
            <p:cNvSpPr/>
            <p:nvPr/>
          </p:nvSpPr>
          <p:spPr>
            <a:xfrm>
              <a:off x="5567022" y="3287861"/>
              <a:ext cx="35922" cy="30161"/>
            </a:xfrm>
            <a:custGeom>
              <a:avLst/>
              <a:gdLst/>
              <a:ahLst/>
              <a:cxnLst/>
              <a:rect l="l" t="t" r="r" b="b"/>
              <a:pathLst>
                <a:path w="293" h="246" extrusionOk="0">
                  <a:moveTo>
                    <a:pt x="140" y="0"/>
                  </a:moveTo>
                  <a:cubicBezTo>
                    <a:pt x="85" y="0"/>
                    <a:pt x="30" y="16"/>
                    <a:pt x="19" y="57"/>
                  </a:cubicBezTo>
                  <a:cubicBezTo>
                    <a:pt x="1" y="132"/>
                    <a:pt x="123" y="245"/>
                    <a:pt x="180" y="245"/>
                  </a:cubicBezTo>
                  <a:cubicBezTo>
                    <a:pt x="209" y="245"/>
                    <a:pt x="236" y="207"/>
                    <a:pt x="257" y="180"/>
                  </a:cubicBezTo>
                  <a:cubicBezTo>
                    <a:pt x="275" y="132"/>
                    <a:pt x="293" y="57"/>
                    <a:pt x="257" y="28"/>
                  </a:cubicBezTo>
                  <a:cubicBezTo>
                    <a:pt x="235" y="11"/>
                    <a:pt x="187" y="0"/>
                    <a:pt x="14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23"/>
            <p:cNvSpPr/>
            <p:nvPr/>
          </p:nvSpPr>
          <p:spPr>
            <a:xfrm>
              <a:off x="5662037" y="3271555"/>
              <a:ext cx="37025" cy="31755"/>
            </a:xfrm>
            <a:custGeom>
              <a:avLst/>
              <a:gdLst/>
              <a:ahLst/>
              <a:cxnLst/>
              <a:rect l="l" t="t" r="r" b="b"/>
              <a:pathLst>
                <a:path w="302" h="259" extrusionOk="0">
                  <a:moveTo>
                    <a:pt x="104" y="0"/>
                  </a:moveTo>
                  <a:cubicBezTo>
                    <a:pt x="82" y="0"/>
                    <a:pt x="62" y="6"/>
                    <a:pt x="48" y="21"/>
                  </a:cubicBezTo>
                  <a:cubicBezTo>
                    <a:pt x="0" y="77"/>
                    <a:pt x="66" y="238"/>
                    <a:pt x="113" y="256"/>
                  </a:cubicBezTo>
                  <a:cubicBezTo>
                    <a:pt x="118" y="258"/>
                    <a:pt x="124" y="259"/>
                    <a:pt x="129" y="259"/>
                  </a:cubicBezTo>
                  <a:cubicBezTo>
                    <a:pt x="154" y="259"/>
                    <a:pt x="184" y="243"/>
                    <a:pt x="206" y="227"/>
                  </a:cubicBezTo>
                  <a:cubicBezTo>
                    <a:pt x="254" y="200"/>
                    <a:pt x="301" y="143"/>
                    <a:pt x="274" y="95"/>
                  </a:cubicBezTo>
                  <a:cubicBezTo>
                    <a:pt x="259" y="53"/>
                    <a:pt x="171" y="0"/>
                    <a:pt x="104"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23"/>
            <p:cNvSpPr/>
            <p:nvPr/>
          </p:nvSpPr>
          <p:spPr>
            <a:xfrm>
              <a:off x="5541521" y="3084097"/>
              <a:ext cx="33715" cy="33226"/>
            </a:xfrm>
            <a:custGeom>
              <a:avLst/>
              <a:gdLst/>
              <a:ahLst/>
              <a:cxnLst/>
              <a:rect l="l" t="t" r="r" b="b"/>
              <a:pathLst>
                <a:path w="275" h="271" extrusionOk="0">
                  <a:moveTo>
                    <a:pt x="152" y="1"/>
                  </a:moveTo>
                  <a:cubicBezTo>
                    <a:pt x="77" y="12"/>
                    <a:pt x="0" y="162"/>
                    <a:pt x="21" y="218"/>
                  </a:cubicBezTo>
                  <a:cubicBezTo>
                    <a:pt x="30" y="248"/>
                    <a:pt x="77" y="257"/>
                    <a:pt x="105" y="266"/>
                  </a:cubicBezTo>
                  <a:cubicBezTo>
                    <a:pt x="121" y="268"/>
                    <a:pt x="139" y="270"/>
                    <a:pt x="156" y="270"/>
                  </a:cubicBezTo>
                  <a:cubicBezTo>
                    <a:pt x="200" y="270"/>
                    <a:pt x="243" y="259"/>
                    <a:pt x="256" y="218"/>
                  </a:cubicBezTo>
                  <a:cubicBezTo>
                    <a:pt x="274" y="171"/>
                    <a:pt x="227" y="1"/>
                    <a:pt x="152"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23"/>
            <p:cNvSpPr/>
            <p:nvPr/>
          </p:nvSpPr>
          <p:spPr>
            <a:xfrm>
              <a:off x="5509277" y="3343155"/>
              <a:ext cx="37025" cy="31755"/>
            </a:xfrm>
            <a:custGeom>
              <a:avLst/>
              <a:gdLst/>
              <a:ahLst/>
              <a:cxnLst/>
              <a:rect l="l" t="t" r="r" b="b"/>
              <a:pathLst>
                <a:path w="302" h="259" extrusionOk="0">
                  <a:moveTo>
                    <a:pt x="105" y="1"/>
                  </a:moveTo>
                  <a:cubicBezTo>
                    <a:pt x="83" y="1"/>
                    <a:pt x="63" y="7"/>
                    <a:pt x="48" y="21"/>
                  </a:cubicBezTo>
                  <a:cubicBezTo>
                    <a:pt x="1" y="77"/>
                    <a:pt x="66" y="238"/>
                    <a:pt x="114" y="256"/>
                  </a:cubicBezTo>
                  <a:cubicBezTo>
                    <a:pt x="119" y="258"/>
                    <a:pt x="124" y="259"/>
                    <a:pt x="130" y="259"/>
                  </a:cubicBezTo>
                  <a:cubicBezTo>
                    <a:pt x="155" y="259"/>
                    <a:pt x="185" y="244"/>
                    <a:pt x="207" y="229"/>
                  </a:cubicBezTo>
                  <a:cubicBezTo>
                    <a:pt x="254" y="200"/>
                    <a:pt x="302" y="143"/>
                    <a:pt x="275" y="96"/>
                  </a:cubicBezTo>
                  <a:cubicBezTo>
                    <a:pt x="260" y="53"/>
                    <a:pt x="172" y="1"/>
                    <a:pt x="105"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23"/>
            <p:cNvSpPr/>
            <p:nvPr/>
          </p:nvSpPr>
          <p:spPr>
            <a:xfrm>
              <a:off x="5836620" y="3398693"/>
              <a:ext cx="35922" cy="31755"/>
            </a:xfrm>
            <a:custGeom>
              <a:avLst/>
              <a:gdLst/>
              <a:ahLst/>
              <a:cxnLst/>
              <a:rect l="l" t="t" r="r" b="b"/>
              <a:pathLst>
                <a:path w="293" h="259" extrusionOk="0">
                  <a:moveTo>
                    <a:pt x="100" y="0"/>
                  </a:moveTo>
                  <a:cubicBezTo>
                    <a:pt x="78" y="0"/>
                    <a:pt x="60" y="6"/>
                    <a:pt x="48" y="21"/>
                  </a:cubicBezTo>
                  <a:cubicBezTo>
                    <a:pt x="0" y="77"/>
                    <a:pt x="57" y="238"/>
                    <a:pt x="104" y="256"/>
                  </a:cubicBezTo>
                  <a:cubicBezTo>
                    <a:pt x="111" y="258"/>
                    <a:pt x="118" y="259"/>
                    <a:pt x="124" y="259"/>
                  </a:cubicBezTo>
                  <a:cubicBezTo>
                    <a:pt x="152" y="259"/>
                    <a:pt x="177" y="244"/>
                    <a:pt x="209" y="229"/>
                  </a:cubicBezTo>
                  <a:cubicBezTo>
                    <a:pt x="245" y="200"/>
                    <a:pt x="292" y="143"/>
                    <a:pt x="274" y="95"/>
                  </a:cubicBezTo>
                  <a:cubicBezTo>
                    <a:pt x="252" y="53"/>
                    <a:pt x="163" y="0"/>
                    <a:pt x="10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23"/>
            <p:cNvSpPr/>
            <p:nvPr/>
          </p:nvSpPr>
          <p:spPr>
            <a:xfrm>
              <a:off x="5663140" y="3356028"/>
              <a:ext cx="32489" cy="32490"/>
            </a:xfrm>
            <a:custGeom>
              <a:avLst/>
              <a:gdLst/>
              <a:ahLst/>
              <a:cxnLst/>
              <a:rect l="l" t="t" r="r" b="b"/>
              <a:pathLst>
                <a:path w="265" h="265" extrusionOk="0">
                  <a:moveTo>
                    <a:pt x="127" y="0"/>
                  </a:moveTo>
                  <a:cubicBezTo>
                    <a:pt x="122" y="0"/>
                    <a:pt x="118" y="1"/>
                    <a:pt x="113" y="2"/>
                  </a:cubicBezTo>
                  <a:cubicBezTo>
                    <a:pt x="48" y="20"/>
                    <a:pt x="0" y="181"/>
                    <a:pt x="27" y="228"/>
                  </a:cubicBezTo>
                  <a:cubicBezTo>
                    <a:pt x="39" y="255"/>
                    <a:pt x="84" y="265"/>
                    <a:pt x="122" y="265"/>
                  </a:cubicBezTo>
                  <a:cubicBezTo>
                    <a:pt x="170" y="265"/>
                    <a:pt x="245" y="246"/>
                    <a:pt x="254" y="199"/>
                  </a:cubicBezTo>
                  <a:cubicBezTo>
                    <a:pt x="264" y="146"/>
                    <a:pt x="197" y="0"/>
                    <a:pt x="12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23"/>
            <p:cNvSpPr/>
            <p:nvPr/>
          </p:nvSpPr>
          <p:spPr>
            <a:xfrm>
              <a:off x="5708012" y="3185366"/>
              <a:ext cx="37393" cy="32368"/>
            </a:xfrm>
            <a:custGeom>
              <a:avLst/>
              <a:gdLst/>
              <a:ahLst/>
              <a:cxnLst/>
              <a:rect l="l" t="t" r="r" b="b"/>
              <a:pathLst>
                <a:path w="305" h="264" extrusionOk="0">
                  <a:moveTo>
                    <a:pt x="107" y="0"/>
                  </a:moveTo>
                  <a:cubicBezTo>
                    <a:pt x="84" y="0"/>
                    <a:pt x="63" y="7"/>
                    <a:pt x="49" y="24"/>
                  </a:cubicBezTo>
                  <a:cubicBezTo>
                    <a:pt x="1" y="72"/>
                    <a:pt x="69" y="232"/>
                    <a:pt x="114" y="262"/>
                  </a:cubicBezTo>
                  <a:cubicBezTo>
                    <a:pt x="119" y="263"/>
                    <a:pt x="124" y="264"/>
                    <a:pt x="130" y="264"/>
                  </a:cubicBezTo>
                  <a:cubicBezTo>
                    <a:pt x="156" y="264"/>
                    <a:pt x="187" y="247"/>
                    <a:pt x="209" y="232"/>
                  </a:cubicBezTo>
                  <a:cubicBezTo>
                    <a:pt x="257" y="205"/>
                    <a:pt x="304" y="149"/>
                    <a:pt x="284" y="101"/>
                  </a:cubicBezTo>
                  <a:cubicBezTo>
                    <a:pt x="264" y="59"/>
                    <a:pt x="174" y="0"/>
                    <a:pt x="10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23"/>
            <p:cNvSpPr/>
            <p:nvPr/>
          </p:nvSpPr>
          <p:spPr>
            <a:xfrm>
              <a:off x="5755581" y="3549370"/>
              <a:ext cx="35922" cy="32613"/>
            </a:xfrm>
            <a:custGeom>
              <a:avLst/>
              <a:gdLst/>
              <a:ahLst/>
              <a:cxnLst/>
              <a:rect l="l" t="t" r="r" b="b"/>
              <a:pathLst>
                <a:path w="293" h="266" extrusionOk="0">
                  <a:moveTo>
                    <a:pt x="95" y="0"/>
                  </a:moveTo>
                  <a:cubicBezTo>
                    <a:pt x="76" y="0"/>
                    <a:pt x="59" y="6"/>
                    <a:pt x="48" y="19"/>
                  </a:cubicBezTo>
                  <a:cubicBezTo>
                    <a:pt x="0" y="75"/>
                    <a:pt x="57" y="236"/>
                    <a:pt x="104" y="263"/>
                  </a:cubicBezTo>
                  <a:cubicBezTo>
                    <a:pt x="111" y="265"/>
                    <a:pt x="118" y="266"/>
                    <a:pt x="124" y="266"/>
                  </a:cubicBezTo>
                  <a:cubicBezTo>
                    <a:pt x="153" y="266"/>
                    <a:pt x="177" y="251"/>
                    <a:pt x="208" y="236"/>
                  </a:cubicBezTo>
                  <a:cubicBezTo>
                    <a:pt x="247" y="198"/>
                    <a:pt x="292" y="141"/>
                    <a:pt x="274" y="103"/>
                  </a:cubicBezTo>
                  <a:cubicBezTo>
                    <a:pt x="253" y="59"/>
                    <a:pt x="160" y="0"/>
                    <a:pt x="9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23"/>
            <p:cNvSpPr/>
            <p:nvPr/>
          </p:nvSpPr>
          <p:spPr>
            <a:xfrm>
              <a:off x="5752148" y="3293010"/>
              <a:ext cx="37148" cy="32245"/>
            </a:xfrm>
            <a:custGeom>
              <a:avLst/>
              <a:gdLst/>
              <a:ahLst/>
              <a:cxnLst/>
              <a:rect l="l" t="t" r="r" b="b"/>
              <a:pathLst>
                <a:path w="303" h="263" extrusionOk="0">
                  <a:moveTo>
                    <a:pt x="106" y="1"/>
                  </a:moveTo>
                  <a:cubicBezTo>
                    <a:pt x="84" y="1"/>
                    <a:pt x="63" y="7"/>
                    <a:pt x="49" y="25"/>
                  </a:cubicBezTo>
                  <a:cubicBezTo>
                    <a:pt x="1" y="72"/>
                    <a:pt x="67" y="233"/>
                    <a:pt x="114" y="260"/>
                  </a:cubicBezTo>
                  <a:cubicBezTo>
                    <a:pt x="119" y="262"/>
                    <a:pt x="125" y="262"/>
                    <a:pt x="130" y="262"/>
                  </a:cubicBezTo>
                  <a:cubicBezTo>
                    <a:pt x="155" y="262"/>
                    <a:pt x="185" y="248"/>
                    <a:pt x="207" y="233"/>
                  </a:cubicBezTo>
                  <a:cubicBezTo>
                    <a:pt x="255" y="203"/>
                    <a:pt x="302" y="147"/>
                    <a:pt x="275" y="99"/>
                  </a:cubicBezTo>
                  <a:cubicBezTo>
                    <a:pt x="253" y="57"/>
                    <a:pt x="171" y="1"/>
                    <a:pt x="10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23"/>
            <p:cNvSpPr/>
            <p:nvPr/>
          </p:nvSpPr>
          <p:spPr>
            <a:xfrm>
              <a:off x="5645854" y="3508176"/>
              <a:ext cx="33470" cy="29793"/>
            </a:xfrm>
            <a:custGeom>
              <a:avLst/>
              <a:gdLst/>
              <a:ahLst/>
              <a:cxnLst/>
              <a:rect l="l" t="t" r="r" b="b"/>
              <a:pathLst>
                <a:path w="273" h="243" extrusionOk="0">
                  <a:moveTo>
                    <a:pt x="186" y="1"/>
                  </a:moveTo>
                  <a:cubicBezTo>
                    <a:pt x="114" y="1"/>
                    <a:pt x="1" y="39"/>
                    <a:pt x="10" y="108"/>
                  </a:cubicBezTo>
                  <a:cubicBezTo>
                    <a:pt x="10" y="180"/>
                    <a:pt x="141" y="242"/>
                    <a:pt x="204" y="242"/>
                  </a:cubicBezTo>
                  <a:cubicBezTo>
                    <a:pt x="208" y="242"/>
                    <a:pt x="212" y="242"/>
                    <a:pt x="216" y="242"/>
                  </a:cubicBezTo>
                  <a:cubicBezTo>
                    <a:pt x="245" y="221"/>
                    <a:pt x="254" y="185"/>
                    <a:pt x="263" y="147"/>
                  </a:cubicBezTo>
                  <a:cubicBezTo>
                    <a:pt x="272" y="99"/>
                    <a:pt x="272" y="24"/>
                    <a:pt x="225" y="6"/>
                  </a:cubicBezTo>
                  <a:cubicBezTo>
                    <a:pt x="215" y="3"/>
                    <a:pt x="201" y="1"/>
                    <a:pt x="1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23"/>
            <p:cNvSpPr/>
            <p:nvPr/>
          </p:nvSpPr>
          <p:spPr>
            <a:xfrm>
              <a:off x="5580875" y="3421742"/>
              <a:ext cx="37148" cy="32000"/>
            </a:xfrm>
            <a:custGeom>
              <a:avLst/>
              <a:gdLst/>
              <a:ahLst/>
              <a:cxnLst/>
              <a:rect l="l" t="t" r="r" b="b"/>
              <a:pathLst>
                <a:path w="303" h="261" extrusionOk="0">
                  <a:moveTo>
                    <a:pt x="108" y="1"/>
                  </a:moveTo>
                  <a:cubicBezTo>
                    <a:pt x="87" y="1"/>
                    <a:pt x="69" y="7"/>
                    <a:pt x="58" y="21"/>
                  </a:cubicBezTo>
                  <a:cubicBezTo>
                    <a:pt x="1" y="77"/>
                    <a:pt x="67" y="238"/>
                    <a:pt x="114" y="258"/>
                  </a:cubicBezTo>
                  <a:cubicBezTo>
                    <a:pt x="119" y="260"/>
                    <a:pt x="124" y="261"/>
                    <a:pt x="130" y="261"/>
                  </a:cubicBezTo>
                  <a:cubicBezTo>
                    <a:pt x="156" y="261"/>
                    <a:pt x="185" y="244"/>
                    <a:pt x="209" y="229"/>
                  </a:cubicBezTo>
                  <a:cubicBezTo>
                    <a:pt x="257" y="202"/>
                    <a:pt x="302" y="145"/>
                    <a:pt x="284" y="98"/>
                  </a:cubicBezTo>
                  <a:cubicBezTo>
                    <a:pt x="264" y="55"/>
                    <a:pt x="172" y="1"/>
                    <a:pt x="10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23"/>
            <p:cNvSpPr/>
            <p:nvPr/>
          </p:nvSpPr>
          <p:spPr>
            <a:xfrm>
              <a:off x="5747489" y="3424194"/>
              <a:ext cx="32612" cy="32981"/>
            </a:xfrm>
            <a:custGeom>
              <a:avLst/>
              <a:gdLst/>
              <a:ahLst/>
              <a:cxnLst/>
              <a:rect l="l" t="t" r="r" b="b"/>
              <a:pathLst>
                <a:path w="266" h="269" extrusionOk="0">
                  <a:moveTo>
                    <a:pt x="149" y="0"/>
                  </a:moveTo>
                  <a:cubicBezTo>
                    <a:pt x="147" y="0"/>
                    <a:pt x="145" y="0"/>
                    <a:pt x="143" y="1"/>
                  </a:cubicBezTo>
                  <a:cubicBezTo>
                    <a:pt x="66" y="12"/>
                    <a:pt x="0" y="170"/>
                    <a:pt x="19" y="218"/>
                  </a:cubicBezTo>
                  <a:cubicBezTo>
                    <a:pt x="30" y="247"/>
                    <a:pt x="75" y="256"/>
                    <a:pt x="114" y="265"/>
                  </a:cubicBezTo>
                  <a:cubicBezTo>
                    <a:pt x="124" y="268"/>
                    <a:pt x="136" y="269"/>
                    <a:pt x="149" y="269"/>
                  </a:cubicBezTo>
                  <a:cubicBezTo>
                    <a:pt x="192" y="269"/>
                    <a:pt x="240" y="255"/>
                    <a:pt x="256" y="218"/>
                  </a:cubicBezTo>
                  <a:cubicBezTo>
                    <a:pt x="265" y="163"/>
                    <a:pt x="220" y="0"/>
                    <a:pt x="14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2" name="Google Shape;742;p23"/>
          <p:cNvGrpSpPr/>
          <p:nvPr/>
        </p:nvGrpSpPr>
        <p:grpSpPr>
          <a:xfrm rot="10800000" flipH="1">
            <a:off x="155644" y="4042627"/>
            <a:ext cx="1050456" cy="1007276"/>
            <a:chOff x="7839705" y="3144897"/>
            <a:chExt cx="311320" cy="298514"/>
          </a:xfrm>
        </p:grpSpPr>
        <p:sp>
          <p:nvSpPr>
            <p:cNvPr id="743" name="Google Shape;743;p23"/>
            <p:cNvSpPr/>
            <p:nvPr/>
          </p:nvSpPr>
          <p:spPr>
            <a:xfrm>
              <a:off x="7890114" y="3144897"/>
              <a:ext cx="260912" cy="122899"/>
            </a:xfrm>
            <a:custGeom>
              <a:avLst/>
              <a:gdLst/>
              <a:ahLst/>
              <a:cxnLst/>
              <a:rect l="l" t="t" r="r" b="b"/>
              <a:pathLst>
                <a:path w="5766" h="2716" extrusionOk="0">
                  <a:moveTo>
                    <a:pt x="687" y="57"/>
                  </a:moveTo>
                  <a:cubicBezTo>
                    <a:pt x="734" y="57"/>
                    <a:pt x="781" y="59"/>
                    <a:pt x="829" y="64"/>
                  </a:cubicBezTo>
                  <a:cubicBezTo>
                    <a:pt x="1124" y="84"/>
                    <a:pt x="1303" y="281"/>
                    <a:pt x="1547" y="424"/>
                  </a:cubicBezTo>
                  <a:cubicBezTo>
                    <a:pt x="1680" y="502"/>
                    <a:pt x="1818" y="531"/>
                    <a:pt x="1959" y="531"/>
                  </a:cubicBezTo>
                  <a:cubicBezTo>
                    <a:pt x="2290" y="531"/>
                    <a:pt x="2636" y="372"/>
                    <a:pt x="2953" y="320"/>
                  </a:cubicBezTo>
                  <a:cubicBezTo>
                    <a:pt x="3017" y="309"/>
                    <a:pt x="3080" y="304"/>
                    <a:pt x="3141" y="304"/>
                  </a:cubicBezTo>
                  <a:cubicBezTo>
                    <a:pt x="3636" y="304"/>
                    <a:pt x="4067" y="622"/>
                    <a:pt x="4443" y="924"/>
                  </a:cubicBezTo>
                  <a:cubicBezTo>
                    <a:pt x="4798" y="1207"/>
                    <a:pt x="5176" y="1507"/>
                    <a:pt x="5635" y="1581"/>
                  </a:cubicBezTo>
                  <a:lnTo>
                    <a:pt x="5635" y="1581"/>
                  </a:lnTo>
                  <a:cubicBezTo>
                    <a:pt x="5475" y="1678"/>
                    <a:pt x="5313" y="1774"/>
                    <a:pt x="5148" y="1867"/>
                  </a:cubicBezTo>
                  <a:lnTo>
                    <a:pt x="5148" y="1867"/>
                  </a:lnTo>
                  <a:cubicBezTo>
                    <a:pt x="4906" y="1953"/>
                    <a:pt x="4655" y="1985"/>
                    <a:pt x="4398" y="1985"/>
                  </a:cubicBezTo>
                  <a:cubicBezTo>
                    <a:pt x="3734" y="1985"/>
                    <a:pt x="3036" y="1770"/>
                    <a:pt x="2396" y="1705"/>
                  </a:cubicBezTo>
                  <a:cubicBezTo>
                    <a:pt x="1934" y="1660"/>
                    <a:pt x="1425" y="1717"/>
                    <a:pt x="1010" y="1470"/>
                  </a:cubicBezTo>
                  <a:cubicBezTo>
                    <a:pt x="773" y="1330"/>
                    <a:pt x="641" y="1094"/>
                    <a:pt x="510" y="877"/>
                  </a:cubicBezTo>
                  <a:cubicBezTo>
                    <a:pt x="364" y="631"/>
                    <a:pt x="219" y="387"/>
                    <a:pt x="75" y="150"/>
                  </a:cubicBezTo>
                  <a:lnTo>
                    <a:pt x="75" y="150"/>
                  </a:lnTo>
                  <a:cubicBezTo>
                    <a:pt x="280" y="99"/>
                    <a:pt x="480" y="57"/>
                    <a:pt x="687" y="57"/>
                  </a:cubicBezTo>
                  <a:close/>
                  <a:moveTo>
                    <a:pt x="70" y="241"/>
                  </a:moveTo>
                  <a:cubicBezTo>
                    <a:pt x="208" y="471"/>
                    <a:pt x="340" y="702"/>
                    <a:pt x="481" y="933"/>
                  </a:cubicBezTo>
                  <a:cubicBezTo>
                    <a:pt x="603" y="1139"/>
                    <a:pt x="727" y="1348"/>
                    <a:pt x="924" y="1490"/>
                  </a:cubicBezTo>
                  <a:cubicBezTo>
                    <a:pt x="1312" y="1753"/>
                    <a:pt x="1830" y="1735"/>
                    <a:pt x="2274" y="1762"/>
                  </a:cubicBezTo>
                  <a:cubicBezTo>
                    <a:pt x="2966" y="1806"/>
                    <a:pt x="3706" y="2048"/>
                    <a:pt x="4418" y="2048"/>
                  </a:cubicBezTo>
                  <a:cubicBezTo>
                    <a:pt x="4579" y="2048"/>
                    <a:pt x="4738" y="2036"/>
                    <a:pt x="4896" y="2006"/>
                  </a:cubicBezTo>
                  <a:lnTo>
                    <a:pt x="4896" y="2006"/>
                  </a:lnTo>
                  <a:cubicBezTo>
                    <a:pt x="4202" y="2375"/>
                    <a:pt x="3463" y="2659"/>
                    <a:pt x="2661" y="2659"/>
                  </a:cubicBezTo>
                  <a:cubicBezTo>
                    <a:pt x="2188" y="2659"/>
                    <a:pt x="1699" y="2554"/>
                    <a:pt x="1282" y="2319"/>
                  </a:cubicBezTo>
                  <a:cubicBezTo>
                    <a:pt x="829" y="2074"/>
                    <a:pt x="490" y="1678"/>
                    <a:pt x="302" y="1196"/>
                  </a:cubicBezTo>
                  <a:cubicBezTo>
                    <a:pt x="177" y="893"/>
                    <a:pt x="109" y="569"/>
                    <a:pt x="70" y="241"/>
                  </a:cubicBezTo>
                  <a:close/>
                  <a:moveTo>
                    <a:pt x="691" y="0"/>
                  </a:moveTo>
                  <a:cubicBezTo>
                    <a:pt x="474" y="0"/>
                    <a:pt x="259" y="48"/>
                    <a:pt x="57" y="102"/>
                  </a:cubicBezTo>
                  <a:lnTo>
                    <a:pt x="28" y="102"/>
                  </a:lnTo>
                  <a:cubicBezTo>
                    <a:pt x="10" y="111"/>
                    <a:pt x="1" y="132"/>
                    <a:pt x="10" y="141"/>
                  </a:cubicBezTo>
                  <a:cubicBezTo>
                    <a:pt x="17" y="153"/>
                    <a:pt x="25" y="166"/>
                    <a:pt x="33" y="178"/>
                  </a:cubicBezTo>
                  <a:lnTo>
                    <a:pt x="33" y="178"/>
                  </a:lnTo>
                  <a:cubicBezTo>
                    <a:pt x="75" y="659"/>
                    <a:pt x="189" y="1129"/>
                    <a:pt x="424" y="1547"/>
                  </a:cubicBezTo>
                  <a:cubicBezTo>
                    <a:pt x="650" y="1952"/>
                    <a:pt x="1010" y="2262"/>
                    <a:pt x="1425" y="2462"/>
                  </a:cubicBezTo>
                  <a:cubicBezTo>
                    <a:pt x="1813" y="2639"/>
                    <a:pt x="2225" y="2715"/>
                    <a:pt x="2638" y="2715"/>
                  </a:cubicBezTo>
                  <a:cubicBezTo>
                    <a:pt x="3188" y="2715"/>
                    <a:pt x="3743" y="2581"/>
                    <a:pt x="4255" y="2376"/>
                  </a:cubicBezTo>
                  <a:cubicBezTo>
                    <a:pt x="4563" y="2253"/>
                    <a:pt x="4862" y="2103"/>
                    <a:pt x="5152" y="1940"/>
                  </a:cubicBezTo>
                  <a:lnTo>
                    <a:pt x="5152" y="1940"/>
                  </a:lnTo>
                  <a:cubicBezTo>
                    <a:pt x="5273" y="1901"/>
                    <a:pt x="5392" y="1849"/>
                    <a:pt x="5509" y="1782"/>
                  </a:cubicBezTo>
                  <a:cubicBezTo>
                    <a:pt x="5548" y="1762"/>
                    <a:pt x="5575" y="1735"/>
                    <a:pt x="5614" y="1717"/>
                  </a:cubicBezTo>
                  <a:cubicBezTo>
                    <a:pt x="5634" y="1701"/>
                    <a:pt x="5633" y="1679"/>
                    <a:pt x="5622" y="1663"/>
                  </a:cubicBezTo>
                  <a:lnTo>
                    <a:pt x="5622" y="1663"/>
                  </a:lnTo>
                  <a:cubicBezTo>
                    <a:pt x="5660" y="1639"/>
                    <a:pt x="5698" y="1616"/>
                    <a:pt x="5736" y="1592"/>
                  </a:cubicBezTo>
                  <a:cubicBezTo>
                    <a:pt x="5765" y="1574"/>
                    <a:pt x="5754" y="1536"/>
                    <a:pt x="5727" y="1536"/>
                  </a:cubicBezTo>
                  <a:cubicBezTo>
                    <a:pt x="4727" y="1439"/>
                    <a:pt x="4166" y="251"/>
                    <a:pt x="3158" y="251"/>
                  </a:cubicBezTo>
                  <a:cubicBezTo>
                    <a:pt x="3100" y="251"/>
                    <a:pt x="3041" y="255"/>
                    <a:pt x="2980" y="263"/>
                  </a:cubicBezTo>
                  <a:cubicBezTo>
                    <a:pt x="2727" y="290"/>
                    <a:pt x="2491" y="385"/>
                    <a:pt x="2244" y="442"/>
                  </a:cubicBezTo>
                  <a:cubicBezTo>
                    <a:pt x="2157" y="459"/>
                    <a:pt x="2072" y="469"/>
                    <a:pt x="1990" y="469"/>
                  </a:cubicBezTo>
                  <a:cubicBezTo>
                    <a:pt x="1806" y="469"/>
                    <a:pt x="1635" y="422"/>
                    <a:pt x="1472" y="311"/>
                  </a:cubicBezTo>
                  <a:cubicBezTo>
                    <a:pt x="1368" y="234"/>
                    <a:pt x="1273" y="159"/>
                    <a:pt x="1169" y="102"/>
                  </a:cubicBezTo>
                  <a:cubicBezTo>
                    <a:pt x="1067" y="46"/>
                    <a:pt x="943" y="19"/>
                    <a:pt x="829" y="7"/>
                  </a:cubicBezTo>
                  <a:cubicBezTo>
                    <a:pt x="783" y="2"/>
                    <a:pt x="737" y="0"/>
                    <a:pt x="6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23"/>
            <p:cNvSpPr/>
            <p:nvPr/>
          </p:nvSpPr>
          <p:spPr>
            <a:xfrm>
              <a:off x="7951201" y="3251551"/>
              <a:ext cx="1674" cy="1267"/>
            </a:xfrm>
            <a:custGeom>
              <a:avLst/>
              <a:gdLst/>
              <a:ahLst/>
              <a:cxnLst/>
              <a:rect l="l" t="t" r="r" b="b"/>
              <a:pathLst>
                <a:path w="37" h="28" extrusionOk="0">
                  <a:moveTo>
                    <a:pt x="18" y="0"/>
                  </a:moveTo>
                  <a:cubicBezTo>
                    <a:pt x="0" y="0"/>
                    <a:pt x="0" y="28"/>
                    <a:pt x="18" y="28"/>
                  </a:cubicBezTo>
                  <a:cubicBezTo>
                    <a:pt x="36" y="28"/>
                    <a:pt x="36" y="0"/>
                    <a:pt x="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23"/>
            <p:cNvSpPr/>
            <p:nvPr/>
          </p:nvSpPr>
          <p:spPr>
            <a:xfrm>
              <a:off x="7839705" y="3187568"/>
              <a:ext cx="131496" cy="255844"/>
            </a:xfrm>
            <a:custGeom>
              <a:avLst/>
              <a:gdLst/>
              <a:ahLst/>
              <a:cxnLst/>
              <a:rect l="l" t="t" r="r" b="b"/>
              <a:pathLst>
                <a:path w="2906" h="5654" extrusionOk="0">
                  <a:moveTo>
                    <a:pt x="1301" y="110"/>
                  </a:moveTo>
                  <a:lnTo>
                    <a:pt x="1301" y="110"/>
                  </a:lnTo>
                  <a:cubicBezTo>
                    <a:pt x="1923" y="1873"/>
                    <a:pt x="1681" y="3806"/>
                    <a:pt x="962" y="5503"/>
                  </a:cubicBezTo>
                  <a:lnTo>
                    <a:pt x="962" y="5503"/>
                  </a:lnTo>
                  <a:cubicBezTo>
                    <a:pt x="927" y="4619"/>
                    <a:pt x="197" y="3923"/>
                    <a:pt x="123" y="3038"/>
                  </a:cubicBezTo>
                  <a:cubicBezTo>
                    <a:pt x="75" y="2472"/>
                    <a:pt x="340" y="1933"/>
                    <a:pt x="614" y="1462"/>
                  </a:cubicBezTo>
                  <a:cubicBezTo>
                    <a:pt x="875" y="1030"/>
                    <a:pt x="1161" y="598"/>
                    <a:pt x="1301" y="110"/>
                  </a:cubicBezTo>
                  <a:close/>
                  <a:moveTo>
                    <a:pt x="1295" y="0"/>
                  </a:moveTo>
                  <a:cubicBezTo>
                    <a:pt x="1287" y="0"/>
                    <a:pt x="1279" y="5"/>
                    <a:pt x="1275" y="17"/>
                  </a:cubicBezTo>
                  <a:cubicBezTo>
                    <a:pt x="981" y="1057"/>
                    <a:pt x="1" y="1867"/>
                    <a:pt x="57" y="3009"/>
                  </a:cubicBezTo>
                  <a:cubicBezTo>
                    <a:pt x="105" y="3953"/>
                    <a:pt x="936" y="4668"/>
                    <a:pt x="897" y="5621"/>
                  </a:cubicBezTo>
                  <a:cubicBezTo>
                    <a:pt x="897" y="5638"/>
                    <a:pt x="915" y="5653"/>
                    <a:pt x="933" y="5653"/>
                  </a:cubicBezTo>
                  <a:cubicBezTo>
                    <a:pt x="937" y="5653"/>
                    <a:pt x="941" y="5652"/>
                    <a:pt x="945" y="5651"/>
                  </a:cubicBezTo>
                  <a:cubicBezTo>
                    <a:pt x="2217" y="4725"/>
                    <a:pt x="2906" y="3047"/>
                    <a:pt x="2604" y="1489"/>
                  </a:cubicBezTo>
                  <a:cubicBezTo>
                    <a:pt x="2604" y="1479"/>
                    <a:pt x="2599" y="1475"/>
                    <a:pt x="2593" y="1475"/>
                  </a:cubicBezTo>
                  <a:cubicBezTo>
                    <a:pt x="2581" y="1475"/>
                    <a:pt x="2566" y="1487"/>
                    <a:pt x="2566" y="1498"/>
                  </a:cubicBezTo>
                  <a:cubicBezTo>
                    <a:pt x="2816" y="3006"/>
                    <a:pt x="2207" y="4611"/>
                    <a:pt x="994" y="5545"/>
                  </a:cubicBezTo>
                  <a:lnTo>
                    <a:pt x="994" y="5545"/>
                  </a:lnTo>
                  <a:cubicBezTo>
                    <a:pt x="1375" y="4710"/>
                    <a:pt x="1597" y="3799"/>
                    <a:pt x="1681" y="2877"/>
                  </a:cubicBezTo>
                  <a:cubicBezTo>
                    <a:pt x="1755" y="1915"/>
                    <a:pt x="1660" y="923"/>
                    <a:pt x="1321" y="17"/>
                  </a:cubicBezTo>
                  <a:cubicBezTo>
                    <a:pt x="1316" y="8"/>
                    <a:pt x="1305" y="0"/>
                    <a:pt x="12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23"/>
            <p:cNvSpPr/>
            <p:nvPr/>
          </p:nvSpPr>
          <p:spPr>
            <a:xfrm>
              <a:off x="7881516" y="3214718"/>
              <a:ext cx="22670" cy="224531"/>
            </a:xfrm>
            <a:custGeom>
              <a:avLst/>
              <a:gdLst/>
              <a:ahLst/>
              <a:cxnLst/>
              <a:rect l="l" t="t" r="r" b="b"/>
              <a:pathLst>
                <a:path w="501" h="4962" extrusionOk="0">
                  <a:moveTo>
                    <a:pt x="348" y="1"/>
                  </a:moveTo>
                  <a:cubicBezTo>
                    <a:pt x="337" y="1"/>
                    <a:pt x="326" y="7"/>
                    <a:pt x="322" y="22"/>
                  </a:cubicBezTo>
                  <a:cubicBezTo>
                    <a:pt x="274" y="418"/>
                    <a:pt x="340" y="805"/>
                    <a:pt x="388" y="1202"/>
                  </a:cubicBezTo>
                  <a:cubicBezTo>
                    <a:pt x="435" y="1616"/>
                    <a:pt x="444" y="2030"/>
                    <a:pt x="417" y="2447"/>
                  </a:cubicBezTo>
                  <a:cubicBezTo>
                    <a:pt x="360" y="3287"/>
                    <a:pt x="182" y="4125"/>
                    <a:pt x="0" y="4947"/>
                  </a:cubicBezTo>
                  <a:cubicBezTo>
                    <a:pt x="0" y="4957"/>
                    <a:pt x="7" y="4962"/>
                    <a:pt x="15" y="4962"/>
                  </a:cubicBezTo>
                  <a:cubicBezTo>
                    <a:pt x="20" y="4962"/>
                    <a:pt x="26" y="4959"/>
                    <a:pt x="30" y="4956"/>
                  </a:cubicBezTo>
                  <a:cubicBezTo>
                    <a:pt x="218" y="4154"/>
                    <a:pt x="388" y="3344"/>
                    <a:pt x="465" y="2522"/>
                  </a:cubicBezTo>
                  <a:cubicBezTo>
                    <a:pt x="492" y="2107"/>
                    <a:pt x="501" y="1691"/>
                    <a:pt x="453" y="1276"/>
                  </a:cubicBezTo>
                  <a:cubicBezTo>
                    <a:pt x="417" y="862"/>
                    <a:pt x="322" y="445"/>
                    <a:pt x="379" y="31"/>
                  </a:cubicBezTo>
                  <a:cubicBezTo>
                    <a:pt x="384" y="15"/>
                    <a:pt x="366" y="1"/>
                    <a:pt x="3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23"/>
            <p:cNvSpPr/>
            <p:nvPr/>
          </p:nvSpPr>
          <p:spPr>
            <a:xfrm>
              <a:off x="7896901" y="3191414"/>
              <a:ext cx="4344" cy="15023"/>
            </a:xfrm>
            <a:custGeom>
              <a:avLst/>
              <a:gdLst/>
              <a:ahLst/>
              <a:cxnLst/>
              <a:rect l="l" t="t" r="r" b="b"/>
              <a:pathLst>
                <a:path w="96" h="332" extrusionOk="0">
                  <a:moveTo>
                    <a:pt x="61" y="0"/>
                  </a:moveTo>
                  <a:cubicBezTo>
                    <a:pt x="52" y="0"/>
                    <a:pt x="42" y="6"/>
                    <a:pt x="39" y="19"/>
                  </a:cubicBezTo>
                  <a:cubicBezTo>
                    <a:pt x="29" y="111"/>
                    <a:pt x="20" y="206"/>
                    <a:pt x="0" y="292"/>
                  </a:cubicBezTo>
                  <a:cubicBezTo>
                    <a:pt x="0" y="315"/>
                    <a:pt x="18" y="331"/>
                    <a:pt x="34" y="331"/>
                  </a:cubicBezTo>
                  <a:cubicBezTo>
                    <a:pt x="44" y="331"/>
                    <a:pt x="53" y="325"/>
                    <a:pt x="57" y="311"/>
                  </a:cubicBezTo>
                  <a:cubicBezTo>
                    <a:pt x="77" y="216"/>
                    <a:pt x="95" y="123"/>
                    <a:pt x="86" y="28"/>
                  </a:cubicBezTo>
                  <a:cubicBezTo>
                    <a:pt x="86" y="11"/>
                    <a:pt x="73" y="0"/>
                    <a:pt x="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23"/>
            <p:cNvSpPr/>
            <p:nvPr/>
          </p:nvSpPr>
          <p:spPr>
            <a:xfrm>
              <a:off x="7861018" y="3194084"/>
              <a:ext cx="38960" cy="241590"/>
            </a:xfrm>
            <a:custGeom>
              <a:avLst/>
              <a:gdLst/>
              <a:ahLst/>
              <a:cxnLst/>
              <a:rect l="l" t="t" r="r" b="b"/>
              <a:pathLst>
                <a:path w="861" h="5339" extrusionOk="0">
                  <a:moveTo>
                    <a:pt x="850" y="1"/>
                  </a:moveTo>
                  <a:cubicBezTo>
                    <a:pt x="843" y="1"/>
                    <a:pt x="836" y="6"/>
                    <a:pt x="832" y="16"/>
                  </a:cubicBezTo>
                  <a:cubicBezTo>
                    <a:pt x="596" y="913"/>
                    <a:pt x="78" y="1741"/>
                    <a:pt x="21" y="2686"/>
                  </a:cubicBezTo>
                  <a:cubicBezTo>
                    <a:pt x="1" y="2912"/>
                    <a:pt x="21" y="3129"/>
                    <a:pt x="78" y="3347"/>
                  </a:cubicBezTo>
                  <a:cubicBezTo>
                    <a:pt x="125" y="3562"/>
                    <a:pt x="218" y="3770"/>
                    <a:pt x="304" y="3978"/>
                  </a:cubicBezTo>
                  <a:cubicBezTo>
                    <a:pt x="379" y="4175"/>
                    <a:pt x="453" y="4366"/>
                    <a:pt x="492" y="4572"/>
                  </a:cubicBezTo>
                  <a:cubicBezTo>
                    <a:pt x="539" y="4828"/>
                    <a:pt x="483" y="5072"/>
                    <a:pt x="465" y="5317"/>
                  </a:cubicBezTo>
                  <a:cubicBezTo>
                    <a:pt x="465" y="5331"/>
                    <a:pt x="474" y="5339"/>
                    <a:pt x="483" y="5339"/>
                  </a:cubicBezTo>
                  <a:cubicBezTo>
                    <a:pt x="492" y="5339"/>
                    <a:pt x="501" y="5331"/>
                    <a:pt x="501" y="5317"/>
                  </a:cubicBezTo>
                  <a:cubicBezTo>
                    <a:pt x="510" y="5081"/>
                    <a:pt x="578" y="4864"/>
                    <a:pt x="549" y="4628"/>
                  </a:cubicBezTo>
                  <a:cubicBezTo>
                    <a:pt x="530" y="4431"/>
                    <a:pt x="465" y="4232"/>
                    <a:pt x="388" y="4053"/>
                  </a:cubicBezTo>
                  <a:cubicBezTo>
                    <a:pt x="313" y="3856"/>
                    <a:pt x="227" y="3657"/>
                    <a:pt x="161" y="3460"/>
                  </a:cubicBezTo>
                  <a:cubicBezTo>
                    <a:pt x="87" y="3234"/>
                    <a:pt x="57" y="2996"/>
                    <a:pt x="68" y="2760"/>
                  </a:cubicBezTo>
                  <a:cubicBezTo>
                    <a:pt x="87" y="1789"/>
                    <a:pt x="644" y="940"/>
                    <a:pt x="861" y="16"/>
                  </a:cubicBezTo>
                  <a:cubicBezTo>
                    <a:pt x="861" y="6"/>
                    <a:pt x="856" y="1"/>
                    <a:pt x="8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23"/>
            <p:cNvSpPr/>
            <p:nvPr/>
          </p:nvSpPr>
          <p:spPr>
            <a:xfrm>
              <a:off x="7883779" y="3243949"/>
              <a:ext cx="58418" cy="196928"/>
            </a:xfrm>
            <a:custGeom>
              <a:avLst/>
              <a:gdLst/>
              <a:ahLst/>
              <a:cxnLst/>
              <a:rect l="l" t="t" r="r" b="b"/>
              <a:pathLst>
                <a:path w="1291" h="4352" extrusionOk="0">
                  <a:moveTo>
                    <a:pt x="1154" y="0"/>
                  </a:moveTo>
                  <a:cubicBezTo>
                    <a:pt x="1143" y="0"/>
                    <a:pt x="1130" y="10"/>
                    <a:pt x="1130" y="26"/>
                  </a:cubicBezTo>
                  <a:cubicBezTo>
                    <a:pt x="1243" y="782"/>
                    <a:pt x="1159" y="1545"/>
                    <a:pt x="933" y="2272"/>
                  </a:cubicBezTo>
                  <a:cubicBezTo>
                    <a:pt x="707" y="2990"/>
                    <a:pt x="367" y="3678"/>
                    <a:pt x="7" y="4339"/>
                  </a:cubicBezTo>
                  <a:cubicBezTo>
                    <a:pt x="1" y="4346"/>
                    <a:pt x="9" y="4352"/>
                    <a:pt x="18" y="4352"/>
                  </a:cubicBezTo>
                  <a:cubicBezTo>
                    <a:pt x="21" y="4352"/>
                    <a:pt x="25" y="4351"/>
                    <a:pt x="27" y="4348"/>
                  </a:cubicBezTo>
                  <a:cubicBezTo>
                    <a:pt x="385" y="3678"/>
                    <a:pt x="743" y="3008"/>
                    <a:pt x="981" y="2281"/>
                  </a:cubicBezTo>
                  <a:cubicBezTo>
                    <a:pt x="1216" y="1545"/>
                    <a:pt x="1291" y="782"/>
                    <a:pt x="1169" y="17"/>
                  </a:cubicBezTo>
                  <a:cubicBezTo>
                    <a:pt x="1169" y="5"/>
                    <a:pt x="1162" y="0"/>
                    <a:pt x="1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23"/>
            <p:cNvSpPr/>
            <p:nvPr/>
          </p:nvSpPr>
          <p:spPr>
            <a:xfrm>
              <a:off x="7947717" y="3253271"/>
              <a:ext cx="1765" cy="1312"/>
            </a:xfrm>
            <a:custGeom>
              <a:avLst/>
              <a:gdLst/>
              <a:ahLst/>
              <a:cxnLst/>
              <a:rect l="l" t="t" r="r" b="b"/>
              <a:pathLst>
                <a:path w="39" h="29" extrusionOk="0">
                  <a:moveTo>
                    <a:pt x="20" y="1"/>
                  </a:moveTo>
                  <a:cubicBezTo>
                    <a:pt x="0" y="1"/>
                    <a:pt x="0" y="28"/>
                    <a:pt x="20" y="28"/>
                  </a:cubicBezTo>
                  <a:cubicBezTo>
                    <a:pt x="39" y="28"/>
                    <a:pt x="39" y="1"/>
                    <a:pt x="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23"/>
            <p:cNvSpPr/>
            <p:nvPr/>
          </p:nvSpPr>
          <p:spPr>
            <a:xfrm>
              <a:off x="7947310" y="3253271"/>
              <a:ext cx="2172" cy="1719"/>
            </a:xfrm>
            <a:custGeom>
              <a:avLst/>
              <a:gdLst/>
              <a:ahLst/>
              <a:cxnLst/>
              <a:rect l="l" t="t" r="r" b="b"/>
              <a:pathLst>
                <a:path w="48" h="38" extrusionOk="0">
                  <a:moveTo>
                    <a:pt x="18" y="1"/>
                  </a:moveTo>
                  <a:cubicBezTo>
                    <a:pt x="0" y="1"/>
                    <a:pt x="0" y="37"/>
                    <a:pt x="18" y="37"/>
                  </a:cubicBezTo>
                  <a:cubicBezTo>
                    <a:pt x="48" y="37"/>
                    <a:pt x="48" y="1"/>
                    <a:pt x="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23"/>
            <p:cNvSpPr/>
            <p:nvPr/>
          </p:nvSpPr>
          <p:spPr>
            <a:xfrm>
              <a:off x="7884774" y="3294358"/>
              <a:ext cx="64934" cy="145026"/>
            </a:xfrm>
            <a:custGeom>
              <a:avLst/>
              <a:gdLst/>
              <a:ahLst/>
              <a:cxnLst/>
              <a:rect l="l" t="t" r="r" b="b"/>
              <a:pathLst>
                <a:path w="1435" h="3205" extrusionOk="0">
                  <a:moveTo>
                    <a:pt x="1428" y="1"/>
                  </a:moveTo>
                  <a:cubicBezTo>
                    <a:pt x="1425" y="1"/>
                    <a:pt x="1421" y="3"/>
                    <a:pt x="1421" y="8"/>
                  </a:cubicBezTo>
                  <a:cubicBezTo>
                    <a:pt x="1316" y="1187"/>
                    <a:pt x="807" y="2281"/>
                    <a:pt x="14" y="3148"/>
                  </a:cubicBezTo>
                  <a:cubicBezTo>
                    <a:pt x="0" y="3171"/>
                    <a:pt x="19" y="3205"/>
                    <a:pt x="42" y="3205"/>
                  </a:cubicBezTo>
                  <a:cubicBezTo>
                    <a:pt x="49" y="3205"/>
                    <a:pt x="55" y="3202"/>
                    <a:pt x="62" y="3196"/>
                  </a:cubicBezTo>
                  <a:cubicBezTo>
                    <a:pt x="864" y="2329"/>
                    <a:pt x="1344" y="1176"/>
                    <a:pt x="1430" y="8"/>
                  </a:cubicBezTo>
                  <a:cubicBezTo>
                    <a:pt x="1434" y="3"/>
                    <a:pt x="1432" y="1"/>
                    <a:pt x="14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23"/>
            <p:cNvSpPr/>
            <p:nvPr/>
          </p:nvSpPr>
          <p:spPr>
            <a:xfrm>
              <a:off x="7893643" y="3151594"/>
              <a:ext cx="252224" cy="77378"/>
            </a:xfrm>
            <a:custGeom>
              <a:avLst/>
              <a:gdLst/>
              <a:ahLst/>
              <a:cxnLst/>
              <a:rect l="l" t="t" r="r" b="b"/>
              <a:pathLst>
                <a:path w="5574" h="1710" extrusionOk="0">
                  <a:moveTo>
                    <a:pt x="592" y="173"/>
                  </a:moveTo>
                  <a:cubicBezTo>
                    <a:pt x="645" y="185"/>
                    <a:pt x="698" y="197"/>
                    <a:pt x="751" y="210"/>
                  </a:cubicBezTo>
                  <a:cubicBezTo>
                    <a:pt x="978" y="267"/>
                    <a:pt x="1195" y="369"/>
                    <a:pt x="1412" y="464"/>
                  </a:cubicBezTo>
                  <a:cubicBezTo>
                    <a:pt x="1554" y="525"/>
                    <a:pt x="1694" y="552"/>
                    <a:pt x="1841" y="552"/>
                  </a:cubicBezTo>
                  <a:cubicBezTo>
                    <a:pt x="1901" y="552"/>
                    <a:pt x="1963" y="547"/>
                    <a:pt x="2026" y="539"/>
                  </a:cubicBezTo>
                  <a:cubicBezTo>
                    <a:pt x="2205" y="519"/>
                    <a:pt x="2380" y="499"/>
                    <a:pt x="2557" y="499"/>
                  </a:cubicBezTo>
                  <a:cubicBezTo>
                    <a:pt x="2631" y="499"/>
                    <a:pt x="2705" y="503"/>
                    <a:pt x="2780" y="511"/>
                  </a:cubicBezTo>
                  <a:cubicBezTo>
                    <a:pt x="3271" y="559"/>
                    <a:pt x="3733" y="776"/>
                    <a:pt x="4177" y="982"/>
                  </a:cubicBezTo>
                  <a:cubicBezTo>
                    <a:pt x="4504" y="1143"/>
                    <a:pt x="4836" y="1302"/>
                    <a:pt x="5190" y="1412"/>
                  </a:cubicBezTo>
                  <a:lnTo>
                    <a:pt x="5190" y="1412"/>
                  </a:lnTo>
                  <a:cubicBezTo>
                    <a:pt x="4802" y="1391"/>
                    <a:pt x="4424" y="1307"/>
                    <a:pt x="4064" y="1152"/>
                  </a:cubicBezTo>
                  <a:cubicBezTo>
                    <a:pt x="3846" y="1068"/>
                    <a:pt x="3649" y="973"/>
                    <a:pt x="3432" y="908"/>
                  </a:cubicBezTo>
                  <a:cubicBezTo>
                    <a:pt x="3253" y="849"/>
                    <a:pt x="3074" y="829"/>
                    <a:pt x="2886" y="829"/>
                  </a:cubicBezTo>
                  <a:cubicBezTo>
                    <a:pt x="2835" y="829"/>
                    <a:pt x="2784" y="830"/>
                    <a:pt x="2732" y="833"/>
                  </a:cubicBezTo>
                  <a:cubicBezTo>
                    <a:pt x="2488" y="833"/>
                    <a:pt x="2262" y="822"/>
                    <a:pt x="2026" y="747"/>
                  </a:cubicBezTo>
                  <a:cubicBezTo>
                    <a:pt x="1809" y="672"/>
                    <a:pt x="1600" y="559"/>
                    <a:pt x="1394" y="464"/>
                  </a:cubicBezTo>
                  <a:cubicBezTo>
                    <a:pt x="1133" y="345"/>
                    <a:pt x="862" y="257"/>
                    <a:pt x="592" y="173"/>
                  </a:cubicBezTo>
                  <a:close/>
                  <a:moveTo>
                    <a:pt x="209" y="103"/>
                  </a:moveTo>
                  <a:lnTo>
                    <a:pt x="209" y="103"/>
                  </a:lnTo>
                  <a:cubicBezTo>
                    <a:pt x="622" y="214"/>
                    <a:pt x="1032" y="367"/>
                    <a:pt x="1422" y="550"/>
                  </a:cubicBezTo>
                  <a:cubicBezTo>
                    <a:pt x="1621" y="634"/>
                    <a:pt x="1809" y="738"/>
                    <a:pt x="2008" y="812"/>
                  </a:cubicBezTo>
                  <a:cubicBezTo>
                    <a:pt x="2200" y="878"/>
                    <a:pt x="2391" y="901"/>
                    <a:pt x="2594" y="901"/>
                  </a:cubicBezTo>
                  <a:cubicBezTo>
                    <a:pt x="2631" y="901"/>
                    <a:pt x="2668" y="900"/>
                    <a:pt x="2705" y="899"/>
                  </a:cubicBezTo>
                  <a:cubicBezTo>
                    <a:pt x="2941" y="899"/>
                    <a:pt x="3176" y="899"/>
                    <a:pt x="3412" y="973"/>
                  </a:cubicBezTo>
                  <a:cubicBezTo>
                    <a:pt x="3638" y="1039"/>
                    <a:pt x="3856" y="1152"/>
                    <a:pt x="4073" y="1238"/>
                  </a:cubicBezTo>
                  <a:cubicBezTo>
                    <a:pt x="4429" y="1385"/>
                    <a:pt x="4816" y="1467"/>
                    <a:pt x="5204" y="1483"/>
                  </a:cubicBezTo>
                  <a:lnTo>
                    <a:pt x="5204" y="1483"/>
                  </a:lnTo>
                  <a:cubicBezTo>
                    <a:pt x="5087" y="1508"/>
                    <a:pt x="4972" y="1540"/>
                    <a:pt x="4856" y="1569"/>
                  </a:cubicBezTo>
                  <a:cubicBezTo>
                    <a:pt x="4668" y="1622"/>
                    <a:pt x="4486" y="1646"/>
                    <a:pt x="4297" y="1646"/>
                  </a:cubicBezTo>
                  <a:cubicBezTo>
                    <a:pt x="4221" y="1646"/>
                    <a:pt x="4143" y="1642"/>
                    <a:pt x="4064" y="1634"/>
                  </a:cubicBezTo>
                  <a:cubicBezTo>
                    <a:pt x="3582" y="1587"/>
                    <a:pt x="3102" y="1465"/>
                    <a:pt x="2640" y="1322"/>
                  </a:cubicBezTo>
                  <a:cubicBezTo>
                    <a:pt x="2178" y="1182"/>
                    <a:pt x="1725" y="991"/>
                    <a:pt x="1299" y="776"/>
                  </a:cubicBezTo>
                  <a:cubicBezTo>
                    <a:pt x="1082" y="663"/>
                    <a:pt x="885" y="550"/>
                    <a:pt x="677" y="416"/>
                  </a:cubicBezTo>
                  <a:cubicBezTo>
                    <a:pt x="517" y="323"/>
                    <a:pt x="365" y="212"/>
                    <a:pt x="209" y="103"/>
                  </a:cubicBezTo>
                  <a:close/>
                  <a:moveTo>
                    <a:pt x="45" y="0"/>
                  </a:moveTo>
                  <a:cubicBezTo>
                    <a:pt x="21" y="0"/>
                    <a:pt x="0" y="32"/>
                    <a:pt x="27" y="59"/>
                  </a:cubicBezTo>
                  <a:cubicBezTo>
                    <a:pt x="384" y="360"/>
                    <a:pt x="808" y="606"/>
                    <a:pt x="1234" y="822"/>
                  </a:cubicBezTo>
                  <a:cubicBezTo>
                    <a:pt x="1668" y="1048"/>
                    <a:pt x="2121" y="1229"/>
                    <a:pt x="2583" y="1379"/>
                  </a:cubicBezTo>
                  <a:cubicBezTo>
                    <a:pt x="3045" y="1521"/>
                    <a:pt x="3516" y="1625"/>
                    <a:pt x="3998" y="1691"/>
                  </a:cubicBezTo>
                  <a:cubicBezTo>
                    <a:pt x="4088" y="1703"/>
                    <a:pt x="4175" y="1709"/>
                    <a:pt x="4262" y="1709"/>
                  </a:cubicBezTo>
                  <a:cubicBezTo>
                    <a:pt x="4431" y="1709"/>
                    <a:pt x="4597" y="1687"/>
                    <a:pt x="4770" y="1643"/>
                  </a:cubicBezTo>
                  <a:cubicBezTo>
                    <a:pt x="4982" y="1597"/>
                    <a:pt x="5192" y="1524"/>
                    <a:pt x="5408" y="1484"/>
                  </a:cubicBezTo>
                  <a:lnTo>
                    <a:pt x="5408" y="1484"/>
                  </a:lnTo>
                  <a:cubicBezTo>
                    <a:pt x="5425" y="1484"/>
                    <a:pt x="5443" y="1483"/>
                    <a:pt x="5461" y="1483"/>
                  </a:cubicBezTo>
                  <a:cubicBezTo>
                    <a:pt x="5471" y="1483"/>
                    <a:pt x="5479" y="1478"/>
                    <a:pt x="5484" y="1472"/>
                  </a:cubicBezTo>
                  <a:lnTo>
                    <a:pt x="5484" y="1472"/>
                  </a:lnTo>
                  <a:cubicBezTo>
                    <a:pt x="5504" y="1469"/>
                    <a:pt x="5524" y="1467"/>
                    <a:pt x="5545" y="1465"/>
                  </a:cubicBezTo>
                  <a:cubicBezTo>
                    <a:pt x="5571" y="1465"/>
                    <a:pt x="5574" y="1434"/>
                    <a:pt x="5553" y="1434"/>
                  </a:cubicBezTo>
                  <a:cubicBezTo>
                    <a:pt x="5550" y="1434"/>
                    <a:pt x="5548" y="1434"/>
                    <a:pt x="5545" y="1435"/>
                  </a:cubicBezTo>
                  <a:cubicBezTo>
                    <a:pt x="5527" y="1436"/>
                    <a:pt x="5509" y="1437"/>
                    <a:pt x="5492" y="1438"/>
                  </a:cubicBezTo>
                  <a:lnTo>
                    <a:pt x="5492" y="1438"/>
                  </a:lnTo>
                  <a:cubicBezTo>
                    <a:pt x="5489" y="1428"/>
                    <a:pt x="5482" y="1420"/>
                    <a:pt x="5470" y="1417"/>
                  </a:cubicBezTo>
                  <a:cubicBezTo>
                    <a:pt x="4535" y="1229"/>
                    <a:pt x="3772" y="586"/>
                    <a:pt x="2819" y="455"/>
                  </a:cubicBezTo>
                  <a:cubicBezTo>
                    <a:pt x="2721" y="437"/>
                    <a:pt x="2622" y="429"/>
                    <a:pt x="2523" y="429"/>
                  </a:cubicBezTo>
                  <a:cubicBezTo>
                    <a:pt x="2410" y="429"/>
                    <a:pt x="2297" y="439"/>
                    <a:pt x="2187" y="455"/>
                  </a:cubicBezTo>
                  <a:cubicBezTo>
                    <a:pt x="2065" y="473"/>
                    <a:pt x="1931" y="502"/>
                    <a:pt x="1809" y="502"/>
                  </a:cubicBezTo>
                  <a:cubicBezTo>
                    <a:pt x="1677" y="502"/>
                    <a:pt x="1555" y="455"/>
                    <a:pt x="1431" y="407"/>
                  </a:cubicBezTo>
                  <a:cubicBezTo>
                    <a:pt x="1215" y="323"/>
                    <a:pt x="1016" y="228"/>
                    <a:pt x="799" y="163"/>
                  </a:cubicBezTo>
                  <a:cubicBezTo>
                    <a:pt x="596" y="106"/>
                    <a:pt x="387" y="77"/>
                    <a:pt x="183" y="45"/>
                  </a:cubicBezTo>
                  <a:lnTo>
                    <a:pt x="183" y="45"/>
                  </a:lnTo>
                  <a:cubicBezTo>
                    <a:pt x="146" y="33"/>
                    <a:pt x="109" y="21"/>
                    <a:pt x="72" y="8"/>
                  </a:cubicBezTo>
                  <a:lnTo>
                    <a:pt x="72" y="8"/>
                  </a:lnTo>
                  <a:cubicBezTo>
                    <a:pt x="69" y="6"/>
                    <a:pt x="66" y="4"/>
                    <a:pt x="63" y="2"/>
                  </a:cubicBezTo>
                  <a:cubicBezTo>
                    <a:pt x="63" y="3"/>
                    <a:pt x="62" y="4"/>
                    <a:pt x="62" y="5"/>
                  </a:cubicBezTo>
                  <a:lnTo>
                    <a:pt x="62" y="5"/>
                  </a:lnTo>
                  <a:cubicBezTo>
                    <a:pt x="59" y="4"/>
                    <a:pt x="57" y="3"/>
                    <a:pt x="54" y="2"/>
                  </a:cubicBezTo>
                  <a:cubicBezTo>
                    <a:pt x="51" y="1"/>
                    <a:pt x="48" y="0"/>
                    <a:pt x="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23"/>
            <p:cNvSpPr/>
            <p:nvPr/>
          </p:nvSpPr>
          <p:spPr>
            <a:xfrm>
              <a:off x="7892693" y="3157748"/>
              <a:ext cx="250504" cy="98283"/>
            </a:xfrm>
            <a:custGeom>
              <a:avLst/>
              <a:gdLst/>
              <a:ahLst/>
              <a:cxnLst/>
              <a:rect l="l" t="t" r="r" b="b"/>
              <a:pathLst>
                <a:path w="5536" h="2172" extrusionOk="0">
                  <a:moveTo>
                    <a:pt x="33" y="0"/>
                  </a:moveTo>
                  <a:cubicBezTo>
                    <a:pt x="17" y="0"/>
                    <a:pt x="0" y="12"/>
                    <a:pt x="0" y="36"/>
                  </a:cubicBezTo>
                  <a:cubicBezTo>
                    <a:pt x="57" y="479"/>
                    <a:pt x="245" y="894"/>
                    <a:pt x="537" y="1233"/>
                  </a:cubicBezTo>
                  <a:cubicBezTo>
                    <a:pt x="858" y="1612"/>
                    <a:pt x="1273" y="1847"/>
                    <a:pt x="1746" y="1969"/>
                  </a:cubicBezTo>
                  <a:cubicBezTo>
                    <a:pt x="2029" y="2044"/>
                    <a:pt x="2330" y="2101"/>
                    <a:pt x="2613" y="2148"/>
                  </a:cubicBezTo>
                  <a:cubicBezTo>
                    <a:pt x="2728" y="2164"/>
                    <a:pt x="2842" y="2172"/>
                    <a:pt x="2957" y="2172"/>
                  </a:cubicBezTo>
                  <a:cubicBezTo>
                    <a:pt x="3125" y="2172"/>
                    <a:pt x="3294" y="2155"/>
                    <a:pt x="3462" y="2121"/>
                  </a:cubicBezTo>
                  <a:cubicBezTo>
                    <a:pt x="3963" y="2026"/>
                    <a:pt x="4481" y="1922"/>
                    <a:pt x="4952" y="1716"/>
                  </a:cubicBezTo>
                  <a:cubicBezTo>
                    <a:pt x="5160" y="1621"/>
                    <a:pt x="5348" y="1498"/>
                    <a:pt x="5527" y="1347"/>
                  </a:cubicBezTo>
                  <a:cubicBezTo>
                    <a:pt x="5535" y="1340"/>
                    <a:pt x="5527" y="1334"/>
                    <a:pt x="5519" y="1334"/>
                  </a:cubicBezTo>
                  <a:cubicBezTo>
                    <a:pt x="5515" y="1334"/>
                    <a:pt x="5512" y="1335"/>
                    <a:pt x="5509" y="1338"/>
                  </a:cubicBezTo>
                  <a:cubicBezTo>
                    <a:pt x="5095" y="1677"/>
                    <a:pt x="4565" y="1829"/>
                    <a:pt x="4055" y="1942"/>
                  </a:cubicBezTo>
                  <a:cubicBezTo>
                    <a:pt x="3772" y="2008"/>
                    <a:pt x="3489" y="2073"/>
                    <a:pt x="3197" y="2101"/>
                  </a:cubicBezTo>
                  <a:cubicBezTo>
                    <a:pt x="3127" y="2109"/>
                    <a:pt x="3058" y="2113"/>
                    <a:pt x="2988" y="2113"/>
                  </a:cubicBezTo>
                  <a:cubicBezTo>
                    <a:pt x="2750" y="2113"/>
                    <a:pt x="2514" y="2068"/>
                    <a:pt x="2273" y="2017"/>
                  </a:cubicBezTo>
                  <a:cubicBezTo>
                    <a:pt x="1990" y="1960"/>
                    <a:pt x="1707" y="1904"/>
                    <a:pt x="1433" y="1800"/>
                  </a:cubicBezTo>
                  <a:cubicBezTo>
                    <a:pt x="1198" y="1704"/>
                    <a:pt x="990" y="1564"/>
                    <a:pt x="802" y="1403"/>
                  </a:cubicBezTo>
                  <a:cubicBezTo>
                    <a:pt x="444" y="1082"/>
                    <a:pt x="197" y="649"/>
                    <a:pt x="93" y="187"/>
                  </a:cubicBezTo>
                  <a:cubicBezTo>
                    <a:pt x="84" y="140"/>
                    <a:pt x="75" y="83"/>
                    <a:pt x="66" y="36"/>
                  </a:cubicBezTo>
                  <a:cubicBezTo>
                    <a:pt x="66" y="12"/>
                    <a:pt x="49" y="0"/>
                    <a:pt x="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5" name="Google Shape;755;p23"/>
          <p:cNvSpPr/>
          <p:nvPr/>
        </p:nvSpPr>
        <p:spPr>
          <a:xfrm rot="408077" flipH="1">
            <a:off x="5235053" y="-333506"/>
            <a:ext cx="1989926" cy="903052"/>
          </a:xfrm>
          <a:custGeom>
            <a:avLst/>
            <a:gdLst/>
            <a:ahLst/>
            <a:cxnLst/>
            <a:rect l="l" t="t" r="r" b="b"/>
            <a:pathLst>
              <a:path w="9934" h="4508" extrusionOk="0">
                <a:moveTo>
                  <a:pt x="370" y="1"/>
                </a:moveTo>
                <a:cubicBezTo>
                  <a:pt x="353" y="1"/>
                  <a:pt x="335" y="8"/>
                  <a:pt x="319" y="26"/>
                </a:cubicBezTo>
                <a:cubicBezTo>
                  <a:pt x="104" y="261"/>
                  <a:pt x="0" y="574"/>
                  <a:pt x="36" y="895"/>
                </a:cubicBezTo>
                <a:cubicBezTo>
                  <a:pt x="84" y="1244"/>
                  <a:pt x="349" y="1479"/>
                  <a:pt x="453" y="1801"/>
                </a:cubicBezTo>
                <a:cubicBezTo>
                  <a:pt x="659" y="2423"/>
                  <a:pt x="93" y="2969"/>
                  <a:pt x="170" y="3601"/>
                </a:cubicBezTo>
                <a:cubicBezTo>
                  <a:pt x="269" y="4311"/>
                  <a:pt x="1007" y="4508"/>
                  <a:pt x="1622" y="4508"/>
                </a:cubicBezTo>
                <a:cubicBezTo>
                  <a:pt x="1654" y="4508"/>
                  <a:pt x="1685" y="4507"/>
                  <a:pt x="1716" y="4506"/>
                </a:cubicBezTo>
                <a:cubicBezTo>
                  <a:pt x="2425" y="4479"/>
                  <a:pt x="3197" y="4337"/>
                  <a:pt x="3811" y="3970"/>
                </a:cubicBezTo>
                <a:cubicBezTo>
                  <a:pt x="4245" y="3714"/>
                  <a:pt x="4508" y="3252"/>
                  <a:pt x="4934" y="2989"/>
                </a:cubicBezTo>
                <a:cubicBezTo>
                  <a:pt x="5187" y="2830"/>
                  <a:pt x="5470" y="2784"/>
                  <a:pt x="5764" y="2784"/>
                </a:cubicBezTo>
                <a:cubicBezTo>
                  <a:pt x="6156" y="2784"/>
                  <a:pt x="6567" y="2866"/>
                  <a:pt x="6946" y="2866"/>
                </a:cubicBezTo>
                <a:cubicBezTo>
                  <a:pt x="6971" y="2866"/>
                  <a:pt x="6995" y="2866"/>
                  <a:pt x="7019" y="2865"/>
                </a:cubicBezTo>
                <a:cubicBezTo>
                  <a:pt x="8142" y="2847"/>
                  <a:pt x="9397" y="2337"/>
                  <a:pt x="9906" y="1271"/>
                </a:cubicBezTo>
                <a:cubicBezTo>
                  <a:pt x="9933" y="1201"/>
                  <a:pt x="9871" y="1119"/>
                  <a:pt x="9806" y="1119"/>
                </a:cubicBezTo>
                <a:cubicBezTo>
                  <a:pt x="9785" y="1119"/>
                  <a:pt x="9764" y="1128"/>
                  <a:pt x="9745" y="1149"/>
                </a:cubicBezTo>
                <a:cubicBezTo>
                  <a:pt x="8944" y="2129"/>
                  <a:pt x="7707" y="2573"/>
                  <a:pt x="6471" y="2582"/>
                </a:cubicBezTo>
                <a:cubicBezTo>
                  <a:pt x="5849" y="2593"/>
                  <a:pt x="5264" y="2537"/>
                  <a:pt x="4746" y="2942"/>
                </a:cubicBezTo>
                <a:cubicBezTo>
                  <a:pt x="4377" y="3216"/>
                  <a:pt x="4123" y="3612"/>
                  <a:pt x="3727" y="3848"/>
                </a:cubicBezTo>
                <a:cubicBezTo>
                  <a:pt x="3237" y="4131"/>
                  <a:pt x="2631" y="4290"/>
                  <a:pt x="2054" y="4290"/>
                </a:cubicBezTo>
                <a:cubicBezTo>
                  <a:pt x="1940" y="4290"/>
                  <a:pt x="1827" y="4284"/>
                  <a:pt x="1716" y="4271"/>
                </a:cubicBezTo>
                <a:cubicBezTo>
                  <a:pt x="1424" y="4235"/>
                  <a:pt x="1132" y="4158"/>
                  <a:pt x="906" y="3979"/>
                </a:cubicBezTo>
                <a:cubicBezTo>
                  <a:pt x="707" y="3827"/>
                  <a:pt x="623" y="3621"/>
                  <a:pt x="623" y="3374"/>
                </a:cubicBezTo>
                <a:cubicBezTo>
                  <a:pt x="632" y="2838"/>
                  <a:pt x="915" y="2337"/>
                  <a:pt x="697" y="1801"/>
                </a:cubicBezTo>
                <a:cubicBezTo>
                  <a:pt x="584" y="1518"/>
                  <a:pt x="331" y="1318"/>
                  <a:pt x="236" y="1035"/>
                </a:cubicBezTo>
                <a:cubicBezTo>
                  <a:pt x="141" y="725"/>
                  <a:pt x="227" y="374"/>
                  <a:pt x="433" y="130"/>
                </a:cubicBezTo>
                <a:cubicBezTo>
                  <a:pt x="476" y="79"/>
                  <a:pt x="426" y="1"/>
                  <a:pt x="37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756"/>
        <p:cNvGrpSpPr/>
        <p:nvPr/>
      </p:nvGrpSpPr>
      <p:grpSpPr>
        <a:xfrm>
          <a:off x="0" y="0"/>
          <a:ext cx="0" cy="0"/>
          <a:chOff x="0" y="0"/>
          <a:chExt cx="0" cy="0"/>
        </a:xfrm>
      </p:grpSpPr>
      <p:sp>
        <p:nvSpPr>
          <p:cNvPr id="757" name="Google Shape;757;p24"/>
          <p:cNvSpPr/>
          <p:nvPr/>
        </p:nvSpPr>
        <p:spPr>
          <a:xfrm flipH="1">
            <a:off x="-160730" y="-112296"/>
            <a:ext cx="1228091" cy="557324"/>
          </a:xfrm>
          <a:custGeom>
            <a:avLst/>
            <a:gdLst/>
            <a:ahLst/>
            <a:cxnLst/>
            <a:rect l="l" t="t" r="r" b="b"/>
            <a:pathLst>
              <a:path w="9934" h="4508" extrusionOk="0">
                <a:moveTo>
                  <a:pt x="370" y="1"/>
                </a:moveTo>
                <a:cubicBezTo>
                  <a:pt x="353" y="1"/>
                  <a:pt x="335" y="8"/>
                  <a:pt x="319" y="26"/>
                </a:cubicBezTo>
                <a:cubicBezTo>
                  <a:pt x="104" y="261"/>
                  <a:pt x="0" y="574"/>
                  <a:pt x="36" y="895"/>
                </a:cubicBezTo>
                <a:cubicBezTo>
                  <a:pt x="84" y="1244"/>
                  <a:pt x="349" y="1479"/>
                  <a:pt x="453" y="1801"/>
                </a:cubicBezTo>
                <a:cubicBezTo>
                  <a:pt x="659" y="2423"/>
                  <a:pt x="93" y="2969"/>
                  <a:pt x="170" y="3601"/>
                </a:cubicBezTo>
                <a:cubicBezTo>
                  <a:pt x="269" y="4311"/>
                  <a:pt x="1007" y="4508"/>
                  <a:pt x="1622" y="4508"/>
                </a:cubicBezTo>
                <a:cubicBezTo>
                  <a:pt x="1654" y="4508"/>
                  <a:pt x="1685" y="4507"/>
                  <a:pt x="1716" y="4506"/>
                </a:cubicBezTo>
                <a:cubicBezTo>
                  <a:pt x="2425" y="4479"/>
                  <a:pt x="3197" y="4337"/>
                  <a:pt x="3811" y="3970"/>
                </a:cubicBezTo>
                <a:cubicBezTo>
                  <a:pt x="4245" y="3714"/>
                  <a:pt x="4508" y="3252"/>
                  <a:pt x="4934" y="2989"/>
                </a:cubicBezTo>
                <a:cubicBezTo>
                  <a:pt x="5187" y="2830"/>
                  <a:pt x="5470" y="2784"/>
                  <a:pt x="5764" y="2784"/>
                </a:cubicBezTo>
                <a:cubicBezTo>
                  <a:pt x="6156" y="2784"/>
                  <a:pt x="6567" y="2866"/>
                  <a:pt x="6946" y="2866"/>
                </a:cubicBezTo>
                <a:cubicBezTo>
                  <a:pt x="6971" y="2866"/>
                  <a:pt x="6995" y="2866"/>
                  <a:pt x="7019" y="2865"/>
                </a:cubicBezTo>
                <a:cubicBezTo>
                  <a:pt x="8142" y="2847"/>
                  <a:pt x="9397" y="2337"/>
                  <a:pt x="9906" y="1271"/>
                </a:cubicBezTo>
                <a:cubicBezTo>
                  <a:pt x="9933" y="1201"/>
                  <a:pt x="9871" y="1119"/>
                  <a:pt x="9806" y="1119"/>
                </a:cubicBezTo>
                <a:cubicBezTo>
                  <a:pt x="9785" y="1119"/>
                  <a:pt x="9764" y="1128"/>
                  <a:pt x="9745" y="1149"/>
                </a:cubicBezTo>
                <a:cubicBezTo>
                  <a:pt x="8944" y="2129"/>
                  <a:pt x="7707" y="2573"/>
                  <a:pt x="6471" y="2582"/>
                </a:cubicBezTo>
                <a:cubicBezTo>
                  <a:pt x="5849" y="2593"/>
                  <a:pt x="5264" y="2537"/>
                  <a:pt x="4746" y="2942"/>
                </a:cubicBezTo>
                <a:cubicBezTo>
                  <a:pt x="4377" y="3216"/>
                  <a:pt x="4123" y="3612"/>
                  <a:pt x="3727" y="3848"/>
                </a:cubicBezTo>
                <a:cubicBezTo>
                  <a:pt x="3237" y="4131"/>
                  <a:pt x="2631" y="4290"/>
                  <a:pt x="2054" y="4290"/>
                </a:cubicBezTo>
                <a:cubicBezTo>
                  <a:pt x="1940" y="4290"/>
                  <a:pt x="1827" y="4284"/>
                  <a:pt x="1716" y="4271"/>
                </a:cubicBezTo>
                <a:cubicBezTo>
                  <a:pt x="1424" y="4235"/>
                  <a:pt x="1132" y="4158"/>
                  <a:pt x="906" y="3979"/>
                </a:cubicBezTo>
                <a:cubicBezTo>
                  <a:pt x="707" y="3827"/>
                  <a:pt x="623" y="3621"/>
                  <a:pt x="623" y="3374"/>
                </a:cubicBezTo>
                <a:cubicBezTo>
                  <a:pt x="632" y="2838"/>
                  <a:pt x="915" y="2337"/>
                  <a:pt x="697" y="1801"/>
                </a:cubicBezTo>
                <a:cubicBezTo>
                  <a:pt x="584" y="1518"/>
                  <a:pt x="331" y="1318"/>
                  <a:pt x="236" y="1035"/>
                </a:cubicBezTo>
                <a:cubicBezTo>
                  <a:pt x="141" y="725"/>
                  <a:pt x="227" y="374"/>
                  <a:pt x="433" y="130"/>
                </a:cubicBezTo>
                <a:cubicBezTo>
                  <a:pt x="476" y="79"/>
                  <a:pt x="426" y="1"/>
                  <a:pt x="3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8" name="Google Shape;758;p24"/>
          <p:cNvSpPr/>
          <p:nvPr/>
        </p:nvSpPr>
        <p:spPr>
          <a:xfrm rot="9240576" flipH="1">
            <a:off x="-59776" y="503376"/>
            <a:ext cx="551862" cy="550275"/>
          </a:xfrm>
          <a:custGeom>
            <a:avLst/>
            <a:gdLst/>
            <a:ahLst/>
            <a:cxnLst/>
            <a:rect l="l" t="t" r="r" b="b"/>
            <a:pathLst>
              <a:path w="4464" h="4451" extrusionOk="0">
                <a:moveTo>
                  <a:pt x="557" y="1"/>
                </a:moveTo>
                <a:lnTo>
                  <a:pt x="557" y="1"/>
                </a:lnTo>
                <a:cubicBezTo>
                  <a:pt x="605" y="311"/>
                  <a:pt x="587" y="642"/>
                  <a:pt x="501" y="945"/>
                </a:cubicBezTo>
                <a:cubicBezTo>
                  <a:pt x="435" y="1181"/>
                  <a:pt x="340" y="1416"/>
                  <a:pt x="369" y="1661"/>
                </a:cubicBezTo>
                <a:cubicBezTo>
                  <a:pt x="379" y="1765"/>
                  <a:pt x="417" y="1860"/>
                  <a:pt x="435" y="1953"/>
                </a:cubicBezTo>
                <a:cubicBezTo>
                  <a:pt x="492" y="2292"/>
                  <a:pt x="349" y="2623"/>
                  <a:pt x="236" y="2935"/>
                </a:cubicBezTo>
                <a:cubicBezTo>
                  <a:pt x="96" y="3322"/>
                  <a:pt x="0" y="3728"/>
                  <a:pt x="340" y="4011"/>
                </a:cubicBezTo>
                <a:cubicBezTo>
                  <a:pt x="680" y="4294"/>
                  <a:pt x="1085" y="4398"/>
                  <a:pt x="1520" y="4434"/>
                </a:cubicBezTo>
                <a:cubicBezTo>
                  <a:pt x="1649" y="4445"/>
                  <a:pt x="1780" y="4450"/>
                  <a:pt x="1911" y="4450"/>
                </a:cubicBezTo>
                <a:cubicBezTo>
                  <a:pt x="2851" y="4450"/>
                  <a:pt x="3809" y="4172"/>
                  <a:pt x="4463" y="3510"/>
                </a:cubicBezTo>
                <a:lnTo>
                  <a:pt x="4463" y="3510"/>
                </a:lnTo>
                <a:cubicBezTo>
                  <a:pt x="4387" y="3531"/>
                  <a:pt x="4309" y="3540"/>
                  <a:pt x="4232" y="3540"/>
                </a:cubicBezTo>
                <a:cubicBezTo>
                  <a:pt x="3858" y="3540"/>
                  <a:pt x="3473" y="3340"/>
                  <a:pt x="3087" y="3340"/>
                </a:cubicBezTo>
                <a:cubicBezTo>
                  <a:pt x="3080" y="3340"/>
                  <a:pt x="3073" y="3340"/>
                  <a:pt x="3066" y="3341"/>
                </a:cubicBezTo>
                <a:cubicBezTo>
                  <a:pt x="2578" y="3341"/>
                  <a:pt x="2116" y="3661"/>
                  <a:pt x="1641" y="3661"/>
                </a:cubicBezTo>
                <a:cubicBezTo>
                  <a:pt x="1576" y="3661"/>
                  <a:pt x="1511" y="3655"/>
                  <a:pt x="1445" y="3642"/>
                </a:cubicBezTo>
                <a:cubicBezTo>
                  <a:pt x="2133" y="3019"/>
                  <a:pt x="2860" y="2360"/>
                  <a:pt x="3143" y="1473"/>
                </a:cubicBezTo>
                <a:cubicBezTo>
                  <a:pt x="3227" y="1208"/>
                  <a:pt x="3265" y="925"/>
                  <a:pt x="3360" y="662"/>
                </a:cubicBezTo>
                <a:lnTo>
                  <a:pt x="3360" y="662"/>
                </a:lnTo>
                <a:cubicBezTo>
                  <a:pt x="3048" y="859"/>
                  <a:pt x="2699" y="990"/>
                  <a:pt x="2378" y="1160"/>
                </a:cubicBezTo>
                <a:cubicBezTo>
                  <a:pt x="2047" y="1330"/>
                  <a:pt x="1737" y="1556"/>
                  <a:pt x="1567" y="1887"/>
                </a:cubicBezTo>
                <a:cubicBezTo>
                  <a:pt x="1323" y="2360"/>
                  <a:pt x="1425" y="2962"/>
                  <a:pt x="1123" y="3397"/>
                </a:cubicBezTo>
                <a:cubicBezTo>
                  <a:pt x="1445" y="2256"/>
                  <a:pt x="1237" y="972"/>
                  <a:pt x="557"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24"/>
          <p:cNvSpPr/>
          <p:nvPr/>
        </p:nvSpPr>
        <p:spPr>
          <a:xfrm flipH="1">
            <a:off x="8436608" y="3831962"/>
            <a:ext cx="684049" cy="1375398"/>
          </a:xfrm>
          <a:custGeom>
            <a:avLst/>
            <a:gdLst/>
            <a:ahLst/>
            <a:cxnLst/>
            <a:rect l="l" t="t" r="r" b="b"/>
            <a:pathLst>
              <a:path w="5001" h="10055" extrusionOk="0">
                <a:moveTo>
                  <a:pt x="3859" y="219"/>
                </a:moveTo>
                <a:cubicBezTo>
                  <a:pt x="3757" y="539"/>
                  <a:pt x="3671" y="860"/>
                  <a:pt x="3605" y="1191"/>
                </a:cubicBezTo>
                <a:cubicBezTo>
                  <a:pt x="3549" y="1078"/>
                  <a:pt x="3501" y="955"/>
                  <a:pt x="3454" y="842"/>
                </a:cubicBezTo>
                <a:cubicBezTo>
                  <a:pt x="3474" y="795"/>
                  <a:pt x="3501" y="747"/>
                  <a:pt x="3531" y="700"/>
                </a:cubicBezTo>
                <a:cubicBezTo>
                  <a:pt x="3623" y="521"/>
                  <a:pt x="3746" y="369"/>
                  <a:pt x="3859" y="219"/>
                </a:cubicBezTo>
                <a:close/>
                <a:moveTo>
                  <a:pt x="3936" y="1021"/>
                </a:moveTo>
                <a:cubicBezTo>
                  <a:pt x="3954" y="1170"/>
                  <a:pt x="3972" y="1322"/>
                  <a:pt x="4001" y="1465"/>
                </a:cubicBezTo>
                <a:cubicBezTo>
                  <a:pt x="4020" y="1521"/>
                  <a:pt x="4029" y="1567"/>
                  <a:pt x="4040" y="1614"/>
                </a:cubicBezTo>
                <a:cubicBezTo>
                  <a:pt x="3850" y="1757"/>
                  <a:pt x="3700" y="1936"/>
                  <a:pt x="3501" y="2067"/>
                </a:cubicBezTo>
                <a:cubicBezTo>
                  <a:pt x="3540" y="1793"/>
                  <a:pt x="3587" y="1530"/>
                  <a:pt x="3644" y="1257"/>
                </a:cubicBezTo>
                <a:cubicBezTo>
                  <a:pt x="3737" y="1182"/>
                  <a:pt x="3841" y="1105"/>
                  <a:pt x="3936" y="1021"/>
                </a:cubicBezTo>
                <a:close/>
                <a:moveTo>
                  <a:pt x="4049" y="1644"/>
                </a:moveTo>
                <a:cubicBezTo>
                  <a:pt x="4115" y="1927"/>
                  <a:pt x="4198" y="2189"/>
                  <a:pt x="4246" y="2472"/>
                </a:cubicBezTo>
                <a:cubicBezTo>
                  <a:pt x="4162" y="2558"/>
                  <a:pt x="3963" y="2633"/>
                  <a:pt x="3888" y="2681"/>
                </a:cubicBezTo>
                <a:cubicBezTo>
                  <a:pt x="3766" y="2776"/>
                  <a:pt x="3644" y="2869"/>
                  <a:pt x="3531" y="2982"/>
                </a:cubicBezTo>
                <a:cubicBezTo>
                  <a:pt x="3519" y="2993"/>
                  <a:pt x="3463" y="3068"/>
                  <a:pt x="3417" y="3124"/>
                </a:cubicBezTo>
                <a:cubicBezTo>
                  <a:pt x="3426" y="2916"/>
                  <a:pt x="3435" y="2710"/>
                  <a:pt x="3454" y="2502"/>
                </a:cubicBezTo>
                <a:cubicBezTo>
                  <a:pt x="3463" y="2380"/>
                  <a:pt x="3483" y="2257"/>
                  <a:pt x="3501" y="2133"/>
                </a:cubicBezTo>
                <a:cubicBezTo>
                  <a:pt x="3680" y="1974"/>
                  <a:pt x="3879" y="1823"/>
                  <a:pt x="4049" y="1644"/>
                </a:cubicBezTo>
                <a:close/>
                <a:moveTo>
                  <a:pt x="3426" y="887"/>
                </a:moveTo>
                <a:cubicBezTo>
                  <a:pt x="3483" y="1012"/>
                  <a:pt x="3531" y="1134"/>
                  <a:pt x="3596" y="1257"/>
                </a:cubicBezTo>
                <a:cubicBezTo>
                  <a:pt x="3531" y="1540"/>
                  <a:pt x="3492" y="1823"/>
                  <a:pt x="3454" y="2106"/>
                </a:cubicBezTo>
                <a:cubicBezTo>
                  <a:pt x="3449" y="2108"/>
                  <a:pt x="3444" y="2109"/>
                  <a:pt x="3441" y="2109"/>
                </a:cubicBezTo>
                <a:cubicBezTo>
                  <a:pt x="3430" y="2109"/>
                  <a:pt x="3421" y="2101"/>
                  <a:pt x="3406" y="2087"/>
                </a:cubicBezTo>
                <a:cubicBezTo>
                  <a:pt x="3379" y="2058"/>
                  <a:pt x="3370" y="1983"/>
                  <a:pt x="3349" y="1945"/>
                </a:cubicBezTo>
                <a:cubicBezTo>
                  <a:pt x="3304" y="1850"/>
                  <a:pt x="3257" y="1766"/>
                  <a:pt x="3191" y="1680"/>
                </a:cubicBezTo>
                <a:cubicBezTo>
                  <a:pt x="3188" y="1672"/>
                  <a:pt x="3181" y="1669"/>
                  <a:pt x="3175" y="1669"/>
                </a:cubicBezTo>
                <a:cubicBezTo>
                  <a:pt x="3159" y="1669"/>
                  <a:pt x="3140" y="1688"/>
                  <a:pt x="3152" y="1709"/>
                </a:cubicBezTo>
                <a:cubicBezTo>
                  <a:pt x="3257" y="1850"/>
                  <a:pt x="3340" y="2010"/>
                  <a:pt x="3388" y="2189"/>
                </a:cubicBezTo>
                <a:cubicBezTo>
                  <a:pt x="3394" y="2197"/>
                  <a:pt x="3407" y="2204"/>
                  <a:pt x="3416" y="2204"/>
                </a:cubicBezTo>
                <a:cubicBezTo>
                  <a:pt x="3420" y="2204"/>
                  <a:pt x="3424" y="2203"/>
                  <a:pt x="3426" y="2201"/>
                </a:cubicBezTo>
                <a:cubicBezTo>
                  <a:pt x="3426" y="2189"/>
                  <a:pt x="3435" y="2189"/>
                  <a:pt x="3444" y="2180"/>
                </a:cubicBezTo>
                <a:lnTo>
                  <a:pt x="3444" y="2180"/>
                </a:lnTo>
                <a:cubicBezTo>
                  <a:pt x="3406" y="2511"/>
                  <a:pt x="3379" y="2851"/>
                  <a:pt x="3361" y="3181"/>
                </a:cubicBezTo>
                <a:cubicBezTo>
                  <a:pt x="3313" y="3172"/>
                  <a:pt x="3293" y="3086"/>
                  <a:pt x="3275" y="3050"/>
                </a:cubicBezTo>
                <a:cubicBezTo>
                  <a:pt x="3191" y="2889"/>
                  <a:pt x="3087" y="2737"/>
                  <a:pt x="2964" y="2606"/>
                </a:cubicBezTo>
                <a:cubicBezTo>
                  <a:pt x="3001" y="2189"/>
                  <a:pt x="3087" y="1784"/>
                  <a:pt x="3218" y="1388"/>
                </a:cubicBezTo>
                <a:cubicBezTo>
                  <a:pt x="3275" y="1218"/>
                  <a:pt x="3349" y="1048"/>
                  <a:pt x="3426" y="887"/>
                </a:cubicBezTo>
                <a:close/>
                <a:moveTo>
                  <a:pt x="897" y="2982"/>
                </a:moveTo>
                <a:cubicBezTo>
                  <a:pt x="945" y="3199"/>
                  <a:pt x="1010" y="3417"/>
                  <a:pt x="1076" y="3625"/>
                </a:cubicBezTo>
                <a:cubicBezTo>
                  <a:pt x="963" y="3756"/>
                  <a:pt x="870" y="3908"/>
                  <a:pt x="793" y="4069"/>
                </a:cubicBezTo>
                <a:cubicBezTo>
                  <a:pt x="757" y="3709"/>
                  <a:pt x="802" y="3342"/>
                  <a:pt x="897" y="2982"/>
                </a:cubicBezTo>
                <a:close/>
                <a:moveTo>
                  <a:pt x="879" y="2869"/>
                </a:moveTo>
                <a:cubicBezTo>
                  <a:pt x="879" y="2889"/>
                  <a:pt x="888" y="2898"/>
                  <a:pt x="888" y="2916"/>
                </a:cubicBezTo>
                <a:cubicBezTo>
                  <a:pt x="737" y="3285"/>
                  <a:pt x="700" y="3700"/>
                  <a:pt x="746" y="4096"/>
                </a:cubicBezTo>
                <a:cubicBezTo>
                  <a:pt x="632" y="3944"/>
                  <a:pt x="501" y="3813"/>
                  <a:pt x="349" y="3718"/>
                </a:cubicBezTo>
                <a:lnTo>
                  <a:pt x="340" y="3709"/>
                </a:lnTo>
                <a:cubicBezTo>
                  <a:pt x="435" y="3389"/>
                  <a:pt x="605" y="3086"/>
                  <a:pt x="879" y="2869"/>
                </a:cubicBezTo>
                <a:close/>
                <a:moveTo>
                  <a:pt x="2964" y="2672"/>
                </a:moveTo>
                <a:cubicBezTo>
                  <a:pt x="3105" y="2851"/>
                  <a:pt x="3227" y="3038"/>
                  <a:pt x="3313" y="3256"/>
                </a:cubicBezTo>
                <a:cubicBezTo>
                  <a:pt x="3318" y="3267"/>
                  <a:pt x="3327" y="3272"/>
                  <a:pt x="3336" y="3272"/>
                </a:cubicBezTo>
                <a:cubicBezTo>
                  <a:pt x="3344" y="3272"/>
                  <a:pt x="3352" y="3270"/>
                  <a:pt x="3360" y="3265"/>
                </a:cubicBezTo>
                <a:lnTo>
                  <a:pt x="3360" y="3265"/>
                </a:lnTo>
                <a:cubicBezTo>
                  <a:pt x="3349" y="3554"/>
                  <a:pt x="3350" y="3834"/>
                  <a:pt x="3361" y="4114"/>
                </a:cubicBezTo>
                <a:cubicBezTo>
                  <a:pt x="3313" y="4078"/>
                  <a:pt x="3284" y="4001"/>
                  <a:pt x="3266" y="3964"/>
                </a:cubicBezTo>
                <a:cubicBezTo>
                  <a:pt x="3171" y="3822"/>
                  <a:pt x="3066" y="3681"/>
                  <a:pt x="2953" y="3559"/>
                </a:cubicBezTo>
                <a:cubicBezTo>
                  <a:pt x="2944" y="3360"/>
                  <a:pt x="2944" y="3172"/>
                  <a:pt x="2944" y="2973"/>
                </a:cubicBezTo>
                <a:cubicBezTo>
                  <a:pt x="2944" y="2869"/>
                  <a:pt x="2953" y="2776"/>
                  <a:pt x="2964" y="2672"/>
                </a:cubicBezTo>
                <a:close/>
                <a:moveTo>
                  <a:pt x="4255" y="2520"/>
                </a:moveTo>
                <a:cubicBezTo>
                  <a:pt x="4284" y="2672"/>
                  <a:pt x="4303" y="2832"/>
                  <a:pt x="4303" y="3002"/>
                </a:cubicBezTo>
                <a:cubicBezTo>
                  <a:pt x="4303" y="3115"/>
                  <a:pt x="4294" y="3238"/>
                  <a:pt x="4284" y="3351"/>
                </a:cubicBezTo>
                <a:cubicBezTo>
                  <a:pt x="4011" y="3512"/>
                  <a:pt x="3766" y="3718"/>
                  <a:pt x="3558" y="3955"/>
                </a:cubicBezTo>
                <a:cubicBezTo>
                  <a:pt x="3540" y="3983"/>
                  <a:pt x="3454" y="4114"/>
                  <a:pt x="3417" y="4143"/>
                </a:cubicBezTo>
                <a:cubicBezTo>
                  <a:pt x="3406" y="3822"/>
                  <a:pt x="3406" y="3512"/>
                  <a:pt x="3417" y="3190"/>
                </a:cubicBezTo>
                <a:cubicBezTo>
                  <a:pt x="3576" y="2982"/>
                  <a:pt x="3775" y="2803"/>
                  <a:pt x="4001" y="2672"/>
                </a:cubicBezTo>
                <a:cubicBezTo>
                  <a:pt x="4067" y="2624"/>
                  <a:pt x="4189" y="2586"/>
                  <a:pt x="4255" y="2520"/>
                </a:cubicBezTo>
                <a:close/>
                <a:moveTo>
                  <a:pt x="1085" y="3652"/>
                </a:moveTo>
                <a:cubicBezTo>
                  <a:pt x="1171" y="3899"/>
                  <a:pt x="1255" y="4143"/>
                  <a:pt x="1359" y="4379"/>
                </a:cubicBezTo>
                <a:cubicBezTo>
                  <a:pt x="1284" y="4492"/>
                  <a:pt x="1219" y="4614"/>
                  <a:pt x="1162" y="4737"/>
                </a:cubicBezTo>
                <a:cubicBezTo>
                  <a:pt x="1153" y="4775"/>
                  <a:pt x="1106" y="4918"/>
                  <a:pt x="1085" y="4936"/>
                </a:cubicBezTo>
                <a:cubicBezTo>
                  <a:pt x="1076" y="4945"/>
                  <a:pt x="1067" y="4954"/>
                  <a:pt x="1058" y="4954"/>
                </a:cubicBezTo>
                <a:cubicBezTo>
                  <a:pt x="963" y="4775"/>
                  <a:pt x="897" y="4596"/>
                  <a:pt x="850" y="4408"/>
                </a:cubicBezTo>
                <a:cubicBezTo>
                  <a:pt x="823" y="4322"/>
                  <a:pt x="813" y="4238"/>
                  <a:pt x="802" y="4152"/>
                </a:cubicBezTo>
                <a:cubicBezTo>
                  <a:pt x="879" y="3974"/>
                  <a:pt x="972" y="3813"/>
                  <a:pt x="1085" y="3652"/>
                </a:cubicBezTo>
                <a:close/>
                <a:moveTo>
                  <a:pt x="2964" y="3634"/>
                </a:moveTo>
                <a:lnTo>
                  <a:pt x="2964" y="3634"/>
                </a:lnTo>
                <a:cubicBezTo>
                  <a:pt x="3114" y="3813"/>
                  <a:pt x="3247" y="4012"/>
                  <a:pt x="3361" y="4218"/>
                </a:cubicBezTo>
                <a:cubicBezTo>
                  <a:pt x="3370" y="4483"/>
                  <a:pt x="3379" y="4757"/>
                  <a:pt x="3388" y="5020"/>
                </a:cubicBezTo>
                <a:cubicBezTo>
                  <a:pt x="3322" y="4918"/>
                  <a:pt x="3236" y="4823"/>
                  <a:pt x="3123" y="4757"/>
                </a:cubicBezTo>
                <a:cubicBezTo>
                  <a:pt x="3048" y="4379"/>
                  <a:pt x="2992" y="4012"/>
                  <a:pt x="2964" y="3634"/>
                </a:cubicBezTo>
                <a:close/>
                <a:moveTo>
                  <a:pt x="4284" y="3389"/>
                </a:moveTo>
                <a:lnTo>
                  <a:pt x="4284" y="3389"/>
                </a:lnTo>
                <a:cubicBezTo>
                  <a:pt x="4255" y="3709"/>
                  <a:pt x="4198" y="4021"/>
                  <a:pt x="4124" y="4340"/>
                </a:cubicBezTo>
                <a:cubicBezTo>
                  <a:pt x="3879" y="4578"/>
                  <a:pt x="3662" y="4841"/>
                  <a:pt x="3454" y="5106"/>
                </a:cubicBezTo>
                <a:cubicBezTo>
                  <a:pt x="3444" y="4963"/>
                  <a:pt x="3444" y="4832"/>
                  <a:pt x="3435" y="4700"/>
                </a:cubicBezTo>
                <a:cubicBezTo>
                  <a:pt x="3426" y="4540"/>
                  <a:pt x="3417" y="4370"/>
                  <a:pt x="3417" y="4209"/>
                </a:cubicBezTo>
                <a:cubicBezTo>
                  <a:pt x="3662" y="3878"/>
                  <a:pt x="3954" y="3616"/>
                  <a:pt x="4284" y="3389"/>
                </a:cubicBezTo>
                <a:close/>
                <a:moveTo>
                  <a:pt x="1368" y="4417"/>
                </a:moveTo>
                <a:cubicBezTo>
                  <a:pt x="1493" y="4718"/>
                  <a:pt x="1624" y="5020"/>
                  <a:pt x="1755" y="5314"/>
                </a:cubicBezTo>
                <a:cubicBezTo>
                  <a:pt x="1719" y="5380"/>
                  <a:pt x="1681" y="5454"/>
                  <a:pt x="1651" y="5520"/>
                </a:cubicBezTo>
                <a:cubicBezTo>
                  <a:pt x="1624" y="5606"/>
                  <a:pt x="1606" y="5728"/>
                  <a:pt x="1549" y="5776"/>
                </a:cubicBezTo>
                <a:cubicBezTo>
                  <a:pt x="1389" y="5529"/>
                  <a:pt x="1228" y="5285"/>
                  <a:pt x="1097" y="5031"/>
                </a:cubicBezTo>
                <a:cubicBezTo>
                  <a:pt x="1097" y="5031"/>
                  <a:pt x="1097" y="5020"/>
                  <a:pt x="1106" y="5020"/>
                </a:cubicBezTo>
                <a:cubicBezTo>
                  <a:pt x="1171" y="4814"/>
                  <a:pt x="1266" y="4614"/>
                  <a:pt x="1368" y="4417"/>
                </a:cubicBezTo>
                <a:close/>
                <a:moveTo>
                  <a:pt x="4907" y="5294"/>
                </a:moveTo>
                <a:cubicBezTo>
                  <a:pt x="4898" y="5314"/>
                  <a:pt x="4878" y="5332"/>
                  <a:pt x="4869" y="5350"/>
                </a:cubicBezTo>
                <a:cubicBezTo>
                  <a:pt x="4633" y="5454"/>
                  <a:pt x="4463" y="5642"/>
                  <a:pt x="4323" y="5851"/>
                </a:cubicBezTo>
                <a:cubicBezTo>
                  <a:pt x="4359" y="5755"/>
                  <a:pt x="4398" y="5663"/>
                  <a:pt x="4425" y="5558"/>
                </a:cubicBezTo>
                <a:cubicBezTo>
                  <a:pt x="4432" y="5553"/>
                  <a:pt x="4424" y="5543"/>
                  <a:pt x="4416" y="5541"/>
                </a:cubicBezTo>
                <a:lnTo>
                  <a:pt x="4416" y="5541"/>
                </a:lnTo>
                <a:cubicBezTo>
                  <a:pt x="4569" y="5441"/>
                  <a:pt x="4734" y="5365"/>
                  <a:pt x="4907" y="5294"/>
                </a:cubicBezTo>
                <a:close/>
                <a:moveTo>
                  <a:pt x="3134" y="4823"/>
                </a:moveTo>
                <a:cubicBezTo>
                  <a:pt x="3257" y="4906"/>
                  <a:pt x="3340" y="5011"/>
                  <a:pt x="3397" y="5133"/>
                </a:cubicBezTo>
                <a:cubicBezTo>
                  <a:pt x="3406" y="5398"/>
                  <a:pt x="3417" y="5672"/>
                  <a:pt x="3406" y="5937"/>
                </a:cubicBezTo>
                <a:cubicBezTo>
                  <a:pt x="3304" y="5568"/>
                  <a:pt x="3218" y="5189"/>
                  <a:pt x="3134" y="4823"/>
                </a:cubicBezTo>
                <a:close/>
                <a:moveTo>
                  <a:pt x="4851" y="5380"/>
                </a:moveTo>
                <a:lnTo>
                  <a:pt x="4851" y="5380"/>
                </a:lnTo>
                <a:cubicBezTo>
                  <a:pt x="4765" y="5549"/>
                  <a:pt x="4690" y="5719"/>
                  <a:pt x="4624" y="5898"/>
                </a:cubicBezTo>
                <a:cubicBezTo>
                  <a:pt x="4604" y="5897"/>
                  <a:pt x="4585" y="5896"/>
                  <a:pt x="4566" y="5896"/>
                </a:cubicBezTo>
                <a:cubicBezTo>
                  <a:pt x="4477" y="5896"/>
                  <a:pt x="4398" y="5912"/>
                  <a:pt x="4312" y="5937"/>
                </a:cubicBezTo>
                <a:cubicBezTo>
                  <a:pt x="4454" y="5710"/>
                  <a:pt x="4615" y="5502"/>
                  <a:pt x="4851" y="5380"/>
                </a:cubicBezTo>
                <a:close/>
                <a:moveTo>
                  <a:pt x="4106" y="4397"/>
                </a:moveTo>
                <a:cubicBezTo>
                  <a:pt x="3954" y="4983"/>
                  <a:pt x="3728" y="5549"/>
                  <a:pt x="3463" y="6077"/>
                </a:cubicBezTo>
                <a:cubicBezTo>
                  <a:pt x="3474" y="5776"/>
                  <a:pt x="3463" y="5484"/>
                  <a:pt x="3454" y="5180"/>
                </a:cubicBezTo>
                <a:cubicBezTo>
                  <a:pt x="3671" y="4918"/>
                  <a:pt x="3888" y="4653"/>
                  <a:pt x="4106" y="4397"/>
                </a:cubicBezTo>
                <a:close/>
                <a:moveTo>
                  <a:pt x="4606" y="5916"/>
                </a:moveTo>
                <a:cubicBezTo>
                  <a:pt x="4568" y="6011"/>
                  <a:pt x="4529" y="6106"/>
                  <a:pt x="4493" y="6199"/>
                </a:cubicBezTo>
                <a:cubicBezTo>
                  <a:pt x="4493" y="6199"/>
                  <a:pt x="4493" y="6190"/>
                  <a:pt x="4481" y="6190"/>
                </a:cubicBezTo>
                <a:cubicBezTo>
                  <a:pt x="4350" y="6220"/>
                  <a:pt x="4219" y="6256"/>
                  <a:pt x="4106" y="6322"/>
                </a:cubicBezTo>
                <a:cubicBezTo>
                  <a:pt x="4171" y="6208"/>
                  <a:pt x="4228" y="6095"/>
                  <a:pt x="4294" y="5982"/>
                </a:cubicBezTo>
                <a:cubicBezTo>
                  <a:pt x="4398" y="5937"/>
                  <a:pt x="4502" y="5916"/>
                  <a:pt x="4606" y="5916"/>
                </a:cubicBezTo>
                <a:close/>
                <a:moveTo>
                  <a:pt x="4407" y="5547"/>
                </a:moveTo>
                <a:cubicBezTo>
                  <a:pt x="4407" y="5548"/>
                  <a:pt x="4407" y="5549"/>
                  <a:pt x="4407" y="5549"/>
                </a:cubicBezTo>
                <a:cubicBezTo>
                  <a:pt x="4350" y="5690"/>
                  <a:pt x="4303" y="5832"/>
                  <a:pt x="4255" y="5973"/>
                </a:cubicBezTo>
                <a:cubicBezTo>
                  <a:pt x="4219" y="6020"/>
                  <a:pt x="4189" y="6077"/>
                  <a:pt x="4162" y="6134"/>
                </a:cubicBezTo>
                <a:cubicBezTo>
                  <a:pt x="4124" y="6208"/>
                  <a:pt x="4076" y="6294"/>
                  <a:pt x="4040" y="6369"/>
                </a:cubicBezTo>
                <a:cubicBezTo>
                  <a:pt x="4029" y="6369"/>
                  <a:pt x="4020" y="6378"/>
                  <a:pt x="4011" y="6378"/>
                </a:cubicBezTo>
                <a:cubicBezTo>
                  <a:pt x="4049" y="6256"/>
                  <a:pt x="4049" y="6115"/>
                  <a:pt x="3992" y="5993"/>
                </a:cubicBezTo>
                <a:cubicBezTo>
                  <a:pt x="3992" y="5993"/>
                  <a:pt x="3992" y="5982"/>
                  <a:pt x="3983" y="5982"/>
                </a:cubicBezTo>
                <a:cubicBezTo>
                  <a:pt x="4067" y="5842"/>
                  <a:pt x="4180" y="5710"/>
                  <a:pt x="4323" y="5606"/>
                </a:cubicBezTo>
                <a:cubicBezTo>
                  <a:pt x="4351" y="5585"/>
                  <a:pt x="4379" y="5566"/>
                  <a:pt x="4407" y="5547"/>
                </a:cubicBezTo>
                <a:close/>
                <a:moveTo>
                  <a:pt x="1776" y="5350"/>
                </a:moveTo>
                <a:cubicBezTo>
                  <a:pt x="1850" y="5549"/>
                  <a:pt x="1934" y="5746"/>
                  <a:pt x="2011" y="5937"/>
                </a:cubicBezTo>
                <a:cubicBezTo>
                  <a:pt x="2038" y="6020"/>
                  <a:pt x="2077" y="6106"/>
                  <a:pt x="2104" y="6190"/>
                </a:cubicBezTo>
                <a:cubicBezTo>
                  <a:pt x="2077" y="6265"/>
                  <a:pt x="2047" y="6333"/>
                  <a:pt x="2029" y="6408"/>
                </a:cubicBezTo>
                <a:cubicBezTo>
                  <a:pt x="2020" y="6446"/>
                  <a:pt x="2011" y="6521"/>
                  <a:pt x="1973" y="6539"/>
                </a:cubicBezTo>
                <a:cubicBezTo>
                  <a:pt x="1860" y="6312"/>
                  <a:pt x="1737" y="6095"/>
                  <a:pt x="1615" y="5880"/>
                </a:cubicBezTo>
                <a:cubicBezTo>
                  <a:pt x="1606" y="5869"/>
                  <a:pt x="1606" y="5860"/>
                  <a:pt x="1595" y="5851"/>
                </a:cubicBezTo>
                <a:lnTo>
                  <a:pt x="1595" y="5842"/>
                </a:lnTo>
                <a:cubicBezTo>
                  <a:pt x="1633" y="5672"/>
                  <a:pt x="1690" y="5511"/>
                  <a:pt x="1776" y="5350"/>
                </a:cubicBezTo>
                <a:close/>
                <a:moveTo>
                  <a:pt x="3963" y="6020"/>
                </a:moveTo>
                <a:cubicBezTo>
                  <a:pt x="4011" y="6152"/>
                  <a:pt x="4011" y="6294"/>
                  <a:pt x="3963" y="6426"/>
                </a:cubicBezTo>
                <a:cubicBezTo>
                  <a:pt x="3956" y="6433"/>
                  <a:pt x="3967" y="6448"/>
                  <a:pt x="3982" y="6448"/>
                </a:cubicBezTo>
                <a:cubicBezTo>
                  <a:pt x="3985" y="6448"/>
                  <a:pt x="3989" y="6448"/>
                  <a:pt x="3992" y="6446"/>
                </a:cubicBezTo>
                <a:lnTo>
                  <a:pt x="3992" y="6446"/>
                </a:lnTo>
                <a:cubicBezTo>
                  <a:pt x="3927" y="6568"/>
                  <a:pt x="3841" y="6691"/>
                  <a:pt x="3757" y="6804"/>
                </a:cubicBezTo>
                <a:cubicBezTo>
                  <a:pt x="3757" y="6813"/>
                  <a:pt x="3757" y="6813"/>
                  <a:pt x="3746" y="6813"/>
                </a:cubicBezTo>
                <a:cubicBezTo>
                  <a:pt x="3766" y="6729"/>
                  <a:pt x="3757" y="6643"/>
                  <a:pt x="3728" y="6559"/>
                </a:cubicBezTo>
                <a:cubicBezTo>
                  <a:pt x="3784" y="6426"/>
                  <a:pt x="3832" y="6303"/>
                  <a:pt x="3888" y="6181"/>
                </a:cubicBezTo>
                <a:cubicBezTo>
                  <a:pt x="3915" y="6125"/>
                  <a:pt x="3936" y="6068"/>
                  <a:pt x="3963" y="6020"/>
                </a:cubicBezTo>
                <a:close/>
                <a:moveTo>
                  <a:pt x="4493" y="6199"/>
                </a:moveTo>
                <a:lnTo>
                  <a:pt x="4493" y="6199"/>
                </a:lnTo>
                <a:cubicBezTo>
                  <a:pt x="4454" y="6294"/>
                  <a:pt x="4407" y="6378"/>
                  <a:pt x="4359" y="6464"/>
                </a:cubicBezTo>
                <a:cubicBezTo>
                  <a:pt x="4284" y="6605"/>
                  <a:pt x="4198" y="6729"/>
                  <a:pt x="4097" y="6831"/>
                </a:cubicBezTo>
                <a:cubicBezTo>
                  <a:pt x="3963" y="6842"/>
                  <a:pt x="3841" y="6869"/>
                  <a:pt x="3728" y="6926"/>
                </a:cubicBezTo>
                <a:cubicBezTo>
                  <a:pt x="3850" y="6756"/>
                  <a:pt x="3963" y="6586"/>
                  <a:pt x="4067" y="6408"/>
                </a:cubicBezTo>
                <a:cubicBezTo>
                  <a:pt x="4067" y="6399"/>
                  <a:pt x="4067" y="6389"/>
                  <a:pt x="4076" y="6389"/>
                </a:cubicBezTo>
                <a:cubicBezTo>
                  <a:pt x="4198" y="6303"/>
                  <a:pt x="4341" y="6247"/>
                  <a:pt x="4481" y="6208"/>
                </a:cubicBezTo>
                <a:lnTo>
                  <a:pt x="4493" y="6199"/>
                </a:lnTo>
                <a:close/>
                <a:moveTo>
                  <a:pt x="3709" y="6596"/>
                </a:moveTo>
                <a:cubicBezTo>
                  <a:pt x="3728" y="6691"/>
                  <a:pt x="3728" y="6774"/>
                  <a:pt x="3709" y="6869"/>
                </a:cubicBezTo>
                <a:cubicBezTo>
                  <a:pt x="3623" y="6983"/>
                  <a:pt x="3531" y="7096"/>
                  <a:pt x="3444" y="7200"/>
                </a:cubicBezTo>
                <a:cubicBezTo>
                  <a:pt x="3540" y="7001"/>
                  <a:pt x="3623" y="6795"/>
                  <a:pt x="3709" y="6596"/>
                </a:cubicBezTo>
                <a:close/>
                <a:moveTo>
                  <a:pt x="4058" y="6869"/>
                </a:moveTo>
                <a:lnTo>
                  <a:pt x="4058" y="6869"/>
                </a:lnTo>
                <a:cubicBezTo>
                  <a:pt x="3992" y="6935"/>
                  <a:pt x="3915" y="6983"/>
                  <a:pt x="3841" y="7039"/>
                </a:cubicBezTo>
                <a:cubicBezTo>
                  <a:pt x="3709" y="7125"/>
                  <a:pt x="3576" y="7191"/>
                  <a:pt x="3444" y="7284"/>
                </a:cubicBezTo>
                <a:cubicBezTo>
                  <a:pt x="3531" y="7182"/>
                  <a:pt x="3614" y="7078"/>
                  <a:pt x="3689" y="6974"/>
                </a:cubicBezTo>
                <a:cubicBezTo>
                  <a:pt x="3697" y="6974"/>
                  <a:pt x="3699" y="6978"/>
                  <a:pt x="3703" y="6978"/>
                </a:cubicBezTo>
                <a:cubicBezTo>
                  <a:pt x="3704" y="6978"/>
                  <a:pt x="3706" y="6977"/>
                  <a:pt x="3709" y="6974"/>
                </a:cubicBezTo>
                <a:cubicBezTo>
                  <a:pt x="3823" y="6917"/>
                  <a:pt x="3936" y="6879"/>
                  <a:pt x="4058" y="6869"/>
                </a:cubicBezTo>
                <a:close/>
                <a:moveTo>
                  <a:pt x="331" y="3756"/>
                </a:moveTo>
                <a:cubicBezTo>
                  <a:pt x="501" y="3869"/>
                  <a:pt x="644" y="4012"/>
                  <a:pt x="746" y="4182"/>
                </a:cubicBezTo>
                <a:lnTo>
                  <a:pt x="757" y="4191"/>
                </a:lnTo>
                <a:cubicBezTo>
                  <a:pt x="757" y="4209"/>
                  <a:pt x="757" y="4227"/>
                  <a:pt x="766" y="4248"/>
                </a:cubicBezTo>
                <a:cubicBezTo>
                  <a:pt x="802" y="4492"/>
                  <a:pt x="888" y="4718"/>
                  <a:pt x="992" y="4945"/>
                </a:cubicBezTo>
                <a:cubicBezTo>
                  <a:pt x="972" y="4936"/>
                  <a:pt x="954" y="4918"/>
                  <a:pt x="936" y="4906"/>
                </a:cubicBezTo>
                <a:cubicBezTo>
                  <a:pt x="746" y="4832"/>
                  <a:pt x="558" y="4793"/>
                  <a:pt x="349" y="4784"/>
                </a:cubicBezTo>
                <a:cubicBezTo>
                  <a:pt x="322" y="4784"/>
                  <a:pt x="331" y="4832"/>
                  <a:pt x="361" y="4832"/>
                </a:cubicBezTo>
                <a:cubicBezTo>
                  <a:pt x="596" y="4832"/>
                  <a:pt x="823" y="4897"/>
                  <a:pt x="1029" y="5002"/>
                </a:cubicBezTo>
                <a:cubicBezTo>
                  <a:pt x="1133" y="5210"/>
                  <a:pt x="1246" y="5407"/>
                  <a:pt x="1380" y="5606"/>
                </a:cubicBezTo>
                <a:cubicBezTo>
                  <a:pt x="1416" y="5672"/>
                  <a:pt x="1454" y="5728"/>
                  <a:pt x="1493" y="5794"/>
                </a:cubicBezTo>
                <a:cubicBezTo>
                  <a:pt x="1380" y="5794"/>
                  <a:pt x="1237" y="5746"/>
                  <a:pt x="1124" y="5737"/>
                </a:cubicBezTo>
                <a:cubicBezTo>
                  <a:pt x="1088" y="5735"/>
                  <a:pt x="1053" y="5734"/>
                  <a:pt x="1018" y="5734"/>
                </a:cubicBezTo>
                <a:cubicBezTo>
                  <a:pt x="935" y="5734"/>
                  <a:pt x="855" y="5740"/>
                  <a:pt x="775" y="5746"/>
                </a:cubicBezTo>
                <a:cubicBezTo>
                  <a:pt x="746" y="5746"/>
                  <a:pt x="746" y="5794"/>
                  <a:pt x="775" y="5794"/>
                </a:cubicBezTo>
                <a:cubicBezTo>
                  <a:pt x="848" y="5789"/>
                  <a:pt x="921" y="5786"/>
                  <a:pt x="995" y="5786"/>
                </a:cubicBezTo>
                <a:cubicBezTo>
                  <a:pt x="1175" y="5786"/>
                  <a:pt x="1355" y="5804"/>
                  <a:pt x="1529" y="5851"/>
                </a:cubicBezTo>
                <a:cubicBezTo>
                  <a:pt x="1663" y="6068"/>
                  <a:pt x="1785" y="6294"/>
                  <a:pt x="1898" y="6530"/>
                </a:cubicBezTo>
                <a:cubicBezTo>
                  <a:pt x="1878" y="6521"/>
                  <a:pt x="1850" y="6512"/>
                  <a:pt x="1841" y="6503"/>
                </a:cubicBezTo>
                <a:cubicBezTo>
                  <a:pt x="1704" y="6464"/>
                  <a:pt x="1563" y="6442"/>
                  <a:pt x="1417" y="6442"/>
                </a:cubicBezTo>
                <a:cubicBezTo>
                  <a:pt x="1352" y="6442"/>
                  <a:pt x="1286" y="6446"/>
                  <a:pt x="1219" y="6455"/>
                </a:cubicBezTo>
                <a:cubicBezTo>
                  <a:pt x="1192" y="6455"/>
                  <a:pt x="1197" y="6493"/>
                  <a:pt x="1219" y="6493"/>
                </a:cubicBezTo>
                <a:cubicBezTo>
                  <a:pt x="1222" y="6493"/>
                  <a:pt x="1225" y="6493"/>
                  <a:pt x="1228" y="6491"/>
                </a:cubicBezTo>
                <a:cubicBezTo>
                  <a:pt x="1281" y="6487"/>
                  <a:pt x="1335" y="6485"/>
                  <a:pt x="1388" y="6485"/>
                </a:cubicBezTo>
                <a:cubicBezTo>
                  <a:pt x="1570" y="6485"/>
                  <a:pt x="1750" y="6511"/>
                  <a:pt x="1925" y="6577"/>
                </a:cubicBezTo>
                <a:cubicBezTo>
                  <a:pt x="2002" y="6747"/>
                  <a:pt x="2077" y="6917"/>
                  <a:pt x="2134" y="7096"/>
                </a:cubicBezTo>
                <a:cubicBezTo>
                  <a:pt x="2161" y="7171"/>
                  <a:pt x="2181" y="7257"/>
                  <a:pt x="2208" y="7340"/>
                </a:cubicBezTo>
                <a:cubicBezTo>
                  <a:pt x="2089" y="7321"/>
                  <a:pt x="1992" y="7301"/>
                  <a:pt x="1887" y="7301"/>
                </a:cubicBezTo>
                <a:cubicBezTo>
                  <a:pt x="1842" y="7301"/>
                  <a:pt x="1796" y="7305"/>
                  <a:pt x="1746" y="7313"/>
                </a:cubicBezTo>
                <a:cubicBezTo>
                  <a:pt x="1463" y="6879"/>
                  <a:pt x="1133" y="6464"/>
                  <a:pt x="859" y="6020"/>
                </a:cubicBezTo>
                <a:cubicBezTo>
                  <a:pt x="549" y="5520"/>
                  <a:pt x="293" y="4974"/>
                  <a:pt x="275" y="4370"/>
                </a:cubicBezTo>
                <a:cubicBezTo>
                  <a:pt x="266" y="4161"/>
                  <a:pt x="284" y="3955"/>
                  <a:pt x="331" y="3756"/>
                </a:cubicBezTo>
                <a:close/>
                <a:moveTo>
                  <a:pt x="2124" y="6247"/>
                </a:moveTo>
                <a:cubicBezTo>
                  <a:pt x="2217" y="6512"/>
                  <a:pt x="2303" y="6795"/>
                  <a:pt x="2369" y="7078"/>
                </a:cubicBezTo>
                <a:cubicBezTo>
                  <a:pt x="2351" y="7114"/>
                  <a:pt x="2342" y="7152"/>
                  <a:pt x="2321" y="7200"/>
                </a:cubicBezTo>
                <a:cubicBezTo>
                  <a:pt x="2321" y="7218"/>
                  <a:pt x="2303" y="7331"/>
                  <a:pt x="2285" y="7340"/>
                </a:cubicBezTo>
                <a:lnTo>
                  <a:pt x="2274" y="7352"/>
                </a:lnTo>
                <a:cubicBezTo>
                  <a:pt x="2199" y="7096"/>
                  <a:pt x="2104" y="6851"/>
                  <a:pt x="2002" y="6605"/>
                </a:cubicBezTo>
                <a:cubicBezTo>
                  <a:pt x="2011" y="6605"/>
                  <a:pt x="2020" y="6605"/>
                  <a:pt x="2020" y="6586"/>
                </a:cubicBezTo>
                <a:cubicBezTo>
                  <a:pt x="2047" y="6473"/>
                  <a:pt x="2086" y="6360"/>
                  <a:pt x="2124" y="6247"/>
                </a:cubicBezTo>
                <a:close/>
                <a:moveTo>
                  <a:pt x="1930" y="7337"/>
                </a:moveTo>
                <a:cubicBezTo>
                  <a:pt x="2028" y="7337"/>
                  <a:pt x="2125" y="7354"/>
                  <a:pt x="2217" y="7379"/>
                </a:cubicBezTo>
                <a:cubicBezTo>
                  <a:pt x="2265" y="7567"/>
                  <a:pt x="2303" y="7766"/>
                  <a:pt x="2342" y="7954"/>
                </a:cubicBezTo>
                <a:cubicBezTo>
                  <a:pt x="2256" y="7888"/>
                  <a:pt x="2172" y="7850"/>
                  <a:pt x="2068" y="7841"/>
                </a:cubicBezTo>
                <a:cubicBezTo>
                  <a:pt x="1973" y="7671"/>
                  <a:pt x="1878" y="7510"/>
                  <a:pt x="1776" y="7352"/>
                </a:cubicBezTo>
                <a:cubicBezTo>
                  <a:pt x="1827" y="7342"/>
                  <a:pt x="1879" y="7337"/>
                  <a:pt x="1930" y="7337"/>
                </a:cubicBezTo>
                <a:close/>
                <a:moveTo>
                  <a:pt x="2378" y="7143"/>
                </a:moveTo>
                <a:cubicBezTo>
                  <a:pt x="2407" y="7239"/>
                  <a:pt x="2417" y="7340"/>
                  <a:pt x="2435" y="7445"/>
                </a:cubicBezTo>
                <a:cubicBezTo>
                  <a:pt x="2473" y="7691"/>
                  <a:pt x="2491" y="7945"/>
                  <a:pt x="2482" y="8201"/>
                </a:cubicBezTo>
                <a:cubicBezTo>
                  <a:pt x="2482" y="8228"/>
                  <a:pt x="2482" y="8303"/>
                  <a:pt x="2473" y="8398"/>
                </a:cubicBezTo>
                <a:cubicBezTo>
                  <a:pt x="2455" y="8067"/>
                  <a:pt x="2387" y="7737"/>
                  <a:pt x="2294" y="7408"/>
                </a:cubicBezTo>
                <a:cubicBezTo>
                  <a:pt x="2303" y="7408"/>
                  <a:pt x="2312" y="7408"/>
                  <a:pt x="2312" y="7397"/>
                </a:cubicBezTo>
                <a:cubicBezTo>
                  <a:pt x="2330" y="7304"/>
                  <a:pt x="2360" y="7227"/>
                  <a:pt x="2378" y="7143"/>
                </a:cubicBezTo>
                <a:close/>
                <a:moveTo>
                  <a:pt x="2077" y="7861"/>
                </a:moveTo>
                <a:lnTo>
                  <a:pt x="2077" y="7861"/>
                </a:lnTo>
                <a:cubicBezTo>
                  <a:pt x="2181" y="7879"/>
                  <a:pt x="2265" y="7927"/>
                  <a:pt x="2342" y="8002"/>
                </a:cubicBezTo>
                <a:cubicBezTo>
                  <a:pt x="2378" y="8228"/>
                  <a:pt x="2407" y="8463"/>
                  <a:pt x="2435" y="8710"/>
                </a:cubicBezTo>
                <a:cubicBezTo>
                  <a:pt x="2426" y="8719"/>
                  <a:pt x="2426" y="8728"/>
                  <a:pt x="2426" y="8737"/>
                </a:cubicBezTo>
                <a:cubicBezTo>
                  <a:pt x="2351" y="8427"/>
                  <a:pt x="2229" y="8144"/>
                  <a:pt x="2077" y="7861"/>
                </a:cubicBezTo>
                <a:close/>
                <a:moveTo>
                  <a:pt x="3980" y="0"/>
                </a:moveTo>
                <a:cubicBezTo>
                  <a:pt x="3978" y="0"/>
                  <a:pt x="3975" y="1"/>
                  <a:pt x="3972" y="2"/>
                </a:cubicBezTo>
                <a:cubicBezTo>
                  <a:pt x="3963" y="20"/>
                  <a:pt x="3945" y="29"/>
                  <a:pt x="3927" y="50"/>
                </a:cubicBezTo>
                <a:cubicBezTo>
                  <a:pt x="3931" y="44"/>
                  <a:pt x="3928" y="41"/>
                  <a:pt x="3924" y="41"/>
                </a:cubicBezTo>
                <a:cubicBezTo>
                  <a:pt x="3921" y="41"/>
                  <a:pt x="3915" y="44"/>
                  <a:pt x="3915" y="50"/>
                </a:cubicBezTo>
                <a:cubicBezTo>
                  <a:pt x="3906" y="59"/>
                  <a:pt x="3906" y="68"/>
                  <a:pt x="3906" y="77"/>
                </a:cubicBezTo>
                <a:cubicBezTo>
                  <a:pt x="3576" y="407"/>
                  <a:pt x="3340" y="878"/>
                  <a:pt x="3191" y="1304"/>
                </a:cubicBezTo>
                <a:cubicBezTo>
                  <a:pt x="3001" y="1813"/>
                  <a:pt x="2908" y="2341"/>
                  <a:pt x="2887" y="2880"/>
                </a:cubicBezTo>
                <a:cubicBezTo>
                  <a:pt x="2878" y="3095"/>
                  <a:pt x="2878" y="3312"/>
                  <a:pt x="2897" y="3530"/>
                </a:cubicBezTo>
                <a:cubicBezTo>
                  <a:pt x="2887" y="3539"/>
                  <a:pt x="2887" y="3539"/>
                  <a:pt x="2897" y="3548"/>
                </a:cubicBezTo>
                <a:cubicBezTo>
                  <a:pt x="2944" y="4408"/>
                  <a:pt x="3152" y="5257"/>
                  <a:pt x="3388" y="6086"/>
                </a:cubicBezTo>
                <a:cubicBezTo>
                  <a:pt x="3397" y="6095"/>
                  <a:pt x="3397" y="6095"/>
                  <a:pt x="3406" y="6095"/>
                </a:cubicBezTo>
                <a:cubicBezTo>
                  <a:pt x="3379" y="6765"/>
                  <a:pt x="3275" y="7417"/>
                  <a:pt x="2974" y="8020"/>
                </a:cubicBezTo>
                <a:cubicBezTo>
                  <a:pt x="2840" y="8303"/>
                  <a:pt x="2661" y="8550"/>
                  <a:pt x="2473" y="8776"/>
                </a:cubicBezTo>
                <a:cubicBezTo>
                  <a:pt x="2530" y="8511"/>
                  <a:pt x="2539" y="8153"/>
                  <a:pt x="2539" y="8076"/>
                </a:cubicBezTo>
                <a:cubicBezTo>
                  <a:pt x="2539" y="7728"/>
                  <a:pt x="2491" y="7379"/>
                  <a:pt x="2417" y="7048"/>
                </a:cubicBezTo>
                <a:cubicBezTo>
                  <a:pt x="2426" y="7021"/>
                  <a:pt x="2426" y="7001"/>
                  <a:pt x="2435" y="6983"/>
                </a:cubicBezTo>
                <a:cubicBezTo>
                  <a:pt x="2440" y="6971"/>
                  <a:pt x="2432" y="6964"/>
                  <a:pt x="2425" y="6964"/>
                </a:cubicBezTo>
                <a:cubicBezTo>
                  <a:pt x="2420" y="6964"/>
                  <a:pt x="2417" y="6967"/>
                  <a:pt x="2417" y="6974"/>
                </a:cubicBezTo>
                <a:cubicBezTo>
                  <a:pt x="2407" y="6974"/>
                  <a:pt x="2407" y="6983"/>
                  <a:pt x="2398" y="6992"/>
                </a:cubicBezTo>
                <a:cubicBezTo>
                  <a:pt x="2360" y="6813"/>
                  <a:pt x="2312" y="6634"/>
                  <a:pt x="2256" y="6455"/>
                </a:cubicBezTo>
                <a:cubicBezTo>
                  <a:pt x="2217" y="6351"/>
                  <a:pt x="2190" y="6256"/>
                  <a:pt x="2152" y="6163"/>
                </a:cubicBezTo>
                <a:cubicBezTo>
                  <a:pt x="2152" y="6143"/>
                  <a:pt x="2161" y="6134"/>
                  <a:pt x="2161" y="6125"/>
                </a:cubicBezTo>
                <a:cubicBezTo>
                  <a:pt x="2168" y="6113"/>
                  <a:pt x="2159" y="6105"/>
                  <a:pt x="2149" y="6105"/>
                </a:cubicBezTo>
                <a:cubicBezTo>
                  <a:pt x="2143" y="6105"/>
                  <a:pt x="2137" y="6108"/>
                  <a:pt x="2134" y="6115"/>
                </a:cubicBezTo>
                <a:cubicBezTo>
                  <a:pt x="2029" y="5832"/>
                  <a:pt x="1916" y="5558"/>
                  <a:pt x="1803" y="5294"/>
                </a:cubicBezTo>
                <a:cubicBezTo>
                  <a:pt x="1812" y="5275"/>
                  <a:pt x="1812" y="5266"/>
                  <a:pt x="1821" y="5246"/>
                </a:cubicBezTo>
                <a:cubicBezTo>
                  <a:pt x="1829" y="5240"/>
                  <a:pt x="1821" y="5233"/>
                  <a:pt x="1813" y="5233"/>
                </a:cubicBezTo>
                <a:cubicBezTo>
                  <a:pt x="1809" y="5233"/>
                  <a:pt x="1806" y="5234"/>
                  <a:pt x="1803" y="5237"/>
                </a:cubicBezTo>
                <a:cubicBezTo>
                  <a:pt x="1803" y="5246"/>
                  <a:pt x="1794" y="5257"/>
                  <a:pt x="1794" y="5257"/>
                </a:cubicBezTo>
                <a:cubicBezTo>
                  <a:pt x="1558" y="4709"/>
                  <a:pt x="1312" y="4171"/>
                  <a:pt x="1124" y="3604"/>
                </a:cubicBezTo>
                <a:lnTo>
                  <a:pt x="1133" y="3586"/>
                </a:lnTo>
                <a:cubicBezTo>
                  <a:pt x="1139" y="3580"/>
                  <a:pt x="1132" y="3574"/>
                  <a:pt x="1124" y="3574"/>
                </a:cubicBezTo>
                <a:cubicBezTo>
                  <a:pt x="1121" y="3574"/>
                  <a:pt x="1117" y="3575"/>
                  <a:pt x="1115" y="3577"/>
                </a:cubicBezTo>
                <a:cubicBezTo>
                  <a:pt x="1040" y="3342"/>
                  <a:pt x="983" y="3115"/>
                  <a:pt x="936" y="2880"/>
                </a:cubicBezTo>
                <a:lnTo>
                  <a:pt x="936" y="2869"/>
                </a:lnTo>
                <a:cubicBezTo>
                  <a:pt x="936" y="2860"/>
                  <a:pt x="936" y="2851"/>
                  <a:pt x="927" y="2851"/>
                </a:cubicBezTo>
                <a:lnTo>
                  <a:pt x="927" y="2812"/>
                </a:lnTo>
                <a:cubicBezTo>
                  <a:pt x="918" y="2799"/>
                  <a:pt x="906" y="2790"/>
                  <a:pt x="894" y="2790"/>
                </a:cubicBezTo>
                <a:cubicBezTo>
                  <a:pt x="889" y="2790"/>
                  <a:pt x="884" y="2791"/>
                  <a:pt x="879" y="2794"/>
                </a:cubicBezTo>
                <a:cubicBezTo>
                  <a:pt x="1" y="3482"/>
                  <a:pt x="123" y="4728"/>
                  <a:pt x="576" y="5624"/>
                </a:cubicBezTo>
                <a:cubicBezTo>
                  <a:pt x="1133" y="6729"/>
                  <a:pt x="2134" y="7605"/>
                  <a:pt x="2398" y="8860"/>
                </a:cubicBezTo>
                <a:cubicBezTo>
                  <a:pt x="2398" y="8860"/>
                  <a:pt x="2387" y="8860"/>
                  <a:pt x="2387" y="8869"/>
                </a:cubicBezTo>
                <a:cubicBezTo>
                  <a:pt x="2342" y="8925"/>
                  <a:pt x="2285" y="8973"/>
                  <a:pt x="2238" y="9030"/>
                </a:cubicBezTo>
                <a:lnTo>
                  <a:pt x="2229" y="9030"/>
                </a:lnTo>
                <a:cubicBezTo>
                  <a:pt x="2225" y="9028"/>
                  <a:pt x="2221" y="9027"/>
                  <a:pt x="2218" y="9027"/>
                </a:cubicBezTo>
                <a:cubicBezTo>
                  <a:pt x="2206" y="9027"/>
                  <a:pt x="2203" y="9041"/>
                  <a:pt x="2217" y="9050"/>
                </a:cubicBezTo>
                <a:cubicBezTo>
                  <a:pt x="1869" y="9399"/>
                  <a:pt x="1463" y="9709"/>
                  <a:pt x="1076" y="10012"/>
                </a:cubicBezTo>
                <a:cubicBezTo>
                  <a:pt x="1062" y="10027"/>
                  <a:pt x="1070" y="10054"/>
                  <a:pt x="1089" y="10054"/>
                </a:cubicBezTo>
                <a:cubicBezTo>
                  <a:pt x="1094" y="10054"/>
                  <a:pt x="1100" y="10052"/>
                  <a:pt x="1106" y="10048"/>
                </a:cubicBezTo>
                <a:cubicBezTo>
                  <a:pt x="1520" y="9756"/>
                  <a:pt x="1934" y="9435"/>
                  <a:pt x="2294" y="9068"/>
                </a:cubicBezTo>
                <a:cubicBezTo>
                  <a:pt x="2351" y="9059"/>
                  <a:pt x="2387" y="9002"/>
                  <a:pt x="2417" y="8937"/>
                </a:cubicBezTo>
                <a:cubicBezTo>
                  <a:pt x="2426" y="8925"/>
                  <a:pt x="2426" y="8925"/>
                  <a:pt x="2435" y="8916"/>
                </a:cubicBezTo>
                <a:cubicBezTo>
                  <a:pt x="2444" y="8916"/>
                  <a:pt x="2455" y="8907"/>
                  <a:pt x="2455" y="8889"/>
                </a:cubicBezTo>
                <a:cubicBezTo>
                  <a:pt x="2586" y="8746"/>
                  <a:pt x="2709" y="8586"/>
                  <a:pt x="2822" y="8416"/>
                </a:cubicBezTo>
                <a:cubicBezTo>
                  <a:pt x="3010" y="8124"/>
                  <a:pt x="3152" y="7814"/>
                  <a:pt x="3257" y="7483"/>
                </a:cubicBezTo>
                <a:cubicBezTo>
                  <a:pt x="3261" y="7483"/>
                  <a:pt x="3266" y="7485"/>
                  <a:pt x="3270" y="7485"/>
                </a:cubicBezTo>
                <a:cubicBezTo>
                  <a:pt x="3275" y="7485"/>
                  <a:pt x="3279" y="7483"/>
                  <a:pt x="3284" y="7474"/>
                </a:cubicBezTo>
                <a:cubicBezTo>
                  <a:pt x="3304" y="7465"/>
                  <a:pt x="3322" y="7445"/>
                  <a:pt x="3331" y="7436"/>
                </a:cubicBezTo>
                <a:cubicBezTo>
                  <a:pt x="3340" y="7436"/>
                  <a:pt x="3340" y="7436"/>
                  <a:pt x="3340" y="7426"/>
                </a:cubicBezTo>
                <a:lnTo>
                  <a:pt x="3349" y="7426"/>
                </a:lnTo>
                <a:cubicBezTo>
                  <a:pt x="3531" y="7266"/>
                  <a:pt x="3757" y="7162"/>
                  <a:pt x="3954" y="7021"/>
                </a:cubicBezTo>
                <a:cubicBezTo>
                  <a:pt x="4115" y="6908"/>
                  <a:pt x="4246" y="6756"/>
                  <a:pt x="4350" y="6586"/>
                </a:cubicBezTo>
                <a:cubicBezTo>
                  <a:pt x="4606" y="6172"/>
                  <a:pt x="4708" y="5672"/>
                  <a:pt x="4991" y="5257"/>
                </a:cubicBezTo>
                <a:cubicBezTo>
                  <a:pt x="5001" y="5240"/>
                  <a:pt x="4994" y="5217"/>
                  <a:pt x="4974" y="5217"/>
                </a:cubicBezTo>
                <a:cubicBezTo>
                  <a:pt x="4971" y="5217"/>
                  <a:pt x="4967" y="5218"/>
                  <a:pt x="4964" y="5219"/>
                </a:cubicBezTo>
                <a:cubicBezTo>
                  <a:pt x="4558" y="5380"/>
                  <a:pt x="4142" y="5568"/>
                  <a:pt x="3927" y="5964"/>
                </a:cubicBezTo>
                <a:cubicBezTo>
                  <a:pt x="3841" y="6134"/>
                  <a:pt x="3757" y="6303"/>
                  <a:pt x="3680" y="6482"/>
                </a:cubicBezTo>
                <a:lnTo>
                  <a:pt x="3680" y="6491"/>
                </a:lnTo>
                <a:cubicBezTo>
                  <a:pt x="3558" y="6765"/>
                  <a:pt x="3454" y="7048"/>
                  <a:pt x="3349" y="7331"/>
                </a:cubicBezTo>
                <a:cubicBezTo>
                  <a:pt x="3331" y="7352"/>
                  <a:pt x="3313" y="7370"/>
                  <a:pt x="3293" y="7397"/>
                </a:cubicBezTo>
                <a:cubicBezTo>
                  <a:pt x="3284" y="7408"/>
                  <a:pt x="3275" y="7417"/>
                  <a:pt x="3266" y="7426"/>
                </a:cubicBezTo>
                <a:cubicBezTo>
                  <a:pt x="3340" y="7162"/>
                  <a:pt x="3397" y="6899"/>
                  <a:pt x="3426" y="6634"/>
                </a:cubicBezTo>
                <a:cubicBezTo>
                  <a:pt x="3435" y="6473"/>
                  <a:pt x="3454" y="6322"/>
                  <a:pt x="3454" y="6172"/>
                </a:cubicBezTo>
                <a:cubicBezTo>
                  <a:pt x="3463" y="6172"/>
                  <a:pt x="3483" y="6163"/>
                  <a:pt x="3483" y="6152"/>
                </a:cubicBezTo>
                <a:cubicBezTo>
                  <a:pt x="3936" y="5303"/>
                  <a:pt x="4266" y="4322"/>
                  <a:pt x="4341" y="3351"/>
                </a:cubicBezTo>
                <a:cubicBezTo>
                  <a:pt x="4350" y="3342"/>
                  <a:pt x="4350" y="3333"/>
                  <a:pt x="4341" y="3333"/>
                </a:cubicBezTo>
                <a:cubicBezTo>
                  <a:pt x="4350" y="3276"/>
                  <a:pt x="4350" y="3220"/>
                  <a:pt x="4350" y="3163"/>
                </a:cubicBezTo>
                <a:cubicBezTo>
                  <a:pt x="4368" y="2916"/>
                  <a:pt x="4341" y="2681"/>
                  <a:pt x="4303" y="2454"/>
                </a:cubicBezTo>
                <a:cubicBezTo>
                  <a:pt x="4303" y="2436"/>
                  <a:pt x="4312" y="2416"/>
                  <a:pt x="4312" y="2389"/>
                </a:cubicBezTo>
                <a:cubicBezTo>
                  <a:pt x="4312" y="2384"/>
                  <a:pt x="4307" y="2382"/>
                  <a:pt x="4303" y="2382"/>
                </a:cubicBezTo>
                <a:cubicBezTo>
                  <a:pt x="4298" y="2382"/>
                  <a:pt x="4294" y="2384"/>
                  <a:pt x="4294" y="2389"/>
                </a:cubicBezTo>
                <a:lnTo>
                  <a:pt x="4294" y="2416"/>
                </a:lnTo>
                <a:cubicBezTo>
                  <a:pt x="4246" y="2189"/>
                  <a:pt x="4189" y="1963"/>
                  <a:pt x="4124" y="1727"/>
                </a:cubicBezTo>
                <a:cubicBezTo>
                  <a:pt x="4115" y="1691"/>
                  <a:pt x="4106" y="1644"/>
                  <a:pt x="4097" y="1596"/>
                </a:cubicBezTo>
                <a:cubicBezTo>
                  <a:pt x="4106" y="1587"/>
                  <a:pt x="4097" y="1578"/>
                  <a:pt x="4085" y="1578"/>
                </a:cubicBezTo>
                <a:lnTo>
                  <a:pt x="4085" y="1587"/>
                </a:lnTo>
                <a:cubicBezTo>
                  <a:pt x="3972" y="1078"/>
                  <a:pt x="3963" y="577"/>
                  <a:pt x="4029" y="59"/>
                </a:cubicBezTo>
                <a:cubicBezTo>
                  <a:pt x="4029" y="46"/>
                  <a:pt x="4019" y="38"/>
                  <a:pt x="4009" y="38"/>
                </a:cubicBezTo>
                <a:cubicBezTo>
                  <a:pt x="4002" y="38"/>
                  <a:pt x="3996" y="42"/>
                  <a:pt x="3992" y="50"/>
                </a:cubicBezTo>
                <a:cubicBezTo>
                  <a:pt x="3927" y="351"/>
                  <a:pt x="3906" y="672"/>
                  <a:pt x="3936" y="983"/>
                </a:cubicBezTo>
                <a:cubicBezTo>
                  <a:pt x="3841" y="1048"/>
                  <a:pt x="3746" y="1125"/>
                  <a:pt x="3653" y="1200"/>
                </a:cubicBezTo>
                <a:cubicBezTo>
                  <a:pt x="3728" y="851"/>
                  <a:pt x="3814" y="503"/>
                  <a:pt x="3897" y="163"/>
                </a:cubicBezTo>
                <a:cubicBezTo>
                  <a:pt x="3936" y="115"/>
                  <a:pt x="3963" y="77"/>
                  <a:pt x="4001" y="29"/>
                </a:cubicBezTo>
                <a:cubicBezTo>
                  <a:pt x="4009" y="22"/>
                  <a:pt x="3997" y="0"/>
                  <a:pt x="39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60" name="Google Shape;760;p24"/>
          <p:cNvGrpSpPr/>
          <p:nvPr/>
        </p:nvGrpSpPr>
        <p:grpSpPr>
          <a:xfrm flipH="1">
            <a:off x="-636208" y="-547204"/>
            <a:ext cx="10358773" cy="6098352"/>
            <a:chOff x="-601908" y="-547204"/>
            <a:chExt cx="10358773" cy="6098352"/>
          </a:xfrm>
        </p:grpSpPr>
        <p:sp>
          <p:nvSpPr>
            <p:cNvPr id="761" name="Google Shape;761;p24"/>
            <p:cNvSpPr/>
            <p:nvPr/>
          </p:nvSpPr>
          <p:spPr>
            <a:xfrm rot="10800000">
              <a:off x="7358141" y="3695653"/>
              <a:ext cx="2398724" cy="1855495"/>
            </a:xfrm>
            <a:custGeom>
              <a:avLst/>
              <a:gdLst/>
              <a:ahLst/>
              <a:cxnLst/>
              <a:rect l="l" t="t" r="r" b="b"/>
              <a:pathLst>
                <a:path w="20162" h="15596" extrusionOk="0">
                  <a:moveTo>
                    <a:pt x="5175" y="1"/>
                  </a:moveTo>
                  <a:cubicBezTo>
                    <a:pt x="3692" y="1"/>
                    <a:pt x="2200" y="680"/>
                    <a:pt x="1293" y="1858"/>
                  </a:cubicBezTo>
                  <a:cubicBezTo>
                    <a:pt x="540" y="2838"/>
                    <a:pt x="191" y="4075"/>
                    <a:pt x="96" y="5311"/>
                  </a:cubicBezTo>
                  <a:cubicBezTo>
                    <a:pt x="1" y="6536"/>
                    <a:pt x="143" y="7772"/>
                    <a:pt x="284" y="8990"/>
                  </a:cubicBezTo>
                  <a:cubicBezTo>
                    <a:pt x="435" y="10235"/>
                    <a:pt x="576" y="11481"/>
                    <a:pt x="718" y="12717"/>
                  </a:cubicBezTo>
                  <a:cubicBezTo>
                    <a:pt x="766" y="13131"/>
                    <a:pt x="823" y="13555"/>
                    <a:pt x="1040" y="13906"/>
                  </a:cubicBezTo>
                  <a:cubicBezTo>
                    <a:pt x="1198" y="14159"/>
                    <a:pt x="1436" y="14359"/>
                    <a:pt x="1681" y="14537"/>
                  </a:cubicBezTo>
                  <a:cubicBezTo>
                    <a:pt x="2473" y="15113"/>
                    <a:pt x="3397" y="15518"/>
                    <a:pt x="4368" y="15583"/>
                  </a:cubicBezTo>
                  <a:cubicBezTo>
                    <a:pt x="4469" y="15591"/>
                    <a:pt x="4570" y="15595"/>
                    <a:pt x="4672" y="15595"/>
                  </a:cubicBezTo>
                  <a:cubicBezTo>
                    <a:pt x="5547" y="15595"/>
                    <a:pt x="6423" y="15297"/>
                    <a:pt x="7058" y="14698"/>
                  </a:cubicBezTo>
                  <a:cubicBezTo>
                    <a:pt x="7964" y="13838"/>
                    <a:pt x="8256" y="12536"/>
                    <a:pt x="8426" y="11302"/>
                  </a:cubicBezTo>
                  <a:cubicBezTo>
                    <a:pt x="8586" y="10075"/>
                    <a:pt x="8691" y="8773"/>
                    <a:pt x="9349" y="7724"/>
                  </a:cubicBezTo>
                  <a:cubicBezTo>
                    <a:pt x="10153" y="6422"/>
                    <a:pt x="11700" y="5716"/>
                    <a:pt x="13228" y="5621"/>
                  </a:cubicBezTo>
                  <a:cubicBezTo>
                    <a:pt x="13370" y="5613"/>
                    <a:pt x="13513" y="5610"/>
                    <a:pt x="13655" y="5610"/>
                  </a:cubicBezTo>
                  <a:cubicBezTo>
                    <a:pt x="14206" y="5610"/>
                    <a:pt x="14757" y="5655"/>
                    <a:pt x="15304" y="5655"/>
                  </a:cubicBezTo>
                  <a:cubicBezTo>
                    <a:pt x="15677" y="5655"/>
                    <a:pt x="16049" y="5634"/>
                    <a:pt x="16416" y="5564"/>
                  </a:cubicBezTo>
                  <a:cubicBezTo>
                    <a:pt x="17643" y="5329"/>
                    <a:pt x="18793" y="4423"/>
                    <a:pt x="19633" y="3527"/>
                  </a:cubicBezTo>
                  <a:cubicBezTo>
                    <a:pt x="20048" y="3083"/>
                    <a:pt x="20161" y="2621"/>
                    <a:pt x="19878" y="2055"/>
                  </a:cubicBezTo>
                  <a:cubicBezTo>
                    <a:pt x="19594" y="1493"/>
                    <a:pt x="19089" y="1358"/>
                    <a:pt x="18529" y="1358"/>
                  </a:cubicBezTo>
                  <a:cubicBezTo>
                    <a:pt x="18403" y="1358"/>
                    <a:pt x="18274" y="1365"/>
                    <a:pt x="18144" y="1376"/>
                  </a:cubicBezTo>
                  <a:cubicBezTo>
                    <a:pt x="16520" y="1518"/>
                    <a:pt x="14917" y="1792"/>
                    <a:pt x="13294" y="1849"/>
                  </a:cubicBezTo>
                  <a:cubicBezTo>
                    <a:pt x="13069" y="1858"/>
                    <a:pt x="12843" y="1863"/>
                    <a:pt x="12617" y="1863"/>
                  </a:cubicBezTo>
                  <a:cubicBezTo>
                    <a:pt x="11213" y="1863"/>
                    <a:pt x="9804" y="1673"/>
                    <a:pt x="8521" y="1113"/>
                  </a:cubicBezTo>
                  <a:cubicBezTo>
                    <a:pt x="7916" y="839"/>
                    <a:pt x="7341" y="490"/>
                    <a:pt x="6718" y="264"/>
                  </a:cubicBezTo>
                  <a:cubicBezTo>
                    <a:pt x="6223" y="86"/>
                    <a:pt x="5699" y="1"/>
                    <a:pt x="51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24"/>
            <p:cNvSpPr/>
            <p:nvPr/>
          </p:nvSpPr>
          <p:spPr>
            <a:xfrm rot="10800000">
              <a:off x="8474556" y="4081102"/>
              <a:ext cx="1235767" cy="1201146"/>
            </a:xfrm>
            <a:custGeom>
              <a:avLst/>
              <a:gdLst/>
              <a:ahLst/>
              <a:cxnLst/>
              <a:rect l="l" t="t" r="r" b="b"/>
              <a:pathLst>
                <a:path w="10387" h="10096" extrusionOk="0">
                  <a:moveTo>
                    <a:pt x="3597" y="0"/>
                  </a:moveTo>
                  <a:cubicBezTo>
                    <a:pt x="3555" y="0"/>
                    <a:pt x="3513" y="1"/>
                    <a:pt x="3472" y="4"/>
                  </a:cubicBezTo>
                  <a:cubicBezTo>
                    <a:pt x="3019" y="42"/>
                    <a:pt x="2595" y="239"/>
                    <a:pt x="2179" y="438"/>
                  </a:cubicBezTo>
                  <a:cubicBezTo>
                    <a:pt x="1690" y="692"/>
                    <a:pt x="1180" y="966"/>
                    <a:pt x="832" y="1392"/>
                  </a:cubicBezTo>
                  <a:cubicBezTo>
                    <a:pt x="481" y="1815"/>
                    <a:pt x="302" y="2354"/>
                    <a:pt x="209" y="2891"/>
                  </a:cubicBezTo>
                  <a:cubicBezTo>
                    <a:pt x="1" y="3966"/>
                    <a:pt x="75" y="5098"/>
                    <a:pt x="424" y="6135"/>
                  </a:cubicBezTo>
                  <a:cubicBezTo>
                    <a:pt x="567" y="6588"/>
                    <a:pt x="775" y="7023"/>
                    <a:pt x="1058" y="7401"/>
                  </a:cubicBezTo>
                  <a:cubicBezTo>
                    <a:pt x="1434" y="7910"/>
                    <a:pt x="1952" y="8307"/>
                    <a:pt x="2491" y="8626"/>
                  </a:cubicBezTo>
                  <a:cubicBezTo>
                    <a:pt x="3019" y="8947"/>
                    <a:pt x="3576" y="9203"/>
                    <a:pt x="4160" y="9409"/>
                  </a:cubicBezTo>
                  <a:cubicBezTo>
                    <a:pt x="5444" y="9853"/>
                    <a:pt x="6793" y="9966"/>
                    <a:pt x="8143" y="10088"/>
                  </a:cubicBezTo>
                  <a:cubicBezTo>
                    <a:pt x="8203" y="10093"/>
                    <a:pt x="8263" y="10096"/>
                    <a:pt x="8321" y="10096"/>
                  </a:cubicBezTo>
                  <a:cubicBezTo>
                    <a:pt x="9251" y="10096"/>
                    <a:pt x="9814" y="9456"/>
                    <a:pt x="10151" y="8533"/>
                  </a:cubicBezTo>
                  <a:cubicBezTo>
                    <a:pt x="10387" y="7872"/>
                    <a:pt x="10368" y="7145"/>
                    <a:pt x="10246" y="6448"/>
                  </a:cubicBezTo>
                  <a:cubicBezTo>
                    <a:pt x="9755" y="3466"/>
                    <a:pt x="7377" y="882"/>
                    <a:pt x="4454" y="126"/>
                  </a:cubicBezTo>
                  <a:cubicBezTo>
                    <a:pt x="4173" y="53"/>
                    <a:pt x="3886" y="0"/>
                    <a:pt x="35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24"/>
            <p:cNvSpPr/>
            <p:nvPr/>
          </p:nvSpPr>
          <p:spPr>
            <a:xfrm>
              <a:off x="75945" y="844090"/>
              <a:ext cx="532164" cy="402603"/>
            </a:xfrm>
            <a:custGeom>
              <a:avLst/>
              <a:gdLst/>
              <a:ahLst/>
              <a:cxnLst/>
              <a:rect l="l" t="t" r="r" b="b"/>
              <a:pathLst>
                <a:path w="4473" h="3384" extrusionOk="0">
                  <a:moveTo>
                    <a:pt x="1867" y="0"/>
                  </a:moveTo>
                  <a:cubicBezTo>
                    <a:pt x="1808" y="0"/>
                    <a:pt x="1748" y="4"/>
                    <a:pt x="1690" y="11"/>
                  </a:cubicBezTo>
                  <a:cubicBezTo>
                    <a:pt x="634" y="144"/>
                    <a:pt x="0" y="1559"/>
                    <a:pt x="265" y="2513"/>
                  </a:cubicBezTo>
                  <a:cubicBezTo>
                    <a:pt x="313" y="2700"/>
                    <a:pt x="408" y="2897"/>
                    <a:pt x="548" y="3031"/>
                  </a:cubicBezTo>
                  <a:cubicBezTo>
                    <a:pt x="804" y="3267"/>
                    <a:pt x="1171" y="3294"/>
                    <a:pt x="1520" y="3314"/>
                  </a:cubicBezTo>
                  <a:cubicBezTo>
                    <a:pt x="1794" y="3332"/>
                    <a:pt x="2068" y="3350"/>
                    <a:pt x="2351" y="3362"/>
                  </a:cubicBezTo>
                  <a:cubicBezTo>
                    <a:pt x="2523" y="3372"/>
                    <a:pt x="2698" y="3383"/>
                    <a:pt x="2872" y="3383"/>
                  </a:cubicBezTo>
                  <a:cubicBezTo>
                    <a:pt x="3147" y="3383"/>
                    <a:pt x="3421" y="3356"/>
                    <a:pt x="3680" y="3257"/>
                  </a:cubicBezTo>
                  <a:cubicBezTo>
                    <a:pt x="4105" y="3106"/>
                    <a:pt x="4472" y="2728"/>
                    <a:pt x="4472" y="2275"/>
                  </a:cubicBezTo>
                  <a:cubicBezTo>
                    <a:pt x="4472" y="2087"/>
                    <a:pt x="4407" y="1899"/>
                    <a:pt x="4323" y="1720"/>
                  </a:cubicBezTo>
                  <a:cubicBezTo>
                    <a:pt x="3930" y="920"/>
                    <a:pt x="2851" y="0"/>
                    <a:pt x="186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24"/>
            <p:cNvSpPr/>
            <p:nvPr/>
          </p:nvSpPr>
          <p:spPr>
            <a:xfrm>
              <a:off x="422155" y="-547204"/>
              <a:ext cx="895863" cy="957491"/>
            </a:xfrm>
            <a:custGeom>
              <a:avLst/>
              <a:gdLst/>
              <a:ahLst/>
              <a:cxnLst/>
              <a:rect l="l" t="t" r="r" b="b"/>
              <a:pathLst>
                <a:path w="7530" h="8048" extrusionOk="0">
                  <a:moveTo>
                    <a:pt x="3322" y="1"/>
                  </a:moveTo>
                  <a:cubicBezTo>
                    <a:pt x="3087" y="1"/>
                    <a:pt x="2842" y="19"/>
                    <a:pt x="2604" y="48"/>
                  </a:cubicBezTo>
                  <a:cubicBezTo>
                    <a:pt x="1210" y="218"/>
                    <a:pt x="426" y="1916"/>
                    <a:pt x="218" y="3153"/>
                  </a:cubicBezTo>
                  <a:cubicBezTo>
                    <a:pt x="1" y="4473"/>
                    <a:pt x="417" y="5906"/>
                    <a:pt x="1359" y="6868"/>
                  </a:cubicBezTo>
                  <a:cubicBezTo>
                    <a:pt x="2095" y="7615"/>
                    <a:pt x="3134" y="8048"/>
                    <a:pt x="4180" y="8048"/>
                  </a:cubicBezTo>
                  <a:cubicBezTo>
                    <a:pt x="4472" y="8048"/>
                    <a:pt x="4776" y="8012"/>
                    <a:pt x="5068" y="7935"/>
                  </a:cubicBezTo>
                  <a:cubicBezTo>
                    <a:pt x="5473" y="7830"/>
                    <a:pt x="5860" y="7661"/>
                    <a:pt x="6182" y="7389"/>
                  </a:cubicBezTo>
                  <a:cubicBezTo>
                    <a:pt x="6709" y="6945"/>
                    <a:pt x="7002" y="6284"/>
                    <a:pt x="7180" y="5614"/>
                  </a:cubicBezTo>
                  <a:cubicBezTo>
                    <a:pt x="7529" y="4312"/>
                    <a:pt x="7463" y="2849"/>
                    <a:pt x="6757" y="1699"/>
                  </a:cubicBezTo>
                  <a:cubicBezTo>
                    <a:pt x="6257" y="888"/>
                    <a:pt x="5491" y="406"/>
                    <a:pt x="4642" y="171"/>
                  </a:cubicBezTo>
                  <a:cubicBezTo>
                    <a:pt x="4219" y="57"/>
                    <a:pt x="3775" y="1"/>
                    <a:pt x="332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24"/>
            <p:cNvSpPr/>
            <p:nvPr/>
          </p:nvSpPr>
          <p:spPr>
            <a:xfrm>
              <a:off x="-601908" y="-186871"/>
              <a:ext cx="1164146" cy="1204597"/>
            </a:xfrm>
            <a:custGeom>
              <a:avLst/>
              <a:gdLst/>
              <a:ahLst/>
              <a:cxnLst/>
              <a:rect l="l" t="t" r="r" b="b"/>
              <a:pathLst>
                <a:path w="9785" h="10125" extrusionOk="0">
                  <a:moveTo>
                    <a:pt x="4476" y="0"/>
                  </a:moveTo>
                  <a:cubicBezTo>
                    <a:pt x="4047" y="0"/>
                    <a:pt x="3618" y="125"/>
                    <a:pt x="3200" y="189"/>
                  </a:cubicBezTo>
                  <a:cubicBezTo>
                    <a:pt x="2670" y="264"/>
                    <a:pt x="2199" y="585"/>
                    <a:pt x="1850" y="999"/>
                  </a:cubicBezTo>
                  <a:cubicBezTo>
                    <a:pt x="1511" y="1407"/>
                    <a:pt x="1275" y="1896"/>
                    <a:pt x="1085" y="2396"/>
                  </a:cubicBezTo>
                  <a:cubicBezTo>
                    <a:pt x="605" y="3680"/>
                    <a:pt x="1" y="5396"/>
                    <a:pt x="700" y="6660"/>
                  </a:cubicBezTo>
                  <a:cubicBezTo>
                    <a:pt x="1398" y="7944"/>
                    <a:pt x="2586" y="8754"/>
                    <a:pt x="3879" y="9359"/>
                  </a:cubicBezTo>
                  <a:cubicBezTo>
                    <a:pt x="4755" y="9764"/>
                    <a:pt x="5691" y="10104"/>
                    <a:pt x="6653" y="10124"/>
                  </a:cubicBezTo>
                  <a:cubicBezTo>
                    <a:pt x="6664" y="10124"/>
                    <a:pt x="6676" y="10124"/>
                    <a:pt x="6688" y="10124"/>
                  </a:cubicBezTo>
                  <a:cubicBezTo>
                    <a:pt x="7648" y="10124"/>
                    <a:pt x="8641" y="9755"/>
                    <a:pt x="9209" y="8992"/>
                  </a:cubicBezTo>
                  <a:cubicBezTo>
                    <a:pt x="9614" y="8444"/>
                    <a:pt x="9784" y="7747"/>
                    <a:pt x="9746" y="7067"/>
                  </a:cubicBezTo>
                  <a:cubicBezTo>
                    <a:pt x="9709" y="6388"/>
                    <a:pt x="9492" y="5727"/>
                    <a:pt x="9209" y="5113"/>
                  </a:cubicBezTo>
                  <a:cubicBezTo>
                    <a:pt x="8851" y="4350"/>
                    <a:pt x="8378" y="3651"/>
                    <a:pt x="7812" y="3028"/>
                  </a:cubicBezTo>
                  <a:cubicBezTo>
                    <a:pt x="7407" y="2566"/>
                    <a:pt x="6945" y="2161"/>
                    <a:pt x="6587" y="1652"/>
                  </a:cubicBezTo>
                  <a:cubicBezTo>
                    <a:pt x="6218" y="1124"/>
                    <a:pt x="5917" y="454"/>
                    <a:pt x="5294" y="284"/>
                  </a:cubicBezTo>
                  <a:cubicBezTo>
                    <a:pt x="5048" y="207"/>
                    <a:pt x="4776" y="10"/>
                    <a:pt x="4520" y="1"/>
                  </a:cubicBezTo>
                  <a:cubicBezTo>
                    <a:pt x="4505" y="1"/>
                    <a:pt x="4491" y="0"/>
                    <a:pt x="447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5100" y="445025"/>
            <a:ext cx="77139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Epilogue"/>
              <a:buNone/>
              <a:defRPr sz="3000" b="1">
                <a:solidFill>
                  <a:schemeClr val="dk1"/>
                </a:solidFill>
                <a:latin typeface="Epilogue"/>
                <a:ea typeface="Epilogue"/>
                <a:cs typeface="Epilogue"/>
                <a:sym typeface="Epilogue"/>
              </a:defRPr>
            </a:lvl1pPr>
            <a:lvl2pPr lvl="1" algn="ctr" rtl="0">
              <a:spcBef>
                <a:spcPts val="0"/>
              </a:spcBef>
              <a:spcAft>
                <a:spcPts val="0"/>
              </a:spcAft>
              <a:buClr>
                <a:schemeClr val="dk1"/>
              </a:buClr>
              <a:buSzPts val="3000"/>
              <a:buFont typeface="Epilogue"/>
              <a:buNone/>
              <a:defRPr sz="3000" b="1">
                <a:solidFill>
                  <a:schemeClr val="dk1"/>
                </a:solidFill>
                <a:latin typeface="Epilogue"/>
                <a:ea typeface="Epilogue"/>
                <a:cs typeface="Epilogue"/>
                <a:sym typeface="Epilogue"/>
              </a:defRPr>
            </a:lvl2pPr>
            <a:lvl3pPr lvl="2" algn="ctr" rtl="0">
              <a:spcBef>
                <a:spcPts val="0"/>
              </a:spcBef>
              <a:spcAft>
                <a:spcPts val="0"/>
              </a:spcAft>
              <a:buClr>
                <a:schemeClr val="dk1"/>
              </a:buClr>
              <a:buSzPts val="3000"/>
              <a:buFont typeface="Epilogue"/>
              <a:buNone/>
              <a:defRPr sz="3000" b="1">
                <a:solidFill>
                  <a:schemeClr val="dk1"/>
                </a:solidFill>
                <a:latin typeface="Epilogue"/>
                <a:ea typeface="Epilogue"/>
                <a:cs typeface="Epilogue"/>
                <a:sym typeface="Epilogue"/>
              </a:defRPr>
            </a:lvl3pPr>
            <a:lvl4pPr lvl="3" algn="ctr" rtl="0">
              <a:spcBef>
                <a:spcPts val="0"/>
              </a:spcBef>
              <a:spcAft>
                <a:spcPts val="0"/>
              </a:spcAft>
              <a:buClr>
                <a:schemeClr val="dk1"/>
              </a:buClr>
              <a:buSzPts val="3000"/>
              <a:buFont typeface="Epilogue"/>
              <a:buNone/>
              <a:defRPr sz="3000" b="1">
                <a:solidFill>
                  <a:schemeClr val="dk1"/>
                </a:solidFill>
                <a:latin typeface="Epilogue"/>
                <a:ea typeface="Epilogue"/>
                <a:cs typeface="Epilogue"/>
                <a:sym typeface="Epilogue"/>
              </a:defRPr>
            </a:lvl4pPr>
            <a:lvl5pPr lvl="4" algn="ctr" rtl="0">
              <a:spcBef>
                <a:spcPts val="0"/>
              </a:spcBef>
              <a:spcAft>
                <a:spcPts val="0"/>
              </a:spcAft>
              <a:buClr>
                <a:schemeClr val="dk1"/>
              </a:buClr>
              <a:buSzPts val="3000"/>
              <a:buFont typeface="Epilogue"/>
              <a:buNone/>
              <a:defRPr sz="3000" b="1">
                <a:solidFill>
                  <a:schemeClr val="dk1"/>
                </a:solidFill>
                <a:latin typeface="Epilogue"/>
                <a:ea typeface="Epilogue"/>
                <a:cs typeface="Epilogue"/>
                <a:sym typeface="Epilogue"/>
              </a:defRPr>
            </a:lvl5pPr>
            <a:lvl6pPr lvl="5" algn="ctr" rtl="0">
              <a:spcBef>
                <a:spcPts val="0"/>
              </a:spcBef>
              <a:spcAft>
                <a:spcPts val="0"/>
              </a:spcAft>
              <a:buClr>
                <a:schemeClr val="dk1"/>
              </a:buClr>
              <a:buSzPts val="3000"/>
              <a:buFont typeface="Epilogue"/>
              <a:buNone/>
              <a:defRPr sz="3000" b="1">
                <a:solidFill>
                  <a:schemeClr val="dk1"/>
                </a:solidFill>
                <a:latin typeface="Epilogue"/>
                <a:ea typeface="Epilogue"/>
                <a:cs typeface="Epilogue"/>
                <a:sym typeface="Epilogue"/>
              </a:defRPr>
            </a:lvl6pPr>
            <a:lvl7pPr lvl="6" algn="ctr" rtl="0">
              <a:spcBef>
                <a:spcPts val="0"/>
              </a:spcBef>
              <a:spcAft>
                <a:spcPts val="0"/>
              </a:spcAft>
              <a:buClr>
                <a:schemeClr val="dk1"/>
              </a:buClr>
              <a:buSzPts val="3000"/>
              <a:buFont typeface="Epilogue"/>
              <a:buNone/>
              <a:defRPr sz="3000" b="1">
                <a:solidFill>
                  <a:schemeClr val="dk1"/>
                </a:solidFill>
                <a:latin typeface="Epilogue"/>
                <a:ea typeface="Epilogue"/>
                <a:cs typeface="Epilogue"/>
                <a:sym typeface="Epilogue"/>
              </a:defRPr>
            </a:lvl7pPr>
            <a:lvl8pPr lvl="7" algn="ctr" rtl="0">
              <a:spcBef>
                <a:spcPts val="0"/>
              </a:spcBef>
              <a:spcAft>
                <a:spcPts val="0"/>
              </a:spcAft>
              <a:buClr>
                <a:schemeClr val="dk1"/>
              </a:buClr>
              <a:buSzPts val="3000"/>
              <a:buFont typeface="Epilogue"/>
              <a:buNone/>
              <a:defRPr sz="3000" b="1">
                <a:solidFill>
                  <a:schemeClr val="dk1"/>
                </a:solidFill>
                <a:latin typeface="Epilogue"/>
                <a:ea typeface="Epilogue"/>
                <a:cs typeface="Epilogue"/>
                <a:sym typeface="Epilogue"/>
              </a:defRPr>
            </a:lvl8pPr>
            <a:lvl9pPr lvl="8" algn="ctr" rtl="0">
              <a:spcBef>
                <a:spcPts val="0"/>
              </a:spcBef>
              <a:spcAft>
                <a:spcPts val="0"/>
              </a:spcAft>
              <a:buClr>
                <a:schemeClr val="dk1"/>
              </a:buClr>
              <a:buSzPts val="3000"/>
              <a:buFont typeface="Epilogue"/>
              <a:buNone/>
              <a:defRPr sz="3000" b="1">
                <a:solidFill>
                  <a:schemeClr val="dk1"/>
                </a:solidFill>
                <a:latin typeface="Epilogue"/>
                <a:ea typeface="Epilogue"/>
                <a:cs typeface="Epilogue"/>
                <a:sym typeface="Epilogue"/>
              </a:defRPr>
            </a:lvl9pPr>
          </a:lstStyle>
          <a:p>
            <a:endParaRPr/>
          </a:p>
        </p:txBody>
      </p:sp>
      <p:sp>
        <p:nvSpPr>
          <p:cNvPr id="7" name="Google Shape;7;p1"/>
          <p:cNvSpPr txBox="1">
            <a:spLocks noGrp="1"/>
          </p:cNvSpPr>
          <p:nvPr>
            <p:ph type="body" idx="1"/>
          </p:nvPr>
        </p:nvSpPr>
        <p:spPr>
          <a:xfrm>
            <a:off x="715100" y="1152475"/>
            <a:ext cx="77139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Catamaran"/>
              <a:buChar char="●"/>
              <a:defRPr sz="1200">
                <a:solidFill>
                  <a:schemeClr val="dk1"/>
                </a:solidFill>
                <a:latin typeface="Catamaran"/>
                <a:ea typeface="Catamaran"/>
                <a:cs typeface="Catamaran"/>
                <a:sym typeface="Catamaran"/>
              </a:defRPr>
            </a:lvl1pPr>
            <a:lvl2pPr marL="914400" lvl="1" indent="-304800">
              <a:lnSpc>
                <a:spcPct val="100000"/>
              </a:lnSpc>
              <a:spcBef>
                <a:spcPts val="0"/>
              </a:spcBef>
              <a:spcAft>
                <a:spcPts val="0"/>
              </a:spcAft>
              <a:buClr>
                <a:schemeClr val="dk1"/>
              </a:buClr>
              <a:buSzPts val="1200"/>
              <a:buFont typeface="Catamaran"/>
              <a:buChar char="○"/>
              <a:defRPr sz="1200">
                <a:solidFill>
                  <a:schemeClr val="dk1"/>
                </a:solidFill>
                <a:latin typeface="Catamaran"/>
                <a:ea typeface="Catamaran"/>
                <a:cs typeface="Catamaran"/>
                <a:sym typeface="Catamaran"/>
              </a:defRPr>
            </a:lvl2pPr>
            <a:lvl3pPr marL="1371600" lvl="2" indent="-304800">
              <a:lnSpc>
                <a:spcPct val="100000"/>
              </a:lnSpc>
              <a:spcBef>
                <a:spcPts val="0"/>
              </a:spcBef>
              <a:spcAft>
                <a:spcPts val="0"/>
              </a:spcAft>
              <a:buClr>
                <a:schemeClr val="dk1"/>
              </a:buClr>
              <a:buSzPts val="1200"/>
              <a:buFont typeface="Catamaran"/>
              <a:buChar char="■"/>
              <a:defRPr sz="1200">
                <a:solidFill>
                  <a:schemeClr val="dk1"/>
                </a:solidFill>
                <a:latin typeface="Catamaran"/>
                <a:ea typeface="Catamaran"/>
                <a:cs typeface="Catamaran"/>
                <a:sym typeface="Catamaran"/>
              </a:defRPr>
            </a:lvl3pPr>
            <a:lvl4pPr marL="1828800" lvl="3" indent="-304800">
              <a:lnSpc>
                <a:spcPct val="100000"/>
              </a:lnSpc>
              <a:spcBef>
                <a:spcPts val="0"/>
              </a:spcBef>
              <a:spcAft>
                <a:spcPts val="0"/>
              </a:spcAft>
              <a:buClr>
                <a:schemeClr val="dk1"/>
              </a:buClr>
              <a:buSzPts val="1200"/>
              <a:buFont typeface="Catamaran"/>
              <a:buChar char="●"/>
              <a:defRPr sz="1200">
                <a:solidFill>
                  <a:schemeClr val="dk1"/>
                </a:solidFill>
                <a:latin typeface="Catamaran"/>
                <a:ea typeface="Catamaran"/>
                <a:cs typeface="Catamaran"/>
                <a:sym typeface="Catamaran"/>
              </a:defRPr>
            </a:lvl4pPr>
            <a:lvl5pPr marL="2286000" lvl="4" indent="-304800">
              <a:lnSpc>
                <a:spcPct val="100000"/>
              </a:lnSpc>
              <a:spcBef>
                <a:spcPts val="0"/>
              </a:spcBef>
              <a:spcAft>
                <a:spcPts val="0"/>
              </a:spcAft>
              <a:buClr>
                <a:schemeClr val="dk1"/>
              </a:buClr>
              <a:buSzPts val="1200"/>
              <a:buFont typeface="Catamaran"/>
              <a:buChar char="○"/>
              <a:defRPr sz="1200">
                <a:solidFill>
                  <a:schemeClr val="dk1"/>
                </a:solidFill>
                <a:latin typeface="Catamaran"/>
                <a:ea typeface="Catamaran"/>
                <a:cs typeface="Catamaran"/>
                <a:sym typeface="Catamaran"/>
              </a:defRPr>
            </a:lvl5pPr>
            <a:lvl6pPr marL="2743200" lvl="5" indent="-304800">
              <a:lnSpc>
                <a:spcPct val="100000"/>
              </a:lnSpc>
              <a:spcBef>
                <a:spcPts val="0"/>
              </a:spcBef>
              <a:spcAft>
                <a:spcPts val="0"/>
              </a:spcAft>
              <a:buClr>
                <a:schemeClr val="dk1"/>
              </a:buClr>
              <a:buSzPts val="1200"/>
              <a:buFont typeface="Catamaran"/>
              <a:buChar char="■"/>
              <a:defRPr sz="1200">
                <a:solidFill>
                  <a:schemeClr val="dk1"/>
                </a:solidFill>
                <a:latin typeface="Catamaran"/>
                <a:ea typeface="Catamaran"/>
                <a:cs typeface="Catamaran"/>
                <a:sym typeface="Catamaran"/>
              </a:defRPr>
            </a:lvl6pPr>
            <a:lvl7pPr marL="3200400" lvl="6" indent="-304800">
              <a:lnSpc>
                <a:spcPct val="100000"/>
              </a:lnSpc>
              <a:spcBef>
                <a:spcPts val="0"/>
              </a:spcBef>
              <a:spcAft>
                <a:spcPts val="0"/>
              </a:spcAft>
              <a:buClr>
                <a:schemeClr val="dk1"/>
              </a:buClr>
              <a:buSzPts val="1200"/>
              <a:buFont typeface="Catamaran"/>
              <a:buChar char="●"/>
              <a:defRPr sz="1200">
                <a:solidFill>
                  <a:schemeClr val="dk1"/>
                </a:solidFill>
                <a:latin typeface="Catamaran"/>
                <a:ea typeface="Catamaran"/>
                <a:cs typeface="Catamaran"/>
                <a:sym typeface="Catamaran"/>
              </a:defRPr>
            </a:lvl7pPr>
            <a:lvl8pPr marL="3657600" lvl="7" indent="-304800">
              <a:lnSpc>
                <a:spcPct val="100000"/>
              </a:lnSpc>
              <a:spcBef>
                <a:spcPts val="0"/>
              </a:spcBef>
              <a:spcAft>
                <a:spcPts val="0"/>
              </a:spcAft>
              <a:buClr>
                <a:schemeClr val="dk1"/>
              </a:buClr>
              <a:buSzPts val="1200"/>
              <a:buFont typeface="Catamaran"/>
              <a:buChar char="○"/>
              <a:defRPr sz="1200">
                <a:solidFill>
                  <a:schemeClr val="dk1"/>
                </a:solidFill>
                <a:latin typeface="Catamaran"/>
                <a:ea typeface="Catamaran"/>
                <a:cs typeface="Catamaran"/>
                <a:sym typeface="Catamaran"/>
              </a:defRPr>
            </a:lvl8pPr>
            <a:lvl9pPr marL="4114800" lvl="8" indent="-304800">
              <a:lnSpc>
                <a:spcPct val="100000"/>
              </a:lnSpc>
              <a:spcBef>
                <a:spcPts val="0"/>
              </a:spcBef>
              <a:spcAft>
                <a:spcPts val="0"/>
              </a:spcAft>
              <a:buClr>
                <a:schemeClr val="dk1"/>
              </a:buClr>
              <a:buSzPts val="1200"/>
              <a:buFont typeface="Catamaran"/>
              <a:buChar char="■"/>
              <a:defRPr sz="1200">
                <a:solidFill>
                  <a:schemeClr val="dk1"/>
                </a:solidFill>
                <a:latin typeface="Catamaran"/>
                <a:ea typeface="Catamaran"/>
                <a:cs typeface="Catamaran"/>
                <a:sym typeface="Catamaran"/>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3" r:id="rId4"/>
    <p:sldLayoutId id="2147483654" r:id="rId5"/>
    <p:sldLayoutId id="2147483655" r:id="rId6"/>
    <p:sldLayoutId id="2147483656" r:id="rId7"/>
    <p:sldLayoutId id="2147483658" r:id="rId8"/>
    <p:sldLayoutId id="2147483664" r:id="rId9"/>
    <p:sldLayoutId id="2147483665" r:id="rId10"/>
    <p:sldLayoutId id="2147483669" r:id="rId11"/>
    <p:sldLayoutId id="2147483670" r:id="rId12"/>
  </p:sldLayoutIdLst>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5"/>
        <p:cNvGrpSpPr/>
        <p:nvPr/>
      </p:nvGrpSpPr>
      <p:grpSpPr>
        <a:xfrm>
          <a:off x="0" y="0"/>
          <a:ext cx="0" cy="0"/>
          <a:chOff x="0" y="0"/>
          <a:chExt cx="0" cy="0"/>
        </a:xfrm>
      </p:grpSpPr>
      <p:sp>
        <p:nvSpPr>
          <p:cNvPr id="776" name="Google Shape;776;p28"/>
          <p:cNvSpPr txBox="1">
            <a:spLocks noGrp="1"/>
          </p:cNvSpPr>
          <p:nvPr>
            <p:ph type="ctrTitle"/>
          </p:nvPr>
        </p:nvSpPr>
        <p:spPr>
          <a:xfrm>
            <a:off x="1315366" y="2102277"/>
            <a:ext cx="7198800" cy="1610100"/>
          </a:xfrm>
          <a:prstGeom prst="rect">
            <a:avLst/>
          </a:prstGeom>
        </p:spPr>
        <p:txBody>
          <a:bodyPr spcFirstLastPara="1" wrap="square" lIns="91425" tIns="91425" rIns="91425" bIns="91425" anchor="b" anchorCtr="0">
            <a:noAutofit/>
          </a:bodyPr>
          <a:lstStyle/>
          <a:p>
            <a:r>
              <a:rPr lang="en-GB" sz="3200" u="sng" dirty="0">
                <a:latin typeface="Algerian" panose="04020705040A02060702" pitchFamily="82" charset="0"/>
              </a:rPr>
              <a:t>BMSW5007- BA (Hons) Developing Leadership and Management</a:t>
            </a:r>
            <a:br>
              <a:rPr lang="en-IN" sz="3200" dirty="0">
                <a:latin typeface="Algerian" panose="04020705040A02060702" pitchFamily="82" charset="0"/>
              </a:rPr>
            </a:br>
            <a:endParaRPr lang="en-IN" sz="3200" dirty="0">
              <a:latin typeface="Algerian" panose="04020705040A02060702" pitchFamily="82" charset="0"/>
            </a:endParaRPr>
          </a:p>
        </p:txBody>
      </p:sp>
      <p:sp>
        <p:nvSpPr>
          <p:cNvPr id="777" name="Google Shape;777;p28"/>
          <p:cNvSpPr txBox="1">
            <a:spLocks noGrp="1"/>
          </p:cNvSpPr>
          <p:nvPr>
            <p:ph type="subTitle" idx="1"/>
          </p:nvPr>
        </p:nvSpPr>
        <p:spPr>
          <a:xfrm>
            <a:off x="972350" y="3172050"/>
            <a:ext cx="7541816" cy="409500"/>
          </a:xfrm>
          <a:prstGeom prst="rect">
            <a:avLst/>
          </a:prstGeom>
        </p:spPr>
        <p:txBody>
          <a:bodyPr spcFirstLastPara="1" wrap="square" lIns="91425" tIns="91425" rIns="91425" bIns="91425" anchor="t" anchorCtr="0">
            <a:noAutofit/>
          </a:bodyPr>
          <a:lstStyle/>
          <a:p>
            <a:pPr marL="0" lvl="0" indent="0"/>
            <a:r>
              <a:rPr lang="en-GB" i="1" dirty="0"/>
              <a:t>(Presentation)</a:t>
            </a:r>
            <a:endParaRPr dirty="0"/>
          </a:p>
        </p:txBody>
      </p:sp>
      <p:sp>
        <p:nvSpPr>
          <p:cNvPr id="2" name="TextBox 1">
            <a:extLst>
              <a:ext uri="{FF2B5EF4-FFF2-40B4-BE49-F238E27FC236}">
                <a16:creationId xmlns:a16="http://schemas.microsoft.com/office/drawing/2014/main" id="{2E6A1711-A455-4FB5-137F-97882760B52B}"/>
              </a:ext>
            </a:extLst>
          </p:cNvPr>
          <p:cNvSpPr txBox="1"/>
          <p:nvPr/>
        </p:nvSpPr>
        <p:spPr>
          <a:xfrm>
            <a:off x="4267608" y="3581550"/>
            <a:ext cx="6535897" cy="523220"/>
          </a:xfrm>
          <a:prstGeom prst="rect">
            <a:avLst/>
          </a:prstGeom>
          <a:noFill/>
        </p:spPr>
        <p:txBody>
          <a:bodyPr wrap="square" rtlCol="0">
            <a:spAutoFit/>
          </a:bodyPr>
          <a:lstStyle/>
          <a:p>
            <a:pPr algn="l"/>
            <a:r>
              <a:rPr lang="en-GB" dirty="0"/>
              <a:t>Raif Ismail</a:t>
            </a:r>
          </a:p>
          <a:p>
            <a:pPr algn="l"/>
            <a:r>
              <a:rPr lang="en-GB" dirty="0"/>
              <a:t>2307864</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81"/>
        <p:cNvGrpSpPr/>
        <p:nvPr/>
      </p:nvGrpSpPr>
      <p:grpSpPr>
        <a:xfrm>
          <a:off x="0" y="0"/>
          <a:ext cx="0" cy="0"/>
          <a:chOff x="0" y="0"/>
          <a:chExt cx="0" cy="0"/>
        </a:xfrm>
      </p:grpSpPr>
      <p:sp>
        <p:nvSpPr>
          <p:cNvPr id="782" name="Google Shape;782;p29"/>
          <p:cNvSpPr txBox="1">
            <a:spLocks noGrp="1"/>
          </p:cNvSpPr>
          <p:nvPr>
            <p:ph type="title"/>
          </p:nvPr>
        </p:nvSpPr>
        <p:spPr>
          <a:xfrm>
            <a:off x="397882" y="860925"/>
            <a:ext cx="7704000" cy="572700"/>
          </a:xfrm>
          <a:prstGeom prst="rect">
            <a:avLst/>
          </a:prstGeom>
        </p:spPr>
        <p:txBody>
          <a:bodyPr spcFirstLastPara="1" wrap="square" lIns="91425" tIns="91425" rIns="91425" bIns="91425" anchor="t" anchorCtr="0">
            <a:noAutofit/>
          </a:bodyPr>
          <a:lstStyle/>
          <a:p>
            <a:r>
              <a:rPr lang="en-GB" dirty="0">
                <a:latin typeface="Algerian" panose="04020705040A02060702" pitchFamily="82" charset="0"/>
              </a:rPr>
              <a:t>Table of Contents</a:t>
            </a:r>
            <a:endParaRPr lang="en-IN" dirty="0">
              <a:latin typeface="Algerian" panose="04020705040A02060702" pitchFamily="82" charset="0"/>
            </a:endParaRPr>
          </a:p>
        </p:txBody>
      </p:sp>
      <p:sp>
        <p:nvSpPr>
          <p:cNvPr id="784" name="Google Shape;784;p29"/>
          <p:cNvSpPr txBox="1"/>
          <p:nvPr/>
        </p:nvSpPr>
        <p:spPr>
          <a:xfrm>
            <a:off x="720000" y="1063725"/>
            <a:ext cx="7704000" cy="369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200">
              <a:solidFill>
                <a:schemeClr val="dk1"/>
              </a:solidFill>
              <a:latin typeface="Catamaran"/>
              <a:ea typeface="Catamaran"/>
              <a:cs typeface="Catamaran"/>
              <a:sym typeface="Catamaran"/>
            </a:endParaRPr>
          </a:p>
        </p:txBody>
      </p:sp>
      <p:sp>
        <p:nvSpPr>
          <p:cNvPr id="3" name="Rectangle 1"/>
          <p:cNvSpPr>
            <a:spLocks noChangeArrowheads="1"/>
          </p:cNvSpPr>
          <p:nvPr/>
        </p:nvSpPr>
        <p:spPr bwMode="auto">
          <a:xfrm>
            <a:off x="2306781" y="1761340"/>
            <a:ext cx="6016337"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marL="457200" eaLnBrk="0" fontAlgn="base" hangingPunct="0">
              <a:spcBef>
                <a:spcPct val="0"/>
              </a:spcBef>
              <a:spcAft>
                <a:spcPct val="0"/>
              </a:spcAft>
              <a:tabLst>
                <a:tab pos="5724525" algn="r"/>
              </a:tabLst>
              <a:defRPr>
                <a:solidFill>
                  <a:schemeClr val="tx1"/>
                </a:solidFill>
                <a:latin typeface="Arial" panose="020B0604020202020204" pitchFamily="34" charset="0"/>
              </a:defRPr>
            </a:lvl2pPr>
            <a:lvl3pPr marL="914400" eaLnBrk="0" fontAlgn="base" hangingPunct="0">
              <a:spcBef>
                <a:spcPct val="0"/>
              </a:spcBef>
              <a:spcAft>
                <a:spcPct val="0"/>
              </a:spcAft>
              <a:tabLst>
                <a:tab pos="5724525" algn="r"/>
              </a:tabLst>
              <a:defRPr>
                <a:solidFill>
                  <a:schemeClr val="tx1"/>
                </a:solidFill>
                <a:latin typeface="Arial" panose="020B0604020202020204" pitchFamily="34" charset="0"/>
              </a:defRPr>
            </a:lvl3pPr>
            <a:lvl4pPr marL="1371600" eaLnBrk="0" fontAlgn="base" hangingPunct="0">
              <a:spcBef>
                <a:spcPct val="0"/>
              </a:spcBef>
              <a:spcAft>
                <a:spcPct val="0"/>
              </a:spcAft>
              <a:tabLst>
                <a:tab pos="5724525" algn="r"/>
              </a:tabLst>
              <a:defRPr>
                <a:solidFill>
                  <a:schemeClr val="tx1"/>
                </a:solidFill>
                <a:latin typeface="Arial" panose="020B0604020202020204" pitchFamily="34" charset="0"/>
              </a:defRPr>
            </a:lvl4pPr>
            <a:lvl5pPr marL="1828800" eaLnBrk="0" fontAlgn="base" hangingPunct="0">
              <a:spcBef>
                <a:spcPct val="0"/>
              </a:spcBef>
              <a:spcAft>
                <a:spcPct val="0"/>
              </a:spcAft>
              <a:tabLst>
                <a:tab pos="5724525" algn="r"/>
              </a:tabLst>
              <a:defRPr>
                <a:solidFill>
                  <a:schemeClr val="tx1"/>
                </a:solidFill>
                <a:latin typeface="Arial" panose="020B0604020202020204" pitchFamily="34" charset="0"/>
              </a:defRPr>
            </a:lvl5pPr>
            <a:lvl6pPr marL="2286000" eaLnBrk="0" fontAlgn="base" hangingPunct="0">
              <a:spcBef>
                <a:spcPct val="0"/>
              </a:spcBef>
              <a:spcAft>
                <a:spcPct val="0"/>
              </a:spcAft>
              <a:tabLst>
                <a:tab pos="5724525" algn="r"/>
              </a:tabLst>
              <a:defRPr>
                <a:solidFill>
                  <a:schemeClr val="tx1"/>
                </a:solidFill>
                <a:latin typeface="Arial" panose="020B0604020202020204" pitchFamily="34" charset="0"/>
              </a:defRPr>
            </a:lvl6pPr>
            <a:lvl7pPr marL="2743200" eaLnBrk="0" fontAlgn="base" hangingPunct="0">
              <a:spcBef>
                <a:spcPct val="0"/>
              </a:spcBef>
              <a:spcAft>
                <a:spcPct val="0"/>
              </a:spcAft>
              <a:tabLst>
                <a:tab pos="5724525" algn="r"/>
              </a:tabLst>
              <a:defRPr>
                <a:solidFill>
                  <a:schemeClr val="tx1"/>
                </a:solidFill>
                <a:latin typeface="Arial" panose="020B0604020202020204" pitchFamily="34" charset="0"/>
              </a:defRPr>
            </a:lvl7pPr>
            <a:lvl8pPr marL="3200400" eaLnBrk="0" fontAlgn="base" hangingPunct="0">
              <a:spcBef>
                <a:spcPct val="0"/>
              </a:spcBef>
              <a:spcAft>
                <a:spcPct val="0"/>
              </a:spcAft>
              <a:tabLst>
                <a:tab pos="5724525" algn="r"/>
              </a:tabLst>
              <a:defRPr>
                <a:solidFill>
                  <a:schemeClr val="tx1"/>
                </a:solidFill>
                <a:latin typeface="Arial" panose="020B0604020202020204" pitchFamily="34" charset="0"/>
              </a:defRPr>
            </a:lvl8pPr>
            <a:lvl9pPr marL="3657600"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4525" algn="r"/>
              </a:tabLst>
            </a:pPr>
            <a:r>
              <a:rPr kumimoji="0" lang="en-GB" altLang="en-US" sz="2000" b="0" i="0"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Introduction</a:t>
            </a:r>
            <a:endParaRPr kumimoji="0" lang="en-GB" altLang="en-US" sz="1100" b="0" i="0"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4525" algn="r"/>
              </a:tabLst>
            </a:pPr>
            <a:r>
              <a:rPr kumimoji="0" lang="en-GB" altLang="en-US" sz="2000" b="0" i="0"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Task 1: Customer Relationship Management</a:t>
            </a:r>
            <a:endParaRPr kumimoji="0" lang="en-GB" altLang="en-US" sz="1100" b="0" i="0"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4525" algn="r"/>
              </a:tabLst>
            </a:pPr>
            <a:r>
              <a:rPr kumimoji="0" lang="en-GB" altLang="en-US" sz="2000" b="0" i="0"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Task 2: ‘Digital and social’ media</a:t>
            </a:r>
            <a:endParaRPr kumimoji="0" lang="en-GB" altLang="en-US" sz="1100" b="0" i="0"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4525" algn="r"/>
              </a:tabLst>
            </a:pPr>
            <a:r>
              <a:rPr kumimoji="0" lang="en-GB" altLang="en-US" sz="2000" b="0" i="0"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Conclusion</a:t>
            </a:r>
            <a:endParaRPr kumimoji="0" lang="en-GB" altLang="en-US" sz="1100" b="0" i="0"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tab pos="5724525" algn="r"/>
              </a:tabLst>
            </a:pPr>
            <a:r>
              <a:rPr kumimoji="0" lang="en-GB" altLang="en-US" sz="2000" b="0" i="0"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References</a:t>
            </a:r>
            <a:endParaRPr kumimoji="0" lang="en-GB" altLang="en-US" sz="3200" b="0" i="0"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207073" y="3143928"/>
            <a:ext cx="3094972" cy="1451518"/>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08"/>
        <p:cNvGrpSpPr/>
        <p:nvPr/>
      </p:nvGrpSpPr>
      <p:grpSpPr>
        <a:xfrm>
          <a:off x="0" y="0"/>
          <a:ext cx="0" cy="0"/>
          <a:chOff x="0" y="0"/>
          <a:chExt cx="0" cy="0"/>
        </a:xfrm>
      </p:grpSpPr>
      <p:sp>
        <p:nvSpPr>
          <p:cNvPr id="809" name="Google Shape;809;p31"/>
          <p:cNvSpPr/>
          <p:nvPr/>
        </p:nvSpPr>
        <p:spPr>
          <a:xfrm rot="3715812">
            <a:off x="6730936" y="-334211"/>
            <a:ext cx="2022338" cy="1965681"/>
          </a:xfrm>
          <a:custGeom>
            <a:avLst/>
            <a:gdLst/>
            <a:ahLst/>
            <a:cxnLst/>
            <a:rect l="l" t="t" r="r" b="b"/>
            <a:pathLst>
              <a:path w="10387" h="10096" extrusionOk="0">
                <a:moveTo>
                  <a:pt x="3597" y="0"/>
                </a:moveTo>
                <a:cubicBezTo>
                  <a:pt x="3555" y="0"/>
                  <a:pt x="3513" y="1"/>
                  <a:pt x="3472" y="4"/>
                </a:cubicBezTo>
                <a:cubicBezTo>
                  <a:pt x="3019" y="42"/>
                  <a:pt x="2595" y="239"/>
                  <a:pt x="2179" y="438"/>
                </a:cubicBezTo>
                <a:cubicBezTo>
                  <a:pt x="1690" y="692"/>
                  <a:pt x="1180" y="966"/>
                  <a:pt x="832" y="1392"/>
                </a:cubicBezTo>
                <a:cubicBezTo>
                  <a:pt x="481" y="1815"/>
                  <a:pt x="302" y="2354"/>
                  <a:pt x="209" y="2891"/>
                </a:cubicBezTo>
                <a:cubicBezTo>
                  <a:pt x="1" y="3966"/>
                  <a:pt x="75" y="5098"/>
                  <a:pt x="424" y="6135"/>
                </a:cubicBezTo>
                <a:cubicBezTo>
                  <a:pt x="567" y="6588"/>
                  <a:pt x="775" y="7023"/>
                  <a:pt x="1058" y="7401"/>
                </a:cubicBezTo>
                <a:cubicBezTo>
                  <a:pt x="1434" y="7910"/>
                  <a:pt x="1952" y="8307"/>
                  <a:pt x="2491" y="8626"/>
                </a:cubicBezTo>
                <a:cubicBezTo>
                  <a:pt x="3019" y="8947"/>
                  <a:pt x="3576" y="9203"/>
                  <a:pt x="4160" y="9409"/>
                </a:cubicBezTo>
                <a:cubicBezTo>
                  <a:pt x="5444" y="9853"/>
                  <a:pt x="6793" y="9966"/>
                  <a:pt x="8143" y="10088"/>
                </a:cubicBezTo>
                <a:cubicBezTo>
                  <a:pt x="8203" y="10093"/>
                  <a:pt x="8263" y="10096"/>
                  <a:pt x="8321" y="10096"/>
                </a:cubicBezTo>
                <a:cubicBezTo>
                  <a:pt x="9251" y="10096"/>
                  <a:pt x="9814" y="9456"/>
                  <a:pt x="10151" y="8533"/>
                </a:cubicBezTo>
                <a:cubicBezTo>
                  <a:pt x="10387" y="7872"/>
                  <a:pt x="10368" y="7145"/>
                  <a:pt x="10246" y="6448"/>
                </a:cubicBezTo>
                <a:cubicBezTo>
                  <a:pt x="9755" y="3466"/>
                  <a:pt x="7377" y="882"/>
                  <a:pt x="4454" y="126"/>
                </a:cubicBezTo>
                <a:cubicBezTo>
                  <a:pt x="4173" y="53"/>
                  <a:pt x="3886" y="0"/>
                  <a:pt x="35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31"/>
          <p:cNvSpPr txBox="1">
            <a:spLocks noGrp="1"/>
          </p:cNvSpPr>
          <p:nvPr>
            <p:ph type="title"/>
          </p:nvPr>
        </p:nvSpPr>
        <p:spPr>
          <a:xfrm>
            <a:off x="721000" y="648629"/>
            <a:ext cx="3852000" cy="572700"/>
          </a:xfrm>
          <a:prstGeom prst="rect">
            <a:avLst/>
          </a:prstGeom>
        </p:spPr>
        <p:txBody>
          <a:bodyPr spcFirstLastPara="1" wrap="square" lIns="91425" tIns="91425" rIns="91425" bIns="91425" anchor="t" anchorCtr="0">
            <a:noAutofit/>
          </a:bodyPr>
          <a:lstStyle/>
          <a:p>
            <a:r>
              <a:rPr lang="en-IN" dirty="0">
                <a:latin typeface="Algerian" panose="04020705040A02060702" pitchFamily="82" charset="0"/>
              </a:rPr>
              <a:t>Introduction </a:t>
            </a:r>
          </a:p>
        </p:txBody>
      </p:sp>
      <p:sp>
        <p:nvSpPr>
          <p:cNvPr id="811" name="Google Shape;811;p31"/>
          <p:cNvSpPr txBox="1">
            <a:spLocks noGrp="1"/>
          </p:cNvSpPr>
          <p:nvPr>
            <p:ph type="body" idx="1"/>
          </p:nvPr>
        </p:nvSpPr>
        <p:spPr>
          <a:xfrm>
            <a:off x="1216595" y="1210884"/>
            <a:ext cx="4467231" cy="2871791"/>
          </a:xfrm>
          <a:prstGeom prst="rect">
            <a:avLst/>
          </a:prstGeom>
        </p:spPr>
        <p:txBody>
          <a:bodyPr spcFirstLastPara="1" wrap="square" lIns="91425" tIns="91425" rIns="91425" bIns="91425" numCol="2" anchor="t" anchorCtr="0">
            <a:noAutofit/>
          </a:bodyPr>
          <a:lstStyle/>
          <a:p>
            <a:pPr marL="152400" indent="0">
              <a:lnSpc>
                <a:spcPct val="150000"/>
              </a:lnSpc>
              <a:buNone/>
            </a:pPr>
            <a:r>
              <a:rPr lang="en-IN" sz="1600" dirty="0">
                <a:latin typeface="Times New Roman" panose="02020603050405020304" pitchFamily="18" charset="0"/>
                <a:cs typeface="Times New Roman" panose="02020603050405020304" pitchFamily="18" charset="0"/>
              </a:rPr>
              <a:t>Currently, this presentation shall discuss how Tesco defines and applies Digital and Social Media in </a:t>
            </a:r>
            <a:r>
              <a:rPr lang="en-IN" sz="1600" b="1" i="1" dirty="0">
                <a:latin typeface="Times New Roman" panose="02020603050405020304" pitchFamily="18" charset="0"/>
                <a:cs typeface="Times New Roman" panose="02020603050405020304" pitchFamily="18" charset="0"/>
              </a:rPr>
              <a:t>Customer Relationship Management</a:t>
            </a:r>
            <a:r>
              <a:rPr lang="en-IN" sz="1600" dirty="0">
                <a:latin typeface="Times New Roman" panose="02020603050405020304" pitchFamily="18" charset="0"/>
                <a:cs typeface="Times New Roman" panose="02020603050405020304" pitchFamily="18" charset="0"/>
              </a:rPr>
              <a:t> and how these tools offer value, enhance customer interaction and foster organizational customer retention and organizational success.</a:t>
            </a:r>
            <a:br>
              <a:rPr lang="en-GB" sz="1600" dirty="0">
                <a:latin typeface="Times New Roman" panose="02020603050405020304" pitchFamily="18" charset="0"/>
                <a:cs typeface="Times New Roman" panose="02020603050405020304" pitchFamily="18" charset="0"/>
              </a:rPr>
            </a:br>
            <a:r>
              <a:rPr lang="en-IN" sz="1600" b="1" dirty="0">
                <a:latin typeface="Times New Roman" panose="02020603050405020304" pitchFamily="18" charset="0"/>
                <a:cs typeface="Times New Roman" panose="02020603050405020304" pitchFamily="18" charset="0"/>
              </a:rPr>
              <a:t> </a:t>
            </a:r>
            <a:endParaRPr lang="en-IN" sz="16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862890" y="2003333"/>
            <a:ext cx="2572109" cy="2438740"/>
          </a:xfrm>
          <a:prstGeom prst="rect">
            <a:avLst/>
          </a:prstGeom>
        </p:spPr>
      </p:pic>
      <p:pic>
        <p:nvPicPr>
          <p:cNvPr id="5" name="Picture 4"/>
          <p:cNvPicPr>
            <a:picLocks noChangeAspect="1"/>
          </p:cNvPicPr>
          <p:nvPr/>
        </p:nvPicPr>
        <p:blipFill>
          <a:blip r:embed="rId4"/>
          <a:stretch>
            <a:fillRect/>
          </a:stretch>
        </p:blipFill>
        <p:spPr>
          <a:xfrm>
            <a:off x="5109178" y="601098"/>
            <a:ext cx="1486107" cy="65731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23"/>
        <p:cNvGrpSpPr/>
        <p:nvPr/>
      </p:nvGrpSpPr>
      <p:grpSpPr>
        <a:xfrm>
          <a:off x="0" y="0"/>
          <a:ext cx="0" cy="0"/>
          <a:chOff x="0" y="0"/>
          <a:chExt cx="0" cy="0"/>
        </a:xfrm>
      </p:grpSpPr>
      <p:sp>
        <p:nvSpPr>
          <p:cNvPr id="824" name="Google Shape;824;p3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r>
              <a:rPr lang="en-IN" dirty="0">
                <a:latin typeface="Algerian" panose="04020705040A02060702" pitchFamily="82" charset="0"/>
              </a:rPr>
              <a:t>Task 1: Customer Relationship Management</a:t>
            </a:r>
          </a:p>
        </p:txBody>
      </p:sp>
      <p:sp>
        <p:nvSpPr>
          <p:cNvPr id="825" name="Google Shape;825;p33"/>
          <p:cNvSpPr txBox="1">
            <a:spLocks noGrp="1"/>
          </p:cNvSpPr>
          <p:nvPr>
            <p:ph type="subTitle" idx="3"/>
          </p:nvPr>
        </p:nvSpPr>
        <p:spPr>
          <a:xfrm>
            <a:off x="633046" y="1947267"/>
            <a:ext cx="3149246" cy="1140300"/>
          </a:xfrm>
          <a:prstGeom prst="rect">
            <a:avLst/>
          </a:prstGeom>
        </p:spPr>
        <p:txBody>
          <a:bodyPr spcFirstLastPara="1" wrap="square" lIns="91425" tIns="91425" rIns="91425" bIns="91425" anchor="t" anchorCtr="0">
            <a:noAutofit/>
          </a:bodyPr>
          <a:lstStyle/>
          <a:p>
            <a:pPr algn="just">
              <a:lnSpc>
                <a:spcPct val="150000"/>
              </a:lnSpc>
            </a:pPr>
            <a:r>
              <a:rPr lang="en-IN" sz="1400" b="1" i="1" dirty="0">
                <a:latin typeface="Times New Roman" panose="02020603050405020304" pitchFamily="18" charset="0"/>
                <a:cs typeface="Times New Roman" panose="02020603050405020304" pitchFamily="18" charset="0"/>
              </a:rPr>
              <a:t>       Digital media</a:t>
            </a:r>
            <a:r>
              <a:rPr lang="en-IN" sz="1400" dirty="0">
                <a:latin typeface="Times New Roman" panose="02020603050405020304" pitchFamily="18" charset="0"/>
                <a:cs typeface="Times New Roman" panose="02020603050405020304" pitchFamily="18" charset="0"/>
              </a:rPr>
              <a:t> is a type of media that includes content created or consumed electronically or over any platform which distributes the media content. It includes extensive avenues such as websites, email, online advertisement, search engines, and mobile applications. </a:t>
            </a:r>
          </a:p>
        </p:txBody>
      </p:sp>
      <p:sp>
        <p:nvSpPr>
          <p:cNvPr id="828" name="Google Shape;828;p33"/>
          <p:cNvSpPr txBox="1">
            <a:spLocks noGrp="1"/>
          </p:cNvSpPr>
          <p:nvPr>
            <p:ph type="subTitle" idx="4"/>
          </p:nvPr>
        </p:nvSpPr>
        <p:spPr>
          <a:xfrm>
            <a:off x="3672250" y="1919568"/>
            <a:ext cx="2770793" cy="2577054"/>
          </a:xfrm>
          <a:prstGeom prst="rect">
            <a:avLst/>
          </a:prstGeom>
        </p:spPr>
        <p:txBody>
          <a:bodyPr spcFirstLastPara="1" wrap="square" lIns="91425" tIns="91425" rIns="91425" bIns="91425" anchor="t" anchorCtr="0">
            <a:noAutofit/>
          </a:bodyPr>
          <a:lstStyle/>
          <a:p>
            <a:pPr algn="just">
              <a:lnSpc>
                <a:spcPct val="150000"/>
              </a:lnSpc>
            </a:pPr>
            <a:r>
              <a:rPr lang="en-IN" sz="1400" dirty="0">
                <a:latin typeface="Times New Roman" panose="02020603050405020304" pitchFamily="18" charset="0"/>
                <a:cs typeface="Times New Roman" panose="02020603050405020304" pitchFamily="18" charset="0"/>
              </a:rPr>
              <a:t>      Digital media more broadly is the new technology used in </a:t>
            </a:r>
            <a:r>
              <a:rPr lang="en-GB" sz="1400" b="1" i="1" dirty="0">
                <a:latin typeface="Times New Roman" panose="02020603050405020304" pitchFamily="18" charset="0"/>
                <a:cs typeface="Times New Roman" panose="02020603050405020304" pitchFamily="18" charset="0"/>
              </a:rPr>
              <a:t>Customer Relationship Management (</a:t>
            </a:r>
            <a:r>
              <a:rPr lang="en-IN" sz="1400" b="1" i="1" dirty="0">
                <a:latin typeface="Times New Roman" panose="02020603050405020304" pitchFamily="18" charset="0"/>
                <a:cs typeface="Times New Roman" panose="02020603050405020304" pitchFamily="18" charset="0"/>
              </a:rPr>
              <a:t>CRM) </a:t>
            </a:r>
            <a:r>
              <a:rPr lang="en-IN" sz="1400" dirty="0">
                <a:latin typeface="Times New Roman" panose="02020603050405020304" pitchFamily="18" charset="0"/>
                <a:cs typeface="Times New Roman" panose="02020603050405020304" pitchFamily="18" charset="0"/>
              </a:rPr>
              <a:t>to involve, communicate or keep customers (</a:t>
            </a:r>
            <a:r>
              <a:rPr lang="en-GB" sz="1400" dirty="0" err="1">
                <a:latin typeface="Times New Roman" panose="02020603050405020304" pitchFamily="18" charset="0"/>
                <a:cs typeface="Times New Roman" panose="02020603050405020304" pitchFamily="18" charset="0"/>
              </a:rPr>
              <a:t>Angeloska</a:t>
            </a:r>
            <a:r>
              <a:rPr lang="en-GB" sz="1400" dirty="0">
                <a:latin typeface="Times New Roman" panose="02020603050405020304" pitchFamily="18" charset="0"/>
                <a:cs typeface="Times New Roman" panose="02020603050405020304" pitchFamily="18" charset="0"/>
              </a:rPr>
              <a:t> and </a:t>
            </a:r>
            <a:r>
              <a:rPr lang="en-GB" sz="1400" dirty="0" err="1">
                <a:latin typeface="Times New Roman" panose="02020603050405020304" pitchFamily="18" charset="0"/>
                <a:cs typeface="Times New Roman" panose="02020603050405020304" pitchFamily="18" charset="0"/>
              </a:rPr>
              <a:t>Angeleski</a:t>
            </a:r>
            <a:r>
              <a:rPr lang="en-GB" sz="1400" dirty="0">
                <a:latin typeface="Times New Roman" panose="02020603050405020304" pitchFamily="18" charset="0"/>
                <a:cs typeface="Times New Roman" panose="02020603050405020304" pitchFamily="18" charset="0"/>
              </a:rPr>
              <a:t>, 2020). </a:t>
            </a:r>
            <a:endParaRPr lang="en-IN" sz="1400" dirty="0">
              <a:latin typeface="Times New Roman" panose="02020603050405020304" pitchFamily="18" charset="0"/>
              <a:cs typeface="Times New Roman" panose="02020603050405020304" pitchFamily="18" charset="0"/>
            </a:endParaRPr>
          </a:p>
        </p:txBody>
      </p:sp>
      <p:grpSp>
        <p:nvGrpSpPr>
          <p:cNvPr id="829" name="Google Shape;829;p33"/>
          <p:cNvGrpSpPr/>
          <p:nvPr/>
        </p:nvGrpSpPr>
        <p:grpSpPr>
          <a:xfrm>
            <a:off x="865049" y="3920111"/>
            <a:ext cx="726537" cy="868562"/>
            <a:chOff x="5456068" y="3084097"/>
            <a:chExt cx="416473" cy="497886"/>
          </a:xfrm>
        </p:grpSpPr>
        <p:sp>
          <p:nvSpPr>
            <p:cNvPr id="830" name="Google Shape;830;p33"/>
            <p:cNvSpPr/>
            <p:nvPr/>
          </p:nvSpPr>
          <p:spPr>
            <a:xfrm>
              <a:off x="5456068" y="3236982"/>
              <a:ext cx="37025" cy="32245"/>
            </a:xfrm>
            <a:custGeom>
              <a:avLst/>
              <a:gdLst/>
              <a:ahLst/>
              <a:cxnLst/>
              <a:rect l="l" t="t" r="r" b="b"/>
              <a:pathLst>
                <a:path w="302" h="263" extrusionOk="0">
                  <a:moveTo>
                    <a:pt x="101" y="1"/>
                  </a:moveTo>
                  <a:cubicBezTo>
                    <a:pt x="80" y="1"/>
                    <a:pt x="61" y="6"/>
                    <a:pt x="48" y="20"/>
                  </a:cubicBezTo>
                  <a:cubicBezTo>
                    <a:pt x="0" y="76"/>
                    <a:pt x="66" y="237"/>
                    <a:pt x="113" y="255"/>
                  </a:cubicBezTo>
                  <a:cubicBezTo>
                    <a:pt x="122" y="260"/>
                    <a:pt x="131" y="263"/>
                    <a:pt x="141" y="263"/>
                  </a:cubicBezTo>
                  <a:cubicBezTo>
                    <a:pt x="163" y="263"/>
                    <a:pt x="188" y="250"/>
                    <a:pt x="208" y="237"/>
                  </a:cubicBezTo>
                  <a:cubicBezTo>
                    <a:pt x="256" y="198"/>
                    <a:pt x="301" y="142"/>
                    <a:pt x="274" y="94"/>
                  </a:cubicBezTo>
                  <a:cubicBezTo>
                    <a:pt x="260" y="58"/>
                    <a:pt x="169" y="1"/>
                    <a:pt x="1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33"/>
            <p:cNvSpPr/>
            <p:nvPr/>
          </p:nvSpPr>
          <p:spPr>
            <a:xfrm>
              <a:off x="5480466" y="3453251"/>
              <a:ext cx="37025" cy="32245"/>
            </a:xfrm>
            <a:custGeom>
              <a:avLst/>
              <a:gdLst/>
              <a:ahLst/>
              <a:cxnLst/>
              <a:rect l="l" t="t" r="r" b="b"/>
              <a:pathLst>
                <a:path w="302" h="263" extrusionOk="0">
                  <a:moveTo>
                    <a:pt x="99" y="0"/>
                  </a:moveTo>
                  <a:cubicBezTo>
                    <a:pt x="78" y="0"/>
                    <a:pt x="59" y="6"/>
                    <a:pt x="46" y="19"/>
                  </a:cubicBezTo>
                  <a:cubicBezTo>
                    <a:pt x="0" y="76"/>
                    <a:pt x="66" y="237"/>
                    <a:pt x="114" y="255"/>
                  </a:cubicBezTo>
                  <a:cubicBezTo>
                    <a:pt x="121" y="260"/>
                    <a:pt x="130" y="262"/>
                    <a:pt x="140" y="262"/>
                  </a:cubicBezTo>
                  <a:cubicBezTo>
                    <a:pt x="162" y="262"/>
                    <a:pt x="187" y="250"/>
                    <a:pt x="206" y="237"/>
                  </a:cubicBezTo>
                  <a:cubicBezTo>
                    <a:pt x="254" y="198"/>
                    <a:pt x="301" y="142"/>
                    <a:pt x="272" y="94"/>
                  </a:cubicBezTo>
                  <a:cubicBezTo>
                    <a:pt x="258" y="58"/>
                    <a:pt x="167" y="0"/>
                    <a:pt x="9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33"/>
            <p:cNvSpPr/>
            <p:nvPr/>
          </p:nvSpPr>
          <p:spPr>
            <a:xfrm>
              <a:off x="5579772" y="3182914"/>
              <a:ext cx="31263" cy="32736"/>
            </a:xfrm>
            <a:custGeom>
              <a:avLst/>
              <a:gdLst/>
              <a:ahLst/>
              <a:cxnLst/>
              <a:rect l="l" t="t" r="r" b="b"/>
              <a:pathLst>
                <a:path w="255" h="267" extrusionOk="0">
                  <a:moveTo>
                    <a:pt x="102" y="1"/>
                  </a:moveTo>
                  <a:cubicBezTo>
                    <a:pt x="92" y="1"/>
                    <a:pt x="84" y="3"/>
                    <a:pt x="76" y="8"/>
                  </a:cubicBezTo>
                  <a:cubicBezTo>
                    <a:pt x="10" y="35"/>
                    <a:pt x="1" y="205"/>
                    <a:pt x="39" y="243"/>
                  </a:cubicBezTo>
                  <a:cubicBezTo>
                    <a:pt x="51" y="260"/>
                    <a:pt x="71" y="267"/>
                    <a:pt x="93" y="267"/>
                  </a:cubicBezTo>
                  <a:cubicBezTo>
                    <a:pt x="105" y="267"/>
                    <a:pt x="119" y="265"/>
                    <a:pt x="132" y="261"/>
                  </a:cubicBezTo>
                  <a:cubicBezTo>
                    <a:pt x="189" y="252"/>
                    <a:pt x="254" y="214"/>
                    <a:pt x="254" y="169"/>
                  </a:cubicBezTo>
                  <a:cubicBezTo>
                    <a:pt x="247" y="109"/>
                    <a:pt x="166" y="1"/>
                    <a:pt x="1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33"/>
            <p:cNvSpPr/>
            <p:nvPr/>
          </p:nvSpPr>
          <p:spPr>
            <a:xfrm>
              <a:off x="5567022" y="3287861"/>
              <a:ext cx="35922" cy="30161"/>
            </a:xfrm>
            <a:custGeom>
              <a:avLst/>
              <a:gdLst/>
              <a:ahLst/>
              <a:cxnLst/>
              <a:rect l="l" t="t" r="r" b="b"/>
              <a:pathLst>
                <a:path w="293" h="246" extrusionOk="0">
                  <a:moveTo>
                    <a:pt x="140" y="0"/>
                  </a:moveTo>
                  <a:cubicBezTo>
                    <a:pt x="85" y="0"/>
                    <a:pt x="30" y="16"/>
                    <a:pt x="19" y="57"/>
                  </a:cubicBezTo>
                  <a:cubicBezTo>
                    <a:pt x="1" y="132"/>
                    <a:pt x="123" y="245"/>
                    <a:pt x="180" y="245"/>
                  </a:cubicBezTo>
                  <a:cubicBezTo>
                    <a:pt x="209" y="245"/>
                    <a:pt x="236" y="207"/>
                    <a:pt x="257" y="180"/>
                  </a:cubicBezTo>
                  <a:cubicBezTo>
                    <a:pt x="275" y="132"/>
                    <a:pt x="293" y="57"/>
                    <a:pt x="257" y="28"/>
                  </a:cubicBezTo>
                  <a:cubicBezTo>
                    <a:pt x="235" y="11"/>
                    <a:pt x="187" y="0"/>
                    <a:pt x="1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3"/>
            <p:cNvSpPr/>
            <p:nvPr/>
          </p:nvSpPr>
          <p:spPr>
            <a:xfrm>
              <a:off x="5662037" y="3271555"/>
              <a:ext cx="37025" cy="31755"/>
            </a:xfrm>
            <a:custGeom>
              <a:avLst/>
              <a:gdLst/>
              <a:ahLst/>
              <a:cxnLst/>
              <a:rect l="l" t="t" r="r" b="b"/>
              <a:pathLst>
                <a:path w="302" h="259" extrusionOk="0">
                  <a:moveTo>
                    <a:pt x="104" y="0"/>
                  </a:moveTo>
                  <a:cubicBezTo>
                    <a:pt x="82" y="0"/>
                    <a:pt x="62" y="6"/>
                    <a:pt x="48" y="21"/>
                  </a:cubicBezTo>
                  <a:cubicBezTo>
                    <a:pt x="0" y="77"/>
                    <a:pt x="66" y="238"/>
                    <a:pt x="113" y="256"/>
                  </a:cubicBezTo>
                  <a:cubicBezTo>
                    <a:pt x="118" y="258"/>
                    <a:pt x="124" y="259"/>
                    <a:pt x="129" y="259"/>
                  </a:cubicBezTo>
                  <a:cubicBezTo>
                    <a:pt x="154" y="259"/>
                    <a:pt x="184" y="243"/>
                    <a:pt x="206" y="227"/>
                  </a:cubicBezTo>
                  <a:cubicBezTo>
                    <a:pt x="254" y="200"/>
                    <a:pt x="301" y="143"/>
                    <a:pt x="274" y="95"/>
                  </a:cubicBezTo>
                  <a:cubicBezTo>
                    <a:pt x="259" y="53"/>
                    <a:pt x="171" y="0"/>
                    <a:pt x="1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33"/>
            <p:cNvSpPr/>
            <p:nvPr/>
          </p:nvSpPr>
          <p:spPr>
            <a:xfrm>
              <a:off x="5541521" y="3084097"/>
              <a:ext cx="33715" cy="33226"/>
            </a:xfrm>
            <a:custGeom>
              <a:avLst/>
              <a:gdLst/>
              <a:ahLst/>
              <a:cxnLst/>
              <a:rect l="l" t="t" r="r" b="b"/>
              <a:pathLst>
                <a:path w="275" h="271" extrusionOk="0">
                  <a:moveTo>
                    <a:pt x="152" y="1"/>
                  </a:moveTo>
                  <a:cubicBezTo>
                    <a:pt x="77" y="12"/>
                    <a:pt x="0" y="162"/>
                    <a:pt x="21" y="218"/>
                  </a:cubicBezTo>
                  <a:cubicBezTo>
                    <a:pt x="30" y="248"/>
                    <a:pt x="77" y="257"/>
                    <a:pt x="105" y="266"/>
                  </a:cubicBezTo>
                  <a:cubicBezTo>
                    <a:pt x="121" y="268"/>
                    <a:pt x="139" y="270"/>
                    <a:pt x="156" y="270"/>
                  </a:cubicBezTo>
                  <a:cubicBezTo>
                    <a:pt x="200" y="270"/>
                    <a:pt x="243" y="259"/>
                    <a:pt x="256" y="218"/>
                  </a:cubicBezTo>
                  <a:cubicBezTo>
                    <a:pt x="274" y="171"/>
                    <a:pt x="227" y="1"/>
                    <a:pt x="1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33"/>
            <p:cNvSpPr/>
            <p:nvPr/>
          </p:nvSpPr>
          <p:spPr>
            <a:xfrm>
              <a:off x="5509277" y="3343155"/>
              <a:ext cx="37025" cy="31755"/>
            </a:xfrm>
            <a:custGeom>
              <a:avLst/>
              <a:gdLst/>
              <a:ahLst/>
              <a:cxnLst/>
              <a:rect l="l" t="t" r="r" b="b"/>
              <a:pathLst>
                <a:path w="302" h="259" extrusionOk="0">
                  <a:moveTo>
                    <a:pt x="105" y="1"/>
                  </a:moveTo>
                  <a:cubicBezTo>
                    <a:pt x="83" y="1"/>
                    <a:pt x="63" y="7"/>
                    <a:pt x="48" y="21"/>
                  </a:cubicBezTo>
                  <a:cubicBezTo>
                    <a:pt x="1" y="77"/>
                    <a:pt x="66" y="238"/>
                    <a:pt x="114" y="256"/>
                  </a:cubicBezTo>
                  <a:cubicBezTo>
                    <a:pt x="119" y="258"/>
                    <a:pt x="124" y="259"/>
                    <a:pt x="130" y="259"/>
                  </a:cubicBezTo>
                  <a:cubicBezTo>
                    <a:pt x="155" y="259"/>
                    <a:pt x="185" y="244"/>
                    <a:pt x="207" y="229"/>
                  </a:cubicBezTo>
                  <a:cubicBezTo>
                    <a:pt x="254" y="200"/>
                    <a:pt x="302" y="143"/>
                    <a:pt x="275" y="96"/>
                  </a:cubicBezTo>
                  <a:cubicBezTo>
                    <a:pt x="260" y="53"/>
                    <a:pt x="172" y="1"/>
                    <a:pt x="1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33"/>
            <p:cNvSpPr/>
            <p:nvPr/>
          </p:nvSpPr>
          <p:spPr>
            <a:xfrm>
              <a:off x="5836620" y="3398693"/>
              <a:ext cx="35922" cy="31755"/>
            </a:xfrm>
            <a:custGeom>
              <a:avLst/>
              <a:gdLst/>
              <a:ahLst/>
              <a:cxnLst/>
              <a:rect l="l" t="t" r="r" b="b"/>
              <a:pathLst>
                <a:path w="293" h="259" extrusionOk="0">
                  <a:moveTo>
                    <a:pt x="100" y="0"/>
                  </a:moveTo>
                  <a:cubicBezTo>
                    <a:pt x="78" y="0"/>
                    <a:pt x="60" y="6"/>
                    <a:pt x="48" y="21"/>
                  </a:cubicBezTo>
                  <a:cubicBezTo>
                    <a:pt x="0" y="77"/>
                    <a:pt x="57" y="238"/>
                    <a:pt x="104" y="256"/>
                  </a:cubicBezTo>
                  <a:cubicBezTo>
                    <a:pt x="111" y="258"/>
                    <a:pt x="118" y="259"/>
                    <a:pt x="124" y="259"/>
                  </a:cubicBezTo>
                  <a:cubicBezTo>
                    <a:pt x="152" y="259"/>
                    <a:pt x="177" y="244"/>
                    <a:pt x="209" y="229"/>
                  </a:cubicBezTo>
                  <a:cubicBezTo>
                    <a:pt x="245" y="200"/>
                    <a:pt x="292" y="143"/>
                    <a:pt x="274" y="95"/>
                  </a:cubicBezTo>
                  <a:cubicBezTo>
                    <a:pt x="252" y="53"/>
                    <a:pt x="163" y="0"/>
                    <a:pt x="1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33"/>
            <p:cNvSpPr/>
            <p:nvPr/>
          </p:nvSpPr>
          <p:spPr>
            <a:xfrm>
              <a:off x="5663140" y="3356028"/>
              <a:ext cx="32489" cy="32490"/>
            </a:xfrm>
            <a:custGeom>
              <a:avLst/>
              <a:gdLst/>
              <a:ahLst/>
              <a:cxnLst/>
              <a:rect l="l" t="t" r="r" b="b"/>
              <a:pathLst>
                <a:path w="265" h="265" extrusionOk="0">
                  <a:moveTo>
                    <a:pt x="127" y="0"/>
                  </a:moveTo>
                  <a:cubicBezTo>
                    <a:pt x="122" y="0"/>
                    <a:pt x="118" y="1"/>
                    <a:pt x="113" y="2"/>
                  </a:cubicBezTo>
                  <a:cubicBezTo>
                    <a:pt x="48" y="20"/>
                    <a:pt x="0" y="181"/>
                    <a:pt x="27" y="228"/>
                  </a:cubicBezTo>
                  <a:cubicBezTo>
                    <a:pt x="39" y="255"/>
                    <a:pt x="84" y="265"/>
                    <a:pt x="122" y="265"/>
                  </a:cubicBezTo>
                  <a:cubicBezTo>
                    <a:pt x="170" y="265"/>
                    <a:pt x="245" y="246"/>
                    <a:pt x="254" y="199"/>
                  </a:cubicBezTo>
                  <a:cubicBezTo>
                    <a:pt x="264" y="146"/>
                    <a:pt x="197" y="0"/>
                    <a:pt x="1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33"/>
            <p:cNvSpPr/>
            <p:nvPr/>
          </p:nvSpPr>
          <p:spPr>
            <a:xfrm>
              <a:off x="5708012" y="3185366"/>
              <a:ext cx="37393" cy="32368"/>
            </a:xfrm>
            <a:custGeom>
              <a:avLst/>
              <a:gdLst/>
              <a:ahLst/>
              <a:cxnLst/>
              <a:rect l="l" t="t" r="r" b="b"/>
              <a:pathLst>
                <a:path w="305" h="264" extrusionOk="0">
                  <a:moveTo>
                    <a:pt x="107" y="0"/>
                  </a:moveTo>
                  <a:cubicBezTo>
                    <a:pt x="84" y="0"/>
                    <a:pt x="63" y="7"/>
                    <a:pt x="49" y="24"/>
                  </a:cubicBezTo>
                  <a:cubicBezTo>
                    <a:pt x="1" y="72"/>
                    <a:pt x="69" y="232"/>
                    <a:pt x="114" y="262"/>
                  </a:cubicBezTo>
                  <a:cubicBezTo>
                    <a:pt x="119" y="263"/>
                    <a:pt x="124" y="264"/>
                    <a:pt x="130" y="264"/>
                  </a:cubicBezTo>
                  <a:cubicBezTo>
                    <a:pt x="156" y="264"/>
                    <a:pt x="187" y="247"/>
                    <a:pt x="209" y="232"/>
                  </a:cubicBezTo>
                  <a:cubicBezTo>
                    <a:pt x="257" y="205"/>
                    <a:pt x="304" y="149"/>
                    <a:pt x="284" y="101"/>
                  </a:cubicBezTo>
                  <a:cubicBezTo>
                    <a:pt x="264" y="59"/>
                    <a:pt x="174" y="0"/>
                    <a:pt x="1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33"/>
            <p:cNvSpPr/>
            <p:nvPr/>
          </p:nvSpPr>
          <p:spPr>
            <a:xfrm>
              <a:off x="5755581" y="3549370"/>
              <a:ext cx="35922" cy="32613"/>
            </a:xfrm>
            <a:custGeom>
              <a:avLst/>
              <a:gdLst/>
              <a:ahLst/>
              <a:cxnLst/>
              <a:rect l="l" t="t" r="r" b="b"/>
              <a:pathLst>
                <a:path w="293" h="266" extrusionOk="0">
                  <a:moveTo>
                    <a:pt x="95" y="0"/>
                  </a:moveTo>
                  <a:cubicBezTo>
                    <a:pt x="76" y="0"/>
                    <a:pt x="59" y="6"/>
                    <a:pt x="48" y="19"/>
                  </a:cubicBezTo>
                  <a:cubicBezTo>
                    <a:pt x="0" y="75"/>
                    <a:pt x="57" y="236"/>
                    <a:pt x="104" y="263"/>
                  </a:cubicBezTo>
                  <a:cubicBezTo>
                    <a:pt x="111" y="265"/>
                    <a:pt x="118" y="266"/>
                    <a:pt x="124" y="266"/>
                  </a:cubicBezTo>
                  <a:cubicBezTo>
                    <a:pt x="153" y="266"/>
                    <a:pt x="177" y="251"/>
                    <a:pt x="208" y="236"/>
                  </a:cubicBezTo>
                  <a:cubicBezTo>
                    <a:pt x="247" y="198"/>
                    <a:pt x="292" y="141"/>
                    <a:pt x="274" y="103"/>
                  </a:cubicBezTo>
                  <a:cubicBezTo>
                    <a:pt x="253" y="59"/>
                    <a:pt x="160"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33"/>
            <p:cNvSpPr/>
            <p:nvPr/>
          </p:nvSpPr>
          <p:spPr>
            <a:xfrm>
              <a:off x="5752148" y="3293010"/>
              <a:ext cx="37148" cy="32245"/>
            </a:xfrm>
            <a:custGeom>
              <a:avLst/>
              <a:gdLst/>
              <a:ahLst/>
              <a:cxnLst/>
              <a:rect l="l" t="t" r="r" b="b"/>
              <a:pathLst>
                <a:path w="303" h="263" extrusionOk="0">
                  <a:moveTo>
                    <a:pt x="106" y="1"/>
                  </a:moveTo>
                  <a:cubicBezTo>
                    <a:pt x="84" y="1"/>
                    <a:pt x="63" y="7"/>
                    <a:pt x="49" y="25"/>
                  </a:cubicBezTo>
                  <a:cubicBezTo>
                    <a:pt x="1" y="72"/>
                    <a:pt x="67" y="233"/>
                    <a:pt x="114" y="260"/>
                  </a:cubicBezTo>
                  <a:cubicBezTo>
                    <a:pt x="119" y="262"/>
                    <a:pt x="125" y="262"/>
                    <a:pt x="130" y="262"/>
                  </a:cubicBezTo>
                  <a:cubicBezTo>
                    <a:pt x="155" y="262"/>
                    <a:pt x="185" y="248"/>
                    <a:pt x="207" y="233"/>
                  </a:cubicBezTo>
                  <a:cubicBezTo>
                    <a:pt x="255" y="203"/>
                    <a:pt x="302" y="147"/>
                    <a:pt x="275" y="99"/>
                  </a:cubicBezTo>
                  <a:cubicBezTo>
                    <a:pt x="253" y="57"/>
                    <a:pt x="171" y="1"/>
                    <a:pt x="1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33"/>
            <p:cNvSpPr/>
            <p:nvPr/>
          </p:nvSpPr>
          <p:spPr>
            <a:xfrm>
              <a:off x="5645854" y="3508176"/>
              <a:ext cx="33470" cy="29793"/>
            </a:xfrm>
            <a:custGeom>
              <a:avLst/>
              <a:gdLst/>
              <a:ahLst/>
              <a:cxnLst/>
              <a:rect l="l" t="t" r="r" b="b"/>
              <a:pathLst>
                <a:path w="273" h="243" extrusionOk="0">
                  <a:moveTo>
                    <a:pt x="186" y="1"/>
                  </a:moveTo>
                  <a:cubicBezTo>
                    <a:pt x="114" y="1"/>
                    <a:pt x="1" y="39"/>
                    <a:pt x="10" y="108"/>
                  </a:cubicBezTo>
                  <a:cubicBezTo>
                    <a:pt x="10" y="180"/>
                    <a:pt x="141" y="242"/>
                    <a:pt x="204" y="242"/>
                  </a:cubicBezTo>
                  <a:cubicBezTo>
                    <a:pt x="208" y="242"/>
                    <a:pt x="212" y="242"/>
                    <a:pt x="216" y="242"/>
                  </a:cubicBezTo>
                  <a:cubicBezTo>
                    <a:pt x="245" y="221"/>
                    <a:pt x="254" y="185"/>
                    <a:pt x="263" y="147"/>
                  </a:cubicBezTo>
                  <a:cubicBezTo>
                    <a:pt x="272" y="99"/>
                    <a:pt x="272" y="24"/>
                    <a:pt x="225" y="6"/>
                  </a:cubicBezTo>
                  <a:cubicBezTo>
                    <a:pt x="215" y="3"/>
                    <a:pt x="201" y="1"/>
                    <a:pt x="1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33"/>
            <p:cNvSpPr/>
            <p:nvPr/>
          </p:nvSpPr>
          <p:spPr>
            <a:xfrm>
              <a:off x="5580875" y="3421742"/>
              <a:ext cx="37148" cy="32000"/>
            </a:xfrm>
            <a:custGeom>
              <a:avLst/>
              <a:gdLst/>
              <a:ahLst/>
              <a:cxnLst/>
              <a:rect l="l" t="t" r="r" b="b"/>
              <a:pathLst>
                <a:path w="303" h="261" extrusionOk="0">
                  <a:moveTo>
                    <a:pt x="108" y="1"/>
                  </a:moveTo>
                  <a:cubicBezTo>
                    <a:pt x="87" y="1"/>
                    <a:pt x="69" y="7"/>
                    <a:pt x="58" y="21"/>
                  </a:cubicBezTo>
                  <a:cubicBezTo>
                    <a:pt x="1" y="77"/>
                    <a:pt x="67" y="238"/>
                    <a:pt x="114" y="258"/>
                  </a:cubicBezTo>
                  <a:cubicBezTo>
                    <a:pt x="119" y="260"/>
                    <a:pt x="124" y="261"/>
                    <a:pt x="130" y="261"/>
                  </a:cubicBezTo>
                  <a:cubicBezTo>
                    <a:pt x="156" y="261"/>
                    <a:pt x="185" y="244"/>
                    <a:pt x="209" y="229"/>
                  </a:cubicBezTo>
                  <a:cubicBezTo>
                    <a:pt x="257" y="202"/>
                    <a:pt x="302" y="145"/>
                    <a:pt x="284" y="98"/>
                  </a:cubicBezTo>
                  <a:cubicBezTo>
                    <a:pt x="264" y="55"/>
                    <a:pt x="172" y="1"/>
                    <a:pt x="1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33"/>
            <p:cNvSpPr/>
            <p:nvPr/>
          </p:nvSpPr>
          <p:spPr>
            <a:xfrm>
              <a:off x="5747489" y="3424194"/>
              <a:ext cx="32612" cy="32981"/>
            </a:xfrm>
            <a:custGeom>
              <a:avLst/>
              <a:gdLst/>
              <a:ahLst/>
              <a:cxnLst/>
              <a:rect l="l" t="t" r="r" b="b"/>
              <a:pathLst>
                <a:path w="266" h="269" extrusionOk="0">
                  <a:moveTo>
                    <a:pt x="149" y="0"/>
                  </a:moveTo>
                  <a:cubicBezTo>
                    <a:pt x="147" y="0"/>
                    <a:pt x="145" y="0"/>
                    <a:pt x="143" y="1"/>
                  </a:cubicBezTo>
                  <a:cubicBezTo>
                    <a:pt x="66" y="12"/>
                    <a:pt x="0" y="170"/>
                    <a:pt x="19" y="218"/>
                  </a:cubicBezTo>
                  <a:cubicBezTo>
                    <a:pt x="30" y="247"/>
                    <a:pt x="75" y="256"/>
                    <a:pt x="114" y="265"/>
                  </a:cubicBezTo>
                  <a:cubicBezTo>
                    <a:pt x="124" y="268"/>
                    <a:pt x="136" y="269"/>
                    <a:pt x="149" y="269"/>
                  </a:cubicBezTo>
                  <a:cubicBezTo>
                    <a:pt x="192" y="269"/>
                    <a:pt x="240" y="255"/>
                    <a:pt x="256" y="218"/>
                  </a:cubicBezTo>
                  <a:cubicBezTo>
                    <a:pt x="265" y="163"/>
                    <a:pt x="220" y="0"/>
                    <a:pt x="1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4" name="Picture 3"/>
          <p:cNvPicPr>
            <a:picLocks noChangeAspect="1"/>
          </p:cNvPicPr>
          <p:nvPr/>
        </p:nvPicPr>
        <p:blipFill>
          <a:blip r:embed="rId3"/>
          <a:stretch>
            <a:fillRect/>
          </a:stretch>
        </p:blipFill>
        <p:spPr>
          <a:xfrm rot="5400000">
            <a:off x="5548576" y="2529052"/>
            <a:ext cx="3555616" cy="111703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48"/>
        <p:cNvGrpSpPr/>
        <p:nvPr/>
      </p:nvGrpSpPr>
      <p:grpSpPr>
        <a:xfrm>
          <a:off x="0" y="0"/>
          <a:ext cx="0" cy="0"/>
          <a:chOff x="0" y="0"/>
          <a:chExt cx="0" cy="0"/>
        </a:xfrm>
      </p:grpSpPr>
      <p:sp>
        <p:nvSpPr>
          <p:cNvPr id="852" name="Google Shape;852;p3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pPr lvl="0"/>
            <a:r>
              <a:rPr lang="en-IN" dirty="0">
                <a:latin typeface="Algerian" panose="04020705040A02060702" pitchFamily="82" charset="0"/>
              </a:rPr>
              <a:t>Task 1: Customer Relationship Management</a:t>
            </a:r>
            <a:endParaRPr dirty="0"/>
          </a:p>
        </p:txBody>
      </p:sp>
      <p:sp>
        <p:nvSpPr>
          <p:cNvPr id="853" name="Google Shape;853;p34"/>
          <p:cNvSpPr txBox="1">
            <a:spLocks noGrp="1"/>
          </p:cNvSpPr>
          <p:nvPr>
            <p:ph type="subTitle" idx="2"/>
          </p:nvPr>
        </p:nvSpPr>
        <p:spPr>
          <a:xfrm>
            <a:off x="720000" y="1567290"/>
            <a:ext cx="2519100" cy="2505946"/>
          </a:xfrm>
          <a:prstGeom prst="rect">
            <a:avLst/>
          </a:prstGeom>
        </p:spPr>
        <p:txBody>
          <a:bodyPr spcFirstLastPara="1" wrap="square" lIns="91425" tIns="91425" rIns="91425" bIns="91425" anchor="t" anchorCtr="0">
            <a:noAutofit/>
          </a:bodyPr>
          <a:lstStyle/>
          <a:p>
            <a:pPr algn="just">
              <a:lnSpc>
                <a:spcPct val="150000"/>
              </a:lnSpc>
            </a:pPr>
            <a:r>
              <a:rPr lang="en-IN" sz="1400" dirty="0">
                <a:latin typeface="Times New Roman" panose="02020603050405020304" pitchFamily="18" charset="0"/>
                <a:cs typeface="Times New Roman" panose="02020603050405020304" pitchFamily="18" charset="0"/>
              </a:rPr>
              <a:t>       Social media is a type of digital media that allows users to share information and ideas all within the confines of social network chains. </a:t>
            </a:r>
          </a:p>
        </p:txBody>
      </p:sp>
      <p:sp>
        <p:nvSpPr>
          <p:cNvPr id="854" name="Google Shape;854;p34"/>
          <p:cNvSpPr txBox="1">
            <a:spLocks noGrp="1"/>
          </p:cNvSpPr>
          <p:nvPr>
            <p:ph type="subTitle" idx="3"/>
          </p:nvPr>
        </p:nvSpPr>
        <p:spPr>
          <a:xfrm>
            <a:off x="3562988" y="1702372"/>
            <a:ext cx="2018024" cy="1649173"/>
          </a:xfrm>
          <a:prstGeom prst="rect">
            <a:avLst/>
          </a:prstGeom>
        </p:spPr>
        <p:txBody>
          <a:bodyPr spcFirstLastPara="1" wrap="square" lIns="91425" tIns="91425" rIns="91425" bIns="91425" anchor="t" anchorCtr="0">
            <a:noAutofit/>
          </a:bodyPr>
          <a:lstStyle/>
          <a:p>
            <a:pPr marL="0" lvl="0" indent="0" algn="just">
              <a:lnSpc>
                <a:spcPct val="150000"/>
              </a:lnSpc>
            </a:pPr>
            <a:r>
              <a:rPr lang="en-IN" sz="1400" dirty="0">
                <a:latin typeface="Times New Roman" panose="02020603050405020304" pitchFamily="18" charset="0"/>
                <a:cs typeface="Times New Roman" panose="02020603050405020304" pitchFamily="18" charset="0"/>
              </a:rPr>
              <a:t> Some of the active ones include; </a:t>
            </a:r>
            <a:r>
              <a:rPr lang="en-IN" sz="1400" b="1" i="1" dirty="0">
                <a:latin typeface="Times New Roman" panose="02020603050405020304" pitchFamily="18" charset="0"/>
                <a:cs typeface="Times New Roman" panose="02020603050405020304" pitchFamily="18" charset="0"/>
              </a:rPr>
              <a:t>Facebook, Twitter, Instagram, LinkedIn, and </a:t>
            </a:r>
            <a:r>
              <a:rPr lang="en-IN" sz="1400" b="1" i="1" dirty="0" err="1">
                <a:latin typeface="Times New Roman" panose="02020603050405020304" pitchFamily="18" charset="0"/>
                <a:cs typeface="Times New Roman" panose="02020603050405020304" pitchFamily="18" charset="0"/>
              </a:rPr>
              <a:t>TikTok</a:t>
            </a:r>
            <a:r>
              <a:rPr lang="en-IN" sz="1400" dirty="0">
                <a:latin typeface="Times New Roman" panose="02020603050405020304" pitchFamily="18" charset="0"/>
                <a:cs typeface="Times New Roman" panose="02020603050405020304" pitchFamily="18" charset="0"/>
              </a:rPr>
              <a:t>.</a:t>
            </a:r>
            <a:endParaRPr sz="1400" dirty="0">
              <a:latin typeface="Times New Roman" panose="02020603050405020304" pitchFamily="18" charset="0"/>
              <a:cs typeface="Times New Roman" panose="02020603050405020304" pitchFamily="18" charset="0"/>
            </a:endParaRPr>
          </a:p>
        </p:txBody>
      </p:sp>
      <p:sp>
        <p:nvSpPr>
          <p:cNvPr id="855" name="Google Shape;855;p34"/>
          <p:cNvSpPr txBox="1">
            <a:spLocks noGrp="1"/>
          </p:cNvSpPr>
          <p:nvPr>
            <p:ph type="subTitle" idx="4"/>
          </p:nvPr>
        </p:nvSpPr>
        <p:spPr>
          <a:xfrm>
            <a:off x="5380013" y="1463381"/>
            <a:ext cx="2519100" cy="3233309"/>
          </a:xfrm>
          <a:prstGeom prst="rect">
            <a:avLst/>
          </a:prstGeom>
        </p:spPr>
        <p:txBody>
          <a:bodyPr spcFirstLastPara="1" wrap="square" lIns="91425" tIns="91425" rIns="91425" bIns="91425" anchor="t" anchorCtr="0">
            <a:noAutofit/>
          </a:bodyPr>
          <a:lstStyle/>
          <a:p>
            <a:pPr algn="just">
              <a:lnSpc>
                <a:spcPct val="150000"/>
              </a:lnSpc>
            </a:pPr>
            <a:r>
              <a:rPr lang="en-IN" sz="1400" dirty="0">
                <a:latin typeface="Times New Roman" panose="02020603050405020304" pitchFamily="18" charset="0"/>
                <a:cs typeface="Times New Roman" panose="02020603050405020304" pitchFamily="18" charset="0"/>
              </a:rPr>
              <a:t>       Specific to the customer relationship management context social media provides an avenue where customers can be interacted with in a friendlier, personal, and more connected way (</a:t>
            </a:r>
            <a:r>
              <a:rPr lang="en-GB" sz="1400" dirty="0">
                <a:latin typeface="Times New Roman" panose="02020603050405020304" pitchFamily="18" charset="0"/>
                <a:cs typeface="Times New Roman" panose="02020603050405020304" pitchFamily="18" charset="0"/>
              </a:rPr>
              <a:t>Atherton, 2023). </a:t>
            </a:r>
            <a:endParaRPr lang="en-IN" sz="1400"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3272501" y="3363917"/>
            <a:ext cx="2308511" cy="1418638"/>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59"/>
        <p:cNvGrpSpPr/>
        <p:nvPr/>
      </p:nvGrpSpPr>
      <p:grpSpPr>
        <a:xfrm>
          <a:off x="0" y="0"/>
          <a:ext cx="0" cy="0"/>
          <a:chOff x="0" y="0"/>
          <a:chExt cx="0" cy="0"/>
        </a:xfrm>
      </p:grpSpPr>
      <p:sp>
        <p:nvSpPr>
          <p:cNvPr id="860" name="Google Shape;860;p35"/>
          <p:cNvSpPr txBox="1">
            <a:spLocks noGrp="1"/>
          </p:cNvSpPr>
          <p:nvPr>
            <p:ph type="subTitle" idx="2"/>
          </p:nvPr>
        </p:nvSpPr>
        <p:spPr>
          <a:xfrm>
            <a:off x="2055471" y="1602381"/>
            <a:ext cx="3178420" cy="2525160"/>
          </a:xfrm>
          <a:prstGeom prst="rect">
            <a:avLst/>
          </a:prstGeom>
        </p:spPr>
        <p:txBody>
          <a:bodyPr spcFirstLastPara="1" wrap="square" lIns="91425" tIns="91425" rIns="91425" bIns="91425" anchor="t" anchorCtr="0">
            <a:noAutofit/>
          </a:bodyPr>
          <a:lstStyle/>
          <a:p>
            <a:pPr algn="just">
              <a:lnSpc>
                <a:spcPct val="150000"/>
              </a:lnSpc>
            </a:pPr>
            <a:r>
              <a:rPr lang="en-IN" dirty="0">
                <a:latin typeface="Times New Roman" panose="02020603050405020304" pitchFamily="18" charset="0"/>
                <a:cs typeface="Times New Roman" panose="02020603050405020304" pitchFamily="18" charset="0"/>
              </a:rPr>
              <a:t>         From such channels, Tesco can also have intensive interaction with the customers and they in a way are able to capture what the customers have to say concerning the direction and orientation of its policies and operations. These media facilitate the management of customer relations through enhancing customer loyalty and improving their level of trust, key components of </a:t>
            </a:r>
            <a:r>
              <a:rPr lang="en-IN" b="1" i="1" dirty="0">
                <a:latin typeface="Times New Roman" panose="02020603050405020304" pitchFamily="18" charset="0"/>
                <a:cs typeface="Times New Roman" panose="02020603050405020304" pitchFamily="18" charset="0"/>
              </a:rPr>
              <a:t>Customer Relationship Management (CRM).</a:t>
            </a:r>
            <a:r>
              <a:rPr lang="en-IN" dirty="0">
                <a:latin typeface="Times New Roman" panose="02020603050405020304" pitchFamily="18" charset="0"/>
                <a:cs typeface="Times New Roman" panose="02020603050405020304" pitchFamily="18" charset="0"/>
              </a:rPr>
              <a:t> </a:t>
            </a:r>
            <a:endParaRPr lang="en-IN" sz="500" dirty="0">
              <a:latin typeface="Times New Roman" panose="02020603050405020304" pitchFamily="18" charset="0"/>
              <a:cs typeface="Times New Roman" panose="02020603050405020304" pitchFamily="18" charset="0"/>
            </a:endParaRPr>
          </a:p>
        </p:txBody>
      </p:sp>
      <p:sp>
        <p:nvSpPr>
          <p:cNvPr id="861" name="Google Shape;861;p35"/>
          <p:cNvSpPr txBox="1">
            <a:spLocks noGrp="1"/>
          </p:cNvSpPr>
          <p:nvPr>
            <p:ph type="subTitle" idx="3"/>
          </p:nvPr>
        </p:nvSpPr>
        <p:spPr>
          <a:xfrm>
            <a:off x="5111261" y="1602381"/>
            <a:ext cx="3320237" cy="3039958"/>
          </a:xfrm>
          <a:prstGeom prst="rect">
            <a:avLst/>
          </a:prstGeom>
        </p:spPr>
        <p:txBody>
          <a:bodyPr spcFirstLastPara="1" wrap="square" lIns="91425" tIns="91425" rIns="91425" bIns="91425" anchor="t" anchorCtr="0">
            <a:noAutofit/>
          </a:bodyPr>
          <a:lstStyle/>
          <a:p>
            <a:pPr algn="just">
              <a:lnSpc>
                <a:spcPct val="150000"/>
              </a:lnSpc>
            </a:pPr>
            <a:r>
              <a:rPr lang="en-IN" dirty="0">
                <a:latin typeface="Times New Roman" panose="02020603050405020304" pitchFamily="18" charset="0"/>
                <a:cs typeface="Times New Roman" panose="02020603050405020304" pitchFamily="18" charset="0"/>
              </a:rPr>
              <a:t>         Relating to the customers through social media such as Facebook and Twitter to customer concerns and ethical causes also are marks of Tesco’s customer orientation. These interactions assist in detaching the emotion of the customer from the business and adding emotions to the brand. In addition, new media communication, namely, bonuses for repeat purchases and special age Internet-only deals enhance customers' repurchase-willingness. </a:t>
            </a:r>
            <a:endParaRPr dirty="0">
              <a:latin typeface="Times New Roman" panose="02020603050405020304" pitchFamily="18" charset="0"/>
              <a:cs typeface="Times New Roman" panose="02020603050405020304" pitchFamily="18" charset="0"/>
            </a:endParaRPr>
          </a:p>
        </p:txBody>
      </p:sp>
      <p:sp>
        <p:nvSpPr>
          <p:cNvPr id="864" name="Google Shape;864;p35"/>
          <p:cNvSpPr txBox="1">
            <a:spLocks noGrp="1"/>
          </p:cNvSpPr>
          <p:nvPr>
            <p:ph type="title"/>
          </p:nvPr>
        </p:nvSpPr>
        <p:spPr>
          <a:xfrm>
            <a:off x="719999" y="445025"/>
            <a:ext cx="7992777" cy="572700"/>
          </a:xfrm>
          <a:prstGeom prst="rect">
            <a:avLst/>
          </a:prstGeom>
        </p:spPr>
        <p:txBody>
          <a:bodyPr spcFirstLastPara="1" wrap="square" lIns="91425" tIns="91425" rIns="91425" bIns="91425" anchor="t" anchorCtr="0">
            <a:noAutofit/>
          </a:bodyPr>
          <a:lstStyle/>
          <a:p>
            <a:pPr lvl="0"/>
            <a:r>
              <a:rPr lang="en-IN" dirty="0">
                <a:latin typeface="Algerian" panose="04020705040A02060702" pitchFamily="82" charset="0"/>
              </a:rPr>
              <a:t>Task 1: Customer Relationship Management</a:t>
            </a:r>
            <a:endParaRPr dirty="0"/>
          </a:p>
        </p:txBody>
      </p:sp>
      <p:pic>
        <p:nvPicPr>
          <p:cNvPr id="7" name="Picture 6"/>
          <p:cNvPicPr>
            <a:picLocks noChangeAspect="1"/>
          </p:cNvPicPr>
          <p:nvPr/>
        </p:nvPicPr>
        <p:blipFill>
          <a:blip r:embed="rId3"/>
          <a:stretch>
            <a:fillRect/>
          </a:stretch>
        </p:blipFill>
        <p:spPr>
          <a:xfrm>
            <a:off x="339607" y="2015497"/>
            <a:ext cx="1863135" cy="1698927"/>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59"/>
        <p:cNvGrpSpPr/>
        <p:nvPr/>
      </p:nvGrpSpPr>
      <p:grpSpPr>
        <a:xfrm>
          <a:off x="0" y="0"/>
          <a:ext cx="0" cy="0"/>
          <a:chOff x="0" y="0"/>
          <a:chExt cx="0" cy="0"/>
        </a:xfrm>
      </p:grpSpPr>
      <p:sp>
        <p:nvSpPr>
          <p:cNvPr id="862" name="Google Shape;862;p35"/>
          <p:cNvSpPr txBox="1">
            <a:spLocks noGrp="1"/>
          </p:cNvSpPr>
          <p:nvPr>
            <p:ph type="subTitle" idx="4"/>
          </p:nvPr>
        </p:nvSpPr>
        <p:spPr>
          <a:xfrm>
            <a:off x="866861" y="2070605"/>
            <a:ext cx="3849526" cy="1435125"/>
          </a:xfrm>
          <a:prstGeom prst="rect">
            <a:avLst/>
          </a:prstGeom>
        </p:spPr>
        <p:txBody>
          <a:bodyPr spcFirstLastPara="1" wrap="square" lIns="91425" tIns="91425" rIns="91425" bIns="91425" anchor="t" anchorCtr="0">
            <a:noAutofit/>
          </a:bodyPr>
          <a:lstStyle/>
          <a:p>
            <a:pPr marL="0" lvl="0" indent="0" algn="just">
              <a:lnSpc>
                <a:spcPct val="150000"/>
              </a:lnSpc>
            </a:pPr>
            <a:r>
              <a:rPr lang="en-IN" dirty="0">
                <a:latin typeface="Times New Roman" panose="02020603050405020304" pitchFamily="18" charset="0"/>
                <a:cs typeface="Times New Roman" panose="02020603050405020304" pitchFamily="18" charset="0"/>
              </a:rPr>
              <a:t>It is also noteworthy for Tesco that there are often major disadvantages in using </a:t>
            </a:r>
            <a:r>
              <a:rPr lang="en-IN" b="1" i="1" dirty="0">
                <a:latin typeface="Times New Roman" panose="02020603050405020304" pitchFamily="18" charset="0"/>
                <a:cs typeface="Times New Roman" panose="02020603050405020304" pitchFamily="18" charset="0"/>
              </a:rPr>
              <a:t>Digital &amp; Social media</a:t>
            </a:r>
            <a:r>
              <a:rPr lang="en-IN" dirty="0">
                <a:latin typeface="Times New Roman" panose="02020603050405020304" pitchFamily="18" charset="0"/>
                <a:cs typeface="Times New Roman" panose="02020603050405020304" pitchFamily="18" charset="0"/>
              </a:rPr>
              <a:t> for CRM. </a:t>
            </a:r>
            <a:r>
              <a:rPr lang="en-IN" b="1" i="1" dirty="0">
                <a:latin typeface="Times New Roman" panose="02020603050405020304" pitchFamily="18" charset="0"/>
                <a:cs typeface="Times New Roman" panose="02020603050405020304" pitchFamily="18" charset="0"/>
              </a:rPr>
              <a:t>Security and privacy are two important factors</a:t>
            </a:r>
            <a:r>
              <a:rPr lang="en-IN" dirty="0">
                <a:latin typeface="Times New Roman" panose="02020603050405020304" pitchFamily="18" charset="0"/>
                <a:cs typeface="Times New Roman" panose="02020603050405020304" pitchFamily="18" charset="0"/>
              </a:rPr>
              <a:t>: customer data may be lost or exposed, which will harm the relationship. Thus, the usage of the data, especially in their broad sense, has to be transparent, with a strict following of regulations like GDPR (</a:t>
            </a:r>
            <a:r>
              <a:rPr lang="en-GB" dirty="0" err="1">
                <a:latin typeface="Times New Roman" panose="02020603050405020304" pitchFamily="18" charset="0"/>
                <a:cs typeface="Times New Roman" panose="02020603050405020304" pitchFamily="18" charset="0"/>
              </a:rPr>
              <a:t>Furwanti</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et al.,</a:t>
            </a:r>
            <a:r>
              <a:rPr lang="en-GB" dirty="0">
                <a:latin typeface="Times New Roman" panose="02020603050405020304" pitchFamily="18" charset="0"/>
                <a:cs typeface="Times New Roman" panose="02020603050405020304" pitchFamily="18" charset="0"/>
              </a:rPr>
              <a:t> 2024). </a:t>
            </a:r>
            <a:endParaRPr dirty="0">
              <a:latin typeface="Times New Roman" panose="02020603050405020304" pitchFamily="18" charset="0"/>
              <a:cs typeface="Times New Roman" panose="02020603050405020304" pitchFamily="18" charset="0"/>
            </a:endParaRPr>
          </a:p>
        </p:txBody>
      </p:sp>
      <p:sp>
        <p:nvSpPr>
          <p:cNvPr id="863" name="Google Shape;863;p35"/>
          <p:cNvSpPr txBox="1">
            <a:spLocks noGrp="1"/>
          </p:cNvSpPr>
          <p:nvPr>
            <p:ph type="subTitle" idx="5"/>
          </p:nvPr>
        </p:nvSpPr>
        <p:spPr>
          <a:xfrm>
            <a:off x="4863117" y="2070605"/>
            <a:ext cx="3580030" cy="1741525"/>
          </a:xfrm>
          <a:prstGeom prst="rect">
            <a:avLst/>
          </a:prstGeom>
        </p:spPr>
        <p:txBody>
          <a:bodyPr spcFirstLastPara="1" wrap="square" lIns="91425" tIns="91425" rIns="91425" bIns="91425" anchor="t" anchorCtr="0">
            <a:noAutofit/>
          </a:bodyPr>
          <a:lstStyle/>
          <a:p>
            <a:pPr marL="0" lvl="0" indent="0" algn="just">
              <a:lnSpc>
                <a:spcPct val="150000"/>
              </a:lnSpc>
            </a:pPr>
            <a:r>
              <a:rPr lang="en-IN" dirty="0">
                <a:latin typeface="Times New Roman" panose="02020603050405020304" pitchFamily="18" charset="0"/>
                <a:cs typeface="Times New Roman" panose="02020603050405020304" pitchFamily="18" charset="0"/>
              </a:rPr>
              <a:t>The online platforms such as the online store and m-Store are the other communication tools that Tesco uses to help customers shop online. Product lists, purchasing, accessing special offers, and orders and facilitating </a:t>
            </a:r>
            <a:r>
              <a:rPr lang="en-IN" dirty="0" err="1">
                <a:latin typeface="Times New Roman" panose="02020603050405020304" pitchFamily="18" charset="0"/>
                <a:cs typeface="Times New Roman" panose="02020603050405020304" pitchFamily="18" charset="0"/>
              </a:rPr>
              <a:t>Clubcard</a:t>
            </a:r>
            <a:r>
              <a:rPr lang="en-IN" dirty="0">
                <a:latin typeface="Times New Roman" panose="02020603050405020304" pitchFamily="18" charset="0"/>
                <a:cs typeface="Times New Roman" panose="02020603050405020304" pitchFamily="18" charset="0"/>
              </a:rPr>
              <a:t> management allow customers to perform these through interactive screens. While as Social Media enable the company to create engaging content, perform paid advertisements and respond to customers. </a:t>
            </a:r>
            <a:endParaRPr dirty="0">
              <a:latin typeface="Times New Roman" panose="02020603050405020304" pitchFamily="18" charset="0"/>
              <a:cs typeface="Times New Roman" panose="02020603050405020304" pitchFamily="18" charset="0"/>
            </a:endParaRPr>
          </a:p>
        </p:txBody>
      </p:sp>
      <p:sp>
        <p:nvSpPr>
          <p:cNvPr id="864" name="Google Shape;864;p35"/>
          <p:cNvSpPr txBox="1">
            <a:spLocks noGrp="1"/>
          </p:cNvSpPr>
          <p:nvPr>
            <p:ph type="title"/>
          </p:nvPr>
        </p:nvSpPr>
        <p:spPr>
          <a:xfrm>
            <a:off x="719999" y="445025"/>
            <a:ext cx="7992777" cy="572700"/>
          </a:xfrm>
          <a:prstGeom prst="rect">
            <a:avLst/>
          </a:prstGeom>
        </p:spPr>
        <p:txBody>
          <a:bodyPr spcFirstLastPara="1" wrap="square" lIns="91425" tIns="91425" rIns="91425" bIns="91425" anchor="t" anchorCtr="0">
            <a:noAutofit/>
          </a:bodyPr>
          <a:lstStyle/>
          <a:p>
            <a:pPr lvl="0"/>
            <a:r>
              <a:rPr lang="en-IN" dirty="0">
                <a:latin typeface="Algerian" panose="04020705040A02060702" pitchFamily="82" charset="0"/>
              </a:rPr>
              <a:t>Task 1: Customer Relationship Management</a:t>
            </a:r>
            <a:endParaRPr dirty="0"/>
          </a:p>
        </p:txBody>
      </p:sp>
    </p:spTree>
    <p:extLst>
      <p:ext uri="{BB962C8B-B14F-4D97-AF65-F5344CB8AC3E}">
        <p14:creationId xmlns:p14="http://schemas.microsoft.com/office/powerpoint/2010/main" val="360492375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48"/>
        <p:cNvGrpSpPr/>
        <p:nvPr/>
      </p:nvGrpSpPr>
      <p:grpSpPr>
        <a:xfrm>
          <a:off x="0" y="0"/>
          <a:ext cx="0" cy="0"/>
          <a:chOff x="0" y="0"/>
          <a:chExt cx="0" cy="0"/>
        </a:xfrm>
      </p:grpSpPr>
      <p:sp>
        <p:nvSpPr>
          <p:cNvPr id="852" name="Google Shape;852;p34"/>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r>
              <a:rPr lang="en-IN" dirty="0">
                <a:latin typeface="Algerian" panose="04020705040A02060702" pitchFamily="82" charset="0"/>
                <a:cs typeface="Times New Roman" panose="02020603050405020304" pitchFamily="18" charset="0"/>
              </a:rPr>
              <a:t>Task 2: ‘Digital and social’ media</a:t>
            </a:r>
          </a:p>
        </p:txBody>
      </p:sp>
      <p:sp>
        <p:nvSpPr>
          <p:cNvPr id="853" name="Google Shape;853;p34"/>
          <p:cNvSpPr txBox="1">
            <a:spLocks noGrp="1"/>
          </p:cNvSpPr>
          <p:nvPr>
            <p:ph type="subTitle" idx="2"/>
          </p:nvPr>
        </p:nvSpPr>
        <p:spPr>
          <a:xfrm>
            <a:off x="720000" y="1567290"/>
            <a:ext cx="2519100" cy="2505946"/>
          </a:xfrm>
          <a:prstGeom prst="rect">
            <a:avLst/>
          </a:prstGeom>
        </p:spPr>
        <p:txBody>
          <a:bodyPr spcFirstLastPara="1" wrap="square" lIns="91425" tIns="91425" rIns="91425" bIns="91425" anchor="t" anchorCtr="0">
            <a:noAutofit/>
          </a:bodyPr>
          <a:lstStyle/>
          <a:p>
            <a:pPr algn="just">
              <a:lnSpc>
                <a:spcPct val="150000"/>
              </a:lnSpc>
            </a:pPr>
            <a:r>
              <a:rPr lang="en-IN" sz="1400" dirty="0">
                <a:latin typeface="Times New Roman" panose="02020603050405020304" pitchFamily="18" charset="0"/>
                <a:cs typeface="Times New Roman" panose="02020603050405020304" pitchFamily="18" charset="0"/>
              </a:rPr>
              <a:t>With the help of digital tools, Tesco has expanded the range of its possibilities and improved interaction with clients. </a:t>
            </a:r>
          </a:p>
        </p:txBody>
      </p:sp>
      <p:sp>
        <p:nvSpPr>
          <p:cNvPr id="854" name="Google Shape;854;p34"/>
          <p:cNvSpPr txBox="1">
            <a:spLocks noGrp="1"/>
          </p:cNvSpPr>
          <p:nvPr>
            <p:ph type="subTitle" idx="3"/>
          </p:nvPr>
        </p:nvSpPr>
        <p:spPr>
          <a:xfrm>
            <a:off x="3490252" y="1463381"/>
            <a:ext cx="2018024" cy="2994318"/>
          </a:xfrm>
          <a:prstGeom prst="rect">
            <a:avLst/>
          </a:prstGeom>
        </p:spPr>
        <p:txBody>
          <a:bodyPr spcFirstLastPara="1" wrap="square" lIns="91425" tIns="91425" rIns="91425" bIns="91425" anchor="t" anchorCtr="0">
            <a:noAutofit/>
          </a:bodyPr>
          <a:lstStyle/>
          <a:p>
            <a:pPr marL="0" lvl="0" indent="0" algn="just">
              <a:lnSpc>
                <a:spcPct val="150000"/>
              </a:lnSpc>
            </a:pPr>
            <a:r>
              <a:rPr lang="en-IN" sz="1400" dirty="0">
                <a:latin typeface="Times New Roman" panose="02020603050405020304" pitchFamily="18" charset="0"/>
                <a:cs typeface="Times New Roman" panose="02020603050405020304" pitchFamily="18" charset="0"/>
              </a:rPr>
              <a:t>Another important area of Tesco’s web communication experience is the effective organization of Internet space within the framework of its website and the application.</a:t>
            </a:r>
            <a:endParaRPr sz="1400" dirty="0">
              <a:latin typeface="Times New Roman" panose="02020603050405020304" pitchFamily="18" charset="0"/>
              <a:cs typeface="Times New Roman" panose="02020603050405020304" pitchFamily="18" charset="0"/>
            </a:endParaRPr>
          </a:p>
        </p:txBody>
      </p:sp>
      <p:sp>
        <p:nvSpPr>
          <p:cNvPr id="855" name="Google Shape;855;p34"/>
          <p:cNvSpPr txBox="1">
            <a:spLocks noGrp="1"/>
          </p:cNvSpPr>
          <p:nvPr>
            <p:ph type="subTitle" idx="4"/>
          </p:nvPr>
        </p:nvSpPr>
        <p:spPr>
          <a:xfrm>
            <a:off x="5380013" y="1463381"/>
            <a:ext cx="2519100" cy="3233309"/>
          </a:xfrm>
          <a:prstGeom prst="rect">
            <a:avLst/>
          </a:prstGeom>
        </p:spPr>
        <p:txBody>
          <a:bodyPr spcFirstLastPara="1" wrap="square" lIns="91425" tIns="91425" rIns="91425" bIns="91425" anchor="t" anchorCtr="0">
            <a:noAutofit/>
          </a:bodyPr>
          <a:lstStyle/>
          <a:p>
            <a:pPr algn="just">
              <a:lnSpc>
                <a:spcPct val="150000"/>
              </a:lnSpc>
            </a:pPr>
            <a:r>
              <a:rPr lang="en-IN" sz="1400" dirty="0">
                <a:latin typeface="Times New Roman" panose="02020603050405020304" pitchFamily="18" charset="0"/>
                <a:cs typeface="Times New Roman" panose="02020603050405020304" pitchFamily="18" charset="0"/>
              </a:rPr>
              <a:t>       Through </a:t>
            </a:r>
            <a:r>
              <a:rPr lang="en-IN" sz="1400" dirty="0" err="1">
                <a:latin typeface="Times New Roman" panose="02020603050405020304" pitchFamily="18" charset="0"/>
                <a:cs typeface="Times New Roman" panose="02020603050405020304" pitchFamily="18" charset="0"/>
              </a:rPr>
              <a:t>Clubcard</a:t>
            </a:r>
            <a:r>
              <a:rPr lang="en-IN" sz="1400" dirty="0">
                <a:latin typeface="Times New Roman" panose="02020603050405020304" pitchFamily="18" charset="0"/>
                <a:cs typeface="Times New Roman" panose="02020603050405020304" pitchFamily="18" charset="0"/>
              </a:rPr>
              <a:t> these platforms allow customers to view products, buy products online, view the offers that are relevant to them and even check their loyalty points (</a:t>
            </a:r>
            <a:r>
              <a:rPr lang="en-GB" sz="1400" dirty="0">
                <a:latin typeface="Times New Roman" panose="02020603050405020304" pitchFamily="18" charset="0"/>
                <a:cs typeface="Times New Roman" panose="02020603050405020304" pitchFamily="18" charset="0"/>
              </a:rPr>
              <a:t>Mason and Jarvis, 2023). </a:t>
            </a:r>
            <a:endParaRPr lang="en-IN" sz="1400"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1099415" y="3352389"/>
            <a:ext cx="1803166" cy="1270412"/>
          </a:xfrm>
          <a:prstGeom prst="rect">
            <a:avLst/>
          </a:prstGeom>
        </p:spPr>
      </p:pic>
    </p:spTree>
    <p:extLst>
      <p:ext uri="{BB962C8B-B14F-4D97-AF65-F5344CB8AC3E}">
        <p14:creationId xmlns:p14="http://schemas.microsoft.com/office/powerpoint/2010/main" val="3919357958"/>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59"/>
        <p:cNvGrpSpPr/>
        <p:nvPr/>
      </p:nvGrpSpPr>
      <p:grpSpPr>
        <a:xfrm>
          <a:off x="0" y="0"/>
          <a:ext cx="0" cy="0"/>
          <a:chOff x="0" y="0"/>
          <a:chExt cx="0" cy="0"/>
        </a:xfrm>
      </p:grpSpPr>
      <p:sp>
        <p:nvSpPr>
          <p:cNvPr id="860" name="Google Shape;860;p35"/>
          <p:cNvSpPr txBox="1">
            <a:spLocks noGrp="1"/>
          </p:cNvSpPr>
          <p:nvPr>
            <p:ph type="subTitle" idx="2"/>
          </p:nvPr>
        </p:nvSpPr>
        <p:spPr>
          <a:xfrm>
            <a:off x="477986" y="1531025"/>
            <a:ext cx="4493703" cy="1586234"/>
          </a:xfrm>
          <a:prstGeom prst="rect">
            <a:avLst/>
          </a:prstGeom>
        </p:spPr>
        <p:txBody>
          <a:bodyPr spcFirstLastPara="1" wrap="square" lIns="91425" tIns="91425" rIns="91425" bIns="91425" anchor="t" anchorCtr="0">
            <a:noAutofit/>
          </a:bodyPr>
          <a:lstStyle/>
          <a:p>
            <a:pPr algn="just">
              <a:lnSpc>
                <a:spcPct val="150000"/>
              </a:lnSpc>
            </a:pPr>
            <a:r>
              <a:rPr lang="en-IN" sz="1400" dirty="0">
                <a:latin typeface="Times New Roman" panose="02020603050405020304" pitchFamily="18" charset="0"/>
                <a:cs typeface="Times New Roman" panose="02020603050405020304" pitchFamily="18" charset="0"/>
              </a:rPr>
              <a:t>      The company also leverage social media including </a:t>
            </a:r>
            <a:r>
              <a:rPr lang="en-IN" sz="1400" b="1" i="1" dirty="0">
                <a:latin typeface="Times New Roman" panose="02020603050405020304" pitchFamily="18" charset="0"/>
                <a:cs typeface="Times New Roman" panose="02020603050405020304" pitchFamily="18" charset="0"/>
              </a:rPr>
              <a:t>Facebook, and Twitter as well as Instagram</a:t>
            </a:r>
            <a:r>
              <a:rPr lang="en-IN" sz="1400" dirty="0">
                <a:latin typeface="Times New Roman" panose="02020603050405020304" pitchFamily="18" charset="0"/>
                <a:cs typeface="Times New Roman" panose="02020603050405020304" pitchFamily="18" charset="0"/>
              </a:rPr>
              <a:t> to build a strong customer relationship apart from having its website and mobile app. </a:t>
            </a:r>
            <a:endParaRPr lang="en-IN" sz="300" dirty="0">
              <a:latin typeface="Times New Roman" panose="02020603050405020304" pitchFamily="18" charset="0"/>
              <a:cs typeface="Times New Roman" panose="02020603050405020304" pitchFamily="18" charset="0"/>
            </a:endParaRPr>
          </a:p>
        </p:txBody>
      </p:sp>
      <p:sp>
        <p:nvSpPr>
          <p:cNvPr id="861" name="Google Shape;861;p35"/>
          <p:cNvSpPr txBox="1">
            <a:spLocks noGrp="1"/>
          </p:cNvSpPr>
          <p:nvPr>
            <p:ph type="subTitle" idx="3"/>
          </p:nvPr>
        </p:nvSpPr>
        <p:spPr>
          <a:xfrm>
            <a:off x="4602847" y="1531025"/>
            <a:ext cx="4248076" cy="1748325"/>
          </a:xfrm>
          <a:prstGeom prst="rect">
            <a:avLst/>
          </a:prstGeom>
        </p:spPr>
        <p:txBody>
          <a:bodyPr spcFirstLastPara="1" wrap="square" lIns="91425" tIns="91425" rIns="91425" bIns="91425" anchor="t" anchorCtr="0">
            <a:noAutofit/>
          </a:bodyPr>
          <a:lstStyle/>
          <a:p>
            <a:pPr algn="just">
              <a:lnSpc>
                <a:spcPct val="150000"/>
              </a:lnSpc>
            </a:pPr>
            <a:r>
              <a:rPr lang="en-IN" sz="1400" b="1" i="1" dirty="0">
                <a:latin typeface="Times New Roman" panose="02020603050405020304" pitchFamily="18" charset="0"/>
                <a:cs typeface="Times New Roman" panose="02020603050405020304" pitchFamily="18" charset="0"/>
              </a:rPr>
              <a:t>       For example,</a:t>
            </a:r>
            <a:r>
              <a:rPr lang="en-IN" sz="1400" dirty="0">
                <a:latin typeface="Times New Roman" panose="02020603050405020304" pitchFamily="18" charset="0"/>
                <a:cs typeface="Times New Roman" panose="02020603050405020304" pitchFamily="18" charset="0"/>
              </a:rPr>
              <a:t> Tesco often and consistently updates information, sale/promotional events as well as content that compels customer interaction and inclusion. </a:t>
            </a:r>
            <a:endParaRPr sz="1000" dirty="0">
              <a:latin typeface="Times New Roman" panose="02020603050405020304" pitchFamily="18" charset="0"/>
              <a:cs typeface="Times New Roman" panose="02020603050405020304" pitchFamily="18" charset="0"/>
            </a:endParaRPr>
          </a:p>
        </p:txBody>
      </p:sp>
      <p:sp>
        <p:nvSpPr>
          <p:cNvPr id="862" name="Google Shape;862;p35"/>
          <p:cNvSpPr txBox="1">
            <a:spLocks noGrp="1"/>
          </p:cNvSpPr>
          <p:nvPr>
            <p:ph type="subTitle" idx="4"/>
          </p:nvPr>
        </p:nvSpPr>
        <p:spPr>
          <a:xfrm>
            <a:off x="570585" y="3117259"/>
            <a:ext cx="4401104" cy="1435125"/>
          </a:xfrm>
          <a:prstGeom prst="rect">
            <a:avLst/>
          </a:prstGeom>
        </p:spPr>
        <p:txBody>
          <a:bodyPr spcFirstLastPara="1" wrap="square" lIns="91425" tIns="91425" rIns="91425" bIns="91425" anchor="t" anchorCtr="0">
            <a:noAutofit/>
          </a:bodyPr>
          <a:lstStyle/>
          <a:p>
            <a:pPr algn="just">
              <a:lnSpc>
                <a:spcPct val="150000"/>
              </a:lnSpc>
            </a:pPr>
            <a:r>
              <a:rPr lang="en-IN" sz="1400" dirty="0">
                <a:latin typeface="Times New Roman" panose="02020603050405020304" pitchFamily="18" charset="0"/>
                <a:cs typeface="Times New Roman" panose="02020603050405020304" pitchFamily="18" charset="0"/>
              </a:rPr>
              <a:t>      Such two-way interaction makes it clear that Tesco is an organization which cares about being available and responsive to the side of customers, which in turn contributes to trust and thus customer loyalty (</a:t>
            </a:r>
            <a:r>
              <a:rPr lang="en-GB" sz="1400" dirty="0">
                <a:latin typeface="Times New Roman" panose="02020603050405020304" pitchFamily="18" charset="0"/>
                <a:cs typeface="Times New Roman" panose="02020603050405020304" pitchFamily="18" charset="0"/>
              </a:rPr>
              <a:t>Alexander, 2020). </a:t>
            </a:r>
            <a:endParaRPr lang="en-IN" sz="1400" dirty="0">
              <a:latin typeface="Times New Roman" panose="02020603050405020304" pitchFamily="18" charset="0"/>
              <a:cs typeface="Times New Roman" panose="02020603050405020304" pitchFamily="18" charset="0"/>
            </a:endParaRPr>
          </a:p>
        </p:txBody>
      </p:sp>
      <p:sp>
        <p:nvSpPr>
          <p:cNvPr id="863" name="Google Shape;863;p35"/>
          <p:cNvSpPr txBox="1">
            <a:spLocks noGrp="1"/>
          </p:cNvSpPr>
          <p:nvPr>
            <p:ph type="subTitle" idx="5"/>
          </p:nvPr>
        </p:nvSpPr>
        <p:spPr>
          <a:xfrm>
            <a:off x="5132747" y="3173374"/>
            <a:ext cx="3580030" cy="1741525"/>
          </a:xfrm>
          <a:prstGeom prst="rect">
            <a:avLst/>
          </a:prstGeom>
        </p:spPr>
        <p:txBody>
          <a:bodyPr spcFirstLastPara="1" wrap="square" lIns="91425" tIns="91425" rIns="91425" bIns="91425" anchor="t" anchorCtr="0">
            <a:noAutofit/>
          </a:bodyPr>
          <a:lstStyle/>
          <a:p>
            <a:pPr marL="0" lvl="0" indent="0" algn="just">
              <a:lnSpc>
                <a:spcPct val="150000"/>
              </a:lnSpc>
            </a:pPr>
            <a:r>
              <a:rPr lang="en-IN" sz="1400" dirty="0"/>
              <a:t>Corporate communication using digital media is not merely an avenue through which Tesco promotes its products but it is also information-based. </a:t>
            </a:r>
            <a:endParaRPr sz="1000" dirty="0">
              <a:latin typeface="Times New Roman" panose="02020603050405020304" pitchFamily="18" charset="0"/>
              <a:cs typeface="Times New Roman" panose="02020603050405020304" pitchFamily="18" charset="0"/>
            </a:endParaRPr>
          </a:p>
        </p:txBody>
      </p:sp>
      <p:sp>
        <p:nvSpPr>
          <p:cNvPr id="864" name="Google Shape;864;p35"/>
          <p:cNvSpPr txBox="1">
            <a:spLocks noGrp="1"/>
          </p:cNvSpPr>
          <p:nvPr>
            <p:ph type="title"/>
          </p:nvPr>
        </p:nvSpPr>
        <p:spPr>
          <a:xfrm>
            <a:off x="719999" y="445025"/>
            <a:ext cx="7992777" cy="572700"/>
          </a:xfrm>
          <a:prstGeom prst="rect">
            <a:avLst/>
          </a:prstGeom>
        </p:spPr>
        <p:txBody>
          <a:bodyPr spcFirstLastPara="1" wrap="square" lIns="91425" tIns="91425" rIns="91425" bIns="91425" anchor="t" anchorCtr="0">
            <a:noAutofit/>
          </a:bodyPr>
          <a:lstStyle/>
          <a:p>
            <a:pPr lvl="0"/>
            <a:r>
              <a:rPr lang="en-IN" dirty="0">
                <a:latin typeface="Algerian" panose="04020705040A02060702" pitchFamily="82" charset="0"/>
                <a:cs typeface="Times New Roman" panose="02020603050405020304" pitchFamily="18" charset="0"/>
              </a:rPr>
              <a:t>Task 2: ‘Digital and social’ media</a:t>
            </a:r>
            <a:endParaRPr dirty="0"/>
          </a:p>
        </p:txBody>
      </p:sp>
    </p:spTree>
    <p:extLst>
      <p:ext uri="{BB962C8B-B14F-4D97-AF65-F5344CB8AC3E}">
        <p14:creationId xmlns:p14="http://schemas.microsoft.com/office/powerpoint/2010/main" val="314141453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23"/>
        <p:cNvGrpSpPr/>
        <p:nvPr/>
      </p:nvGrpSpPr>
      <p:grpSpPr>
        <a:xfrm>
          <a:off x="0" y="0"/>
          <a:ext cx="0" cy="0"/>
          <a:chOff x="0" y="0"/>
          <a:chExt cx="0" cy="0"/>
        </a:xfrm>
      </p:grpSpPr>
      <p:sp>
        <p:nvSpPr>
          <p:cNvPr id="824" name="Google Shape;824;p3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r>
              <a:rPr lang="en-IN" dirty="0">
                <a:latin typeface="Algerian" panose="04020705040A02060702" pitchFamily="82" charset="0"/>
                <a:cs typeface="Times New Roman" panose="02020603050405020304" pitchFamily="18" charset="0"/>
              </a:rPr>
              <a:t>Task 2: ‘Digital and social’ media</a:t>
            </a:r>
            <a:endParaRPr lang="en-IN" dirty="0">
              <a:latin typeface="Algerian" panose="04020705040A02060702" pitchFamily="82" charset="0"/>
            </a:endParaRPr>
          </a:p>
        </p:txBody>
      </p:sp>
      <p:sp>
        <p:nvSpPr>
          <p:cNvPr id="828" name="Google Shape;828;p33"/>
          <p:cNvSpPr txBox="1">
            <a:spLocks noGrp="1"/>
          </p:cNvSpPr>
          <p:nvPr>
            <p:ph type="subTitle" idx="4"/>
          </p:nvPr>
        </p:nvSpPr>
        <p:spPr>
          <a:xfrm>
            <a:off x="990167" y="1469460"/>
            <a:ext cx="4630615" cy="2577054"/>
          </a:xfrm>
          <a:prstGeom prst="rect">
            <a:avLst/>
          </a:prstGeom>
        </p:spPr>
        <p:txBody>
          <a:bodyPr spcFirstLastPara="1" wrap="square" lIns="91425" tIns="91425" rIns="91425" bIns="91425" numCol="1" anchor="t" anchorCtr="0">
            <a:noAutofit/>
          </a:bodyPr>
          <a:lstStyle/>
          <a:p>
            <a:pPr algn="just">
              <a:lnSpc>
                <a:spcPct val="150000"/>
              </a:lnSpc>
            </a:pPr>
            <a:r>
              <a:rPr lang="en-IN" sz="1600" dirty="0">
                <a:latin typeface="Times New Roman" panose="02020603050405020304" pitchFamily="18" charset="0"/>
                <a:cs typeface="Times New Roman" panose="02020603050405020304" pitchFamily="18" charset="0"/>
              </a:rPr>
              <a:t>      The </a:t>
            </a:r>
            <a:r>
              <a:rPr lang="en-IN" sz="1600" b="1" i="1" dirty="0" err="1">
                <a:latin typeface="Times New Roman" panose="02020603050405020304" pitchFamily="18" charset="0"/>
                <a:cs typeface="Times New Roman" panose="02020603050405020304" pitchFamily="18" charset="0"/>
              </a:rPr>
              <a:t>Clubcard</a:t>
            </a:r>
            <a:r>
              <a:rPr lang="en-IN" sz="1600" b="1" i="1" dirty="0">
                <a:latin typeface="Times New Roman" panose="02020603050405020304" pitchFamily="18" charset="0"/>
                <a:cs typeface="Times New Roman" panose="02020603050405020304" pitchFamily="18" charset="0"/>
              </a:rPr>
              <a:t> app</a:t>
            </a:r>
            <a:r>
              <a:rPr lang="en-IN" sz="1600" dirty="0">
                <a:latin typeface="Times New Roman" panose="02020603050405020304" pitchFamily="18" charset="0"/>
                <a:cs typeface="Times New Roman" panose="02020603050405020304" pitchFamily="18" charset="0"/>
              </a:rPr>
              <a:t> enables a customer to be able to track spending, view promotions based on their shopping patterns, and earn points for future use. But overall, it benefits customers financially as well as the company as it enhances customers’ repeat usage and loyal relationship status</a:t>
            </a:r>
          </a:p>
        </p:txBody>
      </p:sp>
      <p:grpSp>
        <p:nvGrpSpPr>
          <p:cNvPr id="829" name="Google Shape;829;p33"/>
          <p:cNvGrpSpPr/>
          <p:nvPr/>
        </p:nvGrpSpPr>
        <p:grpSpPr>
          <a:xfrm>
            <a:off x="865049" y="3920111"/>
            <a:ext cx="726537" cy="868562"/>
            <a:chOff x="5456068" y="3084097"/>
            <a:chExt cx="416473" cy="497886"/>
          </a:xfrm>
        </p:grpSpPr>
        <p:sp>
          <p:nvSpPr>
            <p:cNvPr id="830" name="Google Shape;830;p33"/>
            <p:cNvSpPr/>
            <p:nvPr/>
          </p:nvSpPr>
          <p:spPr>
            <a:xfrm>
              <a:off x="5456068" y="3236982"/>
              <a:ext cx="37025" cy="32245"/>
            </a:xfrm>
            <a:custGeom>
              <a:avLst/>
              <a:gdLst/>
              <a:ahLst/>
              <a:cxnLst/>
              <a:rect l="l" t="t" r="r" b="b"/>
              <a:pathLst>
                <a:path w="302" h="263" extrusionOk="0">
                  <a:moveTo>
                    <a:pt x="101" y="1"/>
                  </a:moveTo>
                  <a:cubicBezTo>
                    <a:pt x="80" y="1"/>
                    <a:pt x="61" y="6"/>
                    <a:pt x="48" y="20"/>
                  </a:cubicBezTo>
                  <a:cubicBezTo>
                    <a:pt x="0" y="76"/>
                    <a:pt x="66" y="237"/>
                    <a:pt x="113" y="255"/>
                  </a:cubicBezTo>
                  <a:cubicBezTo>
                    <a:pt x="122" y="260"/>
                    <a:pt x="131" y="263"/>
                    <a:pt x="141" y="263"/>
                  </a:cubicBezTo>
                  <a:cubicBezTo>
                    <a:pt x="163" y="263"/>
                    <a:pt x="188" y="250"/>
                    <a:pt x="208" y="237"/>
                  </a:cubicBezTo>
                  <a:cubicBezTo>
                    <a:pt x="256" y="198"/>
                    <a:pt x="301" y="142"/>
                    <a:pt x="274" y="94"/>
                  </a:cubicBezTo>
                  <a:cubicBezTo>
                    <a:pt x="260" y="58"/>
                    <a:pt x="169" y="1"/>
                    <a:pt x="1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33"/>
            <p:cNvSpPr/>
            <p:nvPr/>
          </p:nvSpPr>
          <p:spPr>
            <a:xfrm>
              <a:off x="5480466" y="3453251"/>
              <a:ext cx="37025" cy="32245"/>
            </a:xfrm>
            <a:custGeom>
              <a:avLst/>
              <a:gdLst/>
              <a:ahLst/>
              <a:cxnLst/>
              <a:rect l="l" t="t" r="r" b="b"/>
              <a:pathLst>
                <a:path w="302" h="263" extrusionOk="0">
                  <a:moveTo>
                    <a:pt x="99" y="0"/>
                  </a:moveTo>
                  <a:cubicBezTo>
                    <a:pt x="78" y="0"/>
                    <a:pt x="59" y="6"/>
                    <a:pt x="46" y="19"/>
                  </a:cubicBezTo>
                  <a:cubicBezTo>
                    <a:pt x="0" y="76"/>
                    <a:pt x="66" y="237"/>
                    <a:pt x="114" y="255"/>
                  </a:cubicBezTo>
                  <a:cubicBezTo>
                    <a:pt x="121" y="260"/>
                    <a:pt x="130" y="262"/>
                    <a:pt x="140" y="262"/>
                  </a:cubicBezTo>
                  <a:cubicBezTo>
                    <a:pt x="162" y="262"/>
                    <a:pt x="187" y="250"/>
                    <a:pt x="206" y="237"/>
                  </a:cubicBezTo>
                  <a:cubicBezTo>
                    <a:pt x="254" y="198"/>
                    <a:pt x="301" y="142"/>
                    <a:pt x="272" y="94"/>
                  </a:cubicBezTo>
                  <a:cubicBezTo>
                    <a:pt x="258" y="58"/>
                    <a:pt x="167" y="0"/>
                    <a:pt x="9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33"/>
            <p:cNvSpPr/>
            <p:nvPr/>
          </p:nvSpPr>
          <p:spPr>
            <a:xfrm>
              <a:off x="5579772" y="3182914"/>
              <a:ext cx="31263" cy="32736"/>
            </a:xfrm>
            <a:custGeom>
              <a:avLst/>
              <a:gdLst/>
              <a:ahLst/>
              <a:cxnLst/>
              <a:rect l="l" t="t" r="r" b="b"/>
              <a:pathLst>
                <a:path w="255" h="267" extrusionOk="0">
                  <a:moveTo>
                    <a:pt x="102" y="1"/>
                  </a:moveTo>
                  <a:cubicBezTo>
                    <a:pt x="92" y="1"/>
                    <a:pt x="84" y="3"/>
                    <a:pt x="76" y="8"/>
                  </a:cubicBezTo>
                  <a:cubicBezTo>
                    <a:pt x="10" y="35"/>
                    <a:pt x="1" y="205"/>
                    <a:pt x="39" y="243"/>
                  </a:cubicBezTo>
                  <a:cubicBezTo>
                    <a:pt x="51" y="260"/>
                    <a:pt x="71" y="267"/>
                    <a:pt x="93" y="267"/>
                  </a:cubicBezTo>
                  <a:cubicBezTo>
                    <a:pt x="105" y="267"/>
                    <a:pt x="119" y="265"/>
                    <a:pt x="132" y="261"/>
                  </a:cubicBezTo>
                  <a:cubicBezTo>
                    <a:pt x="189" y="252"/>
                    <a:pt x="254" y="214"/>
                    <a:pt x="254" y="169"/>
                  </a:cubicBezTo>
                  <a:cubicBezTo>
                    <a:pt x="247" y="109"/>
                    <a:pt x="166" y="1"/>
                    <a:pt x="1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33"/>
            <p:cNvSpPr/>
            <p:nvPr/>
          </p:nvSpPr>
          <p:spPr>
            <a:xfrm>
              <a:off x="5567022" y="3287861"/>
              <a:ext cx="35922" cy="30161"/>
            </a:xfrm>
            <a:custGeom>
              <a:avLst/>
              <a:gdLst/>
              <a:ahLst/>
              <a:cxnLst/>
              <a:rect l="l" t="t" r="r" b="b"/>
              <a:pathLst>
                <a:path w="293" h="246" extrusionOk="0">
                  <a:moveTo>
                    <a:pt x="140" y="0"/>
                  </a:moveTo>
                  <a:cubicBezTo>
                    <a:pt x="85" y="0"/>
                    <a:pt x="30" y="16"/>
                    <a:pt x="19" y="57"/>
                  </a:cubicBezTo>
                  <a:cubicBezTo>
                    <a:pt x="1" y="132"/>
                    <a:pt x="123" y="245"/>
                    <a:pt x="180" y="245"/>
                  </a:cubicBezTo>
                  <a:cubicBezTo>
                    <a:pt x="209" y="245"/>
                    <a:pt x="236" y="207"/>
                    <a:pt x="257" y="180"/>
                  </a:cubicBezTo>
                  <a:cubicBezTo>
                    <a:pt x="275" y="132"/>
                    <a:pt x="293" y="57"/>
                    <a:pt x="257" y="28"/>
                  </a:cubicBezTo>
                  <a:cubicBezTo>
                    <a:pt x="235" y="11"/>
                    <a:pt x="187" y="0"/>
                    <a:pt x="1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3"/>
            <p:cNvSpPr/>
            <p:nvPr/>
          </p:nvSpPr>
          <p:spPr>
            <a:xfrm>
              <a:off x="5662037" y="3271555"/>
              <a:ext cx="37025" cy="31755"/>
            </a:xfrm>
            <a:custGeom>
              <a:avLst/>
              <a:gdLst/>
              <a:ahLst/>
              <a:cxnLst/>
              <a:rect l="l" t="t" r="r" b="b"/>
              <a:pathLst>
                <a:path w="302" h="259" extrusionOk="0">
                  <a:moveTo>
                    <a:pt x="104" y="0"/>
                  </a:moveTo>
                  <a:cubicBezTo>
                    <a:pt x="82" y="0"/>
                    <a:pt x="62" y="6"/>
                    <a:pt x="48" y="21"/>
                  </a:cubicBezTo>
                  <a:cubicBezTo>
                    <a:pt x="0" y="77"/>
                    <a:pt x="66" y="238"/>
                    <a:pt x="113" y="256"/>
                  </a:cubicBezTo>
                  <a:cubicBezTo>
                    <a:pt x="118" y="258"/>
                    <a:pt x="124" y="259"/>
                    <a:pt x="129" y="259"/>
                  </a:cubicBezTo>
                  <a:cubicBezTo>
                    <a:pt x="154" y="259"/>
                    <a:pt x="184" y="243"/>
                    <a:pt x="206" y="227"/>
                  </a:cubicBezTo>
                  <a:cubicBezTo>
                    <a:pt x="254" y="200"/>
                    <a:pt x="301" y="143"/>
                    <a:pt x="274" y="95"/>
                  </a:cubicBezTo>
                  <a:cubicBezTo>
                    <a:pt x="259" y="53"/>
                    <a:pt x="171" y="0"/>
                    <a:pt x="1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33"/>
            <p:cNvSpPr/>
            <p:nvPr/>
          </p:nvSpPr>
          <p:spPr>
            <a:xfrm>
              <a:off x="5541521" y="3084097"/>
              <a:ext cx="33715" cy="33226"/>
            </a:xfrm>
            <a:custGeom>
              <a:avLst/>
              <a:gdLst/>
              <a:ahLst/>
              <a:cxnLst/>
              <a:rect l="l" t="t" r="r" b="b"/>
              <a:pathLst>
                <a:path w="275" h="271" extrusionOk="0">
                  <a:moveTo>
                    <a:pt x="152" y="1"/>
                  </a:moveTo>
                  <a:cubicBezTo>
                    <a:pt x="77" y="12"/>
                    <a:pt x="0" y="162"/>
                    <a:pt x="21" y="218"/>
                  </a:cubicBezTo>
                  <a:cubicBezTo>
                    <a:pt x="30" y="248"/>
                    <a:pt x="77" y="257"/>
                    <a:pt x="105" y="266"/>
                  </a:cubicBezTo>
                  <a:cubicBezTo>
                    <a:pt x="121" y="268"/>
                    <a:pt x="139" y="270"/>
                    <a:pt x="156" y="270"/>
                  </a:cubicBezTo>
                  <a:cubicBezTo>
                    <a:pt x="200" y="270"/>
                    <a:pt x="243" y="259"/>
                    <a:pt x="256" y="218"/>
                  </a:cubicBezTo>
                  <a:cubicBezTo>
                    <a:pt x="274" y="171"/>
                    <a:pt x="227" y="1"/>
                    <a:pt x="1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33"/>
            <p:cNvSpPr/>
            <p:nvPr/>
          </p:nvSpPr>
          <p:spPr>
            <a:xfrm>
              <a:off x="5509277" y="3343155"/>
              <a:ext cx="37025" cy="31755"/>
            </a:xfrm>
            <a:custGeom>
              <a:avLst/>
              <a:gdLst/>
              <a:ahLst/>
              <a:cxnLst/>
              <a:rect l="l" t="t" r="r" b="b"/>
              <a:pathLst>
                <a:path w="302" h="259" extrusionOk="0">
                  <a:moveTo>
                    <a:pt x="105" y="1"/>
                  </a:moveTo>
                  <a:cubicBezTo>
                    <a:pt x="83" y="1"/>
                    <a:pt x="63" y="7"/>
                    <a:pt x="48" y="21"/>
                  </a:cubicBezTo>
                  <a:cubicBezTo>
                    <a:pt x="1" y="77"/>
                    <a:pt x="66" y="238"/>
                    <a:pt x="114" y="256"/>
                  </a:cubicBezTo>
                  <a:cubicBezTo>
                    <a:pt x="119" y="258"/>
                    <a:pt x="124" y="259"/>
                    <a:pt x="130" y="259"/>
                  </a:cubicBezTo>
                  <a:cubicBezTo>
                    <a:pt x="155" y="259"/>
                    <a:pt x="185" y="244"/>
                    <a:pt x="207" y="229"/>
                  </a:cubicBezTo>
                  <a:cubicBezTo>
                    <a:pt x="254" y="200"/>
                    <a:pt x="302" y="143"/>
                    <a:pt x="275" y="96"/>
                  </a:cubicBezTo>
                  <a:cubicBezTo>
                    <a:pt x="260" y="53"/>
                    <a:pt x="172" y="1"/>
                    <a:pt x="1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33"/>
            <p:cNvSpPr/>
            <p:nvPr/>
          </p:nvSpPr>
          <p:spPr>
            <a:xfrm>
              <a:off x="5836620" y="3398693"/>
              <a:ext cx="35922" cy="31755"/>
            </a:xfrm>
            <a:custGeom>
              <a:avLst/>
              <a:gdLst/>
              <a:ahLst/>
              <a:cxnLst/>
              <a:rect l="l" t="t" r="r" b="b"/>
              <a:pathLst>
                <a:path w="293" h="259" extrusionOk="0">
                  <a:moveTo>
                    <a:pt x="100" y="0"/>
                  </a:moveTo>
                  <a:cubicBezTo>
                    <a:pt x="78" y="0"/>
                    <a:pt x="60" y="6"/>
                    <a:pt x="48" y="21"/>
                  </a:cubicBezTo>
                  <a:cubicBezTo>
                    <a:pt x="0" y="77"/>
                    <a:pt x="57" y="238"/>
                    <a:pt x="104" y="256"/>
                  </a:cubicBezTo>
                  <a:cubicBezTo>
                    <a:pt x="111" y="258"/>
                    <a:pt x="118" y="259"/>
                    <a:pt x="124" y="259"/>
                  </a:cubicBezTo>
                  <a:cubicBezTo>
                    <a:pt x="152" y="259"/>
                    <a:pt x="177" y="244"/>
                    <a:pt x="209" y="229"/>
                  </a:cubicBezTo>
                  <a:cubicBezTo>
                    <a:pt x="245" y="200"/>
                    <a:pt x="292" y="143"/>
                    <a:pt x="274" y="95"/>
                  </a:cubicBezTo>
                  <a:cubicBezTo>
                    <a:pt x="252" y="53"/>
                    <a:pt x="163" y="0"/>
                    <a:pt x="1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33"/>
            <p:cNvSpPr/>
            <p:nvPr/>
          </p:nvSpPr>
          <p:spPr>
            <a:xfrm>
              <a:off x="5663140" y="3356028"/>
              <a:ext cx="32489" cy="32490"/>
            </a:xfrm>
            <a:custGeom>
              <a:avLst/>
              <a:gdLst/>
              <a:ahLst/>
              <a:cxnLst/>
              <a:rect l="l" t="t" r="r" b="b"/>
              <a:pathLst>
                <a:path w="265" h="265" extrusionOk="0">
                  <a:moveTo>
                    <a:pt x="127" y="0"/>
                  </a:moveTo>
                  <a:cubicBezTo>
                    <a:pt x="122" y="0"/>
                    <a:pt x="118" y="1"/>
                    <a:pt x="113" y="2"/>
                  </a:cubicBezTo>
                  <a:cubicBezTo>
                    <a:pt x="48" y="20"/>
                    <a:pt x="0" y="181"/>
                    <a:pt x="27" y="228"/>
                  </a:cubicBezTo>
                  <a:cubicBezTo>
                    <a:pt x="39" y="255"/>
                    <a:pt x="84" y="265"/>
                    <a:pt x="122" y="265"/>
                  </a:cubicBezTo>
                  <a:cubicBezTo>
                    <a:pt x="170" y="265"/>
                    <a:pt x="245" y="246"/>
                    <a:pt x="254" y="199"/>
                  </a:cubicBezTo>
                  <a:cubicBezTo>
                    <a:pt x="264" y="146"/>
                    <a:pt x="197" y="0"/>
                    <a:pt x="1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33"/>
            <p:cNvSpPr/>
            <p:nvPr/>
          </p:nvSpPr>
          <p:spPr>
            <a:xfrm>
              <a:off x="5708012" y="3185366"/>
              <a:ext cx="37393" cy="32368"/>
            </a:xfrm>
            <a:custGeom>
              <a:avLst/>
              <a:gdLst/>
              <a:ahLst/>
              <a:cxnLst/>
              <a:rect l="l" t="t" r="r" b="b"/>
              <a:pathLst>
                <a:path w="305" h="264" extrusionOk="0">
                  <a:moveTo>
                    <a:pt x="107" y="0"/>
                  </a:moveTo>
                  <a:cubicBezTo>
                    <a:pt x="84" y="0"/>
                    <a:pt x="63" y="7"/>
                    <a:pt x="49" y="24"/>
                  </a:cubicBezTo>
                  <a:cubicBezTo>
                    <a:pt x="1" y="72"/>
                    <a:pt x="69" y="232"/>
                    <a:pt x="114" y="262"/>
                  </a:cubicBezTo>
                  <a:cubicBezTo>
                    <a:pt x="119" y="263"/>
                    <a:pt x="124" y="264"/>
                    <a:pt x="130" y="264"/>
                  </a:cubicBezTo>
                  <a:cubicBezTo>
                    <a:pt x="156" y="264"/>
                    <a:pt x="187" y="247"/>
                    <a:pt x="209" y="232"/>
                  </a:cubicBezTo>
                  <a:cubicBezTo>
                    <a:pt x="257" y="205"/>
                    <a:pt x="304" y="149"/>
                    <a:pt x="284" y="101"/>
                  </a:cubicBezTo>
                  <a:cubicBezTo>
                    <a:pt x="264" y="59"/>
                    <a:pt x="174" y="0"/>
                    <a:pt x="1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33"/>
            <p:cNvSpPr/>
            <p:nvPr/>
          </p:nvSpPr>
          <p:spPr>
            <a:xfrm>
              <a:off x="5755581" y="3549370"/>
              <a:ext cx="35922" cy="32613"/>
            </a:xfrm>
            <a:custGeom>
              <a:avLst/>
              <a:gdLst/>
              <a:ahLst/>
              <a:cxnLst/>
              <a:rect l="l" t="t" r="r" b="b"/>
              <a:pathLst>
                <a:path w="293" h="266" extrusionOk="0">
                  <a:moveTo>
                    <a:pt x="95" y="0"/>
                  </a:moveTo>
                  <a:cubicBezTo>
                    <a:pt x="76" y="0"/>
                    <a:pt x="59" y="6"/>
                    <a:pt x="48" y="19"/>
                  </a:cubicBezTo>
                  <a:cubicBezTo>
                    <a:pt x="0" y="75"/>
                    <a:pt x="57" y="236"/>
                    <a:pt x="104" y="263"/>
                  </a:cubicBezTo>
                  <a:cubicBezTo>
                    <a:pt x="111" y="265"/>
                    <a:pt x="118" y="266"/>
                    <a:pt x="124" y="266"/>
                  </a:cubicBezTo>
                  <a:cubicBezTo>
                    <a:pt x="153" y="266"/>
                    <a:pt x="177" y="251"/>
                    <a:pt x="208" y="236"/>
                  </a:cubicBezTo>
                  <a:cubicBezTo>
                    <a:pt x="247" y="198"/>
                    <a:pt x="292" y="141"/>
                    <a:pt x="274" y="103"/>
                  </a:cubicBezTo>
                  <a:cubicBezTo>
                    <a:pt x="253" y="59"/>
                    <a:pt x="160"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33"/>
            <p:cNvSpPr/>
            <p:nvPr/>
          </p:nvSpPr>
          <p:spPr>
            <a:xfrm>
              <a:off x="5752148" y="3293010"/>
              <a:ext cx="37148" cy="32245"/>
            </a:xfrm>
            <a:custGeom>
              <a:avLst/>
              <a:gdLst/>
              <a:ahLst/>
              <a:cxnLst/>
              <a:rect l="l" t="t" r="r" b="b"/>
              <a:pathLst>
                <a:path w="303" h="263" extrusionOk="0">
                  <a:moveTo>
                    <a:pt x="106" y="1"/>
                  </a:moveTo>
                  <a:cubicBezTo>
                    <a:pt x="84" y="1"/>
                    <a:pt x="63" y="7"/>
                    <a:pt x="49" y="25"/>
                  </a:cubicBezTo>
                  <a:cubicBezTo>
                    <a:pt x="1" y="72"/>
                    <a:pt x="67" y="233"/>
                    <a:pt x="114" y="260"/>
                  </a:cubicBezTo>
                  <a:cubicBezTo>
                    <a:pt x="119" y="262"/>
                    <a:pt x="125" y="262"/>
                    <a:pt x="130" y="262"/>
                  </a:cubicBezTo>
                  <a:cubicBezTo>
                    <a:pt x="155" y="262"/>
                    <a:pt x="185" y="248"/>
                    <a:pt x="207" y="233"/>
                  </a:cubicBezTo>
                  <a:cubicBezTo>
                    <a:pt x="255" y="203"/>
                    <a:pt x="302" y="147"/>
                    <a:pt x="275" y="99"/>
                  </a:cubicBezTo>
                  <a:cubicBezTo>
                    <a:pt x="253" y="57"/>
                    <a:pt x="171" y="1"/>
                    <a:pt x="1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33"/>
            <p:cNvSpPr/>
            <p:nvPr/>
          </p:nvSpPr>
          <p:spPr>
            <a:xfrm>
              <a:off x="5645854" y="3508176"/>
              <a:ext cx="33470" cy="29793"/>
            </a:xfrm>
            <a:custGeom>
              <a:avLst/>
              <a:gdLst/>
              <a:ahLst/>
              <a:cxnLst/>
              <a:rect l="l" t="t" r="r" b="b"/>
              <a:pathLst>
                <a:path w="273" h="243" extrusionOk="0">
                  <a:moveTo>
                    <a:pt x="186" y="1"/>
                  </a:moveTo>
                  <a:cubicBezTo>
                    <a:pt x="114" y="1"/>
                    <a:pt x="1" y="39"/>
                    <a:pt x="10" y="108"/>
                  </a:cubicBezTo>
                  <a:cubicBezTo>
                    <a:pt x="10" y="180"/>
                    <a:pt x="141" y="242"/>
                    <a:pt x="204" y="242"/>
                  </a:cubicBezTo>
                  <a:cubicBezTo>
                    <a:pt x="208" y="242"/>
                    <a:pt x="212" y="242"/>
                    <a:pt x="216" y="242"/>
                  </a:cubicBezTo>
                  <a:cubicBezTo>
                    <a:pt x="245" y="221"/>
                    <a:pt x="254" y="185"/>
                    <a:pt x="263" y="147"/>
                  </a:cubicBezTo>
                  <a:cubicBezTo>
                    <a:pt x="272" y="99"/>
                    <a:pt x="272" y="24"/>
                    <a:pt x="225" y="6"/>
                  </a:cubicBezTo>
                  <a:cubicBezTo>
                    <a:pt x="215" y="3"/>
                    <a:pt x="201" y="1"/>
                    <a:pt x="1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33"/>
            <p:cNvSpPr/>
            <p:nvPr/>
          </p:nvSpPr>
          <p:spPr>
            <a:xfrm>
              <a:off x="5580875" y="3421742"/>
              <a:ext cx="37148" cy="32000"/>
            </a:xfrm>
            <a:custGeom>
              <a:avLst/>
              <a:gdLst/>
              <a:ahLst/>
              <a:cxnLst/>
              <a:rect l="l" t="t" r="r" b="b"/>
              <a:pathLst>
                <a:path w="303" h="261" extrusionOk="0">
                  <a:moveTo>
                    <a:pt x="108" y="1"/>
                  </a:moveTo>
                  <a:cubicBezTo>
                    <a:pt x="87" y="1"/>
                    <a:pt x="69" y="7"/>
                    <a:pt x="58" y="21"/>
                  </a:cubicBezTo>
                  <a:cubicBezTo>
                    <a:pt x="1" y="77"/>
                    <a:pt x="67" y="238"/>
                    <a:pt x="114" y="258"/>
                  </a:cubicBezTo>
                  <a:cubicBezTo>
                    <a:pt x="119" y="260"/>
                    <a:pt x="124" y="261"/>
                    <a:pt x="130" y="261"/>
                  </a:cubicBezTo>
                  <a:cubicBezTo>
                    <a:pt x="156" y="261"/>
                    <a:pt x="185" y="244"/>
                    <a:pt x="209" y="229"/>
                  </a:cubicBezTo>
                  <a:cubicBezTo>
                    <a:pt x="257" y="202"/>
                    <a:pt x="302" y="145"/>
                    <a:pt x="284" y="98"/>
                  </a:cubicBezTo>
                  <a:cubicBezTo>
                    <a:pt x="264" y="55"/>
                    <a:pt x="172" y="1"/>
                    <a:pt x="1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33"/>
            <p:cNvSpPr/>
            <p:nvPr/>
          </p:nvSpPr>
          <p:spPr>
            <a:xfrm>
              <a:off x="5747489" y="3424194"/>
              <a:ext cx="32612" cy="32981"/>
            </a:xfrm>
            <a:custGeom>
              <a:avLst/>
              <a:gdLst/>
              <a:ahLst/>
              <a:cxnLst/>
              <a:rect l="l" t="t" r="r" b="b"/>
              <a:pathLst>
                <a:path w="266" h="269" extrusionOk="0">
                  <a:moveTo>
                    <a:pt x="149" y="0"/>
                  </a:moveTo>
                  <a:cubicBezTo>
                    <a:pt x="147" y="0"/>
                    <a:pt x="145" y="0"/>
                    <a:pt x="143" y="1"/>
                  </a:cubicBezTo>
                  <a:cubicBezTo>
                    <a:pt x="66" y="12"/>
                    <a:pt x="0" y="170"/>
                    <a:pt x="19" y="218"/>
                  </a:cubicBezTo>
                  <a:cubicBezTo>
                    <a:pt x="30" y="247"/>
                    <a:pt x="75" y="256"/>
                    <a:pt x="114" y="265"/>
                  </a:cubicBezTo>
                  <a:cubicBezTo>
                    <a:pt x="124" y="268"/>
                    <a:pt x="136" y="269"/>
                    <a:pt x="149" y="269"/>
                  </a:cubicBezTo>
                  <a:cubicBezTo>
                    <a:pt x="192" y="269"/>
                    <a:pt x="240" y="255"/>
                    <a:pt x="256" y="218"/>
                  </a:cubicBezTo>
                  <a:cubicBezTo>
                    <a:pt x="265" y="163"/>
                    <a:pt x="220" y="0"/>
                    <a:pt x="1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1"/>
          <p:cNvPicPr>
            <a:picLocks noChangeAspect="1"/>
          </p:cNvPicPr>
          <p:nvPr/>
        </p:nvPicPr>
        <p:blipFill>
          <a:blip r:embed="rId3"/>
          <a:stretch>
            <a:fillRect/>
          </a:stretch>
        </p:blipFill>
        <p:spPr>
          <a:xfrm>
            <a:off x="6051486" y="1431300"/>
            <a:ext cx="2256767" cy="289001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964428465"/>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23"/>
        <p:cNvGrpSpPr/>
        <p:nvPr/>
      </p:nvGrpSpPr>
      <p:grpSpPr>
        <a:xfrm>
          <a:off x="0" y="0"/>
          <a:ext cx="0" cy="0"/>
          <a:chOff x="0" y="0"/>
          <a:chExt cx="0" cy="0"/>
        </a:xfrm>
      </p:grpSpPr>
      <p:sp>
        <p:nvSpPr>
          <p:cNvPr id="824" name="Google Shape;824;p3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p>
            <a:r>
              <a:rPr lang="en-IN" dirty="0">
                <a:latin typeface="Algerian" panose="04020705040A02060702" pitchFamily="82" charset="0"/>
                <a:cs typeface="Times New Roman" panose="02020603050405020304" pitchFamily="18" charset="0"/>
              </a:rPr>
              <a:t>Task 2: ‘Digital and social’ media</a:t>
            </a:r>
            <a:endParaRPr lang="en-IN" dirty="0">
              <a:latin typeface="Algerian" panose="04020705040A02060702" pitchFamily="82" charset="0"/>
            </a:endParaRPr>
          </a:p>
        </p:txBody>
      </p:sp>
      <p:sp>
        <p:nvSpPr>
          <p:cNvPr id="828" name="Google Shape;828;p33"/>
          <p:cNvSpPr txBox="1">
            <a:spLocks noGrp="1"/>
          </p:cNvSpPr>
          <p:nvPr>
            <p:ph type="subTitle" idx="4"/>
          </p:nvPr>
        </p:nvSpPr>
        <p:spPr>
          <a:xfrm>
            <a:off x="1224362" y="1724831"/>
            <a:ext cx="7034364" cy="2577054"/>
          </a:xfrm>
          <a:prstGeom prst="rect">
            <a:avLst/>
          </a:prstGeom>
        </p:spPr>
        <p:txBody>
          <a:bodyPr spcFirstLastPara="1" wrap="square" lIns="91425" tIns="91425" rIns="91425" bIns="91425" numCol="2" anchor="t" anchorCtr="0">
            <a:noAutofit/>
          </a:bodyPr>
          <a:lstStyle/>
          <a:p>
            <a:pPr algn="just">
              <a:lnSpc>
                <a:spcPct val="150000"/>
              </a:lnSpc>
            </a:pPr>
            <a:r>
              <a:rPr lang="en-IN" sz="1400" dirty="0">
                <a:latin typeface="Times New Roman" panose="02020603050405020304" pitchFamily="18" charset="0"/>
                <a:cs typeface="Times New Roman" panose="02020603050405020304" pitchFamily="18" charset="0"/>
              </a:rPr>
              <a:t>       In Tesco's case, </a:t>
            </a:r>
            <a:r>
              <a:rPr lang="en-IN" sz="1400" b="1" i="1" dirty="0">
                <a:latin typeface="Times New Roman" panose="02020603050405020304" pitchFamily="18" charset="0"/>
                <a:cs typeface="Times New Roman" panose="02020603050405020304" pitchFamily="18" charset="0"/>
              </a:rPr>
              <a:t>digital and social media engagement experience</a:t>
            </a:r>
            <a:r>
              <a:rPr lang="en-IN" sz="1400" dirty="0">
                <a:latin typeface="Times New Roman" panose="02020603050405020304" pitchFamily="18" charset="0"/>
                <a:cs typeface="Times New Roman" panose="02020603050405020304" pitchFamily="18" charset="0"/>
              </a:rPr>
              <a:t> has been embraced by most of its activities with certain difficulties and prospects for enhancement. </a:t>
            </a:r>
          </a:p>
          <a:p>
            <a:pPr algn="just">
              <a:lnSpc>
                <a:spcPct val="150000"/>
              </a:lnSpc>
            </a:pPr>
            <a:endParaRPr lang="en-IN" sz="1400" dirty="0">
              <a:latin typeface="Times New Roman" panose="02020603050405020304" pitchFamily="18" charset="0"/>
              <a:cs typeface="Times New Roman" panose="02020603050405020304" pitchFamily="18" charset="0"/>
            </a:endParaRPr>
          </a:p>
          <a:p>
            <a:pPr algn="just">
              <a:lnSpc>
                <a:spcPct val="150000"/>
              </a:lnSpc>
            </a:pPr>
            <a:endParaRPr lang="en-IN" sz="1400" dirty="0">
              <a:latin typeface="Times New Roman" panose="02020603050405020304" pitchFamily="18" charset="0"/>
              <a:cs typeface="Times New Roman" panose="02020603050405020304" pitchFamily="18" charset="0"/>
            </a:endParaRPr>
          </a:p>
          <a:p>
            <a:pPr algn="just">
              <a:lnSpc>
                <a:spcPct val="150000"/>
              </a:lnSpc>
            </a:pPr>
            <a:r>
              <a:rPr lang="en-IN" sz="1400" dirty="0">
                <a:latin typeface="Times New Roman" panose="02020603050405020304" pitchFamily="18" charset="0"/>
                <a:cs typeface="Times New Roman" panose="02020603050405020304" pitchFamily="18" charset="0"/>
              </a:rPr>
              <a:t>       One challenge is the possibility of having substandard to high customer interactions across the various digital touchpoints. </a:t>
            </a:r>
          </a:p>
          <a:p>
            <a:pPr algn="just">
              <a:lnSpc>
                <a:spcPct val="150000"/>
              </a:lnSpc>
            </a:pPr>
            <a:r>
              <a:rPr lang="en-IN" sz="1400" dirty="0">
                <a:latin typeface="Times New Roman" panose="02020603050405020304" pitchFamily="18" charset="0"/>
                <a:cs typeface="Times New Roman" panose="02020603050405020304" pitchFamily="18" charset="0"/>
              </a:rPr>
              <a:t>       Few customers may have problems while dealing with an online interface or they may not receive replies for a long time on social media inboxes. </a:t>
            </a:r>
          </a:p>
        </p:txBody>
      </p:sp>
      <p:grpSp>
        <p:nvGrpSpPr>
          <p:cNvPr id="829" name="Google Shape;829;p33"/>
          <p:cNvGrpSpPr/>
          <p:nvPr/>
        </p:nvGrpSpPr>
        <p:grpSpPr>
          <a:xfrm>
            <a:off x="865049" y="3920111"/>
            <a:ext cx="726537" cy="868562"/>
            <a:chOff x="5456068" y="3084097"/>
            <a:chExt cx="416473" cy="497886"/>
          </a:xfrm>
        </p:grpSpPr>
        <p:sp>
          <p:nvSpPr>
            <p:cNvPr id="830" name="Google Shape;830;p33"/>
            <p:cNvSpPr/>
            <p:nvPr/>
          </p:nvSpPr>
          <p:spPr>
            <a:xfrm>
              <a:off x="5456068" y="3236982"/>
              <a:ext cx="37025" cy="32245"/>
            </a:xfrm>
            <a:custGeom>
              <a:avLst/>
              <a:gdLst/>
              <a:ahLst/>
              <a:cxnLst/>
              <a:rect l="l" t="t" r="r" b="b"/>
              <a:pathLst>
                <a:path w="302" h="263" extrusionOk="0">
                  <a:moveTo>
                    <a:pt x="101" y="1"/>
                  </a:moveTo>
                  <a:cubicBezTo>
                    <a:pt x="80" y="1"/>
                    <a:pt x="61" y="6"/>
                    <a:pt x="48" y="20"/>
                  </a:cubicBezTo>
                  <a:cubicBezTo>
                    <a:pt x="0" y="76"/>
                    <a:pt x="66" y="237"/>
                    <a:pt x="113" y="255"/>
                  </a:cubicBezTo>
                  <a:cubicBezTo>
                    <a:pt x="122" y="260"/>
                    <a:pt x="131" y="263"/>
                    <a:pt x="141" y="263"/>
                  </a:cubicBezTo>
                  <a:cubicBezTo>
                    <a:pt x="163" y="263"/>
                    <a:pt x="188" y="250"/>
                    <a:pt x="208" y="237"/>
                  </a:cubicBezTo>
                  <a:cubicBezTo>
                    <a:pt x="256" y="198"/>
                    <a:pt x="301" y="142"/>
                    <a:pt x="274" y="94"/>
                  </a:cubicBezTo>
                  <a:cubicBezTo>
                    <a:pt x="260" y="58"/>
                    <a:pt x="169" y="1"/>
                    <a:pt x="1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33"/>
            <p:cNvSpPr/>
            <p:nvPr/>
          </p:nvSpPr>
          <p:spPr>
            <a:xfrm>
              <a:off x="5480466" y="3453251"/>
              <a:ext cx="37025" cy="32245"/>
            </a:xfrm>
            <a:custGeom>
              <a:avLst/>
              <a:gdLst/>
              <a:ahLst/>
              <a:cxnLst/>
              <a:rect l="l" t="t" r="r" b="b"/>
              <a:pathLst>
                <a:path w="302" h="263" extrusionOk="0">
                  <a:moveTo>
                    <a:pt x="99" y="0"/>
                  </a:moveTo>
                  <a:cubicBezTo>
                    <a:pt x="78" y="0"/>
                    <a:pt x="59" y="6"/>
                    <a:pt x="46" y="19"/>
                  </a:cubicBezTo>
                  <a:cubicBezTo>
                    <a:pt x="0" y="76"/>
                    <a:pt x="66" y="237"/>
                    <a:pt x="114" y="255"/>
                  </a:cubicBezTo>
                  <a:cubicBezTo>
                    <a:pt x="121" y="260"/>
                    <a:pt x="130" y="262"/>
                    <a:pt x="140" y="262"/>
                  </a:cubicBezTo>
                  <a:cubicBezTo>
                    <a:pt x="162" y="262"/>
                    <a:pt x="187" y="250"/>
                    <a:pt x="206" y="237"/>
                  </a:cubicBezTo>
                  <a:cubicBezTo>
                    <a:pt x="254" y="198"/>
                    <a:pt x="301" y="142"/>
                    <a:pt x="272" y="94"/>
                  </a:cubicBezTo>
                  <a:cubicBezTo>
                    <a:pt x="258" y="58"/>
                    <a:pt x="167" y="0"/>
                    <a:pt x="9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2" name="Google Shape;832;p33"/>
            <p:cNvSpPr/>
            <p:nvPr/>
          </p:nvSpPr>
          <p:spPr>
            <a:xfrm>
              <a:off x="5579772" y="3182914"/>
              <a:ext cx="31263" cy="32736"/>
            </a:xfrm>
            <a:custGeom>
              <a:avLst/>
              <a:gdLst/>
              <a:ahLst/>
              <a:cxnLst/>
              <a:rect l="l" t="t" r="r" b="b"/>
              <a:pathLst>
                <a:path w="255" h="267" extrusionOk="0">
                  <a:moveTo>
                    <a:pt x="102" y="1"/>
                  </a:moveTo>
                  <a:cubicBezTo>
                    <a:pt x="92" y="1"/>
                    <a:pt x="84" y="3"/>
                    <a:pt x="76" y="8"/>
                  </a:cubicBezTo>
                  <a:cubicBezTo>
                    <a:pt x="10" y="35"/>
                    <a:pt x="1" y="205"/>
                    <a:pt x="39" y="243"/>
                  </a:cubicBezTo>
                  <a:cubicBezTo>
                    <a:pt x="51" y="260"/>
                    <a:pt x="71" y="267"/>
                    <a:pt x="93" y="267"/>
                  </a:cubicBezTo>
                  <a:cubicBezTo>
                    <a:pt x="105" y="267"/>
                    <a:pt x="119" y="265"/>
                    <a:pt x="132" y="261"/>
                  </a:cubicBezTo>
                  <a:cubicBezTo>
                    <a:pt x="189" y="252"/>
                    <a:pt x="254" y="214"/>
                    <a:pt x="254" y="169"/>
                  </a:cubicBezTo>
                  <a:cubicBezTo>
                    <a:pt x="247" y="109"/>
                    <a:pt x="166" y="1"/>
                    <a:pt x="1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3" name="Google Shape;833;p33"/>
            <p:cNvSpPr/>
            <p:nvPr/>
          </p:nvSpPr>
          <p:spPr>
            <a:xfrm>
              <a:off x="5567022" y="3287861"/>
              <a:ext cx="35922" cy="30161"/>
            </a:xfrm>
            <a:custGeom>
              <a:avLst/>
              <a:gdLst/>
              <a:ahLst/>
              <a:cxnLst/>
              <a:rect l="l" t="t" r="r" b="b"/>
              <a:pathLst>
                <a:path w="293" h="246" extrusionOk="0">
                  <a:moveTo>
                    <a:pt x="140" y="0"/>
                  </a:moveTo>
                  <a:cubicBezTo>
                    <a:pt x="85" y="0"/>
                    <a:pt x="30" y="16"/>
                    <a:pt x="19" y="57"/>
                  </a:cubicBezTo>
                  <a:cubicBezTo>
                    <a:pt x="1" y="132"/>
                    <a:pt x="123" y="245"/>
                    <a:pt x="180" y="245"/>
                  </a:cubicBezTo>
                  <a:cubicBezTo>
                    <a:pt x="209" y="245"/>
                    <a:pt x="236" y="207"/>
                    <a:pt x="257" y="180"/>
                  </a:cubicBezTo>
                  <a:cubicBezTo>
                    <a:pt x="275" y="132"/>
                    <a:pt x="293" y="57"/>
                    <a:pt x="257" y="28"/>
                  </a:cubicBezTo>
                  <a:cubicBezTo>
                    <a:pt x="235" y="11"/>
                    <a:pt x="187" y="0"/>
                    <a:pt x="1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33"/>
            <p:cNvSpPr/>
            <p:nvPr/>
          </p:nvSpPr>
          <p:spPr>
            <a:xfrm>
              <a:off x="5662037" y="3271555"/>
              <a:ext cx="37025" cy="31755"/>
            </a:xfrm>
            <a:custGeom>
              <a:avLst/>
              <a:gdLst/>
              <a:ahLst/>
              <a:cxnLst/>
              <a:rect l="l" t="t" r="r" b="b"/>
              <a:pathLst>
                <a:path w="302" h="259" extrusionOk="0">
                  <a:moveTo>
                    <a:pt x="104" y="0"/>
                  </a:moveTo>
                  <a:cubicBezTo>
                    <a:pt x="82" y="0"/>
                    <a:pt x="62" y="6"/>
                    <a:pt x="48" y="21"/>
                  </a:cubicBezTo>
                  <a:cubicBezTo>
                    <a:pt x="0" y="77"/>
                    <a:pt x="66" y="238"/>
                    <a:pt x="113" y="256"/>
                  </a:cubicBezTo>
                  <a:cubicBezTo>
                    <a:pt x="118" y="258"/>
                    <a:pt x="124" y="259"/>
                    <a:pt x="129" y="259"/>
                  </a:cubicBezTo>
                  <a:cubicBezTo>
                    <a:pt x="154" y="259"/>
                    <a:pt x="184" y="243"/>
                    <a:pt x="206" y="227"/>
                  </a:cubicBezTo>
                  <a:cubicBezTo>
                    <a:pt x="254" y="200"/>
                    <a:pt x="301" y="143"/>
                    <a:pt x="274" y="95"/>
                  </a:cubicBezTo>
                  <a:cubicBezTo>
                    <a:pt x="259" y="53"/>
                    <a:pt x="171" y="0"/>
                    <a:pt x="1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33"/>
            <p:cNvSpPr/>
            <p:nvPr/>
          </p:nvSpPr>
          <p:spPr>
            <a:xfrm>
              <a:off x="5541521" y="3084097"/>
              <a:ext cx="33715" cy="33226"/>
            </a:xfrm>
            <a:custGeom>
              <a:avLst/>
              <a:gdLst/>
              <a:ahLst/>
              <a:cxnLst/>
              <a:rect l="l" t="t" r="r" b="b"/>
              <a:pathLst>
                <a:path w="275" h="271" extrusionOk="0">
                  <a:moveTo>
                    <a:pt x="152" y="1"/>
                  </a:moveTo>
                  <a:cubicBezTo>
                    <a:pt x="77" y="12"/>
                    <a:pt x="0" y="162"/>
                    <a:pt x="21" y="218"/>
                  </a:cubicBezTo>
                  <a:cubicBezTo>
                    <a:pt x="30" y="248"/>
                    <a:pt x="77" y="257"/>
                    <a:pt x="105" y="266"/>
                  </a:cubicBezTo>
                  <a:cubicBezTo>
                    <a:pt x="121" y="268"/>
                    <a:pt x="139" y="270"/>
                    <a:pt x="156" y="270"/>
                  </a:cubicBezTo>
                  <a:cubicBezTo>
                    <a:pt x="200" y="270"/>
                    <a:pt x="243" y="259"/>
                    <a:pt x="256" y="218"/>
                  </a:cubicBezTo>
                  <a:cubicBezTo>
                    <a:pt x="274" y="171"/>
                    <a:pt x="227" y="1"/>
                    <a:pt x="1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6" name="Google Shape;836;p33"/>
            <p:cNvSpPr/>
            <p:nvPr/>
          </p:nvSpPr>
          <p:spPr>
            <a:xfrm>
              <a:off x="5509277" y="3343155"/>
              <a:ext cx="37025" cy="31755"/>
            </a:xfrm>
            <a:custGeom>
              <a:avLst/>
              <a:gdLst/>
              <a:ahLst/>
              <a:cxnLst/>
              <a:rect l="l" t="t" r="r" b="b"/>
              <a:pathLst>
                <a:path w="302" h="259" extrusionOk="0">
                  <a:moveTo>
                    <a:pt x="105" y="1"/>
                  </a:moveTo>
                  <a:cubicBezTo>
                    <a:pt x="83" y="1"/>
                    <a:pt x="63" y="7"/>
                    <a:pt x="48" y="21"/>
                  </a:cubicBezTo>
                  <a:cubicBezTo>
                    <a:pt x="1" y="77"/>
                    <a:pt x="66" y="238"/>
                    <a:pt x="114" y="256"/>
                  </a:cubicBezTo>
                  <a:cubicBezTo>
                    <a:pt x="119" y="258"/>
                    <a:pt x="124" y="259"/>
                    <a:pt x="130" y="259"/>
                  </a:cubicBezTo>
                  <a:cubicBezTo>
                    <a:pt x="155" y="259"/>
                    <a:pt x="185" y="244"/>
                    <a:pt x="207" y="229"/>
                  </a:cubicBezTo>
                  <a:cubicBezTo>
                    <a:pt x="254" y="200"/>
                    <a:pt x="302" y="143"/>
                    <a:pt x="275" y="96"/>
                  </a:cubicBezTo>
                  <a:cubicBezTo>
                    <a:pt x="260" y="53"/>
                    <a:pt x="172" y="1"/>
                    <a:pt x="1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7" name="Google Shape;837;p33"/>
            <p:cNvSpPr/>
            <p:nvPr/>
          </p:nvSpPr>
          <p:spPr>
            <a:xfrm>
              <a:off x="5836620" y="3398693"/>
              <a:ext cx="35922" cy="31755"/>
            </a:xfrm>
            <a:custGeom>
              <a:avLst/>
              <a:gdLst/>
              <a:ahLst/>
              <a:cxnLst/>
              <a:rect l="l" t="t" r="r" b="b"/>
              <a:pathLst>
                <a:path w="293" h="259" extrusionOk="0">
                  <a:moveTo>
                    <a:pt x="100" y="0"/>
                  </a:moveTo>
                  <a:cubicBezTo>
                    <a:pt x="78" y="0"/>
                    <a:pt x="60" y="6"/>
                    <a:pt x="48" y="21"/>
                  </a:cubicBezTo>
                  <a:cubicBezTo>
                    <a:pt x="0" y="77"/>
                    <a:pt x="57" y="238"/>
                    <a:pt x="104" y="256"/>
                  </a:cubicBezTo>
                  <a:cubicBezTo>
                    <a:pt x="111" y="258"/>
                    <a:pt x="118" y="259"/>
                    <a:pt x="124" y="259"/>
                  </a:cubicBezTo>
                  <a:cubicBezTo>
                    <a:pt x="152" y="259"/>
                    <a:pt x="177" y="244"/>
                    <a:pt x="209" y="229"/>
                  </a:cubicBezTo>
                  <a:cubicBezTo>
                    <a:pt x="245" y="200"/>
                    <a:pt x="292" y="143"/>
                    <a:pt x="274" y="95"/>
                  </a:cubicBezTo>
                  <a:cubicBezTo>
                    <a:pt x="252" y="53"/>
                    <a:pt x="163" y="0"/>
                    <a:pt x="10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33"/>
            <p:cNvSpPr/>
            <p:nvPr/>
          </p:nvSpPr>
          <p:spPr>
            <a:xfrm>
              <a:off x="5663140" y="3356028"/>
              <a:ext cx="32489" cy="32490"/>
            </a:xfrm>
            <a:custGeom>
              <a:avLst/>
              <a:gdLst/>
              <a:ahLst/>
              <a:cxnLst/>
              <a:rect l="l" t="t" r="r" b="b"/>
              <a:pathLst>
                <a:path w="265" h="265" extrusionOk="0">
                  <a:moveTo>
                    <a:pt x="127" y="0"/>
                  </a:moveTo>
                  <a:cubicBezTo>
                    <a:pt x="122" y="0"/>
                    <a:pt x="118" y="1"/>
                    <a:pt x="113" y="2"/>
                  </a:cubicBezTo>
                  <a:cubicBezTo>
                    <a:pt x="48" y="20"/>
                    <a:pt x="0" y="181"/>
                    <a:pt x="27" y="228"/>
                  </a:cubicBezTo>
                  <a:cubicBezTo>
                    <a:pt x="39" y="255"/>
                    <a:pt x="84" y="265"/>
                    <a:pt x="122" y="265"/>
                  </a:cubicBezTo>
                  <a:cubicBezTo>
                    <a:pt x="170" y="265"/>
                    <a:pt x="245" y="246"/>
                    <a:pt x="254" y="199"/>
                  </a:cubicBezTo>
                  <a:cubicBezTo>
                    <a:pt x="264" y="146"/>
                    <a:pt x="197" y="0"/>
                    <a:pt x="1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33"/>
            <p:cNvSpPr/>
            <p:nvPr/>
          </p:nvSpPr>
          <p:spPr>
            <a:xfrm>
              <a:off x="5708012" y="3185366"/>
              <a:ext cx="37393" cy="32368"/>
            </a:xfrm>
            <a:custGeom>
              <a:avLst/>
              <a:gdLst/>
              <a:ahLst/>
              <a:cxnLst/>
              <a:rect l="l" t="t" r="r" b="b"/>
              <a:pathLst>
                <a:path w="305" h="264" extrusionOk="0">
                  <a:moveTo>
                    <a:pt x="107" y="0"/>
                  </a:moveTo>
                  <a:cubicBezTo>
                    <a:pt x="84" y="0"/>
                    <a:pt x="63" y="7"/>
                    <a:pt x="49" y="24"/>
                  </a:cubicBezTo>
                  <a:cubicBezTo>
                    <a:pt x="1" y="72"/>
                    <a:pt x="69" y="232"/>
                    <a:pt x="114" y="262"/>
                  </a:cubicBezTo>
                  <a:cubicBezTo>
                    <a:pt x="119" y="263"/>
                    <a:pt x="124" y="264"/>
                    <a:pt x="130" y="264"/>
                  </a:cubicBezTo>
                  <a:cubicBezTo>
                    <a:pt x="156" y="264"/>
                    <a:pt x="187" y="247"/>
                    <a:pt x="209" y="232"/>
                  </a:cubicBezTo>
                  <a:cubicBezTo>
                    <a:pt x="257" y="205"/>
                    <a:pt x="304" y="149"/>
                    <a:pt x="284" y="101"/>
                  </a:cubicBezTo>
                  <a:cubicBezTo>
                    <a:pt x="264" y="59"/>
                    <a:pt x="174" y="0"/>
                    <a:pt x="10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0" name="Google Shape;840;p33"/>
            <p:cNvSpPr/>
            <p:nvPr/>
          </p:nvSpPr>
          <p:spPr>
            <a:xfrm>
              <a:off x="5755581" y="3549370"/>
              <a:ext cx="35922" cy="32613"/>
            </a:xfrm>
            <a:custGeom>
              <a:avLst/>
              <a:gdLst/>
              <a:ahLst/>
              <a:cxnLst/>
              <a:rect l="l" t="t" r="r" b="b"/>
              <a:pathLst>
                <a:path w="293" h="266" extrusionOk="0">
                  <a:moveTo>
                    <a:pt x="95" y="0"/>
                  </a:moveTo>
                  <a:cubicBezTo>
                    <a:pt x="76" y="0"/>
                    <a:pt x="59" y="6"/>
                    <a:pt x="48" y="19"/>
                  </a:cubicBezTo>
                  <a:cubicBezTo>
                    <a:pt x="0" y="75"/>
                    <a:pt x="57" y="236"/>
                    <a:pt x="104" y="263"/>
                  </a:cubicBezTo>
                  <a:cubicBezTo>
                    <a:pt x="111" y="265"/>
                    <a:pt x="118" y="266"/>
                    <a:pt x="124" y="266"/>
                  </a:cubicBezTo>
                  <a:cubicBezTo>
                    <a:pt x="153" y="266"/>
                    <a:pt x="177" y="251"/>
                    <a:pt x="208" y="236"/>
                  </a:cubicBezTo>
                  <a:cubicBezTo>
                    <a:pt x="247" y="198"/>
                    <a:pt x="292" y="141"/>
                    <a:pt x="274" y="103"/>
                  </a:cubicBezTo>
                  <a:cubicBezTo>
                    <a:pt x="253" y="59"/>
                    <a:pt x="160" y="0"/>
                    <a:pt x="9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1" name="Google Shape;841;p33"/>
            <p:cNvSpPr/>
            <p:nvPr/>
          </p:nvSpPr>
          <p:spPr>
            <a:xfrm>
              <a:off x="5752148" y="3293010"/>
              <a:ext cx="37148" cy="32245"/>
            </a:xfrm>
            <a:custGeom>
              <a:avLst/>
              <a:gdLst/>
              <a:ahLst/>
              <a:cxnLst/>
              <a:rect l="l" t="t" r="r" b="b"/>
              <a:pathLst>
                <a:path w="303" h="263" extrusionOk="0">
                  <a:moveTo>
                    <a:pt x="106" y="1"/>
                  </a:moveTo>
                  <a:cubicBezTo>
                    <a:pt x="84" y="1"/>
                    <a:pt x="63" y="7"/>
                    <a:pt x="49" y="25"/>
                  </a:cubicBezTo>
                  <a:cubicBezTo>
                    <a:pt x="1" y="72"/>
                    <a:pt x="67" y="233"/>
                    <a:pt x="114" y="260"/>
                  </a:cubicBezTo>
                  <a:cubicBezTo>
                    <a:pt x="119" y="262"/>
                    <a:pt x="125" y="262"/>
                    <a:pt x="130" y="262"/>
                  </a:cubicBezTo>
                  <a:cubicBezTo>
                    <a:pt x="155" y="262"/>
                    <a:pt x="185" y="248"/>
                    <a:pt x="207" y="233"/>
                  </a:cubicBezTo>
                  <a:cubicBezTo>
                    <a:pt x="255" y="203"/>
                    <a:pt x="302" y="147"/>
                    <a:pt x="275" y="99"/>
                  </a:cubicBezTo>
                  <a:cubicBezTo>
                    <a:pt x="253" y="57"/>
                    <a:pt x="171" y="1"/>
                    <a:pt x="1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2" name="Google Shape;842;p33"/>
            <p:cNvSpPr/>
            <p:nvPr/>
          </p:nvSpPr>
          <p:spPr>
            <a:xfrm>
              <a:off x="5645854" y="3508176"/>
              <a:ext cx="33470" cy="29793"/>
            </a:xfrm>
            <a:custGeom>
              <a:avLst/>
              <a:gdLst/>
              <a:ahLst/>
              <a:cxnLst/>
              <a:rect l="l" t="t" r="r" b="b"/>
              <a:pathLst>
                <a:path w="273" h="243" extrusionOk="0">
                  <a:moveTo>
                    <a:pt x="186" y="1"/>
                  </a:moveTo>
                  <a:cubicBezTo>
                    <a:pt x="114" y="1"/>
                    <a:pt x="1" y="39"/>
                    <a:pt x="10" y="108"/>
                  </a:cubicBezTo>
                  <a:cubicBezTo>
                    <a:pt x="10" y="180"/>
                    <a:pt x="141" y="242"/>
                    <a:pt x="204" y="242"/>
                  </a:cubicBezTo>
                  <a:cubicBezTo>
                    <a:pt x="208" y="242"/>
                    <a:pt x="212" y="242"/>
                    <a:pt x="216" y="242"/>
                  </a:cubicBezTo>
                  <a:cubicBezTo>
                    <a:pt x="245" y="221"/>
                    <a:pt x="254" y="185"/>
                    <a:pt x="263" y="147"/>
                  </a:cubicBezTo>
                  <a:cubicBezTo>
                    <a:pt x="272" y="99"/>
                    <a:pt x="272" y="24"/>
                    <a:pt x="225" y="6"/>
                  </a:cubicBezTo>
                  <a:cubicBezTo>
                    <a:pt x="215" y="3"/>
                    <a:pt x="201" y="1"/>
                    <a:pt x="18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3" name="Google Shape;843;p33"/>
            <p:cNvSpPr/>
            <p:nvPr/>
          </p:nvSpPr>
          <p:spPr>
            <a:xfrm>
              <a:off x="5580875" y="3421742"/>
              <a:ext cx="37148" cy="32000"/>
            </a:xfrm>
            <a:custGeom>
              <a:avLst/>
              <a:gdLst/>
              <a:ahLst/>
              <a:cxnLst/>
              <a:rect l="l" t="t" r="r" b="b"/>
              <a:pathLst>
                <a:path w="303" h="261" extrusionOk="0">
                  <a:moveTo>
                    <a:pt x="108" y="1"/>
                  </a:moveTo>
                  <a:cubicBezTo>
                    <a:pt x="87" y="1"/>
                    <a:pt x="69" y="7"/>
                    <a:pt x="58" y="21"/>
                  </a:cubicBezTo>
                  <a:cubicBezTo>
                    <a:pt x="1" y="77"/>
                    <a:pt x="67" y="238"/>
                    <a:pt x="114" y="258"/>
                  </a:cubicBezTo>
                  <a:cubicBezTo>
                    <a:pt x="119" y="260"/>
                    <a:pt x="124" y="261"/>
                    <a:pt x="130" y="261"/>
                  </a:cubicBezTo>
                  <a:cubicBezTo>
                    <a:pt x="156" y="261"/>
                    <a:pt x="185" y="244"/>
                    <a:pt x="209" y="229"/>
                  </a:cubicBezTo>
                  <a:cubicBezTo>
                    <a:pt x="257" y="202"/>
                    <a:pt x="302" y="145"/>
                    <a:pt x="284" y="98"/>
                  </a:cubicBezTo>
                  <a:cubicBezTo>
                    <a:pt x="264" y="55"/>
                    <a:pt x="172" y="1"/>
                    <a:pt x="1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4" name="Google Shape;844;p33"/>
            <p:cNvSpPr/>
            <p:nvPr/>
          </p:nvSpPr>
          <p:spPr>
            <a:xfrm>
              <a:off x="5747489" y="3424194"/>
              <a:ext cx="32612" cy="32981"/>
            </a:xfrm>
            <a:custGeom>
              <a:avLst/>
              <a:gdLst/>
              <a:ahLst/>
              <a:cxnLst/>
              <a:rect l="l" t="t" r="r" b="b"/>
              <a:pathLst>
                <a:path w="266" h="269" extrusionOk="0">
                  <a:moveTo>
                    <a:pt x="149" y="0"/>
                  </a:moveTo>
                  <a:cubicBezTo>
                    <a:pt x="147" y="0"/>
                    <a:pt x="145" y="0"/>
                    <a:pt x="143" y="1"/>
                  </a:cubicBezTo>
                  <a:cubicBezTo>
                    <a:pt x="66" y="12"/>
                    <a:pt x="0" y="170"/>
                    <a:pt x="19" y="218"/>
                  </a:cubicBezTo>
                  <a:cubicBezTo>
                    <a:pt x="30" y="247"/>
                    <a:pt x="75" y="256"/>
                    <a:pt x="114" y="265"/>
                  </a:cubicBezTo>
                  <a:cubicBezTo>
                    <a:pt x="124" y="268"/>
                    <a:pt x="136" y="269"/>
                    <a:pt x="149" y="269"/>
                  </a:cubicBezTo>
                  <a:cubicBezTo>
                    <a:pt x="192" y="269"/>
                    <a:pt x="240" y="255"/>
                    <a:pt x="256" y="218"/>
                  </a:cubicBezTo>
                  <a:cubicBezTo>
                    <a:pt x="265" y="163"/>
                    <a:pt x="220" y="0"/>
                    <a:pt x="1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 name="Picture 1"/>
          <p:cNvPicPr>
            <a:picLocks noChangeAspect="1"/>
          </p:cNvPicPr>
          <p:nvPr/>
        </p:nvPicPr>
        <p:blipFill>
          <a:blip r:embed="rId3"/>
          <a:stretch>
            <a:fillRect/>
          </a:stretch>
        </p:blipFill>
        <p:spPr>
          <a:xfrm>
            <a:off x="1325098" y="3644640"/>
            <a:ext cx="3019662" cy="1196859"/>
          </a:xfrm>
          <a:prstGeom prst="rect">
            <a:avLst/>
          </a:prstGeom>
        </p:spPr>
      </p:pic>
    </p:spTree>
    <p:extLst>
      <p:ext uri="{BB962C8B-B14F-4D97-AF65-F5344CB8AC3E}">
        <p14:creationId xmlns:p14="http://schemas.microsoft.com/office/powerpoint/2010/main" val="1384537056"/>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75"/>
        <p:cNvGrpSpPr/>
        <p:nvPr/>
      </p:nvGrpSpPr>
      <p:grpSpPr>
        <a:xfrm>
          <a:off x="0" y="0"/>
          <a:ext cx="0" cy="0"/>
          <a:chOff x="0" y="0"/>
          <a:chExt cx="0" cy="0"/>
        </a:xfrm>
      </p:grpSpPr>
      <p:sp>
        <p:nvSpPr>
          <p:cNvPr id="776" name="Google Shape;776;p28"/>
          <p:cNvSpPr txBox="1">
            <a:spLocks noGrp="1"/>
          </p:cNvSpPr>
          <p:nvPr>
            <p:ph type="ctrTitle"/>
          </p:nvPr>
        </p:nvSpPr>
        <p:spPr>
          <a:xfrm>
            <a:off x="3127664" y="1018043"/>
            <a:ext cx="2643302" cy="428850"/>
          </a:xfrm>
          <a:prstGeom prst="rect">
            <a:avLst/>
          </a:prstGeom>
        </p:spPr>
        <p:txBody>
          <a:bodyPr spcFirstLastPara="1" wrap="square" lIns="91425" tIns="91425" rIns="91425" bIns="91425" anchor="b" anchorCtr="0">
            <a:noAutofit/>
          </a:bodyPr>
          <a:lstStyle/>
          <a:p>
            <a:r>
              <a:rPr lang="en-IN" sz="3200" dirty="0">
                <a:latin typeface="Algerian" panose="04020705040A02060702" pitchFamily="82" charset="0"/>
              </a:rPr>
              <a:t>Conclusion</a:t>
            </a:r>
          </a:p>
        </p:txBody>
      </p:sp>
      <p:sp>
        <p:nvSpPr>
          <p:cNvPr id="777" name="Google Shape;777;p28"/>
          <p:cNvSpPr txBox="1">
            <a:spLocks noGrp="1"/>
          </p:cNvSpPr>
          <p:nvPr>
            <p:ph type="subTitle" idx="1"/>
          </p:nvPr>
        </p:nvSpPr>
        <p:spPr>
          <a:xfrm>
            <a:off x="849915" y="1632729"/>
            <a:ext cx="7198800" cy="2083486"/>
          </a:xfrm>
          <a:prstGeom prst="rect">
            <a:avLst/>
          </a:prstGeom>
        </p:spPr>
        <p:txBody>
          <a:bodyPr spcFirstLastPara="1" wrap="square" lIns="91425" tIns="91425" rIns="91425" bIns="91425" numCol="2" anchor="t" anchorCtr="0">
            <a:noAutofit/>
          </a:bodyPr>
          <a:lstStyle/>
          <a:p>
            <a:pPr marL="457200" lvl="1" indent="0" algn="just">
              <a:lnSpc>
                <a:spcPct val="150000"/>
              </a:lnSpc>
            </a:pPr>
            <a:r>
              <a:rPr lang="en-IN" sz="1400" dirty="0">
                <a:latin typeface="Times New Roman" panose="02020603050405020304" pitchFamily="18" charset="0"/>
                <a:cs typeface="Times New Roman" panose="02020603050405020304" pitchFamily="18" charset="0"/>
              </a:rPr>
              <a:t>This presentation has pointed out that the application of digital and social media in Tesco has especially strengthened customer relationships because it has allowed differentiation, trust creation, and loyalty cultivation. </a:t>
            </a:r>
          </a:p>
          <a:p>
            <a:pPr marL="457200" lvl="1" indent="0" algn="just">
              <a:lnSpc>
                <a:spcPct val="150000"/>
              </a:lnSpc>
            </a:pPr>
            <a:r>
              <a:rPr lang="en-IN" sz="1400" dirty="0">
                <a:latin typeface="Times New Roman" panose="02020603050405020304" pitchFamily="18" charset="0"/>
                <a:cs typeface="Times New Roman" panose="02020603050405020304" pitchFamily="18" charset="0"/>
              </a:rPr>
              <a:t>In maintaining customer relationships and reacting to its environment, </a:t>
            </a:r>
            <a:r>
              <a:rPr lang="en-IN" sz="1400" b="1" i="1" dirty="0">
                <a:latin typeface="Times New Roman" panose="02020603050405020304" pitchFamily="18" charset="0"/>
                <a:cs typeface="Times New Roman" panose="02020603050405020304" pitchFamily="18" charset="0"/>
              </a:rPr>
              <a:t>Tesco continues to make good use of data and possesses</a:t>
            </a:r>
            <a:r>
              <a:rPr lang="en-IN" sz="1400" dirty="0">
                <a:latin typeface="Times New Roman" panose="02020603050405020304" pitchFamily="18" charset="0"/>
                <a:cs typeface="Times New Roman" panose="02020603050405020304" pitchFamily="18" charset="0"/>
              </a:rPr>
              <a:t> an interface with customers through different channels on the internet. </a:t>
            </a:r>
            <a:endParaRPr sz="1400" dirty="0">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stretch>
            <a:fillRect/>
          </a:stretch>
        </p:blipFill>
        <p:spPr>
          <a:xfrm>
            <a:off x="3776162" y="3529445"/>
            <a:ext cx="1818409" cy="1351977"/>
          </a:xfrm>
          <a:prstGeom prst="rect">
            <a:avLst/>
          </a:prstGeom>
        </p:spPr>
      </p:pic>
    </p:spTree>
    <p:extLst>
      <p:ext uri="{BB962C8B-B14F-4D97-AF65-F5344CB8AC3E}">
        <p14:creationId xmlns:p14="http://schemas.microsoft.com/office/powerpoint/2010/main" val="231031126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08"/>
        <p:cNvGrpSpPr/>
        <p:nvPr/>
      </p:nvGrpSpPr>
      <p:grpSpPr>
        <a:xfrm>
          <a:off x="0" y="0"/>
          <a:ext cx="0" cy="0"/>
          <a:chOff x="0" y="0"/>
          <a:chExt cx="0" cy="0"/>
        </a:xfrm>
      </p:grpSpPr>
      <p:sp>
        <p:nvSpPr>
          <p:cNvPr id="809" name="Google Shape;809;p31"/>
          <p:cNvSpPr/>
          <p:nvPr/>
        </p:nvSpPr>
        <p:spPr>
          <a:xfrm rot="3715812">
            <a:off x="6730936" y="-334211"/>
            <a:ext cx="2022338" cy="1965681"/>
          </a:xfrm>
          <a:custGeom>
            <a:avLst/>
            <a:gdLst/>
            <a:ahLst/>
            <a:cxnLst/>
            <a:rect l="l" t="t" r="r" b="b"/>
            <a:pathLst>
              <a:path w="10387" h="10096" extrusionOk="0">
                <a:moveTo>
                  <a:pt x="3597" y="0"/>
                </a:moveTo>
                <a:cubicBezTo>
                  <a:pt x="3555" y="0"/>
                  <a:pt x="3513" y="1"/>
                  <a:pt x="3472" y="4"/>
                </a:cubicBezTo>
                <a:cubicBezTo>
                  <a:pt x="3019" y="42"/>
                  <a:pt x="2595" y="239"/>
                  <a:pt x="2179" y="438"/>
                </a:cubicBezTo>
                <a:cubicBezTo>
                  <a:pt x="1690" y="692"/>
                  <a:pt x="1180" y="966"/>
                  <a:pt x="832" y="1392"/>
                </a:cubicBezTo>
                <a:cubicBezTo>
                  <a:pt x="481" y="1815"/>
                  <a:pt x="302" y="2354"/>
                  <a:pt x="209" y="2891"/>
                </a:cubicBezTo>
                <a:cubicBezTo>
                  <a:pt x="1" y="3966"/>
                  <a:pt x="75" y="5098"/>
                  <a:pt x="424" y="6135"/>
                </a:cubicBezTo>
                <a:cubicBezTo>
                  <a:pt x="567" y="6588"/>
                  <a:pt x="775" y="7023"/>
                  <a:pt x="1058" y="7401"/>
                </a:cubicBezTo>
                <a:cubicBezTo>
                  <a:pt x="1434" y="7910"/>
                  <a:pt x="1952" y="8307"/>
                  <a:pt x="2491" y="8626"/>
                </a:cubicBezTo>
                <a:cubicBezTo>
                  <a:pt x="3019" y="8947"/>
                  <a:pt x="3576" y="9203"/>
                  <a:pt x="4160" y="9409"/>
                </a:cubicBezTo>
                <a:cubicBezTo>
                  <a:pt x="5444" y="9853"/>
                  <a:pt x="6793" y="9966"/>
                  <a:pt x="8143" y="10088"/>
                </a:cubicBezTo>
                <a:cubicBezTo>
                  <a:pt x="8203" y="10093"/>
                  <a:pt x="8263" y="10096"/>
                  <a:pt x="8321" y="10096"/>
                </a:cubicBezTo>
                <a:cubicBezTo>
                  <a:pt x="9251" y="10096"/>
                  <a:pt x="9814" y="9456"/>
                  <a:pt x="10151" y="8533"/>
                </a:cubicBezTo>
                <a:cubicBezTo>
                  <a:pt x="10387" y="7872"/>
                  <a:pt x="10368" y="7145"/>
                  <a:pt x="10246" y="6448"/>
                </a:cubicBezTo>
                <a:cubicBezTo>
                  <a:pt x="9755" y="3466"/>
                  <a:pt x="7377" y="882"/>
                  <a:pt x="4454" y="126"/>
                </a:cubicBezTo>
                <a:cubicBezTo>
                  <a:pt x="4173" y="53"/>
                  <a:pt x="3886" y="0"/>
                  <a:pt x="359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0" name="Google Shape;810;p31"/>
          <p:cNvSpPr txBox="1">
            <a:spLocks noGrp="1"/>
          </p:cNvSpPr>
          <p:nvPr>
            <p:ph type="title"/>
          </p:nvPr>
        </p:nvSpPr>
        <p:spPr>
          <a:xfrm>
            <a:off x="721000" y="648629"/>
            <a:ext cx="3852000" cy="572700"/>
          </a:xfrm>
          <a:prstGeom prst="rect">
            <a:avLst/>
          </a:prstGeom>
        </p:spPr>
        <p:txBody>
          <a:bodyPr spcFirstLastPara="1" wrap="square" lIns="91425" tIns="91425" rIns="91425" bIns="91425" anchor="t" anchorCtr="0">
            <a:noAutofit/>
          </a:bodyPr>
          <a:lstStyle/>
          <a:p>
            <a:r>
              <a:rPr lang="en-IN" sz="2800" dirty="0">
                <a:latin typeface="Algerian" panose="04020705040A02060702" pitchFamily="82" charset="0"/>
              </a:rPr>
              <a:t>References  </a:t>
            </a:r>
          </a:p>
        </p:txBody>
      </p:sp>
      <p:sp>
        <p:nvSpPr>
          <p:cNvPr id="811" name="Google Shape;811;p31"/>
          <p:cNvSpPr txBox="1">
            <a:spLocks noGrp="1"/>
          </p:cNvSpPr>
          <p:nvPr>
            <p:ph type="body" idx="1"/>
          </p:nvPr>
        </p:nvSpPr>
        <p:spPr>
          <a:xfrm>
            <a:off x="1216595" y="1210884"/>
            <a:ext cx="6514241" cy="2871791"/>
          </a:xfrm>
          <a:prstGeom prst="rect">
            <a:avLst/>
          </a:prstGeom>
        </p:spPr>
        <p:txBody>
          <a:bodyPr spcFirstLastPara="1" wrap="square" lIns="91425" tIns="91425" rIns="91425" bIns="91425" numCol="1" anchor="t" anchorCtr="0">
            <a:noAutofit/>
          </a:bodyPr>
          <a:lstStyle/>
          <a:p>
            <a:pPr algn="just"/>
            <a:r>
              <a:rPr lang="en-GB" sz="1050" dirty="0">
                <a:latin typeface="Times New Roman" panose="02020603050405020304" pitchFamily="18" charset="0"/>
                <a:cs typeface="Times New Roman" panose="02020603050405020304" pitchFamily="18" charset="0"/>
              </a:rPr>
              <a:t>Alexander, I.N., (2020). </a:t>
            </a:r>
            <a:r>
              <a:rPr lang="en-IN" sz="1050" dirty="0">
                <a:latin typeface="Times New Roman" panose="02020603050405020304" pitchFamily="18" charset="0"/>
                <a:cs typeface="Times New Roman" panose="02020603050405020304" pitchFamily="18" charset="0"/>
              </a:rPr>
              <a:t>The influence of technological innovations on organization's competitive advantage: Case study on Irish food retail company (Tesco) (Doctoral dissertation, Dublin, National College of Ireland).</a:t>
            </a:r>
          </a:p>
          <a:p>
            <a:pPr algn="just"/>
            <a:r>
              <a:rPr lang="en-GB" sz="1050" dirty="0" err="1">
                <a:latin typeface="Times New Roman" panose="02020603050405020304" pitchFamily="18" charset="0"/>
                <a:cs typeface="Times New Roman" panose="02020603050405020304" pitchFamily="18" charset="0"/>
              </a:rPr>
              <a:t>Angeloska-Dichovska</a:t>
            </a:r>
            <a:r>
              <a:rPr lang="en-GB" sz="1050" dirty="0">
                <a:latin typeface="Times New Roman" panose="02020603050405020304" pitchFamily="18" charset="0"/>
                <a:cs typeface="Times New Roman" panose="02020603050405020304" pitchFamily="18" charset="0"/>
              </a:rPr>
              <a:t>, M. and </a:t>
            </a:r>
            <a:r>
              <a:rPr lang="en-GB" sz="1050" dirty="0" err="1">
                <a:latin typeface="Times New Roman" panose="02020603050405020304" pitchFamily="18" charset="0"/>
                <a:cs typeface="Times New Roman" panose="02020603050405020304" pitchFamily="18" charset="0"/>
              </a:rPr>
              <a:t>Angeleski</a:t>
            </a:r>
            <a:r>
              <a:rPr lang="en-GB" sz="1050" dirty="0">
                <a:latin typeface="Times New Roman" panose="02020603050405020304" pitchFamily="18" charset="0"/>
                <a:cs typeface="Times New Roman" panose="02020603050405020304" pitchFamily="18" charset="0"/>
              </a:rPr>
              <a:t>, M., (2020). Customer relationship management (CRM)–how to build strong online relationship with the customers. </a:t>
            </a:r>
            <a:r>
              <a:rPr lang="en-IN" sz="1050" dirty="0">
                <a:latin typeface="Times New Roman" panose="02020603050405020304" pitchFamily="18" charset="0"/>
                <a:cs typeface="Times New Roman" panose="02020603050405020304" pitchFamily="18" charset="0"/>
              </a:rPr>
              <a:t>Horizons-International Scientific Journal, 27(4), pp.43-56.</a:t>
            </a:r>
          </a:p>
          <a:p>
            <a:pPr algn="just"/>
            <a:r>
              <a:rPr lang="en-GB" sz="1050" dirty="0">
                <a:latin typeface="Times New Roman" panose="02020603050405020304" pitchFamily="18" charset="0"/>
                <a:cs typeface="Times New Roman" panose="02020603050405020304" pitchFamily="18" charset="0"/>
              </a:rPr>
              <a:t>Atherton, J., (2023). </a:t>
            </a:r>
            <a:r>
              <a:rPr lang="en-IN" sz="1050" dirty="0">
                <a:latin typeface="Times New Roman" panose="02020603050405020304" pitchFamily="18" charset="0"/>
                <a:cs typeface="Times New Roman" panose="02020603050405020304" pitchFamily="18" charset="0"/>
              </a:rPr>
              <a:t>Social media strategy: A practical guide to social media marketing and customer engagement. </a:t>
            </a:r>
            <a:r>
              <a:rPr lang="en-IN" sz="1050" dirty="0" err="1">
                <a:latin typeface="Times New Roman" panose="02020603050405020304" pitchFamily="18" charset="0"/>
                <a:cs typeface="Times New Roman" panose="02020603050405020304" pitchFamily="18" charset="0"/>
              </a:rPr>
              <a:t>Kogan</a:t>
            </a:r>
            <a:r>
              <a:rPr lang="en-IN" sz="1050" dirty="0">
                <a:latin typeface="Times New Roman" panose="02020603050405020304" pitchFamily="18" charset="0"/>
                <a:cs typeface="Times New Roman" panose="02020603050405020304" pitchFamily="18" charset="0"/>
              </a:rPr>
              <a:t> Page Publishers.</a:t>
            </a:r>
          </a:p>
          <a:p>
            <a:pPr algn="just"/>
            <a:r>
              <a:rPr lang="en-GB" sz="1050" dirty="0" err="1">
                <a:latin typeface="Times New Roman" panose="02020603050405020304" pitchFamily="18" charset="0"/>
                <a:cs typeface="Times New Roman" panose="02020603050405020304" pitchFamily="18" charset="0"/>
              </a:rPr>
              <a:t>Croucamp</a:t>
            </a:r>
            <a:r>
              <a:rPr lang="en-GB" sz="1050" dirty="0">
                <a:latin typeface="Times New Roman" panose="02020603050405020304" pitchFamily="18" charset="0"/>
                <a:cs typeface="Times New Roman" panose="02020603050405020304" pitchFamily="18" charset="0"/>
              </a:rPr>
              <a:t>, I., </a:t>
            </a:r>
            <a:r>
              <a:rPr lang="en-GB" sz="1050" dirty="0" err="1">
                <a:latin typeface="Times New Roman" panose="02020603050405020304" pitchFamily="18" charset="0"/>
                <a:cs typeface="Times New Roman" panose="02020603050405020304" pitchFamily="18" charset="0"/>
              </a:rPr>
              <a:t>Craigen</a:t>
            </a:r>
            <a:r>
              <a:rPr lang="en-GB" sz="1050" dirty="0">
                <a:latin typeface="Times New Roman" panose="02020603050405020304" pitchFamily="18" charset="0"/>
                <a:cs typeface="Times New Roman" panose="02020603050405020304" pitchFamily="18" charset="0"/>
              </a:rPr>
              <a:t>, J., </a:t>
            </a:r>
            <a:r>
              <a:rPr lang="en-GB" sz="1050" dirty="0" err="1">
                <a:latin typeface="Times New Roman" panose="02020603050405020304" pitchFamily="18" charset="0"/>
                <a:cs typeface="Times New Roman" panose="02020603050405020304" pitchFamily="18" charset="0"/>
              </a:rPr>
              <a:t>Pidduck</a:t>
            </a:r>
            <a:r>
              <a:rPr lang="en-GB" sz="1050" dirty="0">
                <a:latin typeface="Times New Roman" panose="02020603050405020304" pitchFamily="18" charset="0"/>
                <a:cs typeface="Times New Roman" panose="02020603050405020304" pitchFamily="18" charset="0"/>
              </a:rPr>
              <a:t>, T., </a:t>
            </a:r>
            <a:r>
              <a:rPr lang="en-GB" sz="1050" dirty="0" err="1">
                <a:latin typeface="Times New Roman" panose="02020603050405020304" pitchFamily="18" charset="0"/>
                <a:cs typeface="Times New Roman" panose="02020603050405020304" pitchFamily="18" charset="0"/>
              </a:rPr>
              <a:t>Swanepoel</a:t>
            </a:r>
            <a:r>
              <a:rPr lang="en-GB" sz="1050" dirty="0">
                <a:latin typeface="Times New Roman" panose="02020603050405020304" pitchFamily="18" charset="0"/>
                <a:cs typeface="Times New Roman" panose="02020603050405020304" pitchFamily="18" charset="0"/>
              </a:rPr>
              <a:t>, S. and Coetzee, E., (2024). Filling the fiscal basket: Quantifying tax revenues from customer loyalty programmes. </a:t>
            </a:r>
            <a:r>
              <a:rPr lang="en-IN" sz="1050" dirty="0">
                <a:latin typeface="Times New Roman" panose="02020603050405020304" pitchFamily="18" charset="0"/>
                <a:cs typeface="Times New Roman" panose="02020603050405020304" pitchFamily="18" charset="0"/>
              </a:rPr>
              <a:t>South African Journal of Accounting Research, pp.1-17.</a:t>
            </a:r>
          </a:p>
          <a:p>
            <a:pPr algn="just"/>
            <a:r>
              <a:rPr lang="en-GB" sz="1050" dirty="0" err="1">
                <a:latin typeface="Times New Roman" panose="02020603050405020304" pitchFamily="18" charset="0"/>
                <a:cs typeface="Times New Roman" panose="02020603050405020304" pitchFamily="18" charset="0"/>
              </a:rPr>
              <a:t>Furwanti</a:t>
            </a:r>
            <a:r>
              <a:rPr lang="en-GB" sz="1050" dirty="0">
                <a:latin typeface="Times New Roman" panose="02020603050405020304" pitchFamily="18" charset="0"/>
                <a:cs typeface="Times New Roman" panose="02020603050405020304" pitchFamily="18" charset="0"/>
              </a:rPr>
              <a:t>, R., </a:t>
            </a:r>
            <a:r>
              <a:rPr lang="en-GB" sz="1050" dirty="0" err="1">
                <a:latin typeface="Times New Roman" panose="02020603050405020304" pitchFamily="18" charset="0"/>
                <a:cs typeface="Times New Roman" panose="02020603050405020304" pitchFamily="18" charset="0"/>
              </a:rPr>
              <a:t>Casmini</a:t>
            </a:r>
            <a:r>
              <a:rPr lang="en-GB" sz="1050" dirty="0">
                <a:latin typeface="Times New Roman" panose="02020603050405020304" pitchFamily="18" charset="0"/>
                <a:cs typeface="Times New Roman" panose="02020603050405020304" pitchFamily="18" charset="0"/>
              </a:rPr>
              <a:t>, C. and </a:t>
            </a:r>
            <a:r>
              <a:rPr lang="en-GB" sz="1050" dirty="0" err="1">
                <a:latin typeface="Times New Roman" panose="02020603050405020304" pitchFamily="18" charset="0"/>
                <a:cs typeface="Times New Roman" panose="02020603050405020304" pitchFamily="18" charset="0"/>
              </a:rPr>
              <a:t>Wibowo</a:t>
            </a:r>
            <a:r>
              <a:rPr lang="en-GB" sz="1050" dirty="0">
                <a:latin typeface="Times New Roman" panose="02020603050405020304" pitchFamily="18" charset="0"/>
                <a:cs typeface="Times New Roman" panose="02020603050405020304" pitchFamily="18" charset="0"/>
              </a:rPr>
              <a:t>, M.G.,(2024). Redefining CRM for the Digital Age: The Role of Customer Data Protection from an Islamic Perspective. </a:t>
            </a:r>
            <a:r>
              <a:rPr lang="en-IN" sz="1050" dirty="0">
                <a:latin typeface="Times New Roman" panose="02020603050405020304" pitchFamily="18" charset="0"/>
                <a:cs typeface="Times New Roman" panose="02020603050405020304" pitchFamily="18" charset="0"/>
              </a:rPr>
              <a:t>Share: </a:t>
            </a:r>
            <a:r>
              <a:rPr lang="en-IN" sz="1050" dirty="0" err="1">
                <a:latin typeface="Times New Roman" panose="02020603050405020304" pitchFamily="18" charset="0"/>
                <a:cs typeface="Times New Roman" panose="02020603050405020304" pitchFamily="18" charset="0"/>
              </a:rPr>
              <a:t>Jurnal</a:t>
            </a:r>
            <a:r>
              <a:rPr lang="en-IN" sz="1050" dirty="0">
                <a:latin typeface="Times New Roman" panose="02020603050405020304" pitchFamily="18" charset="0"/>
                <a:cs typeface="Times New Roman" panose="02020603050405020304" pitchFamily="18" charset="0"/>
              </a:rPr>
              <a:t> </a:t>
            </a:r>
            <a:r>
              <a:rPr lang="en-IN" sz="1050" dirty="0" err="1">
                <a:latin typeface="Times New Roman" panose="02020603050405020304" pitchFamily="18" charset="0"/>
                <a:cs typeface="Times New Roman" panose="02020603050405020304" pitchFamily="18" charset="0"/>
              </a:rPr>
              <a:t>Ekonomi</a:t>
            </a:r>
            <a:r>
              <a:rPr lang="en-IN" sz="1050" dirty="0">
                <a:latin typeface="Times New Roman" panose="02020603050405020304" pitchFamily="18" charset="0"/>
                <a:cs typeface="Times New Roman" panose="02020603050405020304" pitchFamily="18" charset="0"/>
              </a:rPr>
              <a:t> </a:t>
            </a:r>
            <a:r>
              <a:rPr lang="en-IN" sz="1050" dirty="0" err="1">
                <a:latin typeface="Times New Roman" panose="02020603050405020304" pitchFamily="18" charset="0"/>
                <a:cs typeface="Times New Roman" panose="02020603050405020304" pitchFamily="18" charset="0"/>
              </a:rPr>
              <a:t>dan</a:t>
            </a:r>
            <a:r>
              <a:rPr lang="en-IN" sz="1050" dirty="0">
                <a:latin typeface="Times New Roman" panose="02020603050405020304" pitchFamily="18" charset="0"/>
                <a:cs typeface="Times New Roman" panose="02020603050405020304" pitchFamily="18" charset="0"/>
              </a:rPr>
              <a:t> </a:t>
            </a:r>
            <a:r>
              <a:rPr lang="en-IN" sz="1050" dirty="0" err="1">
                <a:latin typeface="Times New Roman" panose="02020603050405020304" pitchFamily="18" charset="0"/>
                <a:cs typeface="Times New Roman" panose="02020603050405020304" pitchFamily="18" charset="0"/>
              </a:rPr>
              <a:t>Keuangan</a:t>
            </a:r>
            <a:r>
              <a:rPr lang="en-IN" sz="1050" dirty="0">
                <a:latin typeface="Times New Roman" panose="02020603050405020304" pitchFamily="18" charset="0"/>
                <a:cs typeface="Times New Roman" panose="02020603050405020304" pitchFamily="18" charset="0"/>
              </a:rPr>
              <a:t> Islam, 13(1), pp.760-794.</a:t>
            </a:r>
          </a:p>
          <a:p>
            <a:pPr algn="just"/>
            <a:r>
              <a:rPr lang="en-GB" sz="1050" dirty="0">
                <a:latin typeface="Times New Roman" panose="02020603050405020304" pitchFamily="18" charset="0"/>
                <a:cs typeface="Times New Roman" panose="02020603050405020304" pitchFamily="18" charset="0"/>
              </a:rPr>
              <a:t>Mason, T. and Jarvis, S., (2023). </a:t>
            </a:r>
            <a:r>
              <a:rPr lang="en-IN" sz="1050" dirty="0" err="1">
                <a:latin typeface="Times New Roman" panose="02020603050405020304" pitchFamily="18" charset="0"/>
                <a:cs typeface="Times New Roman" panose="02020603050405020304" pitchFamily="18" charset="0"/>
              </a:rPr>
              <a:t>Omnichannel</a:t>
            </a:r>
            <a:r>
              <a:rPr lang="en-IN" sz="1050" dirty="0">
                <a:latin typeface="Times New Roman" panose="02020603050405020304" pitchFamily="18" charset="0"/>
                <a:cs typeface="Times New Roman" panose="02020603050405020304" pitchFamily="18" charset="0"/>
              </a:rPr>
              <a:t> retail: How to build winning stores in a digital world. </a:t>
            </a:r>
            <a:r>
              <a:rPr lang="en-IN" sz="1050" dirty="0" err="1">
                <a:latin typeface="Times New Roman" panose="02020603050405020304" pitchFamily="18" charset="0"/>
                <a:cs typeface="Times New Roman" panose="02020603050405020304" pitchFamily="18" charset="0"/>
              </a:rPr>
              <a:t>Kogan</a:t>
            </a:r>
            <a:r>
              <a:rPr lang="en-IN" sz="1050" dirty="0">
                <a:latin typeface="Times New Roman" panose="02020603050405020304" pitchFamily="18" charset="0"/>
                <a:cs typeface="Times New Roman" panose="02020603050405020304" pitchFamily="18" charset="0"/>
              </a:rPr>
              <a:t> Page Publishers. </a:t>
            </a:r>
          </a:p>
          <a:p>
            <a:pPr algn="just"/>
            <a:r>
              <a:rPr lang="en-GB" sz="1050" dirty="0" err="1">
                <a:latin typeface="Times New Roman" panose="02020603050405020304" pitchFamily="18" charset="0"/>
                <a:cs typeface="Times New Roman" panose="02020603050405020304" pitchFamily="18" charset="0"/>
              </a:rPr>
              <a:t>Schleper</a:t>
            </a:r>
            <a:r>
              <a:rPr lang="en-GB" sz="1050" dirty="0">
                <a:latin typeface="Times New Roman" panose="02020603050405020304" pitchFamily="18" charset="0"/>
                <a:cs typeface="Times New Roman" panose="02020603050405020304" pitchFamily="18" charset="0"/>
              </a:rPr>
              <a:t>, M.C., Gold, S., </a:t>
            </a:r>
            <a:r>
              <a:rPr lang="en-GB" sz="1050" dirty="0" err="1">
                <a:latin typeface="Times New Roman" panose="02020603050405020304" pitchFamily="18" charset="0"/>
                <a:cs typeface="Times New Roman" panose="02020603050405020304" pitchFamily="18" charset="0"/>
              </a:rPr>
              <a:t>Trautrims</a:t>
            </a:r>
            <a:r>
              <a:rPr lang="en-GB" sz="1050" dirty="0">
                <a:latin typeface="Times New Roman" panose="02020603050405020304" pitchFamily="18" charset="0"/>
                <a:cs typeface="Times New Roman" panose="02020603050405020304" pitchFamily="18" charset="0"/>
              </a:rPr>
              <a:t>, A. and </a:t>
            </a:r>
            <a:r>
              <a:rPr lang="en-GB" sz="1050" dirty="0" err="1">
                <a:latin typeface="Times New Roman" panose="02020603050405020304" pitchFamily="18" charset="0"/>
                <a:cs typeface="Times New Roman" panose="02020603050405020304" pitchFamily="18" charset="0"/>
              </a:rPr>
              <a:t>Baldock</a:t>
            </a:r>
            <a:r>
              <a:rPr lang="en-GB" sz="1050" dirty="0">
                <a:latin typeface="Times New Roman" panose="02020603050405020304" pitchFamily="18" charset="0"/>
                <a:cs typeface="Times New Roman" panose="02020603050405020304" pitchFamily="18" charset="0"/>
              </a:rPr>
              <a:t>, D., (2021). Pandemic-induced knowledge gaps in operations and supply chain management: COVID-19’s impacts on retailing. </a:t>
            </a:r>
            <a:r>
              <a:rPr lang="en-IN" sz="1050" dirty="0">
                <a:latin typeface="Times New Roman" panose="02020603050405020304" pitchFamily="18" charset="0"/>
                <a:cs typeface="Times New Roman" panose="02020603050405020304" pitchFamily="18" charset="0"/>
              </a:rPr>
              <a:t>International Journal of Operations &amp; Production Management, 41(3), pp.193-205.</a:t>
            </a:r>
          </a:p>
          <a:p>
            <a:pPr algn="just"/>
            <a:r>
              <a:rPr lang="en-GB" sz="1050" dirty="0">
                <a:latin typeface="Times New Roman" panose="02020603050405020304" pitchFamily="18" charset="0"/>
                <a:cs typeface="Times New Roman" panose="02020603050405020304" pitchFamily="18" charset="0"/>
              </a:rPr>
              <a:t>Tesco Plc, U.K., (2024). Impact of Social media marketing on consumer Perception: A Case Study on.</a:t>
            </a:r>
            <a:endParaRPr lang="en-IN" sz="1050" dirty="0">
              <a:latin typeface="Times New Roman" panose="02020603050405020304" pitchFamily="18" charset="0"/>
              <a:cs typeface="Times New Roman" panose="02020603050405020304" pitchFamily="18" charset="0"/>
            </a:endParaRPr>
          </a:p>
          <a:p>
            <a:pPr marL="152400" indent="0" algn="just">
              <a:lnSpc>
                <a:spcPct val="150000"/>
              </a:lnSpc>
              <a:buNone/>
            </a:pP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5251302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775"/>
        <p:cNvGrpSpPr/>
        <p:nvPr/>
      </p:nvGrpSpPr>
      <p:grpSpPr>
        <a:xfrm>
          <a:off x="0" y="0"/>
          <a:ext cx="0" cy="0"/>
          <a:chOff x="0" y="0"/>
          <a:chExt cx="0" cy="0"/>
        </a:xfrm>
      </p:grpSpPr>
      <p:sp>
        <p:nvSpPr>
          <p:cNvPr id="777" name="Google Shape;777;p28"/>
          <p:cNvSpPr txBox="1">
            <a:spLocks noGrp="1"/>
          </p:cNvSpPr>
          <p:nvPr>
            <p:ph type="subTitle" idx="1"/>
          </p:nvPr>
        </p:nvSpPr>
        <p:spPr>
          <a:xfrm>
            <a:off x="972350" y="2773465"/>
            <a:ext cx="7198800" cy="409500"/>
          </a:xfrm>
          <a:prstGeom prst="rect">
            <a:avLst/>
          </a:prstGeom>
        </p:spPr>
        <p:txBody>
          <a:bodyPr spcFirstLastPara="1" wrap="square" lIns="91425" tIns="91425" rIns="91425" bIns="91425" anchor="t" anchorCtr="0">
            <a:noAutofit/>
          </a:bodyPr>
          <a:lstStyle/>
          <a:p>
            <a:pPr marL="0" lvl="0" indent="0"/>
            <a:r>
              <a:rPr lang="en-GB" i="1" dirty="0">
                <a:latin typeface="Algerian" panose="04020705040A02060702" pitchFamily="82" charset="0"/>
              </a:rPr>
              <a:t>Any Questions</a:t>
            </a:r>
            <a:endParaRPr dirty="0">
              <a:latin typeface="Algerian" panose="04020705040A02060702" pitchFamily="82" charset="0"/>
            </a:endParaRPr>
          </a:p>
        </p:txBody>
      </p:sp>
      <p:sp>
        <p:nvSpPr>
          <p:cNvPr id="2" name="Title 1"/>
          <p:cNvSpPr>
            <a:spLocks noGrp="1"/>
          </p:cNvSpPr>
          <p:nvPr>
            <p:ph type="ctrTitle"/>
          </p:nvPr>
        </p:nvSpPr>
        <p:spPr>
          <a:xfrm>
            <a:off x="972350" y="1163365"/>
            <a:ext cx="7198800" cy="1610100"/>
          </a:xfrm>
        </p:spPr>
        <p:txBody>
          <a:bodyPr/>
          <a:lstStyle/>
          <a:p>
            <a:r>
              <a:rPr lang="en-US" sz="4800" dirty="0">
                <a:latin typeface="Algerian" panose="04020705040A02060702" pitchFamily="82" charset="0"/>
              </a:rPr>
              <a:t>Thank You!</a:t>
            </a:r>
            <a:endParaRPr lang="en-IN" sz="4800" dirty="0">
              <a:latin typeface="Algerian" panose="04020705040A02060702" pitchFamily="82" charset="0"/>
            </a:endParaRPr>
          </a:p>
        </p:txBody>
      </p:sp>
    </p:spTree>
    <p:extLst>
      <p:ext uri="{BB962C8B-B14F-4D97-AF65-F5344CB8AC3E}">
        <p14:creationId xmlns:p14="http://schemas.microsoft.com/office/powerpoint/2010/main" val="2385883141"/>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theme/theme1.xml><?xml version="1.0" encoding="utf-8"?>
<a:theme xmlns:a="http://schemas.openxmlformats.org/drawingml/2006/main" name="Pastel Organic Doodle Marketing Plan by Slidesgo">
  <a:themeElements>
    <a:clrScheme name="Simple Light">
      <a:dk1>
        <a:srgbClr val="685A56"/>
      </a:dk1>
      <a:lt1>
        <a:srgbClr val="FFFCF6"/>
      </a:lt1>
      <a:dk2>
        <a:srgbClr val="DEAC8C"/>
      </a:dk2>
      <a:lt2>
        <a:srgbClr val="FDD8C4"/>
      </a:lt2>
      <a:accent1>
        <a:srgbClr val="E0C099"/>
      </a:accent1>
      <a:accent2>
        <a:srgbClr val="A79E91"/>
      </a:accent2>
      <a:accent3>
        <a:srgbClr val="BCCBB6"/>
      </a:accent3>
      <a:accent4>
        <a:srgbClr val="FFFFFF"/>
      </a:accent4>
      <a:accent5>
        <a:srgbClr val="FFFFFF"/>
      </a:accent5>
      <a:accent6>
        <a:srgbClr val="FFFFFF"/>
      </a:accent6>
      <a:hlink>
        <a:srgbClr val="685A56"/>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TotalTime>
  <Words>1718</Words>
  <Application>Microsoft Office PowerPoint</Application>
  <PresentationFormat>On-screen Show (16:9)</PresentationFormat>
  <Paragraphs>68</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Pastel Organic Doodle Marketing Plan by Slidesgo</vt:lpstr>
      <vt:lpstr>BMSW5007- BA (Hons) Developing Leadership and Management </vt:lpstr>
      <vt:lpstr>Table of Contents</vt:lpstr>
      <vt:lpstr>Introduction </vt:lpstr>
      <vt:lpstr>Task 1: Customer Relationship Management</vt:lpstr>
      <vt:lpstr>Task 1: Customer Relationship Management</vt:lpstr>
      <vt:lpstr>Task 1: Customer Relationship Management</vt:lpstr>
      <vt:lpstr>Task 1: Customer Relationship Management</vt:lpstr>
      <vt:lpstr>Task 2: ‘Digital and social’ media</vt:lpstr>
      <vt:lpstr>Task 2: ‘Digital and social’ media</vt:lpstr>
      <vt:lpstr>Task 2: ‘Digital and social’ media</vt:lpstr>
      <vt:lpstr>Task 2: ‘Digital and social’ media</vt:lpstr>
      <vt:lpstr>Conclusion</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BMSW5007- BA (Hons) Developing Leadership and Management </dc:title>
  <cp:lastModifiedBy>Raif Ismail (2307864)</cp:lastModifiedBy>
  <cp:revision>1</cp:revision>
  <dcterms:modified xsi:type="dcterms:W3CDTF">2024-12-08T09:00:23Z</dcterms:modified>
</cp:coreProperties>
</file>