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Layouts/slideLayout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6.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8.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10.xml" ContentType="application/vnd.openxmlformats-officedocument.theme+xml"/>
  <Override PartName="/ppt/slideLayouts/slideLayout24.xml" ContentType="application/vnd.openxmlformats-officedocument.presentationml.slideLayout+xml"/>
  <Override PartName="/ppt/theme/theme11.xml" ContentType="application/vnd.openxmlformats-officedocument.theme+xml"/>
  <Override PartName="/ppt/slideLayouts/slideLayout25.xml" ContentType="application/vnd.openxmlformats-officedocument.presentationml.slideLayout+xml"/>
  <Override PartName="/ppt/theme/theme12.xml" ContentType="application/vnd.openxmlformats-officedocument.theme+xml"/>
  <Override PartName="/ppt/slideLayouts/slideLayout26.xml" ContentType="application/vnd.openxmlformats-officedocument.presentationml.slideLayout+xml"/>
  <Override PartName="/ppt/theme/theme13.xml" ContentType="application/vnd.openxmlformats-officedocument.theme+xml"/>
  <Override PartName="/ppt/slideLayouts/slideLayout27.xml" ContentType="application/vnd.openxmlformats-officedocument.presentationml.slideLayout+xml"/>
  <Override PartName="/ppt/theme/theme14.xml" ContentType="application/vnd.openxmlformats-officedocument.theme+xml"/>
  <Override PartName="/ppt/slideLayouts/slideLayout28.xml" ContentType="application/vnd.openxmlformats-officedocument.presentationml.slideLayout+xml"/>
  <Override PartName="/ppt/theme/theme15.xml" ContentType="application/vnd.openxmlformats-officedocument.theme+xml"/>
  <Override PartName="/ppt/slideLayouts/slideLayout29.xml" ContentType="application/vnd.openxmlformats-officedocument.presentationml.slideLayout+xml"/>
  <Override PartName="/ppt/theme/theme16.xml" ContentType="application/vnd.openxmlformats-officedocument.theme+xml"/>
  <Override PartName="/ppt/slideLayouts/slideLayout30.xml" ContentType="application/vnd.openxmlformats-officedocument.presentationml.slideLayout+xml"/>
  <Override PartName="/ppt/theme/theme17.xml" ContentType="application/vnd.openxmlformats-officedocument.theme+xml"/>
  <Override PartName="/ppt/slideLayouts/slideLayout31.xml" ContentType="application/vnd.openxmlformats-officedocument.presentationml.slideLayout+xml"/>
  <Override PartName="/ppt/theme/theme18.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2" r:id="rId2"/>
    <p:sldMasterId id="2147483663" r:id="rId3"/>
    <p:sldMasterId id="2147483666" r:id="rId4"/>
    <p:sldMasterId id="2147483668" r:id="rId5"/>
    <p:sldMasterId id="2147483669" r:id="rId6"/>
    <p:sldMasterId id="2147483768" r:id="rId7"/>
    <p:sldMasterId id="2147483778" r:id="rId8"/>
    <p:sldMasterId id="2147483788" r:id="rId9"/>
    <p:sldMasterId id="2147483798" r:id="rId10"/>
    <p:sldMasterId id="2147483752" r:id="rId11"/>
    <p:sldMasterId id="2147483754" r:id="rId12"/>
    <p:sldMasterId id="2147483756" r:id="rId13"/>
    <p:sldMasterId id="2147483758" r:id="rId14"/>
    <p:sldMasterId id="2147483760" r:id="rId15"/>
    <p:sldMasterId id="2147483762" r:id="rId16"/>
    <p:sldMasterId id="2147483764" r:id="rId17"/>
    <p:sldMasterId id="2147483766" r:id="rId18"/>
    <p:sldMasterId id="2147483740" r:id="rId19"/>
  </p:sldMasterIdLst>
  <p:notesMasterIdLst>
    <p:notesMasterId r:id="rId47"/>
  </p:notesMasterIdLst>
  <p:sldIdLst>
    <p:sldId id="256" r:id="rId20"/>
    <p:sldId id="257" r:id="rId21"/>
    <p:sldId id="258" r:id="rId22"/>
    <p:sldId id="268" r:id="rId23"/>
    <p:sldId id="271" r:id="rId24"/>
    <p:sldId id="273" r:id="rId25"/>
    <p:sldId id="282" r:id="rId26"/>
    <p:sldId id="283" r:id="rId27"/>
    <p:sldId id="284" r:id="rId28"/>
    <p:sldId id="296" r:id="rId29"/>
    <p:sldId id="274" r:id="rId30"/>
    <p:sldId id="275" r:id="rId31"/>
    <p:sldId id="276" r:id="rId32"/>
    <p:sldId id="288" r:id="rId33"/>
    <p:sldId id="289" r:id="rId34"/>
    <p:sldId id="295" r:id="rId35"/>
    <p:sldId id="278" r:id="rId36"/>
    <p:sldId id="279" r:id="rId37"/>
    <p:sldId id="281" r:id="rId38"/>
    <p:sldId id="291" r:id="rId39"/>
    <p:sldId id="293" r:id="rId40"/>
    <p:sldId id="294" r:id="rId41"/>
    <p:sldId id="269" r:id="rId42"/>
    <p:sldId id="270" r:id="rId43"/>
    <p:sldId id="286" r:id="rId44"/>
    <p:sldId id="287" r:id="rId45"/>
    <p:sldId id="285" r:id="rId4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CE08F6-DD8C-43C7-8ED1-B57089651625}" v="10" dt="2023-11-28T19:35:31.8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20"/>
    <p:restoredTop sz="65750" autoAdjust="0"/>
  </p:normalViewPr>
  <p:slideViewPr>
    <p:cSldViewPr snapToGrid="0" snapToObjects="1">
      <p:cViewPr varScale="1">
        <p:scale>
          <a:sx n="54" d="100"/>
          <a:sy n="54" d="100"/>
        </p:scale>
        <p:origin x="1982" y="8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0.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microsoft.com/office/2015/10/relationships/revisionInfo" Target="revisionInfo.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slide" Target="slides/slide25.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20" Type="http://schemas.openxmlformats.org/officeDocument/2006/relationships/slide" Target="slides/slide1.xml"/><Relationship Id="rId41"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e B" userId="8940502075193e3a" providerId="LiveId" clId="{861C52FA-06DA-45F8-95AF-B9CB6F010738}"/>
    <pc:docChg chg="undo custSel addSld delSld modSld">
      <pc:chgData name="Bee B" userId="8940502075193e3a" providerId="LiveId" clId="{861C52FA-06DA-45F8-95AF-B9CB6F010738}" dt="2023-11-26T19:32:46.809" v="1802" actId="255"/>
      <pc:docMkLst>
        <pc:docMk/>
      </pc:docMkLst>
      <pc:sldChg chg="modSp mod">
        <pc:chgData name="Bee B" userId="8940502075193e3a" providerId="LiveId" clId="{861C52FA-06DA-45F8-95AF-B9CB6F010738}" dt="2023-11-26T18:39:47.636" v="1" actId="20577"/>
        <pc:sldMkLst>
          <pc:docMk/>
          <pc:sldMk cId="1989432284" sldId="257"/>
        </pc:sldMkLst>
        <pc:spChg chg="mod">
          <ac:chgData name="Bee B" userId="8940502075193e3a" providerId="LiveId" clId="{861C52FA-06DA-45F8-95AF-B9CB6F010738}" dt="2023-11-26T18:39:47.636" v="1" actId="20577"/>
          <ac:spMkLst>
            <pc:docMk/>
            <pc:sldMk cId="1989432284" sldId="257"/>
            <ac:spMk id="2" creationId="{E1BEE9DB-5B30-6AB9-D106-343A24194470}"/>
          </ac:spMkLst>
        </pc:spChg>
      </pc:sldChg>
      <pc:sldChg chg="addSp delSp modSp mod">
        <pc:chgData name="Bee B" userId="8940502075193e3a" providerId="LiveId" clId="{861C52FA-06DA-45F8-95AF-B9CB6F010738}" dt="2023-11-26T18:41:19.341" v="74" actId="14100"/>
        <pc:sldMkLst>
          <pc:docMk/>
          <pc:sldMk cId="1342471370" sldId="258"/>
        </pc:sldMkLst>
        <pc:spChg chg="del">
          <ac:chgData name="Bee B" userId="8940502075193e3a" providerId="LiveId" clId="{861C52FA-06DA-45F8-95AF-B9CB6F010738}" dt="2023-11-26T18:39:52.984" v="2" actId="478"/>
          <ac:spMkLst>
            <pc:docMk/>
            <pc:sldMk cId="1342471370" sldId="258"/>
            <ac:spMk id="3" creationId="{7C3D941E-5569-FE77-94A1-BFC11680BEC1}"/>
          </ac:spMkLst>
        </pc:spChg>
        <pc:spChg chg="mod">
          <ac:chgData name="Bee B" userId="8940502075193e3a" providerId="LiveId" clId="{861C52FA-06DA-45F8-95AF-B9CB6F010738}" dt="2023-11-26T18:40:21.659" v="71" actId="20577"/>
          <ac:spMkLst>
            <pc:docMk/>
            <pc:sldMk cId="1342471370" sldId="258"/>
            <ac:spMk id="4" creationId="{F87DD536-7772-9115-D1FF-17213712072C}"/>
          </ac:spMkLst>
        </pc:spChg>
        <pc:spChg chg="add del mod">
          <ac:chgData name="Bee B" userId="8940502075193e3a" providerId="LiveId" clId="{861C52FA-06DA-45F8-95AF-B9CB6F010738}" dt="2023-11-26T18:39:54.720" v="3" actId="478"/>
          <ac:spMkLst>
            <pc:docMk/>
            <pc:sldMk cId="1342471370" sldId="258"/>
            <ac:spMk id="5" creationId="{55C8B12F-0E58-9B4A-698A-F86190C42CCD}"/>
          </ac:spMkLst>
        </pc:spChg>
        <pc:picChg chg="add mod">
          <ac:chgData name="Bee B" userId="8940502075193e3a" providerId="LiveId" clId="{861C52FA-06DA-45F8-95AF-B9CB6F010738}" dt="2023-11-26T18:41:19.341" v="74" actId="14100"/>
          <ac:picMkLst>
            <pc:docMk/>
            <pc:sldMk cId="1342471370" sldId="258"/>
            <ac:picMk id="1026" creationId="{363115A6-87E4-FE60-EFF4-291AF4D5C0C4}"/>
          </ac:picMkLst>
        </pc:picChg>
      </pc:sldChg>
      <pc:sldChg chg="addSp delSp modSp mod modNotesTx">
        <pc:chgData name="Bee B" userId="8940502075193e3a" providerId="LiveId" clId="{861C52FA-06DA-45F8-95AF-B9CB6F010738}" dt="2023-11-26T18:45:23.434" v="141" actId="1076"/>
        <pc:sldMkLst>
          <pc:docMk/>
          <pc:sldMk cId="2187220956" sldId="268"/>
        </pc:sldMkLst>
        <pc:spChg chg="add del mod">
          <ac:chgData name="Bee B" userId="8940502075193e3a" providerId="LiveId" clId="{861C52FA-06DA-45F8-95AF-B9CB6F010738}" dt="2023-11-26T18:41:28.547" v="76" actId="478"/>
          <ac:spMkLst>
            <pc:docMk/>
            <pc:sldMk cId="2187220956" sldId="268"/>
            <ac:spMk id="3" creationId="{7FE07DE3-B547-2999-EBAD-0DBCF90D7565}"/>
          </ac:spMkLst>
        </pc:spChg>
        <pc:spChg chg="mod">
          <ac:chgData name="Bee B" userId="8940502075193e3a" providerId="LiveId" clId="{861C52FA-06DA-45F8-95AF-B9CB6F010738}" dt="2023-11-26T18:45:21.191" v="140" actId="1076"/>
          <ac:spMkLst>
            <pc:docMk/>
            <pc:sldMk cId="2187220956" sldId="268"/>
            <ac:spMk id="4" creationId="{C4F9D8D4-E6B9-4FB3-AA1C-ADF73B96468F}"/>
          </ac:spMkLst>
        </pc:spChg>
        <pc:spChg chg="del">
          <ac:chgData name="Bee B" userId="8940502075193e3a" providerId="LiveId" clId="{861C52FA-06DA-45F8-95AF-B9CB6F010738}" dt="2023-11-26T18:41:26.905" v="75" actId="478"/>
          <ac:spMkLst>
            <pc:docMk/>
            <pc:sldMk cId="2187220956" sldId="268"/>
            <ac:spMk id="5" creationId="{5F283CEC-6080-4A73-9ED7-474BA673077C}"/>
          </ac:spMkLst>
        </pc:spChg>
        <pc:spChg chg="del">
          <ac:chgData name="Bee B" userId="8940502075193e3a" providerId="LiveId" clId="{861C52FA-06DA-45F8-95AF-B9CB6F010738}" dt="2023-11-26T18:41:47.727" v="81" actId="478"/>
          <ac:spMkLst>
            <pc:docMk/>
            <pc:sldMk cId="2187220956" sldId="268"/>
            <ac:spMk id="6" creationId="{351E2F82-3E07-43EF-9463-EAFCB0324304}"/>
          </ac:spMkLst>
        </pc:spChg>
        <pc:spChg chg="add del mod">
          <ac:chgData name="Bee B" userId="8940502075193e3a" providerId="LiveId" clId="{861C52FA-06DA-45F8-95AF-B9CB6F010738}" dt="2023-11-26T18:45:15.294" v="138" actId="14100"/>
          <ac:spMkLst>
            <pc:docMk/>
            <pc:sldMk cId="2187220956" sldId="268"/>
            <ac:spMk id="8" creationId="{3D86ED0C-8F82-A895-1051-B0FC9BB71F27}"/>
          </ac:spMkLst>
        </pc:spChg>
        <pc:picChg chg="add mod">
          <ac:chgData name="Bee B" userId="8940502075193e3a" providerId="LiveId" clId="{861C52FA-06DA-45F8-95AF-B9CB6F010738}" dt="2023-11-26T18:45:23.434" v="141" actId="1076"/>
          <ac:picMkLst>
            <pc:docMk/>
            <pc:sldMk cId="2187220956" sldId="268"/>
            <ac:picMk id="2050" creationId="{12880A9F-22B3-2A33-DC7E-E64A7B2F9E1F}"/>
          </ac:picMkLst>
        </pc:picChg>
      </pc:sldChg>
      <pc:sldChg chg="modSp mod">
        <pc:chgData name="Bee B" userId="8940502075193e3a" providerId="LiveId" clId="{861C52FA-06DA-45F8-95AF-B9CB6F010738}" dt="2023-11-26T19:26:53.396" v="1509" actId="113"/>
        <pc:sldMkLst>
          <pc:docMk/>
          <pc:sldMk cId="2568818208" sldId="269"/>
        </pc:sldMkLst>
        <pc:spChg chg="mod">
          <ac:chgData name="Bee B" userId="8940502075193e3a" providerId="LiveId" clId="{861C52FA-06DA-45F8-95AF-B9CB6F010738}" dt="2023-11-26T19:26:53.396" v="1509" actId="113"/>
          <ac:spMkLst>
            <pc:docMk/>
            <pc:sldMk cId="2568818208" sldId="269"/>
            <ac:spMk id="5" creationId="{19211773-B646-4B4B-B0D2-A67DCC74A6E2}"/>
          </ac:spMkLst>
        </pc:spChg>
      </pc:sldChg>
      <pc:sldChg chg="addSp delSp modSp mod modNotesTx">
        <pc:chgData name="Bee B" userId="8940502075193e3a" providerId="LiveId" clId="{861C52FA-06DA-45F8-95AF-B9CB6F010738}" dt="2023-11-26T18:50:05.520" v="164" actId="1076"/>
        <pc:sldMkLst>
          <pc:docMk/>
          <pc:sldMk cId="3816148042" sldId="271"/>
        </pc:sldMkLst>
        <pc:spChg chg="mod">
          <ac:chgData name="Bee B" userId="8940502075193e3a" providerId="LiveId" clId="{861C52FA-06DA-45F8-95AF-B9CB6F010738}" dt="2023-11-26T18:45:41.942" v="147" actId="1076"/>
          <ac:spMkLst>
            <pc:docMk/>
            <pc:sldMk cId="3816148042" sldId="271"/>
            <ac:spMk id="2" creationId="{5460EC1B-F5BF-4B91-A906-A59262034A08}"/>
          </ac:spMkLst>
        </pc:spChg>
        <pc:spChg chg="del">
          <ac:chgData name="Bee B" userId="8940502075193e3a" providerId="LiveId" clId="{861C52FA-06DA-45F8-95AF-B9CB6F010738}" dt="2023-11-26T18:45:29.763" v="142" actId="478"/>
          <ac:spMkLst>
            <pc:docMk/>
            <pc:sldMk cId="3816148042" sldId="271"/>
            <ac:spMk id="3" creationId="{B1C64947-874E-488C-8211-7023ED0A7C2D}"/>
          </ac:spMkLst>
        </pc:spChg>
        <pc:spChg chg="mod">
          <ac:chgData name="Bee B" userId="8940502075193e3a" providerId="LiveId" clId="{861C52FA-06DA-45F8-95AF-B9CB6F010738}" dt="2023-11-26T18:47:50.284" v="158" actId="27636"/>
          <ac:spMkLst>
            <pc:docMk/>
            <pc:sldMk cId="3816148042" sldId="271"/>
            <ac:spMk id="4" creationId="{3ED6A873-7F68-4DE6-BDC5-DB9D07E2B36C}"/>
          </ac:spMkLst>
        </pc:spChg>
        <pc:spChg chg="add del mod">
          <ac:chgData name="Bee B" userId="8940502075193e3a" providerId="LiveId" clId="{861C52FA-06DA-45F8-95AF-B9CB6F010738}" dt="2023-11-26T18:45:31.506" v="143" actId="478"/>
          <ac:spMkLst>
            <pc:docMk/>
            <pc:sldMk cId="3816148042" sldId="271"/>
            <ac:spMk id="6" creationId="{801E9A94-E101-50DE-0280-38E74BF4B7E3}"/>
          </ac:spMkLst>
        </pc:spChg>
        <pc:picChg chg="add mod">
          <ac:chgData name="Bee B" userId="8940502075193e3a" providerId="LiveId" clId="{861C52FA-06DA-45F8-95AF-B9CB6F010738}" dt="2023-11-26T18:50:05.520" v="164" actId="1076"/>
          <ac:picMkLst>
            <pc:docMk/>
            <pc:sldMk cId="3816148042" sldId="271"/>
            <ac:picMk id="3074" creationId="{580B257E-5103-BF0C-AF19-DAC6A8D2B67E}"/>
          </ac:picMkLst>
        </pc:picChg>
      </pc:sldChg>
      <pc:sldChg chg="addSp delSp modSp mod">
        <pc:chgData name="Bee B" userId="8940502075193e3a" providerId="LiveId" clId="{861C52FA-06DA-45F8-95AF-B9CB6F010738}" dt="2023-11-26T18:52:04.389" v="211" actId="14100"/>
        <pc:sldMkLst>
          <pc:docMk/>
          <pc:sldMk cId="3932132662" sldId="273"/>
        </pc:sldMkLst>
        <pc:spChg chg="mod">
          <ac:chgData name="Bee B" userId="8940502075193e3a" providerId="LiveId" clId="{861C52FA-06DA-45F8-95AF-B9CB6F010738}" dt="2023-11-26T18:50:14.793" v="167" actId="27636"/>
          <ac:spMkLst>
            <pc:docMk/>
            <pc:sldMk cId="3932132662" sldId="273"/>
            <ac:spMk id="2" creationId="{D1B2E587-259C-455D-8E1E-1E4E17B35E9A}"/>
          </ac:spMkLst>
        </pc:spChg>
        <pc:spChg chg="del">
          <ac:chgData name="Bee B" userId="8940502075193e3a" providerId="LiveId" clId="{861C52FA-06DA-45F8-95AF-B9CB6F010738}" dt="2023-11-26T18:50:18.844" v="168" actId="478"/>
          <ac:spMkLst>
            <pc:docMk/>
            <pc:sldMk cId="3932132662" sldId="273"/>
            <ac:spMk id="3" creationId="{5E1B6C26-D503-4006-B346-50C2C5C37C3F}"/>
          </ac:spMkLst>
        </pc:spChg>
        <pc:spChg chg="mod">
          <ac:chgData name="Bee B" userId="8940502075193e3a" providerId="LiveId" clId="{861C52FA-06DA-45F8-95AF-B9CB6F010738}" dt="2023-11-26T18:51:55.638" v="206" actId="27636"/>
          <ac:spMkLst>
            <pc:docMk/>
            <pc:sldMk cId="3932132662" sldId="273"/>
            <ac:spMk id="4" creationId="{18D8AE31-EA15-41DA-BDF6-C28F0D81C382}"/>
          </ac:spMkLst>
        </pc:spChg>
        <pc:spChg chg="add del mod">
          <ac:chgData name="Bee B" userId="8940502075193e3a" providerId="LiveId" clId="{861C52FA-06DA-45F8-95AF-B9CB6F010738}" dt="2023-11-26T18:50:20.348" v="169" actId="478"/>
          <ac:spMkLst>
            <pc:docMk/>
            <pc:sldMk cId="3932132662" sldId="273"/>
            <ac:spMk id="6" creationId="{3D25DE31-002F-60D0-39FD-5E1D57C37AAA}"/>
          </ac:spMkLst>
        </pc:spChg>
        <pc:picChg chg="add mod">
          <ac:chgData name="Bee B" userId="8940502075193e3a" providerId="LiveId" clId="{861C52FA-06DA-45F8-95AF-B9CB6F010738}" dt="2023-11-26T18:52:04.389" v="211" actId="14100"/>
          <ac:picMkLst>
            <pc:docMk/>
            <pc:sldMk cId="3932132662" sldId="273"/>
            <ac:picMk id="4098" creationId="{A6D49A68-8F3A-8287-65B4-85CFCCB3273B}"/>
          </ac:picMkLst>
        </pc:picChg>
      </pc:sldChg>
      <pc:sldChg chg="addSp delSp modSp mod">
        <pc:chgData name="Bee B" userId="8940502075193e3a" providerId="LiveId" clId="{861C52FA-06DA-45F8-95AF-B9CB6F010738}" dt="2023-11-26T19:04:55.066" v="353" actId="20577"/>
        <pc:sldMkLst>
          <pc:docMk/>
          <pc:sldMk cId="1576724670" sldId="274"/>
        </pc:sldMkLst>
        <pc:spChg chg="mod">
          <ac:chgData name="Bee B" userId="8940502075193e3a" providerId="LiveId" clId="{861C52FA-06DA-45F8-95AF-B9CB6F010738}" dt="2023-11-26T19:04:34.377" v="346" actId="113"/>
          <ac:spMkLst>
            <pc:docMk/>
            <pc:sldMk cId="1576724670" sldId="274"/>
            <ac:spMk id="2" creationId="{7A034605-455F-45FF-BCB2-CB79325A61EF}"/>
          </ac:spMkLst>
        </pc:spChg>
        <pc:spChg chg="del">
          <ac:chgData name="Bee B" userId="8940502075193e3a" providerId="LiveId" clId="{861C52FA-06DA-45F8-95AF-B9CB6F010738}" dt="2023-11-26T19:04:23.273" v="342" actId="478"/>
          <ac:spMkLst>
            <pc:docMk/>
            <pc:sldMk cId="1576724670" sldId="274"/>
            <ac:spMk id="3" creationId="{DC6F2A02-E693-48A2-9DF7-D4D27D3BC775}"/>
          </ac:spMkLst>
        </pc:spChg>
        <pc:spChg chg="mod">
          <ac:chgData name="Bee B" userId="8940502075193e3a" providerId="LiveId" clId="{861C52FA-06DA-45F8-95AF-B9CB6F010738}" dt="2023-11-26T19:04:55.066" v="353" actId="20577"/>
          <ac:spMkLst>
            <pc:docMk/>
            <pc:sldMk cId="1576724670" sldId="274"/>
            <ac:spMk id="4" creationId="{68ED58A9-F44D-45A2-B2E6-98784C2C97FC}"/>
          </ac:spMkLst>
        </pc:spChg>
        <pc:spChg chg="add del mod">
          <ac:chgData name="Bee B" userId="8940502075193e3a" providerId="LiveId" clId="{861C52FA-06DA-45F8-95AF-B9CB6F010738}" dt="2023-11-26T19:04:27.205" v="343" actId="478"/>
          <ac:spMkLst>
            <pc:docMk/>
            <pc:sldMk cId="1576724670" sldId="274"/>
            <ac:spMk id="6" creationId="{77846AE9-AF1E-0846-384A-F0B442F6B9C3}"/>
          </ac:spMkLst>
        </pc:spChg>
      </pc:sldChg>
      <pc:sldChg chg="addSp delSp modSp mod modNotesTx">
        <pc:chgData name="Bee B" userId="8940502075193e3a" providerId="LiveId" clId="{861C52FA-06DA-45F8-95AF-B9CB6F010738}" dt="2023-11-26T19:11:09.193" v="787" actId="27636"/>
        <pc:sldMkLst>
          <pc:docMk/>
          <pc:sldMk cId="1123422669" sldId="275"/>
        </pc:sldMkLst>
        <pc:spChg chg="mod">
          <ac:chgData name="Bee B" userId="8940502075193e3a" providerId="LiveId" clId="{861C52FA-06DA-45F8-95AF-B9CB6F010738}" dt="2023-11-26T19:05:39.398" v="359" actId="1076"/>
          <ac:spMkLst>
            <pc:docMk/>
            <pc:sldMk cId="1123422669" sldId="275"/>
            <ac:spMk id="2" creationId="{65B051C0-D30A-45AD-A369-118957D183DC}"/>
          </ac:spMkLst>
        </pc:spChg>
        <pc:spChg chg="del">
          <ac:chgData name="Bee B" userId="8940502075193e3a" providerId="LiveId" clId="{861C52FA-06DA-45F8-95AF-B9CB6F010738}" dt="2023-11-26T19:05:24.485" v="354" actId="478"/>
          <ac:spMkLst>
            <pc:docMk/>
            <pc:sldMk cId="1123422669" sldId="275"/>
            <ac:spMk id="3" creationId="{96A4687D-9404-46E7-BB12-4A704F5DF55D}"/>
          </ac:spMkLst>
        </pc:spChg>
        <pc:spChg chg="mod">
          <ac:chgData name="Bee B" userId="8940502075193e3a" providerId="LiveId" clId="{861C52FA-06DA-45F8-95AF-B9CB6F010738}" dt="2023-11-26T19:08:47.398" v="771" actId="27636"/>
          <ac:spMkLst>
            <pc:docMk/>
            <pc:sldMk cId="1123422669" sldId="275"/>
            <ac:spMk id="4" creationId="{D32A24B9-20E5-4DFC-BE68-56FAE193D374}"/>
          </ac:spMkLst>
        </pc:spChg>
        <pc:spChg chg="add del mod">
          <ac:chgData name="Bee B" userId="8940502075193e3a" providerId="LiveId" clId="{861C52FA-06DA-45F8-95AF-B9CB6F010738}" dt="2023-11-26T19:05:28.166" v="356" actId="478"/>
          <ac:spMkLst>
            <pc:docMk/>
            <pc:sldMk cId="1123422669" sldId="275"/>
            <ac:spMk id="6" creationId="{53AE6CCA-DB21-2590-59B9-47EAADA1FB52}"/>
          </ac:spMkLst>
        </pc:spChg>
        <pc:spChg chg="add mod">
          <ac:chgData name="Bee B" userId="8940502075193e3a" providerId="LiveId" clId="{861C52FA-06DA-45F8-95AF-B9CB6F010738}" dt="2023-11-26T19:11:09.193" v="787" actId="27636"/>
          <ac:spMkLst>
            <pc:docMk/>
            <pc:sldMk cId="1123422669" sldId="275"/>
            <ac:spMk id="7" creationId="{FB1CE039-D67C-FE0D-15E5-088AC583C882}"/>
          </ac:spMkLst>
        </pc:spChg>
      </pc:sldChg>
      <pc:sldChg chg="addSp delSp modSp mod">
        <pc:chgData name="Bee B" userId="8940502075193e3a" providerId="LiveId" clId="{861C52FA-06DA-45F8-95AF-B9CB6F010738}" dt="2023-11-26T19:13:20.178" v="820" actId="14100"/>
        <pc:sldMkLst>
          <pc:docMk/>
          <pc:sldMk cId="211853448" sldId="276"/>
        </pc:sldMkLst>
        <pc:spChg chg="del">
          <ac:chgData name="Bee B" userId="8940502075193e3a" providerId="LiveId" clId="{861C52FA-06DA-45F8-95AF-B9CB6F010738}" dt="2023-11-26T19:11:23.385" v="790" actId="478"/>
          <ac:spMkLst>
            <pc:docMk/>
            <pc:sldMk cId="211853448" sldId="276"/>
            <ac:spMk id="3" creationId="{966063F9-17E5-4793-AC9E-33964B9E3E81}"/>
          </ac:spMkLst>
        </pc:spChg>
        <pc:spChg chg="mod">
          <ac:chgData name="Bee B" userId="8940502075193e3a" providerId="LiveId" clId="{861C52FA-06DA-45F8-95AF-B9CB6F010738}" dt="2023-11-26T19:13:16.573" v="819" actId="1076"/>
          <ac:spMkLst>
            <pc:docMk/>
            <pc:sldMk cId="211853448" sldId="276"/>
            <ac:spMk id="4" creationId="{BDCA06D7-6E08-4346-9C86-CBAEFAE8944A}"/>
          </ac:spMkLst>
        </pc:spChg>
        <pc:spChg chg="mod">
          <ac:chgData name="Bee B" userId="8940502075193e3a" providerId="LiveId" clId="{861C52FA-06DA-45F8-95AF-B9CB6F010738}" dt="2023-11-26T19:11:20.245" v="789" actId="113"/>
          <ac:spMkLst>
            <pc:docMk/>
            <pc:sldMk cId="211853448" sldId="276"/>
            <ac:spMk id="5" creationId="{14DEDFA0-5E68-C461-27E1-83848EA53FC1}"/>
          </ac:spMkLst>
        </pc:spChg>
        <pc:spChg chg="add del mod">
          <ac:chgData name="Bee B" userId="8940502075193e3a" providerId="LiveId" clId="{861C52FA-06DA-45F8-95AF-B9CB6F010738}" dt="2023-11-26T19:11:26.598" v="791" actId="478"/>
          <ac:spMkLst>
            <pc:docMk/>
            <pc:sldMk cId="211853448" sldId="276"/>
            <ac:spMk id="6" creationId="{775AAFA7-7CCA-ADDB-0626-9F81294BF56E}"/>
          </ac:spMkLst>
        </pc:spChg>
        <pc:picChg chg="add mod">
          <ac:chgData name="Bee B" userId="8940502075193e3a" providerId="LiveId" clId="{861C52FA-06DA-45F8-95AF-B9CB6F010738}" dt="2023-11-26T19:13:20.178" v="820" actId="14100"/>
          <ac:picMkLst>
            <pc:docMk/>
            <pc:sldMk cId="211853448" sldId="276"/>
            <ac:picMk id="8194" creationId="{56DD890F-58B8-3E9B-A2DF-8617F8E82DCD}"/>
          </ac:picMkLst>
        </pc:picChg>
      </pc:sldChg>
      <pc:sldChg chg="addSp delSp modSp mod">
        <pc:chgData name="Bee B" userId="8940502075193e3a" providerId="LiveId" clId="{861C52FA-06DA-45F8-95AF-B9CB6F010738}" dt="2023-11-26T19:20:19.016" v="1281" actId="1076"/>
        <pc:sldMkLst>
          <pc:docMk/>
          <pc:sldMk cId="1955853691" sldId="279"/>
        </pc:sldMkLst>
        <pc:spChg chg="mod">
          <ac:chgData name="Bee B" userId="8940502075193e3a" providerId="LiveId" clId="{861C52FA-06DA-45F8-95AF-B9CB6F010738}" dt="2023-11-26T19:18:34.486" v="1269" actId="1076"/>
          <ac:spMkLst>
            <pc:docMk/>
            <pc:sldMk cId="1955853691" sldId="279"/>
            <ac:spMk id="2" creationId="{0C4F439E-9832-4A2C-82DB-FCC91B64A97C}"/>
          </ac:spMkLst>
        </pc:spChg>
        <pc:spChg chg="del">
          <ac:chgData name="Bee B" userId="8940502075193e3a" providerId="LiveId" clId="{861C52FA-06DA-45F8-95AF-B9CB6F010738}" dt="2023-11-26T19:18:19.868" v="1265" actId="478"/>
          <ac:spMkLst>
            <pc:docMk/>
            <pc:sldMk cId="1955853691" sldId="279"/>
            <ac:spMk id="3" creationId="{E8C4E19E-4E11-4C05-80BD-39FED791A56B}"/>
          </ac:spMkLst>
        </pc:spChg>
        <pc:spChg chg="mod">
          <ac:chgData name="Bee B" userId="8940502075193e3a" providerId="LiveId" clId="{861C52FA-06DA-45F8-95AF-B9CB6F010738}" dt="2023-11-26T19:20:09.404" v="1276" actId="14100"/>
          <ac:spMkLst>
            <pc:docMk/>
            <pc:sldMk cId="1955853691" sldId="279"/>
            <ac:spMk id="4" creationId="{7BAB8C28-25A7-498B-AD97-6C7FAF7C87CC}"/>
          </ac:spMkLst>
        </pc:spChg>
        <pc:spChg chg="add del mod">
          <ac:chgData name="Bee B" userId="8940502075193e3a" providerId="LiveId" clId="{861C52FA-06DA-45F8-95AF-B9CB6F010738}" dt="2023-11-26T19:18:21.935" v="1266" actId="478"/>
          <ac:spMkLst>
            <pc:docMk/>
            <pc:sldMk cId="1955853691" sldId="279"/>
            <ac:spMk id="6" creationId="{21AB196C-2563-5166-726A-C68F9ADA980C}"/>
          </ac:spMkLst>
        </pc:spChg>
        <pc:picChg chg="add mod">
          <ac:chgData name="Bee B" userId="8940502075193e3a" providerId="LiveId" clId="{861C52FA-06DA-45F8-95AF-B9CB6F010738}" dt="2023-11-26T19:20:19.016" v="1281" actId="1076"/>
          <ac:picMkLst>
            <pc:docMk/>
            <pc:sldMk cId="1955853691" sldId="279"/>
            <ac:picMk id="11266" creationId="{C6426FE7-039C-C670-D6C3-B8BEC5CDE0B7}"/>
          </ac:picMkLst>
        </pc:picChg>
      </pc:sldChg>
      <pc:sldChg chg="addSp delSp modSp mod modNotesTx">
        <pc:chgData name="Bee B" userId="8940502075193e3a" providerId="LiveId" clId="{861C52FA-06DA-45F8-95AF-B9CB6F010738}" dt="2023-11-26T19:21:53.178" v="1376" actId="1076"/>
        <pc:sldMkLst>
          <pc:docMk/>
          <pc:sldMk cId="2235960932" sldId="281"/>
        </pc:sldMkLst>
        <pc:spChg chg="mod">
          <ac:chgData name="Bee B" userId="8940502075193e3a" providerId="LiveId" clId="{861C52FA-06DA-45F8-95AF-B9CB6F010738}" dt="2023-11-26T19:20:35.908" v="1286" actId="113"/>
          <ac:spMkLst>
            <pc:docMk/>
            <pc:sldMk cId="2235960932" sldId="281"/>
            <ac:spMk id="2" creationId="{EC026392-9FE1-4FB1-B658-C41BB5F45BDD}"/>
          </ac:spMkLst>
        </pc:spChg>
        <pc:spChg chg="del mod">
          <ac:chgData name="Bee B" userId="8940502075193e3a" providerId="LiveId" clId="{861C52FA-06DA-45F8-95AF-B9CB6F010738}" dt="2023-11-26T19:20:28.889" v="1283" actId="478"/>
          <ac:spMkLst>
            <pc:docMk/>
            <pc:sldMk cId="2235960932" sldId="281"/>
            <ac:spMk id="3" creationId="{DC517546-44FA-4F3A-AAE8-2F22634487F0}"/>
          </ac:spMkLst>
        </pc:spChg>
        <pc:spChg chg="mod">
          <ac:chgData name="Bee B" userId="8940502075193e3a" providerId="LiveId" clId="{861C52FA-06DA-45F8-95AF-B9CB6F010738}" dt="2023-11-26T19:21:19.684" v="1371" actId="27636"/>
          <ac:spMkLst>
            <pc:docMk/>
            <pc:sldMk cId="2235960932" sldId="281"/>
            <ac:spMk id="4" creationId="{4BFE29AC-CF00-4923-8468-50699C367FD3}"/>
          </ac:spMkLst>
        </pc:spChg>
        <pc:spChg chg="add del mod">
          <ac:chgData name="Bee B" userId="8940502075193e3a" providerId="LiveId" clId="{861C52FA-06DA-45F8-95AF-B9CB6F010738}" dt="2023-11-26T19:20:30.665" v="1284" actId="478"/>
          <ac:spMkLst>
            <pc:docMk/>
            <pc:sldMk cId="2235960932" sldId="281"/>
            <ac:spMk id="6" creationId="{238F970C-63C9-7BEA-E68D-7FBEB22FBE2F}"/>
          </ac:spMkLst>
        </pc:spChg>
        <pc:picChg chg="add mod">
          <ac:chgData name="Bee B" userId="8940502075193e3a" providerId="LiveId" clId="{861C52FA-06DA-45F8-95AF-B9CB6F010738}" dt="2023-11-26T19:21:53.178" v="1376" actId="1076"/>
          <ac:picMkLst>
            <pc:docMk/>
            <pc:sldMk cId="2235960932" sldId="281"/>
            <ac:picMk id="12290" creationId="{228DA3E3-4B0D-4295-AEAF-EE7C548ECAD5}"/>
          </ac:picMkLst>
        </pc:picChg>
      </pc:sldChg>
      <pc:sldChg chg="addSp delSp modSp mod">
        <pc:chgData name="Bee B" userId="8940502075193e3a" providerId="LiveId" clId="{861C52FA-06DA-45F8-95AF-B9CB6F010738}" dt="2023-11-26T18:59:19.173" v="264" actId="20577"/>
        <pc:sldMkLst>
          <pc:docMk/>
          <pc:sldMk cId="2966829405" sldId="282"/>
        </pc:sldMkLst>
        <pc:spChg chg="del mod">
          <ac:chgData name="Bee B" userId="8940502075193e3a" providerId="LiveId" clId="{861C52FA-06DA-45F8-95AF-B9CB6F010738}" dt="2023-11-26T18:52:13.146" v="214" actId="478"/>
          <ac:spMkLst>
            <pc:docMk/>
            <pc:sldMk cId="2966829405" sldId="282"/>
            <ac:spMk id="3" creationId="{D17EC149-F6F0-96FD-4E3D-7941EE8C6B55}"/>
          </ac:spMkLst>
        </pc:spChg>
        <pc:spChg chg="mod">
          <ac:chgData name="Bee B" userId="8940502075193e3a" providerId="LiveId" clId="{861C52FA-06DA-45F8-95AF-B9CB6F010738}" dt="2023-11-26T18:59:10.620" v="248" actId="20577"/>
          <ac:spMkLst>
            <pc:docMk/>
            <pc:sldMk cId="2966829405" sldId="282"/>
            <ac:spMk id="4" creationId="{537A7ECC-C750-E721-3C1F-328165C94A18}"/>
          </ac:spMkLst>
        </pc:spChg>
        <pc:spChg chg="mod">
          <ac:chgData name="Bee B" userId="8940502075193e3a" providerId="LiveId" clId="{861C52FA-06DA-45F8-95AF-B9CB6F010738}" dt="2023-11-26T18:52:28.738" v="221" actId="1076"/>
          <ac:spMkLst>
            <pc:docMk/>
            <pc:sldMk cId="2966829405" sldId="282"/>
            <ac:spMk id="5" creationId="{0F9828CF-B6B6-C9C2-B1EE-6F732B364DCF}"/>
          </ac:spMkLst>
        </pc:spChg>
        <pc:spChg chg="mod">
          <ac:chgData name="Bee B" userId="8940502075193e3a" providerId="LiveId" clId="{861C52FA-06DA-45F8-95AF-B9CB6F010738}" dt="2023-11-26T18:59:19.173" v="264" actId="20577"/>
          <ac:spMkLst>
            <pc:docMk/>
            <pc:sldMk cId="2966829405" sldId="282"/>
            <ac:spMk id="7" creationId="{E6F7A55F-AF0D-B8E8-98C6-A0472A6F7E36}"/>
          </ac:spMkLst>
        </pc:spChg>
        <pc:picChg chg="add mod">
          <ac:chgData name="Bee B" userId="8940502075193e3a" providerId="LiveId" clId="{861C52FA-06DA-45F8-95AF-B9CB6F010738}" dt="2023-11-26T18:58:45.741" v="238" actId="14100"/>
          <ac:picMkLst>
            <pc:docMk/>
            <pc:sldMk cId="2966829405" sldId="282"/>
            <ac:picMk id="5122" creationId="{85E72B41-107F-F9FF-A61A-C3A63CF865B9}"/>
          </ac:picMkLst>
        </pc:picChg>
      </pc:sldChg>
      <pc:sldChg chg="addSp delSp modSp mod">
        <pc:chgData name="Bee B" userId="8940502075193e3a" providerId="LiveId" clId="{861C52FA-06DA-45F8-95AF-B9CB6F010738}" dt="2023-11-26T19:02:17.729" v="314" actId="14100"/>
        <pc:sldMkLst>
          <pc:docMk/>
          <pc:sldMk cId="1782867921" sldId="283"/>
        </pc:sldMkLst>
        <pc:spChg chg="del">
          <ac:chgData name="Bee B" userId="8940502075193e3a" providerId="LiveId" clId="{861C52FA-06DA-45F8-95AF-B9CB6F010738}" dt="2023-11-26T19:00:30.821" v="271" actId="478"/>
          <ac:spMkLst>
            <pc:docMk/>
            <pc:sldMk cId="1782867921" sldId="283"/>
            <ac:spMk id="3" creationId="{D17EC149-F6F0-96FD-4E3D-7941EE8C6B55}"/>
          </ac:spMkLst>
        </pc:spChg>
        <pc:spChg chg="mod">
          <ac:chgData name="Bee B" userId="8940502075193e3a" providerId="LiveId" clId="{861C52FA-06DA-45F8-95AF-B9CB6F010738}" dt="2023-11-26T19:02:11.356" v="311" actId="1076"/>
          <ac:spMkLst>
            <pc:docMk/>
            <pc:sldMk cId="1782867921" sldId="283"/>
            <ac:spMk id="4" creationId="{537A7ECC-C750-E721-3C1F-328165C94A18}"/>
          </ac:spMkLst>
        </pc:spChg>
        <pc:spChg chg="mod">
          <ac:chgData name="Bee B" userId="8940502075193e3a" providerId="LiveId" clId="{861C52FA-06DA-45F8-95AF-B9CB6F010738}" dt="2023-11-26T18:59:44.349" v="270" actId="1076"/>
          <ac:spMkLst>
            <pc:docMk/>
            <pc:sldMk cId="1782867921" sldId="283"/>
            <ac:spMk id="5" creationId="{0F9828CF-B6B6-C9C2-B1EE-6F732B364DCF}"/>
          </ac:spMkLst>
        </pc:spChg>
        <pc:spChg chg="mod">
          <ac:chgData name="Bee B" userId="8940502075193e3a" providerId="LiveId" clId="{861C52FA-06DA-45F8-95AF-B9CB6F010738}" dt="2023-11-26T19:01:03.759" v="297" actId="1076"/>
          <ac:spMkLst>
            <pc:docMk/>
            <pc:sldMk cId="1782867921" sldId="283"/>
            <ac:spMk id="6" creationId="{13DCCAAA-5AFC-17DF-511A-E741388160C9}"/>
          </ac:spMkLst>
        </pc:spChg>
        <pc:spChg chg="add del mod">
          <ac:chgData name="Bee B" userId="8940502075193e3a" providerId="LiveId" clId="{861C52FA-06DA-45F8-95AF-B9CB6F010738}" dt="2023-11-26T19:00:33.987" v="272" actId="478"/>
          <ac:spMkLst>
            <pc:docMk/>
            <pc:sldMk cId="1782867921" sldId="283"/>
            <ac:spMk id="7" creationId="{90DDEB7D-65C5-561F-1906-D692140BF3A7}"/>
          </ac:spMkLst>
        </pc:spChg>
        <pc:picChg chg="add mod">
          <ac:chgData name="Bee B" userId="8940502075193e3a" providerId="LiveId" clId="{861C52FA-06DA-45F8-95AF-B9CB6F010738}" dt="2023-11-26T19:02:17.729" v="314" actId="14100"/>
          <ac:picMkLst>
            <pc:docMk/>
            <pc:sldMk cId="1782867921" sldId="283"/>
            <ac:picMk id="6146" creationId="{4F787703-BB1A-D048-187F-C21AA7303DAF}"/>
          </ac:picMkLst>
        </pc:picChg>
      </pc:sldChg>
      <pc:sldChg chg="addSp delSp modSp mod">
        <pc:chgData name="Bee B" userId="8940502075193e3a" providerId="LiveId" clId="{861C52FA-06DA-45F8-95AF-B9CB6F010738}" dt="2023-11-26T19:04:07.133" v="341" actId="1076"/>
        <pc:sldMkLst>
          <pc:docMk/>
          <pc:sldMk cId="830707052" sldId="284"/>
        </pc:sldMkLst>
        <pc:spChg chg="del">
          <ac:chgData name="Bee B" userId="8940502075193e3a" providerId="LiveId" clId="{861C52FA-06DA-45F8-95AF-B9CB6F010738}" dt="2023-11-26T19:02:50.511" v="318" actId="478"/>
          <ac:spMkLst>
            <pc:docMk/>
            <pc:sldMk cId="830707052" sldId="284"/>
            <ac:spMk id="3" creationId="{D17EC149-F6F0-96FD-4E3D-7941EE8C6B55}"/>
          </ac:spMkLst>
        </pc:spChg>
        <pc:spChg chg="mod">
          <ac:chgData name="Bee B" userId="8940502075193e3a" providerId="LiveId" clId="{861C52FA-06DA-45F8-95AF-B9CB6F010738}" dt="2023-11-26T19:03:47.447" v="338" actId="20577"/>
          <ac:spMkLst>
            <pc:docMk/>
            <pc:sldMk cId="830707052" sldId="284"/>
            <ac:spMk id="4" creationId="{537A7ECC-C750-E721-3C1F-328165C94A18}"/>
          </ac:spMkLst>
        </pc:spChg>
        <pc:spChg chg="mod">
          <ac:chgData name="Bee B" userId="8940502075193e3a" providerId="LiveId" clId="{861C52FA-06DA-45F8-95AF-B9CB6F010738}" dt="2023-11-26T19:02:48.099" v="317" actId="1076"/>
          <ac:spMkLst>
            <pc:docMk/>
            <pc:sldMk cId="830707052" sldId="284"/>
            <ac:spMk id="5" creationId="{0F9828CF-B6B6-C9C2-B1EE-6F732B364DCF}"/>
          </ac:spMkLst>
        </pc:spChg>
        <pc:spChg chg="mod">
          <ac:chgData name="Bee B" userId="8940502075193e3a" providerId="LiveId" clId="{861C52FA-06DA-45F8-95AF-B9CB6F010738}" dt="2023-11-26T19:03:33.070" v="328" actId="1076"/>
          <ac:spMkLst>
            <pc:docMk/>
            <pc:sldMk cId="830707052" sldId="284"/>
            <ac:spMk id="6" creationId="{BF6333EC-CDB5-ACD4-C094-21C909FE1739}"/>
          </ac:spMkLst>
        </pc:spChg>
        <pc:spChg chg="add del mod">
          <ac:chgData name="Bee B" userId="8940502075193e3a" providerId="LiveId" clId="{861C52FA-06DA-45F8-95AF-B9CB6F010738}" dt="2023-11-26T19:02:51.976" v="319" actId="478"/>
          <ac:spMkLst>
            <pc:docMk/>
            <pc:sldMk cId="830707052" sldId="284"/>
            <ac:spMk id="7" creationId="{C937FD23-C549-6A4B-C41B-FBB19B0F9CC4}"/>
          </ac:spMkLst>
        </pc:spChg>
        <pc:picChg chg="add mod">
          <ac:chgData name="Bee B" userId="8940502075193e3a" providerId="LiveId" clId="{861C52FA-06DA-45F8-95AF-B9CB6F010738}" dt="2023-11-26T19:04:07.133" v="341" actId="1076"/>
          <ac:picMkLst>
            <pc:docMk/>
            <pc:sldMk cId="830707052" sldId="284"/>
            <ac:picMk id="7170" creationId="{0C57E73B-345F-4ACA-9262-B472D80492A5}"/>
          </ac:picMkLst>
        </pc:picChg>
      </pc:sldChg>
      <pc:sldChg chg="modSp mod">
        <pc:chgData name="Bee B" userId="8940502075193e3a" providerId="LiveId" clId="{861C52FA-06DA-45F8-95AF-B9CB6F010738}" dt="2023-11-26T19:32:46.809" v="1802" actId="255"/>
        <pc:sldMkLst>
          <pc:docMk/>
          <pc:sldMk cId="3243531458" sldId="285"/>
        </pc:sldMkLst>
        <pc:spChg chg="mod">
          <ac:chgData name="Bee B" userId="8940502075193e3a" providerId="LiveId" clId="{861C52FA-06DA-45F8-95AF-B9CB6F010738}" dt="2023-11-26T19:32:35.804" v="1799" actId="14100"/>
          <ac:spMkLst>
            <pc:docMk/>
            <pc:sldMk cId="3243531458" sldId="285"/>
            <ac:spMk id="2" creationId="{10CD9A2C-EDD4-3E6F-B553-88A574B9A53D}"/>
          </ac:spMkLst>
        </pc:spChg>
        <pc:spChg chg="mod">
          <ac:chgData name="Bee B" userId="8940502075193e3a" providerId="LiveId" clId="{861C52FA-06DA-45F8-95AF-B9CB6F010738}" dt="2023-11-26T19:32:46.809" v="1802" actId="255"/>
          <ac:spMkLst>
            <pc:docMk/>
            <pc:sldMk cId="3243531458" sldId="285"/>
            <ac:spMk id="3" creationId="{302AB3CA-658D-2BBB-F8C1-F281BF27EB6B}"/>
          </ac:spMkLst>
        </pc:spChg>
      </pc:sldChg>
      <pc:sldChg chg="addSp modSp mod modNotesTx">
        <pc:chgData name="Bee B" userId="8940502075193e3a" providerId="LiveId" clId="{861C52FA-06DA-45F8-95AF-B9CB6F010738}" dt="2023-11-26T19:32:24.814" v="1795" actId="20577"/>
        <pc:sldMkLst>
          <pc:docMk/>
          <pc:sldMk cId="1803494902" sldId="287"/>
        </pc:sldMkLst>
        <pc:spChg chg="mod">
          <ac:chgData name="Bee B" userId="8940502075193e3a" providerId="LiveId" clId="{861C52FA-06DA-45F8-95AF-B9CB6F010738}" dt="2023-11-26T19:29:35.414" v="1521" actId="20577"/>
          <ac:spMkLst>
            <pc:docMk/>
            <pc:sldMk cId="1803494902" sldId="287"/>
            <ac:spMk id="2" creationId="{DE3D9219-6962-7C2A-90AC-98A60B3442D1}"/>
          </ac:spMkLst>
        </pc:spChg>
        <pc:spChg chg="mod">
          <ac:chgData name="Bee B" userId="8940502075193e3a" providerId="LiveId" clId="{861C52FA-06DA-45F8-95AF-B9CB6F010738}" dt="2023-11-26T19:31:25.387" v="1573" actId="27636"/>
          <ac:spMkLst>
            <pc:docMk/>
            <pc:sldMk cId="1803494902" sldId="287"/>
            <ac:spMk id="3" creationId="{41B58A27-0837-29D8-8509-E94C860CCD38}"/>
          </ac:spMkLst>
        </pc:spChg>
        <pc:picChg chg="add mod">
          <ac:chgData name="Bee B" userId="8940502075193e3a" providerId="LiveId" clId="{861C52FA-06DA-45F8-95AF-B9CB6F010738}" dt="2023-11-26T19:31:38.330" v="1578" actId="1076"/>
          <ac:picMkLst>
            <pc:docMk/>
            <pc:sldMk cId="1803494902" sldId="287"/>
            <ac:picMk id="14338" creationId="{AA479268-A166-8A6E-FE44-CB5CA83C12D2}"/>
          </ac:picMkLst>
        </pc:picChg>
      </pc:sldChg>
      <pc:sldChg chg="addSp delSp modSp mod">
        <pc:chgData name="Bee B" userId="8940502075193e3a" providerId="LiveId" clId="{861C52FA-06DA-45F8-95AF-B9CB6F010738}" dt="2023-11-26T19:14:38.232" v="834" actId="1076"/>
        <pc:sldMkLst>
          <pc:docMk/>
          <pc:sldMk cId="363607904" sldId="288"/>
        </pc:sldMkLst>
        <pc:spChg chg="mod">
          <ac:chgData name="Bee B" userId="8940502075193e3a" providerId="LiveId" clId="{861C52FA-06DA-45F8-95AF-B9CB6F010738}" dt="2023-11-26T19:13:47.669" v="825" actId="1076"/>
          <ac:spMkLst>
            <pc:docMk/>
            <pc:sldMk cId="363607904" sldId="288"/>
            <ac:spMk id="2" creationId="{5840CBFB-EB43-9FA5-B0CF-7775B5A55EF4}"/>
          </ac:spMkLst>
        </pc:spChg>
        <pc:spChg chg="del">
          <ac:chgData name="Bee B" userId="8940502075193e3a" providerId="LiveId" clId="{861C52FA-06DA-45F8-95AF-B9CB6F010738}" dt="2023-11-26T19:13:35.706" v="823" actId="478"/>
          <ac:spMkLst>
            <pc:docMk/>
            <pc:sldMk cId="363607904" sldId="288"/>
            <ac:spMk id="3" creationId="{114AE015-F926-45F9-3FC1-E7D7F6EACD8E}"/>
          </ac:spMkLst>
        </pc:spChg>
        <pc:spChg chg="mod">
          <ac:chgData name="Bee B" userId="8940502075193e3a" providerId="LiveId" clId="{861C52FA-06DA-45F8-95AF-B9CB6F010738}" dt="2023-11-26T19:14:28.890" v="831" actId="27636"/>
          <ac:spMkLst>
            <pc:docMk/>
            <pc:sldMk cId="363607904" sldId="288"/>
            <ac:spMk id="4" creationId="{ABC88932-2DC9-8F90-C90C-E7251C78C043}"/>
          </ac:spMkLst>
        </pc:spChg>
        <pc:spChg chg="add del mod">
          <ac:chgData name="Bee B" userId="8940502075193e3a" providerId="LiveId" clId="{861C52FA-06DA-45F8-95AF-B9CB6F010738}" dt="2023-11-26T19:13:40.822" v="824" actId="478"/>
          <ac:spMkLst>
            <pc:docMk/>
            <pc:sldMk cId="363607904" sldId="288"/>
            <ac:spMk id="6" creationId="{5878DC89-C8C0-6EE7-923B-AEECA20523CB}"/>
          </ac:spMkLst>
        </pc:spChg>
        <pc:picChg chg="add mod">
          <ac:chgData name="Bee B" userId="8940502075193e3a" providerId="LiveId" clId="{861C52FA-06DA-45F8-95AF-B9CB6F010738}" dt="2023-11-26T19:14:38.232" v="834" actId="1076"/>
          <ac:picMkLst>
            <pc:docMk/>
            <pc:sldMk cId="363607904" sldId="288"/>
            <ac:picMk id="9218" creationId="{979145B7-56C2-4604-7F05-40FC4F0621AF}"/>
          </ac:picMkLst>
        </pc:picChg>
      </pc:sldChg>
      <pc:sldChg chg="addSp delSp modSp mod">
        <pc:chgData name="Bee B" userId="8940502075193e3a" providerId="LiveId" clId="{861C52FA-06DA-45F8-95AF-B9CB6F010738}" dt="2023-11-26T19:15:55.261" v="859" actId="14100"/>
        <pc:sldMkLst>
          <pc:docMk/>
          <pc:sldMk cId="2352835186" sldId="289"/>
        </pc:sldMkLst>
        <pc:spChg chg="mod">
          <ac:chgData name="Bee B" userId="8940502075193e3a" providerId="LiveId" clId="{861C52FA-06DA-45F8-95AF-B9CB6F010738}" dt="2023-11-26T19:14:53.787" v="839" actId="1076"/>
          <ac:spMkLst>
            <pc:docMk/>
            <pc:sldMk cId="2352835186" sldId="289"/>
            <ac:spMk id="2" creationId="{95EB4ED6-0DB4-6970-1B37-5DC9B0238A59}"/>
          </ac:spMkLst>
        </pc:spChg>
        <pc:spChg chg="del">
          <ac:chgData name="Bee B" userId="8940502075193e3a" providerId="LiveId" clId="{861C52FA-06DA-45F8-95AF-B9CB6F010738}" dt="2023-11-26T19:14:44.270" v="836" actId="478"/>
          <ac:spMkLst>
            <pc:docMk/>
            <pc:sldMk cId="2352835186" sldId="289"/>
            <ac:spMk id="3" creationId="{11732736-3958-E5F6-A5BF-B586FB73077E}"/>
          </ac:spMkLst>
        </pc:spChg>
        <pc:spChg chg="mod">
          <ac:chgData name="Bee B" userId="8940502075193e3a" providerId="LiveId" clId="{861C52FA-06DA-45F8-95AF-B9CB6F010738}" dt="2023-11-26T19:15:55.261" v="859" actId="14100"/>
          <ac:spMkLst>
            <pc:docMk/>
            <pc:sldMk cId="2352835186" sldId="289"/>
            <ac:spMk id="4" creationId="{6704E5C6-9DE2-FAE2-108C-790B7C7D4280}"/>
          </ac:spMkLst>
        </pc:spChg>
        <pc:spChg chg="add del mod">
          <ac:chgData name="Bee B" userId="8940502075193e3a" providerId="LiveId" clId="{861C52FA-06DA-45F8-95AF-B9CB6F010738}" dt="2023-11-26T19:14:56.250" v="840" actId="478"/>
          <ac:spMkLst>
            <pc:docMk/>
            <pc:sldMk cId="2352835186" sldId="289"/>
            <ac:spMk id="6" creationId="{D7308B8A-9ACE-C29A-A22B-738F877B9941}"/>
          </ac:spMkLst>
        </pc:spChg>
        <pc:picChg chg="add mod">
          <ac:chgData name="Bee B" userId="8940502075193e3a" providerId="LiveId" clId="{861C52FA-06DA-45F8-95AF-B9CB6F010738}" dt="2023-11-26T19:15:51.035" v="858" actId="1076"/>
          <ac:picMkLst>
            <pc:docMk/>
            <pc:sldMk cId="2352835186" sldId="289"/>
            <ac:picMk id="10242" creationId="{798EA854-282C-61C7-1563-44D774B160EA}"/>
          </ac:picMkLst>
        </pc:picChg>
      </pc:sldChg>
      <pc:sldChg chg="del">
        <pc:chgData name="Bee B" userId="8940502075193e3a" providerId="LiveId" clId="{861C52FA-06DA-45F8-95AF-B9CB6F010738}" dt="2023-11-26T19:24:33.416" v="1418" actId="47"/>
        <pc:sldMkLst>
          <pc:docMk/>
          <pc:sldMk cId="2901842175" sldId="290"/>
        </pc:sldMkLst>
      </pc:sldChg>
      <pc:sldChg chg="addSp delSp modSp mod">
        <pc:chgData name="Bee B" userId="8940502075193e3a" providerId="LiveId" clId="{861C52FA-06DA-45F8-95AF-B9CB6F010738}" dt="2023-11-26T19:22:57.205" v="1387" actId="27636"/>
        <pc:sldMkLst>
          <pc:docMk/>
          <pc:sldMk cId="3248581491" sldId="291"/>
        </pc:sldMkLst>
        <pc:spChg chg="mod">
          <ac:chgData name="Bee B" userId="8940502075193e3a" providerId="LiveId" clId="{861C52FA-06DA-45F8-95AF-B9CB6F010738}" dt="2023-11-26T19:22:03.390" v="1378" actId="113"/>
          <ac:spMkLst>
            <pc:docMk/>
            <pc:sldMk cId="3248581491" sldId="291"/>
            <ac:spMk id="2" creationId="{23E1BFA9-270E-4477-93A3-C8646C32C7F0}"/>
          </ac:spMkLst>
        </pc:spChg>
        <pc:spChg chg="del">
          <ac:chgData name="Bee B" userId="8940502075193e3a" providerId="LiveId" clId="{861C52FA-06DA-45F8-95AF-B9CB6F010738}" dt="2023-11-26T19:22:06.822" v="1379" actId="478"/>
          <ac:spMkLst>
            <pc:docMk/>
            <pc:sldMk cId="3248581491" sldId="291"/>
            <ac:spMk id="4" creationId="{22B31B40-24DC-4EF0-BD0C-EB8F60452B48}"/>
          </ac:spMkLst>
        </pc:spChg>
        <pc:spChg chg="mod">
          <ac:chgData name="Bee B" userId="8940502075193e3a" providerId="LiveId" clId="{861C52FA-06DA-45F8-95AF-B9CB6F010738}" dt="2023-11-26T19:22:57.205" v="1387" actId="27636"/>
          <ac:spMkLst>
            <pc:docMk/>
            <pc:sldMk cId="3248581491" sldId="291"/>
            <ac:spMk id="5" creationId="{95884884-B4FA-4EB8-B70A-EA7AF368C81D}"/>
          </ac:spMkLst>
        </pc:spChg>
        <pc:spChg chg="add del mod">
          <ac:chgData name="Bee B" userId="8940502075193e3a" providerId="LiveId" clId="{861C52FA-06DA-45F8-95AF-B9CB6F010738}" dt="2023-11-26T19:22:08.237" v="1380" actId="478"/>
          <ac:spMkLst>
            <pc:docMk/>
            <pc:sldMk cId="3248581491" sldId="291"/>
            <ac:spMk id="6" creationId="{CF12C58A-1DE0-3EBB-8494-AFC4DE1D507B}"/>
          </ac:spMkLst>
        </pc:spChg>
      </pc:sldChg>
      <pc:sldChg chg="del">
        <pc:chgData name="Bee B" userId="8940502075193e3a" providerId="LiveId" clId="{861C52FA-06DA-45F8-95AF-B9CB6F010738}" dt="2023-11-26T19:23:03.801" v="1388" actId="47"/>
        <pc:sldMkLst>
          <pc:docMk/>
          <pc:sldMk cId="2719137989" sldId="292"/>
        </pc:sldMkLst>
      </pc:sldChg>
      <pc:sldChg chg="addSp delSp modSp mod">
        <pc:chgData name="Bee B" userId="8940502075193e3a" providerId="LiveId" clId="{861C52FA-06DA-45F8-95AF-B9CB6F010738}" dt="2023-11-26T19:24:27.455" v="1417" actId="20577"/>
        <pc:sldMkLst>
          <pc:docMk/>
          <pc:sldMk cId="2907237605" sldId="293"/>
        </pc:sldMkLst>
        <pc:spChg chg="del">
          <ac:chgData name="Bee B" userId="8940502075193e3a" providerId="LiveId" clId="{861C52FA-06DA-45F8-95AF-B9CB6F010738}" dt="2023-11-26T19:23:22.134" v="1392" actId="478"/>
          <ac:spMkLst>
            <pc:docMk/>
            <pc:sldMk cId="2907237605" sldId="293"/>
            <ac:spMk id="3" creationId="{222C016D-3D9E-46FF-A418-9CD08C64B404}"/>
          </ac:spMkLst>
        </pc:spChg>
        <pc:spChg chg="mod">
          <ac:chgData name="Bee B" userId="8940502075193e3a" providerId="LiveId" clId="{861C52FA-06DA-45F8-95AF-B9CB6F010738}" dt="2023-11-26T19:24:27.455" v="1417" actId="20577"/>
          <ac:spMkLst>
            <pc:docMk/>
            <pc:sldMk cId="2907237605" sldId="293"/>
            <ac:spMk id="4" creationId="{2AACA9C9-1B89-46D8-B747-86621E3E8A42}"/>
          </ac:spMkLst>
        </pc:spChg>
        <pc:spChg chg="add del mod">
          <ac:chgData name="Bee B" userId="8940502075193e3a" providerId="LiveId" clId="{861C52FA-06DA-45F8-95AF-B9CB6F010738}" dt="2023-11-26T19:23:24.221" v="1393" actId="478"/>
          <ac:spMkLst>
            <pc:docMk/>
            <pc:sldMk cId="2907237605" sldId="293"/>
            <ac:spMk id="5" creationId="{315AF935-3956-A270-5D78-4CD1E09926C8}"/>
          </ac:spMkLst>
        </pc:spChg>
        <pc:spChg chg="mod">
          <ac:chgData name="Bee B" userId="8940502075193e3a" providerId="LiveId" clId="{861C52FA-06DA-45F8-95AF-B9CB6F010738}" dt="2023-11-26T19:23:19.655" v="1391" actId="1076"/>
          <ac:spMkLst>
            <pc:docMk/>
            <pc:sldMk cId="2907237605" sldId="293"/>
            <ac:spMk id="7" creationId="{68C626FF-BCA4-F53E-3580-1E04958F87DF}"/>
          </ac:spMkLst>
        </pc:spChg>
      </pc:sldChg>
      <pc:sldChg chg="addSp delSp modSp mod">
        <pc:chgData name="Bee B" userId="8940502075193e3a" providerId="LiveId" clId="{861C52FA-06DA-45F8-95AF-B9CB6F010738}" dt="2023-11-26T19:26:40.184" v="1505" actId="1076"/>
        <pc:sldMkLst>
          <pc:docMk/>
          <pc:sldMk cId="1999967351" sldId="294"/>
        </pc:sldMkLst>
        <pc:spChg chg="del">
          <ac:chgData name="Bee B" userId="8940502075193e3a" providerId="LiveId" clId="{861C52FA-06DA-45F8-95AF-B9CB6F010738}" dt="2023-11-26T19:24:38.910" v="1419" actId="478"/>
          <ac:spMkLst>
            <pc:docMk/>
            <pc:sldMk cId="1999967351" sldId="294"/>
            <ac:spMk id="3" creationId="{CF509244-D9CE-4345-9CB2-AF0D2EC7CA8F}"/>
          </ac:spMkLst>
        </pc:spChg>
        <pc:spChg chg="mod">
          <ac:chgData name="Bee B" userId="8940502075193e3a" providerId="LiveId" clId="{861C52FA-06DA-45F8-95AF-B9CB6F010738}" dt="2023-11-26T19:26:35.549" v="1504" actId="27636"/>
          <ac:spMkLst>
            <pc:docMk/>
            <pc:sldMk cId="1999967351" sldId="294"/>
            <ac:spMk id="4" creationId="{11BD0D19-0CC1-4479-940C-C581BF4A911B}"/>
          </ac:spMkLst>
        </pc:spChg>
        <pc:spChg chg="add del mod">
          <ac:chgData name="Bee B" userId="8940502075193e3a" providerId="LiveId" clId="{861C52FA-06DA-45F8-95AF-B9CB6F010738}" dt="2023-11-26T19:24:40.245" v="1420" actId="478"/>
          <ac:spMkLst>
            <pc:docMk/>
            <pc:sldMk cId="1999967351" sldId="294"/>
            <ac:spMk id="5" creationId="{D26C468E-782B-9528-782A-EDE7481A9230}"/>
          </ac:spMkLst>
        </pc:spChg>
        <pc:spChg chg="mod">
          <ac:chgData name="Bee B" userId="8940502075193e3a" providerId="LiveId" clId="{861C52FA-06DA-45F8-95AF-B9CB6F010738}" dt="2023-11-26T19:25:01.481" v="1427" actId="1076"/>
          <ac:spMkLst>
            <pc:docMk/>
            <pc:sldMk cId="1999967351" sldId="294"/>
            <ac:spMk id="7" creationId="{C19AB21A-913D-EAAB-3A55-3037110527C1}"/>
          </ac:spMkLst>
        </pc:spChg>
        <pc:picChg chg="add mod">
          <ac:chgData name="Bee B" userId="8940502075193e3a" providerId="LiveId" clId="{861C52FA-06DA-45F8-95AF-B9CB6F010738}" dt="2023-11-26T19:26:40.184" v="1505" actId="1076"/>
          <ac:picMkLst>
            <pc:docMk/>
            <pc:sldMk cId="1999967351" sldId="294"/>
            <ac:picMk id="13314" creationId="{B9AC9630-9DA7-4E31-63B5-27298D945F64}"/>
          </ac:picMkLst>
        </pc:picChg>
      </pc:sldChg>
      <pc:sldChg chg="delSp modSp add mod">
        <pc:chgData name="Bee B" userId="8940502075193e3a" providerId="LiveId" clId="{861C52FA-06DA-45F8-95AF-B9CB6F010738}" dt="2023-11-26T19:17:48.286" v="1264" actId="20577"/>
        <pc:sldMkLst>
          <pc:docMk/>
          <pc:sldMk cId="667586389" sldId="295"/>
        </pc:sldMkLst>
        <pc:spChg chg="mod">
          <ac:chgData name="Bee B" userId="8940502075193e3a" providerId="LiveId" clId="{861C52FA-06DA-45F8-95AF-B9CB6F010738}" dt="2023-11-26T19:16:11.699" v="881" actId="5793"/>
          <ac:spMkLst>
            <pc:docMk/>
            <pc:sldMk cId="667586389" sldId="295"/>
            <ac:spMk id="2" creationId="{95EB4ED6-0DB4-6970-1B37-5DC9B0238A59}"/>
          </ac:spMkLst>
        </pc:spChg>
        <pc:spChg chg="mod">
          <ac:chgData name="Bee B" userId="8940502075193e3a" providerId="LiveId" clId="{861C52FA-06DA-45F8-95AF-B9CB6F010738}" dt="2023-11-26T19:17:48.286" v="1264" actId="20577"/>
          <ac:spMkLst>
            <pc:docMk/>
            <pc:sldMk cId="667586389" sldId="295"/>
            <ac:spMk id="4" creationId="{6704E5C6-9DE2-FAE2-108C-790B7C7D4280}"/>
          </ac:spMkLst>
        </pc:spChg>
        <pc:picChg chg="del">
          <ac:chgData name="Bee B" userId="8940502075193e3a" providerId="LiveId" clId="{861C52FA-06DA-45F8-95AF-B9CB6F010738}" dt="2023-11-26T19:16:00.864" v="861" actId="478"/>
          <ac:picMkLst>
            <pc:docMk/>
            <pc:sldMk cId="667586389" sldId="295"/>
            <ac:picMk id="10242" creationId="{798EA854-282C-61C7-1563-44D774B160EA}"/>
          </ac:picMkLst>
        </pc:picChg>
      </pc:sldChg>
    </pc:docChg>
  </pc:docChgLst>
  <pc:docChgLst>
    <pc:chgData name="Bee B" userId="8940502075193e3a" providerId="LiveId" clId="{9FCE08F6-DD8C-43C7-8ED1-B57089651625}"/>
    <pc:docChg chg="undo custSel addSld modSld">
      <pc:chgData name="Bee B" userId="8940502075193e3a" providerId="LiveId" clId="{9FCE08F6-DD8C-43C7-8ED1-B57089651625}" dt="2023-11-28T19:35:31.838" v="663" actId="1076"/>
      <pc:docMkLst>
        <pc:docMk/>
      </pc:docMkLst>
      <pc:sldChg chg="addSp delSp modSp add mod">
        <pc:chgData name="Bee B" userId="8940502075193e3a" providerId="LiveId" clId="{9FCE08F6-DD8C-43C7-8ED1-B57089651625}" dt="2023-11-28T19:35:31.838" v="663" actId="1076"/>
        <pc:sldMkLst>
          <pc:docMk/>
          <pc:sldMk cId="3576198211" sldId="296"/>
        </pc:sldMkLst>
        <pc:spChg chg="mod">
          <ac:chgData name="Bee B" userId="8940502075193e3a" providerId="LiveId" clId="{9FCE08F6-DD8C-43C7-8ED1-B57089651625}" dt="2023-11-28T19:35:25.341" v="660" actId="403"/>
          <ac:spMkLst>
            <pc:docMk/>
            <pc:sldMk cId="3576198211" sldId="296"/>
            <ac:spMk id="4" creationId="{537A7ECC-C750-E721-3C1F-328165C94A18}"/>
          </ac:spMkLst>
        </pc:spChg>
        <pc:spChg chg="mod">
          <ac:chgData name="Bee B" userId="8940502075193e3a" providerId="LiveId" clId="{9FCE08F6-DD8C-43C7-8ED1-B57089651625}" dt="2023-11-28T19:31:13.176" v="29" actId="1076"/>
          <ac:spMkLst>
            <pc:docMk/>
            <pc:sldMk cId="3576198211" sldId="296"/>
            <ac:spMk id="5" creationId="{0F9828CF-B6B6-C9C2-B1EE-6F732B364DCF}"/>
          </ac:spMkLst>
        </pc:spChg>
        <pc:spChg chg="del">
          <ac:chgData name="Bee B" userId="8940502075193e3a" providerId="LiveId" clId="{9FCE08F6-DD8C-43C7-8ED1-B57089651625}" dt="2023-11-28T19:33:27.229" v="633" actId="478"/>
          <ac:spMkLst>
            <pc:docMk/>
            <pc:sldMk cId="3576198211" sldId="296"/>
            <ac:spMk id="6" creationId="{BF6333EC-CDB5-ACD4-C094-21C909FE1739}"/>
          </ac:spMkLst>
        </pc:spChg>
        <pc:picChg chg="add mod">
          <ac:chgData name="Bee B" userId="8940502075193e3a" providerId="LiveId" clId="{9FCE08F6-DD8C-43C7-8ED1-B57089651625}" dt="2023-11-28T19:35:27.898" v="661" actId="1076"/>
          <ac:picMkLst>
            <pc:docMk/>
            <pc:sldMk cId="3576198211" sldId="296"/>
            <ac:picMk id="1026" creationId="{2AF0408A-ACEB-18DE-F69F-495E972F5489}"/>
          </ac:picMkLst>
        </pc:picChg>
        <pc:picChg chg="add mod">
          <ac:chgData name="Bee B" userId="8940502075193e3a" providerId="LiveId" clId="{9FCE08F6-DD8C-43C7-8ED1-B57089651625}" dt="2023-11-28T19:35:31.838" v="663" actId="1076"/>
          <ac:picMkLst>
            <pc:docMk/>
            <pc:sldMk cId="3576198211" sldId="296"/>
            <ac:picMk id="1028" creationId="{6F95CE2B-3731-DEB9-6CD5-DA13EA74163F}"/>
          </ac:picMkLst>
        </pc:picChg>
        <pc:picChg chg="del">
          <ac:chgData name="Bee B" userId="8940502075193e3a" providerId="LiveId" clId="{9FCE08F6-DD8C-43C7-8ED1-B57089651625}" dt="2023-11-28T19:30:47.602" v="1" actId="478"/>
          <ac:picMkLst>
            <pc:docMk/>
            <pc:sldMk cId="3576198211" sldId="296"/>
            <ac:picMk id="7170" creationId="{0C57E73B-345F-4ACA-9262-B472D80492A5}"/>
          </ac:picMkLst>
        </pc:picChg>
      </pc:sldChg>
    </pc:docChg>
  </pc:docChgLst>
  <pc:docChgLst>
    <pc:chgData name="Rachel Iles" userId="80abbc71-045e-409a-a317-7d3641ca40a2" providerId="ADAL" clId="{ACE07022-56A5-46CB-B901-7C2EAEE5ABBC}"/>
    <pc:docChg chg="undo custSel addSld modSld sldOrd">
      <pc:chgData name="Rachel Iles" userId="80abbc71-045e-409a-a317-7d3641ca40a2" providerId="ADAL" clId="{ACE07022-56A5-46CB-B901-7C2EAEE5ABBC}" dt="2023-08-17T08:39:28.210" v="1225" actId="27636"/>
      <pc:docMkLst>
        <pc:docMk/>
      </pc:docMkLst>
      <pc:sldChg chg="modSp mod">
        <pc:chgData name="Rachel Iles" userId="80abbc71-045e-409a-a317-7d3641ca40a2" providerId="ADAL" clId="{ACE07022-56A5-46CB-B901-7C2EAEE5ABBC}" dt="2023-08-14T11:02:11.953" v="1076" actId="20577"/>
        <pc:sldMkLst>
          <pc:docMk/>
          <pc:sldMk cId="1342471370" sldId="258"/>
        </pc:sldMkLst>
        <pc:spChg chg="mod">
          <ac:chgData name="Rachel Iles" userId="80abbc71-045e-409a-a317-7d3641ca40a2" providerId="ADAL" clId="{ACE07022-56A5-46CB-B901-7C2EAEE5ABBC}" dt="2023-08-14T11:02:09.427" v="1074" actId="20577"/>
          <ac:spMkLst>
            <pc:docMk/>
            <pc:sldMk cId="1342471370" sldId="258"/>
            <ac:spMk id="3" creationId="{7C3D941E-5569-FE77-94A1-BFC11680BEC1}"/>
          </ac:spMkLst>
        </pc:spChg>
        <pc:spChg chg="mod">
          <ac:chgData name="Rachel Iles" userId="80abbc71-045e-409a-a317-7d3641ca40a2" providerId="ADAL" clId="{ACE07022-56A5-46CB-B901-7C2EAEE5ABBC}" dt="2023-08-14T11:02:11.953" v="1076" actId="20577"/>
          <ac:spMkLst>
            <pc:docMk/>
            <pc:sldMk cId="1342471370" sldId="258"/>
            <ac:spMk id="4" creationId="{F87DD536-7772-9115-D1FF-17213712072C}"/>
          </ac:spMkLst>
        </pc:spChg>
      </pc:sldChg>
      <pc:sldChg chg="modSp mod">
        <pc:chgData name="Rachel Iles" userId="80abbc71-045e-409a-a317-7d3641ca40a2" providerId="ADAL" clId="{ACE07022-56A5-46CB-B901-7C2EAEE5ABBC}" dt="2023-08-14T09:23:36.914" v="28" actId="2711"/>
        <pc:sldMkLst>
          <pc:docMk/>
          <pc:sldMk cId="2187220956" sldId="268"/>
        </pc:sldMkLst>
        <pc:spChg chg="mod">
          <ac:chgData name="Rachel Iles" userId="80abbc71-045e-409a-a317-7d3641ca40a2" providerId="ADAL" clId="{ACE07022-56A5-46CB-B901-7C2EAEE5ABBC}" dt="2023-08-14T09:23:24.396" v="26" actId="20577"/>
          <ac:spMkLst>
            <pc:docMk/>
            <pc:sldMk cId="2187220956" sldId="268"/>
            <ac:spMk id="4" creationId="{C4F9D8D4-E6B9-4FB3-AA1C-ADF73B96468F}"/>
          </ac:spMkLst>
        </pc:spChg>
        <pc:spChg chg="mod">
          <ac:chgData name="Rachel Iles" userId="80abbc71-045e-409a-a317-7d3641ca40a2" providerId="ADAL" clId="{ACE07022-56A5-46CB-B901-7C2EAEE5ABBC}" dt="2023-08-14T09:23:36.914" v="28" actId="2711"/>
          <ac:spMkLst>
            <pc:docMk/>
            <pc:sldMk cId="2187220956" sldId="268"/>
            <ac:spMk id="5" creationId="{5F283CEC-6080-4A73-9ED7-474BA673077C}"/>
          </ac:spMkLst>
        </pc:spChg>
        <pc:spChg chg="mod">
          <ac:chgData name="Rachel Iles" userId="80abbc71-045e-409a-a317-7d3641ca40a2" providerId="ADAL" clId="{ACE07022-56A5-46CB-B901-7C2EAEE5ABBC}" dt="2023-08-14T09:23:30.918" v="27" actId="2711"/>
          <ac:spMkLst>
            <pc:docMk/>
            <pc:sldMk cId="2187220956" sldId="268"/>
            <ac:spMk id="6" creationId="{351E2F82-3E07-43EF-9463-EAFCB0324304}"/>
          </ac:spMkLst>
        </pc:spChg>
      </pc:sldChg>
      <pc:sldChg chg="modSp mod">
        <pc:chgData name="Rachel Iles" userId="80abbc71-045e-409a-a317-7d3641ca40a2" providerId="ADAL" clId="{ACE07022-56A5-46CB-B901-7C2EAEE5ABBC}" dt="2023-08-14T10:05:24.764" v="166" actId="14100"/>
        <pc:sldMkLst>
          <pc:docMk/>
          <pc:sldMk cId="2568818208" sldId="269"/>
        </pc:sldMkLst>
        <pc:spChg chg="mod">
          <ac:chgData name="Rachel Iles" userId="80abbc71-045e-409a-a317-7d3641ca40a2" providerId="ADAL" clId="{ACE07022-56A5-46CB-B901-7C2EAEE5ABBC}" dt="2023-08-14T10:05:19.971" v="164" actId="1076"/>
          <ac:spMkLst>
            <pc:docMk/>
            <pc:sldMk cId="2568818208" sldId="269"/>
            <ac:spMk id="5" creationId="{19211773-B646-4B4B-B0D2-A67DCC74A6E2}"/>
          </ac:spMkLst>
        </pc:spChg>
        <pc:picChg chg="mod">
          <ac:chgData name="Rachel Iles" userId="80abbc71-045e-409a-a317-7d3641ca40a2" providerId="ADAL" clId="{ACE07022-56A5-46CB-B901-7C2EAEE5ABBC}" dt="2023-08-14T10:05:24.764" v="166" actId="14100"/>
          <ac:picMkLst>
            <pc:docMk/>
            <pc:sldMk cId="2568818208" sldId="269"/>
            <ac:picMk id="1028" creationId="{9A62C2DB-824A-45EF-BDD1-C79EC0627D08}"/>
          </ac:picMkLst>
        </pc:picChg>
      </pc:sldChg>
      <pc:sldChg chg="delSp modSp mod">
        <pc:chgData name="Rachel Iles" userId="80abbc71-045e-409a-a317-7d3641ca40a2" providerId="ADAL" clId="{ACE07022-56A5-46CB-B901-7C2EAEE5ABBC}" dt="2023-08-14T10:04:36.562" v="151" actId="14100"/>
        <pc:sldMkLst>
          <pc:docMk/>
          <pc:sldMk cId="708224334" sldId="270"/>
        </pc:sldMkLst>
        <pc:spChg chg="del">
          <ac:chgData name="Rachel Iles" userId="80abbc71-045e-409a-a317-7d3641ca40a2" providerId="ADAL" clId="{ACE07022-56A5-46CB-B901-7C2EAEE5ABBC}" dt="2023-08-14T10:04:27.030" v="147" actId="478"/>
          <ac:spMkLst>
            <pc:docMk/>
            <pc:sldMk cId="708224334" sldId="270"/>
            <ac:spMk id="2" creationId="{F743B3BF-D821-4158-892B-43FC020DB949}"/>
          </ac:spMkLst>
        </pc:spChg>
        <pc:picChg chg="mod">
          <ac:chgData name="Rachel Iles" userId="80abbc71-045e-409a-a317-7d3641ca40a2" providerId="ADAL" clId="{ACE07022-56A5-46CB-B901-7C2EAEE5ABBC}" dt="2023-08-14T10:04:36.562" v="151" actId="14100"/>
          <ac:picMkLst>
            <pc:docMk/>
            <pc:sldMk cId="708224334" sldId="270"/>
            <ac:picMk id="1026" creationId="{E348898D-B9E5-4A07-87D6-474974899BF1}"/>
          </ac:picMkLst>
        </pc:picChg>
      </pc:sldChg>
      <pc:sldChg chg="modSp mod ord">
        <pc:chgData name="Rachel Iles" userId="80abbc71-045e-409a-a317-7d3641ca40a2" providerId="ADAL" clId="{ACE07022-56A5-46CB-B901-7C2EAEE5ABBC}" dt="2023-08-14T10:20:21.385" v="511" actId="1076"/>
        <pc:sldMkLst>
          <pc:docMk/>
          <pc:sldMk cId="3816148042" sldId="271"/>
        </pc:sldMkLst>
        <pc:spChg chg="mod">
          <ac:chgData name="Rachel Iles" userId="80abbc71-045e-409a-a317-7d3641ca40a2" providerId="ADAL" clId="{ACE07022-56A5-46CB-B901-7C2EAEE5ABBC}" dt="2023-08-14T10:20:04.695" v="505" actId="122"/>
          <ac:spMkLst>
            <pc:docMk/>
            <pc:sldMk cId="3816148042" sldId="271"/>
            <ac:spMk id="2" creationId="{5460EC1B-F5BF-4B91-A906-A59262034A08}"/>
          </ac:spMkLst>
        </pc:spChg>
        <pc:spChg chg="mod">
          <ac:chgData name="Rachel Iles" userId="80abbc71-045e-409a-a317-7d3641ca40a2" providerId="ADAL" clId="{ACE07022-56A5-46CB-B901-7C2EAEE5ABBC}" dt="2023-08-14T10:20:21.385" v="511" actId="1076"/>
          <ac:spMkLst>
            <pc:docMk/>
            <pc:sldMk cId="3816148042" sldId="271"/>
            <ac:spMk id="3" creationId="{B1C64947-874E-488C-8211-7023ED0A7C2D}"/>
          </ac:spMkLst>
        </pc:spChg>
        <pc:spChg chg="mod">
          <ac:chgData name="Rachel Iles" userId="80abbc71-045e-409a-a317-7d3641ca40a2" providerId="ADAL" clId="{ACE07022-56A5-46CB-B901-7C2EAEE5ABBC}" dt="2023-08-14T10:20:19.371" v="510" actId="1076"/>
          <ac:spMkLst>
            <pc:docMk/>
            <pc:sldMk cId="3816148042" sldId="271"/>
            <ac:spMk id="4" creationId="{3ED6A873-7F68-4DE6-BDC5-DB9D07E2B36C}"/>
          </ac:spMkLst>
        </pc:spChg>
      </pc:sldChg>
      <pc:sldChg chg="modSp mod modNotesTx">
        <pc:chgData name="Rachel Iles" userId="80abbc71-045e-409a-a317-7d3641ca40a2" providerId="ADAL" clId="{ACE07022-56A5-46CB-B901-7C2EAEE5ABBC}" dt="2023-08-14T10:19:43.907" v="500" actId="14100"/>
        <pc:sldMkLst>
          <pc:docMk/>
          <pc:sldMk cId="3932132662" sldId="273"/>
        </pc:sldMkLst>
        <pc:spChg chg="mod">
          <ac:chgData name="Rachel Iles" userId="80abbc71-045e-409a-a317-7d3641ca40a2" providerId="ADAL" clId="{ACE07022-56A5-46CB-B901-7C2EAEE5ABBC}" dt="2023-08-14T10:19:32.938" v="497" actId="1076"/>
          <ac:spMkLst>
            <pc:docMk/>
            <pc:sldMk cId="3932132662" sldId="273"/>
            <ac:spMk id="2" creationId="{D1B2E587-259C-455D-8E1E-1E4E17B35E9A}"/>
          </ac:spMkLst>
        </pc:spChg>
        <pc:spChg chg="mod">
          <ac:chgData name="Rachel Iles" userId="80abbc71-045e-409a-a317-7d3641ca40a2" providerId="ADAL" clId="{ACE07022-56A5-46CB-B901-7C2EAEE5ABBC}" dt="2023-08-14T10:19:43.907" v="500" actId="14100"/>
          <ac:spMkLst>
            <pc:docMk/>
            <pc:sldMk cId="3932132662" sldId="273"/>
            <ac:spMk id="3" creationId="{5E1B6C26-D503-4006-B346-50C2C5C37C3F}"/>
          </ac:spMkLst>
        </pc:spChg>
        <pc:spChg chg="mod">
          <ac:chgData name="Rachel Iles" userId="80abbc71-045e-409a-a317-7d3641ca40a2" providerId="ADAL" clId="{ACE07022-56A5-46CB-B901-7C2EAEE5ABBC}" dt="2023-08-14T10:19:37.474" v="498" actId="2711"/>
          <ac:spMkLst>
            <pc:docMk/>
            <pc:sldMk cId="3932132662" sldId="273"/>
            <ac:spMk id="4" creationId="{18D8AE31-EA15-41DA-BDF6-C28F0D81C382}"/>
          </ac:spMkLst>
        </pc:spChg>
      </pc:sldChg>
      <pc:sldChg chg="modSp mod">
        <pc:chgData name="Rachel Iles" userId="80abbc71-045e-409a-a317-7d3641ca40a2" providerId="ADAL" clId="{ACE07022-56A5-46CB-B901-7C2EAEE5ABBC}" dt="2023-08-14T10:18:15.315" v="467" actId="1076"/>
        <pc:sldMkLst>
          <pc:docMk/>
          <pc:sldMk cId="1576724670" sldId="274"/>
        </pc:sldMkLst>
        <pc:spChg chg="mod">
          <ac:chgData name="Rachel Iles" userId="80abbc71-045e-409a-a317-7d3641ca40a2" providerId="ADAL" clId="{ACE07022-56A5-46CB-B901-7C2EAEE5ABBC}" dt="2023-08-14T10:17:32.510" v="447" actId="1076"/>
          <ac:spMkLst>
            <pc:docMk/>
            <pc:sldMk cId="1576724670" sldId="274"/>
            <ac:spMk id="2" creationId="{7A034605-455F-45FF-BCB2-CB79325A61EF}"/>
          </ac:spMkLst>
        </pc:spChg>
        <pc:spChg chg="mod">
          <ac:chgData name="Rachel Iles" userId="80abbc71-045e-409a-a317-7d3641ca40a2" providerId="ADAL" clId="{ACE07022-56A5-46CB-B901-7C2EAEE5ABBC}" dt="2023-08-14T10:18:15.315" v="467" actId="1076"/>
          <ac:spMkLst>
            <pc:docMk/>
            <pc:sldMk cId="1576724670" sldId="274"/>
            <ac:spMk id="3" creationId="{DC6F2A02-E693-48A2-9DF7-D4D27D3BC775}"/>
          </ac:spMkLst>
        </pc:spChg>
        <pc:spChg chg="mod">
          <ac:chgData name="Rachel Iles" userId="80abbc71-045e-409a-a317-7d3641ca40a2" providerId="ADAL" clId="{ACE07022-56A5-46CB-B901-7C2EAEE5ABBC}" dt="2023-08-14T10:18:08.721" v="465" actId="1076"/>
          <ac:spMkLst>
            <pc:docMk/>
            <pc:sldMk cId="1576724670" sldId="274"/>
            <ac:spMk id="4" creationId="{68ED58A9-F44D-45A2-B2E6-98784C2C97FC}"/>
          </ac:spMkLst>
        </pc:spChg>
      </pc:sldChg>
      <pc:sldChg chg="modSp mod">
        <pc:chgData name="Rachel Iles" userId="80abbc71-045e-409a-a317-7d3641ca40a2" providerId="ADAL" clId="{ACE07022-56A5-46CB-B901-7C2EAEE5ABBC}" dt="2023-08-14T10:11:51.372" v="297" actId="1076"/>
        <pc:sldMkLst>
          <pc:docMk/>
          <pc:sldMk cId="1123422669" sldId="275"/>
        </pc:sldMkLst>
        <pc:spChg chg="mod">
          <ac:chgData name="Rachel Iles" userId="80abbc71-045e-409a-a317-7d3641ca40a2" providerId="ADAL" clId="{ACE07022-56A5-46CB-B901-7C2EAEE5ABBC}" dt="2023-08-14T10:11:15.671" v="282" actId="1076"/>
          <ac:spMkLst>
            <pc:docMk/>
            <pc:sldMk cId="1123422669" sldId="275"/>
            <ac:spMk id="2" creationId="{65B051C0-D30A-45AD-A369-118957D183DC}"/>
          </ac:spMkLst>
        </pc:spChg>
        <pc:spChg chg="mod">
          <ac:chgData name="Rachel Iles" userId="80abbc71-045e-409a-a317-7d3641ca40a2" providerId="ADAL" clId="{ACE07022-56A5-46CB-B901-7C2EAEE5ABBC}" dt="2023-08-14T10:11:39.188" v="292" actId="27636"/>
          <ac:spMkLst>
            <pc:docMk/>
            <pc:sldMk cId="1123422669" sldId="275"/>
            <ac:spMk id="3" creationId="{96A4687D-9404-46E7-BB12-4A704F5DF55D}"/>
          </ac:spMkLst>
        </pc:spChg>
        <pc:spChg chg="mod">
          <ac:chgData name="Rachel Iles" userId="80abbc71-045e-409a-a317-7d3641ca40a2" providerId="ADAL" clId="{ACE07022-56A5-46CB-B901-7C2EAEE5ABBC}" dt="2023-08-14T10:11:51.372" v="297" actId="1076"/>
          <ac:spMkLst>
            <pc:docMk/>
            <pc:sldMk cId="1123422669" sldId="275"/>
            <ac:spMk id="4" creationId="{D32A24B9-20E5-4DFC-BE68-56FAE193D374}"/>
          </ac:spMkLst>
        </pc:spChg>
      </pc:sldChg>
      <pc:sldChg chg="addSp delSp modSp mod">
        <pc:chgData name="Rachel Iles" userId="80abbc71-045e-409a-a317-7d3641ca40a2" providerId="ADAL" clId="{ACE07022-56A5-46CB-B901-7C2EAEE5ABBC}" dt="2023-08-14T10:13:02.166" v="327" actId="1076"/>
        <pc:sldMkLst>
          <pc:docMk/>
          <pc:sldMk cId="211853448" sldId="276"/>
        </pc:sldMkLst>
        <pc:spChg chg="del">
          <ac:chgData name="Rachel Iles" userId="80abbc71-045e-409a-a317-7d3641ca40a2" providerId="ADAL" clId="{ACE07022-56A5-46CB-B901-7C2EAEE5ABBC}" dt="2023-08-14T10:12:16.982" v="298"/>
          <ac:spMkLst>
            <pc:docMk/>
            <pc:sldMk cId="211853448" sldId="276"/>
            <ac:spMk id="2" creationId="{634BFFBE-EC0A-4026-8566-D6DD1D088B1A}"/>
          </ac:spMkLst>
        </pc:spChg>
        <pc:spChg chg="mod">
          <ac:chgData name="Rachel Iles" userId="80abbc71-045e-409a-a317-7d3641ca40a2" providerId="ADAL" clId="{ACE07022-56A5-46CB-B901-7C2EAEE5ABBC}" dt="2023-08-14T10:12:53.486" v="324" actId="27636"/>
          <ac:spMkLst>
            <pc:docMk/>
            <pc:sldMk cId="211853448" sldId="276"/>
            <ac:spMk id="3" creationId="{966063F9-17E5-4793-AC9E-33964B9E3E81}"/>
          </ac:spMkLst>
        </pc:spChg>
        <pc:spChg chg="mod">
          <ac:chgData name="Rachel Iles" userId="80abbc71-045e-409a-a317-7d3641ca40a2" providerId="ADAL" clId="{ACE07022-56A5-46CB-B901-7C2EAEE5ABBC}" dt="2023-08-14T10:13:02.166" v="327" actId="1076"/>
          <ac:spMkLst>
            <pc:docMk/>
            <pc:sldMk cId="211853448" sldId="276"/>
            <ac:spMk id="4" creationId="{BDCA06D7-6E08-4346-9C86-CBAEFAE8944A}"/>
          </ac:spMkLst>
        </pc:spChg>
        <pc:spChg chg="add mod">
          <ac:chgData name="Rachel Iles" userId="80abbc71-045e-409a-a317-7d3641ca40a2" providerId="ADAL" clId="{ACE07022-56A5-46CB-B901-7C2EAEE5ABBC}" dt="2023-08-14T10:12:49.314" v="320" actId="1076"/>
          <ac:spMkLst>
            <pc:docMk/>
            <pc:sldMk cId="211853448" sldId="276"/>
            <ac:spMk id="5" creationId="{14DEDFA0-5E68-C461-27E1-83848EA53FC1}"/>
          </ac:spMkLst>
        </pc:spChg>
      </pc:sldChg>
      <pc:sldChg chg="modSp mod">
        <pc:chgData name="Rachel Iles" userId="80abbc71-045e-409a-a317-7d3641ca40a2" providerId="ADAL" clId="{ACE07022-56A5-46CB-B901-7C2EAEE5ABBC}" dt="2023-08-14T10:10:34.982" v="274" actId="1076"/>
        <pc:sldMkLst>
          <pc:docMk/>
          <pc:sldMk cId="2460432853" sldId="278"/>
        </pc:sldMkLst>
        <pc:spChg chg="mod">
          <ac:chgData name="Rachel Iles" userId="80abbc71-045e-409a-a317-7d3641ca40a2" providerId="ADAL" clId="{ACE07022-56A5-46CB-B901-7C2EAEE5ABBC}" dt="2023-08-14T10:09:23.303" v="255" actId="1076"/>
          <ac:spMkLst>
            <pc:docMk/>
            <pc:sldMk cId="2460432853" sldId="278"/>
            <ac:spMk id="5" creationId="{BF3D7E80-5D33-4FDB-B854-E915E6057472}"/>
          </ac:spMkLst>
        </pc:spChg>
        <pc:spChg chg="mod">
          <ac:chgData name="Rachel Iles" userId="80abbc71-045e-409a-a317-7d3641ca40a2" providerId="ADAL" clId="{ACE07022-56A5-46CB-B901-7C2EAEE5ABBC}" dt="2023-08-14T10:09:08.513" v="250" actId="255"/>
          <ac:spMkLst>
            <pc:docMk/>
            <pc:sldMk cId="2460432853" sldId="278"/>
            <ac:spMk id="6" creationId="{7D0530E4-C091-471C-A6AA-B4AF99BCD8AD}"/>
          </ac:spMkLst>
        </pc:spChg>
        <pc:spChg chg="mod">
          <ac:chgData name="Rachel Iles" userId="80abbc71-045e-409a-a317-7d3641ca40a2" providerId="ADAL" clId="{ACE07022-56A5-46CB-B901-7C2EAEE5ABBC}" dt="2023-08-14T10:09:36.361" v="259" actId="1076"/>
          <ac:spMkLst>
            <pc:docMk/>
            <pc:sldMk cId="2460432853" sldId="278"/>
            <ac:spMk id="8" creationId="{EBDF1A69-CD66-4826-AC3A-55B6727DE24C}"/>
          </ac:spMkLst>
        </pc:spChg>
        <pc:spChg chg="mod">
          <ac:chgData name="Rachel Iles" userId="80abbc71-045e-409a-a317-7d3641ca40a2" providerId="ADAL" clId="{ACE07022-56A5-46CB-B901-7C2EAEE5ABBC}" dt="2023-08-14T10:09:50.205" v="262" actId="1076"/>
          <ac:spMkLst>
            <pc:docMk/>
            <pc:sldMk cId="2460432853" sldId="278"/>
            <ac:spMk id="9" creationId="{6B554590-406D-45FB-963C-D519DEC05661}"/>
          </ac:spMkLst>
        </pc:spChg>
        <pc:spChg chg="mod">
          <ac:chgData name="Rachel Iles" userId="80abbc71-045e-409a-a317-7d3641ca40a2" providerId="ADAL" clId="{ACE07022-56A5-46CB-B901-7C2EAEE5ABBC}" dt="2023-08-14T10:10:04.343" v="266" actId="1076"/>
          <ac:spMkLst>
            <pc:docMk/>
            <pc:sldMk cId="2460432853" sldId="278"/>
            <ac:spMk id="10" creationId="{64ED3DE2-F74F-482B-869A-3AAB7368649A}"/>
          </ac:spMkLst>
        </pc:spChg>
        <pc:spChg chg="mod">
          <ac:chgData name="Rachel Iles" userId="80abbc71-045e-409a-a317-7d3641ca40a2" providerId="ADAL" clId="{ACE07022-56A5-46CB-B901-7C2EAEE5ABBC}" dt="2023-08-14T10:10:16.307" v="269" actId="1076"/>
          <ac:spMkLst>
            <pc:docMk/>
            <pc:sldMk cId="2460432853" sldId="278"/>
            <ac:spMk id="11" creationId="{3C9DF8F1-A93E-42D4-BC0B-562EB5E74245}"/>
          </ac:spMkLst>
        </pc:spChg>
        <pc:spChg chg="mod">
          <ac:chgData name="Rachel Iles" userId="80abbc71-045e-409a-a317-7d3641ca40a2" providerId="ADAL" clId="{ACE07022-56A5-46CB-B901-7C2EAEE5ABBC}" dt="2023-08-14T10:09:25.536" v="256" actId="1076"/>
          <ac:spMkLst>
            <pc:docMk/>
            <pc:sldMk cId="2460432853" sldId="278"/>
            <ac:spMk id="12" creationId="{F4206672-484F-4A16-89C0-E369B5D3BA26}"/>
          </ac:spMkLst>
        </pc:spChg>
        <pc:spChg chg="mod">
          <ac:chgData name="Rachel Iles" userId="80abbc71-045e-409a-a317-7d3641ca40a2" providerId="ADAL" clId="{ACE07022-56A5-46CB-B901-7C2EAEE5ABBC}" dt="2023-08-14T10:10:34.982" v="274" actId="1076"/>
          <ac:spMkLst>
            <pc:docMk/>
            <pc:sldMk cId="2460432853" sldId="278"/>
            <ac:spMk id="14" creationId="{644E9DFA-9F58-456F-AB50-71831566A517}"/>
          </ac:spMkLst>
        </pc:spChg>
      </pc:sldChg>
      <pc:sldChg chg="modSp mod">
        <pc:chgData name="Rachel Iles" userId="80abbc71-045e-409a-a317-7d3641ca40a2" providerId="ADAL" clId="{ACE07022-56A5-46CB-B901-7C2EAEE5ABBC}" dt="2023-08-14T10:08:09.080" v="241" actId="2711"/>
        <pc:sldMkLst>
          <pc:docMk/>
          <pc:sldMk cId="1955853691" sldId="279"/>
        </pc:sldMkLst>
        <pc:spChg chg="mod">
          <ac:chgData name="Rachel Iles" userId="80abbc71-045e-409a-a317-7d3641ca40a2" providerId="ADAL" clId="{ACE07022-56A5-46CB-B901-7C2EAEE5ABBC}" dt="2023-08-14T10:07:59.652" v="239" actId="1076"/>
          <ac:spMkLst>
            <pc:docMk/>
            <pc:sldMk cId="1955853691" sldId="279"/>
            <ac:spMk id="2" creationId="{0C4F439E-9832-4A2C-82DB-FCC91B64A97C}"/>
          </ac:spMkLst>
        </pc:spChg>
        <pc:spChg chg="mod">
          <ac:chgData name="Rachel Iles" userId="80abbc71-045e-409a-a317-7d3641ca40a2" providerId="ADAL" clId="{ACE07022-56A5-46CB-B901-7C2EAEE5ABBC}" dt="2023-08-14T10:08:09.080" v="241" actId="2711"/>
          <ac:spMkLst>
            <pc:docMk/>
            <pc:sldMk cId="1955853691" sldId="279"/>
            <ac:spMk id="3" creationId="{E8C4E19E-4E11-4C05-80BD-39FED791A56B}"/>
          </ac:spMkLst>
        </pc:spChg>
        <pc:spChg chg="mod">
          <ac:chgData name="Rachel Iles" userId="80abbc71-045e-409a-a317-7d3641ca40a2" providerId="ADAL" clId="{ACE07022-56A5-46CB-B901-7C2EAEE5ABBC}" dt="2023-08-14T10:08:04.900" v="240" actId="2711"/>
          <ac:spMkLst>
            <pc:docMk/>
            <pc:sldMk cId="1955853691" sldId="279"/>
            <ac:spMk id="4" creationId="{7BAB8C28-25A7-498B-AD97-6C7FAF7C87CC}"/>
          </ac:spMkLst>
        </pc:spChg>
      </pc:sldChg>
      <pc:sldChg chg="modSp mod">
        <pc:chgData name="Rachel Iles" userId="80abbc71-045e-409a-a317-7d3641ca40a2" providerId="ADAL" clId="{ACE07022-56A5-46CB-B901-7C2EAEE5ABBC}" dt="2023-08-14T10:06:31.682" v="202" actId="1076"/>
        <pc:sldMkLst>
          <pc:docMk/>
          <pc:sldMk cId="2235960932" sldId="281"/>
        </pc:sldMkLst>
        <pc:spChg chg="mod">
          <ac:chgData name="Rachel Iles" userId="80abbc71-045e-409a-a317-7d3641ca40a2" providerId="ADAL" clId="{ACE07022-56A5-46CB-B901-7C2EAEE5ABBC}" dt="2023-08-14T10:06:11.291" v="192" actId="122"/>
          <ac:spMkLst>
            <pc:docMk/>
            <pc:sldMk cId="2235960932" sldId="281"/>
            <ac:spMk id="2" creationId="{EC026392-9FE1-4FB1-B658-C41BB5F45BDD}"/>
          </ac:spMkLst>
        </pc:spChg>
        <pc:spChg chg="mod">
          <ac:chgData name="Rachel Iles" userId="80abbc71-045e-409a-a317-7d3641ca40a2" providerId="ADAL" clId="{ACE07022-56A5-46CB-B901-7C2EAEE5ABBC}" dt="2023-08-14T10:06:31.682" v="202" actId="1076"/>
          <ac:spMkLst>
            <pc:docMk/>
            <pc:sldMk cId="2235960932" sldId="281"/>
            <ac:spMk id="3" creationId="{DC517546-44FA-4F3A-AAE8-2F22634487F0}"/>
          </ac:spMkLst>
        </pc:spChg>
        <pc:spChg chg="mod">
          <ac:chgData name="Rachel Iles" userId="80abbc71-045e-409a-a317-7d3641ca40a2" providerId="ADAL" clId="{ACE07022-56A5-46CB-B901-7C2EAEE5ABBC}" dt="2023-08-14T10:06:21.765" v="199" actId="27636"/>
          <ac:spMkLst>
            <pc:docMk/>
            <pc:sldMk cId="2235960932" sldId="281"/>
            <ac:spMk id="4" creationId="{4BFE29AC-CF00-4923-8468-50699C367FD3}"/>
          </ac:spMkLst>
        </pc:spChg>
      </pc:sldChg>
      <pc:sldChg chg="addSp delSp modSp new mod">
        <pc:chgData name="Rachel Iles" userId="80abbc71-045e-409a-a317-7d3641ca40a2" providerId="ADAL" clId="{ACE07022-56A5-46CB-B901-7C2EAEE5ABBC}" dt="2023-08-17T08:38:14.162" v="1209" actId="27636"/>
        <pc:sldMkLst>
          <pc:docMk/>
          <pc:sldMk cId="2966829405" sldId="282"/>
        </pc:sldMkLst>
        <pc:spChg chg="del">
          <ac:chgData name="Rachel Iles" userId="80abbc71-045e-409a-a317-7d3641ca40a2" providerId="ADAL" clId="{ACE07022-56A5-46CB-B901-7C2EAEE5ABBC}" dt="2023-08-14T09:27:59.025" v="50"/>
          <ac:spMkLst>
            <pc:docMk/>
            <pc:sldMk cId="2966829405" sldId="282"/>
            <ac:spMk id="2" creationId="{8225FB9F-9282-E367-2A28-B93B54BE55BB}"/>
          </ac:spMkLst>
        </pc:spChg>
        <pc:spChg chg="mod">
          <ac:chgData name="Rachel Iles" userId="80abbc71-045e-409a-a317-7d3641ca40a2" providerId="ADAL" clId="{ACE07022-56A5-46CB-B901-7C2EAEE5ABBC}" dt="2023-08-17T08:38:14.162" v="1209" actId="27636"/>
          <ac:spMkLst>
            <pc:docMk/>
            <pc:sldMk cId="2966829405" sldId="282"/>
            <ac:spMk id="3" creationId="{D17EC149-F6F0-96FD-4E3D-7941EE8C6B55}"/>
          </ac:spMkLst>
        </pc:spChg>
        <pc:spChg chg="mod">
          <ac:chgData name="Rachel Iles" userId="80abbc71-045e-409a-a317-7d3641ca40a2" providerId="ADAL" clId="{ACE07022-56A5-46CB-B901-7C2EAEE5ABBC}" dt="2023-08-14T10:19:19.832" v="490" actId="1076"/>
          <ac:spMkLst>
            <pc:docMk/>
            <pc:sldMk cId="2966829405" sldId="282"/>
            <ac:spMk id="4" creationId="{537A7ECC-C750-E721-3C1F-328165C94A18}"/>
          </ac:spMkLst>
        </pc:spChg>
        <pc:spChg chg="add mod">
          <ac:chgData name="Rachel Iles" userId="80abbc71-045e-409a-a317-7d3641ca40a2" providerId="ADAL" clId="{ACE07022-56A5-46CB-B901-7C2EAEE5ABBC}" dt="2023-08-14T10:19:02.767" v="484" actId="1076"/>
          <ac:spMkLst>
            <pc:docMk/>
            <pc:sldMk cId="2966829405" sldId="282"/>
            <ac:spMk id="5" creationId="{0F9828CF-B6B6-C9C2-B1EE-6F732B364DCF}"/>
          </ac:spMkLst>
        </pc:spChg>
        <pc:spChg chg="add mod">
          <ac:chgData name="Rachel Iles" userId="80abbc71-045e-409a-a317-7d3641ca40a2" providerId="ADAL" clId="{ACE07022-56A5-46CB-B901-7C2EAEE5ABBC}" dt="2023-08-14T10:19:15.076" v="488" actId="1076"/>
          <ac:spMkLst>
            <pc:docMk/>
            <pc:sldMk cId="2966829405" sldId="282"/>
            <ac:spMk id="7" creationId="{E6F7A55F-AF0D-B8E8-98C6-A0472A6F7E36}"/>
          </ac:spMkLst>
        </pc:spChg>
      </pc:sldChg>
      <pc:sldChg chg="addSp modSp mod">
        <pc:chgData name="Rachel Iles" userId="80abbc71-045e-409a-a317-7d3641ca40a2" providerId="ADAL" clId="{ACE07022-56A5-46CB-B901-7C2EAEE5ABBC}" dt="2023-08-17T08:38:43.155" v="1216" actId="27636"/>
        <pc:sldMkLst>
          <pc:docMk/>
          <pc:sldMk cId="1782867921" sldId="283"/>
        </pc:sldMkLst>
        <pc:spChg chg="mod">
          <ac:chgData name="Rachel Iles" userId="80abbc71-045e-409a-a317-7d3641ca40a2" providerId="ADAL" clId="{ACE07022-56A5-46CB-B901-7C2EAEE5ABBC}" dt="2023-08-17T08:38:43.155" v="1216" actId="27636"/>
          <ac:spMkLst>
            <pc:docMk/>
            <pc:sldMk cId="1782867921" sldId="283"/>
            <ac:spMk id="3" creationId="{D17EC149-F6F0-96FD-4E3D-7941EE8C6B55}"/>
          </ac:spMkLst>
        </pc:spChg>
        <pc:spChg chg="mod">
          <ac:chgData name="Rachel Iles" userId="80abbc71-045e-409a-a317-7d3641ca40a2" providerId="ADAL" clId="{ACE07022-56A5-46CB-B901-7C2EAEE5ABBC}" dt="2023-08-14T09:59:19.296" v="130"/>
          <ac:spMkLst>
            <pc:docMk/>
            <pc:sldMk cId="1782867921" sldId="283"/>
            <ac:spMk id="4" creationId="{537A7ECC-C750-E721-3C1F-328165C94A18}"/>
          </ac:spMkLst>
        </pc:spChg>
        <pc:spChg chg="mod">
          <ac:chgData name="Rachel Iles" userId="80abbc71-045e-409a-a317-7d3641ca40a2" providerId="ADAL" clId="{ACE07022-56A5-46CB-B901-7C2EAEE5ABBC}" dt="2023-08-14T10:18:47.611" v="477" actId="122"/>
          <ac:spMkLst>
            <pc:docMk/>
            <pc:sldMk cId="1782867921" sldId="283"/>
            <ac:spMk id="5" creationId="{0F9828CF-B6B6-C9C2-B1EE-6F732B364DCF}"/>
          </ac:spMkLst>
        </pc:spChg>
        <pc:spChg chg="add mod">
          <ac:chgData name="Rachel Iles" userId="80abbc71-045e-409a-a317-7d3641ca40a2" providerId="ADAL" clId="{ACE07022-56A5-46CB-B901-7C2EAEE5ABBC}" dt="2023-08-14T10:01:11.392" v="143" actId="1076"/>
          <ac:spMkLst>
            <pc:docMk/>
            <pc:sldMk cId="1782867921" sldId="283"/>
            <ac:spMk id="6" creationId="{13DCCAAA-5AFC-17DF-511A-E741388160C9}"/>
          </ac:spMkLst>
        </pc:spChg>
      </pc:sldChg>
      <pc:sldChg chg="addSp modSp mod">
        <pc:chgData name="Rachel Iles" userId="80abbc71-045e-409a-a317-7d3641ca40a2" providerId="ADAL" clId="{ACE07022-56A5-46CB-B901-7C2EAEE5ABBC}" dt="2023-08-17T08:39:28.210" v="1225" actId="27636"/>
        <pc:sldMkLst>
          <pc:docMk/>
          <pc:sldMk cId="830707052" sldId="284"/>
        </pc:sldMkLst>
        <pc:spChg chg="mod">
          <ac:chgData name="Rachel Iles" userId="80abbc71-045e-409a-a317-7d3641ca40a2" providerId="ADAL" clId="{ACE07022-56A5-46CB-B901-7C2EAEE5ABBC}" dt="2023-08-17T08:39:28.210" v="1225" actId="27636"/>
          <ac:spMkLst>
            <pc:docMk/>
            <pc:sldMk cId="830707052" sldId="284"/>
            <ac:spMk id="3" creationId="{D17EC149-F6F0-96FD-4E3D-7941EE8C6B55}"/>
          </ac:spMkLst>
        </pc:spChg>
        <pc:spChg chg="mod">
          <ac:chgData name="Rachel Iles" userId="80abbc71-045e-409a-a317-7d3641ca40a2" providerId="ADAL" clId="{ACE07022-56A5-46CB-B901-7C2EAEE5ABBC}" dt="2023-08-14T10:00:43.699" v="136"/>
          <ac:spMkLst>
            <pc:docMk/>
            <pc:sldMk cId="830707052" sldId="284"/>
            <ac:spMk id="4" creationId="{537A7ECC-C750-E721-3C1F-328165C94A18}"/>
          </ac:spMkLst>
        </pc:spChg>
        <pc:spChg chg="mod">
          <ac:chgData name="Rachel Iles" userId="80abbc71-045e-409a-a317-7d3641ca40a2" providerId="ADAL" clId="{ACE07022-56A5-46CB-B901-7C2EAEE5ABBC}" dt="2023-08-14T10:18:37.273" v="472" actId="122"/>
          <ac:spMkLst>
            <pc:docMk/>
            <pc:sldMk cId="830707052" sldId="284"/>
            <ac:spMk id="5" creationId="{0F9828CF-B6B6-C9C2-B1EE-6F732B364DCF}"/>
          </ac:spMkLst>
        </pc:spChg>
        <pc:spChg chg="add mod">
          <ac:chgData name="Rachel Iles" userId="80abbc71-045e-409a-a317-7d3641ca40a2" providerId="ADAL" clId="{ACE07022-56A5-46CB-B901-7C2EAEE5ABBC}" dt="2023-08-14T10:01:19.907" v="146" actId="1076"/>
          <ac:spMkLst>
            <pc:docMk/>
            <pc:sldMk cId="830707052" sldId="284"/>
            <ac:spMk id="6" creationId="{BF6333EC-CDB5-ACD4-C094-21C909FE1739}"/>
          </ac:spMkLst>
        </pc:spChg>
      </pc:sldChg>
      <pc:sldChg chg="modSp new mod">
        <pc:chgData name="Rachel Iles" userId="80abbc71-045e-409a-a317-7d3641ca40a2" providerId="ADAL" clId="{ACE07022-56A5-46CB-B901-7C2EAEE5ABBC}" dt="2023-08-14T11:38:19.623" v="1193" actId="1076"/>
        <pc:sldMkLst>
          <pc:docMk/>
          <pc:sldMk cId="3243531458" sldId="285"/>
        </pc:sldMkLst>
        <pc:spChg chg="mod">
          <ac:chgData name="Rachel Iles" userId="80abbc71-045e-409a-a317-7d3641ca40a2" providerId="ADAL" clId="{ACE07022-56A5-46CB-B901-7C2EAEE5ABBC}" dt="2023-08-14T11:38:19.623" v="1193" actId="1076"/>
          <ac:spMkLst>
            <pc:docMk/>
            <pc:sldMk cId="3243531458" sldId="285"/>
            <ac:spMk id="2" creationId="{10CD9A2C-EDD4-3E6F-B553-88A574B9A53D}"/>
          </ac:spMkLst>
        </pc:spChg>
        <pc:spChg chg="mod">
          <ac:chgData name="Rachel Iles" userId="80abbc71-045e-409a-a317-7d3641ca40a2" providerId="ADAL" clId="{ACE07022-56A5-46CB-B901-7C2EAEE5ABBC}" dt="2023-08-14T11:38:16.671" v="1192" actId="1076"/>
          <ac:spMkLst>
            <pc:docMk/>
            <pc:sldMk cId="3243531458" sldId="285"/>
            <ac:spMk id="3" creationId="{302AB3CA-658D-2BBB-F8C1-F281BF27EB6B}"/>
          </ac:spMkLst>
        </pc:spChg>
      </pc:sldChg>
      <pc:sldChg chg="addSp delSp modSp new mod">
        <pc:chgData name="Rachel Iles" userId="80abbc71-045e-409a-a317-7d3641ca40a2" providerId="ADAL" clId="{ACE07022-56A5-46CB-B901-7C2EAEE5ABBC}" dt="2023-08-14T10:22:00.510" v="522" actId="1076"/>
        <pc:sldMkLst>
          <pc:docMk/>
          <pc:sldMk cId="2694794446" sldId="286"/>
        </pc:sldMkLst>
        <pc:spChg chg="del">
          <ac:chgData name="Rachel Iles" userId="80abbc71-045e-409a-a317-7d3641ca40a2" providerId="ADAL" clId="{ACE07022-56A5-46CB-B901-7C2EAEE5ABBC}" dt="2023-08-14T10:21:58.896" v="521" actId="478"/>
          <ac:spMkLst>
            <pc:docMk/>
            <pc:sldMk cId="2694794446" sldId="286"/>
            <ac:spMk id="2" creationId="{2A843B28-5E1E-0EB8-6C8F-3802B592FE99}"/>
          </ac:spMkLst>
        </pc:spChg>
        <pc:spChg chg="del">
          <ac:chgData name="Rachel Iles" userId="80abbc71-045e-409a-a317-7d3641ca40a2" providerId="ADAL" clId="{ACE07022-56A5-46CB-B901-7C2EAEE5ABBC}" dt="2023-08-14T10:21:40.313" v="513"/>
          <ac:spMkLst>
            <pc:docMk/>
            <pc:sldMk cId="2694794446" sldId="286"/>
            <ac:spMk id="3" creationId="{81C9A63B-9E4E-6721-5EC5-964F16C9FC71}"/>
          </ac:spMkLst>
        </pc:spChg>
        <pc:picChg chg="add mod">
          <ac:chgData name="Rachel Iles" userId="80abbc71-045e-409a-a317-7d3641ca40a2" providerId="ADAL" clId="{ACE07022-56A5-46CB-B901-7C2EAEE5ABBC}" dt="2023-08-14T10:22:00.510" v="522" actId="1076"/>
          <ac:picMkLst>
            <pc:docMk/>
            <pc:sldMk cId="2694794446" sldId="286"/>
            <ac:picMk id="1026" creationId="{8DFEBDE6-8D27-FEA5-18DE-A4A2E9849ADD}"/>
          </ac:picMkLst>
        </pc:picChg>
      </pc:sldChg>
      <pc:sldChg chg="modSp new mod">
        <pc:chgData name="Rachel Iles" userId="80abbc71-045e-409a-a317-7d3641ca40a2" providerId="ADAL" clId="{ACE07022-56A5-46CB-B901-7C2EAEE5ABBC}" dt="2023-08-14T10:38:24.532" v="1072" actId="207"/>
        <pc:sldMkLst>
          <pc:docMk/>
          <pc:sldMk cId="1803494902" sldId="287"/>
        </pc:sldMkLst>
        <pc:spChg chg="mod">
          <ac:chgData name="Rachel Iles" userId="80abbc71-045e-409a-a317-7d3641ca40a2" providerId="ADAL" clId="{ACE07022-56A5-46CB-B901-7C2EAEE5ABBC}" dt="2023-08-14T10:22:16.898" v="537" actId="207"/>
          <ac:spMkLst>
            <pc:docMk/>
            <pc:sldMk cId="1803494902" sldId="287"/>
            <ac:spMk id="2" creationId="{DE3D9219-6962-7C2A-90AC-98A60B3442D1}"/>
          </ac:spMkLst>
        </pc:spChg>
        <pc:spChg chg="mod">
          <ac:chgData name="Rachel Iles" userId="80abbc71-045e-409a-a317-7d3641ca40a2" providerId="ADAL" clId="{ACE07022-56A5-46CB-B901-7C2EAEE5ABBC}" dt="2023-08-14T10:38:24.532" v="1072" actId="207"/>
          <ac:spMkLst>
            <pc:docMk/>
            <pc:sldMk cId="1803494902" sldId="287"/>
            <ac:spMk id="3" creationId="{41B58A27-0837-29D8-8509-E94C860CCD38}"/>
          </ac:spMkLst>
        </pc:spChg>
      </pc:sldChg>
      <pc:sldChg chg="modSp new mod">
        <pc:chgData name="Rachel Iles" userId="80abbc71-045e-409a-a317-7d3641ca40a2" providerId="ADAL" clId="{ACE07022-56A5-46CB-B901-7C2EAEE5ABBC}" dt="2023-08-14T10:30:31.099" v="922" actId="114"/>
        <pc:sldMkLst>
          <pc:docMk/>
          <pc:sldMk cId="363607904" sldId="288"/>
        </pc:sldMkLst>
        <pc:spChg chg="mod">
          <ac:chgData name="Rachel Iles" userId="80abbc71-045e-409a-a317-7d3641ca40a2" providerId="ADAL" clId="{ACE07022-56A5-46CB-B901-7C2EAEE5ABBC}" dt="2023-08-14T10:27:48.418" v="788" actId="1076"/>
          <ac:spMkLst>
            <pc:docMk/>
            <pc:sldMk cId="363607904" sldId="288"/>
            <ac:spMk id="2" creationId="{5840CBFB-EB43-9FA5-B0CF-7775B5A55EF4}"/>
          </ac:spMkLst>
        </pc:spChg>
        <pc:spChg chg="mod">
          <ac:chgData name="Rachel Iles" userId="80abbc71-045e-409a-a317-7d3641ca40a2" providerId="ADAL" clId="{ACE07022-56A5-46CB-B901-7C2EAEE5ABBC}" dt="2023-08-14T10:30:31.099" v="922" actId="114"/>
          <ac:spMkLst>
            <pc:docMk/>
            <pc:sldMk cId="363607904" sldId="288"/>
            <ac:spMk id="3" creationId="{114AE015-F926-45F9-3FC1-E7D7F6EACD8E}"/>
          </ac:spMkLst>
        </pc:spChg>
        <pc:spChg chg="mod">
          <ac:chgData name="Rachel Iles" userId="80abbc71-045e-409a-a317-7d3641ca40a2" providerId="ADAL" clId="{ACE07022-56A5-46CB-B901-7C2EAEE5ABBC}" dt="2023-08-14T10:30:19.600" v="920" actId="313"/>
          <ac:spMkLst>
            <pc:docMk/>
            <pc:sldMk cId="363607904" sldId="288"/>
            <ac:spMk id="4" creationId="{ABC88932-2DC9-8F90-C90C-E7251C78C043}"/>
          </ac:spMkLst>
        </pc:spChg>
      </pc:sldChg>
      <pc:sldChg chg="modSp new mod">
        <pc:chgData name="Rachel Iles" userId="80abbc71-045e-409a-a317-7d3641ca40a2" providerId="ADAL" clId="{ACE07022-56A5-46CB-B901-7C2EAEE5ABBC}" dt="2023-08-14T10:31:22.852" v="928" actId="1076"/>
        <pc:sldMkLst>
          <pc:docMk/>
          <pc:sldMk cId="2352835186" sldId="289"/>
        </pc:sldMkLst>
        <pc:spChg chg="mod">
          <ac:chgData name="Rachel Iles" userId="80abbc71-045e-409a-a317-7d3641ca40a2" providerId="ADAL" clId="{ACE07022-56A5-46CB-B901-7C2EAEE5ABBC}" dt="2023-08-14T10:28:39.657" v="875" actId="122"/>
          <ac:spMkLst>
            <pc:docMk/>
            <pc:sldMk cId="2352835186" sldId="289"/>
            <ac:spMk id="2" creationId="{95EB4ED6-0DB4-6970-1B37-5DC9B0238A59}"/>
          </ac:spMkLst>
        </pc:spChg>
        <pc:spChg chg="mod">
          <ac:chgData name="Rachel Iles" userId="80abbc71-045e-409a-a317-7d3641ca40a2" providerId="ADAL" clId="{ACE07022-56A5-46CB-B901-7C2EAEE5ABBC}" dt="2023-08-14T10:31:22.852" v="928" actId="1076"/>
          <ac:spMkLst>
            <pc:docMk/>
            <pc:sldMk cId="2352835186" sldId="289"/>
            <ac:spMk id="3" creationId="{11732736-3958-E5F6-A5BF-B586FB73077E}"/>
          </ac:spMkLst>
        </pc:spChg>
        <pc:spChg chg="mod">
          <ac:chgData name="Rachel Iles" userId="80abbc71-045e-409a-a317-7d3641ca40a2" providerId="ADAL" clId="{ACE07022-56A5-46CB-B901-7C2EAEE5ABBC}" dt="2023-08-14T10:31:20.123" v="927" actId="1076"/>
          <ac:spMkLst>
            <pc:docMk/>
            <pc:sldMk cId="2352835186" sldId="289"/>
            <ac:spMk id="4" creationId="{6704E5C6-9DE2-FAE2-108C-790B7C7D4280}"/>
          </ac:spMkLst>
        </pc:spChg>
      </pc:sldChg>
      <pc:sldChg chg="addSp delSp modSp mod">
        <pc:chgData name="Rachel Iles" userId="80abbc71-045e-409a-a317-7d3641ca40a2" providerId="ADAL" clId="{ACE07022-56A5-46CB-B901-7C2EAEE5ABBC}" dt="2023-08-14T11:35:00.073" v="1173" actId="207"/>
        <pc:sldMkLst>
          <pc:docMk/>
          <pc:sldMk cId="2901842175" sldId="290"/>
        </pc:sldMkLst>
        <pc:spChg chg="del">
          <ac:chgData name="Rachel Iles" userId="80abbc71-045e-409a-a317-7d3641ca40a2" providerId="ADAL" clId="{ACE07022-56A5-46CB-B901-7C2EAEE5ABBC}" dt="2023-08-14T11:34:29.953" v="1166" actId="478"/>
          <ac:spMkLst>
            <pc:docMk/>
            <pc:sldMk cId="2901842175" sldId="290"/>
            <ac:spMk id="2" creationId="{9DA22683-9F0E-4CD0-88B9-2834FD4781D4}"/>
          </ac:spMkLst>
        </pc:spChg>
        <pc:spChg chg="mod">
          <ac:chgData name="Rachel Iles" userId="80abbc71-045e-409a-a317-7d3641ca40a2" providerId="ADAL" clId="{ACE07022-56A5-46CB-B901-7C2EAEE5ABBC}" dt="2023-08-14T11:31:33.316" v="1086" actId="27636"/>
          <ac:spMkLst>
            <pc:docMk/>
            <pc:sldMk cId="2901842175" sldId="290"/>
            <ac:spMk id="3" creationId="{21A98EBF-C232-435D-9BB9-B81171653FBB}"/>
          </ac:spMkLst>
        </pc:spChg>
        <pc:spChg chg="mod">
          <ac:chgData name="Rachel Iles" userId="80abbc71-045e-409a-a317-7d3641ca40a2" providerId="ADAL" clId="{ACE07022-56A5-46CB-B901-7C2EAEE5ABBC}" dt="2023-08-14T11:35:00.073" v="1173" actId="207"/>
          <ac:spMkLst>
            <pc:docMk/>
            <pc:sldMk cId="2901842175" sldId="290"/>
            <ac:spMk id="4" creationId="{73C1DD03-0013-4C1A-9489-0DA609D20BC3}"/>
          </ac:spMkLst>
        </pc:spChg>
        <pc:spChg chg="add del mod">
          <ac:chgData name="Rachel Iles" userId="80abbc71-045e-409a-a317-7d3641ca40a2" providerId="ADAL" clId="{ACE07022-56A5-46CB-B901-7C2EAEE5ABBC}" dt="2023-08-14T11:34:31.431" v="1167"/>
          <ac:spMkLst>
            <pc:docMk/>
            <pc:sldMk cId="2901842175" sldId="290"/>
            <ac:spMk id="6" creationId="{35BB085B-C808-5FFF-5829-6980C405014A}"/>
          </ac:spMkLst>
        </pc:spChg>
        <pc:spChg chg="add mod">
          <ac:chgData name="Rachel Iles" userId="80abbc71-045e-409a-a317-7d3641ca40a2" providerId="ADAL" clId="{ACE07022-56A5-46CB-B901-7C2EAEE5ABBC}" dt="2023-08-14T11:34:31.431" v="1167"/>
          <ac:spMkLst>
            <pc:docMk/>
            <pc:sldMk cId="2901842175" sldId="290"/>
            <ac:spMk id="7" creationId="{DA6A7BAE-7F0E-2CB7-7EA3-859E71B2CC7E}"/>
          </ac:spMkLst>
        </pc:spChg>
      </pc:sldChg>
      <pc:sldChg chg="modSp mod">
        <pc:chgData name="Rachel Iles" userId="80abbc71-045e-409a-a317-7d3641ca40a2" providerId="ADAL" clId="{ACE07022-56A5-46CB-B901-7C2EAEE5ABBC}" dt="2023-08-14T11:34:07.736" v="1161" actId="1076"/>
        <pc:sldMkLst>
          <pc:docMk/>
          <pc:sldMk cId="3248581491" sldId="291"/>
        </pc:sldMkLst>
        <pc:spChg chg="mod">
          <ac:chgData name="Rachel Iles" userId="80abbc71-045e-409a-a317-7d3641ca40a2" providerId="ADAL" clId="{ACE07022-56A5-46CB-B901-7C2EAEE5ABBC}" dt="2023-08-14T11:34:07.736" v="1161" actId="1076"/>
          <ac:spMkLst>
            <pc:docMk/>
            <pc:sldMk cId="3248581491" sldId="291"/>
            <ac:spMk id="2" creationId="{23E1BFA9-270E-4477-93A3-C8646C32C7F0}"/>
          </ac:spMkLst>
        </pc:spChg>
        <pc:spChg chg="mod">
          <ac:chgData name="Rachel Iles" userId="80abbc71-045e-409a-a317-7d3641ca40a2" providerId="ADAL" clId="{ACE07022-56A5-46CB-B901-7C2EAEE5ABBC}" dt="2023-08-14T11:33:45.728" v="1153" actId="2711"/>
          <ac:spMkLst>
            <pc:docMk/>
            <pc:sldMk cId="3248581491" sldId="291"/>
            <ac:spMk id="4" creationId="{22B31B40-24DC-4EF0-BD0C-EB8F60452B48}"/>
          </ac:spMkLst>
        </pc:spChg>
        <pc:spChg chg="mod">
          <ac:chgData name="Rachel Iles" userId="80abbc71-045e-409a-a317-7d3641ca40a2" providerId="ADAL" clId="{ACE07022-56A5-46CB-B901-7C2EAEE5ABBC}" dt="2023-08-14T11:33:36.711" v="1152" actId="2711"/>
          <ac:spMkLst>
            <pc:docMk/>
            <pc:sldMk cId="3248581491" sldId="291"/>
            <ac:spMk id="5" creationId="{95884884-B4FA-4EB8-B70A-EA7AF368C81D}"/>
          </ac:spMkLst>
        </pc:spChg>
      </pc:sldChg>
      <pc:sldChg chg="addSp delSp modSp mod">
        <pc:chgData name="Rachel Iles" userId="80abbc71-045e-409a-a317-7d3641ca40a2" providerId="ADAL" clId="{ACE07022-56A5-46CB-B901-7C2EAEE5ABBC}" dt="2023-08-14T11:35:24.939" v="1179" actId="27636"/>
        <pc:sldMkLst>
          <pc:docMk/>
          <pc:sldMk cId="2719137989" sldId="292"/>
        </pc:sldMkLst>
        <pc:spChg chg="add del mod">
          <ac:chgData name="Rachel Iles" userId="80abbc71-045e-409a-a317-7d3641ca40a2" providerId="ADAL" clId="{ACE07022-56A5-46CB-B901-7C2EAEE5ABBC}" dt="2023-08-14T11:34:19.518" v="1163"/>
          <ac:spMkLst>
            <pc:docMk/>
            <pc:sldMk cId="2719137989" sldId="292"/>
            <ac:spMk id="3" creationId="{506A48E6-26F4-CC9D-239E-792C7858D081}"/>
          </ac:spMkLst>
        </pc:spChg>
        <pc:spChg chg="del">
          <ac:chgData name="Rachel Iles" userId="80abbc71-045e-409a-a317-7d3641ca40a2" providerId="ADAL" clId="{ACE07022-56A5-46CB-B901-7C2EAEE5ABBC}" dt="2023-08-14T11:34:17.877" v="1162" actId="478"/>
          <ac:spMkLst>
            <pc:docMk/>
            <pc:sldMk cId="2719137989" sldId="292"/>
            <ac:spMk id="4" creationId="{0DB73CC3-045A-4710-B73A-373A1E53FAAD}"/>
          </ac:spMkLst>
        </pc:spChg>
        <pc:spChg chg="mod">
          <ac:chgData name="Rachel Iles" userId="80abbc71-045e-409a-a317-7d3641ca40a2" providerId="ADAL" clId="{ACE07022-56A5-46CB-B901-7C2EAEE5ABBC}" dt="2023-08-14T11:35:24.924" v="1178" actId="27636"/>
          <ac:spMkLst>
            <pc:docMk/>
            <pc:sldMk cId="2719137989" sldId="292"/>
            <ac:spMk id="5" creationId="{AB132E1A-4910-4F72-8C79-1423BED31147}"/>
          </ac:spMkLst>
        </pc:spChg>
        <pc:spChg chg="mod">
          <ac:chgData name="Rachel Iles" userId="80abbc71-045e-409a-a317-7d3641ca40a2" providerId="ADAL" clId="{ACE07022-56A5-46CB-B901-7C2EAEE5ABBC}" dt="2023-08-14T11:35:24.939" v="1179" actId="27636"/>
          <ac:spMkLst>
            <pc:docMk/>
            <pc:sldMk cId="2719137989" sldId="292"/>
            <ac:spMk id="6" creationId="{B0647841-7549-4EFD-9F90-FACC8E9C1990}"/>
          </ac:spMkLst>
        </pc:spChg>
        <pc:spChg chg="add mod">
          <ac:chgData name="Rachel Iles" userId="80abbc71-045e-409a-a317-7d3641ca40a2" providerId="ADAL" clId="{ACE07022-56A5-46CB-B901-7C2EAEE5ABBC}" dt="2023-08-14T11:34:19.518" v="1163"/>
          <ac:spMkLst>
            <pc:docMk/>
            <pc:sldMk cId="2719137989" sldId="292"/>
            <ac:spMk id="7" creationId="{68D8CE95-5E31-355B-D32B-3F5AA0D16666}"/>
          </ac:spMkLst>
        </pc:spChg>
      </pc:sldChg>
      <pc:sldChg chg="addSp delSp modSp mod">
        <pc:chgData name="Rachel Iles" userId="80abbc71-045e-409a-a317-7d3641ca40a2" providerId="ADAL" clId="{ACE07022-56A5-46CB-B901-7C2EAEE5ABBC}" dt="2023-08-14T11:35:13.380" v="1175" actId="2711"/>
        <pc:sldMkLst>
          <pc:docMk/>
          <pc:sldMk cId="2907237605" sldId="293"/>
        </pc:sldMkLst>
        <pc:spChg chg="del">
          <ac:chgData name="Rachel Iles" userId="80abbc71-045e-409a-a317-7d3641ca40a2" providerId="ADAL" clId="{ACE07022-56A5-46CB-B901-7C2EAEE5ABBC}" dt="2023-08-14T11:34:24.128" v="1164" actId="478"/>
          <ac:spMkLst>
            <pc:docMk/>
            <pc:sldMk cId="2907237605" sldId="293"/>
            <ac:spMk id="2" creationId="{A902526D-5A35-42FE-9A28-A61FF65CECE7}"/>
          </ac:spMkLst>
        </pc:spChg>
        <pc:spChg chg="mod">
          <ac:chgData name="Rachel Iles" userId="80abbc71-045e-409a-a317-7d3641ca40a2" providerId="ADAL" clId="{ACE07022-56A5-46CB-B901-7C2EAEE5ABBC}" dt="2023-08-14T11:31:25.017" v="1083" actId="27636"/>
          <ac:spMkLst>
            <pc:docMk/>
            <pc:sldMk cId="2907237605" sldId="293"/>
            <ac:spMk id="3" creationId="{222C016D-3D9E-46FF-A418-9CD08C64B404}"/>
          </ac:spMkLst>
        </pc:spChg>
        <pc:spChg chg="mod">
          <ac:chgData name="Rachel Iles" userId="80abbc71-045e-409a-a317-7d3641ca40a2" providerId="ADAL" clId="{ACE07022-56A5-46CB-B901-7C2EAEE5ABBC}" dt="2023-08-14T11:35:13.380" v="1175" actId="2711"/>
          <ac:spMkLst>
            <pc:docMk/>
            <pc:sldMk cId="2907237605" sldId="293"/>
            <ac:spMk id="4" creationId="{2AACA9C9-1B89-46D8-B747-86621E3E8A42}"/>
          </ac:spMkLst>
        </pc:spChg>
        <pc:spChg chg="add del mod">
          <ac:chgData name="Rachel Iles" userId="80abbc71-045e-409a-a317-7d3641ca40a2" providerId="ADAL" clId="{ACE07022-56A5-46CB-B901-7C2EAEE5ABBC}" dt="2023-08-14T11:34:25.605" v="1165"/>
          <ac:spMkLst>
            <pc:docMk/>
            <pc:sldMk cId="2907237605" sldId="293"/>
            <ac:spMk id="6" creationId="{47F2A8BB-DB45-1AEC-6CCD-09719A844982}"/>
          </ac:spMkLst>
        </pc:spChg>
        <pc:spChg chg="add mod">
          <ac:chgData name="Rachel Iles" userId="80abbc71-045e-409a-a317-7d3641ca40a2" providerId="ADAL" clId="{ACE07022-56A5-46CB-B901-7C2EAEE5ABBC}" dt="2023-08-14T11:34:25.605" v="1165"/>
          <ac:spMkLst>
            <pc:docMk/>
            <pc:sldMk cId="2907237605" sldId="293"/>
            <ac:spMk id="7" creationId="{68C626FF-BCA4-F53E-3580-1E04958F87DF}"/>
          </ac:spMkLst>
        </pc:spChg>
      </pc:sldChg>
      <pc:sldChg chg="addSp delSp modSp mod">
        <pc:chgData name="Rachel Iles" userId="80abbc71-045e-409a-a317-7d3641ca40a2" providerId="ADAL" clId="{ACE07022-56A5-46CB-B901-7C2EAEE5ABBC}" dt="2023-08-14T11:34:47.191" v="1171" actId="207"/>
        <pc:sldMkLst>
          <pc:docMk/>
          <pc:sldMk cId="1999967351" sldId="294"/>
        </pc:sldMkLst>
        <pc:spChg chg="del">
          <ac:chgData name="Rachel Iles" userId="80abbc71-045e-409a-a317-7d3641ca40a2" providerId="ADAL" clId="{ACE07022-56A5-46CB-B901-7C2EAEE5ABBC}" dt="2023-08-14T11:34:35.782" v="1168" actId="478"/>
          <ac:spMkLst>
            <pc:docMk/>
            <pc:sldMk cId="1999967351" sldId="294"/>
            <ac:spMk id="2" creationId="{EAA93BC6-B28D-40F3-82F0-D85EBF777578}"/>
          </ac:spMkLst>
        </pc:spChg>
        <pc:spChg chg="mod">
          <ac:chgData name="Rachel Iles" userId="80abbc71-045e-409a-a317-7d3641ca40a2" providerId="ADAL" clId="{ACE07022-56A5-46CB-B901-7C2EAEE5ABBC}" dt="2023-08-14T11:31:47.132" v="1089" actId="27636"/>
          <ac:spMkLst>
            <pc:docMk/>
            <pc:sldMk cId="1999967351" sldId="294"/>
            <ac:spMk id="3" creationId="{CF509244-D9CE-4345-9CB2-AF0D2EC7CA8F}"/>
          </ac:spMkLst>
        </pc:spChg>
        <pc:spChg chg="mod">
          <ac:chgData name="Rachel Iles" userId="80abbc71-045e-409a-a317-7d3641ca40a2" providerId="ADAL" clId="{ACE07022-56A5-46CB-B901-7C2EAEE5ABBC}" dt="2023-08-14T11:34:47.191" v="1171" actId="207"/>
          <ac:spMkLst>
            <pc:docMk/>
            <pc:sldMk cId="1999967351" sldId="294"/>
            <ac:spMk id="4" creationId="{11BD0D19-0CC1-4479-940C-C581BF4A911B}"/>
          </ac:spMkLst>
        </pc:spChg>
        <pc:spChg chg="add del mod">
          <ac:chgData name="Rachel Iles" userId="80abbc71-045e-409a-a317-7d3641ca40a2" providerId="ADAL" clId="{ACE07022-56A5-46CB-B901-7C2EAEE5ABBC}" dt="2023-08-14T11:34:37.531" v="1169"/>
          <ac:spMkLst>
            <pc:docMk/>
            <pc:sldMk cId="1999967351" sldId="294"/>
            <ac:spMk id="6" creationId="{54D017AF-2964-F80D-F5B3-5FAAA378E40D}"/>
          </ac:spMkLst>
        </pc:spChg>
        <pc:spChg chg="add mod">
          <ac:chgData name="Rachel Iles" userId="80abbc71-045e-409a-a317-7d3641ca40a2" providerId="ADAL" clId="{ACE07022-56A5-46CB-B901-7C2EAEE5ABBC}" dt="2023-08-14T11:34:37.531" v="1169"/>
          <ac:spMkLst>
            <pc:docMk/>
            <pc:sldMk cId="1999967351" sldId="294"/>
            <ac:spMk id="7" creationId="{C19AB21A-913D-EAAB-3A55-3037110527C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11/28/2023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activelearning.com/sites/default/files/book/samples/Susan_Stacey-Emergent_Curriculum_in_Early_Childhood_Settings-Sample.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enabling adult is all of these things </a:t>
            </a:r>
          </a:p>
          <a:p>
            <a:r>
              <a:rPr lang="en-GB" dirty="0">
                <a:solidFill>
                  <a:schemeClr val="accent1"/>
                </a:solidFill>
                <a:latin typeface="Arial" panose="020B0604020202020204" pitchFamily="34" charset="0"/>
                <a:cs typeface="Arial" panose="020B0604020202020204" pitchFamily="34" charset="0"/>
              </a:rPr>
              <a:t>Facilitator</a:t>
            </a:r>
          </a:p>
          <a:p>
            <a:r>
              <a:rPr lang="en-GB" dirty="0">
                <a:solidFill>
                  <a:schemeClr val="accent1"/>
                </a:solidFill>
                <a:latin typeface="Arial" panose="020B0604020202020204" pitchFamily="34" charset="0"/>
                <a:cs typeface="Arial" panose="020B0604020202020204" pitchFamily="34" charset="0"/>
              </a:rPr>
              <a:t>Communicator</a:t>
            </a:r>
          </a:p>
          <a:p>
            <a:r>
              <a:rPr lang="en-GB" dirty="0">
                <a:solidFill>
                  <a:schemeClr val="accent1"/>
                </a:solidFill>
                <a:latin typeface="Arial" panose="020B0604020202020204" pitchFamily="34" charset="0"/>
                <a:cs typeface="Arial" panose="020B0604020202020204" pitchFamily="34" charset="0"/>
              </a:rPr>
              <a:t>Leader</a:t>
            </a:r>
          </a:p>
          <a:p>
            <a:r>
              <a:rPr lang="en-GB" dirty="0">
                <a:solidFill>
                  <a:schemeClr val="accent1"/>
                </a:solidFill>
                <a:latin typeface="Arial" panose="020B0604020202020204" pitchFamily="34" charset="0"/>
                <a:cs typeface="Arial" panose="020B0604020202020204" pitchFamily="34" charset="0"/>
              </a:rPr>
              <a:t>Professional</a:t>
            </a:r>
          </a:p>
          <a:p>
            <a:r>
              <a:rPr lang="en-GB" dirty="0">
                <a:solidFill>
                  <a:schemeClr val="accent1"/>
                </a:solidFill>
                <a:latin typeface="Arial" panose="020B0604020202020204" pitchFamily="34" charset="0"/>
                <a:cs typeface="Arial" panose="020B0604020202020204" pitchFamily="34" charset="0"/>
              </a:rPr>
              <a:t>Expert</a:t>
            </a:r>
          </a:p>
          <a:p>
            <a:r>
              <a:rPr lang="en-GB" dirty="0">
                <a:solidFill>
                  <a:schemeClr val="accent1"/>
                </a:solidFill>
                <a:latin typeface="Arial" panose="020B0604020202020204" pitchFamily="34" charset="0"/>
                <a:cs typeface="Arial" panose="020B0604020202020204" pitchFamily="34" charset="0"/>
              </a:rPr>
              <a:t>Carer</a:t>
            </a:r>
          </a:p>
          <a:p>
            <a:r>
              <a:rPr lang="en-GB" dirty="0">
                <a:solidFill>
                  <a:schemeClr val="accent1"/>
                </a:solidFill>
                <a:latin typeface="Arial" panose="020B0604020202020204" pitchFamily="34" charset="0"/>
                <a:cs typeface="Arial" panose="020B0604020202020204" pitchFamily="34" charset="0"/>
              </a:rPr>
              <a:t>Educator</a:t>
            </a:r>
          </a:p>
          <a:p>
            <a:endParaRPr lang="en-GB" dirty="0"/>
          </a:p>
        </p:txBody>
      </p:sp>
      <p:sp>
        <p:nvSpPr>
          <p:cNvPr id="4" name="Slide Number Placeholder 3"/>
          <p:cNvSpPr>
            <a:spLocks noGrp="1"/>
          </p:cNvSpPr>
          <p:nvPr>
            <p:ph type="sldNum" sz="quarter" idx="5"/>
          </p:nvPr>
        </p:nvSpPr>
        <p:spPr/>
        <p:txBody>
          <a:bodyPr/>
          <a:lstStyle/>
          <a:p>
            <a:fld id="{C2BF1C18-DD98-4A90-979D-487143830D93}" type="slidenum">
              <a:rPr lang="en-GB" smtClean="0"/>
              <a:t>4</a:t>
            </a:fld>
            <a:endParaRPr lang="en-GB"/>
          </a:p>
        </p:txBody>
      </p:sp>
    </p:spTree>
    <p:extLst>
      <p:ext uri="{BB962C8B-B14F-4D97-AF65-F5344CB8AC3E}">
        <p14:creationId xmlns:p14="http://schemas.microsoft.com/office/powerpoint/2010/main" val="3192549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Babies need adults, babies are vulnerable and susceptible to the environment around them and therefore rely on adults for survival. Babies are completely dependent on adults, their parents, the services provided to them and social support. </a:t>
            </a:r>
          </a:p>
          <a:p>
            <a:endParaRPr lang="en-GB" dirty="0"/>
          </a:p>
          <a:p>
            <a:r>
              <a:rPr lang="en-GB" dirty="0"/>
              <a:t>https://assets.publishing.service.gov.uk/government/uploads/system/uploads/attachment_data/file/973112/The_best_start_for_life_a_vision_for_the_1_001_critical_days.pdf </a:t>
            </a:r>
          </a:p>
        </p:txBody>
      </p:sp>
      <p:sp>
        <p:nvSpPr>
          <p:cNvPr id="4" name="Slide Number Placeholder 3"/>
          <p:cNvSpPr>
            <a:spLocks noGrp="1"/>
          </p:cNvSpPr>
          <p:nvPr>
            <p:ph type="sldNum" sz="quarter" idx="5"/>
          </p:nvPr>
        </p:nvSpPr>
        <p:spPr/>
        <p:txBody>
          <a:bodyPr/>
          <a:lstStyle/>
          <a:p>
            <a:fld id="{C2BF1C18-DD98-4A90-979D-487143830D93}" type="slidenum">
              <a:rPr lang="en-GB" smtClean="0"/>
              <a:t>5</a:t>
            </a:fld>
            <a:endParaRPr lang="en-GB"/>
          </a:p>
        </p:txBody>
      </p:sp>
    </p:spTree>
    <p:extLst>
      <p:ext uri="{BB962C8B-B14F-4D97-AF65-F5344CB8AC3E}">
        <p14:creationId xmlns:p14="http://schemas.microsoft.com/office/powerpoint/2010/main" val="1424603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recognise that our role is integral to the progress of all children and is particularly significant in this period of early learning. We should set the expectation for learning by creating emotionally safe environments that support children to begin to express and regulate their feelings and behaviours in positive ways. We should model a joyful approach to learning, and encourage and support children’s natural curiosity, making best use of the teachable moments that occur naturally as we observe or engage in their play. </a:t>
            </a:r>
          </a:p>
        </p:txBody>
      </p:sp>
      <p:sp>
        <p:nvSpPr>
          <p:cNvPr id="4" name="Slide Number Placeholder 3"/>
          <p:cNvSpPr>
            <a:spLocks noGrp="1"/>
          </p:cNvSpPr>
          <p:nvPr>
            <p:ph type="sldNum" sz="quarter" idx="5"/>
          </p:nvPr>
        </p:nvSpPr>
        <p:spPr/>
        <p:txBody>
          <a:bodyPr/>
          <a:lstStyle/>
          <a:p>
            <a:fld id="{C2BF1C18-DD98-4A90-979D-487143830D93}" type="slidenum">
              <a:rPr lang="en-GB" smtClean="0"/>
              <a:t>6</a:t>
            </a:fld>
            <a:endParaRPr lang="en-GB"/>
          </a:p>
        </p:txBody>
      </p:sp>
    </p:spTree>
    <p:extLst>
      <p:ext uri="{BB962C8B-B14F-4D97-AF65-F5344CB8AC3E}">
        <p14:creationId xmlns:p14="http://schemas.microsoft.com/office/powerpoint/2010/main" val="3277176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good and heathy start in life leads to better future outcomes. The </a:t>
            </a:r>
            <a:r>
              <a:rPr lang="en-GB" dirty="0" err="1"/>
              <a:t>repey</a:t>
            </a:r>
            <a:r>
              <a:rPr lang="en-GB" dirty="0"/>
              <a:t> study highlighted this:</a:t>
            </a:r>
          </a:p>
          <a:p>
            <a:endParaRPr lang="en-GB" dirty="0"/>
          </a:p>
          <a:p>
            <a:r>
              <a:rPr lang="en-GB" dirty="0"/>
              <a:t>https://dera.ioe.ac.uk/4650/1/RR356.pdf - full report 158 pages 2002</a:t>
            </a:r>
          </a:p>
          <a:p>
            <a:endParaRPr lang="en-GB" dirty="0"/>
          </a:p>
          <a:p>
            <a:r>
              <a:rPr lang="en-GB" dirty="0"/>
              <a:t>https://discovery.ucl.ac.uk/id/eprint/10018684/1/RB69_EPPSE_endKeystage1.pdf - overview of findings  2004</a:t>
            </a:r>
          </a:p>
        </p:txBody>
      </p:sp>
      <p:sp>
        <p:nvSpPr>
          <p:cNvPr id="4" name="Slide Number Placeholder 3"/>
          <p:cNvSpPr>
            <a:spLocks noGrp="1"/>
          </p:cNvSpPr>
          <p:nvPr>
            <p:ph type="sldNum" sz="quarter" idx="5"/>
          </p:nvPr>
        </p:nvSpPr>
        <p:spPr/>
        <p:txBody>
          <a:bodyPr/>
          <a:lstStyle/>
          <a:p>
            <a:fld id="{C2BF1C18-DD98-4A90-979D-487143830D93}" type="slidenum">
              <a:rPr lang="en-GB" smtClean="0"/>
              <a:t>11</a:t>
            </a:fld>
            <a:endParaRPr lang="en-GB"/>
          </a:p>
        </p:txBody>
      </p:sp>
    </p:spTree>
    <p:extLst>
      <p:ext uri="{BB962C8B-B14F-4D97-AF65-F5344CB8AC3E}">
        <p14:creationId xmlns:p14="http://schemas.microsoft.com/office/powerpoint/2010/main" val="4292477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framed by the teacher, it is child-initiated, allowing for collaborations between children and teachers, and giving everyone a voice. It is responsive to the child, the teacher takes on the role of facilitator, It is flexible in that curriculum planning, rather than being done well in advance, is constantly developing. It builds upon the work of Dewey, Piaget, Vygotsky – taken from page 19.</a:t>
            </a:r>
          </a:p>
          <a:p>
            <a:endParaRPr lang="en-GB" dirty="0"/>
          </a:p>
          <a:p>
            <a:r>
              <a:rPr lang="en-GB" dirty="0"/>
              <a:t>On Moodle: </a:t>
            </a:r>
          </a:p>
          <a:p>
            <a:r>
              <a:rPr lang="en-GB" dirty="0">
                <a:hlinkClick r:id="rId3"/>
              </a:rPr>
              <a:t>Susan_Stacey-Emergent_Curriculum_in_Early_Childhood_Settings-Sample.pdf (iactivelearning.com)</a:t>
            </a:r>
            <a:endParaRPr lang="en-GB" dirty="0"/>
          </a:p>
        </p:txBody>
      </p:sp>
      <p:sp>
        <p:nvSpPr>
          <p:cNvPr id="4" name="Slide Number Placeholder 3"/>
          <p:cNvSpPr>
            <a:spLocks noGrp="1"/>
          </p:cNvSpPr>
          <p:nvPr>
            <p:ph type="sldNum" sz="quarter" idx="5"/>
          </p:nvPr>
        </p:nvSpPr>
        <p:spPr/>
        <p:txBody>
          <a:bodyPr/>
          <a:lstStyle/>
          <a:p>
            <a:fld id="{C2BF1C18-DD98-4A90-979D-487143830D93}" type="slidenum">
              <a:rPr lang="en-GB" smtClean="0"/>
              <a:t>12</a:t>
            </a:fld>
            <a:endParaRPr lang="en-GB"/>
          </a:p>
        </p:txBody>
      </p:sp>
    </p:spTree>
    <p:extLst>
      <p:ext uri="{BB962C8B-B14F-4D97-AF65-F5344CB8AC3E}">
        <p14:creationId xmlns:p14="http://schemas.microsoft.com/office/powerpoint/2010/main" val="1648836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2153082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practise there are two different types of factors that impact the developing child, which the enabling adult is responsible for overseeing. First are the structural factors:</a:t>
            </a:r>
          </a:p>
          <a:p>
            <a:r>
              <a:rPr lang="en-GB"/>
              <a:t> - having a safe physical environment </a:t>
            </a:r>
          </a:p>
          <a:p>
            <a:r>
              <a:rPr lang="en-GB"/>
              <a:t> - having a high child to adult ratio, we have to follow the NMS but should ratios be lower or higher?</a:t>
            </a:r>
          </a:p>
          <a:p>
            <a:r>
              <a:rPr lang="en-GB"/>
              <a:t> - an appropriate curriculum</a:t>
            </a:r>
          </a:p>
          <a:p>
            <a:r>
              <a:rPr lang="en-GB"/>
              <a:t> - small groups, especially when working with very young children</a:t>
            </a:r>
          </a:p>
          <a:p>
            <a:r>
              <a:rPr lang="en-GB"/>
              <a:t>And then you have the human factors which are your personal attributes and professional knowledge:</a:t>
            </a:r>
          </a:p>
          <a:p>
            <a:r>
              <a:rPr lang="en-GB"/>
              <a:t> - promoting a language rich environment </a:t>
            </a:r>
          </a:p>
          <a:p>
            <a:r>
              <a:rPr lang="en-GB"/>
              <a:t> - being warm and responsive and respectful when interacting with children </a:t>
            </a:r>
          </a:p>
          <a:p>
            <a:r>
              <a:rPr lang="en-GB"/>
              <a:t> - being a skilled professional who uses their knowledge to best support children </a:t>
            </a:r>
          </a:p>
        </p:txBody>
      </p:sp>
      <p:sp>
        <p:nvSpPr>
          <p:cNvPr id="4" name="Slide Number Placeholder 3"/>
          <p:cNvSpPr>
            <a:spLocks noGrp="1"/>
          </p:cNvSpPr>
          <p:nvPr>
            <p:ph type="sldNum" sz="quarter" idx="5"/>
          </p:nvPr>
        </p:nvSpPr>
        <p:spPr/>
        <p:txBody>
          <a:bodyPr/>
          <a:lstStyle/>
          <a:p>
            <a:fld id="{CA8155F2-5F7C-4B35-AEA4-6FEC605A2F8B}" type="slidenum">
              <a:rPr lang="en-GB" smtClean="0"/>
              <a:t>17</a:t>
            </a:fld>
            <a:endParaRPr lang="en-GB"/>
          </a:p>
        </p:txBody>
      </p:sp>
    </p:spTree>
    <p:extLst>
      <p:ext uri="{BB962C8B-B14F-4D97-AF65-F5344CB8AC3E}">
        <p14:creationId xmlns:p14="http://schemas.microsoft.com/office/powerpoint/2010/main" val="3124976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Significant themes in being an enabling adult:</a:t>
            </a:r>
          </a:p>
          <a:p>
            <a:pPr marL="228600" indent="-228600">
              <a:buAutoNum type="arabicPeriod"/>
            </a:pPr>
            <a:r>
              <a:rPr lang="en-GB"/>
              <a:t>Inclusive partnerships between home and settings, developing positive and respectful relationships between children and families</a:t>
            </a:r>
          </a:p>
          <a:p>
            <a:pPr marL="228600" indent="-228600">
              <a:buAutoNum type="arabicPeriod"/>
            </a:pPr>
            <a:r>
              <a:rPr lang="en-GB"/>
              <a:t>Developing, promoting and maintaining a holistic approach to learning and developing </a:t>
            </a:r>
          </a:p>
          <a:p>
            <a:pPr marL="228600" indent="-228600">
              <a:buAutoNum type="arabicPeriod"/>
            </a:pPr>
            <a:r>
              <a:rPr lang="en-GB"/>
              <a:t>Exploring, researching and developing effective pedagogy and curriculum </a:t>
            </a:r>
          </a:p>
          <a:p>
            <a:pPr marL="228600" indent="-228600">
              <a:buAutoNum type="arabicPeriod"/>
            </a:pPr>
            <a:endParaRPr lang="en-GB"/>
          </a:p>
        </p:txBody>
      </p:sp>
      <p:sp>
        <p:nvSpPr>
          <p:cNvPr id="4" name="Slide Number Placeholder 3"/>
          <p:cNvSpPr>
            <a:spLocks noGrp="1"/>
          </p:cNvSpPr>
          <p:nvPr>
            <p:ph type="sldNum" sz="quarter" idx="5"/>
          </p:nvPr>
        </p:nvSpPr>
        <p:spPr/>
        <p:txBody>
          <a:bodyPr/>
          <a:lstStyle/>
          <a:p>
            <a:fld id="{C2BF1C18-DD98-4A90-979D-487143830D93}" type="slidenum">
              <a:rPr lang="en-GB" smtClean="0"/>
              <a:t>18</a:t>
            </a:fld>
            <a:endParaRPr lang="en-GB"/>
          </a:p>
        </p:txBody>
      </p:sp>
    </p:spTree>
    <p:extLst>
      <p:ext uri="{BB962C8B-B14F-4D97-AF65-F5344CB8AC3E}">
        <p14:creationId xmlns:p14="http://schemas.microsoft.com/office/powerpoint/2010/main" val="2770585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2BF1C18-DD98-4A90-979D-487143830D93}" type="slidenum">
              <a:rPr lang="en-GB" smtClean="0"/>
              <a:t>19</a:t>
            </a:fld>
            <a:endParaRPr lang="en-GB"/>
          </a:p>
        </p:txBody>
      </p:sp>
    </p:spTree>
    <p:extLst>
      <p:ext uri="{BB962C8B-B14F-4D97-AF65-F5344CB8AC3E}">
        <p14:creationId xmlns:p14="http://schemas.microsoft.com/office/powerpoint/2010/main" val="3450829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ideas of professional love </a:t>
            </a:r>
          </a:p>
        </p:txBody>
      </p:sp>
      <p:sp>
        <p:nvSpPr>
          <p:cNvPr id="4" name="Slide Number Placeholder 3"/>
          <p:cNvSpPr>
            <a:spLocks noGrp="1"/>
          </p:cNvSpPr>
          <p:nvPr>
            <p:ph type="sldNum" sz="quarter" idx="5"/>
          </p:nvPr>
        </p:nvSpPr>
        <p:spPr/>
        <p:txBody>
          <a:bodyPr/>
          <a:lstStyle/>
          <a:p>
            <a:fld id="{C5B92CE7-B5B3-4D92-A60E-100B794D4872}" type="slidenum">
              <a:rPr lang="en-GB" smtClean="0"/>
              <a:t>22</a:t>
            </a:fld>
            <a:endParaRPr lang="en-GB"/>
          </a:p>
        </p:txBody>
      </p:sp>
    </p:spTree>
    <p:extLst>
      <p:ext uri="{BB962C8B-B14F-4D97-AF65-F5344CB8AC3E}">
        <p14:creationId xmlns:p14="http://schemas.microsoft.com/office/powerpoint/2010/main" val="947061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Bronfenbrenner  - the importance of the relationships between those within the microsystem and the impact this has on the child </a:t>
            </a:r>
          </a:p>
        </p:txBody>
      </p:sp>
      <p:sp>
        <p:nvSpPr>
          <p:cNvPr id="4" name="Slide Number Placeholder 3"/>
          <p:cNvSpPr>
            <a:spLocks noGrp="1"/>
          </p:cNvSpPr>
          <p:nvPr>
            <p:ph type="sldNum" sz="quarter" idx="5"/>
          </p:nvPr>
        </p:nvSpPr>
        <p:spPr/>
        <p:txBody>
          <a:bodyPr/>
          <a:lstStyle/>
          <a:p>
            <a:fld id="{C2BF1C18-DD98-4A90-979D-487143830D93}" type="slidenum">
              <a:rPr lang="en-GB" smtClean="0"/>
              <a:t>23</a:t>
            </a:fld>
            <a:endParaRPr lang="en-GB"/>
          </a:p>
        </p:txBody>
      </p:sp>
    </p:spTree>
    <p:extLst>
      <p:ext uri="{BB962C8B-B14F-4D97-AF65-F5344CB8AC3E}">
        <p14:creationId xmlns:p14="http://schemas.microsoft.com/office/powerpoint/2010/main" val="2680412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Vygotsky – being the facilitating scaffolder to help children progress from what they already know to what is not know so new skills. Adults act as the more knowledgeable other to guide the children if a skill is too difficult to master on ones own. </a:t>
            </a:r>
          </a:p>
        </p:txBody>
      </p:sp>
      <p:sp>
        <p:nvSpPr>
          <p:cNvPr id="4" name="Slide Number Placeholder 3"/>
          <p:cNvSpPr>
            <a:spLocks noGrp="1"/>
          </p:cNvSpPr>
          <p:nvPr>
            <p:ph type="sldNum" sz="quarter" idx="5"/>
          </p:nvPr>
        </p:nvSpPr>
        <p:spPr/>
        <p:txBody>
          <a:bodyPr/>
          <a:lstStyle/>
          <a:p>
            <a:fld id="{C2BF1C18-DD98-4A90-979D-487143830D93}" type="slidenum">
              <a:rPr lang="en-GB" smtClean="0"/>
              <a:t>24</a:t>
            </a:fld>
            <a:endParaRPr lang="en-GB"/>
          </a:p>
        </p:txBody>
      </p:sp>
    </p:spTree>
    <p:extLst>
      <p:ext uri="{BB962C8B-B14F-4D97-AF65-F5344CB8AC3E}">
        <p14:creationId xmlns:p14="http://schemas.microsoft.com/office/powerpoint/2010/main" val="34174102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Lots of information on the curriculum for non-maintained Nurseries (Wales) around the enabling adult. Also a lot of information of around the role of the adult in EYFS. </a:t>
            </a:r>
          </a:p>
        </p:txBody>
      </p:sp>
      <p:sp>
        <p:nvSpPr>
          <p:cNvPr id="4" name="Slide Number Placeholder 3"/>
          <p:cNvSpPr>
            <a:spLocks noGrp="1"/>
          </p:cNvSpPr>
          <p:nvPr>
            <p:ph type="sldNum" sz="quarter" idx="5"/>
          </p:nvPr>
        </p:nvSpPr>
        <p:spPr/>
        <p:txBody>
          <a:bodyPr/>
          <a:lstStyle/>
          <a:p>
            <a:fld id="{05FFDD11-B3EC-214B-B984-1798BFAD033A}" type="slidenum">
              <a:rPr lang="en-US" smtClean="0"/>
              <a:t>26</a:t>
            </a:fld>
            <a:endParaRPr lang="en-US"/>
          </a:p>
        </p:txBody>
      </p:sp>
    </p:spTree>
    <p:extLst>
      <p:ext uri="{BB962C8B-B14F-4D97-AF65-F5344CB8AC3E}">
        <p14:creationId xmlns:p14="http://schemas.microsoft.com/office/powerpoint/2010/main" val="399206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09517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63170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28/11/2023</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09838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42710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023230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6178258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4626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33998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603717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GB"/>
              <a:t>Click to edit Master title style</a:t>
            </a:r>
            <a:endParaRPr lang="en-US"/>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911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314005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339122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15392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016867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78268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1777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1503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542427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04264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00210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3.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8.png"/></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9.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9.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3.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4.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5.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6.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27.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28.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29.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0.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11/28/2023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434983733"/>
      </p:ext>
    </p:extLst>
  </p:cSld>
  <p:clrMap bg1="lt1" tx1="dk1" bg2="lt2" tx2="dk2" accent1="accent1" accent2="accent2" accent3="accent3" accent4="accent4" accent5="accent5" accent6="accent6" hlink="hlink" folHlink="folHlink"/>
  <p:sldLayoutIdLst>
    <p:sldLayoutId id="2147483776" r:id="rId1"/>
    <p:sldLayoutId id="21474837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11/28/2023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81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11/28/2023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userDrawn="1"/>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60916805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6" r:id="rId4"/>
    <p:sldLayoutId id="214748379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11/28/2023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492456996"/>
      </p:ext>
    </p:extLst>
  </p:cSld>
  <p:clrMap bg1="lt1" tx1="dk1" bg2="lt2" tx2="dk2" accent1="accent1" accent2="accent2" accent3="accent3" accent4="accent4" accent5="accent5" accent6="accent6" hlink="hlink" folHlink="folHlink"/>
  <p:sldLayoutIdLst>
    <p:sldLayoutId id="2147483799" r:id="rId1"/>
    <p:sldLayoutId id="2147483802" r:id="rId2"/>
    <p:sldLayoutId id="2147483806" r:id="rId3"/>
    <p:sldLayoutId id="21474838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973112/The_best_start_for_life_a_vision_for_the_1_001_critical_days.pdf" TargetMode="External"/><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28.jpeg"/></Relationships>
</file>

<file path=ppt/slides/_rels/slide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s://d.docs.live.net/8940502075193e3a/Documents/BB%20Personal/University%20of%20Wales/Lectures/1000%20Days/Week%202/Susan_Stacey-Emergent_Curriculum_in_Early_Childhood_Settings-Sample.pdf" TargetMode="External"/><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hyperlink" Target="https://archive.org/details/MichaelGratzkeInaugural%20Hull2015" TargetMode="External"/><Relationship Id="rId2" Type="http://schemas.openxmlformats.org/officeDocument/2006/relationships/hyperlink" Target="https://devhcdc.wpengine.com/wp-content/uploads/2020/10/2020_WP15_actionguide_FINAL.pdf" TargetMode="External"/><Relationship Id="rId1" Type="http://schemas.openxmlformats.org/officeDocument/2006/relationships/slideLayout" Target="../slideLayouts/slideLayout9.xml"/><Relationship Id="rId6" Type="http://schemas.openxmlformats.org/officeDocument/2006/relationships/hyperlink" Target="https://gov.wales/sites/default/files/consultations/2021-05/enabling-pathways-consultation-document_0.pdf" TargetMode="External"/><Relationship Id="rId5" Type="http://schemas.openxmlformats.org/officeDocument/2006/relationships/hyperlink" Target="https://gov.wales/sites/default/files/consultations/2021-05/curriculum-funded-non-maintained-settings-consultation-doc.pdf" TargetMode="External"/><Relationship Id="rId4" Type="http://schemas.openxmlformats.org/officeDocument/2006/relationships/hyperlink" Target="https://www.pacey.org.uk/working-in-childcare/inspiring-environments/role-of-the-adul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E9DB-5B30-6AB9-D106-343A24194470}"/>
              </a:ext>
            </a:extLst>
          </p:cNvPr>
          <p:cNvSpPr>
            <a:spLocks noGrp="1"/>
          </p:cNvSpPr>
          <p:nvPr>
            <p:ph type="title"/>
          </p:nvPr>
        </p:nvSpPr>
        <p:spPr>
          <a:xfrm>
            <a:off x="384285" y="1358165"/>
            <a:ext cx="3880287" cy="4090135"/>
          </a:xfrm>
        </p:spPr>
        <p:txBody>
          <a:bodyPr/>
          <a:lstStyle/>
          <a:p>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sz="4000" i="1" dirty="0">
                <a:solidFill>
                  <a:srgbClr val="FFFFFF"/>
                </a:solidFill>
                <a:latin typeface="Arial" panose="020B0604020202020204" pitchFamily="34" charset="0"/>
                <a:cs typeface="Arial" panose="020B0604020202020204" pitchFamily="34" charset="0"/>
              </a:rPr>
              <a:t>ECEY4005: The First 1000 Days </a:t>
            </a:r>
            <a:br>
              <a:rPr lang="en-GB" sz="2800" b="1" dirty="0">
                <a:solidFill>
                  <a:srgbClr val="FFFFFF"/>
                </a:solidFill>
                <a:latin typeface="Arial" panose="020B0604020202020204" pitchFamily="34" charset="0"/>
                <a:cs typeface="Arial" panose="020B0604020202020204" pitchFamily="34" charset="0"/>
              </a:rPr>
            </a:br>
            <a:b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GB" dirty="0"/>
          </a:p>
        </p:txBody>
      </p:sp>
    </p:spTree>
    <p:extLst>
      <p:ext uri="{BB962C8B-B14F-4D97-AF65-F5344CB8AC3E}">
        <p14:creationId xmlns:p14="http://schemas.microsoft.com/office/powerpoint/2010/main" val="1989432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87DD536-7772-9115-D1FF-17213712072C}"/>
              </a:ext>
            </a:extLst>
          </p:cNvPr>
          <p:cNvSpPr>
            <a:spLocks noGrp="1"/>
          </p:cNvSpPr>
          <p:nvPr>
            <p:ph sz="half" idx="2"/>
          </p:nvPr>
        </p:nvSpPr>
        <p:spPr>
          <a:xfrm>
            <a:off x="379770" y="381000"/>
            <a:ext cx="3548743" cy="5178287"/>
          </a:xfrm>
        </p:spPr>
        <p:txBody>
          <a:bodyPr>
            <a:normAutofit fontScale="85000" lnSpcReduction="20000"/>
          </a:bodyPr>
          <a:lstStyle/>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ECEY4005 </a:t>
            </a: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Lecture 3: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Enabling Adults </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Coordinator: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Natasha Jones</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team: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Colin Barr</a:t>
            </a:r>
          </a:p>
          <a:p>
            <a:pPr marL="0" indent="0">
              <a:lnSpc>
                <a:spcPct val="120000"/>
              </a:lnSpc>
              <a:spcBef>
                <a:spcPts val="700"/>
              </a:spcBef>
              <a:buNone/>
              <a:defRPr/>
            </a:pPr>
            <a:r>
              <a:rPr lang="en-GB" altLang="en-US" dirty="0" err="1">
                <a:solidFill>
                  <a:schemeClr val="accent1">
                    <a:lumMod val="75000"/>
                  </a:schemeClr>
                </a:solidFill>
                <a:latin typeface="Arial" panose="020B0604020202020204" pitchFamily="34" charset="0"/>
                <a:cs typeface="Arial" panose="020B0604020202020204" pitchFamily="34" charset="0"/>
              </a:rPr>
              <a:t>Bhavisha</a:t>
            </a:r>
            <a:r>
              <a:rPr lang="en-GB" altLang="en-US" dirty="0">
                <a:solidFill>
                  <a:schemeClr val="accent1">
                    <a:lumMod val="75000"/>
                  </a:schemeClr>
                </a:solidFill>
                <a:latin typeface="Arial" panose="020B0604020202020204" pitchFamily="34" charset="0"/>
                <a:cs typeface="Arial" panose="020B0604020202020204" pitchFamily="34" charset="0"/>
              </a:rPr>
              <a:t> </a:t>
            </a:r>
            <a:r>
              <a:rPr lang="en-GB" altLang="en-US" dirty="0" err="1">
                <a:solidFill>
                  <a:schemeClr val="accent1">
                    <a:lumMod val="75000"/>
                  </a:schemeClr>
                </a:solidFill>
                <a:latin typeface="Arial" panose="020B0604020202020204" pitchFamily="34" charset="0"/>
                <a:cs typeface="Arial" panose="020B0604020202020204" pitchFamily="34" charset="0"/>
              </a:rPr>
              <a:t>Bhanderi</a:t>
            </a:r>
            <a:endParaRPr lang="en-GB" altLang="en-US"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Debra Odeh</a:t>
            </a:r>
          </a:p>
        </p:txBody>
      </p:sp>
      <p:pic>
        <p:nvPicPr>
          <p:cNvPr id="1026" name="Picture 2" descr="EYFS Best Practice - All about…interactions | Nursery World">
            <a:extLst>
              <a:ext uri="{FF2B5EF4-FFF2-40B4-BE49-F238E27FC236}">
                <a16:creationId xmlns:a16="http://schemas.microsoft.com/office/drawing/2014/main" id="{363115A6-87E4-FE60-EFF4-291AF4D5C0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8512" y="1520804"/>
            <a:ext cx="4541333" cy="3088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471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F9D8D4-E6B9-4FB3-AA1C-ADF73B96468F}"/>
              </a:ext>
            </a:extLst>
          </p:cNvPr>
          <p:cNvSpPr>
            <a:spLocks noGrp="1"/>
          </p:cNvSpPr>
          <p:nvPr>
            <p:ph type="title"/>
          </p:nvPr>
        </p:nvSpPr>
        <p:spPr>
          <a:xfrm>
            <a:off x="628650" y="0"/>
            <a:ext cx="7886700" cy="1325563"/>
          </a:xfrm>
        </p:spPr>
        <p:txBody>
          <a:bodyPr>
            <a:normAutofit/>
          </a:bodyPr>
          <a:lstStyle/>
          <a:p>
            <a:pPr algn="ctr"/>
            <a:r>
              <a:rPr lang="en-GB" b="1" dirty="0">
                <a:solidFill>
                  <a:schemeClr val="accent1"/>
                </a:solidFill>
                <a:latin typeface="Arial" panose="020B0604020202020204" pitchFamily="34" charset="0"/>
                <a:cs typeface="Arial" panose="020B0604020202020204" pitchFamily="34" charset="0"/>
              </a:rPr>
              <a:t>Discuss…</a:t>
            </a:r>
          </a:p>
        </p:txBody>
      </p:sp>
      <p:sp>
        <p:nvSpPr>
          <p:cNvPr id="8" name="Content Placeholder 7">
            <a:extLst>
              <a:ext uri="{FF2B5EF4-FFF2-40B4-BE49-F238E27FC236}">
                <a16:creationId xmlns:a16="http://schemas.microsoft.com/office/drawing/2014/main" id="{3D86ED0C-8F82-A895-1051-B0FC9BB71F27}"/>
              </a:ext>
            </a:extLst>
          </p:cNvPr>
          <p:cNvSpPr>
            <a:spLocks noGrp="1"/>
          </p:cNvSpPr>
          <p:nvPr>
            <p:ph sz="half" idx="2"/>
          </p:nvPr>
        </p:nvSpPr>
        <p:spPr>
          <a:xfrm>
            <a:off x="628649" y="1402916"/>
            <a:ext cx="8089465" cy="4232572"/>
          </a:xfrm>
        </p:spPr>
        <p:txBody>
          <a:bodyPr>
            <a:normAutofit/>
          </a:bodyPr>
          <a:lstStyle/>
          <a:p>
            <a:pPr marL="0" indent="0" algn="ctr">
              <a:buNone/>
            </a:pPr>
            <a:r>
              <a:rPr lang="en-GB" sz="4000" dirty="0">
                <a:solidFill>
                  <a:schemeClr val="accent1"/>
                </a:solidFill>
                <a:latin typeface="Arial" panose="020B0604020202020204" pitchFamily="34" charset="0"/>
                <a:cs typeface="Arial" panose="020B0604020202020204" pitchFamily="34" charset="0"/>
              </a:rPr>
              <a:t>What is an enabling adult?</a:t>
            </a:r>
          </a:p>
          <a:p>
            <a:pPr marL="0" indent="0" algn="ctr">
              <a:buNone/>
            </a:pPr>
            <a:endParaRPr lang="en-GB" sz="4000" dirty="0">
              <a:solidFill>
                <a:schemeClr val="accent1"/>
              </a:solidFill>
              <a:latin typeface="Arial" panose="020B0604020202020204" pitchFamily="34" charset="0"/>
              <a:cs typeface="Arial" panose="020B0604020202020204" pitchFamily="34" charset="0"/>
            </a:endParaRPr>
          </a:p>
          <a:p>
            <a:pPr marL="0" indent="0" algn="ctr">
              <a:buNone/>
            </a:pPr>
            <a:endParaRPr lang="en-GB" sz="4000" dirty="0">
              <a:solidFill>
                <a:schemeClr val="accent1"/>
              </a:solidFill>
              <a:latin typeface="Arial" panose="020B0604020202020204" pitchFamily="34" charset="0"/>
              <a:cs typeface="Arial" panose="020B0604020202020204" pitchFamily="34" charset="0"/>
            </a:endParaRPr>
          </a:p>
        </p:txBody>
      </p:sp>
      <p:pic>
        <p:nvPicPr>
          <p:cNvPr id="2050" name="Picture 2" descr="SEND | Christopher Pickering Primary School">
            <a:extLst>
              <a:ext uri="{FF2B5EF4-FFF2-40B4-BE49-F238E27FC236}">
                <a16:creationId xmlns:a16="http://schemas.microsoft.com/office/drawing/2014/main" id="{12880A9F-22B3-2A33-DC7E-E64A7B2F9E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9731" y="2120776"/>
            <a:ext cx="3604538" cy="3592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220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0EC1B-F5BF-4B91-A906-A59262034A08}"/>
              </a:ext>
            </a:extLst>
          </p:cNvPr>
          <p:cNvSpPr>
            <a:spLocks noGrp="1"/>
          </p:cNvSpPr>
          <p:nvPr>
            <p:ph type="title"/>
          </p:nvPr>
        </p:nvSpPr>
        <p:spPr>
          <a:xfrm>
            <a:off x="767797" y="1870"/>
            <a:ext cx="7886700" cy="1325563"/>
          </a:xfrm>
        </p:spPr>
        <p:txBody>
          <a:bodyPr>
            <a:normAutofit/>
          </a:bodyPr>
          <a:lstStyle/>
          <a:p>
            <a:pPr algn="ctr"/>
            <a:r>
              <a:rPr lang="en-GB" b="1" dirty="0">
                <a:solidFill>
                  <a:srgbClr val="0070C0"/>
                </a:solidFill>
                <a:latin typeface="Arial" panose="020B0604020202020204" pitchFamily="34" charset="0"/>
                <a:cs typeface="Arial" panose="020B0604020202020204" pitchFamily="34" charset="0"/>
              </a:rPr>
              <a:t>Babies need Adults</a:t>
            </a:r>
          </a:p>
        </p:txBody>
      </p:sp>
      <p:sp>
        <p:nvSpPr>
          <p:cNvPr id="4" name="Content Placeholder 3">
            <a:extLst>
              <a:ext uri="{FF2B5EF4-FFF2-40B4-BE49-F238E27FC236}">
                <a16:creationId xmlns:a16="http://schemas.microsoft.com/office/drawing/2014/main" id="{3ED6A873-7F68-4DE6-BDC5-DB9D07E2B36C}"/>
              </a:ext>
            </a:extLst>
          </p:cNvPr>
          <p:cNvSpPr>
            <a:spLocks noGrp="1"/>
          </p:cNvSpPr>
          <p:nvPr>
            <p:ph sz="half" idx="2"/>
          </p:nvPr>
        </p:nvSpPr>
        <p:spPr>
          <a:xfrm>
            <a:off x="400833" y="1164921"/>
            <a:ext cx="8253664" cy="4616340"/>
          </a:xfrm>
        </p:spPr>
        <p:txBody>
          <a:bodyPr>
            <a:normAutofit/>
          </a:bodyPr>
          <a:lstStyle/>
          <a:p>
            <a:r>
              <a:rPr lang="en-GB" dirty="0">
                <a:solidFill>
                  <a:schemeClr val="accent1"/>
                </a:solidFill>
                <a:latin typeface="Arial" panose="020B0604020202020204" pitchFamily="34" charset="0"/>
                <a:cs typeface="Arial" panose="020B0604020202020204" pitchFamily="34" charset="0"/>
              </a:rPr>
              <a:t>Susceptibility to the environment </a:t>
            </a:r>
          </a:p>
          <a:p>
            <a:r>
              <a:rPr lang="en-GB" dirty="0">
                <a:solidFill>
                  <a:schemeClr val="accent1"/>
                </a:solidFill>
                <a:latin typeface="Arial" panose="020B0604020202020204" pitchFamily="34" charset="0"/>
                <a:cs typeface="Arial" panose="020B0604020202020204" pitchFamily="34" charset="0"/>
              </a:rPr>
              <a:t>Dependency on parents</a:t>
            </a:r>
          </a:p>
          <a:p>
            <a:r>
              <a:rPr lang="en-GB" dirty="0">
                <a:solidFill>
                  <a:schemeClr val="accent1"/>
                </a:solidFill>
                <a:latin typeface="Arial" panose="020B0604020202020204" pitchFamily="34" charset="0"/>
                <a:cs typeface="Arial" panose="020B0604020202020204" pitchFamily="34" charset="0"/>
              </a:rPr>
              <a:t>Dependency on services</a:t>
            </a:r>
          </a:p>
          <a:p>
            <a:r>
              <a:rPr lang="en-GB" dirty="0">
                <a:solidFill>
                  <a:schemeClr val="accent1"/>
                </a:solidFill>
                <a:latin typeface="Arial" panose="020B0604020202020204" pitchFamily="34" charset="0"/>
                <a:cs typeface="Arial" panose="020B0604020202020204" pitchFamily="34" charset="0"/>
              </a:rPr>
              <a:t>Dependency on social support </a:t>
            </a:r>
          </a:p>
          <a:p>
            <a:r>
              <a:rPr lang="en-GB" dirty="0">
                <a:solidFill>
                  <a:schemeClr val="accent1"/>
                </a:solidFill>
                <a:latin typeface="Arial" panose="020B0604020202020204" pitchFamily="34" charset="0"/>
                <a:cs typeface="Arial" panose="020B0604020202020204" pitchFamily="34" charset="0"/>
              </a:rPr>
              <a:t>Invisibility to professionals.</a:t>
            </a:r>
          </a:p>
          <a:p>
            <a:endParaRPr lang="en-GB" dirty="0">
              <a:solidFill>
                <a:schemeClr val="accent1"/>
              </a:solidFill>
            </a:endParaRPr>
          </a:p>
          <a:p>
            <a:pPr marL="0" indent="0">
              <a:buNone/>
            </a:pPr>
            <a:r>
              <a:rPr lang="en-GB" dirty="0">
                <a:solidFill>
                  <a:schemeClr val="accent1"/>
                </a:solidFill>
              </a:rPr>
              <a:t>(First 1001 Days Movement, 2021)</a:t>
            </a:r>
          </a:p>
          <a:p>
            <a:pPr marL="0" indent="0">
              <a:buNone/>
            </a:pPr>
            <a:endParaRPr lang="en-GB" dirty="0">
              <a:solidFill>
                <a:schemeClr val="accent1"/>
              </a:solidFill>
            </a:endParaRPr>
          </a:p>
          <a:p>
            <a:pPr marL="0" indent="0">
              <a:buNone/>
            </a:pPr>
            <a:r>
              <a:rPr lang="en-GB" dirty="0">
                <a:solidFill>
                  <a:schemeClr val="accent1"/>
                </a:solidFill>
                <a:hlinkClick r:id="rId3"/>
              </a:rPr>
              <a:t>The Best Start for Life a vision for the 1001 Critical Days</a:t>
            </a:r>
            <a:endParaRPr lang="en-GB" dirty="0">
              <a:solidFill>
                <a:schemeClr val="accent1"/>
              </a:solidFill>
            </a:endParaRPr>
          </a:p>
        </p:txBody>
      </p:sp>
      <p:pic>
        <p:nvPicPr>
          <p:cNvPr id="3074" name="Picture 2" descr="Why Does My Baby Have Cold Hands?">
            <a:extLst>
              <a:ext uri="{FF2B5EF4-FFF2-40B4-BE49-F238E27FC236}">
                <a16:creationId xmlns:a16="http://schemas.microsoft.com/office/drawing/2014/main" id="{580B257E-5103-BF0C-AF19-DAC6A8D2B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2753" y="3247240"/>
            <a:ext cx="3080414" cy="173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6148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2E587-259C-455D-8E1E-1E4E17B35E9A}"/>
              </a:ext>
            </a:extLst>
          </p:cNvPr>
          <p:cNvSpPr>
            <a:spLocks noGrp="1"/>
          </p:cNvSpPr>
          <p:nvPr>
            <p:ph type="title"/>
          </p:nvPr>
        </p:nvSpPr>
        <p:spPr>
          <a:xfrm>
            <a:off x="704850" y="159717"/>
            <a:ext cx="7886700" cy="629424"/>
          </a:xfrm>
        </p:spPr>
        <p:txBody>
          <a:bodyPr>
            <a:normAutofit fontScale="90000"/>
          </a:bodyPr>
          <a:lstStyle/>
          <a:p>
            <a:pPr algn="ctr"/>
            <a:br>
              <a:rPr lang="en-GB" dirty="0">
                <a:solidFill>
                  <a:prstClr val="black"/>
                </a:solidFill>
                <a:latin typeface="Arial" panose="020B0604020202020204" pitchFamily="34" charset="0"/>
                <a:cs typeface="Arial" panose="020B0604020202020204" pitchFamily="34" charset="0"/>
              </a:rPr>
            </a:br>
            <a:r>
              <a:rPr lang="en-GB" b="1" dirty="0">
                <a:solidFill>
                  <a:schemeClr val="accent1"/>
                </a:solidFill>
                <a:latin typeface="Arial" panose="020B0604020202020204" pitchFamily="34" charset="0"/>
                <a:cs typeface="Arial" panose="020B0604020202020204" pitchFamily="34" charset="0"/>
              </a:rPr>
              <a:t>Enabling Adults </a:t>
            </a:r>
          </a:p>
        </p:txBody>
      </p:sp>
      <p:sp>
        <p:nvSpPr>
          <p:cNvPr id="4" name="Content Placeholder 3">
            <a:extLst>
              <a:ext uri="{FF2B5EF4-FFF2-40B4-BE49-F238E27FC236}">
                <a16:creationId xmlns:a16="http://schemas.microsoft.com/office/drawing/2014/main" id="{18D8AE31-EA15-41DA-BDF6-C28F0D81C382}"/>
              </a:ext>
            </a:extLst>
          </p:cNvPr>
          <p:cNvSpPr>
            <a:spLocks noGrp="1"/>
          </p:cNvSpPr>
          <p:nvPr>
            <p:ph sz="half" idx="2"/>
          </p:nvPr>
        </p:nvSpPr>
        <p:spPr>
          <a:xfrm>
            <a:off x="325677" y="1277655"/>
            <a:ext cx="5459609" cy="4357832"/>
          </a:xfrm>
        </p:spPr>
        <p:txBody>
          <a:bodyPr>
            <a:normAutofit fontScale="85000" lnSpcReduction="20000"/>
          </a:bodyPr>
          <a:lstStyle/>
          <a:p>
            <a:pPr>
              <a:lnSpc>
                <a:spcPct val="150000"/>
              </a:lnSpc>
            </a:pPr>
            <a:r>
              <a:rPr lang="en-GB" dirty="0">
                <a:solidFill>
                  <a:schemeClr val="accent1"/>
                </a:solidFill>
                <a:latin typeface="Arial" panose="020B0604020202020204" pitchFamily="34" charset="0"/>
                <a:cs typeface="Arial" panose="020B0604020202020204" pitchFamily="34" charset="0"/>
              </a:rPr>
              <a:t>Enabling adults are responsive</a:t>
            </a:r>
          </a:p>
          <a:p>
            <a:pPr>
              <a:lnSpc>
                <a:spcPct val="150000"/>
              </a:lnSpc>
            </a:pPr>
            <a:r>
              <a:rPr lang="en-GB" dirty="0">
                <a:solidFill>
                  <a:schemeClr val="accent1"/>
                </a:solidFill>
                <a:latin typeface="Arial" panose="020B0604020202020204" pitchFamily="34" charset="0"/>
                <a:cs typeface="Arial" panose="020B0604020202020204" pitchFamily="34" charset="0"/>
              </a:rPr>
              <a:t>Enabling adults create an environment that is communication-rich</a:t>
            </a:r>
          </a:p>
          <a:p>
            <a:pPr>
              <a:lnSpc>
                <a:spcPct val="150000"/>
              </a:lnSpc>
            </a:pPr>
            <a:r>
              <a:rPr lang="en-GB" dirty="0">
                <a:solidFill>
                  <a:schemeClr val="accent1"/>
                </a:solidFill>
                <a:latin typeface="Arial" panose="020B0604020202020204" pitchFamily="34" charset="0"/>
                <a:cs typeface="Arial" panose="020B0604020202020204" pitchFamily="34" charset="0"/>
              </a:rPr>
              <a:t>Enabling adults model a joyful approach to learning</a:t>
            </a:r>
          </a:p>
          <a:p>
            <a:pPr>
              <a:lnSpc>
                <a:spcPct val="150000"/>
              </a:lnSpc>
            </a:pPr>
            <a:endParaRPr lang="en-GB" dirty="0">
              <a:solidFill>
                <a:schemeClr val="accent1"/>
              </a:solidFill>
              <a:latin typeface="Arial" panose="020B0604020202020204" pitchFamily="34" charset="0"/>
              <a:cs typeface="Arial" panose="020B0604020202020204" pitchFamily="34" charset="0"/>
            </a:endParaRPr>
          </a:p>
          <a:p>
            <a:pPr marL="0" indent="0">
              <a:lnSpc>
                <a:spcPct val="150000"/>
              </a:lnSpc>
              <a:buNone/>
            </a:pPr>
            <a:r>
              <a:rPr lang="en-GB" sz="1800" dirty="0">
                <a:solidFill>
                  <a:schemeClr val="accent1"/>
                </a:solidFill>
                <a:latin typeface="Arial" panose="020B0604020202020204" pitchFamily="34" charset="0"/>
                <a:cs typeface="Arial" panose="020B0604020202020204" pitchFamily="34" charset="0"/>
              </a:rPr>
              <a:t>Curriculum for funded non maintained (WG, 2022). </a:t>
            </a:r>
          </a:p>
        </p:txBody>
      </p:sp>
      <p:pic>
        <p:nvPicPr>
          <p:cNvPr id="4098" name="Picture 2" descr="View - Hwb">
            <a:extLst>
              <a:ext uri="{FF2B5EF4-FFF2-40B4-BE49-F238E27FC236}">
                <a16:creationId xmlns:a16="http://schemas.microsoft.com/office/drawing/2014/main" id="{A6D49A68-8F3A-8287-65B4-85CFCCB327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4685" y="1659086"/>
            <a:ext cx="3033638" cy="317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2132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4164999" y="1029421"/>
            <a:ext cx="4979001" cy="4161924"/>
          </a:xfrm>
        </p:spPr>
        <p:txBody>
          <a:bodyPr>
            <a:noAutofit/>
          </a:bodyPr>
          <a:lstStyle/>
          <a:p>
            <a:pPr>
              <a:lnSpc>
                <a:spcPct val="150000"/>
              </a:lnSpc>
            </a:pPr>
            <a:r>
              <a:rPr lang="en-GB" sz="2100" dirty="0">
                <a:solidFill>
                  <a:srgbClr val="0070C0"/>
                </a:solidFill>
                <a:latin typeface="Arial" panose="020B0604020202020204" pitchFamily="34" charset="0"/>
                <a:cs typeface="Arial" panose="020B0604020202020204" pitchFamily="34" charset="0"/>
              </a:rPr>
              <a:t>Creates emotionally safe environments.</a:t>
            </a:r>
          </a:p>
          <a:p>
            <a:pPr>
              <a:lnSpc>
                <a:spcPct val="150000"/>
              </a:lnSpc>
            </a:pPr>
            <a:r>
              <a:rPr lang="en-GB" sz="2100" dirty="0">
                <a:solidFill>
                  <a:srgbClr val="0070C0"/>
                </a:solidFill>
                <a:latin typeface="Arial" panose="020B0604020202020204" pitchFamily="34" charset="0"/>
                <a:ea typeface="DengXian" panose="02010600030101010101" pitchFamily="2" charset="-122"/>
                <a:cs typeface="Arial" panose="020B0604020202020204" pitchFamily="34" charset="0"/>
              </a:rPr>
              <a:t>E</a:t>
            </a:r>
            <a:r>
              <a:rPr lang="en-GB" sz="21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ncourage and support children’s natural curiosity, making best use of the teachable moments that occur naturally. </a:t>
            </a:r>
          </a:p>
          <a:p>
            <a:pPr>
              <a:lnSpc>
                <a:spcPct val="150000"/>
              </a:lnSpc>
            </a:pPr>
            <a:r>
              <a:rPr lang="en-GB" sz="2100" dirty="0">
                <a:solidFill>
                  <a:srgbClr val="0070C0"/>
                </a:solidFill>
                <a:latin typeface="Arial" panose="020B0604020202020204" pitchFamily="34" charset="0"/>
                <a:ea typeface="DengXian" panose="02010600030101010101" pitchFamily="2" charset="-122"/>
                <a:cs typeface="Arial" panose="020B0604020202020204" pitchFamily="34" charset="0"/>
              </a:rPr>
              <a:t>M</a:t>
            </a:r>
            <a:r>
              <a:rPr lang="en-GB" sz="21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ake strong connections with the child’s home and community, to strengthen their sense of belonging. </a:t>
            </a:r>
            <a:endParaRPr lang="en-GB" sz="2100" dirty="0">
              <a:solidFill>
                <a:srgbClr val="0070C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704849" y="-435880"/>
            <a:ext cx="7886700" cy="1465301"/>
          </a:xfrm>
        </p:spPr>
        <p:txBody>
          <a:bodyPr>
            <a:normAutofit/>
          </a:bodyPr>
          <a:lstStyle/>
          <a:p>
            <a:pPr algn="ctr"/>
            <a:br>
              <a:rPr lang="en-GB" b="1" dirty="0">
                <a:solidFill>
                  <a:prstClr val="black"/>
                </a:solidFill>
                <a:latin typeface="Arial" panose="020B0604020202020204" pitchFamily="34" charset="0"/>
                <a:cs typeface="Arial" panose="020B0604020202020204" pitchFamily="34" charset="0"/>
              </a:rPr>
            </a:br>
            <a:r>
              <a:rPr lang="en-GB" b="1" dirty="0">
                <a:solidFill>
                  <a:schemeClr val="accent1"/>
                </a:solidFill>
                <a:latin typeface="Arial" panose="020B0604020202020204" pitchFamily="34" charset="0"/>
                <a:cs typeface="Arial" panose="020B0604020202020204" pitchFamily="34" charset="0"/>
              </a:rPr>
              <a:t>Enabling Adults </a:t>
            </a:r>
          </a:p>
        </p:txBody>
      </p:sp>
      <p:sp>
        <p:nvSpPr>
          <p:cNvPr id="7" name="TextBox 6">
            <a:extLst>
              <a:ext uri="{FF2B5EF4-FFF2-40B4-BE49-F238E27FC236}">
                <a16:creationId xmlns:a16="http://schemas.microsoft.com/office/drawing/2014/main" id="{E6F7A55F-AF0D-B8E8-98C6-A0472A6F7E36}"/>
              </a:ext>
            </a:extLst>
          </p:cNvPr>
          <p:cNvSpPr txBox="1"/>
          <p:nvPr/>
        </p:nvSpPr>
        <p:spPr>
          <a:xfrm>
            <a:off x="0" y="5651114"/>
            <a:ext cx="5377069" cy="646331"/>
          </a:xfrm>
          <a:prstGeom prst="rect">
            <a:avLst/>
          </a:prstGeom>
          <a:noFill/>
        </p:spPr>
        <p:txBody>
          <a:bodyPr wrap="square">
            <a:spAutoFit/>
          </a:bodyPr>
          <a:lstStyle/>
          <a:p>
            <a:pPr marL="0" indent="0">
              <a:buNone/>
            </a:pPr>
            <a:r>
              <a:rPr lang="en-GB" sz="1800" dirty="0">
                <a:solidFill>
                  <a:schemeClr val="accent1"/>
                </a:solidFill>
                <a:latin typeface="Arial" panose="020B0604020202020204" pitchFamily="34" charset="0"/>
                <a:cs typeface="Arial" panose="020B0604020202020204" pitchFamily="34" charset="0"/>
              </a:rPr>
              <a:t>Curriculum for funded non maintained (WG, 2022). Non-maintained</a:t>
            </a:r>
          </a:p>
        </p:txBody>
      </p:sp>
      <p:pic>
        <p:nvPicPr>
          <p:cNvPr id="5122" name="Picture 2" descr="EYFS Assessment, Observation and Planning - Educater">
            <a:extLst>
              <a:ext uri="{FF2B5EF4-FFF2-40B4-BE49-F238E27FC236}">
                <a16:creationId xmlns:a16="http://schemas.microsoft.com/office/drawing/2014/main" id="{85E72B41-107F-F9FF-A61A-C3A63CF865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40" y="1932477"/>
            <a:ext cx="4085601" cy="2539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6829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106880" y="852178"/>
            <a:ext cx="5535686" cy="4363278"/>
          </a:xfrm>
        </p:spPr>
        <p:txBody>
          <a:bodyPr>
            <a:noAutofit/>
          </a:bodyPr>
          <a:lstStyle/>
          <a:p>
            <a:pPr>
              <a:lnSpc>
                <a:spcPct val="150000"/>
              </a:lnSpc>
            </a:pPr>
            <a:r>
              <a:rPr lang="en-GB" sz="2400" dirty="0">
                <a:solidFill>
                  <a:srgbClr val="0070C0"/>
                </a:solidFill>
                <a:latin typeface="Arial" panose="020B0604020202020204" pitchFamily="34" charset="0"/>
                <a:cs typeface="Arial" panose="020B0604020202020204" pitchFamily="34" charset="0"/>
              </a:rPr>
              <a:t>Demonstrate respect for children, by supporting their decisions and choices. </a:t>
            </a:r>
          </a:p>
          <a:p>
            <a:pPr>
              <a:lnSpc>
                <a:spcPct val="150000"/>
              </a:lnSpc>
            </a:pPr>
            <a:r>
              <a:rPr lang="en-GB" sz="2400" dirty="0">
                <a:solidFill>
                  <a:srgbClr val="0070C0"/>
                </a:solidFill>
                <a:latin typeface="Arial" panose="020B0604020202020204" pitchFamily="34" charset="0"/>
                <a:cs typeface="Arial" panose="020B0604020202020204" pitchFamily="34" charset="0"/>
              </a:rPr>
              <a:t>Have a positive impact on children’s well-being, through being consistent in our care and modelling compassion and kindness.</a:t>
            </a:r>
          </a:p>
          <a:p>
            <a:pPr>
              <a:lnSpc>
                <a:spcPct val="150000"/>
              </a:lnSpc>
            </a:pPr>
            <a:r>
              <a:rPr lang="en-GB" sz="2400" dirty="0">
                <a:solidFill>
                  <a:srgbClr val="0070C0"/>
                </a:solidFill>
                <a:latin typeface="Arial" panose="020B0604020202020204" pitchFamily="34" charset="0"/>
                <a:cs typeface="Arial" panose="020B0604020202020204" pitchFamily="34" charset="0"/>
              </a:rPr>
              <a:t>Deliver a broad and balanced curriculum.</a:t>
            </a: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482876" y="-237585"/>
            <a:ext cx="7886700" cy="1089763"/>
          </a:xfrm>
        </p:spPr>
        <p:txBody>
          <a:bodyPr>
            <a:normAutofit fontScale="90000"/>
          </a:bodyPr>
          <a:lstStyle/>
          <a:p>
            <a:pPr algn="ctr"/>
            <a:br>
              <a:rPr lang="en-GB" dirty="0">
                <a:solidFill>
                  <a:prstClr val="black"/>
                </a:solidFill>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 </a:t>
            </a:r>
            <a:r>
              <a:rPr lang="en-GB" b="1" dirty="0">
                <a:solidFill>
                  <a:schemeClr val="accent1"/>
                </a:solidFill>
                <a:latin typeface="Arial" panose="020B0604020202020204" pitchFamily="34" charset="0"/>
                <a:cs typeface="Arial" panose="020B0604020202020204" pitchFamily="34" charset="0"/>
              </a:rPr>
              <a:t>Enabling Adults </a:t>
            </a:r>
          </a:p>
        </p:txBody>
      </p:sp>
      <p:sp>
        <p:nvSpPr>
          <p:cNvPr id="6" name="TextBox 5">
            <a:extLst>
              <a:ext uri="{FF2B5EF4-FFF2-40B4-BE49-F238E27FC236}">
                <a16:creationId xmlns:a16="http://schemas.microsoft.com/office/drawing/2014/main" id="{13DCCAAA-5AFC-17DF-511A-E741388160C9}"/>
              </a:ext>
            </a:extLst>
          </p:cNvPr>
          <p:cNvSpPr txBox="1"/>
          <p:nvPr/>
        </p:nvSpPr>
        <p:spPr>
          <a:xfrm>
            <a:off x="3820439" y="5560322"/>
            <a:ext cx="6349333" cy="369332"/>
          </a:xfrm>
          <a:prstGeom prst="rect">
            <a:avLst/>
          </a:prstGeom>
          <a:noFill/>
        </p:spPr>
        <p:txBody>
          <a:bodyPr wrap="square">
            <a:spAutoFit/>
          </a:bodyPr>
          <a:lstStyle/>
          <a:p>
            <a:pPr marL="0" indent="0">
              <a:buNone/>
            </a:pPr>
            <a:r>
              <a:rPr lang="en-GB" sz="1800" dirty="0">
                <a:solidFill>
                  <a:schemeClr val="accent1"/>
                </a:solidFill>
                <a:latin typeface="Arial" panose="020B0604020202020204" pitchFamily="34" charset="0"/>
                <a:cs typeface="Arial" panose="020B0604020202020204" pitchFamily="34" charset="0"/>
              </a:rPr>
              <a:t>Curriculum for funded non-maintained (WG, 2022). </a:t>
            </a:r>
          </a:p>
        </p:txBody>
      </p:sp>
      <p:pic>
        <p:nvPicPr>
          <p:cNvPr id="6146" name="Picture 2" descr="Building Early Childhood Relationships In The Classroom">
            <a:extLst>
              <a:ext uri="{FF2B5EF4-FFF2-40B4-BE49-F238E27FC236}">
                <a16:creationId xmlns:a16="http://schemas.microsoft.com/office/drawing/2014/main" id="{4F787703-BB1A-D048-187F-C21AA7303D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58" t="18415" r="16292"/>
          <a:stretch/>
        </p:blipFill>
        <p:spPr bwMode="auto">
          <a:xfrm>
            <a:off x="5409001" y="2599482"/>
            <a:ext cx="3644031" cy="2060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2867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4648199" y="902586"/>
            <a:ext cx="4303643" cy="5009609"/>
          </a:xfrm>
        </p:spPr>
        <p:txBody>
          <a:bodyPr>
            <a:noAutofit/>
          </a:bodyPr>
          <a:lstStyle/>
          <a:p>
            <a:pPr>
              <a:lnSpc>
                <a:spcPct val="150000"/>
              </a:lnSpc>
            </a:pPr>
            <a:r>
              <a:rPr lang="en-GB" sz="2000" dirty="0">
                <a:solidFill>
                  <a:srgbClr val="0070C0"/>
                </a:solidFill>
                <a:latin typeface="Arial" panose="020B0604020202020204" pitchFamily="34" charset="0"/>
                <a:cs typeface="Arial" panose="020B0604020202020204" pitchFamily="34" charset="0"/>
              </a:rPr>
              <a:t>Have a thorough knowledge and understanding of child development. </a:t>
            </a:r>
          </a:p>
          <a:p>
            <a:pPr>
              <a:lnSpc>
                <a:spcPct val="150000"/>
              </a:lnSpc>
            </a:pPr>
            <a:r>
              <a:rPr lang="en-GB" sz="2000" dirty="0">
                <a:solidFill>
                  <a:srgbClr val="0070C0"/>
                </a:solidFill>
                <a:latin typeface="Arial" panose="020B0604020202020204" pitchFamily="34" charset="0"/>
                <a:cs typeface="Arial" panose="020B0604020202020204" pitchFamily="34" charset="0"/>
              </a:rPr>
              <a:t>Use our careful observations to follow a child’s interests and plan future learning experiences. </a:t>
            </a:r>
          </a:p>
          <a:p>
            <a:pPr>
              <a:lnSpc>
                <a:spcPct val="150000"/>
              </a:lnSpc>
            </a:pPr>
            <a:r>
              <a:rPr lang="en-GB" sz="2000" dirty="0">
                <a:solidFill>
                  <a:srgbClr val="0070C0"/>
                </a:solidFill>
                <a:latin typeface="Arial" panose="020B0604020202020204" pitchFamily="34" charset="0"/>
                <a:cs typeface="Arial" panose="020B0604020202020204" pitchFamily="34" charset="0"/>
              </a:rPr>
              <a:t>Support children to develop resilience, independence and confidence.</a:t>
            </a: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552450" y="-517924"/>
            <a:ext cx="7886700" cy="1325563"/>
          </a:xfrm>
        </p:spPr>
        <p:txBody>
          <a:bodyPr>
            <a:normAutofit/>
          </a:bodyPr>
          <a:lstStyle/>
          <a:p>
            <a:pPr algn="ctr"/>
            <a:br>
              <a:rPr lang="en-GB" dirty="0">
                <a:solidFill>
                  <a:prstClr val="black"/>
                </a:solidFill>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 </a:t>
            </a:r>
            <a:r>
              <a:rPr lang="en-GB" b="1" dirty="0">
                <a:solidFill>
                  <a:schemeClr val="accent1"/>
                </a:solidFill>
                <a:latin typeface="Arial" panose="020B0604020202020204" pitchFamily="34" charset="0"/>
                <a:cs typeface="Arial" panose="020B0604020202020204" pitchFamily="34" charset="0"/>
              </a:rPr>
              <a:t>Enabling Adults </a:t>
            </a:r>
          </a:p>
        </p:txBody>
      </p:sp>
      <p:sp>
        <p:nvSpPr>
          <p:cNvPr id="6" name="TextBox 5">
            <a:extLst>
              <a:ext uri="{FF2B5EF4-FFF2-40B4-BE49-F238E27FC236}">
                <a16:creationId xmlns:a16="http://schemas.microsoft.com/office/drawing/2014/main" id="{BF6333EC-CDB5-ACD4-C094-21C909FE1739}"/>
              </a:ext>
            </a:extLst>
          </p:cNvPr>
          <p:cNvSpPr txBox="1"/>
          <p:nvPr/>
        </p:nvSpPr>
        <p:spPr>
          <a:xfrm>
            <a:off x="192158" y="5678415"/>
            <a:ext cx="6066228" cy="369332"/>
          </a:xfrm>
          <a:prstGeom prst="rect">
            <a:avLst/>
          </a:prstGeom>
          <a:noFill/>
        </p:spPr>
        <p:txBody>
          <a:bodyPr wrap="square">
            <a:spAutoFit/>
          </a:bodyPr>
          <a:lstStyle/>
          <a:p>
            <a:pPr marL="0" indent="0">
              <a:buNone/>
            </a:pPr>
            <a:r>
              <a:rPr lang="en-GB" sz="1800" dirty="0">
                <a:solidFill>
                  <a:schemeClr val="accent1"/>
                </a:solidFill>
                <a:latin typeface="Arial" panose="020B0604020202020204" pitchFamily="34" charset="0"/>
                <a:cs typeface="Arial" panose="020B0604020202020204" pitchFamily="34" charset="0"/>
              </a:rPr>
              <a:t>Curriculum for funded non maintained (WG, 2022). </a:t>
            </a:r>
          </a:p>
        </p:txBody>
      </p:sp>
      <p:pic>
        <p:nvPicPr>
          <p:cNvPr id="7170" name="Picture 2" descr="Putting relationships centre-stage: Strategies for developing positive  relationships with children - THE EDUCATION HUB">
            <a:extLst>
              <a:ext uri="{FF2B5EF4-FFF2-40B4-BE49-F238E27FC236}">
                <a16:creationId xmlns:a16="http://schemas.microsoft.com/office/drawing/2014/main" id="{0C57E73B-345F-4ACA-9262-B472D80492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12" y="1491446"/>
            <a:ext cx="4255787" cy="2992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707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37A7ECC-C750-E721-3C1F-328165C94A18}"/>
              </a:ext>
            </a:extLst>
          </p:cNvPr>
          <p:cNvSpPr>
            <a:spLocks noGrp="1"/>
          </p:cNvSpPr>
          <p:nvPr>
            <p:ph sz="half" idx="2"/>
          </p:nvPr>
        </p:nvSpPr>
        <p:spPr>
          <a:xfrm>
            <a:off x="228601" y="874011"/>
            <a:ext cx="8723242" cy="5009609"/>
          </a:xfrm>
        </p:spPr>
        <p:txBody>
          <a:bodyPr>
            <a:noAutofit/>
          </a:bodyPr>
          <a:lstStyle/>
          <a:p>
            <a:pPr marL="0" indent="0">
              <a:lnSpc>
                <a:spcPct val="150000"/>
              </a:lnSpc>
              <a:buNone/>
            </a:pPr>
            <a:r>
              <a:rPr lang="en-GB" sz="2400" dirty="0">
                <a:solidFill>
                  <a:srgbClr val="0070C0"/>
                </a:solidFill>
                <a:latin typeface="Arial" panose="020B0604020202020204" pitchFamily="34" charset="0"/>
                <a:cs typeface="Arial" panose="020B0604020202020204" pitchFamily="34" charset="0"/>
              </a:rPr>
              <a:t>After looking at what the Curriculum for Non maintained Nurseries (Wales) shares about the expectations for enabling adults, can you; </a:t>
            </a:r>
          </a:p>
          <a:p>
            <a:pPr marL="0" indent="0">
              <a:lnSpc>
                <a:spcPct val="150000"/>
              </a:lnSpc>
              <a:buNone/>
            </a:pPr>
            <a:r>
              <a:rPr lang="en-GB" sz="2400" dirty="0">
                <a:solidFill>
                  <a:srgbClr val="0070C0"/>
                </a:solidFill>
                <a:latin typeface="Arial" panose="020B0604020202020204" pitchFamily="34" charset="0"/>
                <a:cs typeface="Arial" panose="020B0604020202020204" pitchFamily="34" charset="0"/>
              </a:rPr>
              <a:t>- Compare to the EYFS in England. </a:t>
            </a:r>
          </a:p>
          <a:p>
            <a:pPr marL="0" indent="0">
              <a:lnSpc>
                <a:spcPct val="150000"/>
              </a:lnSpc>
              <a:buNone/>
            </a:pPr>
            <a:r>
              <a:rPr lang="en-GB" sz="2400" dirty="0">
                <a:solidFill>
                  <a:srgbClr val="0070C0"/>
                </a:solidFill>
                <a:latin typeface="Arial" panose="020B0604020202020204" pitchFamily="34" charset="0"/>
                <a:cs typeface="Arial" panose="020B0604020202020204" pitchFamily="34" charset="0"/>
              </a:rPr>
              <a:t>- Look through EYFS Framework, Birth to 5 Matters, and Development Matters. </a:t>
            </a:r>
          </a:p>
          <a:p>
            <a:pPr marL="0" indent="0">
              <a:lnSpc>
                <a:spcPct val="150000"/>
              </a:lnSpc>
              <a:buNone/>
            </a:pPr>
            <a:r>
              <a:rPr lang="en-GB" sz="2400" dirty="0">
                <a:solidFill>
                  <a:srgbClr val="0070C0"/>
                </a:solidFill>
                <a:latin typeface="Arial" panose="020B0604020202020204" pitchFamily="34" charset="0"/>
                <a:cs typeface="Arial" panose="020B0604020202020204" pitchFamily="34" charset="0"/>
              </a:rPr>
              <a:t>- What are the similarities?</a:t>
            </a:r>
          </a:p>
          <a:p>
            <a:pPr marL="0" indent="0">
              <a:lnSpc>
                <a:spcPct val="150000"/>
              </a:lnSpc>
              <a:buNone/>
            </a:pPr>
            <a:r>
              <a:rPr lang="en-GB" sz="2400" dirty="0">
                <a:solidFill>
                  <a:srgbClr val="0070C0"/>
                </a:solidFill>
                <a:latin typeface="Arial" panose="020B0604020202020204" pitchFamily="34" charset="0"/>
                <a:cs typeface="Arial" panose="020B0604020202020204" pitchFamily="34" charset="0"/>
              </a:rPr>
              <a:t>- Are there any differences?</a:t>
            </a:r>
          </a:p>
        </p:txBody>
      </p:sp>
      <p:sp>
        <p:nvSpPr>
          <p:cNvPr id="5" name="Title 1">
            <a:extLst>
              <a:ext uri="{FF2B5EF4-FFF2-40B4-BE49-F238E27FC236}">
                <a16:creationId xmlns:a16="http://schemas.microsoft.com/office/drawing/2014/main" id="{0F9828CF-B6B6-C9C2-B1EE-6F732B364DCF}"/>
              </a:ext>
            </a:extLst>
          </p:cNvPr>
          <p:cNvSpPr>
            <a:spLocks noGrp="1"/>
          </p:cNvSpPr>
          <p:nvPr>
            <p:ph type="title"/>
          </p:nvPr>
        </p:nvSpPr>
        <p:spPr>
          <a:xfrm>
            <a:off x="552450" y="-146449"/>
            <a:ext cx="7886700" cy="1325563"/>
          </a:xfrm>
        </p:spPr>
        <p:txBody>
          <a:bodyPr>
            <a:normAutofit/>
          </a:bodyPr>
          <a:lstStyle/>
          <a:p>
            <a:pPr algn="ctr"/>
            <a:r>
              <a:rPr lang="en-GB" b="1" dirty="0">
                <a:solidFill>
                  <a:schemeClr val="accent1"/>
                </a:solidFill>
                <a:latin typeface="Arial" panose="020B0604020202020204" pitchFamily="34" charset="0"/>
                <a:cs typeface="Arial" panose="020B0604020202020204" pitchFamily="34" charset="0"/>
              </a:rPr>
              <a:t>Activity</a:t>
            </a:r>
          </a:p>
        </p:txBody>
      </p:sp>
      <p:pic>
        <p:nvPicPr>
          <p:cNvPr id="1026" name="Picture 2">
            <a:extLst>
              <a:ext uri="{FF2B5EF4-FFF2-40B4-BE49-F238E27FC236}">
                <a16:creationId xmlns:a16="http://schemas.microsoft.com/office/drawing/2014/main" id="{2AF0408A-ACEB-18DE-F69F-495E972F54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1937" y="3986213"/>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YFS Development Matters Pack (Latest Version) Early Years Foundation Stage,  Inc Statutory Framework &amp; What to Expect : Amazon.co.uk: Home &amp; Kitchen">
            <a:extLst>
              <a:ext uri="{FF2B5EF4-FFF2-40B4-BE49-F238E27FC236}">
                <a16:creationId xmlns:a16="http://schemas.microsoft.com/office/drawing/2014/main" id="{6F95CE2B-3731-DEB9-6CD5-DA13EA7416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597" y="3986213"/>
            <a:ext cx="1828802" cy="182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198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34605-455F-45FF-BCB2-CB79325A61EF}"/>
              </a:ext>
            </a:extLst>
          </p:cNvPr>
          <p:cNvSpPr>
            <a:spLocks noGrp="1"/>
          </p:cNvSpPr>
          <p:nvPr>
            <p:ph type="title"/>
          </p:nvPr>
        </p:nvSpPr>
        <p:spPr>
          <a:xfrm>
            <a:off x="628650" y="-103050"/>
            <a:ext cx="7886700" cy="1325563"/>
          </a:xfrm>
        </p:spPr>
        <p:txBody>
          <a:bodyPr/>
          <a:lstStyle/>
          <a:p>
            <a:pPr algn="ctr"/>
            <a:r>
              <a:rPr lang="en-GB" b="1" dirty="0">
                <a:solidFill>
                  <a:schemeClr val="accent1"/>
                </a:solidFill>
                <a:latin typeface="Arial" panose="020B0604020202020204" pitchFamily="34" charset="0"/>
                <a:cs typeface="Arial" panose="020B0604020202020204" pitchFamily="34" charset="0"/>
              </a:rPr>
              <a:t>Outcomes</a:t>
            </a:r>
          </a:p>
        </p:txBody>
      </p:sp>
      <p:sp>
        <p:nvSpPr>
          <p:cNvPr id="4" name="Content Placeholder 3">
            <a:extLst>
              <a:ext uri="{FF2B5EF4-FFF2-40B4-BE49-F238E27FC236}">
                <a16:creationId xmlns:a16="http://schemas.microsoft.com/office/drawing/2014/main" id="{68ED58A9-F44D-45A2-B2E6-98784C2C97FC}"/>
              </a:ext>
            </a:extLst>
          </p:cNvPr>
          <p:cNvSpPr>
            <a:spLocks noGrp="1"/>
          </p:cNvSpPr>
          <p:nvPr>
            <p:ph sz="half" idx="2"/>
          </p:nvPr>
        </p:nvSpPr>
        <p:spPr>
          <a:xfrm>
            <a:off x="203683" y="1209828"/>
            <a:ext cx="8736633" cy="4495800"/>
          </a:xfrm>
        </p:spPr>
        <p:txBody>
          <a:bodyPr>
            <a:normAutofit fontScale="62500" lnSpcReduction="20000"/>
          </a:bodyPr>
          <a:lstStyle/>
          <a:p>
            <a:pPr>
              <a:lnSpc>
                <a:spcPct val="170000"/>
              </a:lnSpc>
            </a:pPr>
            <a:r>
              <a:rPr lang="en-GB" sz="3800" dirty="0">
                <a:solidFill>
                  <a:schemeClr val="accent1"/>
                </a:solidFill>
                <a:latin typeface="Arial" panose="020B0604020202020204" pitchFamily="34" charset="0"/>
                <a:cs typeface="Arial" panose="020B0604020202020204" pitchFamily="34" charset="0"/>
              </a:rPr>
              <a:t>Children who had attended any pre-school were more likely to enter AS-level exams than those who had not.</a:t>
            </a:r>
          </a:p>
          <a:p>
            <a:pPr>
              <a:lnSpc>
                <a:spcPct val="170000"/>
              </a:lnSpc>
            </a:pPr>
            <a:r>
              <a:rPr lang="en-GB" sz="3800" dirty="0">
                <a:solidFill>
                  <a:schemeClr val="accent1"/>
                </a:solidFill>
                <a:latin typeface="Arial" panose="020B0604020202020204" pitchFamily="34" charset="0"/>
                <a:cs typeface="Arial" panose="020B0604020202020204" pitchFamily="34" charset="0"/>
              </a:rPr>
              <a:t>Children who experienced a good early Home Life Experience were more likely to enter AS-levels, A-levels</a:t>
            </a:r>
          </a:p>
          <a:p>
            <a:pPr>
              <a:lnSpc>
                <a:spcPct val="170000"/>
              </a:lnSpc>
            </a:pPr>
            <a:r>
              <a:rPr lang="en-GB" sz="3800" dirty="0">
                <a:solidFill>
                  <a:schemeClr val="accent1"/>
                </a:solidFill>
                <a:latin typeface="Arial" panose="020B0604020202020204" pitchFamily="34" charset="0"/>
                <a:cs typeface="Arial" panose="020B0604020202020204" pitchFamily="34" charset="0"/>
              </a:rPr>
              <a:t>Creating reciprocal partnerships between pre-school and home enhances outcomes further.</a:t>
            </a:r>
          </a:p>
          <a:p>
            <a:pPr>
              <a:lnSpc>
                <a:spcPct val="170000"/>
              </a:lnSpc>
            </a:pPr>
            <a:r>
              <a:rPr lang="en-US" sz="3800" dirty="0">
                <a:solidFill>
                  <a:schemeClr val="accent1"/>
                </a:solidFill>
                <a:latin typeface="Arial" panose="020B0604020202020204" pitchFamily="34" charset="0"/>
                <a:cs typeface="Arial" panose="020B0604020202020204" pitchFamily="34" charset="0"/>
              </a:rPr>
              <a:t>(</a:t>
            </a:r>
            <a:r>
              <a:rPr lang="en-GB" sz="3800" dirty="0">
                <a:solidFill>
                  <a:schemeClr val="accent1"/>
                </a:solidFill>
                <a:latin typeface="Arial" panose="020B0604020202020204" pitchFamily="34" charset="0"/>
                <a:cs typeface="Arial" panose="020B0604020202020204" pitchFamily="34" charset="0"/>
              </a:rPr>
              <a:t>Siraj-Blatchford </a:t>
            </a:r>
            <a:r>
              <a:rPr lang="en-GB" sz="3800" i="1" dirty="0">
                <a:solidFill>
                  <a:schemeClr val="accent1"/>
                </a:solidFill>
                <a:latin typeface="Arial" panose="020B0604020202020204" pitchFamily="34" charset="0"/>
                <a:cs typeface="Arial" panose="020B0604020202020204" pitchFamily="34" charset="0"/>
              </a:rPr>
              <a:t>et al</a:t>
            </a:r>
            <a:r>
              <a:rPr lang="en-GB" sz="3800" dirty="0">
                <a:solidFill>
                  <a:schemeClr val="accent1"/>
                </a:solidFill>
                <a:latin typeface="Arial" panose="020B0604020202020204" pitchFamily="34" charset="0"/>
                <a:cs typeface="Arial" panose="020B0604020202020204" pitchFamily="34" charset="0"/>
              </a:rPr>
              <a:t>. 2002)</a:t>
            </a:r>
          </a:p>
          <a:p>
            <a:endParaRPr lang="en-GB" dirty="0"/>
          </a:p>
        </p:txBody>
      </p:sp>
    </p:spTree>
    <p:extLst>
      <p:ext uri="{BB962C8B-B14F-4D97-AF65-F5344CB8AC3E}">
        <p14:creationId xmlns:p14="http://schemas.microsoft.com/office/powerpoint/2010/main" val="1576724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51C0-D30A-45AD-A369-118957D183DC}"/>
              </a:ext>
            </a:extLst>
          </p:cNvPr>
          <p:cNvSpPr>
            <a:spLocks noGrp="1"/>
          </p:cNvSpPr>
          <p:nvPr>
            <p:ph type="title"/>
          </p:nvPr>
        </p:nvSpPr>
        <p:spPr>
          <a:xfrm>
            <a:off x="704850" y="-150440"/>
            <a:ext cx="7886700" cy="1325563"/>
          </a:xfrm>
        </p:spPr>
        <p:txBody>
          <a:bodyPr>
            <a:normAutofit/>
          </a:bodyPr>
          <a:lstStyle/>
          <a:p>
            <a:pPr algn="ctr"/>
            <a:r>
              <a:rPr lang="en-GB" b="1" dirty="0">
                <a:solidFill>
                  <a:schemeClr val="accent1"/>
                </a:solidFill>
                <a:latin typeface="Arial" panose="020B0604020202020204" pitchFamily="34" charset="0"/>
                <a:cs typeface="Arial" panose="020B0604020202020204" pitchFamily="34" charset="0"/>
              </a:rPr>
              <a:t>Emergent Curriculum</a:t>
            </a:r>
          </a:p>
        </p:txBody>
      </p:sp>
      <p:sp>
        <p:nvSpPr>
          <p:cNvPr id="4" name="Content Placeholder 3">
            <a:extLst>
              <a:ext uri="{FF2B5EF4-FFF2-40B4-BE49-F238E27FC236}">
                <a16:creationId xmlns:a16="http://schemas.microsoft.com/office/drawing/2014/main" id="{D32A24B9-20E5-4DFC-BE68-56FAE193D374}"/>
              </a:ext>
            </a:extLst>
          </p:cNvPr>
          <p:cNvSpPr>
            <a:spLocks noGrp="1"/>
          </p:cNvSpPr>
          <p:nvPr>
            <p:ph sz="half" idx="2"/>
          </p:nvPr>
        </p:nvSpPr>
        <p:spPr>
          <a:xfrm>
            <a:off x="263047" y="1175123"/>
            <a:ext cx="4308953" cy="4755362"/>
          </a:xfrm>
        </p:spPr>
        <p:txBody>
          <a:bodyPr>
            <a:normAutofit/>
          </a:bodyPr>
          <a:lstStyle/>
          <a:p>
            <a:pPr marL="0" indent="0">
              <a:lnSpc>
                <a:spcPct val="150000"/>
              </a:lnSpc>
              <a:buNone/>
            </a:pPr>
            <a:r>
              <a:rPr lang="en-GB" sz="2200" dirty="0">
                <a:solidFill>
                  <a:schemeClr val="accent1"/>
                </a:solidFill>
                <a:latin typeface="Arial" panose="020B0604020202020204" pitchFamily="34" charset="0"/>
                <a:cs typeface="Arial" panose="020B0604020202020204" pitchFamily="34" charset="0"/>
              </a:rPr>
              <a:t>An emergent curriculum is </a:t>
            </a:r>
            <a:r>
              <a:rPr lang="en-GB" sz="2200" u="sng" dirty="0">
                <a:solidFill>
                  <a:schemeClr val="accent1"/>
                </a:solidFill>
                <a:latin typeface="Arial" panose="020B0604020202020204" pitchFamily="34" charset="0"/>
                <a:cs typeface="Arial" panose="020B0604020202020204" pitchFamily="34" charset="0"/>
              </a:rPr>
              <a:t>constantly evolving</a:t>
            </a:r>
            <a:r>
              <a:rPr lang="en-GB" sz="2200" dirty="0">
                <a:solidFill>
                  <a:schemeClr val="accent1"/>
                </a:solidFill>
                <a:latin typeface="Arial" panose="020B0604020202020204" pitchFamily="34" charset="0"/>
                <a:cs typeface="Arial" panose="020B0604020202020204" pitchFamily="34" charset="0"/>
              </a:rPr>
              <a:t> in </a:t>
            </a:r>
            <a:r>
              <a:rPr lang="en-GB" sz="2200" i="1" u="sng" dirty="0">
                <a:solidFill>
                  <a:schemeClr val="accent1"/>
                </a:solidFill>
                <a:latin typeface="Arial" panose="020B0604020202020204" pitchFamily="34" charset="0"/>
                <a:cs typeface="Arial" panose="020B0604020202020204" pitchFamily="34" charset="0"/>
              </a:rPr>
              <a:t>response</a:t>
            </a:r>
            <a:r>
              <a:rPr lang="en-GB" sz="2200" dirty="0">
                <a:solidFill>
                  <a:schemeClr val="accent1"/>
                </a:solidFill>
                <a:latin typeface="Arial" panose="020B0604020202020204" pitchFamily="34" charset="0"/>
                <a:cs typeface="Arial" panose="020B0604020202020204" pitchFamily="34" charset="0"/>
              </a:rPr>
              <a:t> to children’s changing needs and interests, parental and community interests and concerns, and teachers’ priorities. Each of these key elements shapes the direction for present and future learning. </a:t>
            </a:r>
          </a:p>
          <a:p>
            <a:endParaRPr lang="en-GB" dirty="0"/>
          </a:p>
        </p:txBody>
      </p:sp>
      <p:sp>
        <p:nvSpPr>
          <p:cNvPr id="7" name="Content Placeholder 3">
            <a:extLst>
              <a:ext uri="{FF2B5EF4-FFF2-40B4-BE49-F238E27FC236}">
                <a16:creationId xmlns:a16="http://schemas.microsoft.com/office/drawing/2014/main" id="{FB1CE039-D67C-FE0D-15E5-088AC583C882}"/>
              </a:ext>
            </a:extLst>
          </p:cNvPr>
          <p:cNvSpPr txBox="1">
            <a:spLocks/>
          </p:cNvSpPr>
          <p:nvPr/>
        </p:nvSpPr>
        <p:spPr>
          <a:xfrm>
            <a:off x="4688910" y="1175123"/>
            <a:ext cx="4308953" cy="475536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en-GB" sz="1800" dirty="0">
                <a:solidFill>
                  <a:schemeClr val="accent1"/>
                </a:solidFill>
                <a:latin typeface="Arial" panose="020B0604020202020204" pitchFamily="34" charset="0"/>
                <a:cs typeface="Arial" panose="020B0604020202020204" pitchFamily="34" charset="0"/>
              </a:rPr>
              <a:t> While framed by the teacher, it is child-initiated allowing for collaborations between children and teachers and giving everyone a voice. </a:t>
            </a:r>
          </a:p>
          <a:p>
            <a:pPr>
              <a:lnSpc>
                <a:spcPct val="160000"/>
              </a:lnSpc>
            </a:pPr>
            <a:r>
              <a:rPr lang="en-GB" sz="1800" dirty="0">
                <a:solidFill>
                  <a:schemeClr val="accent1"/>
                </a:solidFill>
                <a:latin typeface="Arial" panose="020B0604020202020204" pitchFamily="34" charset="0"/>
                <a:cs typeface="Arial" panose="020B0604020202020204" pitchFamily="34" charset="0"/>
              </a:rPr>
              <a:t>It is flexible in that curriculum planning, rather than being done well in advance, is constantly developing. </a:t>
            </a:r>
          </a:p>
          <a:p>
            <a:pPr>
              <a:lnSpc>
                <a:spcPct val="160000"/>
              </a:lnSpc>
            </a:pPr>
            <a:r>
              <a:rPr lang="en-GB" sz="1800" dirty="0">
                <a:solidFill>
                  <a:schemeClr val="accent1"/>
                </a:solidFill>
                <a:latin typeface="Arial" panose="020B0604020202020204" pitchFamily="34" charset="0"/>
                <a:cs typeface="Arial" panose="020B0604020202020204" pitchFamily="34" charset="0"/>
              </a:rPr>
              <a:t>It builds upon the work of Dewey, Piaget, Vygotsky – (p.19)</a:t>
            </a:r>
          </a:p>
          <a:p>
            <a:pPr marL="0" indent="0">
              <a:lnSpc>
                <a:spcPct val="160000"/>
              </a:lnSpc>
              <a:buNone/>
            </a:pPr>
            <a:r>
              <a:rPr lang="en-GB" sz="1800" dirty="0">
                <a:solidFill>
                  <a:schemeClr val="accent1"/>
                </a:solidFill>
                <a:latin typeface="Arial" panose="020B0604020202020204" pitchFamily="34" charset="0"/>
                <a:cs typeface="Arial" panose="020B0604020202020204" pitchFamily="34" charset="0"/>
                <a:hlinkClick r:id="rId3"/>
              </a:rPr>
              <a:t>Emergency Curriculum in Early Childhood Settings Sample (Susan Stacey)</a:t>
            </a:r>
            <a:endParaRPr lang="en-GB" sz="18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3422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DCA06D7-6E08-4346-9C86-CBAEFAE8944A}"/>
              </a:ext>
            </a:extLst>
          </p:cNvPr>
          <p:cNvSpPr>
            <a:spLocks noGrp="1"/>
          </p:cNvSpPr>
          <p:nvPr>
            <p:ph sz="half" idx="2"/>
          </p:nvPr>
        </p:nvSpPr>
        <p:spPr>
          <a:xfrm>
            <a:off x="0" y="1008514"/>
            <a:ext cx="5248405" cy="4392058"/>
          </a:xfrm>
        </p:spPr>
        <p:txBody>
          <a:bodyPr>
            <a:noAutofit/>
          </a:bodyPr>
          <a:lstStyle/>
          <a:p>
            <a:pPr>
              <a:lnSpc>
                <a:spcPct val="170000"/>
              </a:lnSpc>
            </a:pPr>
            <a:r>
              <a:rPr lang="en-GB" sz="2000" dirty="0">
                <a:solidFill>
                  <a:schemeClr val="accent1"/>
                </a:solidFill>
                <a:latin typeface="Arial" panose="020B0604020202020204" pitchFamily="34" charset="0"/>
                <a:cs typeface="Arial" panose="020B0604020202020204" pitchFamily="34" charset="0"/>
              </a:rPr>
              <a:t>You can’t write an emergent curriculum and package it for sale. Emergent curriculum is invented by its participants.</a:t>
            </a:r>
          </a:p>
          <a:p>
            <a:pPr>
              <a:lnSpc>
                <a:spcPct val="170000"/>
              </a:lnSpc>
            </a:pPr>
            <a:r>
              <a:rPr lang="en-GB" sz="2000" dirty="0">
                <a:solidFill>
                  <a:schemeClr val="accent1"/>
                </a:solidFill>
                <a:latin typeface="Arial" panose="020B0604020202020204" pitchFamily="34" charset="0"/>
                <a:cs typeface="Arial" panose="020B0604020202020204" pitchFamily="34" charset="0"/>
              </a:rPr>
              <a:t>Teachers and caregivers of young children are at their best when they follow the children as models for their own adult curiosity, learning with them and about them.  </a:t>
            </a:r>
          </a:p>
          <a:p>
            <a:pPr marL="0" indent="0">
              <a:lnSpc>
                <a:spcPct val="170000"/>
              </a:lnSpc>
              <a:buNone/>
            </a:pPr>
            <a:r>
              <a:rPr lang="en-GB" sz="2000" dirty="0">
                <a:solidFill>
                  <a:schemeClr val="accent1"/>
                </a:solidFill>
                <a:latin typeface="Arial" panose="020B0604020202020204" pitchFamily="34" charset="0"/>
                <a:cs typeface="Arial" panose="020B0604020202020204" pitchFamily="34" charset="0"/>
              </a:rPr>
              <a:t>(Stacey, 2009)</a:t>
            </a:r>
          </a:p>
          <a:p>
            <a:endParaRPr lang="en-GB" dirty="0"/>
          </a:p>
        </p:txBody>
      </p:sp>
      <p:sp>
        <p:nvSpPr>
          <p:cNvPr id="5" name="Title 1">
            <a:extLst>
              <a:ext uri="{FF2B5EF4-FFF2-40B4-BE49-F238E27FC236}">
                <a16:creationId xmlns:a16="http://schemas.microsoft.com/office/drawing/2014/main" id="{14DEDFA0-5E68-C461-27E1-83848EA53FC1}"/>
              </a:ext>
            </a:extLst>
          </p:cNvPr>
          <p:cNvSpPr>
            <a:spLocks noGrp="1"/>
          </p:cNvSpPr>
          <p:nvPr>
            <p:ph type="title"/>
          </p:nvPr>
        </p:nvSpPr>
        <p:spPr>
          <a:xfrm>
            <a:off x="628650" y="106708"/>
            <a:ext cx="7886700" cy="1325563"/>
          </a:xfrm>
        </p:spPr>
        <p:txBody>
          <a:bodyPr>
            <a:normAutofit/>
          </a:bodyPr>
          <a:lstStyle/>
          <a:p>
            <a:pPr algn="ctr"/>
            <a:r>
              <a:rPr lang="en-GB" b="1" dirty="0">
                <a:solidFill>
                  <a:schemeClr val="accent1"/>
                </a:solidFill>
                <a:latin typeface="Arial" panose="020B0604020202020204" pitchFamily="34" charset="0"/>
                <a:cs typeface="Arial" panose="020B0604020202020204" pitchFamily="34" charset="0"/>
              </a:rPr>
              <a:t>Emergent Curriculum</a:t>
            </a:r>
          </a:p>
        </p:txBody>
      </p:sp>
      <p:pic>
        <p:nvPicPr>
          <p:cNvPr id="8194" name="Picture 2" descr="Emergent Curriculum - National Child Research Center">
            <a:extLst>
              <a:ext uri="{FF2B5EF4-FFF2-40B4-BE49-F238E27FC236}">
                <a16:creationId xmlns:a16="http://schemas.microsoft.com/office/drawing/2014/main" id="{56DD890F-58B8-3E9B-A2DF-8617F8E82D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3441" y="1862139"/>
            <a:ext cx="3835196" cy="2684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53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0CBFB-EB43-9FA5-B0CF-7775B5A55EF4}"/>
              </a:ext>
            </a:extLst>
          </p:cNvPr>
          <p:cNvSpPr>
            <a:spLocks noGrp="1"/>
          </p:cNvSpPr>
          <p:nvPr>
            <p:ph type="title"/>
          </p:nvPr>
        </p:nvSpPr>
        <p:spPr>
          <a:xfrm>
            <a:off x="149087" y="-266977"/>
            <a:ext cx="8998226" cy="1624427"/>
          </a:xfrm>
        </p:spPr>
        <p:txBody>
          <a:bodyPr>
            <a:normAutofit fontScale="90000"/>
          </a:bodyPr>
          <a:lstStyle/>
          <a:p>
            <a:pPr algn="ctr"/>
            <a:br>
              <a:rPr lang="en-GB" dirty="0">
                <a:latin typeface="Arial" panose="020B0604020202020204" pitchFamily="34" charset="0"/>
                <a:cs typeface="Arial" panose="020B0604020202020204" pitchFamily="34" charset="0"/>
              </a:rPr>
            </a:br>
            <a:r>
              <a:rPr lang="en-GB" b="1" dirty="0">
                <a:solidFill>
                  <a:srgbClr val="0070C0"/>
                </a:solidFill>
                <a:latin typeface="Arial" panose="020B0604020202020204" pitchFamily="34" charset="0"/>
                <a:cs typeface="Arial" panose="020B0604020202020204" pitchFamily="34" charset="0"/>
              </a:rPr>
              <a:t>Child led activities </a:t>
            </a:r>
            <a:r>
              <a:rPr lang="en-GB" dirty="0"/>
              <a:t>
</a:t>
            </a:r>
          </a:p>
        </p:txBody>
      </p:sp>
      <p:sp>
        <p:nvSpPr>
          <p:cNvPr id="4" name="Content Placeholder 3">
            <a:extLst>
              <a:ext uri="{FF2B5EF4-FFF2-40B4-BE49-F238E27FC236}">
                <a16:creationId xmlns:a16="http://schemas.microsoft.com/office/drawing/2014/main" id="{ABC88932-2DC9-8F90-C90C-E7251C78C043}"/>
              </a:ext>
            </a:extLst>
          </p:cNvPr>
          <p:cNvSpPr>
            <a:spLocks noGrp="1"/>
          </p:cNvSpPr>
          <p:nvPr>
            <p:ph sz="half" idx="2"/>
          </p:nvPr>
        </p:nvSpPr>
        <p:spPr>
          <a:xfrm>
            <a:off x="4359058" y="1265129"/>
            <a:ext cx="4453638" cy="4235421"/>
          </a:xfrm>
        </p:spPr>
        <p:txBody>
          <a:bodyPr>
            <a:normAutofit fontScale="85000" lnSpcReduction="10000"/>
          </a:bodyPr>
          <a:lstStyle/>
          <a:p>
            <a:pPr>
              <a:lnSpc>
                <a:spcPct val="150000"/>
              </a:lnSpc>
            </a:pPr>
            <a:r>
              <a:rPr lang="en-GB" b="0" dirty="0">
                <a:solidFill>
                  <a:srgbClr val="0070C0"/>
                </a:solidFill>
                <a:effectLst/>
                <a:latin typeface="Arial" panose="020B0604020202020204" pitchFamily="34" charset="0"/>
                <a:cs typeface="Arial" panose="020B0604020202020204" pitchFamily="34" charset="0"/>
              </a:rPr>
              <a:t>‘Child initiated events and activities arise when children choose freely from their learning environment – indoors and out – and select and organise resources, picking their own companions on the way.’ (Lindon, 2010)</a:t>
            </a:r>
            <a:endParaRPr lang="en-GB" dirty="0">
              <a:solidFill>
                <a:srgbClr val="0070C0"/>
              </a:solidFill>
              <a:latin typeface="Arial" panose="020B0604020202020204" pitchFamily="34" charset="0"/>
              <a:cs typeface="Arial" panose="020B0604020202020204" pitchFamily="34" charset="0"/>
            </a:endParaRPr>
          </a:p>
        </p:txBody>
      </p:sp>
      <p:pic>
        <p:nvPicPr>
          <p:cNvPr id="9218" name="Picture 2" descr="Why Is Child Initiated Play Important?">
            <a:extLst>
              <a:ext uri="{FF2B5EF4-FFF2-40B4-BE49-F238E27FC236}">
                <a16:creationId xmlns:a16="http://schemas.microsoft.com/office/drawing/2014/main" id="{979145B7-56C2-4604-7F05-40FC4F0621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43" y="1781827"/>
            <a:ext cx="4392460" cy="3294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07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B4ED6-0DB4-6970-1B37-5DC9B0238A59}"/>
              </a:ext>
            </a:extLst>
          </p:cNvPr>
          <p:cNvSpPr>
            <a:spLocks noGrp="1"/>
          </p:cNvSpPr>
          <p:nvPr>
            <p:ph type="title"/>
          </p:nvPr>
        </p:nvSpPr>
        <p:spPr>
          <a:xfrm>
            <a:off x="59635" y="0"/>
            <a:ext cx="9084365" cy="1325563"/>
          </a:xfrm>
        </p:spPr>
        <p:txBody>
          <a:bodyPr>
            <a:normAutofit fontScale="90000"/>
          </a:bodyPr>
          <a:lstStyle/>
          <a:p>
            <a:pPr algn="ctr"/>
            <a:r>
              <a:rPr lang="en-GB" sz="4900" b="1" dirty="0">
                <a:solidFill>
                  <a:schemeClr val="accent1"/>
                </a:solidFill>
                <a:latin typeface="Arial" panose="020B0604020202020204" pitchFamily="34" charset="0"/>
                <a:cs typeface="Arial" panose="020B0604020202020204" pitchFamily="34" charset="0"/>
              </a:rPr>
              <a:t>Adult lead activities </a:t>
            </a:r>
            <a:r>
              <a:rPr lang="en-GB" b="1" dirty="0">
                <a:solidFill>
                  <a:schemeClr val="accent1"/>
                </a:solidFill>
              </a:rPr>
              <a:t>
</a:t>
            </a:r>
          </a:p>
        </p:txBody>
      </p:sp>
      <p:sp>
        <p:nvSpPr>
          <p:cNvPr id="4" name="Content Placeholder 3">
            <a:extLst>
              <a:ext uri="{FF2B5EF4-FFF2-40B4-BE49-F238E27FC236}">
                <a16:creationId xmlns:a16="http://schemas.microsoft.com/office/drawing/2014/main" id="{6704E5C6-9DE2-FAE2-108C-790B7C7D4280}"/>
              </a:ext>
            </a:extLst>
          </p:cNvPr>
          <p:cNvSpPr>
            <a:spLocks noGrp="1"/>
          </p:cNvSpPr>
          <p:nvPr>
            <p:ph sz="half" idx="2"/>
          </p:nvPr>
        </p:nvSpPr>
        <p:spPr>
          <a:xfrm>
            <a:off x="59635" y="901874"/>
            <a:ext cx="5171547" cy="4824101"/>
          </a:xfrm>
        </p:spPr>
        <p:txBody>
          <a:bodyPr>
            <a:noAutofit/>
          </a:bodyPr>
          <a:lstStyle/>
          <a:p>
            <a:pPr algn="l">
              <a:lnSpc>
                <a:spcPct val="150000"/>
              </a:lnSpc>
            </a:pPr>
            <a:r>
              <a:rPr lang="en-GB" sz="2100" b="0" i="0" dirty="0">
                <a:solidFill>
                  <a:schemeClr val="accent1"/>
                </a:solidFill>
                <a:effectLst/>
                <a:latin typeface="Arial" panose="020B0604020202020204" pitchFamily="34" charset="0"/>
                <a:cs typeface="Arial" panose="020B0604020202020204" pitchFamily="34" charset="0"/>
              </a:rPr>
              <a:t>Adult led activities are activities that are chosen by adults to encourage an aspect of learning, or in relation to a particular interest of the child.</a:t>
            </a:r>
          </a:p>
          <a:p>
            <a:pPr algn="l">
              <a:lnSpc>
                <a:spcPct val="150000"/>
              </a:lnSpc>
            </a:pPr>
            <a:r>
              <a:rPr lang="en-GB" sz="2100" b="0" i="0" dirty="0">
                <a:solidFill>
                  <a:schemeClr val="accent1"/>
                </a:solidFill>
                <a:effectLst/>
                <a:latin typeface="Arial" panose="020B0604020202020204" pitchFamily="34" charset="0"/>
                <a:cs typeface="Arial" panose="020B0604020202020204" pitchFamily="34" charset="0"/>
              </a:rPr>
              <a:t>The curriculum in Wales states that there must be a balance between structured learning through child-initiated activities and those directed by adults.</a:t>
            </a:r>
          </a:p>
          <a:p>
            <a:pPr marL="0" indent="0">
              <a:lnSpc>
                <a:spcPct val="150000"/>
              </a:lnSpc>
              <a:buNone/>
            </a:pPr>
            <a:r>
              <a:rPr lang="en-GB" sz="2100" dirty="0">
                <a:solidFill>
                  <a:schemeClr val="accent1"/>
                </a:solidFill>
                <a:latin typeface="Arial" panose="020B0604020202020204" pitchFamily="34" charset="0"/>
                <a:cs typeface="Arial" panose="020B0604020202020204" pitchFamily="34" charset="0"/>
              </a:rPr>
              <a:t>(Pacey, no date). </a:t>
            </a:r>
          </a:p>
        </p:txBody>
      </p:sp>
      <p:pic>
        <p:nvPicPr>
          <p:cNvPr id="10242" name="Picture 2" descr="What is Adult Led Play? - Twinkl">
            <a:extLst>
              <a:ext uri="{FF2B5EF4-FFF2-40B4-BE49-F238E27FC236}">
                <a16:creationId xmlns:a16="http://schemas.microsoft.com/office/drawing/2014/main" id="{798EA854-282C-61C7-1563-44D774B160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1182" y="2099291"/>
            <a:ext cx="3643899" cy="2429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835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B4ED6-0DB4-6970-1B37-5DC9B0238A59}"/>
              </a:ext>
            </a:extLst>
          </p:cNvPr>
          <p:cNvSpPr>
            <a:spLocks noGrp="1"/>
          </p:cNvSpPr>
          <p:nvPr>
            <p:ph type="title"/>
          </p:nvPr>
        </p:nvSpPr>
        <p:spPr>
          <a:xfrm>
            <a:off x="59635" y="0"/>
            <a:ext cx="9084365" cy="1325563"/>
          </a:xfrm>
        </p:spPr>
        <p:txBody>
          <a:bodyPr>
            <a:normAutofit/>
          </a:bodyPr>
          <a:lstStyle/>
          <a:p>
            <a:pPr algn="ctr"/>
            <a:r>
              <a:rPr lang="en-GB" sz="4900" b="1" dirty="0">
                <a:solidFill>
                  <a:schemeClr val="accent1"/>
                </a:solidFill>
                <a:latin typeface="Arial" panose="020B0604020202020204" pitchFamily="34" charset="0"/>
                <a:cs typeface="Arial" panose="020B0604020202020204" pitchFamily="34" charset="0"/>
              </a:rPr>
              <a:t>Discuss…</a:t>
            </a:r>
            <a:endParaRPr lang="en-GB" b="1" dirty="0">
              <a:solidFill>
                <a:schemeClr val="accent1"/>
              </a:solidFill>
            </a:endParaRPr>
          </a:p>
        </p:txBody>
      </p:sp>
      <p:sp>
        <p:nvSpPr>
          <p:cNvPr id="4" name="Content Placeholder 3">
            <a:extLst>
              <a:ext uri="{FF2B5EF4-FFF2-40B4-BE49-F238E27FC236}">
                <a16:creationId xmlns:a16="http://schemas.microsoft.com/office/drawing/2014/main" id="{6704E5C6-9DE2-FAE2-108C-790B7C7D4280}"/>
              </a:ext>
            </a:extLst>
          </p:cNvPr>
          <p:cNvSpPr>
            <a:spLocks noGrp="1"/>
          </p:cNvSpPr>
          <p:nvPr>
            <p:ph sz="half" idx="2"/>
          </p:nvPr>
        </p:nvSpPr>
        <p:spPr>
          <a:xfrm>
            <a:off x="117499" y="1152394"/>
            <a:ext cx="8909001" cy="4824101"/>
          </a:xfrm>
        </p:spPr>
        <p:txBody>
          <a:bodyPr>
            <a:noAutofit/>
          </a:bodyPr>
          <a:lstStyle/>
          <a:p>
            <a:pPr marL="0" indent="0" algn="l">
              <a:lnSpc>
                <a:spcPct val="150000"/>
              </a:lnSpc>
              <a:buNone/>
            </a:pPr>
            <a:r>
              <a:rPr lang="en-GB" sz="2400" dirty="0">
                <a:solidFill>
                  <a:schemeClr val="accent1"/>
                </a:solidFill>
                <a:latin typeface="Arial" panose="020B0604020202020204" pitchFamily="34" charset="0"/>
                <a:cs typeface="Arial" panose="020B0604020202020204" pitchFamily="34" charset="0"/>
              </a:rPr>
              <a:t>Think about your own settings…</a:t>
            </a:r>
          </a:p>
          <a:p>
            <a:pPr marL="0" indent="0" algn="l">
              <a:lnSpc>
                <a:spcPct val="150000"/>
              </a:lnSpc>
              <a:buNone/>
            </a:pPr>
            <a:r>
              <a:rPr lang="en-GB" sz="2400" dirty="0">
                <a:solidFill>
                  <a:schemeClr val="accent1"/>
                </a:solidFill>
                <a:latin typeface="Arial" panose="020B0604020202020204" pitchFamily="34" charset="0"/>
                <a:cs typeface="Arial" panose="020B0604020202020204" pitchFamily="34" charset="0"/>
              </a:rPr>
              <a:t>- How often do the children take part in adult-led activities?</a:t>
            </a:r>
          </a:p>
          <a:p>
            <a:pPr marL="0" indent="0" algn="l">
              <a:lnSpc>
                <a:spcPct val="150000"/>
              </a:lnSpc>
              <a:buNone/>
            </a:pPr>
            <a:r>
              <a:rPr lang="en-GB" sz="2400" dirty="0">
                <a:solidFill>
                  <a:schemeClr val="accent1"/>
                </a:solidFill>
                <a:latin typeface="Arial" panose="020B0604020202020204" pitchFamily="34" charset="0"/>
                <a:cs typeface="Arial" panose="020B0604020202020204" pitchFamily="34" charset="0"/>
              </a:rPr>
              <a:t>- What opportunities are there throughout the day for child-initiated play?</a:t>
            </a:r>
          </a:p>
          <a:p>
            <a:pPr marL="0" indent="0" algn="l">
              <a:lnSpc>
                <a:spcPct val="150000"/>
              </a:lnSpc>
              <a:buNone/>
            </a:pPr>
            <a:r>
              <a:rPr lang="en-GB" sz="2400" dirty="0">
                <a:solidFill>
                  <a:schemeClr val="accent1"/>
                </a:solidFill>
                <a:latin typeface="Arial" panose="020B0604020202020204" pitchFamily="34" charset="0"/>
                <a:cs typeface="Arial" panose="020B0604020202020204" pitchFamily="34" charset="0"/>
              </a:rPr>
              <a:t>- What do you think is the importance of both?</a:t>
            </a:r>
          </a:p>
          <a:p>
            <a:pPr marL="0" indent="0" algn="l">
              <a:lnSpc>
                <a:spcPct val="150000"/>
              </a:lnSpc>
              <a:buNone/>
            </a:pPr>
            <a:r>
              <a:rPr lang="en-GB" sz="2400" dirty="0">
                <a:solidFill>
                  <a:schemeClr val="accent1"/>
                </a:solidFill>
                <a:latin typeface="Arial" panose="020B0604020202020204" pitchFamily="34" charset="0"/>
                <a:cs typeface="Arial" panose="020B0604020202020204" pitchFamily="34" charset="0"/>
              </a:rPr>
              <a:t>- Do you think one is more important than the other? Why?</a:t>
            </a:r>
          </a:p>
        </p:txBody>
      </p:sp>
    </p:spTree>
    <p:extLst>
      <p:ext uri="{BB962C8B-B14F-4D97-AF65-F5344CB8AC3E}">
        <p14:creationId xmlns:p14="http://schemas.microsoft.com/office/powerpoint/2010/main" val="6675863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F3D7E80-5D33-4FDB-B854-E915E6057472}"/>
              </a:ext>
            </a:extLst>
          </p:cNvPr>
          <p:cNvSpPr/>
          <p:nvPr/>
        </p:nvSpPr>
        <p:spPr>
          <a:xfrm flipV="1">
            <a:off x="302729" y="618352"/>
            <a:ext cx="8538542" cy="5340625"/>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a:t> </a:t>
            </a:r>
          </a:p>
          <a:p>
            <a:pPr algn="ctr"/>
            <a:endParaRPr lang="en-GB" sz="1350"/>
          </a:p>
        </p:txBody>
      </p:sp>
      <p:sp>
        <p:nvSpPr>
          <p:cNvPr id="6" name="Oval 5">
            <a:extLst>
              <a:ext uri="{FF2B5EF4-FFF2-40B4-BE49-F238E27FC236}">
                <a16:creationId xmlns:a16="http://schemas.microsoft.com/office/drawing/2014/main" id="{7D0530E4-C091-471C-A6AA-B4AF99BCD8AD}"/>
              </a:ext>
            </a:extLst>
          </p:cNvPr>
          <p:cNvSpPr/>
          <p:nvPr/>
        </p:nvSpPr>
        <p:spPr>
          <a:xfrm>
            <a:off x="1419639" y="2439342"/>
            <a:ext cx="6304722" cy="3265832"/>
          </a:xfrm>
          <a:prstGeom prst="ellipse">
            <a:avLst/>
          </a:prstGeom>
          <a:solidFill>
            <a:schemeClr val="accent6">
              <a:lumMod val="20000"/>
              <a:lumOff val="80000"/>
            </a:schemeClr>
          </a:solidFill>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2000" b="1" dirty="0">
                <a:solidFill>
                  <a:srgbClr val="FF0000"/>
                </a:solidFill>
                <a:latin typeface="Arial" panose="020B0604020202020204" pitchFamily="34" charset="0"/>
                <a:cs typeface="Arial" panose="020B0604020202020204" pitchFamily="34" charset="0"/>
              </a:rPr>
              <a:t>Human Factors </a:t>
            </a:r>
          </a:p>
          <a:p>
            <a:pPr algn="ctr"/>
            <a:endParaRPr lang="en-GB" sz="2000" dirty="0">
              <a:latin typeface="Arial" panose="020B0604020202020204" pitchFamily="34" charset="0"/>
              <a:cs typeface="Arial" panose="020B0604020202020204" pitchFamily="34" charset="0"/>
            </a:endParaRPr>
          </a:p>
          <a:p>
            <a:pPr algn="ctr"/>
            <a:r>
              <a:rPr lang="en-GB" sz="2000" dirty="0">
                <a:latin typeface="Arial" panose="020B0604020202020204" pitchFamily="34" charset="0"/>
                <a:cs typeface="Arial" panose="020B0604020202020204" pitchFamily="34" charset="0"/>
              </a:rPr>
              <a:t>Language-rich environment </a:t>
            </a:r>
          </a:p>
          <a:p>
            <a:pPr algn="ctr"/>
            <a:r>
              <a:rPr lang="en-GB" sz="2000" dirty="0">
                <a:latin typeface="Arial" panose="020B0604020202020204" pitchFamily="34" charset="0"/>
                <a:cs typeface="Arial" panose="020B0604020202020204" pitchFamily="34" charset="0"/>
              </a:rPr>
              <a:t>• </a:t>
            </a:r>
          </a:p>
          <a:p>
            <a:pPr algn="ctr"/>
            <a:r>
              <a:rPr lang="en-GB" sz="2000" dirty="0">
                <a:latin typeface="Arial" panose="020B0604020202020204" pitchFamily="34" charset="0"/>
                <a:cs typeface="Arial" panose="020B0604020202020204" pitchFamily="34" charset="0"/>
              </a:rPr>
              <a:t>Warm and responsive adult-child interactions</a:t>
            </a:r>
          </a:p>
          <a:p>
            <a:pPr algn="ctr"/>
            <a:r>
              <a:rPr lang="en-GB" sz="2000" dirty="0">
                <a:latin typeface="Arial" panose="020B0604020202020204" pitchFamily="34" charset="0"/>
                <a:cs typeface="Arial" panose="020B0604020202020204" pitchFamily="34" charset="0"/>
              </a:rPr>
              <a:t> • </a:t>
            </a:r>
          </a:p>
          <a:p>
            <a:pPr algn="ctr"/>
            <a:r>
              <a:rPr lang="en-GB" sz="2000" dirty="0">
                <a:latin typeface="Arial" panose="020B0604020202020204" pitchFamily="34" charset="0"/>
                <a:cs typeface="Arial" panose="020B0604020202020204" pitchFamily="34" charset="0"/>
              </a:rPr>
              <a:t>Skilled and well-compensated personnel</a:t>
            </a:r>
            <a:endParaRPr lang="en-GB" sz="2000"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BDF1A69-CD66-4826-AC3A-55B6727DE24C}"/>
              </a:ext>
            </a:extLst>
          </p:cNvPr>
          <p:cNvSpPr txBox="1"/>
          <p:nvPr/>
        </p:nvSpPr>
        <p:spPr>
          <a:xfrm>
            <a:off x="753717" y="2182845"/>
            <a:ext cx="1331844"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Safe physical setting</a:t>
            </a:r>
          </a:p>
        </p:txBody>
      </p:sp>
      <p:sp>
        <p:nvSpPr>
          <p:cNvPr id="9" name="TextBox 8">
            <a:extLst>
              <a:ext uri="{FF2B5EF4-FFF2-40B4-BE49-F238E27FC236}">
                <a16:creationId xmlns:a16="http://schemas.microsoft.com/office/drawing/2014/main" id="{6B554590-406D-45FB-963C-D519DEC05661}"/>
              </a:ext>
            </a:extLst>
          </p:cNvPr>
          <p:cNvSpPr txBox="1"/>
          <p:nvPr/>
        </p:nvSpPr>
        <p:spPr>
          <a:xfrm>
            <a:off x="2366343" y="1550237"/>
            <a:ext cx="168468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High adult-child ratio</a:t>
            </a:r>
          </a:p>
        </p:txBody>
      </p:sp>
      <p:sp>
        <p:nvSpPr>
          <p:cNvPr id="10" name="TextBox 9">
            <a:extLst>
              <a:ext uri="{FF2B5EF4-FFF2-40B4-BE49-F238E27FC236}">
                <a16:creationId xmlns:a16="http://schemas.microsoft.com/office/drawing/2014/main" id="{64ED3DE2-F74F-482B-869A-3AAB7368649A}"/>
              </a:ext>
            </a:extLst>
          </p:cNvPr>
          <p:cNvSpPr txBox="1"/>
          <p:nvPr/>
        </p:nvSpPr>
        <p:spPr>
          <a:xfrm>
            <a:off x="5274365" y="1409804"/>
            <a:ext cx="2153478"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Developmentally appropriate curriculum</a:t>
            </a:r>
          </a:p>
        </p:txBody>
      </p:sp>
      <p:sp>
        <p:nvSpPr>
          <p:cNvPr id="11" name="TextBox 10">
            <a:extLst>
              <a:ext uri="{FF2B5EF4-FFF2-40B4-BE49-F238E27FC236}">
                <a16:creationId xmlns:a16="http://schemas.microsoft.com/office/drawing/2014/main" id="{3C9DF8F1-A93E-42D4-BC0B-562EB5E74245}"/>
              </a:ext>
            </a:extLst>
          </p:cNvPr>
          <p:cNvSpPr txBox="1"/>
          <p:nvPr/>
        </p:nvSpPr>
        <p:spPr>
          <a:xfrm>
            <a:off x="7337771" y="2425467"/>
            <a:ext cx="1093304"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Small groups</a:t>
            </a:r>
          </a:p>
        </p:txBody>
      </p:sp>
      <p:sp>
        <p:nvSpPr>
          <p:cNvPr id="12" name="TextBox 11">
            <a:extLst>
              <a:ext uri="{FF2B5EF4-FFF2-40B4-BE49-F238E27FC236}">
                <a16:creationId xmlns:a16="http://schemas.microsoft.com/office/drawing/2014/main" id="{F4206672-484F-4A16-89C0-E369B5D3BA26}"/>
              </a:ext>
            </a:extLst>
          </p:cNvPr>
          <p:cNvSpPr txBox="1"/>
          <p:nvPr/>
        </p:nvSpPr>
        <p:spPr>
          <a:xfrm>
            <a:off x="3267490" y="907354"/>
            <a:ext cx="2983396" cy="461665"/>
          </a:xfrm>
          <a:prstGeom prst="rect">
            <a:avLst/>
          </a:prstGeom>
          <a:noFill/>
        </p:spPr>
        <p:txBody>
          <a:bodyPr wrap="square" rtlCol="0">
            <a:spAutoFit/>
          </a:bodyPr>
          <a:lstStyle/>
          <a:p>
            <a:r>
              <a:rPr lang="en-GB" sz="2400" b="1" dirty="0">
                <a:solidFill>
                  <a:srgbClr val="FF0000"/>
                </a:solidFill>
                <a:latin typeface="Arial" panose="020B0604020202020204" pitchFamily="34" charset="0"/>
                <a:cs typeface="Arial" panose="020B0604020202020204" pitchFamily="34" charset="0"/>
              </a:rPr>
              <a:t>Structural Factors</a:t>
            </a:r>
          </a:p>
        </p:txBody>
      </p:sp>
      <p:sp>
        <p:nvSpPr>
          <p:cNvPr id="14" name="TextBox 13">
            <a:extLst>
              <a:ext uri="{FF2B5EF4-FFF2-40B4-BE49-F238E27FC236}">
                <a16:creationId xmlns:a16="http://schemas.microsoft.com/office/drawing/2014/main" id="{644E9DFA-9F58-456F-AB50-71831566A517}"/>
              </a:ext>
            </a:extLst>
          </p:cNvPr>
          <p:cNvSpPr txBox="1"/>
          <p:nvPr/>
        </p:nvSpPr>
        <p:spPr>
          <a:xfrm>
            <a:off x="7427843" y="5168765"/>
            <a:ext cx="2020128"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Centre on the developing child (2020). </a:t>
            </a:r>
          </a:p>
        </p:txBody>
      </p:sp>
    </p:spTree>
    <p:extLst>
      <p:ext uri="{BB962C8B-B14F-4D97-AF65-F5344CB8AC3E}">
        <p14:creationId xmlns:p14="http://schemas.microsoft.com/office/powerpoint/2010/main" val="2460432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F439E-9832-4A2C-82DB-FCC91B64A97C}"/>
              </a:ext>
            </a:extLst>
          </p:cNvPr>
          <p:cNvSpPr>
            <a:spLocks noGrp="1"/>
          </p:cNvSpPr>
          <p:nvPr>
            <p:ph type="title"/>
          </p:nvPr>
        </p:nvSpPr>
        <p:spPr>
          <a:xfrm>
            <a:off x="628650" y="-311606"/>
            <a:ext cx="7886700" cy="1325563"/>
          </a:xfrm>
        </p:spPr>
        <p:txBody>
          <a:bodyPr/>
          <a:lstStyle/>
          <a:p>
            <a:pPr algn="ctr"/>
            <a:r>
              <a:rPr lang="en-GB" b="1" dirty="0">
                <a:solidFill>
                  <a:schemeClr val="accent1"/>
                </a:solidFill>
                <a:latin typeface="Arial" panose="020B0604020202020204" pitchFamily="34" charset="0"/>
                <a:cs typeface="Arial" panose="020B0604020202020204" pitchFamily="34" charset="0"/>
              </a:rPr>
              <a:t>Significant Themes</a:t>
            </a:r>
          </a:p>
        </p:txBody>
      </p:sp>
      <p:sp>
        <p:nvSpPr>
          <p:cNvPr id="4" name="Content Placeholder 3">
            <a:extLst>
              <a:ext uri="{FF2B5EF4-FFF2-40B4-BE49-F238E27FC236}">
                <a16:creationId xmlns:a16="http://schemas.microsoft.com/office/drawing/2014/main" id="{7BAB8C28-25A7-498B-AD97-6C7FAF7C87CC}"/>
              </a:ext>
            </a:extLst>
          </p:cNvPr>
          <p:cNvSpPr>
            <a:spLocks noGrp="1"/>
          </p:cNvSpPr>
          <p:nvPr>
            <p:ph sz="half" idx="2"/>
          </p:nvPr>
        </p:nvSpPr>
        <p:spPr>
          <a:xfrm>
            <a:off x="119922" y="719869"/>
            <a:ext cx="8597720" cy="4915618"/>
          </a:xfrm>
        </p:spPr>
        <p:txBody>
          <a:bodyPr>
            <a:normAutofit/>
          </a:bodyPr>
          <a:lstStyle/>
          <a:p>
            <a:pPr>
              <a:lnSpc>
                <a:spcPct val="150000"/>
              </a:lnSpc>
            </a:pPr>
            <a:r>
              <a:rPr lang="en-GB" dirty="0">
                <a:solidFill>
                  <a:schemeClr val="accent1"/>
                </a:solidFill>
                <a:latin typeface="Arial" panose="020B0604020202020204" pitchFamily="34" charset="0"/>
                <a:cs typeface="Arial" panose="020B0604020202020204" pitchFamily="34" charset="0"/>
              </a:rPr>
              <a:t>Creating and developing inclusive partnerships between the home and educational environments.</a:t>
            </a:r>
          </a:p>
          <a:p>
            <a:pPr>
              <a:lnSpc>
                <a:spcPct val="150000"/>
              </a:lnSpc>
            </a:pPr>
            <a:r>
              <a:rPr lang="en-GB" dirty="0">
                <a:solidFill>
                  <a:schemeClr val="accent1"/>
                </a:solidFill>
                <a:latin typeface="Arial" panose="020B0604020202020204" pitchFamily="34" charset="0"/>
                <a:cs typeface="Arial" panose="020B0604020202020204" pitchFamily="34" charset="0"/>
              </a:rPr>
              <a:t>Developing a holistic approach to education.</a:t>
            </a:r>
          </a:p>
          <a:p>
            <a:pPr>
              <a:lnSpc>
                <a:spcPct val="150000"/>
              </a:lnSpc>
            </a:pPr>
            <a:r>
              <a:rPr lang="en-GB" dirty="0">
                <a:solidFill>
                  <a:schemeClr val="accent1"/>
                </a:solidFill>
                <a:latin typeface="Arial" panose="020B0604020202020204" pitchFamily="34" charset="0"/>
                <a:cs typeface="Arial" panose="020B0604020202020204" pitchFamily="34" charset="0"/>
              </a:rPr>
              <a:t>Exploring ‘pedagogy’ and ‘curricula’ in early years provision.</a:t>
            </a:r>
          </a:p>
          <a:p>
            <a:endParaRPr lang="en-GB" dirty="0"/>
          </a:p>
        </p:txBody>
      </p:sp>
      <p:pic>
        <p:nvPicPr>
          <p:cNvPr id="11266" name="Picture 2" descr="Transforming education for holistic student development | Brookings">
            <a:extLst>
              <a:ext uri="{FF2B5EF4-FFF2-40B4-BE49-F238E27FC236}">
                <a16:creationId xmlns:a16="http://schemas.microsoft.com/office/drawing/2014/main" id="{C6426FE7-039C-C670-D6C3-B8BEC5CDE0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8271" y="3571065"/>
            <a:ext cx="2612790" cy="2567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853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26392-9FE1-4FB1-B658-C41BB5F45BDD}"/>
              </a:ext>
            </a:extLst>
          </p:cNvPr>
          <p:cNvSpPr>
            <a:spLocks noGrp="1"/>
          </p:cNvSpPr>
          <p:nvPr>
            <p:ph type="title"/>
          </p:nvPr>
        </p:nvSpPr>
        <p:spPr>
          <a:xfrm>
            <a:off x="628650" y="365125"/>
            <a:ext cx="7886700" cy="1218509"/>
          </a:xfrm>
        </p:spPr>
        <p:txBody>
          <a:bodyPr>
            <a:normAutofit fontScale="90000"/>
          </a:bodyPr>
          <a:lstStyle/>
          <a:p>
            <a:pPr algn="ctr"/>
            <a:r>
              <a:rPr lang="en-GB" sz="5300" b="1" dirty="0">
                <a:solidFill>
                  <a:srgbClr val="0070C0"/>
                </a:solidFill>
                <a:latin typeface="Arial" panose="020B0604020202020204" pitchFamily="34" charset="0"/>
                <a:cs typeface="Arial" panose="020B0604020202020204" pitchFamily="34" charset="0"/>
              </a:rPr>
              <a:t>Babies </a:t>
            </a:r>
            <a:r>
              <a:rPr lang="en-GB" dirty="0"/>
              <a:t>
</a:t>
            </a:r>
          </a:p>
        </p:txBody>
      </p:sp>
      <p:sp>
        <p:nvSpPr>
          <p:cNvPr id="4" name="Content Placeholder 3">
            <a:extLst>
              <a:ext uri="{FF2B5EF4-FFF2-40B4-BE49-F238E27FC236}">
                <a16:creationId xmlns:a16="http://schemas.microsoft.com/office/drawing/2014/main" id="{4BFE29AC-CF00-4923-8468-50699C367FD3}"/>
              </a:ext>
            </a:extLst>
          </p:cNvPr>
          <p:cNvSpPr>
            <a:spLocks noGrp="1"/>
          </p:cNvSpPr>
          <p:nvPr>
            <p:ph sz="half" idx="2"/>
          </p:nvPr>
        </p:nvSpPr>
        <p:spPr>
          <a:xfrm>
            <a:off x="299803" y="1064302"/>
            <a:ext cx="5006715" cy="4428723"/>
          </a:xfrm>
        </p:spPr>
        <p:txBody>
          <a:bodyPr>
            <a:normAutofit fontScale="92500"/>
          </a:bodyPr>
          <a:lstStyle/>
          <a:p>
            <a:pPr>
              <a:lnSpc>
                <a:spcPct val="150000"/>
              </a:lnSpc>
            </a:pPr>
            <a:r>
              <a:rPr lang="en-GB" sz="2400" dirty="0">
                <a:solidFill>
                  <a:schemeClr val="accent1"/>
                </a:solidFill>
                <a:latin typeface="Arial" panose="020B0604020202020204" pitchFamily="34" charset="0"/>
                <a:cs typeface="Arial" panose="020B0604020202020204" pitchFamily="34" charset="0"/>
              </a:rPr>
              <a:t>Every second of a baby’s life has its importance: the consistency of care, the respect for his own resources, all have to be preserved by the strength of the environment created around him. (Vamos, 2019)</a:t>
            </a:r>
          </a:p>
          <a:p>
            <a:pPr>
              <a:lnSpc>
                <a:spcPct val="150000"/>
              </a:lnSpc>
            </a:pPr>
            <a:r>
              <a:rPr lang="en-GB" sz="2400" dirty="0">
                <a:solidFill>
                  <a:schemeClr val="accent1"/>
                </a:solidFill>
                <a:latin typeface="Arial" panose="020B0604020202020204" pitchFamily="34" charset="0"/>
                <a:cs typeface="Arial" panose="020B0604020202020204" pitchFamily="34" charset="0"/>
              </a:rPr>
              <a:t>It is the responsibility of the enabling adult to ensure this!</a:t>
            </a:r>
          </a:p>
          <a:p>
            <a:endParaRPr lang="en-GB" dirty="0"/>
          </a:p>
        </p:txBody>
      </p:sp>
      <p:pic>
        <p:nvPicPr>
          <p:cNvPr id="12290" name="Picture 2" descr="Top Winter Essentials Checklist for Babies - Purebaby - Purebaby">
            <a:extLst>
              <a:ext uri="{FF2B5EF4-FFF2-40B4-BE49-F238E27FC236}">
                <a16:creationId xmlns:a16="http://schemas.microsoft.com/office/drawing/2014/main" id="{228DA3E3-4B0D-4295-AEAF-EE7C548ECA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6518" y="3434919"/>
            <a:ext cx="3427489" cy="2358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960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1BFA9-270E-4477-93A3-C8646C32C7F0}"/>
              </a:ext>
            </a:extLst>
          </p:cNvPr>
          <p:cNvSpPr>
            <a:spLocks noGrp="1"/>
          </p:cNvSpPr>
          <p:nvPr>
            <p:ph type="title"/>
          </p:nvPr>
        </p:nvSpPr>
        <p:spPr>
          <a:xfrm>
            <a:off x="0" y="212725"/>
            <a:ext cx="9144000" cy="1325563"/>
          </a:xfrm>
        </p:spPr>
        <p:txBody>
          <a:bodyPr/>
          <a:lstStyle/>
          <a:p>
            <a:pPr algn="ctr"/>
            <a:r>
              <a:rPr lang="en-GB" b="1"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95884884-B4FA-4EB8-B70A-EA7AF368C81D}"/>
              </a:ext>
            </a:extLst>
          </p:cNvPr>
          <p:cNvSpPr>
            <a:spLocks noGrp="1"/>
          </p:cNvSpPr>
          <p:nvPr>
            <p:ph sz="half" idx="2"/>
          </p:nvPr>
        </p:nvSpPr>
        <p:spPr>
          <a:xfrm>
            <a:off x="584616" y="1289154"/>
            <a:ext cx="7930734" cy="4346333"/>
          </a:xfrm>
        </p:spPr>
        <p:txBody>
          <a:bodyPr>
            <a:normAutofit fontScale="85000" lnSpcReduction="10000"/>
          </a:bodyPr>
          <a:lstStyle/>
          <a:p>
            <a:pPr>
              <a:lnSpc>
                <a:spcPct val="150000"/>
              </a:lnSpc>
            </a:pPr>
            <a:r>
              <a:rPr lang="en-GB" dirty="0">
                <a:solidFill>
                  <a:srgbClr val="0070C0"/>
                </a:solidFill>
                <a:latin typeface="Arial" panose="020B0604020202020204" pitchFamily="34" charset="0"/>
                <a:cs typeface="Arial" panose="020B0604020202020204" pitchFamily="34" charset="0"/>
              </a:rPr>
              <a:t>The real issue, of an appropriate professional love, remains for the most part unexamined in the daily practice of early years settings, because it is obscured in the same climate of wariness. </a:t>
            </a:r>
          </a:p>
          <a:p>
            <a:pPr>
              <a:lnSpc>
                <a:spcPct val="150000"/>
              </a:lnSpc>
            </a:pPr>
            <a:r>
              <a:rPr lang="en-GB" dirty="0">
                <a:solidFill>
                  <a:srgbClr val="0070C0"/>
                </a:solidFill>
                <a:latin typeface="Arial" panose="020B0604020202020204" pitchFamily="34" charset="0"/>
                <a:cs typeface="Arial" panose="020B0604020202020204" pitchFamily="34" charset="0"/>
              </a:rPr>
              <a:t>‘Professional Love’ provides practitioners with the language to appropriately describe the close, loving intimate and affectionate bond which, over time, is inevitably developed with the children in their care.</a:t>
            </a:r>
          </a:p>
          <a:p>
            <a:pPr>
              <a:lnSpc>
                <a:spcPct val="150000"/>
              </a:lnSpc>
            </a:pPr>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8581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AACA9C9-1B89-46D8-B747-86621E3E8A42}"/>
              </a:ext>
            </a:extLst>
          </p:cNvPr>
          <p:cNvSpPr>
            <a:spLocks noGrp="1"/>
          </p:cNvSpPr>
          <p:nvPr>
            <p:ph sz="half" idx="2"/>
          </p:nvPr>
        </p:nvSpPr>
        <p:spPr>
          <a:xfrm>
            <a:off x="269823" y="1034322"/>
            <a:ext cx="8664315" cy="4601166"/>
          </a:xfrm>
        </p:spPr>
        <p:txBody>
          <a:bodyPr>
            <a:normAutofit fontScale="77500" lnSpcReduction="20000"/>
          </a:bodyPr>
          <a:lstStyle/>
          <a:p>
            <a:pPr>
              <a:lnSpc>
                <a:spcPct val="170000"/>
              </a:lnSpc>
            </a:pPr>
            <a:r>
              <a:rPr lang="en-GB" dirty="0">
                <a:solidFill>
                  <a:srgbClr val="0070C0"/>
                </a:solidFill>
                <a:latin typeface="Arial" panose="020B0604020202020204" pitchFamily="34" charset="0"/>
                <a:cs typeface="Arial" panose="020B0604020202020204" pitchFamily="34" charset="0"/>
              </a:rPr>
              <a:t>Defining love in professional roles is problematic because there is no skill set that can be applied, taught or measured. Nevertheless, to deny the existence of love, particularly when research has already confirmed that love matters is unhelpful.</a:t>
            </a:r>
          </a:p>
          <a:p>
            <a:pPr>
              <a:lnSpc>
                <a:spcPct val="170000"/>
              </a:lnSpc>
            </a:pPr>
            <a:r>
              <a:rPr lang="en-GB" dirty="0">
                <a:solidFill>
                  <a:srgbClr val="0070C0"/>
                </a:solidFill>
                <a:latin typeface="Arial" panose="020B0604020202020204" pitchFamily="34" charset="0"/>
                <a:cs typeface="Arial" panose="020B0604020202020204" pitchFamily="34" charset="0"/>
              </a:rPr>
              <a:t>Professional love is about adults’ sensitivity towards the very young children in their care and “reading” what is needed to make a child feel loved at any moment in time.</a:t>
            </a:r>
          </a:p>
          <a:p>
            <a:pPr marL="0" indent="0">
              <a:lnSpc>
                <a:spcPct val="170000"/>
              </a:lnSpc>
              <a:buNone/>
            </a:pPr>
            <a:r>
              <a:rPr lang="en-GB" dirty="0">
                <a:solidFill>
                  <a:srgbClr val="0070C0"/>
                </a:solidFill>
                <a:latin typeface="Arial" panose="020B0604020202020204" pitchFamily="34" charset="0"/>
                <a:cs typeface="Arial" panose="020B0604020202020204" pitchFamily="34" charset="0"/>
              </a:rPr>
              <a:t>(University of Sheffield, 2015).</a:t>
            </a:r>
          </a:p>
        </p:txBody>
      </p:sp>
      <p:sp>
        <p:nvSpPr>
          <p:cNvPr id="7" name="Title 1">
            <a:extLst>
              <a:ext uri="{FF2B5EF4-FFF2-40B4-BE49-F238E27FC236}">
                <a16:creationId xmlns:a16="http://schemas.microsoft.com/office/drawing/2014/main" id="{68C626FF-BCA4-F53E-3580-1E04958F87DF}"/>
              </a:ext>
            </a:extLst>
          </p:cNvPr>
          <p:cNvSpPr>
            <a:spLocks noGrp="1"/>
          </p:cNvSpPr>
          <p:nvPr>
            <p:ph type="title"/>
          </p:nvPr>
        </p:nvSpPr>
        <p:spPr>
          <a:xfrm>
            <a:off x="628650" y="170253"/>
            <a:ext cx="7886700" cy="1325563"/>
          </a:xfrm>
        </p:spPr>
        <p:txBody>
          <a:bodyPr/>
          <a:lstStyle/>
          <a:p>
            <a:pPr algn="ctr"/>
            <a:r>
              <a:rPr lang="en-GB" b="1" dirty="0">
                <a:solidFill>
                  <a:srgbClr val="0070C0"/>
                </a:solidFill>
                <a:latin typeface="Arial" panose="020B0604020202020204" pitchFamily="34" charset="0"/>
                <a:cs typeface="Arial" panose="020B0604020202020204" pitchFamily="34" charset="0"/>
              </a:rPr>
              <a:t>Professional Love</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237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1BD0D19-0CC1-4479-940C-C581BF4A911B}"/>
              </a:ext>
            </a:extLst>
          </p:cNvPr>
          <p:cNvSpPr>
            <a:spLocks noGrp="1"/>
          </p:cNvSpPr>
          <p:nvPr>
            <p:ph sz="half" idx="2"/>
          </p:nvPr>
        </p:nvSpPr>
        <p:spPr>
          <a:xfrm>
            <a:off x="389744" y="839449"/>
            <a:ext cx="8529404" cy="5261548"/>
          </a:xfrm>
        </p:spPr>
        <p:txBody>
          <a:bodyPr>
            <a:normAutofit fontScale="92500" lnSpcReduction="20000"/>
          </a:bodyPr>
          <a:lstStyle/>
          <a:p>
            <a:pPr marL="0" indent="0">
              <a:lnSpc>
                <a:spcPct val="150000"/>
              </a:lnSpc>
              <a:buNone/>
            </a:pPr>
            <a:r>
              <a:rPr lang="en-GB" dirty="0">
                <a:solidFill>
                  <a:srgbClr val="0070C0"/>
                </a:solidFill>
                <a:latin typeface="Arial" panose="020B0604020202020204" pitchFamily="34" charset="0"/>
                <a:cs typeface="Arial" panose="020B0604020202020204" pitchFamily="34" charset="0"/>
              </a:rPr>
              <a:t>‘Love is what people say it is’, means in a phenomenological sense that people’s lived experiences and descriptions of love should be taken seriously by love researchers. Love is what people describe it as being</a:t>
            </a:r>
          </a:p>
          <a:p>
            <a:pPr marL="0" indent="0">
              <a:lnSpc>
                <a:spcPct val="150000"/>
              </a:lnSpc>
              <a:buNone/>
            </a:pPr>
            <a:r>
              <a:rPr lang="en-GB" dirty="0">
                <a:solidFill>
                  <a:srgbClr val="0070C0"/>
                </a:solidFill>
                <a:latin typeface="Arial" panose="020B0604020202020204" pitchFamily="34" charset="0"/>
                <a:cs typeface="Arial" panose="020B0604020202020204" pitchFamily="34" charset="0"/>
              </a:rPr>
              <a:t>(Gratzke, 2015)</a:t>
            </a:r>
          </a:p>
          <a:p>
            <a:pPr marL="0" indent="0">
              <a:lnSpc>
                <a:spcPct val="150000"/>
              </a:lnSpc>
              <a:buNone/>
            </a:pPr>
            <a:endParaRPr lang="en-GB" dirty="0">
              <a:solidFill>
                <a:srgbClr val="0070C0"/>
              </a:solidFill>
              <a:latin typeface="Arial" panose="020B0604020202020204" pitchFamily="34" charset="0"/>
              <a:cs typeface="Arial" panose="020B0604020202020204" pitchFamily="34" charset="0"/>
            </a:endParaRPr>
          </a:p>
          <a:p>
            <a:pPr marL="0" indent="0">
              <a:lnSpc>
                <a:spcPct val="150000"/>
              </a:lnSpc>
              <a:buNone/>
            </a:pPr>
            <a:r>
              <a:rPr lang="en-GB" dirty="0">
                <a:solidFill>
                  <a:srgbClr val="0070C0"/>
                </a:solidFill>
                <a:latin typeface="Arial" panose="020B0604020202020204" pitchFamily="34" charset="0"/>
                <a:cs typeface="Arial" panose="020B0604020202020204" pitchFamily="34" charset="0"/>
              </a:rPr>
              <a:t>What are your thoughts on the idea of Professional Love?</a:t>
            </a:r>
          </a:p>
        </p:txBody>
      </p:sp>
      <p:sp>
        <p:nvSpPr>
          <p:cNvPr id="7" name="Title 1">
            <a:extLst>
              <a:ext uri="{FF2B5EF4-FFF2-40B4-BE49-F238E27FC236}">
                <a16:creationId xmlns:a16="http://schemas.microsoft.com/office/drawing/2014/main" id="{C19AB21A-913D-EAAB-3A55-3037110527C1}"/>
              </a:ext>
            </a:extLst>
          </p:cNvPr>
          <p:cNvSpPr>
            <a:spLocks noGrp="1"/>
          </p:cNvSpPr>
          <p:nvPr>
            <p:ph type="title"/>
          </p:nvPr>
        </p:nvSpPr>
        <p:spPr>
          <a:xfrm>
            <a:off x="628650" y="0"/>
            <a:ext cx="7886700" cy="1325563"/>
          </a:xfrm>
        </p:spPr>
        <p:txBody>
          <a:bodyPr/>
          <a:lstStyle/>
          <a:p>
            <a:pPr algn="ctr"/>
            <a:r>
              <a:rPr lang="en-GB" b="1" dirty="0">
                <a:solidFill>
                  <a:srgbClr val="0070C0"/>
                </a:solidFill>
                <a:latin typeface="Arial" panose="020B0604020202020204" pitchFamily="34" charset="0"/>
                <a:cs typeface="Arial" panose="020B0604020202020204" pitchFamily="34" charset="0"/>
              </a:rPr>
              <a:t>Professional Love</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pic>
        <p:nvPicPr>
          <p:cNvPr id="13314" name="Picture 2" descr="Why children need professional love | Famly">
            <a:extLst>
              <a:ext uri="{FF2B5EF4-FFF2-40B4-BE49-F238E27FC236}">
                <a16:creationId xmlns:a16="http://schemas.microsoft.com/office/drawing/2014/main" id="{B9AC9630-9DA7-4E31-63B5-27298D945F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998033"/>
            <a:ext cx="2558321" cy="1918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967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9211773-B646-4B4B-B0D2-A67DCC74A6E2}"/>
              </a:ext>
            </a:extLst>
          </p:cNvPr>
          <p:cNvSpPr>
            <a:spLocks noGrp="1"/>
          </p:cNvSpPr>
          <p:nvPr>
            <p:ph type="title"/>
          </p:nvPr>
        </p:nvSpPr>
        <p:spPr>
          <a:xfrm>
            <a:off x="314793" y="-5590"/>
            <a:ext cx="8478853" cy="1325563"/>
          </a:xfrm>
        </p:spPr>
        <p:txBody>
          <a:bodyPr/>
          <a:lstStyle/>
          <a:p>
            <a:pPr algn="ctr"/>
            <a:r>
              <a:rPr lang="en-GB" b="1" dirty="0">
                <a:solidFill>
                  <a:srgbClr val="0070C0"/>
                </a:solidFill>
                <a:latin typeface="Arial" panose="020B0604020202020204" pitchFamily="34" charset="0"/>
                <a:cs typeface="Arial" panose="020B0604020202020204" pitchFamily="34" charset="0"/>
              </a:rPr>
              <a:t>Relationships</a:t>
            </a:r>
          </a:p>
        </p:txBody>
      </p:sp>
      <p:pic>
        <p:nvPicPr>
          <p:cNvPr id="1028" name="Picture 4" descr="See the source image">
            <a:extLst>
              <a:ext uri="{FF2B5EF4-FFF2-40B4-BE49-F238E27FC236}">
                <a16:creationId xmlns:a16="http://schemas.microsoft.com/office/drawing/2014/main" id="{9A62C2DB-824A-45EF-BDD1-C79EC0627D0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093" y="1219200"/>
            <a:ext cx="9021814" cy="4731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818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E348898D-B9E5-4A07-87D6-474974899BF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1202" y="271669"/>
            <a:ext cx="8721843" cy="547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224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slow's Hierarchy of Needs: A Tool for Effective Business Management">
            <a:extLst>
              <a:ext uri="{FF2B5EF4-FFF2-40B4-BE49-F238E27FC236}">
                <a16:creationId xmlns:a16="http://schemas.microsoft.com/office/drawing/2014/main" id="{8DFEBDE6-8D27-FEA5-18DE-A4A2E9849A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7776" y="225976"/>
            <a:ext cx="7608447" cy="5691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794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D9219-6962-7C2A-90AC-98A60B3442D1}"/>
              </a:ext>
            </a:extLst>
          </p:cNvPr>
          <p:cNvSpPr>
            <a:spLocks noGrp="1"/>
          </p:cNvSpPr>
          <p:nvPr>
            <p:ph type="title"/>
          </p:nvPr>
        </p:nvSpPr>
        <p:spPr/>
        <p:txBody>
          <a:bodyPr>
            <a:normAutofit/>
          </a:bodyPr>
          <a:lstStyle/>
          <a:p>
            <a:pPr algn="ctr"/>
            <a:r>
              <a:rPr lang="en-GB" sz="4800" b="1" dirty="0">
                <a:solidFill>
                  <a:srgbClr val="0070C0"/>
                </a:solidFill>
                <a:latin typeface="Arial" panose="020B0604020202020204" pitchFamily="34" charset="0"/>
                <a:cs typeface="Arial" panose="020B0604020202020204" pitchFamily="34" charset="0"/>
              </a:rPr>
              <a:t>Activity</a:t>
            </a:r>
          </a:p>
        </p:txBody>
      </p:sp>
      <p:sp>
        <p:nvSpPr>
          <p:cNvPr id="3" name="Content Placeholder 2">
            <a:extLst>
              <a:ext uri="{FF2B5EF4-FFF2-40B4-BE49-F238E27FC236}">
                <a16:creationId xmlns:a16="http://schemas.microsoft.com/office/drawing/2014/main" id="{41B58A27-0837-29D8-8509-E94C860CCD38}"/>
              </a:ext>
            </a:extLst>
          </p:cNvPr>
          <p:cNvSpPr>
            <a:spLocks noGrp="1"/>
          </p:cNvSpPr>
          <p:nvPr>
            <p:ph idx="1"/>
          </p:nvPr>
        </p:nvSpPr>
        <p:spPr>
          <a:xfrm>
            <a:off x="628650" y="1364105"/>
            <a:ext cx="7886700" cy="4102417"/>
          </a:xfrm>
        </p:spPr>
        <p:txBody>
          <a:bodyPr>
            <a:normAutofit fontScale="92500"/>
          </a:bodyPr>
          <a:lstStyle/>
          <a:p>
            <a:pPr marL="0" indent="0">
              <a:lnSpc>
                <a:spcPct val="150000"/>
              </a:lnSpc>
              <a:buNone/>
            </a:pPr>
            <a:r>
              <a:rPr lang="en-GB" dirty="0">
                <a:solidFill>
                  <a:srgbClr val="0070C0"/>
                </a:solidFill>
                <a:latin typeface="Arial" panose="020B0604020202020204" pitchFamily="34" charset="0"/>
                <a:cs typeface="Arial" panose="020B0604020202020204" pitchFamily="34" charset="0"/>
              </a:rPr>
              <a:t>Research the role of the enabling adult. Create a poster for yourself</a:t>
            </a:r>
          </a:p>
          <a:p>
            <a:pPr>
              <a:lnSpc>
                <a:spcPct val="150000"/>
              </a:lnSpc>
            </a:pPr>
            <a:endParaRPr lang="en-GB" dirty="0">
              <a:solidFill>
                <a:srgbClr val="0070C0"/>
              </a:solidFill>
              <a:latin typeface="Arial" panose="020B0604020202020204" pitchFamily="34" charset="0"/>
              <a:cs typeface="Arial" panose="020B0604020202020204" pitchFamily="34" charset="0"/>
            </a:endParaRPr>
          </a:p>
          <a:p>
            <a:pPr>
              <a:lnSpc>
                <a:spcPct val="150000"/>
              </a:lnSpc>
            </a:pPr>
            <a:endParaRPr lang="en-GB" dirty="0">
              <a:solidFill>
                <a:srgbClr val="0070C0"/>
              </a:solidFill>
              <a:latin typeface="Arial" panose="020B0604020202020204" pitchFamily="34" charset="0"/>
              <a:cs typeface="Arial" panose="020B0604020202020204" pitchFamily="34" charset="0"/>
            </a:endParaRPr>
          </a:p>
          <a:p>
            <a:pPr>
              <a:lnSpc>
                <a:spcPct val="150000"/>
              </a:lnSpc>
            </a:pPr>
            <a:endParaRPr lang="en-GB" dirty="0">
              <a:solidFill>
                <a:srgbClr val="0070C0"/>
              </a:solidFill>
              <a:latin typeface="Arial" panose="020B0604020202020204" pitchFamily="34" charset="0"/>
              <a:cs typeface="Arial" panose="020B0604020202020204" pitchFamily="34" charset="0"/>
            </a:endParaRPr>
          </a:p>
          <a:p>
            <a:pPr marL="0" indent="0">
              <a:lnSpc>
                <a:spcPct val="150000"/>
              </a:lnSpc>
              <a:buNone/>
            </a:pPr>
            <a:r>
              <a:rPr lang="en-GB" dirty="0">
                <a:solidFill>
                  <a:srgbClr val="0070C0"/>
                </a:solidFill>
                <a:latin typeface="Arial" panose="020B0604020202020204" pitchFamily="34" charset="0"/>
                <a:cs typeface="Arial" panose="020B0604020202020204" pitchFamily="34" charset="0"/>
              </a:rPr>
              <a:t> Remember to record your references! </a:t>
            </a:r>
          </a:p>
        </p:txBody>
      </p:sp>
      <p:pic>
        <p:nvPicPr>
          <p:cNvPr id="14338" name="Picture 2" descr="The Adult Role Part 1 - Leading or following? | Nursery World">
            <a:extLst>
              <a:ext uri="{FF2B5EF4-FFF2-40B4-BE49-F238E27FC236}">
                <a16:creationId xmlns:a16="http://schemas.microsoft.com/office/drawing/2014/main" id="{AA479268-A166-8A6E-FE44-CB5CA83C12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4914" y="2689668"/>
            <a:ext cx="3474172" cy="2311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94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D9A2C-EDD4-3E6F-B553-88A574B9A53D}"/>
              </a:ext>
            </a:extLst>
          </p:cNvPr>
          <p:cNvSpPr>
            <a:spLocks noGrp="1"/>
          </p:cNvSpPr>
          <p:nvPr>
            <p:ph type="title"/>
          </p:nvPr>
        </p:nvSpPr>
        <p:spPr>
          <a:xfrm>
            <a:off x="86139" y="146810"/>
            <a:ext cx="8971722" cy="1325563"/>
          </a:xfrm>
        </p:spPr>
        <p:txBody>
          <a:bodyPr/>
          <a:lstStyle/>
          <a:p>
            <a:pPr algn="ctr"/>
            <a:r>
              <a:rPr lang="en-GB" b="1" dirty="0">
                <a:solidFill>
                  <a:srgbClr val="0070C0"/>
                </a:solidFill>
                <a:latin typeface="Arial" panose="020B0604020202020204" pitchFamily="34" charset="0"/>
                <a:cs typeface="Arial" panose="020B0604020202020204" pitchFamily="34" charset="0"/>
              </a:rPr>
              <a:t>References </a:t>
            </a:r>
            <a:r>
              <a:rPr lang="en-GB" dirty="0"/>
              <a:t>
</a:t>
            </a:r>
          </a:p>
        </p:txBody>
      </p:sp>
      <p:sp>
        <p:nvSpPr>
          <p:cNvPr id="3" name="Content Placeholder 2">
            <a:extLst>
              <a:ext uri="{FF2B5EF4-FFF2-40B4-BE49-F238E27FC236}">
                <a16:creationId xmlns:a16="http://schemas.microsoft.com/office/drawing/2014/main" id="{302AB3CA-658D-2BBB-F8C1-F281BF27EB6B}"/>
              </a:ext>
            </a:extLst>
          </p:cNvPr>
          <p:cNvSpPr>
            <a:spLocks noGrp="1"/>
          </p:cNvSpPr>
          <p:nvPr>
            <p:ph idx="1"/>
          </p:nvPr>
        </p:nvSpPr>
        <p:spPr>
          <a:xfrm>
            <a:off x="86139" y="954156"/>
            <a:ext cx="9057861" cy="5446644"/>
          </a:xfrm>
        </p:spPr>
        <p:txBody>
          <a:bodyPr>
            <a:normAutofit fontScale="25000" lnSpcReduction="20000"/>
          </a:bodyPr>
          <a:lstStyle/>
          <a:p>
            <a:pPr>
              <a:lnSpc>
                <a:spcPct val="170000"/>
              </a:lnSpc>
            </a:pPr>
            <a:r>
              <a:rPr lang="en-GB" sz="4000" dirty="0">
                <a:latin typeface="Arial" panose="020B0604020202020204" pitchFamily="34" charset="0"/>
                <a:cs typeface="Arial" panose="020B0604020202020204" pitchFamily="34" charset="0"/>
              </a:rPr>
              <a:t>Centre on the Developing Child. (2020)  An Action Guide for Policymakers: Three Key Points from Working Paper 15: ‘Connecting the Brain to the Rest of the Body’ Health and Learning Are Deeply Interconnected in the Body.  Available at: </a:t>
            </a:r>
            <a:r>
              <a:rPr lang="en-GB" sz="4000" dirty="0">
                <a:latin typeface="Arial" panose="020B0604020202020204" pitchFamily="34" charset="0"/>
                <a:cs typeface="Arial" panose="020B0604020202020204" pitchFamily="34" charset="0"/>
                <a:hlinkClick r:id="rId2"/>
              </a:rPr>
              <a:t>Health and Learning Are Deeply Interconnected in the Body: An Action Guide for Policymakers (wpengine.com)</a:t>
            </a:r>
            <a:r>
              <a:rPr lang="en-GB" sz="4000" dirty="0">
                <a:latin typeface="Arial" panose="020B0604020202020204" pitchFamily="34" charset="0"/>
                <a:cs typeface="Arial" panose="020B0604020202020204" pitchFamily="34" charset="0"/>
              </a:rPr>
              <a:t> (Accessed 17/11/21).</a:t>
            </a:r>
          </a:p>
          <a:p>
            <a:pPr>
              <a:lnSpc>
                <a:spcPct val="170000"/>
              </a:lnSpc>
            </a:pPr>
            <a:r>
              <a:rPr lang="en-GB" sz="4000" dirty="0" err="1"/>
              <a:t>Gratzke</a:t>
            </a:r>
            <a:r>
              <a:rPr lang="en-GB" sz="4000" dirty="0"/>
              <a:t>, M. (2015) “Love is What People Say It Is.” </a:t>
            </a:r>
            <a:r>
              <a:rPr lang="en-GB" sz="4000" dirty="0" err="1"/>
              <a:t>Gratzke</a:t>
            </a:r>
            <a:r>
              <a:rPr lang="en-GB" sz="4000" dirty="0"/>
              <a:t> Inaugural Speech. April 27. Love Research Hull Available at: </a:t>
            </a:r>
            <a:r>
              <a:rPr lang="en-GB" sz="4000" dirty="0">
                <a:hlinkClick r:id="rId3"/>
              </a:rPr>
              <a:t>https://archive.org/details/MichaelGratzkeInaugural Hull2015</a:t>
            </a:r>
            <a:r>
              <a:rPr lang="en-GB" sz="4000" dirty="0"/>
              <a:t> (Accessed: October 1, 2017).</a:t>
            </a:r>
            <a:endParaRPr lang="en-GB" sz="4000" dirty="0">
              <a:latin typeface="Arial" panose="020B0604020202020204" pitchFamily="34" charset="0"/>
              <a:cs typeface="Arial" panose="020B0604020202020204" pitchFamily="34" charset="0"/>
            </a:endParaRPr>
          </a:p>
          <a:p>
            <a:pPr>
              <a:lnSpc>
                <a:spcPct val="170000"/>
              </a:lnSpc>
            </a:pPr>
            <a:r>
              <a:rPr lang="en-GB" sz="4000" dirty="0">
                <a:latin typeface="Arial" panose="020B0604020202020204" pitchFamily="34" charset="0"/>
                <a:cs typeface="Arial" panose="020B0604020202020204" pitchFamily="34" charset="0"/>
              </a:rPr>
              <a:t>Lindon, J. (2010) </a:t>
            </a:r>
            <a:r>
              <a:rPr lang="en-GB" sz="4000" i="1" dirty="0">
                <a:latin typeface="Arial" panose="020B0604020202020204" pitchFamily="34" charset="0"/>
                <a:cs typeface="Arial" panose="020B0604020202020204" pitchFamily="34" charset="0"/>
              </a:rPr>
              <a:t>Child-Initiated Learning (Positive Relationships in the Early Years)</a:t>
            </a:r>
            <a:r>
              <a:rPr lang="en-GB" sz="4000" dirty="0">
                <a:latin typeface="Arial" panose="020B0604020202020204" pitchFamily="34" charset="0"/>
                <a:cs typeface="Arial" panose="020B0604020202020204" pitchFamily="34" charset="0"/>
              </a:rPr>
              <a:t>. Practical Pre-school Books: England. </a:t>
            </a:r>
          </a:p>
          <a:p>
            <a:pPr>
              <a:lnSpc>
                <a:spcPct val="170000"/>
              </a:lnSpc>
            </a:pPr>
            <a:r>
              <a:rPr lang="en-GB" sz="4000" dirty="0">
                <a:latin typeface="Arial" panose="020B0604020202020204" pitchFamily="34" charset="0"/>
                <a:cs typeface="Arial" panose="020B0604020202020204" pitchFamily="34" charset="0"/>
              </a:rPr>
              <a:t>Pacey. (no date) </a:t>
            </a:r>
            <a:r>
              <a:rPr lang="en-GB" sz="4000" i="1" dirty="0">
                <a:latin typeface="Arial" panose="020B0604020202020204" pitchFamily="34" charset="0"/>
                <a:cs typeface="Arial" panose="020B0604020202020204" pitchFamily="34" charset="0"/>
              </a:rPr>
              <a:t>Role of the adult / </a:t>
            </a:r>
            <a:r>
              <a:rPr lang="en-GB" sz="4000" i="1" dirty="0" err="1">
                <a:latin typeface="Arial" panose="020B0604020202020204" pitchFamily="34" charset="0"/>
                <a:cs typeface="Arial" panose="020B0604020202020204" pitchFamily="34" charset="0"/>
              </a:rPr>
              <a:t>Rôl</a:t>
            </a:r>
            <a:r>
              <a:rPr lang="en-GB" sz="4000" i="1" dirty="0">
                <a:latin typeface="Arial" panose="020B0604020202020204" pitchFamily="34" charset="0"/>
                <a:cs typeface="Arial" panose="020B0604020202020204" pitchFamily="34" charset="0"/>
              </a:rPr>
              <a:t> </a:t>
            </a:r>
            <a:r>
              <a:rPr lang="en-GB" sz="4000" i="1" dirty="0" err="1">
                <a:latin typeface="Arial" panose="020B0604020202020204" pitchFamily="34" charset="0"/>
                <a:cs typeface="Arial" panose="020B0604020202020204" pitchFamily="34" charset="0"/>
              </a:rPr>
              <a:t>yr</a:t>
            </a:r>
            <a:r>
              <a:rPr lang="en-GB" sz="4000" i="1" dirty="0">
                <a:latin typeface="Arial" panose="020B0604020202020204" pitchFamily="34" charset="0"/>
                <a:cs typeface="Arial" panose="020B0604020202020204" pitchFamily="34" charset="0"/>
              </a:rPr>
              <a:t> </a:t>
            </a:r>
            <a:r>
              <a:rPr lang="en-GB" sz="4000" i="1" dirty="0" err="1">
                <a:latin typeface="Arial" panose="020B0604020202020204" pitchFamily="34" charset="0"/>
                <a:cs typeface="Arial" panose="020B0604020202020204" pitchFamily="34" charset="0"/>
              </a:rPr>
              <a:t>oedolyn</a:t>
            </a:r>
            <a:r>
              <a:rPr lang="en-GB" sz="4000" dirty="0">
                <a:latin typeface="Arial" panose="020B0604020202020204" pitchFamily="34" charset="0"/>
                <a:cs typeface="Arial" panose="020B0604020202020204" pitchFamily="34" charset="0"/>
              </a:rPr>
              <a:t>. Available at: </a:t>
            </a:r>
            <a:r>
              <a:rPr lang="en-GB" sz="4000" dirty="0">
                <a:latin typeface="Arial" panose="020B0604020202020204" pitchFamily="34" charset="0"/>
                <a:cs typeface="Arial" panose="020B0604020202020204" pitchFamily="34" charset="0"/>
                <a:hlinkClick r:id="rId4"/>
              </a:rPr>
              <a:t>https://www.pacey.org.uk/working-in-childcare/inspiring-environments/role-of-the-adult/</a:t>
            </a:r>
            <a:r>
              <a:rPr lang="en-GB" sz="4000" dirty="0">
                <a:latin typeface="Arial" panose="020B0604020202020204" pitchFamily="34" charset="0"/>
                <a:cs typeface="Arial" panose="020B0604020202020204" pitchFamily="34" charset="0"/>
              </a:rPr>
              <a:t>. (Accessed: 14/8/23). </a:t>
            </a:r>
          </a:p>
          <a:p>
            <a:pPr>
              <a:lnSpc>
                <a:spcPct val="170000"/>
              </a:lnSpc>
            </a:pPr>
            <a:r>
              <a:rPr lang="en-GB" sz="4000" dirty="0">
                <a:latin typeface="Arial" panose="020B0604020202020204" pitchFamily="34" charset="0"/>
                <a:cs typeface="Arial" panose="020B0604020202020204" pitchFamily="34" charset="0"/>
              </a:rPr>
              <a:t>Siraj-Blatchford, I.</a:t>
            </a:r>
            <a:r>
              <a:rPr lang="en-GB" sz="4000" i="1" dirty="0">
                <a:latin typeface="Arial" panose="020B0604020202020204" pitchFamily="34" charset="0"/>
                <a:cs typeface="Arial" panose="020B0604020202020204" pitchFamily="34" charset="0"/>
              </a:rPr>
              <a:t>et al</a:t>
            </a:r>
            <a:r>
              <a:rPr lang="en-GB" sz="4000" dirty="0">
                <a:latin typeface="Arial" panose="020B0604020202020204" pitchFamily="34" charset="0"/>
                <a:cs typeface="Arial" panose="020B0604020202020204" pitchFamily="34" charset="0"/>
              </a:rPr>
              <a:t>. (2002), Researching effective pedagogy in the early years. (Research Report No. 356), Department for Education: London.</a:t>
            </a:r>
          </a:p>
          <a:p>
            <a:pPr>
              <a:lnSpc>
                <a:spcPct val="170000"/>
              </a:lnSpc>
            </a:pPr>
            <a:r>
              <a:rPr lang="en-GB" sz="4000" dirty="0">
                <a:latin typeface="Arial" panose="020B0604020202020204" pitchFamily="34" charset="0"/>
                <a:cs typeface="Arial" panose="020B0604020202020204" pitchFamily="34" charset="0"/>
              </a:rPr>
              <a:t>Stacey, S. (2009) </a:t>
            </a:r>
            <a:r>
              <a:rPr lang="en-GB" sz="4000" i="1" dirty="0">
                <a:latin typeface="Arial" panose="020B0604020202020204" pitchFamily="34" charset="0"/>
                <a:cs typeface="Arial" panose="020B0604020202020204" pitchFamily="34" charset="0"/>
              </a:rPr>
              <a:t>Emergent Curriculum in Early Childhood Settings</a:t>
            </a:r>
            <a:r>
              <a:rPr lang="en-GB" sz="4000" dirty="0">
                <a:latin typeface="Arial" panose="020B0604020202020204" pitchFamily="34" charset="0"/>
                <a:cs typeface="Arial" panose="020B0604020202020204" pitchFamily="34" charset="0"/>
              </a:rPr>
              <a:t>. Redleaf Press: Yorkton Court. </a:t>
            </a:r>
          </a:p>
          <a:p>
            <a:pPr>
              <a:lnSpc>
                <a:spcPct val="170000"/>
              </a:lnSpc>
            </a:pPr>
            <a:r>
              <a:rPr lang="en-GB" sz="4000" dirty="0"/>
              <a:t>University of Sheffield. (2015). Professional Love in Early Years Settings: A Report of the Summary of Findings</a:t>
            </a:r>
            <a:endParaRPr lang="en-GB" sz="4000" dirty="0">
              <a:latin typeface="Arial" panose="020B0604020202020204" pitchFamily="34" charset="0"/>
              <a:cs typeface="Arial" panose="020B0604020202020204" pitchFamily="34" charset="0"/>
            </a:endParaRPr>
          </a:p>
          <a:p>
            <a:pPr>
              <a:lnSpc>
                <a:spcPct val="170000"/>
              </a:lnSpc>
            </a:pPr>
            <a:r>
              <a:rPr lang="en-GB" sz="4000" dirty="0">
                <a:latin typeface="Arial" panose="020B0604020202020204" pitchFamily="34" charset="0"/>
                <a:cs typeface="Arial" panose="020B0604020202020204" pitchFamily="34" charset="0"/>
              </a:rPr>
              <a:t>Vamos, J. (2019) A Primal Environment for a 21st Century’s ‘Naissance’, </a:t>
            </a:r>
            <a:r>
              <a:rPr lang="en-GB" sz="4000" i="1" dirty="0">
                <a:latin typeface="Arial" panose="020B0604020202020204" pitchFamily="34" charset="0"/>
                <a:cs typeface="Arial" panose="020B0604020202020204" pitchFamily="34" charset="0"/>
              </a:rPr>
              <a:t>Thoughts on the Language of Tenderness in Ferenczi’s Footsteps</a:t>
            </a:r>
            <a:r>
              <a:rPr lang="en-GB" sz="4000" dirty="0">
                <a:latin typeface="Arial" panose="020B0604020202020204" pitchFamily="34" charset="0"/>
                <a:cs typeface="Arial" panose="020B0604020202020204" pitchFamily="34" charset="0"/>
              </a:rPr>
              <a:t>. The American journal of psychoanalysis. [Online] 79 (4), 594–600.</a:t>
            </a:r>
          </a:p>
          <a:p>
            <a:pPr>
              <a:lnSpc>
                <a:spcPct val="170000"/>
              </a:lnSpc>
            </a:pPr>
            <a:r>
              <a:rPr lang="en-GB" sz="4000" dirty="0">
                <a:latin typeface="Arial" panose="020B0604020202020204" pitchFamily="34" charset="0"/>
                <a:cs typeface="Arial" panose="020B0604020202020204" pitchFamily="34" charset="0"/>
              </a:rPr>
              <a:t>Welsh Government (2021a)  </a:t>
            </a:r>
            <a:r>
              <a:rPr lang="en-GB" sz="4000" i="1" dirty="0">
                <a:latin typeface="Arial" panose="020B0604020202020204" pitchFamily="34" charset="0"/>
                <a:cs typeface="Arial" panose="020B0604020202020204" pitchFamily="34" charset="0"/>
              </a:rPr>
              <a:t>Consultation Document:  A curriculum for funded non-maintained nursery settings</a:t>
            </a:r>
            <a:r>
              <a:rPr lang="en-GB" sz="4000" dirty="0">
                <a:latin typeface="Arial" panose="020B0604020202020204" pitchFamily="34" charset="0"/>
                <a:cs typeface="Arial" panose="020B0604020202020204" pitchFamily="34" charset="0"/>
              </a:rPr>
              <a:t>. Available at: </a:t>
            </a:r>
            <a:r>
              <a:rPr lang="en-GB" sz="4000" dirty="0">
                <a:latin typeface="Arial" panose="020B0604020202020204" pitchFamily="34" charset="0"/>
                <a:cs typeface="Arial" panose="020B0604020202020204" pitchFamily="34" charset="0"/>
                <a:hlinkClick r:id="rId5"/>
              </a:rPr>
              <a:t>curriculum-funded-non-maintained-settings-consultation-doc.pdf (</a:t>
            </a:r>
            <a:r>
              <a:rPr lang="en-GB" sz="4000" dirty="0" err="1">
                <a:latin typeface="Arial" panose="020B0604020202020204" pitchFamily="34" charset="0"/>
                <a:cs typeface="Arial" panose="020B0604020202020204" pitchFamily="34" charset="0"/>
                <a:hlinkClick r:id="rId5"/>
              </a:rPr>
              <a:t>gov.wales</a:t>
            </a:r>
            <a:r>
              <a:rPr lang="en-GB" sz="4000" dirty="0">
                <a:latin typeface="Arial" panose="020B0604020202020204" pitchFamily="34" charset="0"/>
                <a:cs typeface="Arial" panose="020B0604020202020204" pitchFamily="34" charset="0"/>
                <a:hlinkClick r:id="rId5"/>
              </a:rPr>
              <a:t>)</a:t>
            </a:r>
            <a:r>
              <a:rPr lang="en-GB" sz="4000" dirty="0">
                <a:latin typeface="Arial" panose="020B0604020202020204" pitchFamily="34" charset="0"/>
                <a:cs typeface="Arial" panose="020B0604020202020204" pitchFamily="34" charset="0"/>
              </a:rPr>
              <a:t> [Accessed 17/11/21]</a:t>
            </a:r>
          </a:p>
          <a:p>
            <a:pPr>
              <a:lnSpc>
                <a:spcPct val="170000"/>
              </a:lnSpc>
            </a:pPr>
            <a:r>
              <a:rPr lang="en-GB" sz="4000" dirty="0">
                <a:latin typeface="Arial" panose="020B0604020202020204" pitchFamily="34" charset="0"/>
                <a:cs typeface="Arial" panose="020B0604020202020204" pitchFamily="34" charset="0"/>
              </a:rPr>
              <a:t>Welsh Government  (2021b) </a:t>
            </a:r>
            <a:r>
              <a:rPr lang="en-GB" sz="4000" i="1" dirty="0">
                <a:latin typeface="Arial" panose="020B0604020202020204" pitchFamily="34" charset="0"/>
                <a:cs typeface="Arial" panose="020B0604020202020204" pitchFamily="34" charset="0"/>
              </a:rPr>
              <a:t>Consultation Document: Enabling Pathways</a:t>
            </a:r>
            <a:r>
              <a:rPr lang="en-GB" sz="4000" dirty="0">
                <a:latin typeface="Arial" panose="020B0604020202020204" pitchFamily="34" charset="0"/>
                <a:cs typeface="Arial" panose="020B0604020202020204" pitchFamily="34" charset="0"/>
              </a:rPr>
              <a:t>. Available at: </a:t>
            </a:r>
            <a:r>
              <a:rPr lang="en-GB" sz="4000" dirty="0">
                <a:latin typeface="Arial" panose="020B0604020202020204" pitchFamily="34" charset="0"/>
                <a:cs typeface="Arial" panose="020B0604020202020204" pitchFamily="34" charset="0"/>
                <a:hlinkClick r:id="rId6"/>
              </a:rPr>
              <a:t>enabling-pathways-consultation-document_0.pdf (</a:t>
            </a:r>
            <a:r>
              <a:rPr lang="en-GB" sz="4000" dirty="0" err="1">
                <a:latin typeface="Arial" panose="020B0604020202020204" pitchFamily="34" charset="0"/>
                <a:cs typeface="Arial" panose="020B0604020202020204" pitchFamily="34" charset="0"/>
                <a:hlinkClick r:id="rId6"/>
              </a:rPr>
              <a:t>gov.wales</a:t>
            </a:r>
            <a:r>
              <a:rPr lang="en-GB" sz="4000" dirty="0">
                <a:latin typeface="Arial" panose="020B0604020202020204" pitchFamily="34" charset="0"/>
                <a:cs typeface="Arial" panose="020B0604020202020204" pitchFamily="34" charset="0"/>
                <a:hlinkClick r:id="rId6"/>
              </a:rPr>
              <a:t>)</a:t>
            </a:r>
            <a:r>
              <a:rPr lang="en-GB" sz="4000" dirty="0">
                <a:latin typeface="Arial" panose="020B0604020202020204" pitchFamily="34" charset="0"/>
                <a:cs typeface="Arial" panose="020B0604020202020204" pitchFamily="34" charset="0"/>
              </a:rPr>
              <a:t>  [Accessed 25/11/21]</a:t>
            </a:r>
          </a:p>
          <a:p>
            <a:endParaRPr lang="en-GB" dirty="0"/>
          </a:p>
        </p:txBody>
      </p:sp>
    </p:spTree>
    <p:extLst>
      <p:ext uri="{BB962C8B-B14F-4D97-AF65-F5344CB8AC3E}">
        <p14:creationId xmlns:p14="http://schemas.microsoft.com/office/powerpoint/2010/main" val="324353145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2094</Words>
  <Application>Microsoft Office PowerPoint</Application>
  <PresentationFormat>On-screen Show (4:3)</PresentationFormat>
  <Paragraphs>180</Paragraphs>
  <Slides>27</Slides>
  <Notes>13</Notes>
  <HiddenSlides>0</HiddenSlides>
  <MMClips>0</MMClips>
  <ScaleCrop>false</ScaleCrop>
  <HeadingPairs>
    <vt:vector size="6" baseType="variant">
      <vt:variant>
        <vt:lpstr>Fonts Used</vt:lpstr>
      </vt:variant>
      <vt:variant>
        <vt:i4>3</vt:i4>
      </vt:variant>
      <vt:variant>
        <vt:lpstr>Theme</vt:lpstr>
      </vt:variant>
      <vt:variant>
        <vt:i4>19</vt:i4>
      </vt:variant>
      <vt:variant>
        <vt:lpstr>Slide Titles</vt:lpstr>
      </vt:variant>
      <vt:variant>
        <vt:i4>27</vt:i4>
      </vt:variant>
    </vt:vector>
  </HeadingPairs>
  <TitlesOfParts>
    <vt:vector size="49" baseType="lpstr">
      <vt:lpstr>Arial</vt:lpstr>
      <vt:lpstr>Calibri</vt:lpstr>
      <vt:lpstr>Calibri Light</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  ECEY4005: The First 1000 Days   </vt:lpstr>
      <vt:lpstr>PowerPoint Presentation</vt:lpstr>
      <vt:lpstr>Discuss…</vt:lpstr>
      <vt:lpstr>Babies need Adults</vt:lpstr>
      <vt:lpstr> Enabling Adults </vt:lpstr>
      <vt:lpstr> Enabling Adults </vt:lpstr>
      <vt:lpstr>  Enabling Adults </vt:lpstr>
      <vt:lpstr>  Enabling Adults </vt:lpstr>
      <vt:lpstr>Activity</vt:lpstr>
      <vt:lpstr>Outcomes</vt:lpstr>
      <vt:lpstr>Emergent Curriculum</vt:lpstr>
      <vt:lpstr>Emergent Curriculum</vt:lpstr>
      <vt:lpstr> Child led activities 
</vt:lpstr>
      <vt:lpstr>Adult lead activities 
</vt:lpstr>
      <vt:lpstr>Discuss…</vt:lpstr>
      <vt:lpstr>PowerPoint Presentation</vt:lpstr>
      <vt:lpstr>Significant Themes</vt:lpstr>
      <vt:lpstr>Babies 
</vt:lpstr>
      <vt:lpstr>Professional Love </vt:lpstr>
      <vt:lpstr>Professional Love </vt:lpstr>
      <vt:lpstr>Professional Love </vt:lpstr>
      <vt:lpstr>Relationships</vt:lpstr>
      <vt:lpstr>PowerPoint Presentation</vt:lpstr>
      <vt:lpstr>PowerPoint Presentation</vt:lpstr>
      <vt:lpstr>Activity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Bee B</cp:lastModifiedBy>
  <cp:revision>8</cp:revision>
  <dcterms:created xsi:type="dcterms:W3CDTF">2021-03-10T12:10:47Z</dcterms:created>
  <dcterms:modified xsi:type="dcterms:W3CDTF">2023-11-28T19:35:32Z</dcterms:modified>
</cp:coreProperties>
</file>