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7" r:id="rId1"/>
  </p:sldMasterIdLst>
  <p:sldIdLst>
    <p:sldId id="256" r:id="rId2"/>
    <p:sldId id="257" r:id="rId3"/>
    <p:sldId id="260" r:id="rId4"/>
    <p:sldId id="261" r:id="rId5"/>
    <p:sldId id="265" r:id="rId6"/>
    <p:sldId id="266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04CD27-F538-10AC-53D2-1672AC89A5C3}" v="9" dt="2025-01-06T11:57:35.068"/>
    <p1510:client id="{AF8E35BD-8BD9-4635-A047-2573A43482A0}" v="98" dt="2025-01-07T09:30:55.320"/>
    <p1510:client id="{E8456E25-8ED9-817E-BBA4-0DB0D136A736}" v="17" dt="2025-01-07T09:00:32.06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6" autoAdjust="0"/>
    <p:restoredTop sz="94660"/>
  </p:normalViewPr>
  <p:slideViewPr>
    <p:cSldViewPr snapToGrid="0">
      <p:cViewPr varScale="1">
        <p:scale>
          <a:sx n="70" d="100"/>
          <a:sy n="70" d="100"/>
        </p:scale>
        <p:origin x="525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75099-B3AD-44D7-919B-BCB6DC3E7F21}" type="datetimeFigureOut">
              <a:rPr lang="en-US" dirty="0"/>
              <a:t>1/7/2025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86444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BF121-2723-4D35-ADA9-215CD054C4BC}" type="datetimeFigureOut">
              <a:rPr lang="en-US" dirty="0"/>
              <a:t>1/7/2025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996534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F54BA-4BC6-480F-839C-951A49B248A9}" type="datetimeFigureOut">
              <a:rPr lang="en-US" dirty="0"/>
              <a:t>1/7/2025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794483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DD0EA-4726-4440-BF9D-E88296FC3068}" type="datetimeFigureOut">
              <a:rPr lang="en-US" dirty="0"/>
              <a:t>1/7/2025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109244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AD10D-99D1-46B2-A85A-C16850FCF8CF}" type="datetimeFigureOut">
              <a:rPr lang="en-US" dirty="0"/>
              <a:t>1/7/2025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96435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67E51-34D6-4E3D-8F41-CC63EA446EDD}" type="datetimeFigureOut">
              <a:rPr lang="en-US" dirty="0"/>
              <a:t>1/7/2025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7339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9E550-CE3F-497F-B953-7DE0932F91C0}" type="datetimeFigureOut">
              <a:rPr lang="en-US" dirty="0"/>
              <a:t>1/7/2025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1582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A0BF4-BAA0-4539-95F2-9C4277F97478}" type="datetimeFigureOut">
              <a:rPr lang="en-US" dirty="0"/>
              <a:t>1/7/2025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47022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9884E-D945-496C-84BE-49C61F78F9EC}" type="datetimeFigureOut">
              <a:rPr lang="en-US" dirty="0"/>
              <a:t>1/7/2025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730719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115DA-6CBC-4AEF-A85F-371C66916CF8}" type="datetimeFigureOut">
              <a:rPr lang="en-US" dirty="0"/>
              <a:t>1/7/2025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306117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007E4-95E8-4ABC-B20B-51235318A487}" type="datetimeFigureOut">
              <a:rPr lang="en-US" dirty="0"/>
              <a:t>1/7/2025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2571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CD438618-DEE5-47CF-A8B2-A9E090D503CD}" type="datetimeFigureOut">
              <a:rPr lang="en-US" dirty="0"/>
              <a:t>1/7/2025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81618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8" r:id="rId1"/>
    <p:sldLayoutId id="2147483799" r:id="rId2"/>
    <p:sldLayoutId id="2147483800" r:id="rId3"/>
    <p:sldLayoutId id="2147483801" r:id="rId4"/>
    <p:sldLayoutId id="2147483802" r:id="rId5"/>
    <p:sldLayoutId id="2147483803" r:id="rId6"/>
    <p:sldLayoutId id="2147483804" r:id="rId7"/>
    <p:sldLayoutId id="2147483805" r:id="rId8"/>
    <p:sldLayoutId id="2147483806" r:id="rId9"/>
    <p:sldLayoutId id="2147483807" r:id="rId10"/>
    <p:sldLayoutId id="2147483808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672">
          <p15:clr>
            <a:srgbClr val="F26B43"/>
          </p15:clr>
        </p15:guide>
        <p15:guide id="4" orient="horz" pos="912">
          <p15:clr>
            <a:srgbClr val="F26B43"/>
          </p15:clr>
        </p15:guide>
        <p15:guide id="5" pos="7176">
          <p15:clr>
            <a:srgbClr val="F26B43"/>
          </p15:clr>
        </p15:guide>
        <p15:guide id="6" pos="504">
          <p15:clr>
            <a:srgbClr val="F26B43"/>
          </p15:clr>
        </p15:guide>
        <p15:guide id="7" orient="horz" pos="3864">
          <p15:clr>
            <a:srgbClr val="F26B43"/>
          </p15:clr>
        </p15:guide>
        <p15:guide id="8" orient="horz" pos="45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github.com/barneyhk1804/Network-Programmability-ACCB5029-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 descr="The surface level of grass on a golf course during sunrise">
            <a:extLst>
              <a:ext uri="{FF2B5EF4-FFF2-40B4-BE49-F238E27FC236}">
                <a16:creationId xmlns:a16="http://schemas.microsoft.com/office/drawing/2014/main" id="{D0EEA1BE-FFD4-0C01-EFC7-CAB4FB1F70C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4A16A0A-128F-B6E4-A510-CB4EE542166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Good Morning </a:t>
            </a:r>
            <a:br>
              <a:rPr lang="en-GB" dirty="0">
                <a:solidFill>
                  <a:srgbClr val="FFFFFF"/>
                </a:solidFill>
              </a:rPr>
            </a:br>
            <a:r>
              <a:rPr lang="en-GB" dirty="0" err="1">
                <a:solidFill>
                  <a:srgbClr val="FFFFFF"/>
                </a:solidFill>
              </a:rPr>
              <a:t>Dr.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Nitheesh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Kaliyamurthy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96B201-0F6E-6B55-B8EB-06DBCEF1D1D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7/1/25</a:t>
            </a:r>
          </a:p>
        </p:txBody>
      </p:sp>
    </p:spTree>
    <p:extLst>
      <p:ext uri="{BB962C8B-B14F-4D97-AF65-F5344CB8AC3E}">
        <p14:creationId xmlns:p14="http://schemas.microsoft.com/office/powerpoint/2010/main" val="24572718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B9BE2-1B19-E7C9-936F-F60D5FED443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4800" dirty="0"/>
              <a:t>Orin McGinn (2304621)</a:t>
            </a:r>
            <a:br>
              <a:rPr lang="en-GB" sz="4800" dirty="0"/>
            </a:br>
            <a:r>
              <a:rPr lang="en-GB" sz="4800" dirty="0"/>
              <a:t>(</a:t>
            </a:r>
            <a:r>
              <a:rPr lang="en-GB" sz="4800"/>
              <a:t>Coder</a:t>
            </a:r>
            <a:r>
              <a:rPr lang="en-GB" sz="4800" dirty="0"/>
              <a:t>)</a:t>
            </a:r>
            <a:br>
              <a:rPr lang="en-GB" sz="4800" dirty="0"/>
            </a:br>
            <a:br>
              <a:rPr lang="en-GB" sz="4800" dirty="0"/>
            </a:br>
            <a:r>
              <a:rPr lang="en-GB" sz="4800" dirty="0"/>
              <a:t>Mark </a:t>
            </a:r>
            <a:r>
              <a:rPr lang="en-GB" sz="4800"/>
              <a:t>Awobokun</a:t>
            </a:r>
            <a:r>
              <a:rPr lang="en-GB" sz="4800" dirty="0"/>
              <a:t> (2311796)</a:t>
            </a:r>
            <a:br>
              <a:rPr lang="en-GB" sz="4800" dirty="0"/>
            </a:br>
            <a:r>
              <a:rPr lang="en-GB" sz="4800" dirty="0"/>
              <a:t>(roles)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2C3CC9-C8F9-2D72-FF66-3CD5BF97114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7098251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CBDE70-DE6C-ABA4-0D2F-8B7DDF649E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Communications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AA27A7-1F34-A1D2-3E6E-85539E41F1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r>
              <a:rPr lang="en-US"/>
              <a:t>The team communicated using outlook to get to know ourselves then we switched to discord and GitHub to share the work we had done as a team. We also met up in school to practice our presentation.</a:t>
            </a:r>
          </a:p>
          <a:p>
            <a:endParaRPr lang="en-US"/>
          </a:p>
        </p:txBody>
      </p:sp>
      <p:pic>
        <p:nvPicPr>
          <p:cNvPr id="5" name="Picture 4" descr="A blue and white logo&#10;&#10;Description automatically generated">
            <a:extLst>
              <a:ext uri="{FF2B5EF4-FFF2-40B4-BE49-F238E27FC236}">
                <a16:creationId xmlns:a16="http://schemas.microsoft.com/office/drawing/2014/main" id="{6589CFDF-6AA5-8C50-DD00-07BE10CC09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6480" y="3426484"/>
            <a:ext cx="2533254" cy="2319511"/>
          </a:xfrm>
          <a:prstGeom prst="rect">
            <a:avLst/>
          </a:prstGeom>
        </p:spPr>
      </p:pic>
      <p:pic>
        <p:nvPicPr>
          <p:cNvPr id="7" name="Picture 6" descr="A blue and white logo&#10;&#10;Description automatically generated">
            <a:extLst>
              <a:ext uri="{FF2B5EF4-FFF2-40B4-BE49-F238E27FC236}">
                <a16:creationId xmlns:a16="http://schemas.microsoft.com/office/drawing/2014/main" id="{3FA2860F-7D6C-FD4A-A04D-ABA8AD8D3D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9525" y="3305072"/>
            <a:ext cx="5290268" cy="998164"/>
          </a:xfrm>
          <a:prstGeom prst="rect">
            <a:avLst/>
          </a:prstGeom>
        </p:spPr>
      </p:pic>
      <p:pic>
        <p:nvPicPr>
          <p:cNvPr id="8" name="Picture 7" descr="Unlocking the Power of GitHub: A Comprehensive Guide for Developers and  Teams">
            <a:extLst>
              <a:ext uri="{FF2B5EF4-FFF2-40B4-BE49-F238E27FC236}">
                <a16:creationId xmlns:a16="http://schemas.microsoft.com/office/drawing/2014/main" id="{26FAB224-8904-7D32-1867-F9E7972DF5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1555" y="4512978"/>
            <a:ext cx="2743198" cy="1016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4096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55609-8AB2-36B3-E3DC-E3994062CE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  the  Teams option we went with 2!!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3206E8-2F7D-129C-9EB4-A614C2300F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5270290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1F3314-1987-40A8-EDEF-497AE5559C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</p:spPr>
        <p:txBody>
          <a:bodyPr anchor="t">
            <a:normAutofit/>
          </a:bodyPr>
          <a:lstStyle/>
          <a:p>
            <a:r>
              <a:rPr lang="en-GB" sz="3700" dirty="0">
                <a:hlinkClick r:id="rId2"/>
              </a:rPr>
              <a:t>https://github.com/barneyhk1804/Network-Programmability-ACCB5029-</a:t>
            </a:r>
            <a:endParaRPr lang="en-GB" sz="3700" dirty="0"/>
          </a:p>
        </p:txBody>
      </p:sp>
      <p:pic>
        <p:nvPicPr>
          <p:cNvPr id="8" name="Content Placeholder 7" descr="A screenshot of a computer">
            <a:extLst>
              <a:ext uri="{FF2B5EF4-FFF2-40B4-BE49-F238E27FC236}">
                <a16:creationId xmlns:a16="http://schemas.microsoft.com/office/drawing/2014/main" id="{BADCD913-3D48-032B-E8F0-88B6243F32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100" y="2127742"/>
            <a:ext cx="10791266" cy="3801472"/>
          </a:xfr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2D5C11-2B32-2A00-6A7A-07A63BCC245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CF3317A-963F-44AA-B92E-E1B1FA55492B}" type="datetime1">
              <a:rPr lang="en-US" smtClean="0"/>
              <a:pPr>
                <a:spcAft>
                  <a:spcPts val="600"/>
                </a:spcAft>
              </a:pPr>
              <a:t>1/7/2025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F46581-9A4C-FA94-98D7-3127062DDD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5965FB-87B1-5706-3379-D64FA0E11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11050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1F876-FA04-13C3-DF77-AA6F8C93E9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Testing wrong spelling </a:t>
            </a:r>
          </a:p>
        </p:txBody>
      </p:sp>
      <p:pic>
        <p:nvPicPr>
          <p:cNvPr id="11" name="Content Placeholder 10" descr="A screen shot of a computer&#10;&#10;Description automatically generated">
            <a:extLst>
              <a:ext uri="{FF2B5EF4-FFF2-40B4-BE49-F238E27FC236}">
                <a16:creationId xmlns:a16="http://schemas.microsoft.com/office/drawing/2014/main" id="{76B57769-4800-B363-BD75-AEA37A260A1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6517" y="2050026"/>
            <a:ext cx="6261609" cy="4114698"/>
          </a:xfr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5DA777-27FA-DCCC-2CDA-D231B8DB0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76CA9-6BB4-4AC7-BE20-4BFA1D83C8CD}" type="datetime1">
              <a:rPr lang="en-US" smtClean="0"/>
              <a:t>1/7/2025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56C1F1-9B14-30A8-0209-9F45EEADB9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F168F5-B78A-1EAD-DBA5-ADE92DAB4B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6</a:t>
            </a:fld>
            <a:endParaRPr lang="en-US"/>
          </a:p>
        </p:txBody>
      </p:sp>
      <p:pic>
        <p:nvPicPr>
          <p:cNvPr id="19" name="Content Placeholder 18" descr="A screen shot of a computer&#10;&#10;Description automatically generated">
            <a:extLst>
              <a:ext uri="{FF2B5EF4-FFF2-40B4-BE49-F238E27FC236}">
                <a16:creationId xmlns:a16="http://schemas.microsoft.com/office/drawing/2014/main" id="{9136AA0B-ADF0-05C9-4EB0-12E208CCB01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801" y="2050026"/>
            <a:ext cx="5674826" cy="4114699"/>
          </a:xfrm>
        </p:spPr>
      </p:pic>
    </p:spTree>
    <p:extLst>
      <p:ext uri="{BB962C8B-B14F-4D97-AF65-F5344CB8AC3E}">
        <p14:creationId xmlns:p14="http://schemas.microsoft.com/office/powerpoint/2010/main" val="41813233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36D911-2FE6-5E1A-7CD1-8D3E561ADE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771099"/>
            <a:ext cx="10632067" cy="5318551"/>
          </a:xfrm>
        </p:spPr>
        <p:txBody>
          <a:bodyPr>
            <a:noAutofit/>
          </a:bodyPr>
          <a:lstStyle/>
          <a:p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Fetch Current Weather Data:</a:t>
            </a:r>
          </a:p>
          <a:p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application should be able to retrieve and display the current weather conditions for a specified city using the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OpenWeatherMap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API.</a:t>
            </a:r>
          </a:p>
          <a:p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Display Comprehensive Weather Information:</a:t>
            </a:r>
          </a:p>
          <a:p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 detailed weather data, including temperature, weather description (e.g., sunny, rainy), humidity, wind speed, and other relevant metrics.</a:t>
            </a:r>
          </a:p>
          <a:p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Error Handling:</a:t>
            </a:r>
          </a:p>
          <a:p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Implement robust error handling to manage scenarios where the city is not found, the API request fails, or the API key is invalid. Provide meaningful error messages to the user.</a:t>
            </a:r>
          </a:p>
          <a:p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for Multiple Units:</a:t>
            </a:r>
          </a:p>
          <a:p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Allow users to choose between different units of measurement (e.g., metric for Celsius and kilometres per hour, imperial for Fahrenheit and miles per hour).</a:t>
            </a:r>
          </a:p>
          <a:p>
            <a:endParaRPr lang="en-GB" sz="105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5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5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AAE1AC-5605-3991-BFDF-A214AADED4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F2A1E-4C3E-4DE8-8E81-EDF24DBD6DB4}" type="datetime1">
              <a:rPr lang="en-US" smtClean="0"/>
              <a:t>1/7/2025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A7FBF8-2829-E4F3-7B00-342DCF41B7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8F9DCE-777A-1FB1-E8BA-6A1B40CC8B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5304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38F19D-B608-738B-F75F-E71DFB5111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279892"/>
            <a:ext cx="10632067" cy="869583"/>
          </a:xfrm>
        </p:spPr>
        <p:txBody>
          <a:bodyPr>
            <a:normAutofit fontScale="90000"/>
          </a:bodyPr>
          <a:lstStyle/>
          <a:p>
            <a:r>
              <a:rPr lang="en-US"/>
              <a:t>Gantt chart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9B837E-5672-CCCE-4D9B-783A1BE03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2264387"/>
            <a:ext cx="10632067" cy="3825263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9BDCA5-7663-983E-D86D-C4D4752D0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F8310-4677-4355-BA8B-6C3B5A4DC027}" type="datetime1">
              <a:rPr lang="en-US"/>
              <a:t>1/7/2025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28BEA6-025D-C5EA-AD10-C161250B1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F1C1A1-A7CC-624F-2DB2-B85DE9DA8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8</a:t>
            </a:fld>
            <a:endParaRPr lang="en-US"/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4C8316CA-3B46-F8C7-14BA-C7985BEF934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907" t="18850" r="4432" b="40642"/>
          <a:stretch/>
        </p:blipFill>
        <p:spPr>
          <a:xfrm>
            <a:off x="927253" y="2898832"/>
            <a:ext cx="10199935" cy="2778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88064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1947C-6167-4F9C-AFFC-D70BA4CC5F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074738"/>
            <a:ext cx="10632067" cy="926571"/>
          </a:xfrm>
        </p:spPr>
        <p:txBody>
          <a:bodyPr>
            <a:normAutofit fontScale="90000"/>
          </a:bodyPr>
          <a:lstStyle/>
          <a:p>
            <a:r>
              <a:rPr lang="en-US"/>
              <a:t>Objectives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7F4C4B-ED33-D79B-F668-17E1EF4EC7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2356380"/>
            <a:ext cx="10632067" cy="373327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E587DF-3A88-9AFC-FE6F-A08453475D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A8E1F-ED61-4BC7-92CA-CAE9F756A5C6}" type="datetime1">
              <a:rPr lang="en-US"/>
              <a:t>1/7/2025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3D506C-864A-8CB9-0043-457E61137D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AEEA55-4463-6182-DD55-96915A43BD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4783084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VTI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ChronicleVTI">
      <a:majorFont>
        <a:latin typeface="Univers Condensed"/>
        <a:ea typeface=""/>
        <a:cs typeface=""/>
      </a:majorFont>
      <a:minorFont>
        <a:latin typeface="Calisto MT" panose="02040603050505030304"/>
        <a:ea typeface=""/>
        <a:cs typeface=""/>
      </a:minorFont>
    </a:fontScheme>
    <a:fmtScheme name="Chronicl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34FD3B1-53CD-4A5C-943C-C44DFF248C3E}" vid="{19A790DA-2E4D-4134-98A6-7DECB1A1B84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3356</TotalTime>
  <Words>245</Words>
  <Application>Microsoft Office PowerPoint</Application>
  <PresentationFormat>Widescreen</PresentationFormat>
  <Paragraphs>34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Calisto MT</vt:lpstr>
      <vt:lpstr>Univers Condensed</vt:lpstr>
      <vt:lpstr>ChronicleVTI</vt:lpstr>
      <vt:lpstr>Good Morning  Dr. Nitheesh Kaliyamurthy</vt:lpstr>
      <vt:lpstr>Orin McGinn (2304621) (Coder)  Mark Awobokun (2311796) (roles)</vt:lpstr>
      <vt:lpstr>Communications </vt:lpstr>
      <vt:lpstr>For  the  Teams option we went with 2!!</vt:lpstr>
      <vt:lpstr>https://github.com/barneyhk1804/Network-Programmability-ACCB5029-</vt:lpstr>
      <vt:lpstr>Testing wrong spelling </vt:lpstr>
      <vt:lpstr>PowerPoint Presentation</vt:lpstr>
      <vt:lpstr>Gantt chart</vt:lpstr>
      <vt:lpstr>Objectives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Orin McGinn (2304621)</dc:creator>
  <cp:lastModifiedBy>Orin McGinn (2304621)</cp:lastModifiedBy>
  <cp:revision>8</cp:revision>
  <dcterms:created xsi:type="dcterms:W3CDTF">2025-01-04T15:44:30Z</dcterms:created>
  <dcterms:modified xsi:type="dcterms:W3CDTF">2025-01-07T09:30:55Z</dcterms:modified>
</cp:coreProperties>
</file>