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1" r:id="rId7"/>
    <p:sldId id="268" r:id="rId8"/>
    <p:sldId id="262" r:id="rId9"/>
    <p:sldId id="263" r:id="rId10"/>
    <p:sldId id="269" r:id="rId11"/>
    <p:sldId id="265" r:id="rId12"/>
    <p:sldId id="270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D5D39C4-1E88-4677-BC23-F00C7E8641F9}" v="20" dt="2026-07-16T19:37:30.8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46" autoAdjust="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32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 Masala" userId="a96edb7b74328700" providerId="LiveId" clId="{3B678E6B-03BB-439C-9D94-733E704ACEAE}"/>
    <pc:docChg chg="undo custSel addSld delSld modSld sldOrd">
      <pc:chgData name="Alina Masala" userId="a96edb7b74328700" providerId="LiveId" clId="{3B678E6B-03BB-439C-9D94-733E704ACEAE}" dt="2026-07-16T19:38:19.820" v="348" actId="6549"/>
      <pc:docMkLst>
        <pc:docMk/>
      </pc:docMkLst>
      <pc:sldChg chg="addSp delSp modSp mod">
        <pc:chgData name="Alina Masala" userId="a96edb7b74328700" providerId="LiveId" clId="{3B678E6B-03BB-439C-9D94-733E704ACEAE}" dt="2026-07-16T19:17:05.990" v="338" actId="255"/>
        <pc:sldMkLst>
          <pc:docMk/>
          <pc:sldMk cId="0" sldId="256"/>
        </pc:sldMkLst>
        <pc:spChg chg="mod">
          <ac:chgData name="Alina Masala" userId="a96edb7b74328700" providerId="LiveId" clId="{3B678E6B-03BB-439C-9D94-733E704ACEAE}" dt="2026-07-13T21:06:08.576" v="58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na Masala" userId="a96edb7b74328700" providerId="LiveId" clId="{3B678E6B-03BB-439C-9D94-733E704ACEAE}" dt="2026-07-16T19:17:05.990" v="338" actId="255"/>
          <ac:spMkLst>
            <pc:docMk/>
            <pc:sldMk cId="0" sldId="256"/>
            <ac:spMk id="3" creationId="{00000000-0000-0000-0000-000000000000}"/>
          </ac:spMkLst>
        </pc:spChg>
        <pc:spChg chg="add">
          <ac:chgData name="Alina Masala" userId="a96edb7b74328700" providerId="LiveId" clId="{3B678E6B-03BB-439C-9D94-733E704ACEAE}" dt="2026-07-13T21:06:08.576" v="58" actId="26606"/>
          <ac:spMkLst>
            <pc:docMk/>
            <pc:sldMk cId="0" sldId="256"/>
            <ac:spMk id="36" creationId="{04812C46-200A-4DEB-A05E-3ED6C68C2387}"/>
          </ac:spMkLst>
        </pc:spChg>
        <pc:spChg chg="add">
          <ac:chgData name="Alina Masala" userId="a96edb7b74328700" providerId="LiveId" clId="{3B678E6B-03BB-439C-9D94-733E704ACEAE}" dt="2026-07-13T21:06:08.576" v="58" actId="26606"/>
          <ac:spMkLst>
            <pc:docMk/>
            <pc:sldMk cId="0" sldId="256"/>
            <ac:spMk id="37" creationId="{D1EA859B-E555-4109-94F3-6700E046E008}"/>
          </ac:spMkLst>
        </pc:spChg>
        <pc:picChg chg="mod ord">
          <ac:chgData name="Alina Masala" userId="a96edb7b74328700" providerId="LiveId" clId="{3B678E6B-03BB-439C-9D94-733E704ACEAE}" dt="2026-07-13T21:06:08.576" v="58" actId="26606"/>
          <ac:picMkLst>
            <pc:docMk/>
            <pc:sldMk cId="0" sldId="256"/>
            <ac:picMk id="5" creationId="{3EF13D7B-BB4E-B5CA-0AF9-A670F22AB5D1}"/>
          </ac:picMkLst>
        </pc:picChg>
      </pc:sldChg>
      <pc:sldChg chg="modSp mod">
        <pc:chgData name="Alina Masala" userId="a96edb7b74328700" providerId="LiveId" clId="{3B678E6B-03BB-439C-9D94-733E704ACEAE}" dt="2026-07-16T19:38:19.820" v="348" actId="6549"/>
        <pc:sldMkLst>
          <pc:docMk/>
          <pc:sldMk cId="0" sldId="257"/>
        </pc:sldMkLst>
        <pc:spChg chg="mod">
          <ac:chgData name="Alina Masala" userId="a96edb7b74328700" providerId="LiveId" clId="{3B678E6B-03BB-439C-9D94-733E704ACEAE}" dt="2026-07-13T22:03:07.668" v="176" actId="1076"/>
          <ac:spMkLst>
            <pc:docMk/>
            <pc:sldMk cId="0" sldId="257"/>
            <ac:spMk id="2" creationId="{00000000-0000-0000-0000-000000000000}"/>
          </ac:spMkLst>
        </pc:spChg>
        <pc:spChg chg="mod">
          <ac:chgData name="Alina Masala" userId="a96edb7b74328700" providerId="LiveId" clId="{3B678E6B-03BB-439C-9D94-733E704ACEAE}" dt="2026-07-16T19:38:19.820" v="348" actId="6549"/>
          <ac:spMkLst>
            <pc:docMk/>
            <pc:sldMk cId="0" sldId="257"/>
            <ac:spMk id="3" creationId="{00000000-0000-0000-0000-000000000000}"/>
          </ac:spMkLst>
        </pc:spChg>
        <pc:picChg chg="mod">
          <ac:chgData name="Alina Masala" userId="a96edb7b74328700" providerId="LiveId" clId="{3B678E6B-03BB-439C-9D94-733E704ACEAE}" dt="2026-07-13T22:04:52.488" v="190" actId="14100"/>
          <ac:picMkLst>
            <pc:docMk/>
            <pc:sldMk cId="0" sldId="257"/>
            <ac:picMk id="7" creationId="{8AC55771-026D-3705-F9D5-F3194E8026E3}"/>
          </ac:picMkLst>
        </pc:picChg>
      </pc:sldChg>
      <pc:sldChg chg="addSp delSp modSp mod">
        <pc:chgData name="Alina Masala" userId="a96edb7b74328700" providerId="LiveId" clId="{3B678E6B-03BB-439C-9D94-733E704ACEAE}" dt="2026-07-16T18:46:52.412" v="225" actId="113"/>
        <pc:sldMkLst>
          <pc:docMk/>
          <pc:sldMk cId="0" sldId="258"/>
        </pc:sldMkLst>
        <pc:spChg chg="mod">
          <ac:chgData name="Alina Masala" userId="a96edb7b74328700" providerId="LiveId" clId="{3B678E6B-03BB-439C-9D94-733E704ACEAE}" dt="2026-07-13T22:03:44.015" v="180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Alina Masala" userId="a96edb7b74328700" providerId="LiveId" clId="{3B678E6B-03BB-439C-9D94-733E704ACEAE}" dt="2026-07-16T18:46:52.412" v="225" actId="113"/>
          <ac:spMkLst>
            <pc:docMk/>
            <pc:sldMk cId="0" sldId="258"/>
            <ac:spMk id="3" creationId="{00000000-0000-0000-0000-000000000000}"/>
          </ac:spMkLst>
        </pc:spChg>
        <pc:spChg chg="add mod">
          <ac:chgData name="Alina Masala" userId="a96edb7b74328700" providerId="LiveId" clId="{3B678E6B-03BB-439C-9D94-733E704ACEAE}" dt="2026-07-13T20:53:42.243" v="14" actId="26606"/>
          <ac:spMkLst>
            <pc:docMk/>
            <pc:sldMk cId="0" sldId="258"/>
            <ac:spMk id="11" creationId="{5D5987ED-52CB-5518-4FD4-A35FD0CF97B1}"/>
          </ac:spMkLst>
        </pc:spChg>
        <pc:spChg chg="add">
          <ac:chgData name="Alina Masala" userId="a96edb7b74328700" providerId="LiveId" clId="{3B678E6B-03BB-439C-9D94-733E704ACEAE}" dt="2026-07-13T21:07:27.326" v="64" actId="26606"/>
          <ac:spMkLst>
            <pc:docMk/>
            <pc:sldMk cId="0" sldId="258"/>
            <ac:spMk id="67" creationId="{D1EA859B-E555-4109-94F3-6700E046E008}"/>
          </ac:spMkLst>
        </pc:spChg>
        <pc:spChg chg="add">
          <ac:chgData name="Alina Masala" userId="a96edb7b74328700" providerId="LiveId" clId="{3B678E6B-03BB-439C-9D94-733E704ACEAE}" dt="2026-07-13T21:07:27.326" v="64" actId="26606"/>
          <ac:spMkLst>
            <pc:docMk/>
            <pc:sldMk cId="0" sldId="258"/>
            <ac:spMk id="68" creationId="{04812C46-200A-4DEB-A05E-3ED6C68C2387}"/>
          </ac:spMkLst>
        </pc:spChg>
        <pc:picChg chg="add mod ord">
          <ac:chgData name="Alina Masala" userId="a96edb7b74328700" providerId="LiveId" clId="{3B678E6B-03BB-439C-9D94-733E704ACEAE}" dt="2026-07-13T21:07:27.326" v="64" actId="26606"/>
          <ac:picMkLst>
            <pc:docMk/>
            <pc:sldMk cId="0" sldId="258"/>
            <ac:picMk id="9" creationId="{CBBA75BA-7BBC-9633-4FDF-6CBD0039E975}"/>
          </ac:picMkLst>
        </pc:picChg>
      </pc:sldChg>
      <pc:sldChg chg="modSp mod">
        <pc:chgData name="Alina Masala" userId="a96edb7b74328700" providerId="LiveId" clId="{3B678E6B-03BB-439C-9D94-733E704ACEAE}" dt="2026-07-16T18:47:20.169" v="227" actId="1076"/>
        <pc:sldMkLst>
          <pc:docMk/>
          <pc:sldMk cId="0" sldId="259"/>
        </pc:sldMkLst>
        <pc:picChg chg="mod">
          <ac:chgData name="Alina Masala" userId="a96edb7b74328700" providerId="LiveId" clId="{3B678E6B-03BB-439C-9D94-733E704ACEAE}" dt="2026-07-16T18:47:20.169" v="227" actId="1076"/>
          <ac:picMkLst>
            <pc:docMk/>
            <pc:sldMk cId="0" sldId="259"/>
            <ac:picMk id="12" creationId="{C5ED1700-3510-FBB1-7FAD-231D0667997F}"/>
          </ac:picMkLst>
        </pc:picChg>
      </pc:sldChg>
      <pc:sldChg chg="addSp delSp modSp mod">
        <pc:chgData name="Alina Masala" userId="a96edb7b74328700" providerId="LiveId" clId="{3B678E6B-03BB-439C-9D94-733E704ACEAE}" dt="2026-07-16T18:47:29.069" v="228" actId="113"/>
        <pc:sldMkLst>
          <pc:docMk/>
          <pc:sldMk cId="0" sldId="261"/>
        </pc:sldMkLst>
        <pc:spChg chg="mod">
          <ac:chgData name="Alina Masala" userId="a96edb7b74328700" providerId="LiveId" clId="{3B678E6B-03BB-439C-9D94-733E704ACEAE}" dt="2026-07-13T22:05:41.068" v="193" actId="1076"/>
          <ac:spMkLst>
            <pc:docMk/>
            <pc:sldMk cId="0" sldId="261"/>
            <ac:spMk id="2" creationId="{00000000-0000-0000-0000-000000000000}"/>
          </ac:spMkLst>
        </pc:spChg>
        <pc:spChg chg="mod">
          <ac:chgData name="Alina Masala" userId="a96edb7b74328700" providerId="LiveId" clId="{3B678E6B-03BB-439C-9D94-733E704ACEAE}" dt="2026-07-16T18:47:29.069" v="228" actId="113"/>
          <ac:spMkLst>
            <pc:docMk/>
            <pc:sldMk cId="0" sldId="261"/>
            <ac:spMk id="3" creationId="{00000000-0000-0000-0000-000000000000}"/>
          </ac:spMkLst>
        </pc:spChg>
        <pc:spChg chg="add">
          <ac:chgData name="Alina Masala" userId="a96edb7b74328700" providerId="LiveId" clId="{3B678E6B-03BB-439C-9D94-733E704ACEAE}" dt="2026-07-13T22:05:31.539" v="192" actId="26606"/>
          <ac:spMkLst>
            <pc:docMk/>
            <pc:sldMk cId="0" sldId="261"/>
            <ac:spMk id="20" creationId="{04812C46-200A-4DEB-A05E-3ED6C68C2387}"/>
          </ac:spMkLst>
        </pc:spChg>
        <pc:spChg chg="add">
          <ac:chgData name="Alina Masala" userId="a96edb7b74328700" providerId="LiveId" clId="{3B678E6B-03BB-439C-9D94-733E704ACEAE}" dt="2026-07-13T22:05:31.539" v="192" actId="26606"/>
          <ac:spMkLst>
            <pc:docMk/>
            <pc:sldMk cId="0" sldId="261"/>
            <ac:spMk id="22" creationId="{D1EA859B-E555-4109-94F3-6700E046E008}"/>
          </ac:spMkLst>
        </pc:spChg>
        <pc:picChg chg="mod ord">
          <ac:chgData name="Alina Masala" userId="a96edb7b74328700" providerId="LiveId" clId="{3B678E6B-03BB-439C-9D94-733E704ACEAE}" dt="2026-07-13T22:05:31.539" v="192" actId="26606"/>
          <ac:picMkLst>
            <pc:docMk/>
            <pc:sldMk cId="0" sldId="261"/>
            <ac:picMk id="5" creationId="{C54E75DE-C25A-D476-5FFA-E0D0261D886E}"/>
          </ac:picMkLst>
        </pc:picChg>
      </pc:sldChg>
      <pc:sldChg chg="addSp delSp modSp mod">
        <pc:chgData name="Alina Masala" userId="a96edb7b74328700" providerId="LiveId" clId="{3B678E6B-03BB-439C-9D94-733E704ACEAE}" dt="2026-07-16T19:08:40.470" v="291" actId="20577"/>
        <pc:sldMkLst>
          <pc:docMk/>
          <pc:sldMk cId="0" sldId="262"/>
        </pc:sldMkLst>
        <pc:spChg chg="del mod">
          <ac:chgData name="Alina Masala" userId="a96edb7b74328700" providerId="LiveId" clId="{3B678E6B-03BB-439C-9D94-733E704ACEAE}" dt="2026-07-16T18:58:15.817" v="252" actId="478"/>
          <ac:spMkLst>
            <pc:docMk/>
            <pc:sldMk cId="0" sldId="262"/>
            <ac:spMk id="2" creationId="{00000000-0000-0000-0000-000000000000}"/>
          </ac:spMkLst>
        </pc:spChg>
        <pc:spChg chg="add del mod">
          <ac:chgData name="Alina Masala" userId="a96edb7b74328700" providerId="LiveId" clId="{3B678E6B-03BB-439C-9D94-733E704ACEAE}" dt="2026-07-16T18:57:57.472" v="248" actId="931"/>
          <ac:spMkLst>
            <pc:docMk/>
            <pc:sldMk cId="0" sldId="262"/>
            <ac:spMk id="4" creationId="{1690F050-F302-A19B-D42E-96893534C1D3}"/>
          </ac:spMkLst>
        </pc:spChg>
        <pc:spChg chg="add mod">
          <ac:chgData name="Alina Masala" userId="a96edb7b74328700" providerId="LiveId" clId="{3B678E6B-03BB-439C-9D94-733E704ACEAE}" dt="2026-07-16T19:08:06.584" v="286" actId="1076"/>
          <ac:spMkLst>
            <pc:docMk/>
            <pc:sldMk cId="0" sldId="262"/>
            <ac:spMk id="8" creationId="{B3AEA0B5-445F-0974-1885-269E2063723B}"/>
          </ac:spMkLst>
        </pc:spChg>
        <pc:spChg chg="add mod">
          <ac:chgData name="Alina Masala" userId="a96edb7b74328700" providerId="LiveId" clId="{3B678E6B-03BB-439C-9D94-733E704ACEAE}" dt="2026-07-16T19:08:40.470" v="291" actId="20577"/>
          <ac:spMkLst>
            <pc:docMk/>
            <pc:sldMk cId="0" sldId="262"/>
            <ac:spMk id="10" creationId="{D65B1831-A2A8-1FFF-8EE8-B7E34368AF8F}"/>
          </ac:spMkLst>
        </pc:spChg>
        <pc:picChg chg="add mod ord">
          <ac:chgData name="Alina Masala" userId="a96edb7b74328700" providerId="LiveId" clId="{3B678E6B-03BB-439C-9D94-733E704ACEAE}" dt="2026-07-16T19:07:59.361" v="285" actId="1076"/>
          <ac:picMkLst>
            <pc:docMk/>
            <pc:sldMk cId="0" sldId="262"/>
            <ac:picMk id="6" creationId="{94E6A541-6E91-15B8-EB4D-91AB4CA5B34A}"/>
          </ac:picMkLst>
        </pc:picChg>
        <pc:picChg chg="del mod">
          <ac:chgData name="Alina Masala" userId="a96edb7b74328700" providerId="LiveId" clId="{3B678E6B-03BB-439C-9D94-733E704ACEAE}" dt="2026-07-16T18:57:14.166" v="247" actId="478"/>
          <ac:picMkLst>
            <pc:docMk/>
            <pc:sldMk cId="0" sldId="262"/>
            <ac:picMk id="11" creationId="{A5CDA756-8587-CCB9-B06C-CC4090D58068}"/>
          </ac:picMkLst>
        </pc:picChg>
      </pc:sldChg>
      <pc:sldChg chg="addSp delSp modSp mod">
        <pc:chgData name="Alina Masala" userId="a96edb7b74328700" providerId="LiveId" clId="{3B678E6B-03BB-439C-9D94-733E704ACEAE}" dt="2026-07-13T22:10:41.061" v="219" actId="478"/>
        <pc:sldMkLst>
          <pc:docMk/>
          <pc:sldMk cId="0" sldId="263"/>
        </pc:sldMkLst>
        <pc:spChg chg="mod">
          <ac:chgData name="Alina Masala" userId="a96edb7b74328700" providerId="LiveId" clId="{3B678E6B-03BB-439C-9D94-733E704ACEAE}" dt="2026-07-13T22:10:09.460" v="214" actId="1076"/>
          <ac:spMkLst>
            <pc:docMk/>
            <pc:sldMk cId="0" sldId="263"/>
            <ac:spMk id="2" creationId="{00000000-0000-0000-0000-000000000000}"/>
          </ac:spMkLst>
        </pc:spChg>
        <pc:spChg chg="add mod">
          <ac:chgData name="Alina Masala" userId="a96edb7b74328700" providerId="LiveId" clId="{3B678E6B-03BB-439C-9D94-733E704ACEAE}" dt="2026-07-13T22:09:59.570" v="213" actId="113"/>
          <ac:spMkLst>
            <pc:docMk/>
            <pc:sldMk cId="0" sldId="263"/>
            <ac:spMk id="10" creationId="{D65291D0-2FE6-E277-04DE-6A4D6ED47927}"/>
          </ac:spMkLst>
        </pc:spChg>
        <pc:spChg chg="add mod">
          <ac:chgData name="Alina Masala" userId="a96edb7b74328700" providerId="LiveId" clId="{3B678E6B-03BB-439C-9D94-733E704ACEAE}" dt="2026-07-13T22:10:30.837" v="217" actId="113"/>
          <ac:spMkLst>
            <pc:docMk/>
            <pc:sldMk cId="0" sldId="263"/>
            <ac:spMk id="12" creationId="{28D4A654-1CD0-B018-27BA-56373E12855F}"/>
          </ac:spMkLst>
        </pc:spChg>
        <pc:spChg chg="add del">
          <ac:chgData name="Alina Masala" userId="a96edb7b74328700" providerId="LiveId" clId="{3B678E6B-03BB-439C-9D94-733E704ACEAE}" dt="2026-07-13T21:34:18.110" v="99" actId="26606"/>
          <ac:spMkLst>
            <pc:docMk/>
            <pc:sldMk cId="0" sldId="263"/>
            <ac:spMk id="19" creationId="{3BA513B0-82FF-4F41-8178-885375D1CFB5}"/>
          </ac:spMkLst>
        </pc:spChg>
        <pc:picChg chg="add mod ord">
          <ac:chgData name="Alina Masala" userId="a96edb7b74328700" providerId="LiveId" clId="{3B678E6B-03BB-439C-9D94-733E704ACEAE}" dt="2026-07-13T21:37:04.118" v="122" actId="1076"/>
          <ac:picMkLst>
            <pc:docMk/>
            <pc:sldMk cId="0" sldId="263"/>
            <ac:picMk id="5" creationId="{8BBA0678-5213-FB34-E7B9-AB40D30B68BB}"/>
          </ac:picMkLst>
        </pc:picChg>
      </pc:sldChg>
      <pc:sldChg chg="addSp delSp modSp mod ord">
        <pc:chgData name="Alina Masala" userId="a96edb7b74328700" providerId="LiveId" clId="{3B678E6B-03BB-439C-9D94-733E704ACEAE}" dt="2026-07-13T21:57:55.094" v="167"/>
        <pc:sldMkLst>
          <pc:docMk/>
          <pc:sldMk cId="0" sldId="265"/>
        </pc:sldMkLst>
        <pc:spChg chg="mod ord">
          <ac:chgData name="Alina Masala" userId="a96edb7b74328700" providerId="LiveId" clId="{3B678E6B-03BB-439C-9D94-733E704ACEAE}" dt="2026-07-13T21:00:51.295" v="29" actId="255"/>
          <ac:spMkLst>
            <pc:docMk/>
            <pc:sldMk cId="0" sldId="265"/>
            <ac:spMk id="3" creationId="{00000000-0000-0000-0000-000000000000}"/>
          </ac:spMkLst>
        </pc:spChg>
        <pc:picChg chg="add mod">
          <ac:chgData name="Alina Masala" userId="a96edb7b74328700" providerId="LiveId" clId="{3B678E6B-03BB-439C-9D94-733E704ACEAE}" dt="2026-07-13T21:00:15.757" v="26" actId="26606"/>
          <ac:picMkLst>
            <pc:docMk/>
            <pc:sldMk cId="0" sldId="265"/>
            <ac:picMk id="4" creationId="{7BD8283F-7B36-6480-DE1C-180117B291B8}"/>
          </ac:picMkLst>
        </pc:picChg>
      </pc:sldChg>
      <pc:sldChg chg="addSp delSp modSp mod">
        <pc:chgData name="Alina Masala" userId="a96edb7b74328700" providerId="LiveId" clId="{3B678E6B-03BB-439C-9D94-733E704ACEAE}" dt="2026-07-16T19:18:15.774" v="341" actId="113"/>
        <pc:sldMkLst>
          <pc:docMk/>
          <pc:sldMk cId="3778773242" sldId="267"/>
        </pc:sldMkLst>
        <pc:spChg chg="mod">
          <ac:chgData name="Alina Masala" userId="a96edb7b74328700" providerId="LiveId" clId="{3B678E6B-03BB-439C-9D94-733E704ACEAE}" dt="2026-07-16T19:18:15.774" v="341" actId="113"/>
          <ac:spMkLst>
            <pc:docMk/>
            <pc:sldMk cId="3778773242" sldId="267"/>
            <ac:spMk id="2" creationId="{85151732-42D0-AAC0-8E1D-0F25BE11E3FA}"/>
          </ac:spMkLst>
        </pc:spChg>
        <pc:spChg chg="add del">
          <ac:chgData name="Alina Masala" userId="a96edb7b74328700" providerId="LiveId" clId="{3B678E6B-03BB-439C-9D94-733E704ACEAE}" dt="2026-07-16T19:17:57.676" v="339" actId="26606"/>
          <ac:spMkLst>
            <pc:docMk/>
            <pc:sldMk cId="3778773242" sldId="267"/>
            <ac:spMk id="36" creationId="{2C1BBA94-3F40-40AA-8BB9-E69E25E537C1}"/>
          </ac:spMkLst>
        </pc:spChg>
        <pc:spChg chg="add del">
          <ac:chgData name="Alina Masala" userId="a96edb7b74328700" providerId="LiveId" clId="{3B678E6B-03BB-439C-9D94-733E704ACEAE}" dt="2026-07-16T19:17:57.676" v="339" actId="26606"/>
          <ac:spMkLst>
            <pc:docMk/>
            <pc:sldMk cId="3778773242" sldId="267"/>
            <ac:spMk id="37" creationId="{700E0F77-E936-4985-B7B1-B9823486AC33}"/>
          </ac:spMkLst>
        </pc:spChg>
        <pc:spChg chg="add del">
          <ac:chgData name="Alina Masala" userId="a96edb7b74328700" providerId="LiveId" clId="{3B678E6B-03BB-439C-9D94-733E704ACEAE}" dt="2026-07-16T19:17:57.676" v="339" actId="26606"/>
          <ac:spMkLst>
            <pc:docMk/>
            <pc:sldMk cId="3778773242" sldId="267"/>
            <ac:spMk id="38" creationId="{FE43805F-24A6-46A4-B19B-54F28347355C}"/>
          </ac:spMkLst>
        </pc:spChg>
        <pc:spChg chg="add del">
          <ac:chgData name="Alina Masala" userId="a96edb7b74328700" providerId="LiveId" clId="{3B678E6B-03BB-439C-9D94-733E704ACEAE}" dt="2026-07-16T19:17:57.676" v="339" actId="26606"/>
          <ac:spMkLst>
            <pc:docMk/>
            <pc:sldMk cId="3778773242" sldId="267"/>
            <ac:spMk id="39" creationId="{95C8260E-968F-44E8-A823-ABB431311926}"/>
          </ac:spMkLst>
        </pc:spChg>
        <pc:grpChg chg="add">
          <ac:chgData name="Alina Masala" userId="a96edb7b74328700" providerId="LiveId" clId="{3B678E6B-03BB-439C-9D94-733E704ACEAE}" dt="2026-07-16T19:17:57.676" v="339" actId="26606"/>
          <ac:grpSpMkLst>
            <pc:docMk/>
            <pc:sldMk cId="3778773242" sldId="267"/>
            <ac:grpSpMk id="44" creationId="{E4A41B9E-A0C8-F78B-E5B6-A0D02D8810B5}"/>
          </ac:grpSpMkLst>
        </pc:grpChg>
        <pc:graphicFrameChg chg="mod modGraphic">
          <ac:chgData name="Alina Masala" userId="a96edb7b74328700" providerId="LiveId" clId="{3B678E6B-03BB-439C-9D94-733E704ACEAE}" dt="2026-07-16T19:17:57.676" v="339" actId="26606"/>
          <ac:graphicFrameMkLst>
            <pc:docMk/>
            <pc:sldMk cId="3778773242" sldId="267"/>
            <ac:graphicFrameMk id="23" creationId="{4BAB214E-AAFF-5F47-5192-21046D9A42FB}"/>
          </ac:graphicFrameMkLst>
        </pc:graphicFrameChg>
        <pc:picChg chg="mod">
          <ac:chgData name="Alina Masala" userId="a96edb7b74328700" providerId="LiveId" clId="{3B678E6B-03BB-439C-9D94-733E704ACEAE}" dt="2026-07-16T19:17:57.676" v="339" actId="26606"/>
          <ac:picMkLst>
            <pc:docMk/>
            <pc:sldMk cId="3778773242" sldId="267"/>
            <ac:picMk id="11" creationId="{0493BA99-C29D-194A-EBCA-8A90B145B60D}"/>
          </ac:picMkLst>
        </pc:picChg>
      </pc:sldChg>
      <pc:sldChg chg="addSp delSp modSp new mod setBg">
        <pc:chgData name="Alina Masala" userId="a96edb7b74328700" providerId="LiveId" clId="{3B678E6B-03BB-439C-9D94-733E704ACEAE}" dt="2026-07-16T18:51:23.236" v="242" actId="1076"/>
        <pc:sldMkLst>
          <pc:docMk/>
          <pc:sldMk cId="2157256208" sldId="268"/>
        </pc:sldMkLst>
        <pc:spChg chg="add mod">
          <ac:chgData name="Alina Masala" userId="a96edb7b74328700" providerId="LiveId" clId="{3B678E6B-03BB-439C-9D94-733E704ACEAE}" dt="2026-07-16T18:51:12.721" v="241" actId="113"/>
          <ac:spMkLst>
            <pc:docMk/>
            <pc:sldMk cId="2157256208" sldId="268"/>
            <ac:spMk id="3" creationId="{B995E382-76E3-0F06-4E6A-34E0D068AC63}"/>
          </ac:spMkLst>
        </pc:spChg>
        <pc:spChg chg="add mod">
          <ac:chgData name="Alina Masala" userId="a96edb7b74328700" providerId="LiveId" clId="{3B678E6B-03BB-439C-9D94-733E704ACEAE}" dt="2026-07-16T18:51:23.236" v="242" actId="1076"/>
          <ac:spMkLst>
            <pc:docMk/>
            <pc:sldMk cId="2157256208" sldId="268"/>
            <ac:spMk id="6" creationId="{69078E6E-0AA6-59A8-E9B0-0DE43E0D6964}"/>
          </ac:spMkLst>
        </pc:spChg>
        <pc:picChg chg="add mod">
          <ac:chgData name="Alina Masala" userId="a96edb7b74328700" providerId="LiveId" clId="{3B678E6B-03BB-439C-9D94-733E704ACEAE}" dt="2026-07-16T18:49:36.817" v="230" actId="14100"/>
          <ac:picMkLst>
            <pc:docMk/>
            <pc:sldMk cId="2157256208" sldId="268"/>
            <ac:picMk id="5" creationId="{4C45F720-96E2-3086-5B4B-69BCDDB9A259}"/>
          </ac:picMkLst>
        </pc:picChg>
      </pc:sldChg>
      <pc:sldChg chg="addSp delSp modSp new mod setBg">
        <pc:chgData name="Alina Masala" userId="a96edb7b74328700" providerId="LiveId" clId="{3B678E6B-03BB-439C-9D94-733E704ACEAE}" dt="2026-07-16T19:11:33.955" v="295" actId="113"/>
        <pc:sldMkLst>
          <pc:docMk/>
          <pc:sldMk cId="324408879" sldId="269"/>
        </pc:sldMkLst>
        <pc:spChg chg="add mod">
          <ac:chgData name="Alina Masala" userId="a96edb7b74328700" providerId="LiveId" clId="{3B678E6B-03BB-439C-9D94-733E704ACEAE}" dt="2026-07-16T19:11:33.955" v="295" actId="113"/>
          <ac:spMkLst>
            <pc:docMk/>
            <pc:sldMk cId="324408879" sldId="269"/>
            <ac:spMk id="3" creationId="{0FF0461C-6F17-6E30-A4D1-3B43046A9884}"/>
          </ac:spMkLst>
        </pc:spChg>
        <pc:picChg chg="add mod">
          <ac:chgData name="Alina Masala" userId="a96edb7b74328700" providerId="LiveId" clId="{3B678E6B-03BB-439C-9D94-733E704ACEAE}" dt="2026-07-16T19:11:14.759" v="293" actId="1076"/>
          <ac:picMkLst>
            <pc:docMk/>
            <pc:sldMk cId="324408879" sldId="269"/>
            <ac:picMk id="5" creationId="{561CD164-9309-CC4B-D012-A1A03463F96C}"/>
          </ac:picMkLst>
        </pc:picChg>
      </pc:sldChg>
      <pc:sldChg chg="addSp delSp modSp new mod">
        <pc:chgData name="Alina Masala" userId="a96edb7b74328700" providerId="LiveId" clId="{3B678E6B-03BB-439C-9D94-733E704ACEAE}" dt="2026-07-16T19:13:50.702" v="305" actId="1076"/>
        <pc:sldMkLst>
          <pc:docMk/>
          <pc:sldMk cId="1016076399" sldId="270"/>
        </pc:sldMkLst>
        <pc:spChg chg="add mod">
          <ac:chgData name="Alina Masala" userId="a96edb7b74328700" providerId="LiveId" clId="{3B678E6B-03BB-439C-9D94-733E704ACEAE}" dt="2026-07-16T19:13:50.702" v="305" actId="1076"/>
          <ac:spMkLst>
            <pc:docMk/>
            <pc:sldMk cId="1016076399" sldId="270"/>
            <ac:spMk id="3" creationId="{F3855719-9655-C0D1-E303-312391A9093C}"/>
          </ac:spMkLst>
        </pc:spChg>
        <pc:spChg chg="add mod">
          <ac:chgData name="Alina Masala" userId="a96edb7b74328700" providerId="LiveId" clId="{3B678E6B-03BB-439C-9D94-733E704ACEAE}" dt="2026-07-16T19:13:29.066" v="302" actId="255"/>
          <ac:spMkLst>
            <pc:docMk/>
            <pc:sldMk cId="1016076399" sldId="270"/>
            <ac:spMk id="9" creationId="{3C86BA38-F6F6-09BE-27F0-E984CB47DEF0}"/>
          </ac:spMkLst>
        </pc:spChg>
        <pc:picChg chg="add mod">
          <ac:chgData name="Alina Masala" userId="a96edb7b74328700" providerId="LiveId" clId="{3B678E6B-03BB-439C-9D94-733E704ACEAE}" dt="2026-07-16T19:12:32.254" v="296" actId="1076"/>
          <ac:picMkLst>
            <pc:docMk/>
            <pc:sldMk cId="1016076399" sldId="270"/>
            <ac:picMk id="5" creationId="{01202670-4AE1-3214-065E-27C0497F0902}"/>
          </ac:picMkLst>
        </pc:picChg>
        <pc:picChg chg="add mod">
          <ac:chgData name="Alina Masala" userId="a96edb7b74328700" providerId="LiveId" clId="{3B678E6B-03BB-439C-9D94-733E704ACEAE}" dt="2026-07-13T21:53:14.888" v="145" actId="14100"/>
          <ac:picMkLst>
            <pc:docMk/>
            <pc:sldMk cId="1016076399" sldId="270"/>
            <ac:picMk id="7" creationId="{CE9ED6C6-110B-1518-9AF2-687AEA4D8762}"/>
          </ac:picMkLst>
        </pc:picChg>
      </pc:sldChg>
      <pc:sldChg chg="new del">
        <pc:chgData name="Alina Masala" userId="a96edb7b74328700" providerId="LiveId" clId="{3B678E6B-03BB-439C-9D94-733E704ACEAE}" dt="2026-07-16T19:30:50.106" v="343" actId="47"/>
        <pc:sldMkLst>
          <pc:docMk/>
          <pc:sldMk cId="119853255" sldId="27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C27207-FC26-466F-9E3F-DF0E450C0267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C88118F-6C9D-41B6-99A7-70E9FAC98178}">
      <dgm:prSet/>
      <dgm:spPr/>
      <dgm:t>
        <a:bodyPr/>
        <a:lstStyle/>
        <a:p>
          <a:r>
            <a:rPr lang="en-US" dirty="0"/>
            <a:t>Student Name: Valentin Masala</a:t>
          </a:r>
        </a:p>
      </dgm:t>
    </dgm:pt>
    <dgm:pt modelId="{4838AD1E-BAD9-47DA-AF0C-94363B0A593D}" type="parTrans" cxnId="{1A115906-91D1-4C49-BA6D-41E9E918200E}">
      <dgm:prSet/>
      <dgm:spPr/>
      <dgm:t>
        <a:bodyPr/>
        <a:lstStyle/>
        <a:p>
          <a:endParaRPr lang="en-US"/>
        </a:p>
      </dgm:t>
    </dgm:pt>
    <dgm:pt modelId="{C7E65306-18C8-4869-89B8-9235526F041F}" type="sibTrans" cxnId="{1A115906-91D1-4C49-BA6D-41E9E918200E}">
      <dgm:prSet/>
      <dgm:spPr/>
      <dgm:t>
        <a:bodyPr/>
        <a:lstStyle/>
        <a:p>
          <a:endParaRPr lang="en-US"/>
        </a:p>
      </dgm:t>
    </dgm:pt>
    <dgm:pt modelId="{53EBBEEF-0325-45D3-9DED-7FCE1B9EAC7C}">
      <dgm:prSet/>
      <dgm:spPr/>
      <dgm:t>
        <a:bodyPr/>
        <a:lstStyle/>
        <a:p>
          <a:r>
            <a:rPr lang="en-US" dirty="0"/>
            <a:t>ID Number: 2236548</a:t>
          </a:r>
        </a:p>
      </dgm:t>
    </dgm:pt>
    <dgm:pt modelId="{D1A2F6BE-BBE7-47A7-A599-CD8F01E3045C}" type="parTrans" cxnId="{41BB56DA-16E9-4589-8C04-12533639BA5E}">
      <dgm:prSet/>
      <dgm:spPr/>
      <dgm:t>
        <a:bodyPr/>
        <a:lstStyle/>
        <a:p>
          <a:endParaRPr lang="en-US"/>
        </a:p>
      </dgm:t>
    </dgm:pt>
    <dgm:pt modelId="{DF4F3C42-5A30-47CE-B188-D2967A8D4E17}" type="sibTrans" cxnId="{41BB56DA-16E9-4589-8C04-12533639BA5E}">
      <dgm:prSet/>
      <dgm:spPr/>
      <dgm:t>
        <a:bodyPr/>
        <a:lstStyle/>
        <a:p>
          <a:endParaRPr lang="en-US"/>
        </a:p>
      </dgm:t>
    </dgm:pt>
    <dgm:pt modelId="{C6ECF01D-1A91-4C45-9348-0C26A935F20F}">
      <dgm:prSet/>
      <dgm:spPr/>
      <dgm:t>
        <a:bodyPr/>
        <a:lstStyle/>
        <a:p>
          <a:r>
            <a:rPr lang="en-US" dirty="0"/>
            <a:t>Module code: LCBB6022</a:t>
          </a:r>
        </a:p>
      </dgm:t>
    </dgm:pt>
    <dgm:pt modelId="{C6D45C8E-6969-4B3D-AA05-5BE0E94EF554}" type="parTrans" cxnId="{1EF2FABE-9BBB-48D2-9119-4F70CD755B75}">
      <dgm:prSet/>
      <dgm:spPr/>
      <dgm:t>
        <a:bodyPr/>
        <a:lstStyle/>
        <a:p>
          <a:endParaRPr lang="en-US"/>
        </a:p>
      </dgm:t>
    </dgm:pt>
    <dgm:pt modelId="{5360AA8A-D79B-4647-8FD9-2A03E9501AE0}" type="sibTrans" cxnId="{1EF2FABE-9BBB-48D2-9119-4F70CD755B75}">
      <dgm:prSet/>
      <dgm:spPr/>
      <dgm:t>
        <a:bodyPr/>
        <a:lstStyle/>
        <a:p>
          <a:endParaRPr lang="en-US"/>
        </a:p>
      </dgm:t>
    </dgm:pt>
    <dgm:pt modelId="{35FCABBF-BF09-42D8-B4A1-D46545A75696}">
      <dgm:prSet/>
      <dgm:spPr/>
      <dgm:t>
        <a:bodyPr/>
        <a:lstStyle/>
        <a:p>
          <a:r>
            <a:rPr lang="en-US"/>
            <a:t>Lecturer: Piyumika K. Gamage  </a:t>
          </a:r>
        </a:p>
      </dgm:t>
    </dgm:pt>
    <dgm:pt modelId="{08B101C5-A430-4582-BFB7-E77C45813280}" type="parTrans" cxnId="{388DE4C5-5013-44BC-9D32-054D512B940A}">
      <dgm:prSet/>
      <dgm:spPr/>
      <dgm:t>
        <a:bodyPr/>
        <a:lstStyle/>
        <a:p>
          <a:endParaRPr lang="en-US"/>
        </a:p>
      </dgm:t>
    </dgm:pt>
    <dgm:pt modelId="{9A763FCA-7756-456C-A7F5-A1DBA7FA0949}" type="sibTrans" cxnId="{388DE4C5-5013-44BC-9D32-054D512B940A}">
      <dgm:prSet/>
      <dgm:spPr/>
      <dgm:t>
        <a:bodyPr/>
        <a:lstStyle/>
        <a:p>
          <a:endParaRPr lang="en-US"/>
        </a:p>
      </dgm:t>
    </dgm:pt>
    <dgm:pt modelId="{43E904D1-CDC7-42EB-B572-2B5DBF8085CF}" type="pres">
      <dgm:prSet presAssocID="{CEC27207-FC26-466F-9E3F-DF0E450C0267}" presName="vert0" presStyleCnt="0">
        <dgm:presLayoutVars>
          <dgm:dir/>
          <dgm:animOne val="branch"/>
          <dgm:animLvl val="lvl"/>
        </dgm:presLayoutVars>
      </dgm:prSet>
      <dgm:spPr/>
    </dgm:pt>
    <dgm:pt modelId="{872360C2-37F4-485E-A826-E9B959B5BA29}" type="pres">
      <dgm:prSet presAssocID="{9C88118F-6C9D-41B6-99A7-70E9FAC98178}" presName="thickLine" presStyleLbl="alignNode1" presStyleIdx="0" presStyleCnt="4"/>
      <dgm:spPr/>
    </dgm:pt>
    <dgm:pt modelId="{BF6C8542-E0B1-4A05-BD5E-85BA9D9E9319}" type="pres">
      <dgm:prSet presAssocID="{9C88118F-6C9D-41B6-99A7-70E9FAC98178}" presName="horz1" presStyleCnt="0"/>
      <dgm:spPr/>
    </dgm:pt>
    <dgm:pt modelId="{8AA38E88-9227-4390-AF41-6AE4A6832329}" type="pres">
      <dgm:prSet presAssocID="{9C88118F-6C9D-41B6-99A7-70E9FAC98178}" presName="tx1" presStyleLbl="revTx" presStyleIdx="0" presStyleCnt="4"/>
      <dgm:spPr/>
    </dgm:pt>
    <dgm:pt modelId="{0E55735D-E734-4B9B-A4EE-2583A849187A}" type="pres">
      <dgm:prSet presAssocID="{9C88118F-6C9D-41B6-99A7-70E9FAC98178}" presName="vert1" presStyleCnt="0"/>
      <dgm:spPr/>
    </dgm:pt>
    <dgm:pt modelId="{0C70B886-71F3-4E6B-B16C-AD0FE7E4E47C}" type="pres">
      <dgm:prSet presAssocID="{53EBBEEF-0325-45D3-9DED-7FCE1B9EAC7C}" presName="thickLine" presStyleLbl="alignNode1" presStyleIdx="1" presStyleCnt="4"/>
      <dgm:spPr/>
    </dgm:pt>
    <dgm:pt modelId="{48D758F7-A184-4659-B302-976847DBE790}" type="pres">
      <dgm:prSet presAssocID="{53EBBEEF-0325-45D3-9DED-7FCE1B9EAC7C}" presName="horz1" presStyleCnt="0"/>
      <dgm:spPr/>
    </dgm:pt>
    <dgm:pt modelId="{D148999F-95B4-41CF-A184-1A85A7650B2E}" type="pres">
      <dgm:prSet presAssocID="{53EBBEEF-0325-45D3-9DED-7FCE1B9EAC7C}" presName="tx1" presStyleLbl="revTx" presStyleIdx="1" presStyleCnt="4"/>
      <dgm:spPr/>
    </dgm:pt>
    <dgm:pt modelId="{4A6C6E9E-F4F9-441B-B9DC-70644D9180B8}" type="pres">
      <dgm:prSet presAssocID="{53EBBEEF-0325-45D3-9DED-7FCE1B9EAC7C}" presName="vert1" presStyleCnt="0"/>
      <dgm:spPr/>
    </dgm:pt>
    <dgm:pt modelId="{EAF7D16A-BE99-46F8-BE2B-AD12AA0262E3}" type="pres">
      <dgm:prSet presAssocID="{C6ECF01D-1A91-4C45-9348-0C26A935F20F}" presName="thickLine" presStyleLbl="alignNode1" presStyleIdx="2" presStyleCnt="4"/>
      <dgm:spPr/>
    </dgm:pt>
    <dgm:pt modelId="{C9A5989B-DCC0-4D46-A52C-A1FC960450B3}" type="pres">
      <dgm:prSet presAssocID="{C6ECF01D-1A91-4C45-9348-0C26A935F20F}" presName="horz1" presStyleCnt="0"/>
      <dgm:spPr/>
    </dgm:pt>
    <dgm:pt modelId="{85901C4D-E0E2-49B0-9FF9-3C4BB281C268}" type="pres">
      <dgm:prSet presAssocID="{C6ECF01D-1A91-4C45-9348-0C26A935F20F}" presName="tx1" presStyleLbl="revTx" presStyleIdx="2" presStyleCnt="4"/>
      <dgm:spPr/>
    </dgm:pt>
    <dgm:pt modelId="{E921E96E-1848-4C98-81BD-FE442E0E3CEF}" type="pres">
      <dgm:prSet presAssocID="{C6ECF01D-1A91-4C45-9348-0C26A935F20F}" presName="vert1" presStyleCnt="0"/>
      <dgm:spPr/>
    </dgm:pt>
    <dgm:pt modelId="{9283381A-5DDD-457B-AF01-56EAFB4CBE30}" type="pres">
      <dgm:prSet presAssocID="{35FCABBF-BF09-42D8-B4A1-D46545A75696}" presName="thickLine" presStyleLbl="alignNode1" presStyleIdx="3" presStyleCnt="4"/>
      <dgm:spPr/>
    </dgm:pt>
    <dgm:pt modelId="{B8CD0877-D38F-44A3-8881-6CEF076EDDEE}" type="pres">
      <dgm:prSet presAssocID="{35FCABBF-BF09-42D8-B4A1-D46545A75696}" presName="horz1" presStyleCnt="0"/>
      <dgm:spPr/>
    </dgm:pt>
    <dgm:pt modelId="{34BA63FC-157A-4F74-ABE8-9D669F0A5E86}" type="pres">
      <dgm:prSet presAssocID="{35FCABBF-BF09-42D8-B4A1-D46545A75696}" presName="tx1" presStyleLbl="revTx" presStyleIdx="3" presStyleCnt="4"/>
      <dgm:spPr/>
    </dgm:pt>
    <dgm:pt modelId="{8CC128B6-D5F2-4767-A880-2864C009DF8D}" type="pres">
      <dgm:prSet presAssocID="{35FCABBF-BF09-42D8-B4A1-D46545A75696}" presName="vert1" presStyleCnt="0"/>
      <dgm:spPr/>
    </dgm:pt>
  </dgm:ptLst>
  <dgm:cxnLst>
    <dgm:cxn modelId="{1A115906-91D1-4C49-BA6D-41E9E918200E}" srcId="{CEC27207-FC26-466F-9E3F-DF0E450C0267}" destId="{9C88118F-6C9D-41B6-99A7-70E9FAC98178}" srcOrd="0" destOrd="0" parTransId="{4838AD1E-BAD9-47DA-AF0C-94363B0A593D}" sibTransId="{C7E65306-18C8-4869-89B8-9235526F041F}"/>
    <dgm:cxn modelId="{646A2A5C-E34D-4E06-B9A2-2F4693489544}" type="presOf" srcId="{CEC27207-FC26-466F-9E3F-DF0E450C0267}" destId="{43E904D1-CDC7-42EB-B572-2B5DBF8085CF}" srcOrd="0" destOrd="0" presId="urn:microsoft.com/office/officeart/2008/layout/LinedList"/>
    <dgm:cxn modelId="{3214A34E-BA46-4D49-A6B6-411D548F5797}" type="presOf" srcId="{35FCABBF-BF09-42D8-B4A1-D46545A75696}" destId="{34BA63FC-157A-4F74-ABE8-9D669F0A5E86}" srcOrd="0" destOrd="0" presId="urn:microsoft.com/office/officeart/2008/layout/LinedList"/>
    <dgm:cxn modelId="{721DD27B-201A-4945-8880-862F9F47307D}" type="presOf" srcId="{53EBBEEF-0325-45D3-9DED-7FCE1B9EAC7C}" destId="{D148999F-95B4-41CF-A184-1A85A7650B2E}" srcOrd="0" destOrd="0" presId="urn:microsoft.com/office/officeart/2008/layout/LinedList"/>
    <dgm:cxn modelId="{1EF2FABE-9BBB-48D2-9119-4F70CD755B75}" srcId="{CEC27207-FC26-466F-9E3F-DF0E450C0267}" destId="{C6ECF01D-1A91-4C45-9348-0C26A935F20F}" srcOrd="2" destOrd="0" parTransId="{C6D45C8E-6969-4B3D-AA05-5BE0E94EF554}" sibTransId="{5360AA8A-D79B-4647-8FD9-2A03E9501AE0}"/>
    <dgm:cxn modelId="{9AB6A5C1-2FAB-4804-A9CB-0D5CC19C9122}" type="presOf" srcId="{C6ECF01D-1A91-4C45-9348-0C26A935F20F}" destId="{85901C4D-E0E2-49B0-9FF9-3C4BB281C268}" srcOrd="0" destOrd="0" presId="urn:microsoft.com/office/officeart/2008/layout/LinedList"/>
    <dgm:cxn modelId="{388DE4C5-5013-44BC-9D32-054D512B940A}" srcId="{CEC27207-FC26-466F-9E3F-DF0E450C0267}" destId="{35FCABBF-BF09-42D8-B4A1-D46545A75696}" srcOrd="3" destOrd="0" parTransId="{08B101C5-A430-4582-BFB7-E77C45813280}" sibTransId="{9A763FCA-7756-456C-A7F5-A1DBA7FA0949}"/>
    <dgm:cxn modelId="{41BB56DA-16E9-4589-8C04-12533639BA5E}" srcId="{CEC27207-FC26-466F-9E3F-DF0E450C0267}" destId="{53EBBEEF-0325-45D3-9DED-7FCE1B9EAC7C}" srcOrd="1" destOrd="0" parTransId="{D1A2F6BE-BBE7-47A7-A599-CD8F01E3045C}" sibTransId="{DF4F3C42-5A30-47CE-B188-D2967A8D4E17}"/>
    <dgm:cxn modelId="{CADD2BF4-3C77-4405-9CFD-DCB50A358956}" type="presOf" srcId="{9C88118F-6C9D-41B6-99A7-70E9FAC98178}" destId="{8AA38E88-9227-4390-AF41-6AE4A6832329}" srcOrd="0" destOrd="0" presId="urn:microsoft.com/office/officeart/2008/layout/LinedList"/>
    <dgm:cxn modelId="{D4CC6637-C8EF-4EEA-B3E4-4849B49B68E9}" type="presParOf" srcId="{43E904D1-CDC7-42EB-B572-2B5DBF8085CF}" destId="{872360C2-37F4-485E-A826-E9B959B5BA29}" srcOrd="0" destOrd="0" presId="urn:microsoft.com/office/officeart/2008/layout/LinedList"/>
    <dgm:cxn modelId="{E433D03C-B3CC-479F-A678-2428EAF8D0AE}" type="presParOf" srcId="{43E904D1-CDC7-42EB-B572-2B5DBF8085CF}" destId="{BF6C8542-E0B1-4A05-BD5E-85BA9D9E9319}" srcOrd="1" destOrd="0" presId="urn:microsoft.com/office/officeart/2008/layout/LinedList"/>
    <dgm:cxn modelId="{3A053D43-7E19-44CC-AF77-4F018DB055A5}" type="presParOf" srcId="{BF6C8542-E0B1-4A05-BD5E-85BA9D9E9319}" destId="{8AA38E88-9227-4390-AF41-6AE4A6832329}" srcOrd="0" destOrd="0" presId="urn:microsoft.com/office/officeart/2008/layout/LinedList"/>
    <dgm:cxn modelId="{369E7CB8-AEDF-45B5-8B80-69CACDB68D79}" type="presParOf" srcId="{BF6C8542-E0B1-4A05-BD5E-85BA9D9E9319}" destId="{0E55735D-E734-4B9B-A4EE-2583A849187A}" srcOrd="1" destOrd="0" presId="urn:microsoft.com/office/officeart/2008/layout/LinedList"/>
    <dgm:cxn modelId="{987B655A-715F-40A1-B3FD-EB687872201F}" type="presParOf" srcId="{43E904D1-CDC7-42EB-B572-2B5DBF8085CF}" destId="{0C70B886-71F3-4E6B-B16C-AD0FE7E4E47C}" srcOrd="2" destOrd="0" presId="urn:microsoft.com/office/officeart/2008/layout/LinedList"/>
    <dgm:cxn modelId="{CF15A382-418F-4D08-A4C8-48E70DF3347F}" type="presParOf" srcId="{43E904D1-CDC7-42EB-B572-2B5DBF8085CF}" destId="{48D758F7-A184-4659-B302-976847DBE790}" srcOrd="3" destOrd="0" presId="urn:microsoft.com/office/officeart/2008/layout/LinedList"/>
    <dgm:cxn modelId="{B9C753FD-1081-40EF-BDFF-04344C1812DD}" type="presParOf" srcId="{48D758F7-A184-4659-B302-976847DBE790}" destId="{D148999F-95B4-41CF-A184-1A85A7650B2E}" srcOrd="0" destOrd="0" presId="urn:microsoft.com/office/officeart/2008/layout/LinedList"/>
    <dgm:cxn modelId="{4E2DA7CF-4033-441D-A930-4DC0A8DBBEA6}" type="presParOf" srcId="{48D758F7-A184-4659-B302-976847DBE790}" destId="{4A6C6E9E-F4F9-441B-B9DC-70644D9180B8}" srcOrd="1" destOrd="0" presId="urn:microsoft.com/office/officeart/2008/layout/LinedList"/>
    <dgm:cxn modelId="{301FDF24-4210-4331-B2EC-EAA895C5D600}" type="presParOf" srcId="{43E904D1-CDC7-42EB-B572-2B5DBF8085CF}" destId="{EAF7D16A-BE99-46F8-BE2B-AD12AA0262E3}" srcOrd="4" destOrd="0" presId="urn:microsoft.com/office/officeart/2008/layout/LinedList"/>
    <dgm:cxn modelId="{84C0E834-B7C1-4E66-972A-B48FF43D13C4}" type="presParOf" srcId="{43E904D1-CDC7-42EB-B572-2B5DBF8085CF}" destId="{C9A5989B-DCC0-4D46-A52C-A1FC960450B3}" srcOrd="5" destOrd="0" presId="urn:microsoft.com/office/officeart/2008/layout/LinedList"/>
    <dgm:cxn modelId="{F0F5C8AE-264C-4A5C-BD17-8623293DCFC6}" type="presParOf" srcId="{C9A5989B-DCC0-4D46-A52C-A1FC960450B3}" destId="{85901C4D-E0E2-49B0-9FF9-3C4BB281C268}" srcOrd="0" destOrd="0" presId="urn:microsoft.com/office/officeart/2008/layout/LinedList"/>
    <dgm:cxn modelId="{BF3F33A0-359F-41AA-A2EA-8B6083495D14}" type="presParOf" srcId="{C9A5989B-DCC0-4D46-A52C-A1FC960450B3}" destId="{E921E96E-1848-4C98-81BD-FE442E0E3CEF}" srcOrd="1" destOrd="0" presId="urn:microsoft.com/office/officeart/2008/layout/LinedList"/>
    <dgm:cxn modelId="{6FACED3E-F530-45AE-B247-822184DAE91F}" type="presParOf" srcId="{43E904D1-CDC7-42EB-B572-2B5DBF8085CF}" destId="{9283381A-5DDD-457B-AF01-56EAFB4CBE30}" srcOrd="6" destOrd="0" presId="urn:microsoft.com/office/officeart/2008/layout/LinedList"/>
    <dgm:cxn modelId="{B6F88008-9AE8-45F8-8916-2B61F3BA48BB}" type="presParOf" srcId="{43E904D1-CDC7-42EB-B572-2B5DBF8085CF}" destId="{B8CD0877-D38F-44A3-8881-6CEF076EDDEE}" srcOrd="7" destOrd="0" presId="urn:microsoft.com/office/officeart/2008/layout/LinedList"/>
    <dgm:cxn modelId="{E20BC9EC-DCB7-4EDA-A1B7-062FDC8B88F9}" type="presParOf" srcId="{B8CD0877-D38F-44A3-8881-6CEF076EDDEE}" destId="{34BA63FC-157A-4F74-ABE8-9D669F0A5E86}" srcOrd="0" destOrd="0" presId="urn:microsoft.com/office/officeart/2008/layout/LinedList"/>
    <dgm:cxn modelId="{FC3E283A-79EE-428D-A531-AB19B5D26C77}" type="presParOf" srcId="{B8CD0877-D38F-44A3-8881-6CEF076EDDEE}" destId="{8CC128B6-D5F2-4767-A880-2864C009DF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360C2-37F4-485E-A826-E9B959B5BA29}">
      <dsp:nvSpPr>
        <dsp:cNvPr id="0" name=""/>
        <dsp:cNvSpPr/>
      </dsp:nvSpPr>
      <dsp:spPr>
        <a:xfrm>
          <a:off x="0" y="0"/>
          <a:ext cx="445953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A38E88-9227-4390-AF41-6AE4A6832329}">
      <dsp:nvSpPr>
        <dsp:cNvPr id="0" name=""/>
        <dsp:cNvSpPr/>
      </dsp:nvSpPr>
      <dsp:spPr>
        <a:xfrm>
          <a:off x="0" y="0"/>
          <a:ext cx="4459530" cy="526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Student Name: Valentin Masala</a:t>
          </a:r>
        </a:p>
      </dsp:txBody>
      <dsp:txXfrm>
        <a:off x="0" y="0"/>
        <a:ext cx="4459530" cy="526583"/>
      </dsp:txXfrm>
    </dsp:sp>
    <dsp:sp modelId="{0C70B886-71F3-4E6B-B16C-AD0FE7E4E47C}">
      <dsp:nvSpPr>
        <dsp:cNvPr id="0" name=""/>
        <dsp:cNvSpPr/>
      </dsp:nvSpPr>
      <dsp:spPr>
        <a:xfrm>
          <a:off x="0" y="526583"/>
          <a:ext cx="4459530" cy="0"/>
        </a:xfrm>
        <a:prstGeom prst="line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48999F-95B4-41CF-A184-1A85A7650B2E}">
      <dsp:nvSpPr>
        <dsp:cNvPr id="0" name=""/>
        <dsp:cNvSpPr/>
      </dsp:nvSpPr>
      <dsp:spPr>
        <a:xfrm>
          <a:off x="0" y="526583"/>
          <a:ext cx="4459530" cy="526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ID Number: 2236548</a:t>
          </a:r>
        </a:p>
      </dsp:txBody>
      <dsp:txXfrm>
        <a:off x="0" y="526583"/>
        <a:ext cx="4459530" cy="526583"/>
      </dsp:txXfrm>
    </dsp:sp>
    <dsp:sp modelId="{EAF7D16A-BE99-46F8-BE2B-AD12AA0262E3}">
      <dsp:nvSpPr>
        <dsp:cNvPr id="0" name=""/>
        <dsp:cNvSpPr/>
      </dsp:nvSpPr>
      <dsp:spPr>
        <a:xfrm>
          <a:off x="0" y="1053166"/>
          <a:ext cx="4459530" cy="0"/>
        </a:xfrm>
        <a:prstGeom prst="line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901C4D-E0E2-49B0-9FF9-3C4BB281C268}">
      <dsp:nvSpPr>
        <dsp:cNvPr id="0" name=""/>
        <dsp:cNvSpPr/>
      </dsp:nvSpPr>
      <dsp:spPr>
        <a:xfrm>
          <a:off x="0" y="1053166"/>
          <a:ext cx="4459530" cy="526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Module code: LCBB6022</a:t>
          </a:r>
        </a:p>
      </dsp:txBody>
      <dsp:txXfrm>
        <a:off x="0" y="1053166"/>
        <a:ext cx="4459530" cy="526583"/>
      </dsp:txXfrm>
    </dsp:sp>
    <dsp:sp modelId="{9283381A-5DDD-457B-AF01-56EAFB4CBE30}">
      <dsp:nvSpPr>
        <dsp:cNvPr id="0" name=""/>
        <dsp:cNvSpPr/>
      </dsp:nvSpPr>
      <dsp:spPr>
        <a:xfrm>
          <a:off x="0" y="1579750"/>
          <a:ext cx="4459530" cy="0"/>
        </a:xfrm>
        <a:prstGeom prst="lin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A63FC-157A-4F74-ABE8-9D669F0A5E86}">
      <dsp:nvSpPr>
        <dsp:cNvPr id="0" name=""/>
        <dsp:cNvSpPr/>
      </dsp:nvSpPr>
      <dsp:spPr>
        <a:xfrm>
          <a:off x="0" y="1579750"/>
          <a:ext cx="4459530" cy="526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Lecturer: Piyumika K. Gamage  </a:t>
          </a:r>
        </a:p>
      </dsp:txBody>
      <dsp:txXfrm>
        <a:off x="0" y="1579750"/>
        <a:ext cx="4459530" cy="526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1846A0-31F0-4D2F-8CF5-E8E5DE516891}" type="datetimeFigureOut">
              <a:rPr lang="en-GB" smtClean="0"/>
              <a:t>16/07/2026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E30CA3-DA75-4089-80DB-EC9BF01B2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17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E30CA3-DA75-4089-80DB-EC9BF01B2F7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528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influence-leadership-based-emotional-intelligence-concerning-climate-organisation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51732-42D0-AAC0-8E1D-0F25BE11E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800994"/>
            <a:ext cx="2765618" cy="2056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</a:pPr>
            <a:br>
              <a:rPr lang="en-US" sz="2000" kern="1200" dirty="0">
                <a:latin typeface="+mj-lt"/>
                <a:ea typeface="+mj-ea"/>
                <a:cs typeface="+mj-cs"/>
              </a:rPr>
            </a:br>
            <a:r>
              <a:rPr lang="en-US" sz="2000" b="1" kern="1200" dirty="0">
                <a:latin typeface="+mj-lt"/>
                <a:ea typeface="+mj-ea"/>
                <a:cs typeface="+mj-cs"/>
              </a:rPr>
              <a:t>Business Management Leadership and   Management Theory and Practice</a:t>
            </a:r>
            <a:br>
              <a:rPr lang="en-US" sz="2000" kern="1200" dirty="0">
                <a:latin typeface="+mj-lt"/>
                <a:ea typeface="+mj-ea"/>
                <a:cs typeface="+mj-cs"/>
              </a:rPr>
            </a:br>
            <a:br>
              <a:rPr lang="en-US" sz="2000" kern="1200" dirty="0">
                <a:latin typeface="+mj-lt"/>
                <a:ea typeface="+mj-ea"/>
                <a:cs typeface="+mj-cs"/>
              </a:rPr>
            </a:br>
            <a:endParaRPr lang="en-US" sz="2000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493BA99-C29D-194A-EBCA-8A90B145B6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73" b="-2"/>
          <a:stretch>
            <a:fillRect/>
          </a:stretch>
        </p:blipFill>
        <p:spPr>
          <a:xfrm>
            <a:off x="678307" y="3067418"/>
            <a:ext cx="7787382" cy="3160106"/>
          </a:xfrm>
          <a:prstGeom prst="rect">
            <a:avLst/>
          </a:pr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E4A41B9E-A0C8-F78B-E5B6-A0D02D881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F27C9029-9BF9-D125-90D6-AB03931B0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3CF84619-412D-A0C9-3DC9-47C3A42B9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23" name="TextBox 8">
            <a:extLst>
              <a:ext uri="{FF2B5EF4-FFF2-40B4-BE49-F238E27FC236}">
                <a16:creationId xmlns:a16="http://schemas.microsoft.com/office/drawing/2014/main" id="{4BAB214E-AAFF-5F47-5192-21046D9A42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3914655"/>
              </p:ext>
            </p:extLst>
          </p:nvPr>
        </p:nvGraphicFramePr>
        <p:xfrm>
          <a:off x="4006159" y="751555"/>
          <a:ext cx="4459530" cy="2106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78773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F13D7B-BB4E-B5CA-0AF9-A670F22AB5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en-GB" sz="3500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304" y="1809168"/>
            <a:ext cx="3316043" cy="4452736"/>
          </a:xfrm>
        </p:spPr>
        <p:txBody>
          <a:bodyPr>
            <a:noAutofit/>
          </a:bodyPr>
          <a:lstStyle/>
          <a:p>
            <a:r>
              <a:rPr lang="en-US" sz="2400" dirty="0"/>
              <a:t>Emotional intelligence (EI) and cultural intelligence (CQ) are critical leadership skills</a:t>
            </a:r>
            <a:r>
              <a:rPr lang="en-GB" sz="2400" b="1" dirty="0"/>
              <a:t>(Goleman, 1998)</a:t>
            </a:r>
            <a:endParaRPr lang="en-US" sz="2400" b="1" dirty="0"/>
          </a:p>
          <a:p>
            <a:r>
              <a:rPr lang="en-US" sz="2400" dirty="0"/>
              <a:t> EI and CQ boost communication, teamwork, and organizational performance. This talk examines their role in leadership..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 b="1" dirty="0"/>
              <a:t>Emotional Intelligence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AC55771-026D-3705-F9D5-F3194E8026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199"/>
          <a:stretch>
            <a:fillRect/>
          </a:stretch>
        </p:blipFill>
        <p:spPr>
          <a:xfrm>
            <a:off x="20" y="10"/>
            <a:ext cx="9143980" cy="3184807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1452" y="3562482"/>
            <a:ext cx="6315075" cy="2833420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2400" dirty="0"/>
              <a:t>Emotional intelligence is the capacity to identify, comprehend, and control one's own and other people's emotions</a:t>
            </a:r>
            <a:r>
              <a:rPr lang="en-US" sz="2400" b="1" dirty="0"/>
              <a:t>.(Goleman, 1998).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            Link to leadership:</a:t>
            </a:r>
          </a:p>
          <a:p>
            <a:pPr marL="0" indent="0">
              <a:buNone/>
            </a:pPr>
            <a:r>
              <a:rPr lang="en-US" sz="2400" dirty="0"/>
              <a:t>Promotes trust and partnerships.</a:t>
            </a:r>
          </a:p>
          <a:p>
            <a:pPr marL="0" indent="0">
              <a:buNone/>
            </a:pPr>
            <a:r>
              <a:rPr lang="en-US" sz="2400" dirty="0"/>
              <a:t>Improves communication.</a:t>
            </a:r>
          </a:p>
          <a:p>
            <a:pPr marL="0" indent="0">
              <a:buNone/>
            </a:pPr>
            <a:r>
              <a:rPr lang="en-US" sz="2400" dirty="0"/>
              <a:t>Improves decision-making and conflict resolution.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BA75BA-7BBC-9633-4FDF-6CBD0039E9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618" r="16173" b="-1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67" name="Rectangle 6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72" y="145206"/>
            <a:ext cx="2866641" cy="18999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Goleman's Emotional Intelligence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1744" y="2190313"/>
            <a:ext cx="3676798" cy="436095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700" dirty="0"/>
              <a:t>   </a:t>
            </a:r>
            <a:r>
              <a:rPr lang="en-US" sz="2600" dirty="0"/>
              <a:t>Five dimensions</a:t>
            </a:r>
          </a:p>
          <a:p>
            <a:pPr marL="0" indent="0">
              <a:buNone/>
            </a:pPr>
            <a:r>
              <a:rPr lang="en-US" sz="2600" dirty="0"/>
              <a:t>• Self-awareness</a:t>
            </a:r>
          </a:p>
          <a:p>
            <a:pPr marL="0" indent="0">
              <a:buNone/>
            </a:pPr>
            <a:r>
              <a:rPr lang="en-US" sz="2600" dirty="0"/>
              <a:t>• Self-regulation</a:t>
            </a:r>
          </a:p>
          <a:p>
            <a:pPr marL="0" indent="0">
              <a:buNone/>
            </a:pPr>
            <a:r>
              <a:rPr lang="en-US" sz="2600" dirty="0"/>
              <a:t>• Motivation</a:t>
            </a:r>
          </a:p>
          <a:p>
            <a:pPr marL="0" indent="0">
              <a:buNone/>
            </a:pPr>
            <a:r>
              <a:rPr lang="en-US" sz="2600" dirty="0"/>
              <a:t>• Empathy</a:t>
            </a:r>
          </a:p>
          <a:p>
            <a:pPr marL="0" indent="0">
              <a:buNone/>
            </a:pPr>
            <a:r>
              <a:rPr lang="en-US" sz="2600" dirty="0"/>
              <a:t>• Social skills</a:t>
            </a:r>
          </a:p>
          <a:p>
            <a:endParaRPr lang="en-US" sz="2600" dirty="0"/>
          </a:p>
          <a:p>
            <a:pPr marL="0" indent="0">
              <a:buNone/>
            </a:pPr>
            <a:r>
              <a:rPr lang="en-US" sz="2600" dirty="0"/>
              <a:t>Critics argue that EI is difficult to measure objectively.</a:t>
            </a:r>
          </a:p>
          <a:p>
            <a:pPr marL="0" indent="0">
              <a:buNone/>
            </a:pPr>
            <a:r>
              <a:rPr lang="en-GB" sz="2600" b="1" dirty="0"/>
              <a:t>Goleman, D. (1998).</a:t>
            </a:r>
            <a:endParaRPr lang="en-US" sz="26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5987ED-52CB-5518-4FD4-A35FD0CF97B1}"/>
              </a:ext>
            </a:extLst>
          </p:cNvPr>
          <p:cNvSpPr txBox="1"/>
          <p:nvPr/>
        </p:nvSpPr>
        <p:spPr>
          <a:xfrm>
            <a:off x="6957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researchleap.com/influence-leadership-based-emotional-intelligence-concerning-climate-organis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254D376-7060-4491-9779-FC35E62F3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186423"/>
            <a:ext cx="7886700" cy="11143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sz="3500" b="1"/>
              <a:t>Business Examples of Emotional</a:t>
            </a:r>
            <a:r>
              <a:rPr lang="en-US" sz="3500"/>
              <a:t> </a:t>
            </a:r>
            <a:r>
              <a:rPr lang="en-US" sz="3500" b="1"/>
              <a:t>Intelligence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5ED1700-3510-FBB1-7FAD-231D066799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04"/>
          <a:stretch>
            <a:fillRect/>
          </a:stretch>
        </p:blipFill>
        <p:spPr>
          <a:xfrm>
            <a:off x="-2267" y="10"/>
            <a:ext cx="9143980" cy="518641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4E75DE-C25A-D476-5FFA-E0D0261D88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758" r="-1" b="17590"/>
          <a:stretch>
            <a:fillRect/>
          </a:stretch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536" y="145206"/>
            <a:ext cx="2866641" cy="1899912"/>
          </a:xfrm>
        </p:spPr>
        <p:txBody>
          <a:bodyPr>
            <a:normAutofit/>
          </a:bodyPr>
          <a:lstStyle/>
          <a:p>
            <a:r>
              <a:rPr lang="en-GB" sz="3500" dirty="0"/>
              <a:t>Cultural Intelligence (CQ)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536" y="1952520"/>
            <a:ext cx="3862327" cy="46676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/>
              <a:t>Definition: Cultural Intelligence is the ability of an individual to function effectively in multiple cultural contexts </a:t>
            </a:r>
            <a:r>
              <a:rPr lang="en-US" sz="2400" b="1" dirty="0"/>
              <a:t>(Earley &amp; Ang, 2003).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Connect with leadership:</a:t>
            </a:r>
          </a:p>
          <a:p>
            <a:pPr marL="0" indent="0">
              <a:buNone/>
            </a:pPr>
            <a:r>
              <a:rPr lang="en-US" sz="2400" dirty="0"/>
              <a:t>• Enhances intercultural communication.</a:t>
            </a:r>
          </a:p>
          <a:p>
            <a:pPr marL="0" indent="0">
              <a:buNone/>
            </a:pPr>
            <a:r>
              <a:rPr lang="en-US" sz="2400" dirty="0"/>
              <a:t>• Reduces misunderstanding.</a:t>
            </a:r>
          </a:p>
          <a:p>
            <a:pPr marL="0" indent="0">
              <a:buNone/>
            </a:pPr>
            <a:r>
              <a:rPr lang="en-US" sz="2400" dirty="0"/>
              <a:t>• Supports world leadership.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C45F720-96E2-3086-5B4B-69BCDDB9A2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10" y="0"/>
            <a:ext cx="8970379" cy="587828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995E382-76E3-0F06-4E6A-34E0D068AC63}"/>
              </a:ext>
            </a:extLst>
          </p:cNvPr>
          <p:cNvSpPr txBox="1"/>
          <p:nvPr/>
        </p:nvSpPr>
        <p:spPr>
          <a:xfrm>
            <a:off x="457200" y="592222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Goleman(1998)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078E6E-0AA6-59A8-E9B0-0DE43E0D6964}"/>
              </a:ext>
            </a:extLst>
          </p:cNvPr>
          <p:cNvSpPr txBox="1"/>
          <p:nvPr/>
        </p:nvSpPr>
        <p:spPr>
          <a:xfrm>
            <a:off x="457200" y="632538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b="1" dirty="0"/>
              <a:t>Mayer, Salovey and Caruso, 2008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57256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4E6A541-6E91-15B8-EB4D-91AB4CA5B3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732" y="1002520"/>
            <a:ext cx="8605934" cy="5309733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B3AEA0B5-445F-0974-1885-269E20637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038" y="14527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100" b="1" dirty="0"/>
              <a:t>Hofstede’s Cultural Dimensions Theory</a:t>
            </a:r>
            <a:br>
              <a:rPr lang="en-GB" b="1" dirty="0"/>
            </a:b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5B1831-A2A8-1FFF-8EE8-B7E34368AF8F}"/>
              </a:ext>
            </a:extLst>
          </p:cNvPr>
          <p:cNvSpPr txBox="1"/>
          <p:nvPr/>
        </p:nvSpPr>
        <p:spPr>
          <a:xfrm>
            <a:off x="161732" y="6312253"/>
            <a:ext cx="462098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Hofstede, G. (2001) </a:t>
            </a:r>
            <a:endParaRPr lang="en-GB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2987478"/>
            <a:ext cx="9171095" cy="1828800"/>
            <a:chOff x="-305" y="2987478"/>
            <a:chExt cx="12188952" cy="18288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8" name="Freeform: Shape 17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183" y="5309131"/>
            <a:ext cx="3766336" cy="1509931"/>
          </a:xfrm>
        </p:spPr>
        <p:txBody>
          <a:bodyPr>
            <a:normAutofit/>
          </a:bodyPr>
          <a:lstStyle/>
          <a:p>
            <a:r>
              <a:rPr lang="en-US" sz="3100" b="1" dirty="0"/>
              <a:t>Business Examples of Cultural Intelligence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BA0678-5213-FB34-E7B9-AB40D30B68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7096" y="41124"/>
            <a:ext cx="9144000" cy="465787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65291D0-2FE6-E277-04DE-6A4D6ED47927}"/>
              </a:ext>
            </a:extLst>
          </p:cNvPr>
          <p:cNvSpPr txBox="1"/>
          <p:nvPr/>
        </p:nvSpPr>
        <p:spPr>
          <a:xfrm>
            <a:off x="4774162" y="4746497"/>
            <a:ext cx="4595148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Unilever, 2018; Polman and Winston, 2021</a:t>
            </a:r>
            <a:endParaRPr lang="en-US" sz="1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D4A654-1CD0-B018-27BA-56373E12855F}"/>
              </a:ext>
            </a:extLst>
          </p:cNvPr>
          <p:cNvSpPr txBox="1"/>
          <p:nvPr/>
        </p:nvSpPr>
        <p:spPr>
          <a:xfrm>
            <a:off x="980955" y="4739632"/>
            <a:ext cx="4693534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b="1" dirty="0"/>
              <a:t>Tesco, 2006; Palmer, 2005</a:t>
            </a:r>
            <a:r>
              <a:rPr lang="en-GB" sz="1800" dirty="0"/>
              <a:t>.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61CD164-9309-CC4B-D012-A1A03463F9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3291"/>
            <a:ext cx="9144000" cy="667923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FF0461C-6F17-6E30-A4D1-3B43046A9884}"/>
              </a:ext>
            </a:extLst>
          </p:cNvPr>
          <p:cNvSpPr txBox="1"/>
          <p:nvPr/>
        </p:nvSpPr>
        <p:spPr>
          <a:xfrm>
            <a:off x="272143" y="6285377"/>
            <a:ext cx="46808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Meyer, E. (2014) </a:t>
            </a:r>
          </a:p>
        </p:txBody>
      </p:sp>
    </p:spTree>
    <p:extLst>
      <p:ext uri="{BB962C8B-B14F-4D97-AF65-F5344CB8AC3E}">
        <p14:creationId xmlns:p14="http://schemas.microsoft.com/office/powerpoint/2010/main" val="3244088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D8283F-7B36-6480-DE1C-180117B291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681" b="5923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3767" y="3752850"/>
            <a:ext cx="7578279" cy="2856294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2400" dirty="0"/>
              <a:t>• EI and CQ are valuable leadership capabilities in multicultural organizations.</a:t>
            </a:r>
          </a:p>
          <a:p>
            <a:pPr marL="0" indent="0">
              <a:buNone/>
            </a:pPr>
            <a:r>
              <a:rPr lang="en-US" sz="2400" dirty="0"/>
              <a:t>• Goleman's model emphasizes emotions, while Hofstede focuses on cultural differences.</a:t>
            </a:r>
          </a:p>
          <a:p>
            <a:pPr marL="0" indent="0">
              <a:buNone/>
            </a:pPr>
            <a:r>
              <a:rPr lang="en-US" sz="2400" dirty="0"/>
              <a:t>• Effective leaders integrate both competencies.</a:t>
            </a:r>
          </a:p>
          <a:p>
            <a:pPr marL="0" indent="0">
              <a:buNone/>
            </a:pPr>
            <a:r>
              <a:rPr lang="en-US" sz="2400" dirty="0"/>
              <a:t>• However, both models have limitations and should be applied critically.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1202670-4AE1-3214-065E-27C0497F09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1439" y="66033"/>
            <a:ext cx="2781443" cy="4826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9ED6C6-110B-1518-9AF2-687AEA4D87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1839" y="1285023"/>
            <a:ext cx="2400423" cy="510420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C86BA38-F6F6-09BE-27F0-E984CB47DEF0}"/>
              </a:ext>
            </a:extLst>
          </p:cNvPr>
          <p:cNvSpPr txBox="1"/>
          <p:nvPr/>
        </p:nvSpPr>
        <p:spPr>
          <a:xfrm>
            <a:off x="576955" y="679200"/>
            <a:ext cx="4950409" cy="511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Goleman, D. (1998). Working with Emotional Intelligence.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Earley, P.C. &amp; Ang, S. (2003). Cultural Intelligence.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Hofstede, G. (2001). Culture's Consequences.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Mayer, J.D. et al. (2008). Emotional intelligence.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4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Rockstuhl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T. et al. (2011). Beyond general intelligence.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Mayer, J.D., Salovey, P. and Caruso, D.R. (2008) ‘Emotional intelligence: New ability or eclectic traits?’, </a:t>
            </a:r>
            <a:r>
              <a:rPr lang="en-GB" sz="14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American Psychologist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63(6), pp. 503–517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Palmer, M. (2005) ‘Retail multinational learning: A case study of Tesco’, </a:t>
            </a:r>
            <a:r>
              <a:rPr lang="en-GB" sz="14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International Journal of Retail &amp; Distribution Management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, 33(1), pp. 23–48.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Polman, P. and Winston, A. (2021) </a:t>
            </a:r>
            <a:r>
              <a:rPr lang="en-GB" sz="14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Net Positive: How Courageous Companies Thrive by Giving More Than They Take</a:t>
            </a:r>
            <a:r>
              <a:rPr lang="en-GB" sz="14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Boston, MA: Harvard Business Review Press.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1400" dirty="0"/>
              <a:t>Mayer, J.D., Salovey, P. and Caruso, D.R. (2008) ‘Emotional intelligence: New ability or eclectic traits?’, </a:t>
            </a:r>
            <a:r>
              <a:rPr lang="en-GB" sz="1400" i="1" dirty="0"/>
              <a:t>American Psychologist</a:t>
            </a:r>
            <a:r>
              <a:rPr lang="en-GB" sz="1400" dirty="0"/>
              <a:t>, 63(6), pp. 503–517.</a:t>
            </a:r>
            <a:endParaRPr lang="en-GB" sz="1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855719-9655-C0D1-E303-312391A9093C}"/>
              </a:ext>
            </a:extLst>
          </p:cNvPr>
          <p:cNvSpPr txBox="1"/>
          <p:nvPr/>
        </p:nvSpPr>
        <p:spPr>
          <a:xfrm>
            <a:off x="576955" y="5804891"/>
            <a:ext cx="4572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Meyer, E. (2014) </a:t>
            </a:r>
            <a:r>
              <a:rPr lang="en-GB" sz="1400" i="1" dirty="0"/>
              <a:t>The Culture Map: Breaking Through the Invisible Boundaries of Global Business</a:t>
            </a:r>
            <a:r>
              <a:rPr lang="en-GB" sz="1400" dirty="0"/>
              <a:t>. New York: PublicAffairs.</a:t>
            </a:r>
          </a:p>
        </p:txBody>
      </p:sp>
    </p:spTree>
    <p:extLst>
      <p:ext uri="{BB962C8B-B14F-4D97-AF65-F5344CB8AC3E}">
        <p14:creationId xmlns:p14="http://schemas.microsoft.com/office/powerpoint/2010/main" val="10160763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23345</TotalTime>
  <Words>550</Words>
  <Application>Microsoft Office PowerPoint</Application>
  <PresentationFormat>On-screen Show (4:3)</PresentationFormat>
  <Paragraphs>56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Calibri</vt:lpstr>
      <vt:lpstr>Office Theme</vt:lpstr>
      <vt:lpstr> Business Management Leadership and   Management Theory and Practice  </vt:lpstr>
      <vt:lpstr>Introduction</vt:lpstr>
      <vt:lpstr>Emotional Intelligence</vt:lpstr>
      <vt:lpstr>Goleman's Emotional Intelligence Models</vt:lpstr>
      <vt:lpstr>Business Examples of Emotional Intelligence</vt:lpstr>
      <vt:lpstr>Cultural Intelligence (CQ)</vt:lpstr>
      <vt:lpstr>PowerPoint Presentation</vt:lpstr>
      <vt:lpstr>Hofstede’s Cultural Dimensions Theory </vt:lpstr>
      <vt:lpstr>Business Examples of Cultural Intelligence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Alina Masala</dc:creator>
  <cp:keywords/>
  <dc:description>generated using python-pptx</dc:description>
  <cp:lastModifiedBy>Valentin Masala (2236548)</cp:lastModifiedBy>
  <cp:revision>3</cp:revision>
  <dcterms:created xsi:type="dcterms:W3CDTF">2013-01-27T09:14:16Z</dcterms:created>
  <dcterms:modified xsi:type="dcterms:W3CDTF">2026-07-16T19:38:28Z</dcterms:modified>
  <cp:category/>
</cp:coreProperties>
</file>