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sldIdLst>
    <p:sldId id="256" r:id="rId5"/>
    <p:sldId id="264" r:id="rId6"/>
    <p:sldId id="261" r:id="rId7"/>
    <p:sldId id="258" r:id="rId8"/>
    <p:sldId id="259" r:id="rId9"/>
    <p:sldId id="260" r:id="rId10"/>
    <p:sldId id="265" r:id="rId11"/>
    <p:sldId id="266"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27D303-E384-4C9E-824D-127BA0626E1F}" v="521" dt="2022-10-30T15:49:27.250"/>
    <p1510:client id="{8D72B1B0-1EBB-12E9-FE0A-60D3B835EE06}" v="1601" dt="2022-10-31T19:50:26.362"/>
    <p1510:client id="{E52B6883-744F-4121-AFEA-C153F6C21FFB}" v="2" dt="2022-10-27T13:36:46.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6" d="100"/>
          <a:sy n="76" d="100"/>
        </p:scale>
        <p:origin x="67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 Rees (2205315)" userId="8f12b545-0f97-4bdb-ba1c-1b8e93e86e9f" providerId="ADAL" clId="{5D448C09-B17C-48D7-B751-3F1B23C8295C}"/>
    <pc:docChg chg="undo custSel addSld delSld modSld">
      <pc:chgData name="Phil Rees (2205315)" userId="8f12b545-0f97-4bdb-ba1c-1b8e93e86e9f" providerId="ADAL" clId="{5D448C09-B17C-48D7-B751-3F1B23C8295C}" dt="2022-10-24T09:19:36.906" v="130" actId="5793"/>
      <pc:docMkLst>
        <pc:docMk/>
      </pc:docMkLst>
      <pc:sldChg chg="addSp delSp modSp mod setBg setClrOvrMap">
        <pc:chgData name="Phil Rees (2205315)" userId="8f12b545-0f97-4bdb-ba1c-1b8e93e86e9f" providerId="ADAL" clId="{5D448C09-B17C-48D7-B751-3F1B23C8295C}" dt="2022-10-24T09:12:30.565" v="110" actId="26606"/>
        <pc:sldMkLst>
          <pc:docMk/>
          <pc:sldMk cId="4196722835" sldId="256"/>
        </pc:sldMkLst>
        <pc:spChg chg="mod">
          <ac:chgData name="Phil Rees (2205315)" userId="8f12b545-0f97-4bdb-ba1c-1b8e93e86e9f" providerId="ADAL" clId="{5D448C09-B17C-48D7-B751-3F1B23C8295C}" dt="2022-10-24T09:12:30.565" v="110" actId="26606"/>
          <ac:spMkLst>
            <pc:docMk/>
            <pc:sldMk cId="4196722835" sldId="256"/>
            <ac:spMk id="2" creationId="{F5EF1B91-AB5A-1467-38E6-9D03C9631480}"/>
          </ac:spMkLst>
        </pc:spChg>
        <pc:spChg chg="mod">
          <ac:chgData name="Phil Rees (2205315)" userId="8f12b545-0f97-4bdb-ba1c-1b8e93e86e9f" providerId="ADAL" clId="{5D448C09-B17C-48D7-B751-3F1B23C8295C}" dt="2022-10-24T09:12:30.565" v="110" actId="26606"/>
          <ac:spMkLst>
            <pc:docMk/>
            <pc:sldMk cId="4196722835" sldId="256"/>
            <ac:spMk id="3" creationId="{1657B3CC-335F-971C-7A67-8E3FA560C182}"/>
          </ac:spMkLst>
        </pc:spChg>
        <pc:spChg chg="add del">
          <ac:chgData name="Phil Rees (2205315)" userId="8f12b545-0f97-4bdb-ba1c-1b8e93e86e9f" providerId="ADAL" clId="{5D448C09-B17C-48D7-B751-3F1B23C8295C}" dt="2022-10-24T09:08:02.291" v="75" actId="26606"/>
          <ac:spMkLst>
            <pc:docMk/>
            <pc:sldMk cId="4196722835" sldId="256"/>
            <ac:spMk id="8" creationId="{C2554CA6-288E-4202-BC52-2E5A8F0C0AED}"/>
          </ac:spMkLst>
        </pc:spChg>
        <pc:spChg chg="add del">
          <ac:chgData name="Phil Rees (2205315)" userId="8f12b545-0f97-4bdb-ba1c-1b8e93e86e9f" providerId="ADAL" clId="{5D448C09-B17C-48D7-B751-3F1B23C8295C}" dt="2022-10-24T09:08:02.291" v="75" actId="26606"/>
          <ac:spMkLst>
            <pc:docMk/>
            <pc:sldMk cId="4196722835" sldId="256"/>
            <ac:spMk id="10" creationId="{B10BB131-AC8E-4A8E-A5D1-36260F720C3B}"/>
          </ac:spMkLst>
        </pc:spChg>
        <pc:spChg chg="add del">
          <ac:chgData name="Phil Rees (2205315)" userId="8f12b545-0f97-4bdb-ba1c-1b8e93e86e9f" providerId="ADAL" clId="{5D448C09-B17C-48D7-B751-3F1B23C8295C}" dt="2022-10-24T09:08:02.291" v="75" actId="26606"/>
          <ac:spMkLst>
            <pc:docMk/>
            <pc:sldMk cId="4196722835" sldId="256"/>
            <ac:spMk id="12" creationId="{5B7778FC-632E-4DCA-A7CB-0D7731CCF970}"/>
          </ac:spMkLst>
        </pc:spChg>
        <pc:spChg chg="add del">
          <ac:chgData name="Phil Rees (2205315)" userId="8f12b545-0f97-4bdb-ba1c-1b8e93e86e9f" providerId="ADAL" clId="{5D448C09-B17C-48D7-B751-3F1B23C8295C}" dt="2022-10-24T09:08:02.291" v="75" actId="26606"/>
          <ac:spMkLst>
            <pc:docMk/>
            <pc:sldMk cId="4196722835" sldId="256"/>
            <ac:spMk id="14" creationId="{FA23A907-97FB-4A8F-880A-DD77401C4296}"/>
          </ac:spMkLst>
        </pc:spChg>
        <pc:spChg chg="add del">
          <ac:chgData name="Phil Rees (2205315)" userId="8f12b545-0f97-4bdb-ba1c-1b8e93e86e9f" providerId="ADAL" clId="{5D448C09-B17C-48D7-B751-3F1B23C8295C}" dt="2022-10-24T09:11:08.380" v="96" actId="26606"/>
          <ac:spMkLst>
            <pc:docMk/>
            <pc:sldMk cId="4196722835" sldId="256"/>
            <ac:spMk id="16" creationId="{DC8C3900-B8A1-4965-88E6-CBCBFE067207}"/>
          </ac:spMkLst>
        </pc:spChg>
        <pc:spChg chg="add del">
          <ac:chgData name="Phil Rees (2205315)" userId="8f12b545-0f97-4bdb-ba1c-1b8e93e86e9f" providerId="ADAL" clId="{5D448C09-B17C-48D7-B751-3F1B23C8295C}" dt="2022-10-24T09:11:08.370" v="95" actId="26606"/>
          <ac:spMkLst>
            <pc:docMk/>
            <pc:sldMk cId="4196722835" sldId="256"/>
            <ac:spMk id="21" creationId="{EFD0E8E8-C530-4B2D-A01A-CCD47590B664}"/>
          </ac:spMkLst>
        </pc:spChg>
        <pc:spChg chg="add del">
          <ac:chgData name="Phil Rees (2205315)" userId="8f12b545-0f97-4bdb-ba1c-1b8e93e86e9f" providerId="ADAL" clId="{5D448C09-B17C-48D7-B751-3F1B23C8295C}" dt="2022-10-24T09:10:34.266" v="89" actId="26606"/>
          <ac:spMkLst>
            <pc:docMk/>
            <pc:sldMk cId="4196722835" sldId="256"/>
            <ac:spMk id="22" creationId="{71B2258F-86CA-4D4D-8270-BC05FCDEBFB3}"/>
          </ac:spMkLst>
        </pc:spChg>
        <pc:spChg chg="add del">
          <ac:chgData name="Phil Rees (2205315)" userId="8f12b545-0f97-4bdb-ba1c-1b8e93e86e9f" providerId="ADAL" clId="{5D448C09-B17C-48D7-B751-3F1B23C8295C}" dt="2022-10-24T09:11:08.370" v="95" actId="26606"/>
          <ac:spMkLst>
            <pc:docMk/>
            <pc:sldMk cId="4196722835" sldId="256"/>
            <ac:spMk id="23" creationId="{53472F09-8E00-4E02-9034-0A382CF663D1}"/>
          </ac:spMkLst>
        </pc:spChg>
        <pc:spChg chg="add del">
          <ac:chgData name="Phil Rees (2205315)" userId="8f12b545-0f97-4bdb-ba1c-1b8e93e86e9f" providerId="ADAL" clId="{5D448C09-B17C-48D7-B751-3F1B23C8295C}" dt="2022-10-24T09:10:44.625" v="91" actId="26606"/>
          <ac:spMkLst>
            <pc:docMk/>
            <pc:sldMk cId="4196722835" sldId="256"/>
            <ac:spMk id="24" creationId="{0AA667F3-87CE-43FD-822D-9CE3C90F8418}"/>
          </ac:spMkLst>
        </pc:spChg>
        <pc:spChg chg="add del">
          <ac:chgData name="Phil Rees (2205315)" userId="8f12b545-0f97-4bdb-ba1c-1b8e93e86e9f" providerId="ADAL" clId="{5D448C09-B17C-48D7-B751-3F1B23C8295C}" dt="2022-10-24T09:10:44.625" v="91" actId="26606"/>
          <ac:spMkLst>
            <pc:docMk/>
            <pc:sldMk cId="4196722835" sldId="256"/>
            <ac:spMk id="25" creationId="{D660E354-01D0-4D36-9100-7D4CEDE99C5F}"/>
          </ac:spMkLst>
        </pc:spChg>
        <pc:spChg chg="add del">
          <ac:chgData name="Phil Rees (2205315)" userId="8f12b545-0f97-4bdb-ba1c-1b8e93e86e9f" providerId="ADAL" clId="{5D448C09-B17C-48D7-B751-3F1B23C8295C}" dt="2022-10-24T09:11:08.370" v="95" actId="26606"/>
          <ac:spMkLst>
            <pc:docMk/>
            <pc:sldMk cId="4196722835" sldId="256"/>
            <ac:spMk id="27" creationId="{F79CDED1-AC9C-4A80-B334-1309DEAD5418}"/>
          </ac:spMkLst>
        </pc:spChg>
        <pc:spChg chg="add del">
          <ac:chgData name="Phil Rees (2205315)" userId="8f12b545-0f97-4bdb-ba1c-1b8e93e86e9f" providerId="ADAL" clId="{5D448C09-B17C-48D7-B751-3F1B23C8295C}" dt="2022-10-24T09:10:57.418" v="93" actId="26606"/>
          <ac:spMkLst>
            <pc:docMk/>
            <pc:sldMk cId="4196722835" sldId="256"/>
            <ac:spMk id="29" creationId="{B9951BD9-0868-4CDB-ACD6-9C4209B5E412}"/>
          </ac:spMkLst>
        </pc:spChg>
        <pc:spChg chg="add del">
          <ac:chgData name="Phil Rees (2205315)" userId="8f12b545-0f97-4bdb-ba1c-1b8e93e86e9f" providerId="ADAL" clId="{5D448C09-B17C-48D7-B751-3F1B23C8295C}" dt="2022-10-24T09:11:08.370" v="95" actId="26606"/>
          <ac:spMkLst>
            <pc:docMk/>
            <pc:sldMk cId="4196722835" sldId="256"/>
            <ac:spMk id="31" creationId="{06CC263E-5CD3-42BB-99F8-3C062C4B5681}"/>
          </ac:spMkLst>
        </pc:spChg>
        <pc:spChg chg="add del">
          <ac:chgData name="Phil Rees (2205315)" userId="8f12b545-0f97-4bdb-ba1c-1b8e93e86e9f" providerId="ADAL" clId="{5D448C09-B17C-48D7-B751-3F1B23C8295C}" dt="2022-10-24T09:11:08.370" v="95" actId="26606"/>
          <ac:spMkLst>
            <pc:docMk/>
            <pc:sldMk cId="4196722835" sldId="256"/>
            <ac:spMk id="32" creationId="{4DA077B8-7326-4434-87ED-77DF3CF3DCA5}"/>
          </ac:spMkLst>
        </pc:spChg>
        <pc:spChg chg="add del">
          <ac:chgData name="Phil Rees (2205315)" userId="8f12b545-0f97-4bdb-ba1c-1b8e93e86e9f" providerId="ADAL" clId="{5D448C09-B17C-48D7-B751-3F1B23C8295C}" dt="2022-10-24T09:11:08.370" v="95" actId="26606"/>
          <ac:spMkLst>
            <pc:docMk/>
            <pc:sldMk cId="4196722835" sldId="256"/>
            <ac:spMk id="33" creationId="{FD961BDC-5B67-481B-B628-6C15F47245FE}"/>
          </ac:spMkLst>
        </pc:spChg>
        <pc:spChg chg="add del">
          <ac:chgData name="Phil Rees (2205315)" userId="8f12b545-0f97-4bdb-ba1c-1b8e93e86e9f" providerId="ADAL" clId="{5D448C09-B17C-48D7-B751-3F1B23C8295C}" dt="2022-10-24T09:12:30.565" v="110" actId="26606"/>
          <ac:spMkLst>
            <pc:docMk/>
            <pc:sldMk cId="4196722835" sldId="256"/>
            <ac:spMk id="35" creationId="{458C1BCA-247F-4480-B78C-924FEBA5CD65}"/>
          </ac:spMkLst>
        </pc:spChg>
        <pc:spChg chg="add del">
          <ac:chgData name="Phil Rees (2205315)" userId="8f12b545-0f97-4bdb-ba1c-1b8e93e86e9f" providerId="ADAL" clId="{5D448C09-B17C-48D7-B751-3F1B23C8295C}" dt="2022-10-24T09:12:30.565" v="110" actId="26606"/>
          <ac:spMkLst>
            <pc:docMk/>
            <pc:sldMk cId="4196722835" sldId="256"/>
            <ac:spMk id="36" creationId="{B8E37057-BDB6-4452-836A-27973D54F2D8}"/>
          </ac:spMkLst>
        </pc:spChg>
        <pc:spChg chg="add del">
          <ac:chgData name="Phil Rees (2205315)" userId="8f12b545-0f97-4bdb-ba1c-1b8e93e86e9f" providerId="ADAL" clId="{5D448C09-B17C-48D7-B751-3F1B23C8295C}" dt="2022-10-24T09:12:30.565" v="110" actId="26606"/>
          <ac:spMkLst>
            <pc:docMk/>
            <pc:sldMk cId="4196722835" sldId="256"/>
            <ac:spMk id="37" creationId="{11A3A707-72D6-4BAB-8187-F8204F4EDC6B}"/>
          </ac:spMkLst>
        </pc:spChg>
        <pc:spChg chg="add del">
          <ac:chgData name="Phil Rees (2205315)" userId="8f12b545-0f97-4bdb-ba1c-1b8e93e86e9f" providerId="ADAL" clId="{5D448C09-B17C-48D7-B751-3F1B23C8295C}" dt="2022-10-24T09:12:30.565" v="110" actId="26606"/>
          <ac:spMkLst>
            <pc:docMk/>
            <pc:sldMk cId="4196722835" sldId="256"/>
            <ac:spMk id="38" creationId="{C983411D-901F-4574-9926-33415AA921FF}"/>
          </ac:spMkLst>
        </pc:spChg>
        <pc:spChg chg="add del">
          <ac:chgData name="Phil Rees (2205315)" userId="8f12b545-0f97-4bdb-ba1c-1b8e93e86e9f" providerId="ADAL" clId="{5D448C09-B17C-48D7-B751-3F1B23C8295C}" dt="2022-10-24T09:11:52.186" v="99" actId="26606"/>
          <ac:spMkLst>
            <pc:docMk/>
            <pc:sldMk cId="4196722835" sldId="256"/>
            <ac:spMk id="43" creationId="{CB299CAB-C506-454B-90FC-4065728297D3}"/>
          </ac:spMkLst>
        </pc:spChg>
        <pc:spChg chg="add del">
          <ac:chgData name="Phil Rees (2205315)" userId="8f12b545-0f97-4bdb-ba1c-1b8e93e86e9f" providerId="ADAL" clId="{5D448C09-B17C-48D7-B751-3F1B23C8295C}" dt="2022-10-24T09:11:57.786" v="103" actId="26606"/>
          <ac:spMkLst>
            <pc:docMk/>
            <pc:sldMk cId="4196722835" sldId="256"/>
            <ac:spMk id="44" creationId="{5F2BC11A-2019-4BC3-93F2-AE405F0F4251}"/>
          </ac:spMkLst>
        </pc:spChg>
        <pc:spChg chg="add del">
          <ac:chgData name="Phil Rees (2205315)" userId="8f12b545-0f97-4bdb-ba1c-1b8e93e86e9f" providerId="ADAL" clId="{5D448C09-B17C-48D7-B751-3F1B23C8295C}" dt="2022-10-24T09:11:52.186" v="99" actId="26606"/>
          <ac:spMkLst>
            <pc:docMk/>
            <pc:sldMk cId="4196722835" sldId="256"/>
            <ac:spMk id="45" creationId="{C8D99311-F254-40F1-8AB5-EE3E7B9B6872}"/>
          </ac:spMkLst>
        </pc:spChg>
        <pc:spChg chg="add del">
          <ac:chgData name="Phil Rees (2205315)" userId="8f12b545-0f97-4bdb-ba1c-1b8e93e86e9f" providerId="ADAL" clId="{5D448C09-B17C-48D7-B751-3F1B23C8295C}" dt="2022-10-24T09:11:57.786" v="103" actId="26606"/>
          <ac:spMkLst>
            <pc:docMk/>
            <pc:sldMk cId="4196722835" sldId="256"/>
            <ac:spMk id="46" creationId="{FBD18CC4-F639-47CF-96DD-9BA6031B506B}"/>
          </ac:spMkLst>
        </pc:spChg>
        <pc:spChg chg="add del">
          <ac:chgData name="Phil Rees (2205315)" userId="8f12b545-0f97-4bdb-ba1c-1b8e93e86e9f" providerId="ADAL" clId="{5D448C09-B17C-48D7-B751-3F1B23C8295C}" dt="2022-10-24T09:11:52.186" v="99" actId="26606"/>
          <ac:spMkLst>
            <pc:docMk/>
            <pc:sldMk cId="4196722835" sldId="256"/>
            <ac:spMk id="47" creationId="{7D89E3CB-00ED-4691-9F0F-F23EA3564705}"/>
          </ac:spMkLst>
        </pc:spChg>
        <pc:spChg chg="add del">
          <ac:chgData name="Phil Rees (2205315)" userId="8f12b545-0f97-4bdb-ba1c-1b8e93e86e9f" providerId="ADAL" clId="{5D448C09-B17C-48D7-B751-3F1B23C8295C}" dt="2022-10-24T09:11:59.057" v="105" actId="26606"/>
          <ac:spMkLst>
            <pc:docMk/>
            <pc:sldMk cId="4196722835" sldId="256"/>
            <ac:spMk id="48" creationId="{884769FE-1656-422F-86E1-8C1B16C27BE1}"/>
          </ac:spMkLst>
        </pc:spChg>
        <pc:spChg chg="add del">
          <ac:chgData name="Phil Rees (2205315)" userId="8f12b545-0f97-4bdb-ba1c-1b8e93e86e9f" providerId="ADAL" clId="{5D448C09-B17C-48D7-B751-3F1B23C8295C}" dt="2022-10-24T09:11:54.450" v="101" actId="26606"/>
          <ac:spMkLst>
            <pc:docMk/>
            <pc:sldMk cId="4196722835" sldId="256"/>
            <ac:spMk id="49" creationId="{AEAA70EA-2201-4F5D-AF08-58CFF851CCCD}"/>
          </ac:spMkLst>
        </pc:spChg>
        <pc:spChg chg="add del">
          <ac:chgData name="Phil Rees (2205315)" userId="8f12b545-0f97-4bdb-ba1c-1b8e93e86e9f" providerId="ADAL" clId="{5D448C09-B17C-48D7-B751-3F1B23C8295C}" dt="2022-10-24T09:11:54.450" v="101" actId="26606"/>
          <ac:spMkLst>
            <pc:docMk/>
            <pc:sldMk cId="4196722835" sldId="256"/>
            <ac:spMk id="50" creationId="{884769FE-1656-422F-86E1-8C1B16C27BE1}"/>
          </ac:spMkLst>
        </pc:spChg>
        <pc:spChg chg="add del">
          <ac:chgData name="Phil Rees (2205315)" userId="8f12b545-0f97-4bdb-ba1c-1b8e93e86e9f" providerId="ADAL" clId="{5D448C09-B17C-48D7-B751-3F1B23C8295C}" dt="2022-10-24T09:11:54.450" v="101" actId="26606"/>
          <ac:spMkLst>
            <pc:docMk/>
            <pc:sldMk cId="4196722835" sldId="256"/>
            <ac:spMk id="51" creationId="{CB249F6D-244F-494A-98B9-5CC7413C4FB9}"/>
          </ac:spMkLst>
        </pc:spChg>
        <pc:spChg chg="add del">
          <ac:chgData name="Phil Rees (2205315)" userId="8f12b545-0f97-4bdb-ba1c-1b8e93e86e9f" providerId="ADAL" clId="{5D448C09-B17C-48D7-B751-3F1B23C8295C}" dt="2022-10-24T09:11:54.450" v="101" actId="26606"/>
          <ac:spMkLst>
            <pc:docMk/>
            <pc:sldMk cId="4196722835" sldId="256"/>
            <ac:spMk id="52" creationId="{506C536E-6ECA-4211-AF8C-A2671C484DA7}"/>
          </ac:spMkLst>
        </pc:spChg>
        <pc:spChg chg="add del">
          <ac:chgData name="Phil Rees (2205315)" userId="8f12b545-0f97-4bdb-ba1c-1b8e93e86e9f" providerId="ADAL" clId="{5D448C09-B17C-48D7-B751-3F1B23C8295C}" dt="2022-10-24T09:11:59.057" v="105" actId="26606"/>
          <ac:spMkLst>
            <pc:docMk/>
            <pc:sldMk cId="4196722835" sldId="256"/>
            <ac:spMk id="53" creationId="{CB249F6D-244F-494A-98B9-5CC7413C4FB9}"/>
          </ac:spMkLst>
        </pc:spChg>
        <pc:spChg chg="add del">
          <ac:chgData name="Phil Rees (2205315)" userId="8f12b545-0f97-4bdb-ba1c-1b8e93e86e9f" providerId="ADAL" clId="{5D448C09-B17C-48D7-B751-3F1B23C8295C}" dt="2022-10-24T09:11:59.057" v="105" actId="26606"/>
          <ac:spMkLst>
            <pc:docMk/>
            <pc:sldMk cId="4196722835" sldId="256"/>
            <ac:spMk id="54" creationId="{506C536E-6ECA-4211-AF8C-A2671C484DA7}"/>
          </ac:spMkLst>
        </pc:spChg>
        <pc:spChg chg="add del">
          <ac:chgData name="Phil Rees (2205315)" userId="8f12b545-0f97-4bdb-ba1c-1b8e93e86e9f" providerId="ADAL" clId="{5D448C09-B17C-48D7-B751-3F1B23C8295C}" dt="2022-10-24T09:11:59.057" v="105" actId="26606"/>
          <ac:spMkLst>
            <pc:docMk/>
            <pc:sldMk cId="4196722835" sldId="256"/>
            <ac:spMk id="55" creationId="{AEAA70EA-2201-4F5D-AF08-58CFF851CCCD}"/>
          </ac:spMkLst>
        </pc:spChg>
        <pc:spChg chg="add del">
          <ac:chgData name="Phil Rees (2205315)" userId="8f12b545-0f97-4bdb-ba1c-1b8e93e86e9f" providerId="ADAL" clId="{5D448C09-B17C-48D7-B751-3F1B23C8295C}" dt="2022-10-24T09:12:08.284" v="107" actId="26606"/>
          <ac:spMkLst>
            <pc:docMk/>
            <pc:sldMk cId="4196722835" sldId="256"/>
            <ac:spMk id="57" creationId="{7BB7F823-6636-48BA-941D-E64678636AFC}"/>
          </ac:spMkLst>
        </pc:spChg>
        <pc:spChg chg="add del">
          <ac:chgData name="Phil Rees (2205315)" userId="8f12b545-0f97-4bdb-ba1c-1b8e93e86e9f" providerId="ADAL" clId="{5D448C09-B17C-48D7-B751-3F1B23C8295C}" dt="2022-10-24T09:12:08.284" v="107" actId="26606"/>
          <ac:spMkLst>
            <pc:docMk/>
            <pc:sldMk cId="4196722835" sldId="256"/>
            <ac:spMk id="58" creationId="{A87B67E4-C0EB-443E-9F52-71057ADE6C17}"/>
          </ac:spMkLst>
        </pc:spChg>
        <pc:spChg chg="add del">
          <ac:chgData name="Phil Rees (2205315)" userId="8f12b545-0f97-4bdb-ba1c-1b8e93e86e9f" providerId="ADAL" clId="{5D448C09-B17C-48D7-B751-3F1B23C8295C}" dt="2022-10-24T09:12:08.284" v="107" actId="26606"/>
          <ac:spMkLst>
            <pc:docMk/>
            <pc:sldMk cId="4196722835" sldId="256"/>
            <ac:spMk id="59" creationId="{4DE0FBC4-76C2-4FA1-A14B-AF5A773FF09E}"/>
          </ac:spMkLst>
        </pc:spChg>
        <pc:spChg chg="add del">
          <ac:chgData name="Phil Rees (2205315)" userId="8f12b545-0f97-4bdb-ba1c-1b8e93e86e9f" providerId="ADAL" clId="{5D448C09-B17C-48D7-B751-3F1B23C8295C}" dt="2022-10-24T09:12:08.284" v="107" actId="26606"/>
          <ac:spMkLst>
            <pc:docMk/>
            <pc:sldMk cId="4196722835" sldId="256"/>
            <ac:spMk id="60" creationId="{44D1819B-21EB-4EB0-8BD9-B686574AD96B}"/>
          </ac:spMkLst>
        </pc:spChg>
        <pc:spChg chg="add del">
          <ac:chgData name="Phil Rees (2205315)" userId="8f12b545-0f97-4bdb-ba1c-1b8e93e86e9f" providerId="ADAL" clId="{5D448C09-B17C-48D7-B751-3F1B23C8295C}" dt="2022-10-24T09:12:30.554" v="109" actId="26606"/>
          <ac:spMkLst>
            <pc:docMk/>
            <pc:sldMk cId="4196722835" sldId="256"/>
            <ac:spMk id="62" creationId="{577D6B2E-37A3-429E-A37C-F30ED6487282}"/>
          </ac:spMkLst>
        </pc:spChg>
        <pc:spChg chg="add del">
          <ac:chgData name="Phil Rees (2205315)" userId="8f12b545-0f97-4bdb-ba1c-1b8e93e86e9f" providerId="ADAL" clId="{5D448C09-B17C-48D7-B751-3F1B23C8295C}" dt="2022-10-24T09:12:30.554" v="109" actId="26606"/>
          <ac:spMkLst>
            <pc:docMk/>
            <pc:sldMk cId="4196722835" sldId="256"/>
            <ac:spMk id="63" creationId="{5CEAD642-85CF-4750-8432-7C80C901F001}"/>
          </ac:spMkLst>
        </pc:spChg>
        <pc:spChg chg="add del">
          <ac:chgData name="Phil Rees (2205315)" userId="8f12b545-0f97-4bdb-ba1c-1b8e93e86e9f" providerId="ADAL" clId="{5D448C09-B17C-48D7-B751-3F1B23C8295C}" dt="2022-10-24T09:12:30.554" v="109" actId="26606"/>
          <ac:spMkLst>
            <pc:docMk/>
            <pc:sldMk cId="4196722835" sldId="256"/>
            <ac:spMk id="64" creationId="{FA33EEAE-15D5-4119-8C1E-89D943F911EF}"/>
          </ac:spMkLst>
        </pc:spChg>
        <pc:spChg chg="add del">
          <ac:chgData name="Phil Rees (2205315)" userId="8f12b545-0f97-4bdb-ba1c-1b8e93e86e9f" providerId="ADAL" clId="{5D448C09-B17C-48D7-B751-3F1B23C8295C}" dt="2022-10-24T09:12:30.554" v="109" actId="26606"/>
          <ac:spMkLst>
            <pc:docMk/>
            <pc:sldMk cId="4196722835" sldId="256"/>
            <ac:spMk id="65" creationId="{730D8B3B-9B80-4025-B934-26DC7D7CD231}"/>
          </ac:spMkLst>
        </pc:spChg>
        <pc:spChg chg="add del">
          <ac:chgData name="Phil Rees (2205315)" userId="8f12b545-0f97-4bdb-ba1c-1b8e93e86e9f" providerId="ADAL" clId="{5D448C09-B17C-48D7-B751-3F1B23C8295C}" dt="2022-10-24T09:12:30.554" v="109" actId="26606"/>
          <ac:spMkLst>
            <pc:docMk/>
            <pc:sldMk cId="4196722835" sldId="256"/>
            <ac:spMk id="66" creationId="{1064D5D5-227B-4F66-9AEA-46F570E793BD}"/>
          </ac:spMkLst>
        </pc:spChg>
        <pc:spChg chg="add del">
          <ac:chgData name="Phil Rees (2205315)" userId="8f12b545-0f97-4bdb-ba1c-1b8e93e86e9f" providerId="ADAL" clId="{5D448C09-B17C-48D7-B751-3F1B23C8295C}" dt="2022-10-24T09:12:30.554" v="109" actId="26606"/>
          <ac:spMkLst>
            <pc:docMk/>
            <pc:sldMk cId="4196722835" sldId="256"/>
            <ac:spMk id="67" creationId="{646B67A4-D328-4747-A82B-65E84FA46368}"/>
          </ac:spMkLst>
        </pc:spChg>
        <pc:spChg chg="add del">
          <ac:chgData name="Phil Rees (2205315)" userId="8f12b545-0f97-4bdb-ba1c-1b8e93e86e9f" providerId="ADAL" clId="{5D448C09-B17C-48D7-B751-3F1B23C8295C}" dt="2022-10-24T09:12:30.554" v="109" actId="26606"/>
          <ac:spMkLst>
            <pc:docMk/>
            <pc:sldMk cId="4196722835" sldId="256"/>
            <ac:spMk id="68" creationId="{B5A1B09C-1565-46F8-B70F-621C5EB48A09}"/>
          </ac:spMkLst>
        </pc:spChg>
        <pc:spChg chg="add del">
          <ac:chgData name="Phil Rees (2205315)" userId="8f12b545-0f97-4bdb-ba1c-1b8e93e86e9f" providerId="ADAL" clId="{5D448C09-B17C-48D7-B751-3F1B23C8295C}" dt="2022-10-24T09:12:30.554" v="109" actId="26606"/>
          <ac:spMkLst>
            <pc:docMk/>
            <pc:sldMk cId="4196722835" sldId="256"/>
            <ac:spMk id="69" creationId="{8C516CC8-80AC-446C-A56E-9F54B7210402}"/>
          </ac:spMkLst>
        </pc:spChg>
        <pc:spChg chg="add">
          <ac:chgData name="Phil Rees (2205315)" userId="8f12b545-0f97-4bdb-ba1c-1b8e93e86e9f" providerId="ADAL" clId="{5D448C09-B17C-48D7-B751-3F1B23C8295C}" dt="2022-10-24T09:12:30.565" v="110" actId="26606"/>
          <ac:spMkLst>
            <pc:docMk/>
            <pc:sldMk cId="4196722835" sldId="256"/>
            <ac:spMk id="71" creationId="{7BB7F823-6636-48BA-941D-E64678636AFC}"/>
          </ac:spMkLst>
        </pc:spChg>
        <pc:spChg chg="add">
          <ac:chgData name="Phil Rees (2205315)" userId="8f12b545-0f97-4bdb-ba1c-1b8e93e86e9f" providerId="ADAL" clId="{5D448C09-B17C-48D7-B751-3F1B23C8295C}" dt="2022-10-24T09:12:30.565" v="110" actId="26606"/>
          <ac:spMkLst>
            <pc:docMk/>
            <pc:sldMk cId="4196722835" sldId="256"/>
            <ac:spMk id="72" creationId="{A87B67E4-C0EB-443E-9F52-71057ADE6C17}"/>
          </ac:spMkLst>
        </pc:spChg>
        <pc:spChg chg="add">
          <ac:chgData name="Phil Rees (2205315)" userId="8f12b545-0f97-4bdb-ba1c-1b8e93e86e9f" providerId="ADAL" clId="{5D448C09-B17C-48D7-B751-3F1B23C8295C}" dt="2022-10-24T09:12:30.565" v="110" actId="26606"/>
          <ac:spMkLst>
            <pc:docMk/>
            <pc:sldMk cId="4196722835" sldId="256"/>
            <ac:spMk id="73" creationId="{4DE0FBC4-76C2-4FA1-A14B-AF5A773FF09E}"/>
          </ac:spMkLst>
        </pc:spChg>
        <pc:spChg chg="add">
          <ac:chgData name="Phil Rees (2205315)" userId="8f12b545-0f97-4bdb-ba1c-1b8e93e86e9f" providerId="ADAL" clId="{5D448C09-B17C-48D7-B751-3F1B23C8295C}" dt="2022-10-24T09:12:30.565" v="110" actId="26606"/>
          <ac:spMkLst>
            <pc:docMk/>
            <pc:sldMk cId="4196722835" sldId="256"/>
            <ac:spMk id="74" creationId="{44D1819B-21EB-4EB0-8BD9-B686574AD96B}"/>
          </ac:spMkLst>
        </pc:spChg>
        <pc:picChg chg="add del">
          <ac:chgData name="Phil Rees (2205315)" userId="8f12b545-0f97-4bdb-ba1c-1b8e93e86e9f" providerId="ADAL" clId="{5D448C09-B17C-48D7-B751-3F1B23C8295C}" dt="2022-10-24T09:10:34.266" v="89" actId="26606"/>
          <ac:picMkLst>
            <pc:docMk/>
            <pc:sldMk cId="4196722835" sldId="256"/>
            <ac:picMk id="18" creationId="{2115E250-69F2-BC86-F580-D1468EA517A5}"/>
          </ac:picMkLst>
        </pc:picChg>
        <pc:picChg chg="add del">
          <ac:chgData name="Phil Rees (2205315)" userId="8f12b545-0f97-4bdb-ba1c-1b8e93e86e9f" providerId="ADAL" clId="{5D448C09-B17C-48D7-B751-3F1B23C8295C}" dt="2022-10-24T09:10:44.625" v="91" actId="26606"/>
          <ac:picMkLst>
            <pc:docMk/>
            <pc:sldMk cId="4196722835" sldId="256"/>
            <ac:picMk id="26" creationId="{609D2AEC-1B1C-3EC3-7E6A-403B4425E4CB}"/>
          </ac:picMkLst>
        </pc:picChg>
        <pc:picChg chg="add del">
          <ac:chgData name="Phil Rees (2205315)" userId="8f12b545-0f97-4bdb-ba1c-1b8e93e86e9f" providerId="ADAL" clId="{5D448C09-B17C-48D7-B751-3F1B23C8295C}" dt="2022-10-24T09:10:57.418" v="93" actId="26606"/>
          <ac:picMkLst>
            <pc:docMk/>
            <pc:sldMk cId="4196722835" sldId="256"/>
            <ac:picMk id="28" creationId="{5DF8F74F-BA99-1608-9787-DC49A4171600}"/>
          </ac:picMkLst>
        </pc:picChg>
        <pc:picChg chg="add del">
          <ac:chgData name="Phil Rees (2205315)" userId="8f12b545-0f97-4bdb-ba1c-1b8e93e86e9f" providerId="ADAL" clId="{5D448C09-B17C-48D7-B751-3F1B23C8295C}" dt="2022-10-24T09:11:57.786" v="103" actId="26606"/>
          <ac:picMkLst>
            <pc:docMk/>
            <pc:sldMk cId="4196722835" sldId="256"/>
            <ac:picMk id="40" creationId="{E303C6A9-2CC5-440E-779C-200975D88D95}"/>
          </ac:picMkLst>
        </pc:picChg>
      </pc:sldChg>
      <pc:sldChg chg="addSp delSp modSp del mod setBg">
        <pc:chgData name="Phil Rees (2205315)" userId="8f12b545-0f97-4bdb-ba1c-1b8e93e86e9f" providerId="ADAL" clId="{5D448C09-B17C-48D7-B751-3F1B23C8295C}" dt="2022-10-24T09:11:18.620" v="97" actId="2696"/>
        <pc:sldMkLst>
          <pc:docMk/>
          <pc:sldMk cId="1334270484" sldId="257"/>
        </pc:sldMkLst>
        <pc:spChg chg="mod">
          <ac:chgData name="Phil Rees (2205315)" userId="8f12b545-0f97-4bdb-ba1c-1b8e93e86e9f" providerId="ADAL" clId="{5D448C09-B17C-48D7-B751-3F1B23C8295C}" dt="2022-10-24T09:09:50.896" v="87" actId="26606"/>
          <ac:spMkLst>
            <pc:docMk/>
            <pc:sldMk cId="1334270484" sldId="257"/>
            <ac:spMk id="2" creationId="{432B87AA-6D3B-E1E0-D633-784E1EE9FDB0}"/>
          </ac:spMkLst>
        </pc:spChg>
        <pc:spChg chg="add del mod">
          <ac:chgData name="Phil Rees (2205315)" userId="8f12b545-0f97-4bdb-ba1c-1b8e93e86e9f" providerId="ADAL" clId="{5D448C09-B17C-48D7-B751-3F1B23C8295C}" dt="2022-10-24T09:09:25.721" v="85" actId="26606"/>
          <ac:spMkLst>
            <pc:docMk/>
            <pc:sldMk cId="1334270484" sldId="257"/>
            <ac:spMk id="3" creationId="{436AACA7-06D2-2B04-2EBE-B7EF12D9193B}"/>
          </ac:spMkLst>
        </pc:spChg>
        <pc:spChg chg="add del">
          <ac:chgData name="Phil Rees (2205315)" userId="8f12b545-0f97-4bdb-ba1c-1b8e93e86e9f" providerId="ADAL" clId="{5D448C09-B17C-48D7-B751-3F1B23C8295C}" dt="2022-10-24T09:08:34.652" v="78" actId="26606"/>
          <ac:spMkLst>
            <pc:docMk/>
            <pc:sldMk cId="1334270484" sldId="257"/>
            <ac:spMk id="8" creationId="{DC8C3900-B8A1-4965-88E6-CBCBFE067207}"/>
          </ac:spMkLst>
        </pc:spChg>
        <pc:spChg chg="add del">
          <ac:chgData name="Phil Rees (2205315)" userId="8f12b545-0f97-4bdb-ba1c-1b8e93e86e9f" providerId="ADAL" clId="{5D448C09-B17C-48D7-B751-3F1B23C8295C}" dt="2022-10-24T09:09:50.896" v="87" actId="26606"/>
          <ac:spMkLst>
            <pc:docMk/>
            <pc:sldMk cId="1334270484" sldId="257"/>
            <ac:spMk id="9" creationId="{B9951BD9-0868-4CDB-ACD6-9C4209B5E412}"/>
          </ac:spMkLst>
        </pc:spChg>
        <pc:spChg chg="add">
          <ac:chgData name="Phil Rees (2205315)" userId="8f12b545-0f97-4bdb-ba1c-1b8e93e86e9f" providerId="ADAL" clId="{5D448C09-B17C-48D7-B751-3F1B23C8295C}" dt="2022-10-24T09:09:50.896" v="87" actId="26606"/>
          <ac:spMkLst>
            <pc:docMk/>
            <pc:sldMk cId="1334270484" sldId="257"/>
            <ac:spMk id="11" creationId="{D55CD764-972B-4CA5-A885-53E55C63E174}"/>
          </ac:spMkLst>
        </pc:spChg>
        <pc:spChg chg="add del">
          <ac:chgData name="Phil Rees (2205315)" userId="8f12b545-0f97-4bdb-ba1c-1b8e93e86e9f" providerId="ADAL" clId="{5D448C09-B17C-48D7-B751-3F1B23C8295C}" dt="2022-10-24T09:09:25.714" v="84" actId="26606"/>
          <ac:spMkLst>
            <pc:docMk/>
            <pc:sldMk cId="1334270484" sldId="257"/>
            <ac:spMk id="12" creationId="{871AEA07-1E14-44B4-8E55-64EF049CD66F}"/>
          </ac:spMkLst>
        </pc:spChg>
        <pc:spChg chg="add del">
          <ac:chgData name="Phil Rees (2205315)" userId="8f12b545-0f97-4bdb-ba1c-1b8e93e86e9f" providerId="ADAL" clId="{5D448C09-B17C-48D7-B751-3F1B23C8295C}" dt="2022-10-24T09:09:01.899" v="80" actId="26606"/>
          <ac:spMkLst>
            <pc:docMk/>
            <pc:sldMk cId="1334270484" sldId="257"/>
            <ac:spMk id="14" creationId="{B6CDA21F-E7AF-4C75-8395-33F58D5B0E45}"/>
          </ac:spMkLst>
        </pc:spChg>
        <pc:spChg chg="add del">
          <ac:chgData name="Phil Rees (2205315)" userId="8f12b545-0f97-4bdb-ba1c-1b8e93e86e9f" providerId="ADAL" clId="{5D448C09-B17C-48D7-B751-3F1B23C8295C}" dt="2022-10-24T09:09:01.899" v="80" actId="26606"/>
          <ac:spMkLst>
            <pc:docMk/>
            <pc:sldMk cId="1334270484" sldId="257"/>
            <ac:spMk id="15" creationId="{D5B0017B-2ECA-49AF-B397-DC140825DF8D}"/>
          </ac:spMkLst>
        </pc:spChg>
        <pc:spChg chg="add del">
          <ac:chgData name="Phil Rees (2205315)" userId="8f12b545-0f97-4bdb-ba1c-1b8e93e86e9f" providerId="ADAL" clId="{5D448C09-B17C-48D7-B751-3F1B23C8295C}" dt="2022-10-24T09:09:06.995" v="82" actId="26606"/>
          <ac:spMkLst>
            <pc:docMk/>
            <pc:sldMk cId="1334270484" sldId="257"/>
            <ac:spMk id="16" creationId="{82211336-CFF3-412D-868A-6679C1004C45}"/>
          </ac:spMkLst>
        </pc:spChg>
        <pc:spChg chg="add del">
          <ac:chgData name="Phil Rees (2205315)" userId="8f12b545-0f97-4bdb-ba1c-1b8e93e86e9f" providerId="ADAL" clId="{5D448C09-B17C-48D7-B751-3F1B23C8295C}" dt="2022-10-24T09:09:06.995" v="82" actId="26606"/>
          <ac:spMkLst>
            <pc:docMk/>
            <pc:sldMk cId="1334270484" sldId="257"/>
            <ac:spMk id="19" creationId="{76EFD3D9-44F0-4267-BCC1-1613E79D8274}"/>
          </ac:spMkLst>
        </pc:spChg>
        <pc:spChg chg="add del">
          <ac:chgData name="Phil Rees (2205315)" userId="8f12b545-0f97-4bdb-ba1c-1b8e93e86e9f" providerId="ADAL" clId="{5D448C09-B17C-48D7-B751-3F1B23C8295C}" dt="2022-10-24T09:09:06.995" v="82" actId="26606"/>
          <ac:spMkLst>
            <pc:docMk/>
            <pc:sldMk cId="1334270484" sldId="257"/>
            <ac:spMk id="20" creationId="{A779A851-95D6-41AF-937A-B0E4B7F6FA8D}"/>
          </ac:spMkLst>
        </pc:spChg>
        <pc:spChg chg="add del">
          <ac:chgData name="Phil Rees (2205315)" userId="8f12b545-0f97-4bdb-ba1c-1b8e93e86e9f" providerId="ADAL" clId="{5D448C09-B17C-48D7-B751-3F1B23C8295C}" dt="2022-10-24T09:09:06.995" v="82" actId="26606"/>
          <ac:spMkLst>
            <pc:docMk/>
            <pc:sldMk cId="1334270484" sldId="257"/>
            <ac:spMk id="21" creationId="{953FB2E7-B6CB-429C-81EB-D9516D6D5C8D}"/>
          </ac:spMkLst>
        </pc:spChg>
        <pc:spChg chg="add del">
          <ac:chgData name="Phil Rees (2205315)" userId="8f12b545-0f97-4bdb-ba1c-1b8e93e86e9f" providerId="ADAL" clId="{5D448C09-B17C-48D7-B751-3F1B23C8295C}" dt="2022-10-24T09:09:06.995" v="82" actId="26606"/>
          <ac:spMkLst>
            <pc:docMk/>
            <pc:sldMk cId="1334270484" sldId="257"/>
            <ac:spMk id="22" creationId="{2EC40DB1-B719-4A13-9A4D-0966B4B27866}"/>
          </ac:spMkLst>
        </pc:spChg>
        <pc:spChg chg="add del">
          <ac:chgData name="Phil Rees (2205315)" userId="8f12b545-0f97-4bdb-ba1c-1b8e93e86e9f" providerId="ADAL" clId="{5D448C09-B17C-48D7-B751-3F1B23C8295C}" dt="2022-10-24T09:09:25.714" v="84" actId="26606"/>
          <ac:spMkLst>
            <pc:docMk/>
            <pc:sldMk cId="1334270484" sldId="257"/>
            <ac:spMk id="24" creationId="{9C7E0A2C-7C0A-4AAC-B3B0-6C12B2EBAE05}"/>
          </ac:spMkLst>
        </pc:spChg>
        <pc:spChg chg="add del">
          <ac:chgData name="Phil Rees (2205315)" userId="8f12b545-0f97-4bdb-ba1c-1b8e93e86e9f" providerId="ADAL" clId="{5D448C09-B17C-48D7-B751-3F1B23C8295C}" dt="2022-10-24T09:09:25.714" v="84" actId="26606"/>
          <ac:spMkLst>
            <pc:docMk/>
            <pc:sldMk cId="1334270484" sldId="257"/>
            <ac:spMk id="25" creationId="{5EB7D2A2-F448-44D4-938C-DC84CBCB3B1E}"/>
          </ac:spMkLst>
        </pc:spChg>
        <pc:spChg chg="add">
          <ac:chgData name="Phil Rees (2205315)" userId="8f12b545-0f97-4bdb-ba1c-1b8e93e86e9f" providerId="ADAL" clId="{5D448C09-B17C-48D7-B751-3F1B23C8295C}" dt="2022-10-24T09:09:50.896" v="87" actId="26606"/>
          <ac:spMkLst>
            <pc:docMk/>
            <pc:sldMk cId="1334270484" sldId="257"/>
            <ac:spMk id="38" creationId="{34165AB3-7006-4430-BCE3-25476BE13322}"/>
          </ac:spMkLst>
        </pc:spChg>
        <pc:spChg chg="add">
          <ac:chgData name="Phil Rees (2205315)" userId="8f12b545-0f97-4bdb-ba1c-1b8e93e86e9f" providerId="ADAL" clId="{5D448C09-B17C-48D7-B751-3F1B23C8295C}" dt="2022-10-24T09:09:50.896" v="87" actId="26606"/>
          <ac:spMkLst>
            <pc:docMk/>
            <pc:sldMk cId="1334270484" sldId="257"/>
            <ac:spMk id="40" creationId="{E3E51905-F374-4E1A-97CF-B741584B74D5}"/>
          </ac:spMkLst>
        </pc:spChg>
        <pc:grpChg chg="add del">
          <ac:chgData name="Phil Rees (2205315)" userId="8f12b545-0f97-4bdb-ba1c-1b8e93e86e9f" providerId="ADAL" clId="{5D448C09-B17C-48D7-B751-3F1B23C8295C}" dt="2022-10-24T09:09:01.899" v="80" actId="26606"/>
          <ac:grpSpMkLst>
            <pc:docMk/>
            <pc:sldMk cId="1334270484" sldId="257"/>
            <ac:grpSpMk id="10" creationId="{AE1C45F0-260A-458C-96ED-C1F6D2151219}"/>
          </ac:grpSpMkLst>
        </pc:grpChg>
        <pc:grpChg chg="add">
          <ac:chgData name="Phil Rees (2205315)" userId="8f12b545-0f97-4bdb-ba1c-1b8e93e86e9f" providerId="ADAL" clId="{5D448C09-B17C-48D7-B751-3F1B23C8295C}" dt="2022-10-24T09:09:50.896" v="87" actId="26606"/>
          <ac:grpSpMkLst>
            <pc:docMk/>
            <pc:sldMk cId="1334270484" sldId="257"/>
            <ac:grpSpMk id="13" creationId="{BEB2E44E-30A6-416E-A45D-B1E328629559}"/>
          </ac:grpSpMkLst>
        </pc:grpChg>
        <pc:picChg chg="add mod ord">
          <ac:chgData name="Phil Rees (2205315)" userId="8f12b545-0f97-4bdb-ba1c-1b8e93e86e9f" providerId="ADAL" clId="{5D448C09-B17C-48D7-B751-3F1B23C8295C}" dt="2022-10-24T09:09:50.896" v="87" actId="26606"/>
          <ac:picMkLst>
            <pc:docMk/>
            <pc:sldMk cId="1334270484" sldId="257"/>
            <ac:picMk id="5" creationId="{7F710F1F-C5FE-5244-4175-E907CD49A8A2}"/>
          </ac:picMkLst>
        </pc:picChg>
        <pc:cxnChg chg="add del">
          <ac:chgData name="Phil Rees (2205315)" userId="8f12b545-0f97-4bdb-ba1c-1b8e93e86e9f" providerId="ADAL" clId="{5D448C09-B17C-48D7-B751-3F1B23C8295C}" dt="2022-10-24T09:09:01.899" v="80" actId="26606"/>
          <ac:cxnSpMkLst>
            <pc:docMk/>
            <pc:sldMk cId="1334270484" sldId="257"/>
            <ac:cxnSpMk id="17" creationId="{6CF1BAF6-AD41-4082-B212-8A1F9A2E8779}"/>
          </ac:cxnSpMkLst>
        </pc:cxnChg>
        <pc:cxnChg chg="add del">
          <ac:chgData name="Phil Rees (2205315)" userId="8f12b545-0f97-4bdb-ba1c-1b8e93e86e9f" providerId="ADAL" clId="{5D448C09-B17C-48D7-B751-3F1B23C8295C}" dt="2022-10-24T09:09:25.714" v="84" actId="26606"/>
          <ac:cxnSpMkLst>
            <pc:docMk/>
            <pc:sldMk cId="1334270484" sldId="257"/>
            <ac:cxnSpMk id="26" creationId="{F7C8EA93-3210-4C62-99E9-153C275E3A87}"/>
          </ac:cxnSpMkLst>
        </pc:cxnChg>
      </pc:sldChg>
      <pc:sldChg chg="modSp mod">
        <pc:chgData name="Phil Rees (2205315)" userId="8f12b545-0f97-4bdb-ba1c-1b8e93e86e9f" providerId="ADAL" clId="{5D448C09-B17C-48D7-B751-3F1B23C8295C}" dt="2022-10-24T09:03:23.964" v="24" actId="5793"/>
        <pc:sldMkLst>
          <pc:docMk/>
          <pc:sldMk cId="527533681" sldId="258"/>
        </pc:sldMkLst>
        <pc:spChg chg="mod">
          <ac:chgData name="Phil Rees (2205315)" userId="8f12b545-0f97-4bdb-ba1c-1b8e93e86e9f" providerId="ADAL" clId="{5D448C09-B17C-48D7-B751-3F1B23C8295C}" dt="2022-10-24T09:03:23.964" v="24" actId="5793"/>
          <ac:spMkLst>
            <pc:docMk/>
            <pc:sldMk cId="527533681" sldId="258"/>
            <ac:spMk id="2" creationId="{0A858EF5-5304-D545-20C7-EAA5ACBD226B}"/>
          </ac:spMkLst>
        </pc:spChg>
      </pc:sldChg>
      <pc:sldChg chg="modSp mod">
        <pc:chgData name="Phil Rees (2205315)" userId="8f12b545-0f97-4bdb-ba1c-1b8e93e86e9f" providerId="ADAL" clId="{5D448C09-B17C-48D7-B751-3F1B23C8295C}" dt="2022-10-24T09:03:35.105" v="32" actId="20577"/>
        <pc:sldMkLst>
          <pc:docMk/>
          <pc:sldMk cId="2962254938" sldId="259"/>
        </pc:sldMkLst>
        <pc:spChg chg="mod">
          <ac:chgData name="Phil Rees (2205315)" userId="8f12b545-0f97-4bdb-ba1c-1b8e93e86e9f" providerId="ADAL" clId="{5D448C09-B17C-48D7-B751-3F1B23C8295C}" dt="2022-10-24T09:03:35.105" v="32" actId="20577"/>
          <ac:spMkLst>
            <pc:docMk/>
            <pc:sldMk cId="2962254938" sldId="259"/>
            <ac:spMk id="2" creationId="{EC31960F-352C-D219-92E0-606E49D11E1D}"/>
          </ac:spMkLst>
        </pc:spChg>
      </pc:sldChg>
      <pc:sldChg chg="modSp mod">
        <pc:chgData name="Phil Rees (2205315)" userId="8f12b545-0f97-4bdb-ba1c-1b8e93e86e9f" providerId="ADAL" clId="{5D448C09-B17C-48D7-B751-3F1B23C8295C}" dt="2022-10-24T09:03:45.771" v="41" actId="5793"/>
        <pc:sldMkLst>
          <pc:docMk/>
          <pc:sldMk cId="1950871963" sldId="260"/>
        </pc:sldMkLst>
        <pc:spChg chg="mod">
          <ac:chgData name="Phil Rees (2205315)" userId="8f12b545-0f97-4bdb-ba1c-1b8e93e86e9f" providerId="ADAL" clId="{5D448C09-B17C-48D7-B751-3F1B23C8295C}" dt="2022-10-24T09:03:45.771" v="41" actId="5793"/>
          <ac:spMkLst>
            <pc:docMk/>
            <pc:sldMk cId="1950871963" sldId="260"/>
            <ac:spMk id="2" creationId="{82711762-0511-FF12-0C69-A667CA515C67}"/>
          </ac:spMkLst>
        </pc:spChg>
      </pc:sldChg>
      <pc:sldChg chg="modSp mod">
        <pc:chgData name="Phil Rees (2205315)" userId="8f12b545-0f97-4bdb-ba1c-1b8e93e86e9f" providerId="ADAL" clId="{5D448C09-B17C-48D7-B751-3F1B23C8295C}" dt="2022-10-24T09:03:56.444" v="51" actId="20577"/>
        <pc:sldMkLst>
          <pc:docMk/>
          <pc:sldMk cId="2134630718" sldId="261"/>
        </pc:sldMkLst>
        <pc:spChg chg="mod">
          <ac:chgData name="Phil Rees (2205315)" userId="8f12b545-0f97-4bdb-ba1c-1b8e93e86e9f" providerId="ADAL" clId="{5D448C09-B17C-48D7-B751-3F1B23C8295C}" dt="2022-10-24T09:03:56.444" v="51" actId="20577"/>
          <ac:spMkLst>
            <pc:docMk/>
            <pc:sldMk cId="2134630718" sldId="261"/>
            <ac:spMk id="2" creationId="{B79FEC17-0B31-9D82-68A1-F6227AC502FF}"/>
          </ac:spMkLst>
        </pc:spChg>
      </pc:sldChg>
      <pc:sldChg chg="modSp mod">
        <pc:chgData name="Phil Rees (2205315)" userId="8f12b545-0f97-4bdb-ba1c-1b8e93e86e9f" providerId="ADAL" clId="{5D448C09-B17C-48D7-B751-3F1B23C8295C}" dt="2022-10-24T09:04:08.369" v="62" actId="20577"/>
        <pc:sldMkLst>
          <pc:docMk/>
          <pc:sldMk cId="3036354896" sldId="262"/>
        </pc:sldMkLst>
        <pc:spChg chg="mod">
          <ac:chgData name="Phil Rees (2205315)" userId="8f12b545-0f97-4bdb-ba1c-1b8e93e86e9f" providerId="ADAL" clId="{5D448C09-B17C-48D7-B751-3F1B23C8295C}" dt="2022-10-24T09:04:08.369" v="62" actId="20577"/>
          <ac:spMkLst>
            <pc:docMk/>
            <pc:sldMk cId="3036354896" sldId="262"/>
            <ac:spMk id="2" creationId="{4879E4CC-6A95-CFCF-1F75-899B163FCA62}"/>
          </ac:spMkLst>
        </pc:spChg>
      </pc:sldChg>
      <pc:sldChg chg="modSp mod">
        <pc:chgData name="Phil Rees (2205315)" userId="8f12b545-0f97-4bdb-ba1c-1b8e93e86e9f" providerId="ADAL" clId="{5D448C09-B17C-48D7-B751-3F1B23C8295C}" dt="2022-10-24T09:04:20.465" v="73" actId="20577"/>
        <pc:sldMkLst>
          <pc:docMk/>
          <pc:sldMk cId="2016593811" sldId="263"/>
        </pc:sldMkLst>
        <pc:spChg chg="mod">
          <ac:chgData name="Phil Rees (2205315)" userId="8f12b545-0f97-4bdb-ba1c-1b8e93e86e9f" providerId="ADAL" clId="{5D448C09-B17C-48D7-B751-3F1B23C8295C}" dt="2022-10-24T09:04:20.465" v="73" actId="20577"/>
          <ac:spMkLst>
            <pc:docMk/>
            <pc:sldMk cId="2016593811" sldId="263"/>
            <ac:spMk id="2" creationId="{BD799212-F54B-F020-FC98-01B27F586138}"/>
          </ac:spMkLst>
        </pc:spChg>
      </pc:sldChg>
      <pc:sldChg chg="modSp new mod">
        <pc:chgData name="Phil Rees (2205315)" userId="8f12b545-0f97-4bdb-ba1c-1b8e93e86e9f" providerId="ADAL" clId="{5D448C09-B17C-48D7-B751-3F1B23C8295C}" dt="2022-10-24T09:19:36.906" v="130" actId="5793"/>
        <pc:sldMkLst>
          <pc:docMk/>
          <pc:sldMk cId="176136696" sldId="264"/>
        </pc:sldMkLst>
        <pc:spChg chg="mod">
          <ac:chgData name="Phil Rees (2205315)" userId="8f12b545-0f97-4bdb-ba1c-1b8e93e86e9f" providerId="ADAL" clId="{5D448C09-B17C-48D7-B751-3F1B23C8295C}" dt="2022-10-24T09:19:36.906" v="130" actId="5793"/>
          <ac:spMkLst>
            <pc:docMk/>
            <pc:sldMk cId="176136696" sldId="264"/>
            <ac:spMk id="2" creationId="{8649C392-A07C-7165-6E14-7CB25D02898A}"/>
          </ac:spMkLst>
        </pc:spChg>
      </pc:sldChg>
    </pc:docChg>
  </pc:docChgLst>
  <pc:docChgLst>
    <pc:chgData name="Phil Rees (2205315)" userId="S::2205315@student.uwtsd.ac.uk::8f12b545-0f97-4bdb-ba1c-1b8e93e86e9f" providerId="AD" clId="Web-{8D72B1B0-1EBB-12E9-FE0A-60D3B835EE06}"/>
    <pc:docChg chg="addSld delSld modSld sldOrd addMainMaster delMainMaster">
      <pc:chgData name="Phil Rees (2205315)" userId="S::2205315@student.uwtsd.ac.uk::8f12b545-0f97-4bdb-ba1c-1b8e93e86e9f" providerId="AD" clId="Web-{8D72B1B0-1EBB-12E9-FE0A-60D3B835EE06}" dt="2022-10-31T19:50:26.362" v="1195" actId="14100"/>
      <pc:docMkLst>
        <pc:docMk/>
      </pc:docMkLst>
      <pc:sldChg chg="addSp delSp modSp mod setBg modClrScheme addAnim setClrOvrMap delDesignElem chgLayout">
        <pc:chgData name="Phil Rees (2205315)" userId="S::2205315@student.uwtsd.ac.uk::8f12b545-0f97-4bdb-ba1c-1b8e93e86e9f" providerId="AD" clId="Web-{8D72B1B0-1EBB-12E9-FE0A-60D3B835EE06}" dt="2022-10-31T19:49:30.126" v="1191"/>
        <pc:sldMkLst>
          <pc:docMk/>
          <pc:sldMk cId="4196722835" sldId="256"/>
        </pc:sldMkLst>
        <pc:spChg chg="mod ord">
          <ac:chgData name="Phil Rees (2205315)" userId="S::2205315@student.uwtsd.ac.uk::8f12b545-0f97-4bdb-ba1c-1b8e93e86e9f" providerId="AD" clId="Web-{8D72B1B0-1EBB-12E9-FE0A-60D3B835EE06}" dt="2022-10-31T19:49:30.126" v="1190"/>
          <ac:spMkLst>
            <pc:docMk/>
            <pc:sldMk cId="4196722835" sldId="256"/>
            <ac:spMk id="2" creationId="{F5EF1B91-AB5A-1467-38E6-9D03C9631480}"/>
          </ac:spMkLst>
        </pc:spChg>
        <pc:spChg chg="mod ord">
          <ac:chgData name="Phil Rees (2205315)" userId="S::2205315@student.uwtsd.ac.uk::8f12b545-0f97-4bdb-ba1c-1b8e93e86e9f" providerId="AD" clId="Web-{8D72B1B0-1EBB-12E9-FE0A-60D3B835EE06}" dt="2022-10-31T19:49:30.126" v="1190"/>
          <ac:spMkLst>
            <pc:docMk/>
            <pc:sldMk cId="4196722835" sldId="256"/>
            <ac:spMk id="3" creationId="{1657B3CC-335F-971C-7A67-8E3FA560C182}"/>
          </ac:spMkLst>
        </pc:spChg>
        <pc:spChg chg="add del">
          <ac:chgData name="Phil Rees (2205315)" userId="S::2205315@student.uwtsd.ac.uk::8f12b545-0f97-4bdb-ba1c-1b8e93e86e9f" providerId="AD" clId="Web-{8D72B1B0-1EBB-12E9-FE0A-60D3B835EE06}" dt="2022-10-31T19:47:09.576" v="1182"/>
          <ac:spMkLst>
            <pc:docMk/>
            <pc:sldMk cId="4196722835" sldId="256"/>
            <ac:spMk id="5" creationId="{946E2E74-06CA-4173-B7B0-204D27B19DFF}"/>
          </ac:spMkLst>
        </pc:spChg>
        <pc:spChg chg="add del">
          <ac:chgData name="Phil Rees (2205315)" userId="S::2205315@student.uwtsd.ac.uk::8f12b545-0f97-4bdb-ba1c-1b8e93e86e9f" providerId="AD" clId="Web-{8D72B1B0-1EBB-12E9-FE0A-60D3B835EE06}" dt="2022-10-31T19:47:09.576" v="1182"/>
          <ac:spMkLst>
            <pc:docMk/>
            <pc:sldMk cId="4196722835" sldId="256"/>
            <ac:spMk id="6" creationId="{6970E1C9-C9F9-481F-894F-6978A15CF586}"/>
          </ac:spMkLst>
        </pc:spChg>
        <pc:spChg chg="add del">
          <ac:chgData name="Phil Rees (2205315)" userId="S::2205315@student.uwtsd.ac.uk::8f12b545-0f97-4bdb-ba1c-1b8e93e86e9f" providerId="AD" clId="Web-{8D72B1B0-1EBB-12E9-FE0A-60D3B835EE06}" dt="2022-10-31T19:47:09.576" v="1182"/>
          <ac:spMkLst>
            <pc:docMk/>
            <pc:sldMk cId="4196722835" sldId="256"/>
            <ac:spMk id="7" creationId="{A995FB36-9688-49FD-8F26-AD60717627CB}"/>
          </ac:spMkLst>
        </pc:spChg>
        <pc:spChg chg="add del">
          <ac:chgData name="Phil Rees (2205315)" userId="S::2205315@student.uwtsd.ac.uk::8f12b545-0f97-4bdb-ba1c-1b8e93e86e9f" providerId="AD" clId="Web-{8D72B1B0-1EBB-12E9-FE0A-60D3B835EE06}" dt="2022-10-31T19:49:30.126" v="1191"/>
          <ac:spMkLst>
            <pc:docMk/>
            <pc:sldMk cId="4196722835" sldId="256"/>
            <ac:spMk id="11" creationId="{E3AD4808-3E34-4EF9-81E6-DCDD9DD85EDD}"/>
          </ac:spMkLst>
        </pc:spChg>
        <pc:spChg chg="add del">
          <ac:chgData name="Phil Rees (2205315)" userId="S::2205315@student.uwtsd.ac.uk::8f12b545-0f97-4bdb-ba1c-1b8e93e86e9f" providerId="AD" clId="Web-{8D72B1B0-1EBB-12E9-FE0A-60D3B835EE06}" dt="2022-10-31T19:49:30.126" v="1191"/>
          <ac:spMkLst>
            <pc:docMk/>
            <pc:sldMk cId="4196722835" sldId="256"/>
            <ac:spMk id="13" creationId="{AB947366-3BF4-48C9-9DC5-ACC99794950A}"/>
          </ac:spMkLst>
        </pc:spChg>
        <pc:spChg chg="add del">
          <ac:chgData name="Phil Rees (2205315)" userId="S::2205315@student.uwtsd.ac.uk::8f12b545-0f97-4bdb-ba1c-1b8e93e86e9f" providerId="AD" clId="Web-{8D72B1B0-1EBB-12E9-FE0A-60D3B835EE06}" dt="2022-10-31T19:49:30.126" v="1191"/>
          <ac:spMkLst>
            <pc:docMk/>
            <pc:sldMk cId="4196722835" sldId="256"/>
            <ac:spMk id="17" creationId="{1307718F-1EFB-462E-B630-D8140028611C}"/>
          </ac:spMkLst>
        </pc:spChg>
        <pc:spChg chg="add del">
          <ac:chgData name="Phil Rees (2205315)" userId="S::2205315@student.uwtsd.ac.uk::8f12b545-0f97-4bdb-ba1c-1b8e93e86e9f" providerId="AD" clId="Web-{8D72B1B0-1EBB-12E9-FE0A-60D3B835EE06}" dt="2022-10-31T19:49:30.126" v="1190"/>
          <ac:spMkLst>
            <pc:docMk/>
            <pc:sldMk cId="4196722835" sldId="256"/>
            <ac:spMk id="30" creationId="{5CCAF7D5-2AD8-4BDF-BE92-13524EA0453C}"/>
          </ac:spMkLst>
        </pc:spChg>
        <pc:spChg chg="add del">
          <ac:chgData name="Phil Rees (2205315)" userId="S::2205315@student.uwtsd.ac.uk::8f12b545-0f97-4bdb-ba1c-1b8e93e86e9f" providerId="AD" clId="Web-{8D72B1B0-1EBB-12E9-FE0A-60D3B835EE06}" dt="2022-10-31T19:49:30.126" v="1190"/>
          <ac:spMkLst>
            <pc:docMk/>
            <pc:sldMk cId="4196722835" sldId="256"/>
            <ac:spMk id="34" creationId="{F8C92429-C2FF-43F8-9F54-FF73D1271850}"/>
          </ac:spMkLst>
        </pc:spChg>
        <pc:spChg chg="add del">
          <ac:chgData name="Phil Rees (2205315)" userId="S::2205315@student.uwtsd.ac.uk::8f12b545-0f97-4bdb-ba1c-1b8e93e86e9f" providerId="AD" clId="Web-{8D72B1B0-1EBB-12E9-FE0A-60D3B835EE06}" dt="2022-10-31T19:49:30.126" v="1190"/>
          <ac:spMkLst>
            <pc:docMk/>
            <pc:sldMk cId="4196722835" sldId="256"/>
            <ac:spMk id="39" creationId="{CB8E75E6-FD49-46E3-B23E-9D5C97110F4A}"/>
          </ac:spMkLst>
        </pc:spChg>
        <pc:spChg chg="add del">
          <ac:chgData name="Phil Rees (2205315)" userId="S::2205315@student.uwtsd.ac.uk::8f12b545-0f97-4bdb-ba1c-1b8e93e86e9f" providerId="AD" clId="Web-{8D72B1B0-1EBB-12E9-FE0A-60D3B835EE06}" dt="2022-10-31T19:49:30.126" v="1190"/>
          <ac:spMkLst>
            <pc:docMk/>
            <pc:sldMk cId="4196722835" sldId="256"/>
            <ac:spMk id="41" creationId="{58EE6BA1-F87F-4073-B5AB-365A42AD3752}"/>
          </ac:spMkLst>
        </pc:spChg>
        <pc:spChg chg="add">
          <ac:chgData name="Phil Rees (2205315)" userId="S::2205315@student.uwtsd.ac.uk::8f12b545-0f97-4bdb-ba1c-1b8e93e86e9f" providerId="AD" clId="Web-{8D72B1B0-1EBB-12E9-FE0A-60D3B835EE06}" dt="2022-10-31T19:49:30.126" v="1191"/>
          <ac:spMkLst>
            <pc:docMk/>
            <pc:sldMk cId="4196722835" sldId="256"/>
            <ac:spMk id="56" creationId="{E3AD4808-3E34-4EF9-81E6-DCDD9DD85EDD}"/>
          </ac:spMkLst>
        </pc:spChg>
        <pc:spChg chg="add">
          <ac:chgData name="Phil Rees (2205315)" userId="S::2205315@student.uwtsd.ac.uk::8f12b545-0f97-4bdb-ba1c-1b8e93e86e9f" providerId="AD" clId="Web-{8D72B1B0-1EBB-12E9-FE0A-60D3B835EE06}" dt="2022-10-31T19:49:30.126" v="1191"/>
          <ac:spMkLst>
            <pc:docMk/>
            <pc:sldMk cId="4196722835" sldId="256"/>
            <ac:spMk id="61" creationId="{AB947366-3BF4-48C9-9DC5-ACC99794950A}"/>
          </ac:spMkLst>
        </pc:spChg>
        <pc:spChg chg="del">
          <ac:chgData name="Phil Rees (2205315)" userId="S::2205315@student.uwtsd.ac.uk::8f12b545-0f97-4bdb-ba1c-1b8e93e86e9f" providerId="AD" clId="Web-{8D72B1B0-1EBB-12E9-FE0A-60D3B835EE06}" dt="2022-10-31T19:45:54.652" v="1174"/>
          <ac:spMkLst>
            <pc:docMk/>
            <pc:sldMk cId="4196722835" sldId="256"/>
            <ac:spMk id="71" creationId="{7BB7F823-6636-48BA-941D-E64678636AFC}"/>
          </ac:spMkLst>
        </pc:spChg>
        <pc:spChg chg="del">
          <ac:chgData name="Phil Rees (2205315)" userId="S::2205315@student.uwtsd.ac.uk::8f12b545-0f97-4bdb-ba1c-1b8e93e86e9f" providerId="AD" clId="Web-{8D72B1B0-1EBB-12E9-FE0A-60D3B835EE06}" dt="2022-10-31T19:45:54.652" v="1174"/>
          <ac:spMkLst>
            <pc:docMk/>
            <pc:sldMk cId="4196722835" sldId="256"/>
            <ac:spMk id="72" creationId="{A87B67E4-C0EB-443E-9F52-71057ADE6C17}"/>
          </ac:spMkLst>
        </pc:spChg>
        <pc:spChg chg="del">
          <ac:chgData name="Phil Rees (2205315)" userId="S::2205315@student.uwtsd.ac.uk::8f12b545-0f97-4bdb-ba1c-1b8e93e86e9f" providerId="AD" clId="Web-{8D72B1B0-1EBB-12E9-FE0A-60D3B835EE06}" dt="2022-10-31T19:45:54.652" v="1174"/>
          <ac:spMkLst>
            <pc:docMk/>
            <pc:sldMk cId="4196722835" sldId="256"/>
            <ac:spMk id="73" creationId="{4DE0FBC4-76C2-4FA1-A14B-AF5A773FF09E}"/>
          </ac:spMkLst>
        </pc:spChg>
        <pc:spChg chg="del">
          <ac:chgData name="Phil Rees (2205315)" userId="S::2205315@student.uwtsd.ac.uk::8f12b545-0f97-4bdb-ba1c-1b8e93e86e9f" providerId="AD" clId="Web-{8D72B1B0-1EBB-12E9-FE0A-60D3B835EE06}" dt="2022-10-31T19:45:54.652" v="1174"/>
          <ac:spMkLst>
            <pc:docMk/>
            <pc:sldMk cId="4196722835" sldId="256"/>
            <ac:spMk id="74" creationId="{44D1819B-21EB-4EB0-8BD9-B686574AD96B}"/>
          </ac:spMkLst>
        </pc:spChg>
        <pc:spChg chg="add">
          <ac:chgData name="Phil Rees (2205315)" userId="S::2205315@student.uwtsd.ac.uk::8f12b545-0f97-4bdb-ba1c-1b8e93e86e9f" providerId="AD" clId="Web-{8D72B1B0-1EBB-12E9-FE0A-60D3B835EE06}" dt="2022-10-31T19:49:30.126" v="1191"/>
          <ac:spMkLst>
            <pc:docMk/>
            <pc:sldMk cId="4196722835" sldId="256"/>
            <ac:spMk id="76" creationId="{1307718F-1EFB-462E-B630-D8140028611C}"/>
          </ac:spMkLst>
        </pc:spChg>
        <pc:cxnChg chg="add del">
          <ac:chgData name="Phil Rees (2205315)" userId="S::2205315@student.uwtsd.ac.uk::8f12b545-0f97-4bdb-ba1c-1b8e93e86e9f" providerId="AD" clId="Web-{8D72B1B0-1EBB-12E9-FE0A-60D3B835EE06}" dt="2022-10-31T19:47:09.576" v="1182"/>
          <ac:cxnSpMkLst>
            <pc:docMk/>
            <pc:sldMk cId="4196722835" sldId="256"/>
            <ac:cxnSpMk id="9" creationId="{DE8DFF79-735F-44E8-8B9C-D1F28BED791D}"/>
          </ac:cxnSpMkLst>
        </pc:cxnChg>
        <pc:cxnChg chg="add del">
          <ac:chgData name="Phil Rees (2205315)" userId="S::2205315@student.uwtsd.ac.uk::8f12b545-0f97-4bdb-ba1c-1b8e93e86e9f" providerId="AD" clId="Web-{8D72B1B0-1EBB-12E9-FE0A-60D3B835EE06}" dt="2022-10-31T19:49:30.126" v="1191"/>
          <ac:cxnSpMkLst>
            <pc:docMk/>
            <pc:sldMk cId="4196722835" sldId="256"/>
            <ac:cxnSpMk id="15" creationId="{A2E1AA39-C5B0-4C69-970E-29EFDD1FDF59}"/>
          </ac:cxnSpMkLst>
        </pc:cxnChg>
        <pc:cxnChg chg="add del">
          <ac:chgData name="Phil Rees (2205315)" userId="S::2205315@student.uwtsd.ac.uk::8f12b545-0f97-4bdb-ba1c-1b8e93e86e9f" providerId="AD" clId="Web-{8D72B1B0-1EBB-12E9-FE0A-60D3B835EE06}" dt="2022-10-31T19:49:30.126" v="1191"/>
          <ac:cxnSpMkLst>
            <pc:docMk/>
            <pc:sldMk cId="4196722835" sldId="256"/>
            <ac:cxnSpMk id="20" creationId="{446D681E-013F-4234-9C11-6AE6D8F8CB90}"/>
          </ac:cxnSpMkLst>
        </pc:cxnChg>
        <pc:cxnChg chg="add del">
          <ac:chgData name="Phil Rees (2205315)" userId="S::2205315@student.uwtsd.ac.uk::8f12b545-0f97-4bdb-ba1c-1b8e93e86e9f" providerId="AD" clId="Web-{8D72B1B0-1EBB-12E9-FE0A-60D3B835EE06}" dt="2022-10-31T19:49:30.126" v="1190"/>
          <ac:cxnSpMkLst>
            <pc:docMk/>
            <pc:sldMk cId="4196722835" sldId="256"/>
            <ac:cxnSpMk id="42" creationId="{19B678A5-A064-46A6-817F-AE02396CCF2C}"/>
          </ac:cxnSpMkLst>
        </pc:cxnChg>
        <pc:cxnChg chg="add">
          <ac:chgData name="Phil Rees (2205315)" userId="S::2205315@student.uwtsd.ac.uk::8f12b545-0f97-4bdb-ba1c-1b8e93e86e9f" providerId="AD" clId="Web-{8D72B1B0-1EBB-12E9-FE0A-60D3B835EE06}" dt="2022-10-31T19:49:30.126" v="1191"/>
          <ac:cxnSpMkLst>
            <pc:docMk/>
            <pc:sldMk cId="4196722835" sldId="256"/>
            <ac:cxnSpMk id="70" creationId="{A2E1AA39-C5B0-4C69-970E-29EFDD1FDF59}"/>
          </ac:cxnSpMkLst>
        </pc:cxnChg>
        <pc:cxnChg chg="add">
          <ac:chgData name="Phil Rees (2205315)" userId="S::2205315@student.uwtsd.ac.uk::8f12b545-0f97-4bdb-ba1c-1b8e93e86e9f" providerId="AD" clId="Web-{8D72B1B0-1EBB-12E9-FE0A-60D3B835EE06}" dt="2022-10-31T19:49:30.126" v="1191"/>
          <ac:cxnSpMkLst>
            <pc:docMk/>
            <pc:sldMk cId="4196722835" sldId="256"/>
            <ac:cxnSpMk id="75" creationId="{446D681E-013F-4234-9C11-6AE6D8F8CB90}"/>
          </ac:cxnSpMkLst>
        </pc:cxnChg>
      </pc:sldChg>
      <pc:sldChg chg="modSp mod modClrScheme chgLayout">
        <pc:chgData name="Phil Rees (2205315)" userId="S::2205315@student.uwtsd.ac.uk::8f12b545-0f97-4bdb-ba1c-1b8e93e86e9f" providerId="AD" clId="Web-{8D72B1B0-1EBB-12E9-FE0A-60D3B835EE06}" dt="2022-10-31T19:46:35.028" v="1177"/>
        <pc:sldMkLst>
          <pc:docMk/>
          <pc:sldMk cId="527533681" sldId="258"/>
        </pc:sldMkLst>
        <pc:spChg chg="mod ord">
          <ac:chgData name="Phil Rees (2205315)" userId="S::2205315@student.uwtsd.ac.uk::8f12b545-0f97-4bdb-ba1c-1b8e93e86e9f" providerId="AD" clId="Web-{8D72B1B0-1EBB-12E9-FE0A-60D3B835EE06}" dt="2022-10-31T19:46:35.028" v="1177"/>
          <ac:spMkLst>
            <pc:docMk/>
            <pc:sldMk cId="527533681" sldId="258"/>
            <ac:spMk id="2" creationId="{0A858EF5-5304-D545-20C7-EAA5ACBD226B}"/>
          </ac:spMkLst>
        </pc:spChg>
        <pc:spChg chg="mod ord">
          <ac:chgData name="Phil Rees (2205315)" userId="S::2205315@student.uwtsd.ac.uk::8f12b545-0f97-4bdb-ba1c-1b8e93e86e9f" providerId="AD" clId="Web-{8D72B1B0-1EBB-12E9-FE0A-60D3B835EE06}" dt="2022-10-31T19:46:35.028" v="1177"/>
          <ac:spMkLst>
            <pc:docMk/>
            <pc:sldMk cId="527533681" sldId="258"/>
            <ac:spMk id="3" creationId="{6EFE7EF6-49B1-FC43-0631-59A3039D8701}"/>
          </ac:spMkLst>
        </pc:spChg>
      </pc:sldChg>
      <pc:sldChg chg="modSp mod modClrScheme chgLayout">
        <pc:chgData name="Phil Rees (2205315)" userId="S::2205315@student.uwtsd.ac.uk::8f12b545-0f97-4bdb-ba1c-1b8e93e86e9f" providerId="AD" clId="Web-{8D72B1B0-1EBB-12E9-FE0A-60D3B835EE06}" dt="2022-10-31T19:46:35.028" v="1177"/>
        <pc:sldMkLst>
          <pc:docMk/>
          <pc:sldMk cId="2962254938" sldId="259"/>
        </pc:sldMkLst>
        <pc:spChg chg="mod ord">
          <ac:chgData name="Phil Rees (2205315)" userId="S::2205315@student.uwtsd.ac.uk::8f12b545-0f97-4bdb-ba1c-1b8e93e86e9f" providerId="AD" clId="Web-{8D72B1B0-1EBB-12E9-FE0A-60D3B835EE06}" dt="2022-10-31T19:46:35.028" v="1177"/>
          <ac:spMkLst>
            <pc:docMk/>
            <pc:sldMk cId="2962254938" sldId="259"/>
            <ac:spMk id="2" creationId="{EC31960F-352C-D219-92E0-606E49D11E1D}"/>
          </ac:spMkLst>
        </pc:spChg>
        <pc:spChg chg="mod">
          <ac:chgData name="Phil Rees (2205315)" userId="S::2205315@student.uwtsd.ac.uk::8f12b545-0f97-4bdb-ba1c-1b8e93e86e9f" providerId="AD" clId="Web-{8D72B1B0-1EBB-12E9-FE0A-60D3B835EE06}" dt="2022-10-31T19:06:43.234" v="911" actId="20577"/>
          <ac:spMkLst>
            <pc:docMk/>
            <pc:sldMk cId="2962254938" sldId="259"/>
            <ac:spMk id="3" creationId="{403CFBCB-8CB8-8E78-9FFE-2669DAC0CF84}"/>
          </ac:spMkLst>
        </pc:spChg>
        <pc:spChg chg="mod ord">
          <ac:chgData name="Phil Rees (2205315)" userId="S::2205315@student.uwtsd.ac.uk::8f12b545-0f97-4bdb-ba1c-1b8e93e86e9f" providerId="AD" clId="Web-{8D72B1B0-1EBB-12E9-FE0A-60D3B835EE06}" dt="2022-10-31T19:46:35.028" v="1177"/>
          <ac:spMkLst>
            <pc:docMk/>
            <pc:sldMk cId="2962254938" sldId="259"/>
            <ac:spMk id="6" creationId="{49013BE9-47BF-ACFF-F4A8-0D4E8882BF15}"/>
          </ac:spMkLst>
        </pc:spChg>
      </pc:sldChg>
      <pc:sldChg chg="addSp delSp modSp mod modClrScheme chgLayout">
        <pc:chgData name="Phil Rees (2205315)" userId="S::2205315@student.uwtsd.ac.uk::8f12b545-0f97-4bdb-ba1c-1b8e93e86e9f" providerId="AD" clId="Web-{8D72B1B0-1EBB-12E9-FE0A-60D3B835EE06}" dt="2022-10-31T19:48:32.047" v="1187" actId="1076"/>
        <pc:sldMkLst>
          <pc:docMk/>
          <pc:sldMk cId="1950871963" sldId="260"/>
        </pc:sldMkLst>
        <pc:spChg chg="mod ord">
          <ac:chgData name="Phil Rees (2205315)" userId="S::2205315@student.uwtsd.ac.uk::8f12b545-0f97-4bdb-ba1c-1b8e93e86e9f" providerId="AD" clId="Web-{8D72B1B0-1EBB-12E9-FE0A-60D3B835EE06}" dt="2022-10-31T19:46:35.028" v="1177"/>
          <ac:spMkLst>
            <pc:docMk/>
            <pc:sldMk cId="1950871963" sldId="260"/>
            <ac:spMk id="2" creationId="{82711762-0511-FF12-0C69-A667CA515C67}"/>
          </ac:spMkLst>
        </pc:spChg>
        <pc:spChg chg="del">
          <ac:chgData name="Phil Rees (2205315)" userId="S::2205315@student.uwtsd.ac.uk::8f12b545-0f97-4bdb-ba1c-1b8e93e86e9f" providerId="AD" clId="Web-{8D72B1B0-1EBB-12E9-FE0A-60D3B835EE06}" dt="2022-10-31T18:04:12.997" v="481"/>
          <ac:spMkLst>
            <pc:docMk/>
            <pc:sldMk cId="1950871963" sldId="260"/>
            <ac:spMk id="3" creationId="{2B4B0A3E-5BE7-50C3-EF3F-CEE15D4A3A43}"/>
          </ac:spMkLst>
        </pc:spChg>
        <pc:spChg chg="add mod">
          <ac:chgData name="Phil Rees (2205315)" userId="S::2205315@student.uwtsd.ac.uk::8f12b545-0f97-4bdb-ba1c-1b8e93e86e9f" providerId="AD" clId="Web-{8D72B1B0-1EBB-12E9-FE0A-60D3B835EE06}" dt="2022-10-31T18:13:13.779" v="598" actId="20577"/>
          <ac:spMkLst>
            <pc:docMk/>
            <pc:sldMk cId="1950871963" sldId="260"/>
            <ac:spMk id="5" creationId="{5179ADA5-692F-D607-AA86-DC7F6049F5F2}"/>
          </ac:spMkLst>
        </pc:spChg>
        <pc:picChg chg="add mod ord">
          <ac:chgData name="Phil Rees (2205315)" userId="S::2205315@student.uwtsd.ac.uk::8f12b545-0f97-4bdb-ba1c-1b8e93e86e9f" providerId="AD" clId="Web-{8D72B1B0-1EBB-12E9-FE0A-60D3B835EE06}" dt="2022-10-31T19:48:32.047" v="1187" actId="1076"/>
          <ac:picMkLst>
            <pc:docMk/>
            <pc:sldMk cId="1950871963" sldId="260"/>
            <ac:picMk id="4" creationId="{B987016A-5731-54E3-B64E-4730B6F69073}"/>
          </ac:picMkLst>
        </pc:picChg>
      </pc:sldChg>
      <pc:sldChg chg="addSp delSp modSp mod ord modClrScheme chgLayout">
        <pc:chgData name="Phil Rees (2205315)" userId="S::2205315@student.uwtsd.ac.uk::8f12b545-0f97-4bdb-ba1c-1b8e93e86e9f" providerId="AD" clId="Web-{8D72B1B0-1EBB-12E9-FE0A-60D3B835EE06}" dt="2022-10-31T19:47:56.468" v="1185"/>
        <pc:sldMkLst>
          <pc:docMk/>
          <pc:sldMk cId="2134630718" sldId="261"/>
        </pc:sldMkLst>
        <pc:spChg chg="mod ord">
          <ac:chgData name="Phil Rees (2205315)" userId="S::2205315@student.uwtsd.ac.uk::8f12b545-0f97-4bdb-ba1c-1b8e93e86e9f" providerId="AD" clId="Web-{8D72B1B0-1EBB-12E9-FE0A-60D3B835EE06}" dt="2022-10-31T19:46:35.028" v="1177"/>
          <ac:spMkLst>
            <pc:docMk/>
            <pc:sldMk cId="2134630718" sldId="261"/>
            <ac:spMk id="2" creationId="{B79FEC17-0B31-9D82-68A1-F6227AC502FF}"/>
          </ac:spMkLst>
        </pc:spChg>
        <pc:spChg chg="del mod ord">
          <ac:chgData name="Phil Rees (2205315)" userId="S::2205315@student.uwtsd.ac.uk::8f12b545-0f97-4bdb-ba1c-1b8e93e86e9f" providerId="AD" clId="Web-{8D72B1B0-1EBB-12E9-FE0A-60D3B835EE06}" dt="2022-10-31T19:47:36.045" v="1184"/>
          <ac:spMkLst>
            <pc:docMk/>
            <pc:sldMk cId="2134630718" sldId="261"/>
            <ac:spMk id="3" creationId="{E8BB9543-867B-8B11-930A-7B6696420CD8}"/>
          </ac:spMkLst>
        </pc:spChg>
        <pc:spChg chg="add mod">
          <ac:chgData name="Phil Rees (2205315)" userId="S::2205315@student.uwtsd.ac.uk::8f12b545-0f97-4bdb-ba1c-1b8e93e86e9f" providerId="AD" clId="Web-{8D72B1B0-1EBB-12E9-FE0A-60D3B835EE06}" dt="2022-10-31T17:57:07.894" v="390" actId="20577"/>
          <ac:spMkLst>
            <pc:docMk/>
            <pc:sldMk cId="2134630718" sldId="261"/>
            <ac:spMk id="4" creationId="{836CA8CB-E19E-BC79-2B5C-068C55BCD3E1}"/>
          </ac:spMkLst>
        </pc:spChg>
        <pc:graphicFrameChg chg="add modGraphic">
          <ac:chgData name="Phil Rees (2205315)" userId="S::2205315@student.uwtsd.ac.uk::8f12b545-0f97-4bdb-ba1c-1b8e93e86e9f" providerId="AD" clId="Web-{8D72B1B0-1EBB-12E9-FE0A-60D3B835EE06}" dt="2022-10-31T19:47:56.468" v="1185"/>
          <ac:graphicFrameMkLst>
            <pc:docMk/>
            <pc:sldMk cId="2134630718" sldId="261"/>
            <ac:graphicFrameMk id="6" creationId="{40F27598-00D7-2CA9-F3AC-FFD198367AAF}"/>
          </ac:graphicFrameMkLst>
        </pc:graphicFrameChg>
      </pc:sldChg>
      <pc:sldChg chg="addSp modSp del ord">
        <pc:chgData name="Phil Rees (2205315)" userId="S::2205315@student.uwtsd.ac.uk::8f12b545-0f97-4bdb-ba1c-1b8e93e86e9f" providerId="AD" clId="Web-{8D72B1B0-1EBB-12E9-FE0A-60D3B835EE06}" dt="2022-10-31T19:21:46.989" v="977"/>
        <pc:sldMkLst>
          <pc:docMk/>
          <pc:sldMk cId="3036354896" sldId="262"/>
        </pc:sldMkLst>
        <pc:spChg chg="mod">
          <ac:chgData name="Phil Rees (2205315)" userId="S::2205315@student.uwtsd.ac.uk::8f12b545-0f97-4bdb-ba1c-1b8e93e86e9f" providerId="AD" clId="Web-{8D72B1B0-1EBB-12E9-FE0A-60D3B835EE06}" dt="2022-10-31T19:13:00.805" v="940" actId="20577"/>
          <ac:spMkLst>
            <pc:docMk/>
            <pc:sldMk cId="3036354896" sldId="262"/>
            <ac:spMk id="2" creationId="{4879E4CC-6A95-CFCF-1F75-899B163FCA62}"/>
          </ac:spMkLst>
        </pc:spChg>
        <pc:spChg chg="mod">
          <ac:chgData name="Phil Rees (2205315)" userId="S::2205315@student.uwtsd.ac.uk::8f12b545-0f97-4bdb-ba1c-1b8e93e86e9f" providerId="AD" clId="Web-{8D72B1B0-1EBB-12E9-FE0A-60D3B835EE06}" dt="2022-10-31T19:20:50.785" v="963" actId="1076"/>
          <ac:spMkLst>
            <pc:docMk/>
            <pc:sldMk cId="3036354896" sldId="262"/>
            <ac:spMk id="3" creationId="{F6507452-33FC-D945-F62C-1B441AA2B006}"/>
          </ac:spMkLst>
        </pc:spChg>
        <pc:spChg chg="add mod">
          <ac:chgData name="Phil Rees (2205315)" userId="S::2205315@student.uwtsd.ac.uk::8f12b545-0f97-4bdb-ba1c-1b8e93e86e9f" providerId="AD" clId="Web-{8D72B1B0-1EBB-12E9-FE0A-60D3B835EE06}" dt="2022-10-31T19:21:43.802" v="976" actId="20577"/>
          <ac:spMkLst>
            <pc:docMk/>
            <pc:sldMk cId="3036354896" sldId="262"/>
            <ac:spMk id="4" creationId="{7D7664CB-111C-4CE1-CFAA-8F85C43491BC}"/>
          </ac:spMkLst>
        </pc:spChg>
      </pc:sldChg>
      <pc:sldChg chg="addSp modSp mod ord modClrScheme chgLayout">
        <pc:chgData name="Phil Rees (2205315)" userId="S::2205315@student.uwtsd.ac.uk::8f12b545-0f97-4bdb-ba1c-1b8e93e86e9f" providerId="AD" clId="Web-{8D72B1B0-1EBB-12E9-FE0A-60D3B835EE06}" dt="2022-10-31T19:50:26.362" v="1195" actId="14100"/>
        <pc:sldMkLst>
          <pc:docMk/>
          <pc:sldMk cId="2016593811" sldId="263"/>
        </pc:sldMkLst>
        <pc:spChg chg="mod ord">
          <ac:chgData name="Phil Rees (2205315)" userId="S::2205315@student.uwtsd.ac.uk::8f12b545-0f97-4bdb-ba1c-1b8e93e86e9f" providerId="AD" clId="Web-{8D72B1B0-1EBB-12E9-FE0A-60D3B835EE06}" dt="2022-10-31T19:50:26.362" v="1195" actId="14100"/>
          <ac:spMkLst>
            <pc:docMk/>
            <pc:sldMk cId="2016593811" sldId="263"/>
            <ac:spMk id="2" creationId="{BD799212-F54B-F020-FC98-01B27F586138}"/>
          </ac:spMkLst>
        </pc:spChg>
        <pc:spChg chg="mod ord">
          <ac:chgData name="Phil Rees (2205315)" userId="S::2205315@student.uwtsd.ac.uk::8f12b545-0f97-4bdb-ba1c-1b8e93e86e9f" providerId="AD" clId="Web-{8D72B1B0-1EBB-12E9-FE0A-60D3B835EE06}" dt="2022-10-31T19:50:15.330" v="1193" actId="14100"/>
          <ac:spMkLst>
            <pc:docMk/>
            <pc:sldMk cId="2016593811" sldId="263"/>
            <ac:spMk id="3" creationId="{CECFEF41-6095-BB44-DEEC-9A1B5B993A37}"/>
          </ac:spMkLst>
        </pc:spChg>
        <pc:spChg chg="add mod">
          <ac:chgData name="Phil Rees (2205315)" userId="S::2205315@student.uwtsd.ac.uk::8f12b545-0f97-4bdb-ba1c-1b8e93e86e9f" providerId="AD" clId="Web-{8D72B1B0-1EBB-12E9-FE0A-60D3B835EE06}" dt="2022-10-31T19:11:56.163" v="939" actId="20577"/>
          <ac:spMkLst>
            <pc:docMk/>
            <pc:sldMk cId="2016593811" sldId="263"/>
            <ac:spMk id="4" creationId="{338F8E79-8ADE-67B9-D4E4-6D8BA2FECDA0}"/>
          </ac:spMkLst>
        </pc:spChg>
        <pc:spChg chg="add mod">
          <ac:chgData name="Phil Rees (2205315)" userId="S::2205315@student.uwtsd.ac.uk::8f12b545-0f97-4bdb-ba1c-1b8e93e86e9f" providerId="AD" clId="Web-{8D72B1B0-1EBB-12E9-FE0A-60D3B835EE06}" dt="2022-10-31T19:10:49.099" v="936" actId="14100"/>
          <ac:spMkLst>
            <pc:docMk/>
            <pc:sldMk cId="2016593811" sldId="263"/>
            <ac:spMk id="5" creationId="{77932BC3-8CCD-3CCD-0D3B-797CECBF9384}"/>
          </ac:spMkLst>
        </pc:spChg>
      </pc:sldChg>
      <pc:sldChg chg="addSp delSp modSp mod setBg modClrScheme chgLayout">
        <pc:chgData name="Phil Rees (2205315)" userId="S::2205315@student.uwtsd.ac.uk::8f12b545-0f97-4bdb-ba1c-1b8e93e86e9f" providerId="AD" clId="Web-{8D72B1B0-1EBB-12E9-FE0A-60D3B835EE06}" dt="2022-10-31T19:48:07.671" v="1186"/>
        <pc:sldMkLst>
          <pc:docMk/>
          <pc:sldMk cId="176136696" sldId="264"/>
        </pc:sldMkLst>
        <pc:spChg chg="mod ord">
          <ac:chgData name="Phil Rees (2205315)" userId="S::2205315@student.uwtsd.ac.uk::8f12b545-0f97-4bdb-ba1c-1b8e93e86e9f" providerId="AD" clId="Web-{8D72B1B0-1EBB-12E9-FE0A-60D3B835EE06}" dt="2022-10-31T19:47:25.123" v="1183"/>
          <ac:spMkLst>
            <pc:docMk/>
            <pc:sldMk cId="176136696" sldId="264"/>
            <ac:spMk id="2" creationId="{8649C392-A07C-7165-6E14-7CB25D02898A}"/>
          </ac:spMkLst>
        </pc:spChg>
        <pc:spChg chg="mod ord">
          <ac:chgData name="Phil Rees (2205315)" userId="S::2205315@student.uwtsd.ac.uk::8f12b545-0f97-4bdb-ba1c-1b8e93e86e9f" providerId="AD" clId="Web-{8D72B1B0-1EBB-12E9-FE0A-60D3B835EE06}" dt="2022-10-31T19:47:25.123" v="1183"/>
          <ac:spMkLst>
            <pc:docMk/>
            <pc:sldMk cId="176136696" sldId="264"/>
            <ac:spMk id="3" creationId="{0A4D6567-BA57-3C0F-8630-87CEE8B71BAA}"/>
          </ac:spMkLst>
        </pc:spChg>
        <pc:spChg chg="add del">
          <ac:chgData name="Phil Rees (2205315)" userId="S::2205315@student.uwtsd.ac.uk::8f12b545-0f97-4bdb-ba1c-1b8e93e86e9f" providerId="AD" clId="Web-{8D72B1B0-1EBB-12E9-FE0A-60D3B835EE06}" dt="2022-10-31T19:48:07.671" v="1186"/>
          <ac:spMkLst>
            <pc:docMk/>
            <pc:sldMk cId="176136696" sldId="264"/>
            <ac:spMk id="8" creationId="{65604E06-DF9D-4C49-8314-4F0307BD5E2F}"/>
          </ac:spMkLst>
        </pc:spChg>
        <pc:spChg chg="add del">
          <ac:chgData name="Phil Rees (2205315)" userId="S::2205315@student.uwtsd.ac.uk::8f12b545-0f97-4bdb-ba1c-1b8e93e86e9f" providerId="AD" clId="Web-{8D72B1B0-1EBB-12E9-FE0A-60D3B835EE06}" dt="2022-10-31T19:48:07.671" v="1186"/>
          <ac:spMkLst>
            <pc:docMk/>
            <pc:sldMk cId="176136696" sldId="264"/>
            <ac:spMk id="10" creationId="{CF166AD8-180F-4585-8444-D6E3F1B037D2}"/>
          </ac:spMkLst>
        </pc:spChg>
        <pc:spChg chg="add del">
          <ac:chgData name="Phil Rees (2205315)" userId="S::2205315@student.uwtsd.ac.uk::8f12b545-0f97-4bdb-ba1c-1b8e93e86e9f" providerId="AD" clId="Web-{8D72B1B0-1EBB-12E9-FE0A-60D3B835EE06}" dt="2022-10-31T19:48:07.671" v="1186"/>
          <ac:spMkLst>
            <pc:docMk/>
            <pc:sldMk cId="176136696" sldId="264"/>
            <ac:spMk id="12" creationId="{1419DD48-144F-4836-9C0F-7A3BFC28AA44}"/>
          </ac:spMkLst>
        </pc:spChg>
        <pc:spChg chg="add">
          <ac:chgData name="Phil Rees (2205315)" userId="S::2205315@student.uwtsd.ac.uk::8f12b545-0f97-4bdb-ba1c-1b8e93e86e9f" providerId="AD" clId="Web-{8D72B1B0-1EBB-12E9-FE0A-60D3B835EE06}" dt="2022-10-31T19:48:07.671" v="1186"/>
          <ac:spMkLst>
            <pc:docMk/>
            <pc:sldMk cId="176136696" sldId="264"/>
            <ac:spMk id="19" creationId="{65604E06-DF9D-4C49-8314-4F0307BD5E2F}"/>
          </ac:spMkLst>
        </pc:spChg>
        <pc:spChg chg="add">
          <ac:chgData name="Phil Rees (2205315)" userId="S::2205315@student.uwtsd.ac.uk::8f12b545-0f97-4bdb-ba1c-1b8e93e86e9f" providerId="AD" clId="Web-{8D72B1B0-1EBB-12E9-FE0A-60D3B835EE06}" dt="2022-10-31T19:48:07.671" v="1186"/>
          <ac:spMkLst>
            <pc:docMk/>
            <pc:sldMk cId="176136696" sldId="264"/>
            <ac:spMk id="21" creationId="{CF166AD8-180F-4585-8444-D6E3F1B037D2}"/>
          </ac:spMkLst>
        </pc:spChg>
        <pc:spChg chg="add">
          <ac:chgData name="Phil Rees (2205315)" userId="S::2205315@student.uwtsd.ac.uk::8f12b545-0f97-4bdb-ba1c-1b8e93e86e9f" providerId="AD" clId="Web-{8D72B1B0-1EBB-12E9-FE0A-60D3B835EE06}" dt="2022-10-31T19:48:07.671" v="1186"/>
          <ac:spMkLst>
            <pc:docMk/>
            <pc:sldMk cId="176136696" sldId="264"/>
            <ac:spMk id="23" creationId="{1419DD48-144F-4836-9C0F-7A3BFC28AA44}"/>
          </ac:spMkLst>
        </pc:spChg>
        <pc:cxnChg chg="add del">
          <ac:chgData name="Phil Rees (2205315)" userId="S::2205315@student.uwtsd.ac.uk::8f12b545-0f97-4bdb-ba1c-1b8e93e86e9f" providerId="AD" clId="Web-{8D72B1B0-1EBB-12E9-FE0A-60D3B835EE06}" dt="2022-10-31T19:48:07.671" v="1186"/>
          <ac:cxnSpMkLst>
            <pc:docMk/>
            <pc:sldMk cId="176136696" sldId="264"/>
            <ac:cxnSpMk id="14" creationId="{14379797-D651-47FF-942A-A38CFE97E5A9}"/>
          </ac:cxnSpMkLst>
        </pc:cxnChg>
        <pc:cxnChg chg="add">
          <ac:chgData name="Phil Rees (2205315)" userId="S::2205315@student.uwtsd.ac.uk::8f12b545-0f97-4bdb-ba1c-1b8e93e86e9f" providerId="AD" clId="Web-{8D72B1B0-1EBB-12E9-FE0A-60D3B835EE06}" dt="2022-10-31T19:48:07.671" v="1186"/>
          <ac:cxnSpMkLst>
            <pc:docMk/>
            <pc:sldMk cId="176136696" sldId="264"/>
            <ac:cxnSpMk id="25" creationId="{14379797-D651-47FF-942A-A38CFE97E5A9}"/>
          </ac:cxnSpMkLst>
        </pc:cxnChg>
      </pc:sldChg>
      <pc:sldChg chg="del">
        <pc:chgData name="Phil Rees (2205315)" userId="S::2205315@student.uwtsd.ac.uk::8f12b545-0f97-4bdb-ba1c-1b8e93e86e9f" providerId="AD" clId="Web-{8D72B1B0-1EBB-12E9-FE0A-60D3B835EE06}" dt="2022-10-31T14:27:12.533" v="357"/>
        <pc:sldMkLst>
          <pc:docMk/>
          <pc:sldMk cId="2151141919" sldId="265"/>
        </pc:sldMkLst>
      </pc:sldChg>
      <pc:sldChg chg="addSp delSp modSp new mod modClrScheme chgLayout">
        <pc:chgData name="Phil Rees (2205315)" userId="S::2205315@student.uwtsd.ac.uk::8f12b545-0f97-4bdb-ba1c-1b8e93e86e9f" providerId="AD" clId="Web-{8D72B1B0-1EBB-12E9-FE0A-60D3B835EE06}" dt="2022-10-31T19:46:35.028" v="1177"/>
        <pc:sldMkLst>
          <pc:docMk/>
          <pc:sldMk cId="2197026303" sldId="265"/>
        </pc:sldMkLst>
        <pc:spChg chg="mod ord">
          <ac:chgData name="Phil Rees (2205315)" userId="S::2205315@student.uwtsd.ac.uk::8f12b545-0f97-4bdb-ba1c-1b8e93e86e9f" providerId="AD" clId="Web-{8D72B1B0-1EBB-12E9-FE0A-60D3B835EE06}" dt="2022-10-31T19:46:35.028" v="1177"/>
          <ac:spMkLst>
            <pc:docMk/>
            <pc:sldMk cId="2197026303" sldId="265"/>
            <ac:spMk id="2" creationId="{9F1AF41E-1B07-2877-4205-087AD2CE246A}"/>
          </ac:spMkLst>
        </pc:spChg>
        <pc:spChg chg="del">
          <ac:chgData name="Phil Rees (2205315)" userId="S::2205315@student.uwtsd.ac.uk::8f12b545-0f97-4bdb-ba1c-1b8e93e86e9f" providerId="AD" clId="Web-{8D72B1B0-1EBB-12E9-FE0A-60D3B835EE06}" dt="2022-10-31T14:35:45.891" v="370"/>
          <ac:spMkLst>
            <pc:docMk/>
            <pc:sldMk cId="2197026303" sldId="265"/>
            <ac:spMk id="3" creationId="{F949B5CB-5BB5-AD02-7ADC-5951609F6855}"/>
          </ac:spMkLst>
        </pc:spChg>
        <pc:spChg chg="add del mod">
          <ac:chgData name="Phil Rees (2205315)" userId="S::2205315@student.uwtsd.ac.uk::8f12b545-0f97-4bdb-ba1c-1b8e93e86e9f" providerId="AD" clId="Web-{8D72B1B0-1EBB-12E9-FE0A-60D3B835EE06}" dt="2022-10-31T17:59:02.150" v="394"/>
          <ac:spMkLst>
            <pc:docMk/>
            <pc:sldMk cId="2197026303" sldId="265"/>
            <ac:spMk id="5" creationId="{644C86B3-A3D9-5254-0409-5BF4B64B0DCE}"/>
          </ac:spMkLst>
        </pc:spChg>
        <pc:spChg chg="add mod">
          <ac:chgData name="Phil Rees (2205315)" userId="S::2205315@student.uwtsd.ac.uk::8f12b545-0f97-4bdb-ba1c-1b8e93e86e9f" providerId="AD" clId="Web-{8D72B1B0-1EBB-12E9-FE0A-60D3B835EE06}" dt="2022-10-31T17:59:47.091" v="405" actId="20577"/>
          <ac:spMkLst>
            <pc:docMk/>
            <pc:sldMk cId="2197026303" sldId="265"/>
            <ac:spMk id="7" creationId="{E33D247C-65DB-B71F-F5DA-DDD4F8691925}"/>
          </ac:spMkLst>
        </pc:spChg>
        <pc:spChg chg="add mod">
          <ac:chgData name="Phil Rees (2205315)" userId="S::2205315@student.uwtsd.ac.uk::8f12b545-0f97-4bdb-ba1c-1b8e93e86e9f" providerId="AD" clId="Web-{8D72B1B0-1EBB-12E9-FE0A-60D3B835EE06}" dt="2022-10-31T18:01:54.020" v="467" actId="20577"/>
          <ac:spMkLst>
            <pc:docMk/>
            <pc:sldMk cId="2197026303" sldId="265"/>
            <ac:spMk id="8" creationId="{ACED614D-CBCE-87B9-441C-96F7CB193543}"/>
          </ac:spMkLst>
        </pc:spChg>
        <pc:spChg chg="add mod">
          <ac:chgData name="Phil Rees (2205315)" userId="S::2205315@student.uwtsd.ac.uk::8f12b545-0f97-4bdb-ba1c-1b8e93e86e9f" providerId="AD" clId="Web-{8D72B1B0-1EBB-12E9-FE0A-60D3B835EE06}" dt="2022-10-31T18:02:21.459" v="480" actId="20577"/>
          <ac:spMkLst>
            <pc:docMk/>
            <pc:sldMk cId="2197026303" sldId="265"/>
            <ac:spMk id="9" creationId="{DC1FFC18-677E-6CEE-6F0C-E121639B7DE6}"/>
          </ac:spMkLst>
        </pc:spChg>
        <pc:picChg chg="add del mod ord">
          <ac:chgData name="Phil Rees (2205315)" userId="S::2205315@student.uwtsd.ac.uk::8f12b545-0f97-4bdb-ba1c-1b8e93e86e9f" providerId="AD" clId="Web-{8D72B1B0-1EBB-12E9-FE0A-60D3B835EE06}" dt="2022-10-31T17:58:16.335" v="393"/>
          <ac:picMkLst>
            <pc:docMk/>
            <pc:sldMk cId="2197026303" sldId="265"/>
            <ac:picMk id="4" creationId="{F8774454-2474-DEA9-AB6D-210BE137BAB9}"/>
          </ac:picMkLst>
        </pc:picChg>
        <pc:picChg chg="add mod ord">
          <ac:chgData name="Phil Rees (2205315)" userId="S::2205315@student.uwtsd.ac.uk::8f12b545-0f97-4bdb-ba1c-1b8e93e86e9f" providerId="AD" clId="Web-{8D72B1B0-1EBB-12E9-FE0A-60D3B835EE06}" dt="2022-10-31T19:46:35.028" v="1177"/>
          <ac:picMkLst>
            <pc:docMk/>
            <pc:sldMk cId="2197026303" sldId="265"/>
            <ac:picMk id="6" creationId="{39E70117-08F2-92CD-2EB0-08464C77BB20}"/>
          </ac:picMkLst>
        </pc:picChg>
      </pc:sldChg>
      <pc:sldChg chg="addSp delSp modSp new mod setBg modClrScheme delDesignElem chgLayout">
        <pc:chgData name="Phil Rees (2205315)" userId="S::2205315@student.uwtsd.ac.uk::8f12b545-0f97-4bdb-ba1c-1b8e93e86e9f" providerId="AD" clId="Web-{8D72B1B0-1EBB-12E9-FE0A-60D3B835EE06}" dt="2022-10-31T19:48:48.141" v="1188"/>
        <pc:sldMkLst>
          <pc:docMk/>
          <pc:sldMk cId="2019012387" sldId="266"/>
        </pc:sldMkLst>
        <pc:spChg chg="mod ord">
          <ac:chgData name="Phil Rees (2205315)" userId="S::2205315@student.uwtsd.ac.uk::8f12b545-0f97-4bdb-ba1c-1b8e93e86e9f" providerId="AD" clId="Web-{8D72B1B0-1EBB-12E9-FE0A-60D3B835EE06}" dt="2022-10-31T19:48:48.141" v="1188"/>
          <ac:spMkLst>
            <pc:docMk/>
            <pc:sldMk cId="2019012387" sldId="266"/>
            <ac:spMk id="2" creationId="{6C1F55DC-391B-E4C6-0BF4-45D54C185530}"/>
          </ac:spMkLst>
        </pc:spChg>
        <pc:spChg chg="mod ord">
          <ac:chgData name="Phil Rees (2205315)" userId="S::2205315@student.uwtsd.ac.uk::8f12b545-0f97-4bdb-ba1c-1b8e93e86e9f" providerId="AD" clId="Web-{8D72B1B0-1EBB-12E9-FE0A-60D3B835EE06}" dt="2022-10-31T19:48:48.141" v="1188"/>
          <ac:spMkLst>
            <pc:docMk/>
            <pc:sldMk cId="2019012387" sldId="266"/>
            <ac:spMk id="3" creationId="{D884F581-B07D-D5B4-E272-CB42513CE2A9}"/>
          </ac:spMkLst>
        </pc:spChg>
        <pc:spChg chg="add">
          <ac:chgData name="Phil Rees (2205315)" userId="S::2205315@student.uwtsd.ac.uk::8f12b545-0f97-4bdb-ba1c-1b8e93e86e9f" providerId="AD" clId="Web-{8D72B1B0-1EBB-12E9-FE0A-60D3B835EE06}" dt="2022-10-31T19:48:48.141" v="1188"/>
          <ac:spMkLst>
            <pc:docMk/>
            <pc:sldMk cId="2019012387" sldId="266"/>
            <ac:spMk id="5" creationId="{65604E06-DF9D-4C49-8314-4F0307BD5E2F}"/>
          </ac:spMkLst>
        </pc:spChg>
        <pc:spChg chg="add">
          <ac:chgData name="Phil Rees (2205315)" userId="S::2205315@student.uwtsd.ac.uk::8f12b545-0f97-4bdb-ba1c-1b8e93e86e9f" providerId="AD" clId="Web-{8D72B1B0-1EBB-12E9-FE0A-60D3B835EE06}" dt="2022-10-31T19:48:48.141" v="1188"/>
          <ac:spMkLst>
            <pc:docMk/>
            <pc:sldMk cId="2019012387" sldId="266"/>
            <ac:spMk id="6" creationId="{CF166AD8-180F-4585-8444-D6E3F1B037D2}"/>
          </ac:spMkLst>
        </pc:spChg>
        <pc:spChg chg="add">
          <ac:chgData name="Phil Rees (2205315)" userId="S::2205315@student.uwtsd.ac.uk::8f12b545-0f97-4bdb-ba1c-1b8e93e86e9f" providerId="AD" clId="Web-{8D72B1B0-1EBB-12E9-FE0A-60D3B835EE06}" dt="2022-10-31T19:48:48.141" v="1188"/>
          <ac:spMkLst>
            <pc:docMk/>
            <pc:sldMk cId="2019012387" sldId="266"/>
            <ac:spMk id="7" creationId="{1419DD48-144F-4836-9C0F-7A3BFC28AA44}"/>
          </ac:spMkLst>
        </pc:spChg>
        <pc:spChg chg="add del">
          <ac:chgData name="Phil Rees (2205315)" userId="S::2205315@student.uwtsd.ac.uk::8f12b545-0f97-4bdb-ba1c-1b8e93e86e9f" providerId="AD" clId="Web-{8D72B1B0-1EBB-12E9-FE0A-60D3B835EE06}" dt="2022-10-31T19:44:50.557" v="1170"/>
          <ac:spMkLst>
            <pc:docMk/>
            <pc:sldMk cId="2019012387" sldId="266"/>
            <ac:spMk id="8" creationId="{907EF6B7-1338-4443-8C46-6A318D952DFD}"/>
          </ac:spMkLst>
        </pc:spChg>
        <pc:spChg chg="add del">
          <ac:chgData name="Phil Rees (2205315)" userId="S::2205315@student.uwtsd.ac.uk::8f12b545-0f97-4bdb-ba1c-1b8e93e86e9f" providerId="AD" clId="Web-{8D72B1B0-1EBB-12E9-FE0A-60D3B835EE06}" dt="2022-10-31T19:44:50.557" v="1170"/>
          <ac:spMkLst>
            <pc:docMk/>
            <pc:sldMk cId="2019012387" sldId="266"/>
            <ac:spMk id="10" creationId="{DAAE4CDD-124C-4DCF-9584-B6033B545DD5}"/>
          </ac:spMkLst>
        </pc:spChg>
        <pc:spChg chg="add del">
          <ac:chgData name="Phil Rees (2205315)" userId="S::2205315@student.uwtsd.ac.uk::8f12b545-0f97-4bdb-ba1c-1b8e93e86e9f" providerId="AD" clId="Web-{8D72B1B0-1EBB-12E9-FE0A-60D3B835EE06}" dt="2022-10-31T19:44:50.557" v="1170"/>
          <ac:spMkLst>
            <pc:docMk/>
            <pc:sldMk cId="2019012387" sldId="266"/>
            <ac:spMk id="12" creationId="{081E4A58-353D-44AE-B2FC-2A74E2E400F7}"/>
          </ac:spMkLst>
        </pc:spChg>
        <pc:spChg chg="add del">
          <ac:chgData name="Phil Rees (2205315)" userId="S::2205315@student.uwtsd.ac.uk::8f12b545-0f97-4bdb-ba1c-1b8e93e86e9f" providerId="AD" clId="Web-{8D72B1B0-1EBB-12E9-FE0A-60D3B835EE06}" dt="2022-10-31T19:45:18.792" v="1172"/>
          <ac:spMkLst>
            <pc:docMk/>
            <pc:sldMk cId="2019012387" sldId="266"/>
            <ac:spMk id="14" creationId="{2EC40DB1-B719-4A13-9A4D-0966B4B27866}"/>
          </ac:spMkLst>
        </pc:spChg>
        <pc:spChg chg="add del">
          <ac:chgData name="Phil Rees (2205315)" userId="S::2205315@student.uwtsd.ac.uk::8f12b545-0f97-4bdb-ba1c-1b8e93e86e9f" providerId="AD" clId="Web-{8D72B1B0-1EBB-12E9-FE0A-60D3B835EE06}" dt="2022-10-31T19:45:18.792" v="1172"/>
          <ac:spMkLst>
            <pc:docMk/>
            <pc:sldMk cId="2019012387" sldId="266"/>
            <ac:spMk id="15" creationId="{76EFD3D9-44F0-4267-BCC1-1613E79D8274}"/>
          </ac:spMkLst>
        </pc:spChg>
        <pc:spChg chg="add del">
          <ac:chgData name="Phil Rees (2205315)" userId="S::2205315@student.uwtsd.ac.uk::8f12b545-0f97-4bdb-ba1c-1b8e93e86e9f" providerId="AD" clId="Web-{8D72B1B0-1EBB-12E9-FE0A-60D3B835EE06}" dt="2022-10-31T19:45:18.792" v="1172"/>
          <ac:spMkLst>
            <pc:docMk/>
            <pc:sldMk cId="2019012387" sldId="266"/>
            <ac:spMk id="16" creationId="{82211336-CFF3-412D-868A-6679C1004C45}"/>
          </ac:spMkLst>
        </pc:spChg>
        <pc:spChg chg="add del">
          <ac:chgData name="Phil Rees (2205315)" userId="S::2205315@student.uwtsd.ac.uk::8f12b545-0f97-4bdb-ba1c-1b8e93e86e9f" providerId="AD" clId="Web-{8D72B1B0-1EBB-12E9-FE0A-60D3B835EE06}" dt="2022-10-31T19:45:18.792" v="1172"/>
          <ac:spMkLst>
            <pc:docMk/>
            <pc:sldMk cId="2019012387" sldId="266"/>
            <ac:spMk id="17" creationId="{A779A851-95D6-41AF-937A-B0E4B7F6FA8D}"/>
          </ac:spMkLst>
        </pc:spChg>
        <pc:spChg chg="add del">
          <ac:chgData name="Phil Rees (2205315)" userId="S::2205315@student.uwtsd.ac.uk::8f12b545-0f97-4bdb-ba1c-1b8e93e86e9f" providerId="AD" clId="Web-{8D72B1B0-1EBB-12E9-FE0A-60D3B835EE06}" dt="2022-10-31T19:45:18.792" v="1172"/>
          <ac:spMkLst>
            <pc:docMk/>
            <pc:sldMk cId="2019012387" sldId="266"/>
            <ac:spMk id="18" creationId="{953FB2E7-B6CB-429C-81EB-D9516D6D5C8D}"/>
          </ac:spMkLst>
        </pc:spChg>
        <pc:spChg chg="add del">
          <ac:chgData name="Phil Rees (2205315)" userId="S::2205315@student.uwtsd.ac.uk::8f12b545-0f97-4bdb-ba1c-1b8e93e86e9f" providerId="AD" clId="Web-{8D72B1B0-1EBB-12E9-FE0A-60D3B835EE06}" dt="2022-10-31T19:45:54.652" v="1174"/>
          <ac:spMkLst>
            <pc:docMk/>
            <pc:sldMk cId="2019012387" sldId="266"/>
            <ac:spMk id="20" creationId="{C2554CA6-288E-4202-BC52-2E5A8F0C0AED}"/>
          </ac:spMkLst>
        </pc:spChg>
        <pc:spChg chg="add del">
          <ac:chgData name="Phil Rees (2205315)" userId="S::2205315@student.uwtsd.ac.uk::8f12b545-0f97-4bdb-ba1c-1b8e93e86e9f" providerId="AD" clId="Web-{8D72B1B0-1EBB-12E9-FE0A-60D3B835EE06}" dt="2022-10-31T19:45:54.652" v="1174"/>
          <ac:spMkLst>
            <pc:docMk/>
            <pc:sldMk cId="2019012387" sldId="266"/>
            <ac:spMk id="21" creationId="{B10BB131-AC8E-4A8E-A5D1-36260F720C3B}"/>
          </ac:spMkLst>
        </pc:spChg>
        <pc:spChg chg="add del">
          <ac:chgData name="Phil Rees (2205315)" userId="S::2205315@student.uwtsd.ac.uk::8f12b545-0f97-4bdb-ba1c-1b8e93e86e9f" providerId="AD" clId="Web-{8D72B1B0-1EBB-12E9-FE0A-60D3B835EE06}" dt="2022-10-31T19:45:54.652" v="1174"/>
          <ac:spMkLst>
            <pc:docMk/>
            <pc:sldMk cId="2019012387" sldId="266"/>
            <ac:spMk id="22" creationId="{5B7778FC-632E-4DCA-A7CB-0D7731CCF970}"/>
          </ac:spMkLst>
        </pc:spChg>
        <pc:spChg chg="add del">
          <ac:chgData name="Phil Rees (2205315)" userId="S::2205315@student.uwtsd.ac.uk::8f12b545-0f97-4bdb-ba1c-1b8e93e86e9f" providerId="AD" clId="Web-{8D72B1B0-1EBB-12E9-FE0A-60D3B835EE06}" dt="2022-10-31T19:45:54.652" v="1174"/>
          <ac:spMkLst>
            <pc:docMk/>
            <pc:sldMk cId="2019012387" sldId="266"/>
            <ac:spMk id="23" creationId="{FA23A907-97FB-4A8F-880A-DD77401C4296}"/>
          </ac:spMkLst>
        </pc:spChg>
        <pc:cxnChg chg="add">
          <ac:chgData name="Phil Rees (2205315)" userId="S::2205315@student.uwtsd.ac.uk::8f12b545-0f97-4bdb-ba1c-1b8e93e86e9f" providerId="AD" clId="Web-{8D72B1B0-1EBB-12E9-FE0A-60D3B835EE06}" dt="2022-10-31T19:48:48.141" v="1188"/>
          <ac:cxnSpMkLst>
            <pc:docMk/>
            <pc:sldMk cId="2019012387" sldId="266"/>
            <ac:cxnSpMk id="9" creationId="{14379797-D651-47FF-942A-A38CFE97E5A9}"/>
          </ac:cxnSpMkLst>
        </pc:cxnChg>
      </pc:sldChg>
      <pc:sldMasterChg chg="del delSldLayout">
        <pc:chgData name="Phil Rees (2205315)" userId="S::2205315@student.uwtsd.ac.uk::8f12b545-0f97-4bdb-ba1c-1b8e93e86e9f" providerId="AD" clId="Web-{8D72B1B0-1EBB-12E9-FE0A-60D3B835EE06}" dt="2022-10-31T19:45:54.652" v="1174"/>
        <pc:sldMasterMkLst>
          <pc:docMk/>
          <pc:sldMasterMk cId="4071254557" sldId="2147483648"/>
        </pc:sldMasterMkLst>
        <pc:sldLayoutChg chg="del">
          <pc:chgData name="Phil Rees (2205315)" userId="S::2205315@student.uwtsd.ac.uk::8f12b545-0f97-4bdb-ba1c-1b8e93e86e9f" providerId="AD" clId="Web-{8D72B1B0-1EBB-12E9-FE0A-60D3B835EE06}" dt="2022-10-31T19:45:54.652" v="1174"/>
          <pc:sldLayoutMkLst>
            <pc:docMk/>
            <pc:sldMasterMk cId="4071254557" sldId="2147483648"/>
            <pc:sldLayoutMk cId="3134560234" sldId="2147483649"/>
          </pc:sldLayoutMkLst>
        </pc:sldLayoutChg>
        <pc:sldLayoutChg chg="del">
          <pc:chgData name="Phil Rees (2205315)" userId="S::2205315@student.uwtsd.ac.uk::8f12b545-0f97-4bdb-ba1c-1b8e93e86e9f" providerId="AD" clId="Web-{8D72B1B0-1EBB-12E9-FE0A-60D3B835EE06}" dt="2022-10-31T19:45:54.652" v="1174"/>
          <pc:sldLayoutMkLst>
            <pc:docMk/>
            <pc:sldMasterMk cId="4071254557" sldId="2147483648"/>
            <pc:sldLayoutMk cId="1155576129" sldId="2147483650"/>
          </pc:sldLayoutMkLst>
        </pc:sldLayoutChg>
        <pc:sldLayoutChg chg="del">
          <pc:chgData name="Phil Rees (2205315)" userId="S::2205315@student.uwtsd.ac.uk::8f12b545-0f97-4bdb-ba1c-1b8e93e86e9f" providerId="AD" clId="Web-{8D72B1B0-1EBB-12E9-FE0A-60D3B835EE06}" dt="2022-10-31T19:45:54.652" v="1174"/>
          <pc:sldLayoutMkLst>
            <pc:docMk/>
            <pc:sldMasterMk cId="4071254557" sldId="2147483648"/>
            <pc:sldLayoutMk cId="81769013" sldId="2147483651"/>
          </pc:sldLayoutMkLst>
        </pc:sldLayoutChg>
        <pc:sldLayoutChg chg="del">
          <pc:chgData name="Phil Rees (2205315)" userId="S::2205315@student.uwtsd.ac.uk::8f12b545-0f97-4bdb-ba1c-1b8e93e86e9f" providerId="AD" clId="Web-{8D72B1B0-1EBB-12E9-FE0A-60D3B835EE06}" dt="2022-10-31T19:45:54.652" v="1174"/>
          <pc:sldLayoutMkLst>
            <pc:docMk/>
            <pc:sldMasterMk cId="4071254557" sldId="2147483648"/>
            <pc:sldLayoutMk cId="3620001567" sldId="2147483652"/>
          </pc:sldLayoutMkLst>
        </pc:sldLayoutChg>
        <pc:sldLayoutChg chg="del">
          <pc:chgData name="Phil Rees (2205315)" userId="S::2205315@student.uwtsd.ac.uk::8f12b545-0f97-4bdb-ba1c-1b8e93e86e9f" providerId="AD" clId="Web-{8D72B1B0-1EBB-12E9-FE0A-60D3B835EE06}" dt="2022-10-31T19:45:54.652" v="1174"/>
          <pc:sldLayoutMkLst>
            <pc:docMk/>
            <pc:sldMasterMk cId="4071254557" sldId="2147483648"/>
            <pc:sldLayoutMk cId="2346949383" sldId="2147483653"/>
          </pc:sldLayoutMkLst>
        </pc:sldLayoutChg>
        <pc:sldLayoutChg chg="del">
          <pc:chgData name="Phil Rees (2205315)" userId="S::2205315@student.uwtsd.ac.uk::8f12b545-0f97-4bdb-ba1c-1b8e93e86e9f" providerId="AD" clId="Web-{8D72B1B0-1EBB-12E9-FE0A-60D3B835EE06}" dt="2022-10-31T19:45:54.652" v="1174"/>
          <pc:sldLayoutMkLst>
            <pc:docMk/>
            <pc:sldMasterMk cId="4071254557" sldId="2147483648"/>
            <pc:sldLayoutMk cId="4193861830" sldId="2147483654"/>
          </pc:sldLayoutMkLst>
        </pc:sldLayoutChg>
        <pc:sldLayoutChg chg="del">
          <pc:chgData name="Phil Rees (2205315)" userId="S::2205315@student.uwtsd.ac.uk::8f12b545-0f97-4bdb-ba1c-1b8e93e86e9f" providerId="AD" clId="Web-{8D72B1B0-1EBB-12E9-FE0A-60D3B835EE06}" dt="2022-10-31T19:45:54.652" v="1174"/>
          <pc:sldLayoutMkLst>
            <pc:docMk/>
            <pc:sldMasterMk cId="4071254557" sldId="2147483648"/>
            <pc:sldLayoutMk cId="3467056812" sldId="2147483655"/>
          </pc:sldLayoutMkLst>
        </pc:sldLayoutChg>
        <pc:sldLayoutChg chg="del">
          <pc:chgData name="Phil Rees (2205315)" userId="S::2205315@student.uwtsd.ac.uk::8f12b545-0f97-4bdb-ba1c-1b8e93e86e9f" providerId="AD" clId="Web-{8D72B1B0-1EBB-12E9-FE0A-60D3B835EE06}" dt="2022-10-31T19:45:54.652" v="1174"/>
          <pc:sldLayoutMkLst>
            <pc:docMk/>
            <pc:sldMasterMk cId="4071254557" sldId="2147483648"/>
            <pc:sldLayoutMk cId="3832445606" sldId="2147483656"/>
          </pc:sldLayoutMkLst>
        </pc:sldLayoutChg>
        <pc:sldLayoutChg chg="del">
          <pc:chgData name="Phil Rees (2205315)" userId="S::2205315@student.uwtsd.ac.uk::8f12b545-0f97-4bdb-ba1c-1b8e93e86e9f" providerId="AD" clId="Web-{8D72B1B0-1EBB-12E9-FE0A-60D3B835EE06}" dt="2022-10-31T19:45:54.652" v="1174"/>
          <pc:sldLayoutMkLst>
            <pc:docMk/>
            <pc:sldMasterMk cId="4071254557" sldId="2147483648"/>
            <pc:sldLayoutMk cId="3432508029" sldId="2147483657"/>
          </pc:sldLayoutMkLst>
        </pc:sldLayoutChg>
        <pc:sldLayoutChg chg="del">
          <pc:chgData name="Phil Rees (2205315)" userId="S::2205315@student.uwtsd.ac.uk::8f12b545-0f97-4bdb-ba1c-1b8e93e86e9f" providerId="AD" clId="Web-{8D72B1B0-1EBB-12E9-FE0A-60D3B835EE06}" dt="2022-10-31T19:45:54.652" v="1174"/>
          <pc:sldLayoutMkLst>
            <pc:docMk/>
            <pc:sldMasterMk cId="4071254557" sldId="2147483648"/>
            <pc:sldLayoutMk cId="3711148347" sldId="2147483658"/>
          </pc:sldLayoutMkLst>
        </pc:sldLayoutChg>
        <pc:sldLayoutChg chg="del">
          <pc:chgData name="Phil Rees (2205315)" userId="S::2205315@student.uwtsd.ac.uk::8f12b545-0f97-4bdb-ba1c-1b8e93e86e9f" providerId="AD" clId="Web-{8D72B1B0-1EBB-12E9-FE0A-60D3B835EE06}" dt="2022-10-31T19:45:54.652" v="1174"/>
          <pc:sldLayoutMkLst>
            <pc:docMk/>
            <pc:sldMasterMk cId="4071254557" sldId="2147483648"/>
            <pc:sldLayoutMk cId="2584454560" sldId="2147483659"/>
          </pc:sldLayoutMkLst>
        </pc:sldLayoutChg>
      </pc:sldMasterChg>
      <pc:sldMasterChg chg="add del addSldLayout delSldLayout modSldLayout">
        <pc:chgData name="Phil Rees (2205315)" userId="S::2205315@student.uwtsd.ac.uk::8f12b545-0f97-4bdb-ba1c-1b8e93e86e9f" providerId="AD" clId="Web-{8D72B1B0-1EBB-12E9-FE0A-60D3B835EE06}" dt="2022-10-31T19:45:59.543" v="1175"/>
        <pc:sldMasterMkLst>
          <pc:docMk/>
          <pc:sldMasterMk cId="3955427333" sldId="2147483660"/>
        </pc:sldMasterMkLst>
        <pc:sldLayoutChg chg="add del mod replId">
          <pc:chgData name="Phil Rees (2205315)" userId="S::2205315@student.uwtsd.ac.uk::8f12b545-0f97-4bdb-ba1c-1b8e93e86e9f" providerId="AD" clId="Web-{8D72B1B0-1EBB-12E9-FE0A-60D3B835EE06}" dt="2022-10-31T19:45:59.543" v="1175"/>
          <pc:sldLayoutMkLst>
            <pc:docMk/>
            <pc:sldMasterMk cId="3955427333" sldId="2147483660"/>
            <pc:sldLayoutMk cId="1652577969" sldId="2147483661"/>
          </pc:sldLayoutMkLst>
        </pc:sldLayoutChg>
        <pc:sldLayoutChg chg="add del mod replId">
          <pc:chgData name="Phil Rees (2205315)" userId="S::2205315@student.uwtsd.ac.uk::8f12b545-0f97-4bdb-ba1c-1b8e93e86e9f" providerId="AD" clId="Web-{8D72B1B0-1EBB-12E9-FE0A-60D3B835EE06}" dt="2022-10-31T19:45:59.543" v="1175"/>
          <pc:sldLayoutMkLst>
            <pc:docMk/>
            <pc:sldMasterMk cId="3955427333" sldId="2147483660"/>
            <pc:sldLayoutMk cId="3181272241" sldId="2147483662"/>
          </pc:sldLayoutMkLst>
        </pc:sldLayoutChg>
        <pc:sldLayoutChg chg="add del mod replId">
          <pc:chgData name="Phil Rees (2205315)" userId="S::2205315@student.uwtsd.ac.uk::8f12b545-0f97-4bdb-ba1c-1b8e93e86e9f" providerId="AD" clId="Web-{8D72B1B0-1EBB-12E9-FE0A-60D3B835EE06}" dt="2022-10-31T19:45:59.543" v="1175"/>
          <pc:sldLayoutMkLst>
            <pc:docMk/>
            <pc:sldMasterMk cId="3955427333" sldId="2147483660"/>
            <pc:sldLayoutMk cId="3221731755" sldId="2147483663"/>
          </pc:sldLayoutMkLst>
        </pc:sldLayoutChg>
        <pc:sldLayoutChg chg="add del mod replId">
          <pc:chgData name="Phil Rees (2205315)" userId="S::2205315@student.uwtsd.ac.uk::8f12b545-0f97-4bdb-ba1c-1b8e93e86e9f" providerId="AD" clId="Web-{8D72B1B0-1EBB-12E9-FE0A-60D3B835EE06}" dt="2022-10-31T19:45:59.543" v="1175"/>
          <pc:sldLayoutMkLst>
            <pc:docMk/>
            <pc:sldMasterMk cId="3955427333" sldId="2147483660"/>
            <pc:sldLayoutMk cId="4108425524" sldId="2147483664"/>
          </pc:sldLayoutMkLst>
        </pc:sldLayoutChg>
        <pc:sldLayoutChg chg="add del mod replId">
          <pc:chgData name="Phil Rees (2205315)" userId="S::2205315@student.uwtsd.ac.uk::8f12b545-0f97-4bdb-ba1c-1b8e93e86e9f" providerId="AD" clId="Web-{8D72B1B0-1EBB-12E9-FE0A-60D3B835EE06}" dt="2022-10-31T19:45:59.543" v="1175"/>
          <pc:sldLayoutMkLst>
            <pc:docMk/>
            <pc:sldMasterMk cId="3955427333" sldId="2147483660"/>
            <pc:sldLayoutMk cId="3437826342" sldId="2147483665"/>
          </pc:sldLayoutMkLst>
        </pc:sldLayoutChg>
        <pc:sldLayoutChg chg="add del mod replId">
          <pc:chgData name="Phil Rees (2205315)" userId="S::2205315@student.uwtsd.ac.uk::8f12b545-0f97-4bdb-ba1c-1b8e93e86e9f" providerId="AD" clId="Web-{8D72B1B0-1EBB-12E9-FE0A-60D3B835EE06}" dt="2022-10-31T19:45:59.543" v="1175"/>
          <pc:sldLayoutMkLst>
            <pc:docMk/>
            <pc:sldMasterMk cId="3955427333" sldId="2147483660"/>
            <pc:sldLayoutMk cId="331428970" sldId="2147483666"/>
          </pc:sldLayoutMkLst>
        </pc:sldLayoutChg>
        <pc:sldLayoutChg chg="add del mod replId">
          <pc:chgData name="Phil Rees (2205315)" userId="S::2205315@student.uwtsd.ac.uk::8f12b545-0f97-4bdb-ba1c-1b8e93e86e9f" providerId="AD" clId="Web-{8D72B1B0-1EBB-12E9-FE0A-60D3B835EE06}" dt="2022-10-31T19:45:59.543" v="1175"/>
          <pc:sldLayoutMkLst>
            <pc:docMk/>
            <pc:sldMasterMk cId="3955427333" sldId="2147483660"/>
            <pc:sldLayoutMk cId="2681392038" sldId="2147483667"/>
          </pc:sldLayoutMkLst>
        </pc:sldLayoutChg>
        <pc:sldLayoutChg chg="add del mod replId">
          <pc:chgData name="Phil Rees (2205315)" userId="S::2205315@student.uwtsd.ac.uk::8f12b545-0f97-4bdb-ba1c-1b8e93e86e9f" providerId="AD" clId="Web-{8D72B1B0-1EBB-12E9-FE0A-60D3B835EE06}" dt="2022-10-31T19:45:59.543" v="1175"/>
          <pc:sldLayoutMkLst>
            <pc:docMk/>
            <pc:sldMasterMk cId="3955427333" sldId="2147483660"/>
            <pc:sldLayoutMk cId="206653268" sldId="2147483668"/>
          </pc:sldLayoutMkLst>
        </pc:sldLayoutChg>
        <pc:sldLayoutChg chg="add del mod replId">
          <pc:chgData name="Phil Rees (2205315)" userId="S::2205315@student.uwtsd.ac.uk::8f12b545-0f97-4bdb-ba1c-1b8e93e86e9f" providerId="AD" clId="Web-{8D72B1B0-1EBB-12E9-FE0A-60D3B835EE06}" dt="2022-10-31T19:45:59.543" v="1175"/>
          <pc:sldLayoutMkLst>
            <pc:docMk/>
            <pc:sldMasterMk cId="3955427333" sldId="2147483660"/>
            <pc:sldLayoutMk cId="421729842" sldId="2147483669"/>
          </pc:sldLayoutMkLst>
        </pc:sldLayoutChg>
        <pc:sldLayoutChg chg="add del mod replId">
          <pc:chgData name="Phil Rees (2205315)" userId="S::2205315@student.uwtsd.ac.uk::8f12b545-0f97-4bdb-ba1c-1b8e93e86e9f" providerId="AD" clId="Web-{8D72B1B0-1EBB-12E9-FE0A-60D3B835EE06}" dt="2022-10-31T19:45:59.543" v="1175"/>
          <pc:sldLayoutMkLst>
            <pc:docMk/>
            <pc:sldMasterMk cId="3955427333" sldId="2147483660"/>
            <pc:sldLayoutMk cId="3021764038" sldId="2147483670"/>
          </pc:sldLayoutMkLst>
        </pc:sldLayoutChg>
        <pc:sldLayoutChg chg="add del mod replId">
          <pc:chgData name="Phil Rees (2205315)" userId="S::2205315@student.uwtsd.ac.uk::8f12b545-0f97-4bdb-ba1c-1b8e93e86e9f" providerId="AD" clId="Web-{8D72B1B0-1EBB-12E9-FE0A-60D3B835EE06}" dt="2022-10-31T19:45:59.543" v="1175"/>
          <pc:sldLayoutMkLst>
            <pc:docMk/>
            <pc:sldMasterMk cId="3955427333" sldId="2147483660"/>
            <pc:sldLayoutMk cId="453327551" sldId="2147483671"/>
          </pc:sldLayoutMkLst>
        </pc:sldLayoutChg>
      </pc:sldMasterChg>
      <pc:sldMasterChg chg="add del addSldLayout delSldLayout modSldLayout">
        <pc:chgData name="Phil Rees (2205315)" userId="S::2205315@student.uwtsd.ac.uk::8f12b545-0f97-4bdb-ba1c-1b8e93e86e9f" providerId="AD" clId="Web-{8D72B1B0-1EBB-12E9-FE0A-60D3B835EE06}" dt="2022-10-31T19:46:18.028" v="1176"/>
        <pc:sldMasterMkLst>
          <pc:docMk/>
          <pc:sldMasterMk cId="1045335451" sldId="2147483672"/>
        </pc:sldMasterMkLst>
        <pc:sldLayoutChg chg="add del mod replId">
          <pc:chgData name="Phil Rees (2205315)" userId="S::2205315@student.uwtsd.ac.uk::8f12b545-0f97-4bdb-ba1c-1b8e93e86e9f" providerId="AD" clId="Web-{8D72B1B0-1EBB-12E9-FE0A-60D3B835EE06}" dt="2022-10-31T19:46:18.028" v="1176"/>
          <pc:sldLayoutMkLst>
            <pc:docMk/>
            <pc:sldMasterMk cId="1045335451" sldId="2147483672"/>
            <pc:sldLayoutMk cId="834967906" sldId="2147483673"/>
          </pc:sldLayoutMkLst>
        </pc:sldLayoutChg>
        <pc:sldLayoutChg chg="add del mod replId">
          <pc:chgData name="Phil Rees (2205315)" userId="S::2205315@student.uwtsd.ac.uk::8f12b545-0f97-4bdb-ba1c-1b8e93e86e9f" providerId="AD" clId="Web-{8D72B1B0-1EBB-12E9-FE0A-60D3B835EE06}" dt="2022-10-31T19:46:18.028" v="1176"/>
          <pc:sldLayoutMkLst>
            <pc:docMk/>
            <pc:sldMasterMk cId="1045335451" sldId="2147483672"/>
            <pc:sldLayoutMk cId="706023990" sldId="2147483674"/>
          </pc:sldLayoutMkLst>
        </pc:sldLayoutChg>
        <pc:sldLayoutChg chg="add del mod replId">
          <pc:chgData name="Phil Rees (2205315)" userId="S::2205315@student.uwtsd.ac.uk::8f12b545-0f97-4bdb-ba1c-1b8e93e86e9f" providerId="AD" clId="Web-{8D72B1B0-1EBB-12E9-FE0A-60D3B835EE06}" dt="2022-10-31T19:46:18.028" v="1176"/>
          <pc:sldLayoutMkLst>
            <pc:docMk/>
            <pc:sldMasterMk cId="1045335451" sldId="2147483672"/>
            <pc:sldLayoutMk cId="3362761941" sldId="2147483675"/>
          </pc:sldLayoutMkLst>
        </pc:sldLayoutChg>
        <pc:sldLayoutChg chg="add del mod replId">
          <pc:chgData name="Phil Rees (2205315)" userId="S::2205315@student.uwtsd.ac.uk::8f12b545-0f97-4bdb-ba1c-1b8e93e86e9f" providerId="AD" clId="Web-{8D72B1B0-1EBB-12E9-FE0A-60D3B835EE06}" dt="2022-10-31T19:46:18.028" v="1176"/>
          <pc:sldLayoutMkLst>
            <pc:docMk/>
            <pc:sldMasterMk cId="1045335451" sldId="2147483672"/>
            <pc:sldLayoutMk cId="3171005986" sldId="2147483676"/>
          </pc:sldLayoutMkLst>
        </pc:sldLayoutChg>
        <pc:sldLayoutChg chg="add del mod replId">
          <pc:chgData name="Phil Rees (2205315)" userId="S::2205315@student.uwtsd.ac.uk::8f12b545-0f97-4bdb-ba1c-1b8e93e86e9f" providerId="AD" clId="Web-{8D72B1B0-1EBB-12E9-FE0A-60D3B835EE06}" dt="2022-10-31T19:46:18.028" v="1176"/>
          <pc:sldLayoutMkLst>
            <pc:docMk/>
            <pc:sldMasterMk cId="1045335451" sldId="2147483672"/>
            <pc:sldLayoutMk cId="1692176678" sldId="2147483677"/>
          </pc:sldLayoutMkLst>
        </pc:sldLayoutChg>
        <pc:sldLayoutChg chg="add del mod replId">
          <pc:chgData name="Phil Rees (2205315)" userId="S::2205315@student.uwtsd.ac.uk::8f12b545-0f97-4bdb-ba1c-1b8e93e86e9f" providerId="AD" clId="Web-{8D72B1B0-1EBB-12E9-FE0A-60D3B835EE06}" dt="2022-10-31T19:46:18.028" v="1176"/>
          <pc:sldLayoutMkLst>
            <pc:docMk/>
            <pc:sldMasterMk cId="1045335451" sldId="2147483672"/>
            <pc:sldLayoutMk cId="2666537121" sldId="2147483678"/>
          </pc:sldLayoutMkLst>
        </pc:sldLayoutChg>
        <pc:sldLayoutChg chg="add del mod replId">
          <pc:chgData name="Phil Rees (2205315)" userId="S::2205315@student.uwtsd.ac.uk::8f12b545-0f97-4bdb-ba1c-1b8e93e86e9f" providerId="AD" clId="Web-{8D72B1B0-1EBB-12E9-FE0A-60D3B835EE06}" dt="2022-10-31T19:46:18.028" v="1176"/>
          <pc:sldLayoutMkLst>
            <pc:docMk/>
            <pc:sldMasterMk cId="1045335451" sldId="2147483672"/>
            <pc:sldLayoutMk cId="65118881" sldId="2147483679"/>
          </pc:sldLayoutMkLst>
        </pc:sldLayoutChg>
        <pc:sldLayoutChg chg="add del mod replId">
          <pc:chgData name="Phil Rees (2205315)" userId="S::2205315@student.uwtsd.ac.uk::8f12b545-0f97-4bdb-ba1c-1b8e93e86e9f" providerId="AD" clId="Web-{8D72B1B0-1EBB-12E9-FE0A-60D3B835EE06}" dt="2022-10-31T19:46:18.028" v="1176"/>
          <pc:sldLayoutMkLst>
            <pc:docMk/>
            <pc:sldMasterMk cId="1045335451" sldId="2147483672"/>
            <pc:sldLayoutMk cId="1471520615" sldId="2147483680"/>
          </pc:sldLayoutMkLst>
        </pc:sldLayoutChg>
        <pc:sldLayoutChg chg="add del mod replId">
          <pc:chgData name="Phil Rees (2205315)" userId="S::2205315@student.uwtsd.ac.uk::8f12b545-0f97-4bdb-ba1c-1b8e93e86e9f" providerId="AD" clId="Web-{8D72B1B0-1EBB-12E9-FE0A-60D3B835EE06}" dt="2022-10-31T19:46:18.028" v="1176"/>
          <pc:sldLayoutMkLst>
            <pc:docMk/>
            <pc:sldMasterMk cId="1045335451" sldId="2147483672"/>
            <pc:sldLayoutMk cId="3664608737" sldId="2147483681"/>
          </pc:sldLayoutMkLst>
        </pc:sldLayoutChg>
        <pc:sldLayoutChg chg="add del mod replId">
          <pc:chgData name="Phil Rees (2205315)" userId="S::2205315@student.uwtsd.ac.uk::8f12b545-0f97-4bdb-ba1c-1b8e93e86e9f" providerId="AD" clId="Web-{8D72B1B0-1EBB-12E9-FE0A-60D3B835EE06}" dt="2022-10-31T19:46:18.028" v="1176"/>
          <pc:sldLayoutMkLst>
            <pc:docMk/>
            <pc:sldMasterMk cId="1045335451" sldId="2147483672"/>
            <pc:sldLayoutMk cId="3342977264" sldId="2147483682"/>
          </pc:sldLayoutMkLst>
        </pc:sldLayoutChg>
        <pc:sldLayoutChg chg="add del mod replId">
          <pc:chgData name="Phil Rees (2205315)" userId="S::2205315@student.uwtsd.ac.uk::8f12b545-0f97-4bdb-ba1c-1b8e93e86e9f" providerId="AD" clId="Web-{8D72B1B0-1EBB-12E9-FE0A-60D3B835EE06}" dt="2022-10-31T19:46:18.028" v="1176"/>
          <pc:sldLayoutMkLst>
            <pc:docMk/>
            <pc:sldMasterMk cId="1045335451" sldId="2147483672"/>
            <pc:sldLayoutMk cId="1241756705" sldId="2147483683"/>
          </pc:sldLayoutMkLst>
        </pc:sldLayoutChg>
      </pc:sldMasterChg>
      <pc:sldMasterChg chg="add del addSldLayout delSldLayout modSldLayout">
        <pc:chgData name="Phil Rees (2205315)" userId="S::2205315@student.uwtsd.ac.uk::8f12b545-0f97-4bdb-ba1c-1b8e93e86e9f" providerId="AD" clId="Web-{8D72B1B0-1EBB-12E9-FE0A-60D3B835EE06}" dt="2022-10-31T19:46:35.028" v="1177"/>
        <pc:sldMasterMkLst>
          <pc:docMk/>
          <pc:sldMasterMk cId="3065630825" sldId="2147483684"/>
        </pc:sldMasterMkLst>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425886317" sldId="2147483685"/>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1139413438" sldId="2147483686"/>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3843525105" sldId="2147483687"/>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2700911055" sldId="2147483688"/>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1090432826" sldId="2147483689"/>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1055464593" sldId="2147483690"/>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883507717" sldId="2147483691"/>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3427040479" sldId="2147483692"/>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742646757" sldId="2147483693"/>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3457635275" sldId="2147483694"/>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3278491561" sldId="2147483695"/>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3597219857" sldId="2147483696"/>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1471615574" sldId="2147483697"/>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3485067632" sldId="2147483698"/>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395185109" sldId="2147483699"/>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3474152252" sldId="2147483700"/>
          </pc:sldLayoutMkLst>
        </pc:sldLayoutChg>
        <pc:sldLayoutChg chg="add del mod replId">
          <pc:chgData name="Phil Rees (2205315)" userId="S::2205315@student.uwtsd.ac.uk::8f12b545-0f97-4bdb-ba1c-1b8e93e86e9f" providerId="AD" clId="Web-{8D72B1B0-1EBB-12E9-FE0A-60D3B835EE06}" dt="2022-10-31T19:46:35.028" v="1177"/>
          <pc:sldLayoutMkLst>
            <pc:docMk/>
            <pc:sldMasterMk cId="3065630825" sldId="2147483684"/>
            <pc:sldLayoutMk cId="538849983" sldId="2147483701"/>
          </pc:sldLayoutMkLst>
        </pc:sldLayoutChg>
      </pc:sldMasterChg>
      <pc:sldMasterChg chg="add addSldLayout modSldLayout">
        <pc:chgData name="Phil Rees (2205315)" userId="S::2205315@student.uwtsd.ac.uk::8f12b545-0f97-4bdb-ba1c-1b8e93e86e9f" providerId="AD" clId="Web-{8D72B1B0-1EBB-12E9-FE0A-60D3B835EE06}" dt="2022-10-31T19:46:35.028" v="1177"/>
        <pc:sldMasterMkLst>
          <pc:docMk/>
          <pc:sldMasterMk cId="2519879894" sldId="2147483702"/>
        </pc:sldMasterMkLst>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784224721" sldId="2147483703"/>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1308280998" sldId="2147483704"/>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2741277127" sldId="2147483705"/>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2799501927" sldId="2147483706"/>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3503051935" sldId="2147483707"/>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2377760783" sldId="2147483708"/>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3781051865" sldId="2147483709"/>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4276860496" sldId="2147483710"/>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748047120" sldId="2147483711"/>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3592664097" sldId="2147483712"/>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2964399267" sldId="2147483713"/>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1153743044" sldId="2147483714"/>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1478380078" sldId="2147483715"/>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1970849773" sldId="2147483716"/>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4094243800" sldId="2147483717"/>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137594479" sldId="2147483718"/>
          </pc:sldLayoutMkLst>
        </pc:sldLayoutChg>
        <pc:sldLayoutChg chg="add mod replId">
          <pc:chgData name="Phil Rees (2205315)" userId="S::2205315@student.uwtsd.ac.uk::8f12b545-0f97-4bdb-ba1c-1b8e93e86e9f" providerId="AD" clId="Web-{8D72B1B0-1EBB-12E9-FE0A-60D3B835EE06}" dt="2022-10-31T19:46:35.028" v="1177"/>
          <pc:sldLayoutMkLst>
            <pc:docMk/>
            <pc:sldMasterMk cId="2519879894" sldId="2147483702"/>
            <pc:sldLayoutMk cId="4272066141" sldId="2147483719"/>
          </pc:sldLayoutMkLst>
        </pc:sldLayoutChg>
      </pc:sldMasterChg>
    </pc:docChg>
  </pc:docChgLst>
  <pc:docChgLst>
    <pc:chgData name="Phil Rees (2205315)" userId="8f12b545-0f97-4bdb-ba1c-1b8e93e86e9f" providerId="ADAL" clId="{5172524C-BF2C-44BD-AC30-D6DB572C6142}"/>
    <pc:docChg chg="custSel modSld">
      <pc:chgData name="Phil Rees (2205315)" userId="8f12b545-0f97-4bdb-ba1c-1b8e93e86e9f" providerId="ADAL" clId="{5172524C-BF2C-44BD-AC30-D6DB572C6142}" dt="2022-10-27T11:56:10.148" v="105" actId="20577"/>
      <pc:docMkLst>
        <pc:docMk/>
      </pc:docMkLst>
      <pc:sldChg chg="modSp mod">
        <pc:chgData name="Phil Rees (2205315)" userId="8f12b545-0f97-4bdb-ba1c-1b8e93e86e9f" providerId="ADAL" clId="{5172524C-BF2C-44BD-AC30-D6DB572C6142}" dt="2022-10-27T11:56:10.148" v="105" actId="20577"/>
        <pc:sldMkLst>
          <pc:docMk/>
          <pc:sldMk cId="176136696" sldId="264"/>
        </pc:sldMkLst>
        <pc:spChg chg="mod">
          <ac:chgData name="Phil Rees (2205315)" userId="8f12b545-0f97-4bdb-ba1c-1b8e93e86e9f" providerId="ADAL" clId="{5172524C-BF2C-44BD-AC30-D6DB572C6142}" dt="2022-10-27T11:56:10.148" v="105" actId="20577"/>
          <ac:spMkLst>
            <pc:docMk/>
            <pc:sldMk cId="176136696" sldId="264"/>
            <ac:spMk id="3" creationId="{0A4D6567-BA57-3C0F-8630-87CEE8B71BAA}"/>
          </ac:spMkLst>
        </pc:spChg>
      </pc:sldChg>
    </pc:docChg>
  </pc:docChgLst>
  <pc:docChgLst>
    <pc:chgData name="Phil Rees (2205315)" userId="S::2205315@student.uwtsd.ac.uk::8f12b545-0f97-4bdb-ba1c-1b8e93e86e9f" providerId="AD" clId="Web-{7627D303-E384-4C9E-824D-127BA0626E1F}"/>
    <pc:docChg chg="addSld delSld modSld">
      <pc:chgData name="Phil Rees (2205315)" userId="S::2205315@student.uwtsd.ac.uk::8f12b545-0f97-4bdb-ba1c-1b8e93e86e9f" providerId="AD" clId="Web-{7627D303-E384-4C9E-824D-127BA0626E1F}" dt="2022-10-30T15:49:27.250" v="373" actId="20577"/>
      <pc:docMkLst>
        <pc:docMk/>
      </pc:docMkLst>
      <pc:sldChg chg="addSp delSp modSp">
        <pc:chgData name="Phil Rees (2205315)" userId="S::2205315@student.uwtsd.ac.uk::8f12b545-0f97-4bdb-ba1c-1b8e93e86e9f" providerId="AD" clId="Web-{7627D303-E384-4C9E-824D-127BA0626E1F}" dt="2022-10-30T15:48:59.608" v="368" actId="20577"/>
        <pc:sldMkLst>
          <pc:docMk/>
          <pc:sldMk cId="2962254938" sldId="259"/>
        </pc:sldMkLst>
        <pc:spChg chg="add mod">
          <ac:chgData name="Phil Rees (2205315)" userId="S::2205315@student.uwtsd.ac.uk::8f12b545-0f97-4bdb-ba1c-1b8e93e86e9f" providerId="AD" clId="Web-{7627D303-E384-4C9E-824D-127BA0626E1F}" dt="2022-10-30T15:48:59.608" v="368" actId="20577"/>
          <ac:spMkLst>
            <pc:docMk/>
            <pc:sldMk cId="2962254938" sldId="259"/>
            <ac:spMk id="3" creationId="{403CFBCB-8CB8-8E78-9FFE-2669DAC0CF84}"/>
          </ac:spMkLst>
        </pc:spChg>
        <pc:spChg chg="del">
          <ac:chgData name="Phil Rees (2205315)" userId="S::2205315@student.uwtsd.ac.uk::8f12b545-0f97-4bdb-ba1c-1b8e93e86e9f" providerId="AD" clId="Web-{7627D303-E384-4C9E-824D-127BA0626E1F}" dt="2022-10-30T14:21:44.279" v="0"/>
          <ac:spMkLst>
            <pc:docMk/>
            <pc:sldMk cId="2962254938" sldId="259"/>
            <ac:spMk id="3" creationId="{9C8B09B1-BB16-B90B-4472-00D10F1803A5}"/>
          </ac:spMkLst>
        </pc:spChg>
        <pc:spChg chg="add mod">
          <ac:chgData name="Phil Rees (2205315)" userId="S::2205315@student.uwtsd.ac.uk::8f12b545-0f97-4bdb-ba1c-1b8e93e86e9f" providerId="AD" clId="Web-{7627D303-E384-4C9E-824D-127BA0626E1F}" dt="2022-10-30T14:57:03.046" v="92" actId="20577"/>
          <ac:spMkLst>
            <pc:docMk/>
            <pc:sldMk cId="2962254938" sldId="259"/>
            <ac:spMk id="6" creationId="{49013BE9-47BF-ACFF-F4A8-0D4E8882BF15}"/>
          </ac:spMkLst>
        </pc:spChg>
        <pc:picChg chg="add del mod ord">
          <ac:chgData name="Phil Rees (2205315)" userId="S::2205315@student.uwtsd.ac.uk::8f12b545-0f97-4bdb-ba1c-1b8e93e86e9f" providerId="AD" clId="Web-{7627D303-E384-4C9E-824D-127BA0626E1F}" dt="2022-10-30T14:22:52.846" v="7"/>
          <ac:picMkLst>
            <pc:docMk/>
            <pc:sldMk cId="2962254938" sldId="259"/>
            <ac:picMk id="4" creationId="{B2A7E700-33D4-E60A-6333-40D74A2181FA}"/>
          </ac:picMkLst>
        </pc:picChg>
      </pc:sldChg>
      <pc:sldChg chg="modSp">
        <pc:chgData name="Phil Rees (2205315)" userId="S::2205315@student.uwtsd.ac.uk::8f12b545-0f97-4bdb-ba1c-1b8e93e86e9f" providerId="AD" clId="Web-{7627D303-E384-4C9E-824D-127BA0626E1F}" dt="2022-10-30T15:49:27.250" v="373" actId="20577"/>
        <pc:sldMkLst>
          <pc:docMk/>
          <pc:sldMk cId="2016593811" sldId="263"/>
        </pc:sldMkLst>
        <pc:spChg chg="mod">
          <ac:chgData name="Phil Rees (2205315)" userId="S::2205315@student.uwtsd.ac.uk::8f12b545-0f97-4bdb-ba1c-1b8e93e86e9f" providerId="AD" clId="Web-{7627D303-E384-4C9E-824D-127BA0626E1F}" dt="2022-10-30T15:49:27.250" v="373" actId="20577"/>
          <ac:spMkLst>
            <pc:docMk/>
            <pc:sldMk cId="2016593811" sldId="263"/>
            <ac:spMk id="3" creationId="{CECFEF41-6095-BB44-DEEC-9A1B5B993A37}"/>
          </ac:spMkLst>
        </pc:spChg>
      </pc:sldChg>
      <pc:sldChg chg="modSp">
        <pc:chgData name="Phil Rees (2205315)" userId="S::2205315@student.uwtsd.ac.uk::8f12b545-0f97-4bdb-ba1c-1b8e93e86e9f" providerId="AD" clId="Web-{7627D303-E384-4C9E-824D-127BA0626E1F}" dt="2022-10-30T15:32:50.275" v="195" actId="20577"/>
        <pc:sldMkLst>
          <pc:docMk/>
          <pc:sldMk cId="176136696" sldId="264"/>
        </pc:sldMkLst>
        <pc:spChg chg="mod">
          <ac:chgData name="Phil Rees (2205315)" userId="S::2205315@student.uwtsd.ac.uk::8f12b545-0f97-4bdb-ba1c-1b8e93e86e9f" providerId="AD" clId="Web-{7627D303-E384-4C9E-824D-127BA0626E1F}" dt="2022-10-30T15:32:50.275" v="195" actId="20577"/>
          <ac:spMkLst>
            <pc:docMk/>
            <pc:sldMk cId="176136696" sldId="264"/>
            <ac:spMk id="3" creationId="{0A4D6567-BA57-3C0F-8630-87CEE8B71BAA}"/>
          </ac:spMkLst>
        </pc:spChg>
      </pc:sldChg>
      <pc:sldChg chg="addSp delSp modSp new del">
        <pc:chgData name="Phil Rees (2205315)" userId="S::2205315@student.uwtsd.ac.uk::8f12b545-0f97-4bdb-ba1c-1b8e93e86e9f" providerId="AD" clId="Web-{7627D303-E384-4C9E-824D-127BA0626E1F}" dt="2022-10-30T15:31:52.961" v="150"/>
        <pc:sldMkLst>
          <pc:docMk/>
          <pc:sldMk cId="563443967" sldId="266"/>
        </pc:sldMkLst>
        <pc:picChg chg="add del mod">
          <ac:chgData name="Phil Rees (2205315)" userId="S::2205315@student.uwtsd.ac.uk::8f12b545-0f97-4bdb-ba1c-1b8e93e86e9f" providerId="AD" clId="Web-{7627D303-E384-4C9E-824D-127BA0626E1F}" dt="2022-10-30T15:31:42.492" v="149"/>
          <ac:picMkLst>
            <pc:docMk/>
            <pc:sldMk cId="563443967" sldId="266"/>
            <ac:picMk id="5" creationId="{1D7F3D47-CB91-B68F-F027-685BEB62DA8B}"/>
          </ac:picMkLst>
        </pc:picChg>
      </pc:sldChg>
    </pc:docChg>
  </pc:docChgLst>
  <pc:docChgLst>
    <pc:chgData name="Phil Rees (2205315)" userId="8f12b545-0f97-4bdb-ba1c-1b8e93e86e9f" providerId="ADAL" clId="{E52B6883-744F-4121-AFEA-C153F6C21FFB}"/>
    <pc:docChg chg="custSel addSld modSld sldOrd">
      <pc:chgData name="Phil Rees (2205315)" userId="8f12b545-0f97-4bdb-ba1c-1b8e93e86e9f" providerId="ADAL" clId="{E52B6883-744F-4121-AFEA-C153F6C21FFB}" dt="2022-10-27T13:46:06.158" v="1212" actId="20577"/>
      <pc:docMkLst>
        <pc:docMk/>
      </pc:docMkLst>
      <pc:sldChg chg="addSp delSp modSp mod">
        <pc:chgData name="Phil Rees (2205315)" userId="8f12b545-0f97-4bdb-ba1c-1b8e93e86e9f" providerId="ADAL" clId="{E52B6883-744F-4121-AFEA-C153F6C21FFB}" dt="2022-10-27T13:46:06.158" v="1212" actId="20577"/>
        <pc:sldMkLst>
          <pc:docMk/>
          <pc:sldMk cId="527533681" sldId="258"/>
        </pc:sldMkLst>
        <pc:spChg chg="mod">
          <ac:chgData name="Phil Rees (2205315)" userId="8f12b545-0f97-4bdb-ba1c-1b8e93e86e9f" providerId="ADAL" clId="{E52B6883-744F-4121-AFEA-C153F6C21FFB}" dt="2022-10-27T13:46:06.158" v="1212" actId="20577"/>
          <ac:spMkLst>
            <pc:docMk/>
            <pc:sldMk cId="527533681" sldId="258"/>
            <ac:spMk id="3" creationId="{6EFE7EF6-49B1-FC43-0631-59A3039D8701}"/>
          </ac:spMkLst>
        </pc:spChg>
        <pc:spChg chg="add del mod">
          <ac:chgData name="Phil Rees (2205315)" userId="8f12b545-0f97-4bdb-ba1c-1b8e93e86e9f" providerId="ADAL" clId="{E52B6883-744F-4121-AFEA-C153F6C21FFB}" dt="2022-10-27T13:37:34.944" v="1097"/>
          <ac:spMkLst>
            <pc:docMk/>
            <pc:sldMk cId="527533681" sldId="258"/>
            <ac:spMk id="4" creationId="{35CA4769-CD60-19D4-DCC7-6443D77DD95D}"/>
          </ac:spMkLst>
        </pc:spChg>
        <pc:spChg chg="add mod">
          <ac:chgData name="Phil Rees (2205315)" userId="8f12b545-0f97-4bdb-ba1c-1b8e93e86e9f" providerId="ADAL" clId="{E52B6883-744F-4121-AFEA-C153F6C21FFB}" dt="2022-10-27T13:38:05.485" v="1102" actId="20577"/>
          <ac:spMkLst>
            <pc:docMk/>
            <pc:sldMk cId="527533681" sldId="258"/>
            <ac:spMk id="5" creationId="{DE2B6412-095A-48D3-3FD2-A8D2B4BCCD4B}"/>
          </ac:spMkLst>
        </pc:spChg>
      </pc:sldChg>
      <pc:sldChg chg="ord">
        <pc:chgData name="Phil Rees (2205315)" userId="8f12b545-0f97-4bdb-ba1c-1b8e93e86e9f" providerId="ADAL" clId="{E52B6883-744F-4121-AFEA-C153F6C21FFB}" dt="2022-10-27T13:22:31.194" v="1031"/>
        <pc:sldMkLst>
          <pc:docMk/>
          <pc:sldMk cId="2962254938" sldId="259"/>
        </pc:sldMkLst>
      </pc:sldChg>
      <pc:sldChg chg="ord">
        <pc:chgData name="Phil Rees (2205315)" userId="8f12b545-0f97-4bdb-ba1c-1b8e93e86e9f" providerId="ADAL" clId="{E52B6883-744F-4121-AFEA-C153F6C21FFB}" dt="2022-10-27T13:22:43.016" v="1041"/>
        <pc:sldMkLst>
          <pc:docMk/>
          <pc:sldMk cId="1950871963" sldId="260"/>
        </pc:sldMkLst>
      </pc:sldChg>
      <pc:sldChg chg="ord">
        <pc:chgData name="Phil Rees (2205315)" userId="8f12b545-0f97-4bdb-ba1c-1b8e93e86e9f" providerId="ADAL" clId="{E52B6883-744F-4121-AFEA-C153F6C21FFB}" dt="2022-10-27T13:22:40.352" v="1039"/>
        <pc:sldMkLst>
          <pc:docMk/>
          <pc:sldMk cId="2134630718" sldId="261"/>
        </pc:sldMkLst>
      </pc:sldChg>
      <pc:sldChg chg="ord">
        <pc:chgData name="Phil Rees (2205315)" userId="8f12b545-0f97-4bdb-ba1c-1b8e93e86e9f" providerId="ADAL" clId="{E52B6883-744F-4121-AFEA-C153F6C21FFB}" dt="2022-10-27T13:22:48.464" v="1045"/>
        <pc:sldMkLst>
          <pc:docMk/>
          <pc:sldMk cId="3036354896" sldId="262"/>
        </pc:sldMkLst>
      </pc:sldChg>
      <pc:sldChg chg="ord">
        <pc:chgData name="Phil Rees (2205315)" userId="8f12b545-0f97-4bdb-ba1c-1b8e93e86e9f" providerId="ADAL" clId="{E52B6883-744F-4121-AFEA-C153F6C21FFB}" dt="2022-10-27T13:22:52.111" v="1047"/>
        <pc:sldMkLst>
          <pc:docMk/>
          <pc:sldMk cId="2016593811" sldId="263"/>
        </pc:sldMkLst>
      </pc:sldChg>
      <pc:sldChg chg="modSp mod">
        <pc:chgData name="Phil Rees (2205315)" userId="8f12b545-0f97-4bdb-ba1c-1b8e93e86e9f" providerId="ADAL" clId="{E52B6883-744F-4121-AFEA-C153F6C21FFB}" dt="2022-10-27T12:54:59.038" v="456" actId="20577"/>
        <pc:sldMkLst>
          <pc:docMk/>
          <pc:sldMk cId="176136696" sldId="264"/>
        </pc:sldMkLst>
        <pc:spChg chg="mod">
          <ac:chgData name="Phil Rees (2205315)" userId="8f12b545-0f97-4bdb-ba1c-1b8e93e86e9f" providerId="ADAL" clId="{E52B6883-744F-4121-AFEA-C153F6C21FFB}" dt="2022-10-27T12:54:59.038" v="456" actId="20577"/>
          <ac:spMkLst>
            <pc:docMk/>
            <pc:sldMk cId="176136696" sldId="264"/>
            <ac:spMk id="3" creationId="{0A4D6567-BA57-3C0F-8630-87CEE8B71BAA}"/>
          </ac:spMkLst>
        </pc:spChg>
      </pc:sldChg>
      <pc:sldChg chg="new">
        <pc:chgData name="Phil Rees (2205315)" userId="8f12b545-0f97-4bdb-ba1c-1b8e93e86e9f" providerId="ADAL" clId="{E52B6883-744F-4121-AFEA-C153F6C21FFB}" dt="2022-10-27T12:58:29.581" v="457" actId="680"/>
        <pc:sldMkLst>
          <pc:docMk/>
          <pc:sldMk cId="2151141919" sldId="26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B1C2F9-ED52-4FB7-B3C6-1DA3E3645FD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4DFE749-2412-4525-AAE6-BB660F35EF99}">
      <dgm:prSet/>
      <dgm:spPr/>
      <dgm:t>
        <a:bodyPr/>
        <a:lstStyle/>
        <a:p>
          <a:r>
            <a:rPr lang="en-GB"/>
            <a:t>Referencing is a method used by the writer that acknowledges the ideas and information that have been used in a piece of research.</a:t>
          </a:r>
          <a:endParaRPr lang="en-US"/>
        </a:p>
      </dgm:t>
    </dgm:pt>
    <dgm:pt modelId="{A73EBD6E-5D88-4504-B4EB-B58ED6D7F2B9}" type="parTrans" cxnId="{2CB8585F-BDD3-47A8-970F-307592169C2D}">
      <dgm:prSet/>
      <dgm:spPr/>
      <dgm:t>
        <a:bodyPr/>
        <a:lstStyle/>
        <a:p>
          <a:endParaRPr lang="en-US"/>
        </a:p>
      </dgm:t>
    </dgm:pt>
    <dgm:pt modelId="{BE361DC7-1C5A-497F-ACDB-8D7CD5577325}" type="sibTrans" cxnId="{2CB8585F-BDD3-47A8-970F-307592169C2D}">
      <dgm:prSet/>
      <dgm:spPr/>
      <dgm:t>
        <a:bodyPr/>
        <a:lstStyle/>
        <a:p>
          <a:endParaRPr lang="en-US"/>
        </a:p>
      </dgm:t>
    </dgm:pt>
    <dgm:pt modelId="{DB66627A-FA71-4C1E-86B3-7DFB08C9CD02}">
      <dgm:prSet/>
      <dgm:spPr/>
      <dgm:t>
        <a:bodyPr/>
        <a:lstStyle/>
        <a:p>
          <a:r>
            <a:rPr lang="en-GB"/>
            <a:t>A reference list:</a:t>
          </a:r>
          <a:endParaRPr lang="en-US"/>
        </a:p>
      </dgm:t>
    </dgm:pt>
    <dgm:pt modelId="{8B109467-FFAE-4FE6-8FA0-D4CB70B795F2}" type="parTrans" cxnId="{EE65DE6D-0091-4323-8DC1-F0623F21306B}">
      <dgm:prSet/>
      <dgm:spPr/>
      <dgm:t>
        <a:bodyPr/>
        <a:lstStyle/>
        <a:p>
          <a:endParaRPr lang="en-US"/>
        </a:p>
      </dgm:t>
    </dgm:pt>
    <dgm:pt modelId="{B667DBD3-240F-4A90-B561-47BCBDC1FBBD}" type="sibTrans" cxnId="{EE65DE6D-0091-4323-8DC1-F0623F21306B}">
      <dgm:prSet/>
      <dgm:spPr/>
      <dgm:t>
        <a:bodyPr/>
        <a:lstStyle/>
        <a:p>
          <a:endParaRPr lang="en-US"/>
        </a:p>
      </dgm:t>
    </dgm:pt>
    <dgm:pt modelId="{56813DEB-50CE-40C3-BD06-4A82BA8A3400}">
      <dgm:prSet/>
      <dgm:spPr/>
      <dgm:t>
        <a:bodyPr/>
        <a:lstStyle/>
        <a:p>
          <a:r>
            <a:rPr lang="en-GB"/>
            <a:t>This is a list of all the sources that the writer has used from books, journals, websites and newspapers and is put at the end of the assignment.</a:t>
          </a:r>
          <a:endParaRPr lang="en-US"/>
        </a:p>
      </dgm:t>
    </dgm:pt>
    <dgm:pt modelId="{64972A0B-148A-4978-822D-CF911B492110}" type="parTrans" cxnId="{EBEA7287-D1EC-4998-B9B1-5A7A457BA6D7}">
      <dgm:prSet/>
      <dgm:spPr/>
      <dgm:t>
        <a:bodyPr/>
        <a:lstStyle/>
        <a:p>
          <a:endParaRPr lang="en-US"/>
        </a:p>
      </dgm:t>
    </dgm:pt>
    <dgm:pt modelId="{D6A19AB5-D025-4F3F-8F67-61D73242F6F4}" type="sibTrans" cxnId="{EBEA7287-D1EC-4998-B9B1-5A7A457BA6D7}">
      <dgm:prSet/>
      <dgm:spPr/>
      <dgm:t>
        <a:bodyPr/>
        <a:lstStyle/>
        <a:p>
          <a:endParaRPr lang="en-US"/>
        </a:p>
      </dgm:t>
    </dgm:pt>
    <dgm:pt modelId="{69BF6199-D087-41ED-80FC-E8701AE032DA}">
      <dgm:prSet/>
      <dgm:spPr/>
      <dgm:t>
        <a:bodyPr/>
        <a:lstStyle/>
        <a:p>
          <a:r>
            <a:rPr lang="en-GB"/>
            <a:t>Using references and a reference list will show where the sources of information can be found and used correctly.</a:t>
          </a:r>
          <a:endParaRPr lang="en-US"/>
        </a:p>
      </dgm:t>
    </dgm:pt>
    <dgm:pt modelId="{BE54BF74-44CE-4E3E-9961-8EA10976DC9C}" type="parTrans" cxnId="{30173AFA-8728-4AFF-A159-8BA1E4D5ADD8}">
      <dgm:prSet/>
      <dgm:spPr/>
      <dgm:t>
        <a:bodyPr/>
        <a:lstStyle/>
        <a:p>
          <a:endParaRPr lang="en-US"/>
        </a:p>
      </dgm:t>
    </dgm:pt>
    <dgm:pt modelId="{88D6F65E-AA50-4FA6-B94A-E5844E8014BF}" type="sibTrans" cxnId="{30173AFA-8728-4AFF-A159-8BA1E4D5ADD8}">
      <dgm:prSet/>
      <dgm:spPr/>
      <dgm:t>
        <a:bodyPr/>
        <a:lstStyle/>
        <a:p>
          <a:endParaRPr lang="en-US"/>
        </a:p>
      </dgm:t>
    </dgm:pt>
    <dgm:pt modelId="{27070A78-F3F0-48FB-B9B9-1B392A68EB41}" type="pres">
      <dgm:prSet presAssocID="{B7B1C2F9-ED52-4FB7-B3C6-1DA3E3645FDC}" presName="vert0" presStyleCnt="0">
        <dgm:presLayoutVars>
          <dgm:dir/>
          <dgm:animOne val="branch"/>
          <dgm:animLvl val="lvl"/>
        </dgm:presLayoutVars>
      </dgm:prSet>
      <dgm:spPr/>
    </dgm:pt>
    <dgm:pt modelId="{106A9231-57CB-4734-BE65-9DAD23D61525}" type="pres">
      <dgm:prSet presAssocID="{84DFE749-2412-4525-AAE6-BB660F35EF99}" presName="thickLine" presStyleLbl="alignNode1" presStyleIdx="0" presStyleCnt="4"/>
      <dgm:spPr/>
    </dgm:pt>
    <dgm:pt modelId="{D01CCBEE-02C5-4DBE-9BB6-FEA6D638BB78}" type="pres">
      <dgm:prSet presAssocID="{84DFE749-2412-4525-AAE6-BB660F35EF99}" presName="horz1" presStyleCnt="0"/>
      <dgm:spPr/>
    </dgm:pt>
    <dgm:pt modelId="{838AC1DC-B1BD-4E4A-BF6D-88DF545F5641}" type="pres">
      <dgm:prSet presAssocID="{84DFE749-2412-4525-AAE6-BB660F35EF99}" presName="tx1" presStyleLbl="revTx" presStyleIdx="0" presStyleCnt="4"/>
      <dgm:spPr/>
    </dgm:pt>
    <dgm:pt modelId="{B114CAFE-A872-478E-8152-320AA8C2A636}" type="pres">
      <dgm:prSet presAssocID="{84DFE749-2412-4525-AAE6-BB660F35EF99}" presName="vert1" presStyleCnt="0"/>
      <dgm:spPr/>
    </dgm:pt>
    <dgm:pt modelId="{0D940A6C-1DA7-4346-B6DC-328140865135}" type="pres">
      <dgm:prSet presAssocID="{DB66627A-FA71-4C1E-86B3-7DFB08C9CD02}" presName="thickLine" presStyleLbl="alignNode1" presStyleIdx="1" presStyleCnt="4"/>
      <dgm:spPr/>
    </dgm:pt>
    <dgm:pt modelId="{90A5113B-CB6D-4CBB-8ED4-57A63699C0EB}" type="pres">
      <dgm:prSet presAssocID="{DB66627A-FA71-4C1E-86B3-7DFB08C9CD02}" presName="horz1" presStyleCnt="0"/>
      <dgm:spPr/>
    </dgm:pt>
    <dgm:pt modelId="{35B7CB0E-6260-42B7-827D-EB7B77C02B2A}" type="pres">
      <dgm:prSet presAssocID="{DB66627A-FA71-4C1E-86B3-7DFB08C9CD02}" presName="tx1" presStyleLbl="revTx" presStyleIdx="1" presStyleCnt="4"/>
      <dgm:spPr/>
    </dgm:pt>
    <dgm:pt modelId="{56434BE3-6989-4167-AF0A-87936BA7C13C}" type="pres">
      <dgm:prSet presAssocID="{DB66627A-FA71-4C1E-86B3-7DFB08C9CD02}" presName="vert1" presStyleCnt="0"/>
      <dgm:spPr/>
    </dgm:pt>
    <dgm:pt modelId="{33C1D58E-54BA-4623-8E4A-D71DAE81210D}" type="pres">
      <dgm:prSet presAssocID="{56813DEB-50CE-40C3-BD06-4A82BA8A3400}" presName="thickLine" presStyleLbl="alignNode1" presStyleIdx="2" presStyleCnt="4"/>
      <dgm:spPr/>
    </dgm:pt>
    <dgm:pt modelId="{FE450121-5CFC-49F3-8F01-0ABE9829AC4E}" type="pres">
      <dgm:prSet presAssocID="{56813DEB-50CE-40C3-BD06-4A82BA8A3400}" presName="horz1" presStyleCnt="0"/>
      <dgm:spPr/>
    </dgm:pt>
    <dgm:pt modelId="{6E379AFB-DBC1-47D7-8B68-B9CAB784AD79}" type="pres">
      <dgm:prSet presAssocID="{56813DEB-50CE-40C3-BD06-4A82BA8A3400}" presName="tx1" presStyleLbl="revTx" presStyleIdx="2" presStyleCnt="4"/>
      <dgm:spPr/>
    </dgm:pt>
    <dgm:pt modelId="{5CC16A31-07AB-4411-9636-A0199589C00C}" type="pres">
      <dgm:prSet presAssocID="{56813DEB-50CE-40C3-BD06-4A82BA8A3400}" presName="vert1" presStyleCnt="0"/>
      <dgm:spPr/>
    </dgm:pt>
    <dgm:pt modelId="{253CD5D3-61F0-4751-B3E4-544F84DE6805}" type="pres">
      <dgm:prSet presAssocID="{69BF6199-D087-41ED-80FC-E8701AE032DA}" presName="thickLine" presStyleLbl="alignNode1" presStyleIdx="3" presStyleCnt="4"/>
      <dgm:spPr/>
    </dgm:pt>
    <dgm:pt modelId="{82DD4619-F93F-4969-85FD-FDCAB0CEA907}" type="pres">
      <dgm:prSet presAssocID="{69BF6199-D087-41ED-80FC-E8701AE032DA}" presName="horz1" presStyleCnt="0"/>
      <dgm:spPr/>
    </dgm:pt>
    <dgm:pt modelId="{967DD755-F45E-4E9E-9434-D51FADA3FED4}" type="pres">
      <dgm:prSet presAssocID="{69BF6199-D087-41ED-80FC-E8701AE032DA}" presName="tx1" presStyleLbl="revTx" presStyleIdx="3" presStyleCnt="4"/>
      <dgm:spPr/>
    </dgm:pt>
    <dgm:pt modelId="{3973CD51-560D-4FFD-9BE6-DA4E0397636D}" type="pres">
      <dgm:prSet presAssocID="{69BF6199-D087-41ED-80FC-E8701AE032DA}" presName="vert1" presStyleCnt="0"/>
      <dgm:spPr/>
    </dgm:pt>
  </dgm:ptLst>
  <dgm:cxnLst>
    <dgm:cxn modelId="{EBAC9D25-B626-4EBB-9EE8-40317A90F80E}" type="presOf" srcId="{84DFE749-2412-4525-AAE6-BB660F35EF99}" destId="{838AC1DC-B1BD-4E4A-BF6D-88DF545F5641}" srcOrd="0" destOrd="0" presId="urn:microsoft.com/office/officeart/2008/layout/LinedList"/>
    <dgm:cxn modelId="{2CB8585F-BDD3-47A8-970F-307592169C2D}" srcId="{B7B1C2F9-ED52-4FB7-B3C6-1DA3E3645FDC}" destId="{84DFE749-2412-4525-AAE6-BB660F35EF99}" srcOrd="0" destOrd="0" parTransId="{A73EBD6E-5D88-4504-B4EB-B58ED6D7F2B9}" sibTransId="{BE361DC7-1C5A-497F-ACDB-8D7CD5577325}"/>
    <dgm:cxn modelId="{EE65DE6D-0091-4323-8DC1-F0623F21306B}" srcId="{B7B1C2F9-ED52-4FB7-B3C6-1DA3E3645FDC}" destId="{DB66627A-FA71-4C1E-86B3-7DFB08C9CD02}" srcOrd="1" destOrd="0" parTransId="{8B109467-FFAE-4FE6-8FA0-D4CB70B795F2}" sibTransId="{B667DBD3-240F-4A90-B561-47BCBDC1FBBD}"/>
    <dgm:cxn modelId="{08AE0F74-21F3-4C51-A645-ACBA439280CF}" type="presOf" srcId="{DB66627A-FA71-4C1E-86B3-7DFB08C9CD02}" destId="{35B7CB0E-6260-42B7-827D-EB7B77C02B2A}" srcOrd="0" destOrd="0" presId="urn:microsoft.com/office/officeart/2008/layout/LinedList"/>
    <dgm:cxn modelId="{FC79FC7F-2785-4D6C-AD5A-81727E90A2B5}" type="presOf" srcId="{69BF6199-D087-41ED-80FC-E8701AE032DA}" destId="{967DD755-F45E-4E9E-9434-D51FADA3FED4}" srcOrd="0" destOrd="0" presId="urn:microsoft.com/office/officeart/2008/layout/LinedList"/>
    <dgm:cxn modelId="{EBEA7287-D1EC-4998-B9B1-5A7A457BA6D7}" srcId="{B7B1C2F9-ED52-4FB7-B3C6-1DA3E3645FDC}" destId="{56813DEB-50CE-40C3-BD06-4A82BA8A3400}" srcOrd="2" destOrd="0" parTransId="{64972A0B-148A-4978-822D-CF911B492110}" sibTransId="{D6A19AB5-D025-4F3F-8F67-61D73242F6F4}"/>
    <dgm:cxn modelId="{1A884B98-23A4-4321-B776-10FB8900B57F}" type="presOf" srcId="{56813DEB-50CE-40C3-BD06-4A82BA8A3400}" destId="{6E379AFB-DBC1-47D7-8B68-B9CAB784AD79}" srcOrd="0" destOrd="0" presId="urn:microsoft.com/office/officeart/2008/layout/LinedList"/>
    <dgm:cxn modelId="{84AA6AD2-88FB-4284-AB92-2358DFBFF84D}" type="presOf" srcId="{B7B1C2F9-ED52-4FB7-B3C6-1DA3E3645FDC}" destId="{27070A78-F3F0-48FB-B9B9-1B392A68EB41}" srcOrd="0" destOrd="0" presId="urn:microsoft.com/office/officeart/2008/layout/LinedList"/>
    <dgm:cxn modelId="{30173AFA-8728-4AFF-A159-8BA1E4D5ADD8}" srcId="{B7B1C2F9-ED52-4FB7-B3C6-1DA3E3645FDC}" destId="{69BF6199-D087-41ED-80FC-E8701AE032DA}" srcOrd="3" destOrd="0" parTransId="{BE54BF74-44CE-4E3E-9961-8EA10976DC9C}" sibTransId="{88D6F65E-AA50-4FA6-B94A-E5844E8014BF}"/>
    <dgm:cxn modelId="{D5F1FB72-A35A-4ED9-A8C4-D1FA4ECEEB8C}" type="presParOf" srcId="{27070A78-F3F0-48FB-B9B9-1B392A68EB41}" destId="{106A9231-57CB-4734-BE65-9DAD23D61525}" srcOrd="0" destOrd="0" presId="urn:microsoft.com/office/officeart/2008/layout/LinedList"/>
    <dgm:cxn modelId="{66B601DD-130B-4934-A51F-247FE0DFE6D0}" type="presParOf" srcId="{27070A78-F3F0-48FB-B9B9-1B392A68EB41}" destId="{D01CCBEE-02C5-4DBE-9BB6-FEA6D638BB78}" srcOrd="1" destOrd="0" presId="urn:microsoft.com/office/officeart/2008/layout/LinedList"/>
    <dgm:cxn modelId="{3D4A6E4C-9AB4-4696-A888-2BA5B4B096AA}" type="presParOf" srcId="{D01CCBEE-02C5-4DBE-9BB6-FEA6D638BB78}" destId="{838AC1DC-B1BD-4E4A-BF6D-88DF545F5641}" srcOrd="0" destOrd="0" presId="urn:microsoft.com/office/officeart/2008/layout/LinedList"/>
    <dgm:cxn modelId="{898CFA08-66A4-47B8-9E26-E76E4C786F47}" type="presParOf" srcId="{D01CCBEE-02C5-4DBE-9BB6-FEA6D638BB78}" destId="{B114CAFE-A872-478E-8152-320AA8C2A636}" srcOrd="1" destOrd="0" presId="urn:microsoft.com/office/officeart/2008/layout/LinedList"/>
    <dgm:cxn modelId="{0139C42D-55D1-4AC3-8073-4C1F2B0275E0}" type="presParOf" srcId="{27070A78-F3F0-48FB-B9B9-1B392A68EB41}" destId="{0D940A6C-1DA7-4346-B6DC-328140865135}" srcOrd="2" destOrd="0" presId="urn:microsoft.com/office/officeart/2008/layout/LinedList"/>
    <dgm:cxn modelId="{F7E846A1-2DB2-4087-876A-CA7D6B0BF815}" type="presParOf" srcId="{27070A78-F3F0-48FB-B9B9-1B392A68EB41}" destId="{90A5113B-CB6D-4CBB-8ED4-57A63699C0EB}" srcOrd="3" destOrd="0" presId="urn:microsoft.com/office/officeart/2008/layout/LinedList"/>
    <dgm:cxn modelId="{871015DA-51DE-4945-B38D-44D5FD65A6D0}" type="presParOf" srcId="{90A5113B-CB6D-4CBB-8ED4-57A63699C0EB}" destId="{35B7CB0E-6260-42B7-827D-EB7B77C02B2A}" srcOrd="0" destOrd="0" presId="urn:microsoft.com/office/officeart/2008/layout/LinedList"/>
    <dgm:cxn modelId="{149D7DAB-A0BB-4BC0-9519-EFEA50AAA8D1}" type="presParOf" srcId="{90A5113B-CB6D-4CBB-8ED4-57A63699C0EB}" destId="{56434BE3-6989-4167-AF0A-87936BA7C13C}" srcOrd="1" destOrd="0" presId="urn:microsoft.com/office/officeart/2008/layout/LinedList"/>
    <dgm:cxn modelId="{0C92A6F6-A05C-4412-B857-0CF940438DC3}" type="presParOf" srcId="{27070A78-F3F0-48FB-B9B9-1B392A68EB41}" destId="{33C1D58E-54BA-4623-8E4A-D71DAE81210D}" srcOrd="4" destOrd="0" presId="urn:microsoft.com/office/officeart/2008/layout/LinedList"/>
    <dgm:cxn modelId="{24BD0E8D-E004-4FA6-9F38-70B7F24AD8FF}" type="presParOf" srcId="{27070A78-F3F0-48FB-B9B9-1B392A68EB41}" destId="{FE450121-5CFC-49F3-8F01-0ABE9829AC4E}" srcOrd="5" destOrd="0" presId="urn:microsoft.com/office/officeart/2008/layout/LinedList"/>
    <dgm:cxn modelId="{87E0736E-820A-44F0-BF2D-311012ACD160}" type="presParOf" srcId="{FE450121-5CFC-49F3-8F01-0ABE9829AC4E}" destId="{6E379AFB-DBC1-47D7-8B68-B9CAB784AD79}" srcOrd="0" destOrd="0" presId="urn:microsoft.com/office/officeart/2008/layout/LinedList"/>
    <dgm:cxn modelId="{97BE17F4-2A2A-4CE6-ACCA-F97343EE7FD1}" type="presParOf" srcId="{FE450121-5CFC-49F3-8F01-0ABE9829AC4E}" destId="{5CC16A31-07AB-4411-9636-A0199589C00C}" srcOrd="1" destOrd="0" presId="urn:microsoft.com/office/officeart/2008/layout/LinedList"/>
    <dgm:cxn modelId="{2454E316-1E1A-47E4-BF03-FC468176ABEA}" type="presParOf" srcId="{27070A78-F3F0-48FB-B9B9-1B392A68EB41}" destId="{253CD5D3-61F0-4751-B3E4-544F84DE6805}" srcOrd="6" destOrd="0" presId="urn:microsoft.com/office/officeart/2008/layout/LinedList"/>
    <dgm:cxn modelId="{3103B31D-2B49-4448-9FF2-C1F61F09DA33}" type="presParOf" srcId="{27070A78-F3F0-48FB-B9B9-1B392A68EB41}" destId="{82DD4619-F93F-4969-85FD-FDCAB0CEA907}" srcOrd="7" destOrd="0" presId="urn:microsoft.com/office/officeart/2008/layout/LinedList"/>
    <dgm:cxn modelId="{76244B24-437F-4E34-896B-B775932EAA45}" type="presParOf" srcId="{82DD4619-F93F-4969-85FD-FDCAB0CEA907}" destId="{967DD755-F45E-4E9E-9434-D51FADA3FED4}" srcOrd="0" destOrd="0" presId="urn:microsoft.com/office/officeart/2008/layout/LinedList"/>
    <dgm:cxn modelId="{71DD37BA-FE24-4A2A-9FFE-5E2B96D754BF}" type="presParOf" srcId="{82DD4619-F93F-4969-85FD-FDCAB0CEA907}" destId="{3973CD51-560D-4FFD-9BE6-DA4E039763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A9231-57CB-4734-BE65-9DAD23D61525}">
      <dsp:nvSpPr>
        <dsp:cNvPr id="0" name=""/>
        <dsp:cNvSpPr/>
      </dsp:nvSpPr>
      <dsp:spPr>
        <a:xfrm>
          <a:off x="0" y="0"/>
          <a:ext cx="960119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8AC1DC-B1BD-4E4A-BF6D-88DF545F5641}">
      <dsp:nvSpPr>
        <dsp:cNvPr id="0" name=""/>
        <dsp:cNvSpPr/>
      </dsp:nvSpPr>
      <dsp:spPr>
        <a:xfrm>
          <a:off x="0" y="0"/>
          <a:ext cx="9601196"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Referencing is a method used by the writer that acknowledges the ideas and information that have been used in a piece of research.</a:t>
          </a:r>
          <a:endParaRPr lang="en-US" sz="2400" kern="1200"/>
        </a:p>
      </dsp:txBody>
      <dsp:txXfrm>
        <a:off x="0" y="0"/>
        <a:ext cx="9601196" cy="829734"/>
      </dsp:txXfrm>
    </dsp:sp>
    <dsp:sp modelId="{0D940A6C-1DA7-4346-B6DC-328140865135}">
      <dsp:nvSpPr>
        <dsp:cNvPr id="0" name=""/>
        <dsp:cNvSpPr/>
      </dsp:nvSpPr>
      <dsp:spPr>
        <a:xfrm>
          <a:off x="0" y="829734"/>
          <a:ext cx="960119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B7CB0E-6260-42B7-827D-EB7B77C02B2A}">
      <dsp:nvSpPr>
        <dsp:cNvPr id="0" name=""/>
        <dsp:cNvSpPr/>
      </dsp:nvSpPr>
      <dsp:spPr>
        <a:xfrm>
          <a:off x="0" y="829734"/>
          <a:ext cx="9601196"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 reference list:</a:t>
          </a:r>
          <a:endParaRPr lang="en-US" sz="2400" kern="1200"/>
        </a:p>
      </dsp:txBody>
      <dsp:txXfrm>
        <a:off x="0" y="829734"/>
        <a:ext cx="9601196" cy="829734"/>
      </dsp:txXfrm>
    </dsp:sp>
    <dsp:sp modelId="{33C1D58E-54BA-4623-8E4A-D71DAE81210D}">
      <dsp:nvSpPr>
        <dsp:cNvPr id="0" name=""/>
        <dsp:cNvSpPr/>
      </dsp:nvSpPr>
      <dsp:spPr>
        <a:xfrm>
          <a:off x="0" y="1659468"/>
          <a:ext cx="960119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379AFB-DBC1-47D7-8B68-B9CAB784AD79}">
      <dsp:nvSpPr>
        <dsp:cNvPr id="0" name=""/>
        <dsp:cNvSpPr/>
      </dsp:nvSpPr>
      <dsp:spPr>
        <a:xfrm>
          <a:off x="0" y="1659468"/>
          <a:ext cx="9601196"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is a list of all the sources that the writer has used from books, journals, websites and newspapers and is put at the end of the assignment.</a:t>
          </a:r>
          <a:endParaRPr lang="en-US" sz="2400" kern="1200"/>
        </a:p>
      </dsp:txBody>
      <dsp:txXfrm>
        <a:off x="0" y="1659468"/>
        <a:ext cx="9601196" cy="829734"/>
      </dsp:txXfrm>
    </dsp:sp>
    <dsp:sp modelId="{253CD5D3-61F0-4751-B3E4-544F84DE6805}">
      <dsp:nvSpPr>
        <dsp:cNvPr id="0" name=""/>
        <dsp:cNvSpPr/>
      </dsp:nvSpPr>
      <dsp:spPr>
        <a:xfrm>
          <a:off x="0" y="2489201"/>
          <a:ext cx="960119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7DD755-F45E-4E9E-9434-D51FADA3FED4}">
      <dsp:nvSpPr>
        <dsp:cNvPr id="0" name=""/>
        <dsp:cNvSpPr/>
      </dsp:nvSpPr>
      <dsp:spPr>
        <a:xfrm>
          <a:off x="0" y="2489201"/>
          <a:ext cx="9601196"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Using references and a reference list will show where the sources of information can be found and used correctly.</a:t>
          </a:r>
          <a:endParaRPr lang="en-US" sz="2400" kern="1200"/>
        </a:p>
      </dsp:txBody>
      <dsp:txXfrm>
        <a:off x="0" y="2489201"/>
        <a:ext cx="9601196" cy="8297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10/31/2022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84224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10/31/2022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308280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1277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10/31/2022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799501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3051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7760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1051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76860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8047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2664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643992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3743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78380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08497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4243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5944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72066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10/31/2022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1987989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ox.ac.uk/students/academic/guidance/skills/plagiaris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mind.org.uk/information-support/your-stories/man-up-getting-more-men-in-mental-health/"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voices"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cribbr.co.uk/referencing/Harvard-book-reference" TargetMode="External"/><Relationship Id="rId2" Type="http://schemas.openxmlformats.org/officeDocument/2006/relationships/hyperlink" Target="http://&#160;https:/www.ox.ac.uk/students/academic/giudance/skills/plagiarism" TargetMode="External"/><Relationship Id="rId1" Type="http://schemas.openxmlformats.org/officeDocument/2006/relationships/slideLayout" Target="../slideLayouts/slideLayout2.xml"/><Relationship Id="rId4" Type="http://schemas.openxmlformats.org/officeDocument/2006/relationships/hyperlink" Target="https://www.mind.org.uk/information-support/your-stories/man-up-getting-more-men-in-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6" name="Rectangle 24">
            <a:extLst>
              <a:ext uri="{FF2B5EF4-FFF2-40B4-BE49-F238E27FC236}">
                <a16:creationId xmlns:a16="http://schemas.microsoft.com/office/drawing/2014/main" id="{E3AD4808-3E34-4EF9-81E6-DCDD9DD85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26">
            <a:extLst>
              <a:ext uri="{FF2B5EF4-FFF2-40B4-BE49-F238E27FC236}">
                <a16:creationId xmlns:a16="http://schemas.microsoft.com/office/drawing/2014/main" id="{AB947366-3BF4-48C9-9DC5-ACC997949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3"/>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0" name="Straight Connector 28">
            <a:extLst>
              <a:ext uri="{FF2B5EF4-FFF2-40B4-BE49-F238E27FC236}">
                <a16:creationId xmlns:a16="http://schemas.microsoft.com/office/drawing/2014/main" id="{A2E1AA39-C5B0-4C69-970E-29EFDD1FDF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75" name="Straight Connector 30">
            <a:extLst>
              <a:ext uri="{FF2B5EF4-FFF2-40B4-BE49-F238E27FC236}">
                <a16:creationId xmlns:a16="http://schemas.microsoft.com/office/drawing/2014/main" id="{446D681E-013F-4234-9C11-6AE6D8F8CB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585447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F5EF1B91-AB5A-1467-38E6-9D03C9631480}"/>
              </a:ext>
            </a:extLst>
          </p:cNvPr>
          <p:cNvSpPr>
            <a:spLocks noGrp="1"/>
          </p:cNvSpPr>
          <p:nvPr>
            <p:ph type="ctrTitle"/>
          </p:nvPr>
        </p:nvSpPr>
        <p:spPr>
          <a:xfrm>
            <a:off x="965200" y="938687"/>
            <a:ext cx="5925988" cy="4915788"/>
          </a:xfrm>
        </p:spPr>
        <p:txBody>
          <a:bodyPr vert="horz" lIns="91440" tIns="45720" rIns="91440" bIns="45720" rtlCol="0" anchor="ctr">
            <a:normAutofit/>
          </a:bodyPr>
          <a:lstStyle/>
          <a:p>
            <a:pPr algn="r"/>
            <a:r>
              <a:rPr lang="en-US">
                <a:solidFill>
                  <a:srgbClr val="212121"/>
                </a:solidFill>
                <a:cs typeface="Calibri Light"/>
              </a:rPr>
              <a:t>ECGE4005Q</a:t>
            </a:r>
            <a:br>
              <a:rPr lang="en-US">
                <a:solidFill>
                  <a:srgbClr val="212121"/>
                </a:solidFill>
                <a:cs typeface="Calibri Light"/>
              </a:rPr>
            </a:br>
            <a:r>
              <a:rPr lang="en-US">
                <a:solidFill>
                  <a:srgbClr val="212121"/>
                </a:solidFill>
                <a:cs typeface="Calibri Light"/>
              </a:rPr>
              <a:t>Phil Rees</a:t>
            </a:r>
            <a:br>
              <a:rPr lang="en-US">
                <a:solidFill>
                  <a:srgbClr val="212121"/>
                </a:solidFill>
                <a:cs typeface="Calibri Light"/>
              </a:rPr>
            </a:br>
            <a:r>
              <a:rPr lang="en-US">
                <a:solidFill>
                  <a:srgbClr val="212121"/>
                </a:solidFill>
                <a:cs typeface="Calibri Light"/>
              </a:rPr>
              <a:t>2205315</a:t>
            </a:r>
            <a:endParaRPr lang="en-US" kern="1200">
              <a:solidFill>
                <a:srgbClr val="212121"/>
              </a:solidFill>
            </a:endParaRPr>
          </a:p>
        </p:txBody>
      </p:sp>
      <p:sp>
        <p:nvSpPr>
          <p:cNvPr id="76" name="Rectangle 32">
            <a:extLst>
              <a:ext uri="{FF2B5EF4-FFF2-40B4-BE49-F238E27FC236}">
                <a16:creationId xmlns:a16="http://schemas.microsoft.com/office/drawing/2014/main" id="{1307718F-1EFB-462E-B630-D81400286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657B3CC-335F-971C-7A67-8E3FA560C182}"/>
              </a:ext>
            </a:extLst>
          </p:cNvPr>
          <p:cNvSpPr>
            <a:spLocks noGrp="1"/>
          </p:cNvSpPr>
          <p:nvPr>
            <p:ph type="subTitle" idx="1"/>
          </p:nvPr>
        </p:nvSpPr>
        <p:spPr>
          <a:xfrm>
            <a:off x="8207532" y="938687"/>
            <a:ext cx="3341001" cy="4915788"/>
          </a:xfrm>
        </p:spPr>
        <p:txBody>
          <a:bodyPr vert="horz" lIns="91440" tIns="45720" rIns="91440" bIns="45720" rtlCol="0" anchor="ctr">
            <a:normAutofit/>
          </a:bodyPr>
          <a:lstStyle/>
          <a:p>
            <a:pPr indent="-228600" algn="l">
              <a:buFont typeface="Arial" panose="020B0604020202020204" pitchFamily="34" charset="0"/>
              <a:buChar char="•"/>
            </a:pPr>
            <a:r>
              <a:rPr lang="en-US" sz="2800"/>
              <a:t>Assessment 2</a:t>
            </a:r>
            <a:endParaRPr lang="en-US" sz="2800">
              <a:cs typeface="Calibri"/>
            </a:endParaRPr>
          </a:p>
          <a:p>
            <a:pPr indent="-228600" algn="l">
              <a:buChar char="•"/>
            </a:pPr>
            <a:r>
              <a:rPr lang="en-US" sz="2800">
                <a:cs typeface="Calibri"/>
              </a:rPr>
              <a:t>This Power Point will show what Plagiarism is and will also explain what referencing is and show examples. </a:t>
            </a:r>
          </a:p>
          <a:p>
            <a:pPr indent="-228600" algn="l">
              <a:buFont typeface="Arial" panose="020B0604020202020204" pitchFamily="34" charset="0"/>
              <a:buChar char="•"/>
            </a:pPr>
            <a:endParaRPr lang="en-US" sz="2800"/>
          </a:p>
        </p:txBody>
      </p:sp>
    </p:spTree>
    <p:extLst>
      <p:ext uri="{BB962C8B-B14F-4D97-AF65-F5344CB8AC3E}">
        <p14:creationId xmlns:p14="http://schemas.microsoft.com/office/powerpoint/2010/main" val="41967228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21" name="Rectangle 20">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649C392-A07C-7165-6E14-7CB25D02898A}"/>
              </a:ext>
            </a:extLst>
          </p:cNvPr>
          <p:cNvSpPr>
            <a:spLocks noGrp="1"/>
          </p:cNvSpPr>
          <p:nvPr>
            <p:ph type="title"/>
          </p:nvPr>
        </p:nvSpPr>
        <p:spPr>
          <a:xfrm>
            <a:off x="1295402" y="1508760"/>
            <a:ext cx="2918458" cy="3840480"/>
          </a:xfrm>
        </p:spPr>
        <p:txBody>
          <a:bodyPr>
            <a:normAutofit/>
          </a:bodyPr>
          <a:lstStyle/>
          <a:p>
            <a:r>
              <a:rPr lang="en-GB">
                <a:solidFill>
                  <a:schemeClr val="tx1"/>
                </a:solidFill>
              </a:rPr>
              <a:t>What is Plagiarism?</a:t>
            </a:r>
          </a:p>
        </p:txBody>
      </p:sp>
      <p:cxnSp>
        <p:nvCxnSpPr>
          <p:cNvPr id="25" name="Straight Connector 24">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4D6567-BA57-3C0F-8630-87CEE8B71BAA}"/>
              </a:ext>
            </a:extLst>
          </p:cNvPr>
          <p:cNvSpPr>
            <a:spLocks noGrp="1"/>
          </p:cNvSpPr>
          <p:nvPr>
            <p:ph idx="1"/>
          </p:nvPr>
        </p:nvSpPr>
        <p:spPr>
          <a:xfrm>
            <a:off x="4907279" y="1508760"/>
            <a:ext cx="5989317" cy="3840480"/>
          </a:xfrm>
        </p:spPr>
        <p:txBody>
          <a:bodyPr vert="horz" lIns="91440" tIns="45720" rIns="91440" bIns="45720" rtlCol="0" anchor="ctr">
            <a:normAutofit/>
          </a:bodyPr>
          <a:lstStyle/>
          <a:p>
            <a:pPr>
              <a:lnSpc>
                <a:spcPct val="90000"/>
              </a:lnSpc>
            </a:pPr>
            <a:r>
              <a:rPr lang="en-GB" sz="2000">
                <a:solidFill>
                  <a:schemeClr val="tx1"/>
                </a:solidFill>
              </a:rPr>
              <a:t>Plagiarism is using someone else’s work or ideas and attempting to make out that they are your own.</a:t>
            </a:r>
          </a:p>
          <a:p>
            <a:pPr>
              <a:lnSpc>
                <a:spcPct val="90000"/>
              </a:lnSpc>
            </a:pPr>
            <a:endParaRPr lang="en-GB" sz="2000">
              <a:solidFill>
                <a:schemeClr val="tx1"/>
              </a:solidFill>
            </a:endParaRPr>
          </a:p>
          <a:p>
            <a:pPr>
              <a:lnSpc>
                <a:spcPct val="90000"/>
              </a:lnSpc>
            </a:pPr>
            <a:r>
              <a:rPr lang="en-GB" sz="2000">
                <a:solidFill>
                  <a:schemeClr val="tx1"/>
                </a:solidFill>
              </a:rPr>
              <a:t>The Oxford Dictionary describes Plagiarism as “the practice of taking someone else’s work or ideas and passing them off as one’s own”</a:t>
            </a:r>
          </a:p>
          <a:p>
            <a:pPr>
              <a:lnSpc>
                <a:spcPct val="90000"/>
              </a:lnSpc>
            </a:pPr>
            <a:endParaRPr lang="en-GB" sz="2000">
              <a:solidFill>
                <a:schemeClr val="tx1"/>
              </a:solidFill>
            </a:endParaRPr>
          </a:p>
          <a:p>
            <a:pPr>
              <a:lnSpc>
                <a:spcPct val="90000"/>
              </a:lnSpc>
            </a:pPr>
            <a:endParaRPr lang="en-GB" sz="2000">
              <a:solidFill>
                <a:schemeClr val="tx1"/>
              </a:solidFill>
            </a:endParaRPr>
          </a:p>
          <a:p>
            <a:pPr marL="0" indent="0">
              <a:lnSpc>
                <a:spcPct val="90000"/>
              </a:lnSpc>
              <a:buNone/>
            </a:pPr>
            <a:r>
              <a:rPr lang="en-GB" sz="2000">
                <a:solidFill>
                  <a:schemeClr val="tx1"/>
                </a:solidFill>
                <a:cs typeface="Calibri" panose="020F0502020204030204"/>
                <a:hlinkClick r:id="rId2"/>
              </a:rPr>
              <a:t>https://www.ox.ac.uk/students/academic/guidance/skills/plagiarism</a:t>
            </a:r>
          </a:p>
          <a:p>
            <a:pPr marL="0" indent="0">
              <a:lnSpc>
                <a:spcPct val="90000"/>
              </a:lnSpc>
              <a:buNone/>
            </a:pPr>
            <a:endParaRPr lang="en-GB" sz="2000">
              <a:solidFill>
                <a:schemeClr val="tx1"/>
              </a:solidFill>
              <a:cs typeface="Calibri" panose="020F0502020204030204"/>
            </a:endParaRPr>
          </a:p>
          <a:p>
            <a:pPr marL="0" indent="0">
              <a:lnSpc>
                <a:spcPct val="90000"/>
              </a:lnSpc>
              <a:buNone/>
            </a:pPr>
            <a:endParaRPr lang="en-GB" sz="2000">
              <a:solidFill>
                <a:schemeClr val="tx1"/>
              </a:solidFill>
              <a:cs typeface="Calibri" panose="020F0502020204030204"/>
            </a:endParaRPr>
          </a:p>
        </p:txBody>
      </p:sp>
    </p:spTree>
    <p:extLst>
      <p:ext uri="{BB962C8B-B14F-4D97-AF65-F5344CB8AC3E}">
        <p14:creationId xmlns:p14="http://schemas.microsoft.com/office/powerpoint/2010/main" val="176136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FEC17-0B31-9D82-68A1-F6227AC502FF}"/>
              </a:ext>
            </a:extLst>
          </p:cNvPr>
          <p:cNvSpPr>
            <a:spLocks noGrp="1"/>
          </p:cNvSpPr>
          <p:nvPr>
            <p:ph type="title"/>
          </p:nvPr>
        </p:nvSpPr>
        <p:spPr/>
        <p:txBody>
          <a:bodyPr/>
          <a:lstStyle/>
          <a:p>
            <a:r>
              <a:rPr lang="en-GB" dirty="0"/>
              <a:t>What is Referencing?</a:t>
            </a:r>
            <a:br>
              <a:rPr lang="en-GB" dirty="0"/>
            </a:br>
            <a:endParaRPr lang="en-GB" dirty="0"/>
          </a:p>
        </p:txBody>
      </p:sp>
      <p:graphicFrame>
        <p:nvGraphicFramePr>
          <p:cNvPr id="6" name="Content Placeholder 2">
            <a:extLst>
              <a:ext uri="{FF2B5EF4-FFF2-40B4-BE49-F238E27FC236}">
                <a16:creationId xmlns:a16="http://schemas.microsoft.com/office/drawing/2014/main" id="{40F27598-00D7-2CA9-F3AC-FFD198367AAF}"/>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36CA8CB-E19E-BC79-2B5C-068C55BCD3E1}"/>
              </a:ext>
            </a:extLst>
          </p:cNvPr>
          <p:cNvSpPr txBox="1"/>
          <p:nvPr/>
        </p:nvSpPr>
        <p:spPr>
          <a:xfrm>
            <a:off x="8358187" y="6232921"/>
            <a:ext cx="38040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Scribbr.co.uk</a:t>
            </a:r>
            <a:endParaRPr lang="en-US" dirty="0"/>
          </a:p>
        </p:txBody>
      </p:sp>
    </p:spTree>
    <p:extLst>
      <p:ext uri="{BB962C8B-B14F-4D97-AF65-F5344CB8AC3E}">
        <p14:creationId xmlns:p14="http://schemas.microsoft.com/office/powerpoint/2010/main" val="2134630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58EF5-5304-D545-20C7-EAA5ACBD226B}"/>
              </a:ext>
            </a:extLst>
          </p:cNvPr>
          <p:cNvSpPr>
            <a:spLocks noGrp="1"/>
          </p:cNvSpPr>
          <p:nvPr>
            <p:ph type="title"/>
          </p:nvPr>
        </p:nvSpPr>
        <p:spPr/>
        <p:txBody>
          <a:bodyPr/>
          <a:lstStyle/>
          <a:p>
            <a:r>
              <a:rPr lang="en-GB" dirty="0"/>
              <a:t>Referencing and paraphrasing a book,</a:t>
            </a:r>
            <a:br>
              <a:rPr lang="en-GB" dirty="0"/>
            </a:br>
            <a:endParaRPr lang="en-GB" dirty="0"/>
          </a:p>
        </p:txBody>
      </p:sp>
      <p:sp>
        <p:nvSpPr>
          <p:cNvPr id="3" name="Content Placeholder 2">
            <a:extLst>
              <a:ext uri="{FF2B5EF4-FFF2-40B4-BE49-F238E27FC236}">
                <a16:creationId xmlns:a16="http://schemas.microsoft.com/office/drawing/2014/main" id="{6EFE7EF6-49B1-FC43-0631-59A3039D8701}"/>
              </a:ext>
            </a:extLst>
          </p:cNvPr>
          <p:cNvSpPr>
            <a:spLocks noGrp="1"/>
          </p:cNvSpPr>
          <p:nvPr>
            <p:ph idx="1"/>
          </p:nvPr>
        </p:nvSpPr>
        <p:spPr>
          <a:xfrm>
            <a:off x="838200" y="1825625"/>
            <a:ext cx="10515600" cy="4405640"/>
          </a:xfrm>
        </p:spPr>
        <p:txBody>
          <a:bodyPr>
            <a:normAutofit fontScale="92500" lnSpcReduction="10000"/>
          </a:bodyPr>
          <a:lstStyle/>
          <a:p>
            <a:r>
              <a:rPr lang="en-GB" dirty="0"/>
              <a:t>‘In short, more people are experiencing poverty, they are experiencing it in different ways, and their perceptions of that experience vary from individual to individual’. (</a:t>
            </a:r>
            <a:r>
              <a:rPr lang="en-GB" dirty="0" err="1"/>
              <a:t>Alcock</a:t>
            </a:r>
            <a:r>
              <a:rPr lang="en-GB" dirty="0"/>
              <a:t> 2006 p.104).</a:t>
            </a:r>
          </a:p>
          <a:p>
            <a:endParaRPr lang="en-GB" dirty="0"/>
          </a:p>
          <a:p>
            <a:r>
              <a:rPr lang="en-GB" dirty="0"/>
              <a:t>In other words, more people are experiencing poverty, they are doing so in diverse ways, and different people have varied perspectives on what that experience is like. (</a:t>
            </a:r>
            <a:r>
              <a:rPr lang="en-GB" dirty="0" err="1"/>
              <a:t>Alcock</a:t>
            </a:r>
            <a:r>
              <a:rPr lang="en-GB" dirty="0"/>
              <a:t> 2006)</a:t>
            </a:r>
          </a:p>
          <a:p>
            <a:endParaRPr lang="en-GB" dirty="0"/>
          </a:p>
          <a:p>
            <a:r>
              <a:rPr lang="en-GB" dirty="0"/>
              <a:t>Reference List.</a:t>
            </a:r>
          </a:p>
          <a:p>
            <a:r>
              <a:rPr lang="en-GB" dirty="0" err="1"/>
              <a:t>Alcock</a:t>
            </a:r>
            <a:r>
              <a:rPr lang="en-GB" dirty="0"/>
              <a:t>, P (2006) Understanding Poverty, 3</a:t>
            </a:r>
            <a:r>
              <a:rPr lang="en-GB" baseline="30000" dirty="0"/>
              <a:t>rd</a:t>
            </a:r>
            <a:r>
              <a:rPr lang="en-GB" dirty="0"/>
              <a:t> </a:t>
            </a:r>
            <a:r>
              <a:rPr lang="en-GB" dirty="0" err="1"/>
              <a:t>edn.Hampshire:Palgrave</a:t>
            </a:r>
            <a:r>
              <a:rPr lang="en-GB"/>
              <a:t> Macmillan.</a:t>
            </a:r>
            <a:endParaRPr lang="en-GB" dirty="0"/>
          </a:p>
        </p:txBody>
      </p:sp>
      <p:sp>
        <p:nvSpPr>
          <p:cNvPr id="5" name="TextBox 4">
            <a:extLst>
              <a:ext uri="{FF2B5EF4-FFF2-40B4-BE49-F238E27FC236}">
                <a16:creationId xmlns:a16="http://schemas.microsoft.com/office/drawing/2014/main" id="{DE2B6412-095A-48D3-3FD2-A8D2B4BCCD4B}"/>
              </a:ext>
            </a:extLst>
          </p:cNvPr>
          <p:cNvSpPr txBox="1"/>
          <p:nvPr/>
        </p:nvSpPr>
        <p:spPr>
          <a:xfrm>
            <a:off x="9956800" y="6231265"/>
            <a:ext cx="2501900" cy="523220"/>
          </a:xfrm>
          <a:prstGeom prst="rect">
            <a:avLst/>
          </a:prstGeom>
          <a:noFill/>
        </p:spPr>
        <p:txBody>
          <a:bodyPr wrap="square" rtlCol="0">
            <a:spAutoFit/>
          </a:bodyPr>
          <a:lstStyle/>
          <a:p>
            <a:r>
              <a:rPr lang="en-GB" sz="2800" dirty="0"/>
              <a:t>(</a:t>
            </a:r>
            <a:r>
              <a:rPr lang="en-GB" sz="2800" dirty="0" err="1"/>
              <a:t>Alcock</a:t>
            </a:r>
            <a:r>
              <a:rPr lang="en-GB" sz="2800" dirty="0"/>
              <a:t> 2006)</a:t>
            </a:r>
          </a:p>
        </p:txBody>
      </p:sp>
    </p:spTree>
    <p:extLst>
      <p:ext uri="{BB962C8B-B14F-4D97-AF65-F5344CB8AC3E}">
        <p14:creationId xmlns:p14="http://schemas.microsoft.com/office/powerpoint/2010/main" val="527533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1960F-352C-D219-92E0-606E49D11E1D}"/>
              </a:ext>
            </a:extLst>
          </p:cNvPr>
          <p:cNvSpPr>
            <a:spLocks noGrp="1"/>
          </p:cNvSpPr>
          <p:nvPr>
            <p:ph type="title"/>
          </p:nvPr>
        </p:nvSpPr>
        <p:spPr/>
        <p:txBody>
          <a:bodyPr/>
          <a:lstStyle/>
          <a:p>
            <a:r>
              <a:rPr lang="en-GB" dirty="0"/>
              <a:t>Referencing and paraphrasing a journal,</a:t>
            </a:r>
            <a:br>
              <a:rPr lang="en-GB" dirty="0"/>
            </a:br>
            <a:endParaRPr lang="en-GB" dirty="0"/>
          </a:p>
        </p:txBody>
      </p:sp>
      <p:sp>
        <p:nvSpPr>
          <p:cNvPr id="6" name="Content Placeholder 5">
            <a:extLst>
              <a:ext uri="{FF2B5EF4-FFF2-40B4-BE49-F238E27FC236}">
                <a16:creationId xmlns:a16="http://schemas.microsoft.com/office/drawing/2014/main" id="{49013BE9-47BF-ACFF-F4A8-0D4E8882BF15}"/>
              </a:ext>
            </a:extLst>
          </p:cNvPr>
          <p:cNvSpPr>
            <a:spLocks noGrp="1"/>
          </p:cNvSpPr>
          <p:nvPr>
            <p:ph idx="1"/>
          </p:nvPr>
        </p:nvSpPr>
        <p:spPr/>
        <p:txBody>
          <a:bodyPr vert="horz" lIns="91440" tIns="45720" rIns="91440" bIns="45720" rtlCol="0" anchor="t">
            <a:normAutofit/>
          </a:bodyPr>
          <a:lstStyle/>
          <a:p>
            <a:pPr marL="0" indent="0">
              <a:buNone/>
            </a:pPr>
            <a:endParaRPr lang="en-US" dirty="0">
              <a:ea typeface="+mn-lt"/>
              <a:cs typeface="+mn-lt"/>
            </a:endParaRPr>
          </a:p>
          <a:p>
            <a:pPr marL="0" indent="0">
              <a:buNone/>
            </a:pPr>
            <a:endParaRPr lang="en-US" dirty="0">
              <a:ea typeface="+mn-lt"/>
              <a:cs typeface="+mn-lt"/>
            </a:endParaRPr>
          </a:p>
        </p:txBody>
      </p:sp>
      <p:sp>
        <p:nvSpPr>
          <p:cNvPr id="3" name="TextBox 2">
            <a:extLst>
              <a:ext uri="{FF2B5EF4-FFF2-40B4-BE49-F238E27FC236}">
                <a16:creationId xmlns:a16="http://schemas.microsoft.com/office/drawing/2014/main" id="{403CFBCB-8CB8-8E78-9FFE-2669DAC0CF84}"/>
              </a:ext>
            </a:extLst>
          </p:cNvPr>
          <p:cNvSpPr txBox="1"/>
          <p:nvPr/>
        </p:nvSpPr>
        <p:spPr>
          <a:xfrm>
            <a:off x="1000124" y="1518047"/>
            <a:ext cx="10251281"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cs typeface="Calibri"/>
            </a:endParaRPr>
          </a:p>
          <a:p>
            <a:endParaRPr lang="en-US" sz="2000" dirty="0">
              <a:cs typeface="Calibri"/>
            </a:endParaRPr>
          </a:p>
          <a:p>
            <a:r>
              <a:rPr lang="en-US" sz="2000" dirty="0">
                <a:ea typeface="+mn-lt"/>
                <a:cs typeface="+mn-lt"/>
              </a:rPr>
              <a:t>The current literature frequently states that children of alcoholics are four times as likely to develop alcoholism as children of non alcoholics, based on data derived from adoption and twin studies (Murray et al 1983; Peele 1986; </a:t>
            </a:r>
            <a:r>
              <a:rPr lang="en-US" sz="2000" dirty="0" err="1">
                <a:ea typeface="+mn-lt"/>
                <a:cs typeface="+mn-lt"/>
              </a:rPr>
              <a:t>Schuckit</a:t>
            </a:r>
            <a:r>
              <a:rPr lang="en-US" sz="2000" dirty="0">
                <a:ea typeface="+mn-lt"/>
                <a:cs typeface="+mn-lt"/>
              </a:rPr>
              <a:t> 1987). The magnitude and dimensionality of this relationship continues to be </a:t>
            </a:r>
            <a:endParaRPr lang="en-US" dirty="0">
              <a:ea typeface="+mn-lt"/>
              <a:cs typeface="+mn-lt"/>
            </a:endParaRPr>
          </a:p>
          <a:p>
            <a:endParaRPr lang="en-US" sz="2000" dirty="0">
              <a:cs typeface="Calibri"/>
            </a:endParaRPr>
          </a:p>
          <a:p>
            <a:r>
              <a:rPr lang="en-US" sz="2000" dirty="0">
                <a:cs typeface="Calibri"/>
              </a:rPr>
              <a:t>Murray </a:t>
            </a:r>
            <a:r>
              <a:rPr lang="en-US" dirty="0">
                <a:cs typeface="Calibri"/>
              </a:rPr>
              <a:t>(1983), Peele (1986) and </a:t>
            </a:r>
            <a:r>
              <a:rPr lang="en-US" dirty="0" err="1">
                <a:cs typeface="Calibri"/>
              </a:rPr>
              <a:t>Schuckit</a:t>
            </a:r>
            <a:r>
              <a:rPr lang="en-US" dirty="0">
                <a:cs typeface="Calibri"/>
              </a:rPr>
              <a:t> (1987)  believe that children of alcoholics are 4 times more likely to develop alcoholism than children of non alcoholics. This is based on data collected from adoption and twin studies.</a:t>
            </a:r>
            <a:endParaRPr lang="en-US" sz="2000" dirty="0">
              <a:cs typeface="Calibri"/>
            </a:endParaRPr>
          </a:p>
          <a:p>
            <a:endParaRPr lang="en-US" dirty="0">
              <a:cs typeface="Calibri"/>
            </a:endParaRPr>
          </a:p>
          <a:p>
            <a:r>
              <a:rPr lang="en-US" dirty="0" err="1">
                <a:cs typeface="Calibri"/>
              </a:rPr>
              <a:t>Marlatt,G,A</a:t>
            </a:r>
            <a:r>
              <a:rPr lang="en-US" dirty="0">
                <a:cs typeface="Calibri"/>
              </a:rPr>
              <a:t>. &amp; Baer, J,S. (1988) </a:t>
            </a:r>
            <a:r>
              <a:rPr lang="en-US" i="1" dirty="0">
                <a:cs typeface="Calibri"/>
              </a:rPr>
              <a:t>Addictive </a:t>
            </a:r>
            <a:r>
              <a:rPr lang="en-US" i="1" dirty="0" err="1">
                <a:cs typeface="Calibri"/>
              </a:rPr>
              <a:t>Behaviours</a:t>
            </a:r>
            <a:r>
              <a:rPr lang="en-US" i="1" dirty="0">
                <a:cs typeface="Calibri"/>
              </a:rPr>
              <a:t>: Etiology and Treatment, pp.227</a:t>
            </a:r>
          </a:p>
          <a:p>
            <a:endParaRPr lang="en-US" sz="2000" b="1"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962254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11762-0511-FF12-0C69-A667CA515C67}"/>
              </a:ext>
            </a:extLst>
          </p:cNvPr>
          <p:cNvSpPr>
            <a:spLocks noGrp="1"/>
          </p:cNvSpPr>
          <p:nvPr>
            <p:ph type="title"/>
          </p:nvPr>
        </p:nvSpPr>
        <p:spPr/>
        <p:txBody>
          <a:bodyPr/>
          <a:lstStyle/>
          <a:p>
            <a:r>
              <a:rPr lang="en-GB" dirty="0"/>
              <a:t>Website</a:t>
            </a:r>
            <a:br>
              <a:rPr lang="en-GB" dirty="0"/>
            </a:br>
            <a:endParaRPr lang="en-GB" dirty="0"/>
          </a:p>
        </p:txBody>
      </p:sp>
      <p:pic>
        <p:nvPicPr>
          <p:cNvPr id="4" name="Picture 4" descr="Graphical user interface, text, application&#10;&#10;Description automatically generated">
            <a:extLst>
              <a:ext uri="{FF2B5EF4-FFF2-40B4-BE49-F238E27FC236}">
                <a16:creationId xmlns:a16="http://schemas.microsoft.com/office/drawing/2014/main" id="{B987016A-5731-54E3-B64E-4730B6F69073}"/>
              </a:ext>
            </a:extLst>
          </p:cNvPr>
          <p:cNvPicPr>
            <a:picLocks noGrp="1" noChangeAspect="1"/>
          </p:cNvPicPr>
          <p:nvPr>
            <p:ph idx="1"/>
          </p:nvPr>
        </p:nvPicPr>
        <p:blipFill>
          <a:blip r:embed="rId2"/>
          <a:stretch>
            <a:fillRect/>
          </a:stretch>
        </p:blipFill>
        <p:spPr>
          <a:xfrm>
            <a:off x="1724449" y="624507"/>
            <a:ext cx="7735712" cy="4351338"/>
          </a:xfrm>
        </p:spPr>
      </p:pic>
      <p:sp>
        <p:nvSpPr>
          <p:cNvPr id="5" name="TextBox 4">
            <a:extLst>
              <a:ext uri="{FF2B5EF4-FFF2-40B4-BE49-F238E27FC236}">
                <a16:creationId xmlns:a16="http://schemas.microsoft.com/office/drawing/2014/main" id="{5179ADA5-692F-D607-AA86-DC7F6049F5F2}"/>
              </a:ext>
            </a:extLst>
          </p:cNvPr>
          <p:cNvSpPr txBox="1"/>
          <p:nvPr/>
        </p:nvSpPr>
        <p:spPr>
          <a:xfrm>
            <a:off x="426203" y="5191932"/>
            <a:ext cx="89308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a:t>
            </a:r>
            <a:r>
              <a:rPr lang="en-US" i="1" dirty="0">
                <a:cs typeface="Calibri"/>
              </a:rPr>
              <a:t>man up"? Getting more "men" in mental health </a:t>
            </a:r>
            <a:r>
              <a:rPr lang="en-US" dirty="0">
                <a:cs typeface="Calibri"/>
              </a:rPr>
              <a:t>(no date) </a:t>
            </a:r>
            <a:r>
              <a:rPr lang="en-US" i="1" dirty="0">
                <a:cs typeface="Calibri"/>
              </a:rPr>
              <a:t>Mind.  </a:t>
            </a:r>
            <a:r>
              <a:rPr lang="en-US" dirty="0">
                <a:cs typeface="Calibri"/>
              </a:rPr>
              <a:t>Available at: </a:t>
            </a:r>
            <a:r>
              <a:rPr lang="en-US" dirty="0">
                <a:cs typeface="Calibri"/>
                <a:hlinkClick r:id="rId3"/>
              </a:rPr>
              <a:t>https://www.mind.org.uk/information-support/your-stories/man-up-getting-more-men-in-mental-health/</a:t>
            </a:r>
            <a:r>
              <a:rPr lang="en-US" dirty="0">
                <a:cs typeface="Calibri"/>
              </a:rPr>
              <a:t> (Accessed 30th, October 2022)</a:t>
            </a:r>
            <a:endParaRPr lang="en-US" dirty="0"/>
          </a:p>
        </p:txBody>
      </p:sp>
    </p:spTree>
    <p:extLst>
      <p:ext uri="{BB962C8B-B14F-4D97-AF65-F5344CB8AC3E}">
        <p14:creationId xmlns:p14="http://schemas.microsoft.com/office/powerpoint/2010/main" val="1950871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AF41E-1B07-2877-4205-087AD2CE246A}"/>
              </a:ext>
            </a:extLst>
          </p:cNvPr>
          <p:cNvSpPr>
            <a:spLocks noGrp="1"/>
          </p:cNvSpPr>
          <p:nvPr>
            <p:ph type="title"/>
          </p:nvPr>
        </p:nvSpPr>
        <p:spPr/>
        <p:txBody>
          <a:bodyPr>
            <a:normAutofit fontScale="90000"/>
          </a:bodyPr>
          <a:lstStyle/>
          <a:p>
            <a:br>
              <a:rPr lang="en-US" dirty="0">
                <a:cs typeface="Calibri Light"/>
              </a:rPr>
            </a:br>
            <a:br>
              <a:rPr lang="en-US" dirty="0">
                <a:cs typeface="Calibri Light"/>
              </a:rPr>
            </a:br>
            <a:br>
              <a:rPr lang="en-US" dirty="0">
                <a:cs typeface="Calibri Light"/>
              </a:rPr>
            </a:br>
            <a:br>
              <a:rPr lang="en-US" dirty="0">
                <a:cs typeface="Calibri Light"/>
              </a:rPr>
            </a:br>
            <a:br>
              <a:rPr lang="en-US" dirty="0">
                <a:cs typeface="Calibri Light"/>
              </a:rPr>
            </a:br>
            <a:endParaRPr lang="en-US" dirty="0">
              <a:cs typeface="Calibri Light"/>
            </a:endParaRPr>
          </a:p>
        </p:txBody>
      </p:sp>
      <p:pic>
        <p:nvPicPr>
          <p:cNvPr id="6" name="Picture 6" descr="A picture containing shape&#10;&#10;Description automatically generated">
            <a:extLst>
              <a:ext uri="{FF2B5EF4-FFF2-40B4-BE49-F238E27FC236}">
                <a16:creationId xmlns:a16="http://schemas.microsoft.com/office/drawing/2014/main" id="{39E70117-08F2-92CD-2EB0-08464C77BB20}"/>
              </a:ext>
            </a:extLst>
          </p:cNvPr>
          <p:cNvPicPr>
            <a:picLocks noGrp="1" noChangeAspect="1"/>
          </p:cNvPicPr>
          <p:nvPr>
            <p:ph idx="1"/>
          </p:nvPr>
        </p:nvPicPr>
        <p:blipFill>
          <a:blip r:embed="rId2"/>
          <a:stretch>
            <a:fillRect/>
          </a:stretch>
        </p:blipFill>
        <p:spPr>
          <a:xfrm>
            <a:off x="977765" y="2147148"/>
            <a:ext cx="2409825" cy="2571750"/>
          </a:xfrm>
        </p:spPr>
      </p:pic>
      <p:sp>
        <p:nvSpPr>
          <p:cNvPr id="7" name="TextBox 6">
            <a:extLst>
              <a:ext uri="{FF2B5EF4-FFF2-40B4-BE49-F238E27FC236}">
                <a16:creationId xmlns:a16="http://schemas.microsoft.com/office/drawing/2014/main" id="{E33D247C-65DB-B71F-F5DA-DDD4F8691925}"/>
              </a:ext>
            </a:extLst>
          </p:cNvPr>
          <p:cNvSpPr txBox="1"/>
          <p:nvPr/>
        </p:nvSpPr>
        <p:spPr>
          <a:xfrm>
            <a:off x="1084880" y="755542"/>
            <a:ext cx="635430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dirty="0">
                <a:cs typeface="Calibri"/>
              </a:rPr>
              <a:t>IMAGES</a:t>
            </a:r>
            <a:endParaRPr lang="en-US" sz="3200" dirty="0"/>
          </a:p>
        </p:txBody>
      </p:sp>
      <p:sp>
        <p:nvSpPr>
          <p:cNvPr id="8" name="TextBox 7">
            <a:extLst>
              <a:ext uri="{FF2B5EF4-FFF2-40B4-BE49-F238E27FC236}">
                <a16:creationId xmlns:a16="http://schemas.microsoft.com/office/drawing/2014/main" id="{ACED614D-CBCE-87B9-441C-96F7CB193543}"/>
              </a:ext>
            </a:extLst>
          </p:cNvPr>
          <p:cNvSpPr txBox="1"/>
          <p:nvPr/>
        </p:nvSpPr>
        <p:spPr>
          <a:xfrm>
            <a:off x="4765729" y="1859797"/>
            <a:ext cx="656740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Health, H. (no date) </a:t>
            </a:r>
            <a:r>
              <a:rPr lang="en-US" i="1" dirty="0">
                <a:cs typeface="Calibri"/>
              </a:rPr>
              <a:t>Mental Health, The importance of Mental Health. </a:t>
            </a:r>
            <a:r>
              <a:rPr lang="en-US" dirty="0">
                <a:cs typeface="Calibri"/>
              </a:rPr>
              <a:t>Available at: </a:t>
            </a:r>
            <a:r>
              <a:rPr lang="en-US" dirty="0">
                <a:cs typeface="Calibri"/>
                <a:hlinkClick r:id="rId3"/>
              </a:rPr>
              <a:t>https://www.voices</a:t>
            </a:r>
            <a:r>
              <a:rPr lang="en-US" dirty="0">
                <a:cs typeface="Calibri"/>
              </a:rPr>
              <a:t> of youth.org/importance-mental-health</a:t>
            </a:r>
            <a:endParaRPr lang="en-US" dirty="0"/>
          </a:p>
        </p:txBody>
      </p:sp>
      <p:sp>
        <p:nvSpPr>
          <p:cNvPr id="9" name="TextBox 8">
            <a:extLst>
              <a:ext uri="{FF2B5EF4-FFF2-40B4-BE49-F238E27FC236}">
                <a16:creationId xmlns:a16="http://schemas.microsoft.com/office/drawing/2014/main" id="{DC1FFC18-677E-6CEE-6F0C-E121639B7DE6}"/>
              </a:ext>
            </a:extLst>
          </p:cNvPr>
          <p:cNvSpPr txBox="1"/>
          <p:nvPr/>
        </p:nvSpPr>
        <p:spPr>
          <a:xfrm>
            <a:off x="3125491" y="5585847"/>
            <a:ext cx="50758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www.voicesofyouth.org</a:t>
            </a:r>
            <a:endParaRPr lang="en-US" dirty="0"/>
          </a:p>
        </p:txBody>
      </p:sp>
    </p:spTree>
    <p:extLst>
      <p:ext uri="{BB962C8B-B14F-4D97-AF65-F5344CB8AC3E}">
        <p14:creationId xmlns:p14="http://schemas.microsoft.com/office/powerpoint/2010/main" val="2197026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6" name="Rectangle 9">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1">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C1F55DC-391B-E4C6-0BF4-45D54C185530}"/>
              </a:ext>
            </a:extLst>
          </p:cNvPr>
          <p:cNvSpPr>
            <a:spLocks noGrp="1"/>
          </p:cNvSpPr>
          <p:nvPr>
            <p:ph type="title"/>
          </p:nvPr>
        </p:nvSpPr>
        <p:spPr>
          <a:xfrm>
            <a:off x="1295402" y="1508760"/>
            <a:ext cx="2918458" cy="3840480"/>
          </a:xfrm>
        </p:spPr>
        <p:txBody>
          <a:bodyPr>
            <a:normAutofit/>
          </a:bodyPr>
          <a:lstStyle/>
          <a:p>
            <a:r>
              <a:rPr lang="en-US">
                <a:solidFill>
                  <a:schemeClr val="tx1"/>
                </a:solidFill>
                <a:cs typeface="Calibri Light"/>
              </a:rPr>
              <a:t>Conclusion</a:t>
            </a:r>
            <a:endParaRPr lang="en-US">
              <a:solidFill>
                <a:schemeClr val="tx1"/>
              </a:solidFill>
            </a:endParaRPr>
          </a:p>
        </p:txBody>
      </p:sp>
      <p:cxnSp>
        <p:nvCxnSpPr>
          <p:cNvPr id="9" name="Straight Connector 13">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84F581-B07D-D5B4-E272-CB42513CE2A9}"/>
              </a:ext>
            </a:extLst>
          </p:cNvPr>
          <p:cNvSpPr>
            <a:spLocks noGrp="1"/>
          </p:cNvSpPr>
          <p:nvPr>
            <p:ph idx="1"/>
          </p:nvPr>
        </p:nvSpPr>
        <p:spPr>
          <a:xfrm>
            <a:off x="4907279" y="1508760"/>
            <a:ext cx="5989317" cy="3840480"/>
          </a:xfrm>
        </p:spPr>
        <p:txBody>
          <a:bodyPr vert="horz" lIns="91440" tIns="45720" rIns="91440" bIns="45720" rtlCol="0" anchor="ctr">
            <a:normAutofit/>
          </a:bodyPr>
          <a:lstStyle/>
          <a:p>
            <a:r>
              <a:rPr lang="en-US" sz="2000">
                <a:solidFill>
                  <a:schemeClr val="tx1"/>
                </a:solidFill>
                <a:cs typeface="Calibri"/>
              </a:rPr>
              <a:t>The above slides show how to correctly reference and paraphrase a book and a journal. Also, how to correctly reference a web site and an image from a web site</a:t>
            </a:r>
          </a:p>
          <a:p>
            <a:r>
              <a:rPr lang="en-US" sz="2000">
                <a:solidFill>
                  <a:schemeClr val="tx1"/>
                </a:solidFill>
                <a:cs typeface="Calibri"/>
              </a:rPr>
              <a:t>Correct referencing is important to avoid Plagiarism and to direct the reader to the original work.</a:t>
            </a:r>
          </a:p>
          <a:p>
            <a:r>
              <a:rPr lang="en-US" sz="2000">
                <a:solidFill>
                  <a:schemeClr val="tx1"/>
                </a:solidFill>
                <a:cs typeface="Calibri"/>
              </a:rPr>
              <a:t>Plagiarism is a form of theft and is unethical as the person committing it benefits from it.</a:t>
            </a:r>
          </a:p>
        </p:txBody>
      </p:sp>
    </p:spTree>
    <p:extLst>
      <p:ext uri="{BB962C8B-B14F-4D97-AF65-F5344CB8AC3E}">
        <p14:creationId xmlns:p14="http://schemas.microsoft.com/office/powerpoint/2010/main" val="2019012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99212-F54B-F020-FC98-01B27F586138}"/>
              </a:ext>
            </a:extLst>
          </p:cNvPr>
          <p:cNvSpPr>
            <a:spLocks noGrp="1"/>
          </p:cNvSpPr>
          <p:nvPr>
            <p:ph type="title"/>
          </p:nvPr>
        </p:nvSpPr>
        <p:spPr>
          <a:xfrm>
            <a:off x="1295402" y="452607"/>
            <a:ext cx="9601196" cy="1045562"/>
          </a:xfrm>
        </p:spPr>
        <p:txBody>
          <a:bodyPr>
            <a:normAutofit fontScale="90000"/>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CECFEF41-6095-BB44-DEEC-9A1B5B993A37}"/>
              </a:ext>
            </a:extLst>
          </p:cNvPr>
          <p:cNvSpPr>
            <a:spLocks noGrp="1"/>
          </p:cNvSpPr>
          <p:nvPr>
            <p:ph idx="1"/>
          </p:nvPr>
        </p:nvSpPr>
        <p:spPr>
          <a:xfrm>
            <a:off x="838200" y="1618982"/>
            <a:ext cx="10515600" cy="4674218"/>
          </a:xfrm>
        </p:spPr>
        <p:txBody>
          <a:bodyPr vert="horz" lIns="91440" tIns="45720" rIns="91440" bIns="45720" rtlCol="0" anchor="t">
            <a:normAutofit lnSpcReduction="10000"/>
          </a:bodyPr>
          <a:lstStyle/>
          <a:p>
            <a:pPr>
              <a:buFont typeface="Arial"/>
              <a:buChar char="•"/>
            </a:pPr>
            <a:r>
              <a:rPr lang="en-GB" sz="2000" dirty="0">
                <a:ea typeface="+mn-lt"/>
                <a:cs typeface="+mn-lt"/>
              </a:rPr>
              <a:t>Alcock, P (2006) Understanding Poverty, 3rd </a:t>
            </a:r>
            <a:r>
              <a:rPr lang="en-GB" sz="2000" dirty="0" err="1">
                <a:ea typeface="+mn-lt"/>
                <a:cs typeface="+mn-lt"/>
              </a:rPr>
              <a:t>edn.Hampshire:Palgrave</a:t>
            </a:r>
            <a:r>
              <a:rPr lang="en-GB" sz="2000" dirty="0">
                <a:ea typeface="+mn-lt"/>
                <a:cs typeface="+mn-lt"/>
              </a:rPr>
              <a:t> Macmillan.</a:t>
            </a:r>
          </a:p>
          <a:p>
            <a:pPr marL="0" indent="0">
              <a:buNone/>
            </a:pPr>
            <a:endParaRPr lang="en-GB" sz="2000" dirty="0">
              <a:cs typeface="Calibri"/>
            </a:endParaRPr>
          </a:p>
          <a:p>
            <a:pPr marL="0" indent="0">
              <a:buNone/>
            </a:pPr>
            <a:r>
              <a:rPr lang="en-GB" sz="2000" dirty="0">
                <a:cs typeface="Calibri"/>
                <a:hlinkClick r:id="rId2"/>
              </a:rPr>
              <a:t> https://www.ox.ac.uk/students/academic/giudance/skills/plagiarism</a:t>
            </a:r>
            <a:endParaRPr lang="en-GB" sz="2000" dirty="0">
              <a:cs typeface="Calibri"/>
            </a:endParaRPr>
          </a:p>
          <a:p>
            <a:pPr marL="0" indent="0">
              <a:buNone/>
            </a:pPr>
            <a:endParaRPr lang="en-GB" sz="2000" dirty="0">
              <a:cs typeface="Calibri"/>
            </a:endParaRPr>
          </a:p>
          <a:p>
            <a:pPr marL="0" indent="0">
              <a:lnSpc>
                <a:spcPct val="100000"/>
              </a:lnSpc>
              <a:spcBef>
                <a:spcPts val="0"/>
              </a:spcBef>
              <a:buNone/>
            </a:pPr>
            <a:r>
              <a:rPr lang="en-US" sz="2000" dirty="0">
                <a:ea typeface="+mn-lt"/>
                <a:cs typeface="+mn-lt"/>
              </a:rPr>
              <a:t>Smith, E. Brinkman, H. Aston, E. Zvolensky, M. </a:t>
            </a:r>
            <a:r>
              <a:rPr lang="en-US" sz="2000" dirty="0" err="1">
                <a:ea typeface="+mn-lt"/>
                <a:cs typeface="+mn-lt"/>
              </a:rPr>
              <a:t>Leyro</a:t>
            </a:r>
            <a:r>
              <a:rPr lang="en-US" sz="2000" dirty="0">
                <a:ea typeface="+mn-lt"/>
                <a:cs typeface="+mn-lt"/>
              </a:rPr>
              <a:t>, T. Farris, S, 2023 'Difficulties in emotion regulation and ad libitum smoking topography: A secondary analysis', '</a:t>
            </a:r>
            <a:r>
              <a:rPr lang="en-US" sz="2000" i="1" dirty="0">
                <a:ea typeface="+mn-lt"/>
                <a:cs typeface="+mn-lt"/>
              </a:rPr>
              <a:t>Addictive </a:t>
            </a:r>
            <a:r>
              <a:rPr lang="en-US" sz="2000" i="1" dirty="0" err="1">
                <a:ea typeface="+mn-lt"/>
                <a:cs typeface="+mn-lt"/>
              </a:rPr>
              <a:t>behaviours</a:t>
            </a:r>
            <a:r>
              <a:rPr lang="en-US" sz="2000" i="1" dirty="0">
                <a:ea typeface="+mn-lt"/>
                <a:cs typeface="+mn-lt"/>
              </a:rPr>
              <a:t>', </a:t>
            </a:r>
            <a:r>
              <a:rPr lang="en-US" sz="2000" dirty="0">
                <a:ea typeface="+mn-lt"/>
                <a:cs typeface="+mn-lt"/>
              </a:rPr>
              <a:t>vol 137, pp. 107</a:t>
            </a:r>
          </a:p>
          <a:p>
            <a:pPr marL="0" indent="0">
              <a:lnSpc>
                <a:spcPct val="100000"/>
              </a:lnSpc>
              <a:spcBef>
                <a:spcPts val="0"/>
              </a:spcBef>
              <a:buNone/>
            </a:pPr>
            <a:endParaRPr lang="en-US" sz="1800" b="1" dirty="0">
              <a:ea typeface="+mn-lt"/>
              <a:cs typeface="+mn-lt"/>
            </a:endParaRPr>
          </a:p>
          <a:p>
            <a:pPr marL="0" indent="0">
              <a:lnSpc>
                <a:spcPct val="100000"/>
              </a:lnSpc>
              <a:spcBef>
                <a:spcPts val="0"/>
              </a:spcBef>
              <a:buNone/>
            </a:pPr>
            <a:endParaRPr lang="en-US" dirty="0">
              <a:ea typeface="+mn-lt"/>
              <a:cs typeface="+mn-lt"/>
            </a:endParaRPr>
          </a:p>
          <a:p>
            <a:pPr marL="0" indent="0">
              <a:lnSpc>
                <a:spcPct val="100000"/>
              </a:lnSpc>
              <a:spcBef>
                <a:spcPts val="0"/>
              </a:spcBef>
              <a:buNone/>
            </a:pPr>
            <a:endParaRPr lang="en-US" i="1" dirty="0">
              <a:cs typeface="Calibri"/>
            </a:endParaRPr>
          </a:p>
          <a:p>
            <a:pPr marL="0" indent="0">
              <a:lnSpc>
                <a:spcPct val="100000"/>
              </a:lnSpc>
              <a:spcBef>
                <a:spcPts val="0"/>
              </a:spcBef>
              <a:buNone/>
            </a:pPr>
            <a:r>
              <a:rPr lang="en-US" sz="2000" i="1" dirty="0">
                <a:cs typeface="Calibri"/>
              </a:rPr>
              <a:t>Referencing books in Harvard style</a:t>
            </a:r>
            <a:r>
              <a:rPr lang="en-US" sz="2000" dirty="0">
                <a:cs typeface="Calibri"/>
              </a:rPr>
              <a:t>, Available at: </a:t>
            </a:r>
            <a:r>
              <a:rPr lang="en-US" sz="2000" dirty="0">
                <a:cs typeface="Calibri"/>
                <a:hlinkClick r:id="rId3"/>
              </a:rPr>
              <a:t>https://www.scribbr.co.uk/referencing/Harvard-book-reference</a:t>
            </a:r>
            <a:r>
              <a:rPr lang="en-US" sz="2000" dirty="0">
                <a:cs typeface="Calibri"/>
              </a:rPr>
              <a:t> (Accessed October 29th, 2022)</a:t>
            </a:r>
            <a:endParaRPr lang="en-US" dirty="0">
              <a:cs typeface="Calibri"/>
            </a:endParaRPr>
          </a:p>
          <a:p>
            <a:pPr marL="0" indent="0">
              <a:lnSpc>
                <a:spcPct val="100000"/>
              </a:lnSpc>
              <a:spcBef>
                <a:spcPts val="0"/>
              </a:spcBef>
              <a:buNone/>
            </a:pPr>
            <a:endParaRPr lang="en-US" sz="2000" dirty="0">
              <a:cs typeface="Calibri"/>
            </a:endParaRPr>
          </a:p>
          <a:p>
            <a:pPr marL="0" indent="0">
              <a:lnSpc>
                <a:spcPct val="100000"/>
              </a:lnSpc>
              <a:spcBef>
                <a:spcPts val="0"/>
              </a:spcBef>
              <a:buNone/>
            </a:pPr>
            <a:endParaRPr lang="en-US" sz="2000" dirty="0">
              <a:cs typeface="Calibri"/>
            </a:endParaRPr>
          </a:p>
          <a:p>
            <a:pPr marL="0" indent="0">
              <a:buNone/>
            </a:pPr>
            <a:endParaRPr lang="en-GB" dirty="0">
              <a:cs typeface="Calibri"/>
            </a:endParaRPr>
          </a:p>
          <a:p>
            <a:pPr marL="0" indent="0">
              <a:buNone/>
            </a:pPr>
            <a:endParaRPr lang="en-GB" dirty="0">
              <a:cs typeface="Calibri"/>
            </a:endParaRPr>
          </a:p>
        </p:txBody>
      </p:sp>
      <p:sp>
        <p:nvSpPr>
          <p:cNvPr id="5" name="TextBox 4">
            <a:extLst>
              <a:ext uri="{FF2B5EF4-FFF2-40B4-BE49-F238E27FC236}">
                <a16:creationId xmlns:a16="http://schemas.microsoft.com/office/drawing/2014/main" id="{77932BC3-8CCD-3CCD-0D3B-797CECBF9384}"/>
              </a:ext>
            </a:extLst>
          </p:cNvPr>
          <p:cNvSpPr txBox="1"/>
          <p:nvPr/>
        </p:nvSpPr>
        <p:spPr>
          <a:xfrm>
            <a:off x="970459" y="3671161"/>
            <a:ext cx="937143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a:rPr>
              <a:t>"</a:t>
            </a:r>
            <a:r>
              <a:rPr lang="en-US" sz="2000" i="1" dirty="0">
                <a:cs typeface="Calibri"/>
              </a:rPr>
              <a:t>man up"? Getting more "men" in mental health </a:t>
            </a:r>
            <a:r>
              <a:rPr lang="en-US" sz="2000" dirty="0">
                <a:cs typeface="Calibri"/>
              </a:rPr>
              <a:t>(no date) </a:t>
            </a:r>
            <a:r>
              <a:rPr lang="en-US" sz="2000" i="1" dirty="0">
                <a:cs typeface="Calibri"/>
              </a:rPr>
              <a:t>Mind.  </a:t>
            </a:r>
            <a:r>
              <a:rPr lang="en-US" sz="2000" dirty="0">
                <a:cs typeface="Calibri"/>
              </a:rPr>
              <a:t>Available at: </a:t>
            </a:r>
            <a:r>
              <a:rPr lang="en-US" sz="2000" dirty="0">
                <a:cs typeface="Calibri"/>
                <a:hlinkClick r:id="rId4"/>
              </a:rPr>
              <a:t>https://www.mind.org.uk/information-support/your-stories/man-up-getting-more-men-in-mental-health/</a:t>
            </a:r>
            <a:r>
              <a:rPr lang="en-US" sz="2000" dirty="0">
                <a:cs typeface="Calibri"/>
              </a:rPr>
              <a:t> (Accessed  October 29th, 2022)</a:t>
            </a:r>
          </a:p>
          <a:p>
            <a:endParaRPr lang="en-US" sz="2000" dirty="0">
              <a:cs typeface="Calibri"/>
            </a:endParaRPr>
          </a:p>
        </p:txBody>
      </p:sp>
      <p:sp>
        <p:nvSpPr>
          <p:cNvPr id="4" name="TextBox 3">
            <a:extLst>
              <a:ext uri="{FF2B5EF4-FFF2-40B4-BE49-F238E27FC236}">
                <a16:creationId xmlns:a16="http://schemas.microsoft.com/office/drawing/2014/main" id="{338F8E79-8ADE-67B9-D4E4-6D8BA2FECDA0}"/>
              </a:ext>
            </a:extLst>
          </p:cNvPr>
          <p:cNvSpPr txBox="1"/>
          <p:nvPr/>
        </p:nvSpPr>
        <p:spPr>
          <a:xfrm>
            <a:off x="910828" y="5756672"/>
            <a:ext cx="100036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ea typeface="+mn-lt"/>
                <a:cs typeface="+mn-lt"/>
              </a:rPr>
              <a:t>Marlatt,G,A</a:t>
            </a:r>
            <a:r>
              <a:rPr lang="en-US" dirty="0">
                <a:ea typeface="+mn-lt"/>
                <a:cs typeface="+mn-lt"/>
              </a:rPr>
              <a:t>. &amp; Baer, J,S. (1988) </a:t>
            </a:r>
            <a:r>
              <a:rPr lang="en-US" i="1" dirty="0">
                <a:ea typeface="+mn-lt"/>
                <a:cs typeface="+mn-lt"/>
              </a:rPr>
              <a:t>Addictive </a:t>
            </a:r>
            <a:r>
              <a:rPr lang="en-US" i="1" dirty="0" err="1">
                <a:ea typeface="+mn-lt"/>
                <a:cs typeface="+mn-lt"/>
              </a:rPr>
              <a:t>Behaviours</a:t>
            </a:r>
            <a:r>
              <a:rPr lang="en-US" i="1" dirty="0">
                <a:ea typeface="+mn-lt"/>
                <a:cs typeface="+mn-lt"/>
              </a:rPr>
              <a:t>: Etiology and Treatment, pp.227</a:t>
            </a:r>
            <a:endParaRPr lang="en-US" dirty="0">
              <a:ea typeface="+mn-lt"/>
              <a:cs typeface="+mn-lt"/>
            </a:endParaRPr>
          </a:p>
          <a:p>
            <a:pPr algn="l"/>
            <a:endParaRPr lang="en-US" dirty="0">
              <a:cs typeface="Calibri"/>
            </a:endParaRPr>
          </a:p>
        </p:txBody>
      </p:sp>
    </p:spTree>
    <p:extLst>
      <p:ext uri="{BB962C8B-B14F-4D97-AF65-F5344CB8AC3E}">
        <p14:creationId xmlns:p14="http://schemas.microsoft.com/office/powerpoint/2010/main" val="201659381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2" ma:contentTypeDescription="Create a new document." ma:contentTypeScope="" ma:versionID="961e2b4445f0fb45ac043e65e67f50a2">
  <xsd:schema xmlns:xsd="http://www.w3.org/2001/XMLSchema" xmlns:xs="http://www.w3.org/2001/XMLSchema" xmlns:p="http://schemas.microsoft.com/office/2006/metadata/properties" xmlns:ns3="da3f2772-8f1e-4acb-bd98-3a0ee892f48a" targetNamespace="http://schemas.microsoft.com/office/2006/metadata/properties" ma:root="true" ma:fieldsID="d9f017aa1671d8fd2888e28c09dca0ef" ns3:_="">
    <xsd:import namespace="da3f2772-8f1e-4acb-bd98-3a0ee892f48a"/>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F375495-3FB1-4B74-A628-7FA722D1E0D7}">
  <ds:schemaRefs>
    <ds:schemaRef ds:uri="http://schemas.microsoft.com/sharepoint/v3/contenttype/forms"/>
  </ds:schemaRefs>
</ds:datastoreItem>
</file>

<file path=customXml/itemProps2.xml><?xml version="1.0" encoding="utf-8"?>
<ds:datastoreItem xmlns:ds="http://schemas.openxmlformats.org/officeDocument/2006/customXml" ds:itemID="{F7C5874B-C5E2-45EB-8A3E-B4F39522DD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A6A7EF8-B44D-46A2-BE55-F921E7401A9C}">
  <ds:schemaRefs>
    <ds:schemaRef ds:uri="http://purl.org/dc/elements/1.1/"/>
    <ds:schemaRef ds:uri="http://schemas.openxmlformats.org/package/2006/metadata/core-properties"/>
    <ds:schemaRef ds:uri="http://schemas.microsoft.com/office/2006/documentManagement/types"/>
    <ds:schemaRef ds:uri="da3f2772-8f1e-4acb-bd98-3a0ee892f48a"/>
    <ds:schemaRef ds:uri="http://schemas.microsoft.com/office/2006/metadata/properties"/>
    <ds:schemaRef ds:uri="http://www.w3.org/XML/1998/namespace"/>
    <ds:schemaRef ds:uri="http://purl.org/dc/terms/"/>
    <ds:schemaRef ds:uri="http://purl.org/dc/dcmityp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114</TotalTime>
  <Words>170</Words>
  <Application>Microsoft Office PowerPoint</Application>
  <PresentationFormat>Widescreen</PresentationFormat>
  <Paragraphs>22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Organic</vt:lpstr>
      <vt:lpstr>ECGE4005Q Phil Rees 2205315</vt:lpstr>
      <vt:lpstr>What is Plagiarism?</vt:lpstr>
      <vt:lpstr>What is Referencing? </vt:lpstr>
      <vt:lpstr>Referencing and paraphrasing a book, </vt:lpstr>
      <vt:lpstr>Referencing and paraphrasing a journal, </vt:lpstr>
      <vt:lpstr>Website </vt:lpstr>
      <vt:lpstr>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 Rees  ECGE4005Q</dc:title>
  <dc:creator>Phil Rees (2205315)</dc:creator>
  <cp:lastModifiedBy>Phil Rees (2205315)</cp:lastModifiedBy>
  <cp:revision>514</cp:revision>
  <dcterms:created xsi:type="dcterms:W3CDTF">2022-10-24T08:58:01Z</dcterms:created>
  <dcterms:modified xsi:type="dcterms:W3CDTF">2022-10-31T19:50:26Z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