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2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FE302-FA5B-0747-8D86-2C0AF6ECA7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472" y="789744"/>
            <a:ext cx="8791575" cy="2387600"/>
          </a:xfrm>
        </p:spPr>
        <p:txBody>
          <a:bodyPr/>
          <a:lstStyle/>
          <a:p>
            <a:r>
              <a:rPr lang="en-GB"/>
              <a:t>Academic and employability skills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D6D889-79EA-7044-8B3D-499847E267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6424" y="3602037"/>
            <a:ext cx="8791575" cy="2893105"/>
          </a:xfrm>
        </p:spPr>
        <p:txBody>
          <a:bodyPr/>
          <a:lstStyle/>
          <a:p>
            <a:r>
              <a:rPr lang="en-GB"/>
              <a:t>Nicoleta Buzatu</a:t>
            </a:r>
          </a:p>
          <a:p>
            <a:r>
              <a:rPr lang="en-GB"/>
              <a:t>Id:2029863</a:t>
            </a:r>
          </a:p>
          <a:p>
            <a:r>
              <a:rPr lang="en-GB"/>
              <a:t>Progamme:CertHe skills for the workplace</a:t>
            </a:r>
          </a:p>
          <a:p>
            <a:r>
              <a:rPr lang="en-GB"/>
              <a:t>Module code:BMSW4001</a:t>
            </a:r>
          </a:p>
          <a:p>
            <a:r>
              <a:rPr lang="en-GB"/>
              <a:t>Teacher:ToYin Adisa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235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C32F8-5088-2F45-9CE5-D060EB0F5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8174" y="762000"/>
            <a:ext cx="9905999" cy="5222725"/>
          </a:xfrm>
        </p:spPr>
        <p:txBody>
          <a:bodyPr/>
          <a:lstStyle/>
          <a:p>
            <a:r>
              <a:rPr lang="en-GB"/>
              <a:t>The job I always wanted is sales executive .
The skills needed for this job are the ability to sell ,excellent communication skills , a good level of numeracy ,a full driving licence ,confidence,fluency in a foreign lenguage and the skills to work both independently and as a part of a team.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427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E956E-DF14-8D4E-9E7D-691480D9A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5698" y="749904"/>
            <a:ext cx="9905999" cy="3967239"/>
          </a:xfrm>
        </p:spPr>
        <p:txBody>
          <a:bodyPr>
            <a:normAutofit/>
          </a:bodyPr>
          <a:lstStyle/>
          <a:p>
            <a:r>
              <a:rPr lang="en-GB"/>
              <a:t>Some of this skills I already have such as excellent comunication skills and fluency in a foreign lenguage   but I have to work in other skills such as the ability to sell and a full driving licence.Another skills that are really important in sales are negotiation skills .</a:t>
            </a:r>
          </a:p>
          <a:p>
            <a:r>
              <a:rPr lang="en-GB"/>
              <a:t>CBN News says that good negoatiators think about the long term impact and that the ability to listen to what people want is really important.</a:t>
            </a:r>
          </a:p>
          <a:p>
            <a:r>
              <a:rPr lang="en-GB"/>
              <a:t>CBN News also states that  learning how to close a contract is one of the goals when working in sales.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986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E81B74A-A60B-B648-87DE-9E088D9F2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0459" y="1058106"/>
            <a:ext cx="9905999" cy="3541714"/>
          </a:xfrm>
        </p:spPr>
        <p:txBody>
          <a:bodyPr/>
          <a:lstStyle/>
          <a:p>
            <a:r>
              <a:rPr lang="en-GB"/>
              <a:t>At the moment I am a good worker on my own and also in a team . I am confident in myself and is one of the best skills I have.</a:t>
            </a:r>
          </a:p>
          <a:p>
            <a:r>
              <a:rPr lang="en-GB"/>
              <a:t>A high level of confidence ,posivity and tenacity is requiered in a sales job(Prospects)</a:t>
            </a:r>
          </a:p>
          <a:p>
            <a:r>
              <a:rPr lang="en-GB"/>
              <a:t>I always felt that sales is the best job for me because I have this three basic skills.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807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6E02E3C-3129-264A-820C-B288D8474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4651" y="1124857"/>
            <a:ext cx="9906000" cy="4775200"/>
          </a:xfrm>
        </p:spPr>
        <p:txBody>
          <a:bodyPr/>
          <a:lstStyle/>
          <a:p>
            <a:r>
              <a:rPr lang="en-GB"/>
              <a:t>I like to communicate with everyone and to take part in group activities .</a:t>
            </a:r>
          </a:p>
          <a:p>
            <a:r>
              <a:rPr lang="en-GB"/>
              <a:t> ‘It’s important that salespeople are confident and knowledgeable when advising customers, but the value of listening can easily be overlooked(Mark Denton, managing director of Riverside Motor Group in Prospects).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2349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F46C0-C701-7649-A167-0DEA6EE378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399143"/>
            <a:ext cx="9905999" cy="5392058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Forbes says that to be effective in the sales world you need to believe what you say.’</a:t>
            </a:r>
            <a:r>
              <a:rPr lang="en-GB" b="0" i="0">
                <a:solidFill>
                  <a:srgbClr val="333333"/>
                </a:solidFill>
                <a:effectLst/>
                <a:latin typeface="tabular-numbers"/>
              </a:rPr>
              <a:t>  They’re genuinely convinced that it can help the prospect in a meaningful way.’</a:t>
            </a:r>
          </a:p>
          <a:p>
            <a:pPr marL="0" indent="0">
              <a:buNone/>
            </a:pPr>
            <a:r>
              <a:rPr lang="en-GB">
                <a:solidFill>
                  <a:srgbClr val="333333"/>
                </a:solidFill>
                <a:latin typeface="tabular-numbers"/>
              </a:rPr>
              <a:t>•Selling is not only about selling to customers . It is also selling yourself to employers.
It is a skill that everyone needs at some point in their life.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720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8D748-8B72-5642-942B-07B95415F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0984" y="1403047"/>
            <a:ext cx="9905999" cy="4454678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Refence List</a:t>
            </a:r>
          </a:p>
          <a:p>
            <a:pPr marL="0" indent="0">
              <a:buNone/>
            </a:pPr>
            <a:r>
              <a:rPr lang="en-GB"/>
              <a:t>CBN News</a:t>
            </a:r>
          </a:p>
          <a:p>
            <a:pPr marL="0" indent="0">
              <a:buNone/>
            </a:pPr>
            <a:r>
              <a:rPr lang="en-GB"/>
              <a:t>Prospects </a:t>
            </a:r>
          </a:p>
          <a:p>
            <a:pPr marL="0" indent="0">
              <a:buNone/>
            </a:pPr>
            <a:r>
              <a:rPr lang="en-GB"/>
              <a:t>Forbes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34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Circuit</vt:lpstr>
      <vt:lpstr>Academic and employability skills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Nicoleta Buzatu</dc:creator>
  <cp:lastModifiedBy>Nicoleta Buzatu (2029862)</cp:lastModifiedBy>
  <cp:revision>4</cp:revision>
  <dcterms:created xsi:type="dcterms:W3CDTF">2021-08-13T18:44:44Z</dcterms:created>
  <dcterms:modified xsi:type="dcterms:W3CDTF">2022-01-01T19:30:09Z</dcterms:modified>
</cp:coreProperties>
</file>