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3.xml" ContentType="application/vnd.openxmlformats-officedocument.theme+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tags/tag2.xml" ContentType="application/vnd.openxmlformats-officedocument.presentationml.tags+xml"/>
  <Override PartName="/ppt/notesSlides/notesSlide3.xml" ContentType="application/vnd.openxmlformats-officedocument.presentationml.notesSlide+xml"/>
  <Override PartName="/ppt/tags/tag3.xml" ContentType="application/vnd.openxmlformats-officedocument.presentationml.tags+xml"/>
  <Override PartName="/ppt/notesSlides/notesSlide4.xml" ContentType="application/vnd.openxmlformats-officedocument.presentationml.notesSlide+xml"/>
  <Override PartName="/ppt/tags/tag4.xml" ContentType="application/vnd.openxmlformats-officedocument.presentationml.tags+xml"/>
  <Override PartName="/ppt/notesSlides/notesSlide5.xml" ContentType="application/vnd.openxmlformats-officedocument.presentationml.notesSlide+xml"/>
  <Override PartName="/ppt/tags/tag5.xml" ContentType="application/vnd.openxmlformats-officedocument.presentationml.tags+xml"/>
  <Override PartName="/ppt/notesSlides/notesSlide6.xml" ContentType="application/vnd.openxmlformats-officedocument.presentationml.notesSlide+xml"/>
  <Override PartName="/ppt/tags/tag6.xml" ContentType="application/vnd.openxmlformats-officedocument.presentationml.tags+xml"/>
  <Override PartName="/ppt/notesSlides/notesSlide7.xml" ContentType="application/vnd.openxmlformats-officedocument.presentationml.notesSlide+xml"/>
  <Override PartName="/ppt/tags/tag7.xml" ContentType="application/vnd.openxmlformats-officedocument.presentationml.tags+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Lst>
  <p:notesMasterIdLst>
    <p:notesMasterId r:id="rId41"/>
  </p:notesMasterIdLst>
  <p:sldIdLst>
    <p:sldId id="292" r:id="rId9"/>
    <p:sldId id="294" r:id="rId10"/>
    <p:sldId id="295" r:id="rId11"/>
    <p:sldId id="1165" r:id="rId12"/>
    <p:sldId id="1091" r:id="rId13"/>
    <p:sldId id="1170" r:id="rId14"/>
    <p:sldId id="1171" r:id="rId15"/>
    <p:sldId id="1172" r:id="rId16"/>
    <p:sldId id="1173" r:id="rId17"/>
    <p:sldId id="1174" r:id="rId18"/>
    <p:sldId id="1175" r:id="rId19"/>
    <p:sldId id="1176" r:id="rId20"/>
    <p:sldId id="1108" r:id="rId21"/>
    <p:sldId id="1109" r:id="rId22"/>
    <p:sldId id="1112" r:id="rId23"/>
    <p:sldId id="1116" r:id="rId24"/>
    <p:sldId id="1118" r:id="rId25"/>
    <p:sldId id="1120" r:id="rId26"/>
    <p:sldId id="1121" r:id="rId27"/>
    <p:sldId id="1122" r:id="rId28"/>
    <p:sldId id="1136" r:id="rId29"/>
    <p:sldId id="1177" r:id="rId30"/>
    <p:sldId id="1138" r:id="rId31"/>
    <p:sldId id="1178" r:id="rId32"/>
    <p:sldId id="1167" r:id="rId33"/>
    <p:sldId id="1149" r:id="rId34"/>
    <p:sldId id="1150" r:id="rId35"/>
    <p:sldId id="1152" r:id="rId36"/>
    <p:sldId id="1169" r:id="rId37"/>
    <p:sldId id="1154" r:id="rId38"/>
    <p:sldId id="1155" r:id="rId39"/>
    <p:sldId id="405"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01F52E3-7388-45D3-8873-36D72DF8F427}" v="140" dt="2021-10-03T12:40:26.93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03" autoAdjust="0"/>
    <p:restoredTop sz="86741" autoAdjust="0"/>
  </p:normalViewPr>
  <p:slideViewPr>
    <p:cSldViewPr snapToGrid="0">
      <p:cViewPr varScale="1">
        <p:scale>
          <a:sx n="95" d="100"/>
          <a:sy n="95" d="100"/>
        </p:scale>
        <p:origin x="936"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slide" Target="slides/slide31.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presProps" Target="presProps.xml"/><Relationship Id="rId47" Type="http://schemas.microsoft.com/office/2015/10/relationships/revisionInfo" Target="revisionInfo.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8.xml"/><Relationship Id="rId29" Type="http://schemas.openxmlformats.org/officeDocument/2006/relationships/slide" Target="slides/slide2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slide" Target="slides/slide32.xml"/><Relationship Id="rId45"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4"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viewProps" Target="viewProps.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46" Type="http://schemas.microsoft.com/office/2016/11/relationships/changesInfo" Target="changesInfos/changesInfo1.xml"/><Relationship Id="rId20" Type="http://schemas.openxmlformats.org/officeDocument/2006/relationships/slide" Target="slides/slide12.xml"/><Relationship Id="rId41"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theesh Kaliyamurthy" userId="2821ebda-f4ac-4963-9a4e-a836dfc45829" providerId="ADAL" clId="{601F52E3-7388-45D3-8873-36D72DF8F427}"/>
    <pc:docChg chg="undo redo custSel addSld delSld modSld sldOrd">
      <pc:chgData name="Nitheesh Kaliyamurthy" userId="2821ebda-f4ac-4963-9a4e-a836dfc45829" providerId="ADAL" clId="{601F52E3-7388-45D3-8873-36D72DF8F427}" dt="2021-10-03T12:45:54.144" v="2137" actId="47"/>
      <pc:docMkLst>
        <pc:docMk/>
      </pc:docMkLst>
      <pc:sldChg chg="modSp del mod">
        <pc:chgData name="Nitheesh Kaliyamurthy" userId="2821ebda-f4ac-4963-9a4e-a836dfc45829" providerId="ADAL" clId="{601F52E3-7388-45D3-8873-36D72DF8F427}" dt="2021-10-03T09:31:26.398" v="268" actId="47"/>
        <pc:sldMkLst>
          <pc:docMk/>
          <pc:sldMk cId="2652535190" sldId="281"/>
        </pc:sldMkLst>
        <pc:spChg chg="mod">
          <ac:chgData name="Nitheesh Kaliyamurthy" userId="2821ebda-f4ac-4963-9a4e-a836dfc45829" providerId="ADAL" clId="{601F52E3-7388-45D3-8873-36D72DF8F427}" dt="2021-10-03T09:07:48.535" v="56" actId="21"/>
          <ac:spMkLst>
            <pc:docMk/>
            <pc:sldMk cId="2652535190" sldId="281"/>
            <ac:spMk id="3" creationId="{00000000-0000-0000-0000-000000000000}"/>
          </ac:spMkLst>
        </pc:spChg>
      </pc:sldChg>
      <pc:sldChg chg="modSp mod">
        <pc:chgData name="Nitheesh Kaliyamurthy" userId="2821ebda-f4ac-4963-9a4e-a836dfc45829" providerId="ADAL" clId="{601F52E3-7388-45D3-8873-36D72DF8F427}" dt="2021-10-03T09:09:52.466" v="82" actId="20577"/>
        <pc:sldMkLst>
          <pc:docMk/>
          <pc:sldMk cId="4059603072" sldId="294"/>
        </pc:sldMkLst>
        <pc:spChg chg="mod">
          <ac:chgData name="Nitheesh Kaliyamurthy" userId="2821ebda-f4ac-4963-9a4e-a836dfc45829" providerId="ADAL" clId="{601F52E3-7388-45D3-8873-36D72DF8F427}" dt="2021-10-03T09:09:52.466" v="82" actId="20577"/>
          <ac:spMkLst>
            <pc:docMk/>
            <pc:sldMk cId="4059603072" sldId="294"/>
            <ac:spMk id="2" creationId="{EDD4C10A-E4A0-4C54-98D4-C13432B17C16}"/>
          </ac:spMkLst>
        </pc:spChg>
        <pc:spChg chg="mod">
          <ac:chgData name="Nitheesh Kaliyamurthy" userId="2821ebda-f4ac-4963-9a4e-a836dfc45829" providerId="ADAL" clId="{601F52E3-7388-45D3-8873-36D72DF8F427}" dt="2021-10-03T09:07:01.094" v="53" actId="20577"/>
          <ac:spMkLst>
            <pc:docMk/>
            <pc:sldMk cId="4059603072" sldId="294"/>
            <ac:spMk id="3" creationId="{8A24508A-09F8-407C-BCEE-EED5957725C5}"/>
          </ac:spMkLst>
        </pc:spChg>
      </pc:sldChg>
      <pc:sldChg chg="modSp mod">
        <pc:chgData name="Nitheesh Kaliyamurthy" userId="2821ebda-f4ac-4963-9a4e-a836dfc45829" providerId="ADAL" clId="{601F52E3-7388-45D3-8873-36D72DF8F427}" dt="2021-10-03T09:31:21.622" v="267" actId="1076"/>
        <pc:sldMkLst>
          <pc:docMk/>
          <pc:sldMk cId="3229398234" sldId="295"/>
        </pc:sldMkLst>
        <pc:spChg chg="mod">
          <ac:chgData name="Nitheesh Kaliyamurthy" userId="2821ebda-f4ac-4963-9a4e-a836dfc45829" providerId="ADAL" clId="{601F52E3-7388-45D3-8873-36D72DF8F427}" dt="2021-10-03T09:08:51.191" v="69" actId="20577"/>
          <ac:spMkLst>
            <pc:docMk/>
            <pc:sldMk cId="3229398234" sldId="295"/>
            <ac:spMk id="3" creationId="{00000000-0000-0000-0000-000000000000}"/>
          </ac:spMkLst>
        </pc:spChg>
        <pc:spChg chg="mod">
          <ac:chgData name="Nitheesh Kaliyamurthy" userId="2821ebda-f4ac-4963-9a4e-a836dfc45829" providerId="ADAL" clId="{601F52E3-7388-45D3-8873-36D72DF8F427}" dt="2021-10-03T09:09:18.594" v="72" actId="6549"/>
          <ac:spMkLst>
            <pc:docMk/>
            <pc:sldMk cId="3229398234" sldId="295"/>
            <ac:spMk id="4" creationId="{00000000-0000-0000-0000-000000000000}"/>
          </ac:spMkLst>
        </pc:spChg>
        <pc:spChg chg="mod">
          <ac:chgData name="Nitheesh Kaliyamurthy" userId="2821ebda-f4ac-4963-9a4e-a836dfc45829" providerId="ADAL" clId="{601F52E3-7388-45D3-8873-36D72DF8F427}" dt="2021-10-03T09:31:21.622" v="267" actId="1076"/>
          <ac:spMkLst>
            <pc:docMk/>
            <pc:sldMk cId="3229398234" sldId="295"/>
            <ac:spMk id="6" creationId="{3FB78745-3ADB-471E-BE5B-B948A3D845D5}"/>
          </ac:spMkLst>
        </pc:spChg>
      </pc:sldChg>
      <pc:sldChg chg="addSp del delDesignElem">
        <pc:chgData name="Nitheesh Kaliyamurthy" userId="2821ebda-f4ac-4963-9a4e-a836dfc45829" providerId="ADAL" clId="{601F52E3-7388-45D3-8873-36D72DF8F427}" dt="2021-10-03T09:42:46.307" v="392"/>
        <pc:sldMkLst>
          <pc:docMk/>
          <pc:sldMk cId="2448325643" sldId="403"/>
        </pc:sldMkLst>
        <pc:spChg chg="add">
          <ac:chgData name="Nitheesh Kaliyamurthy" userId="2821ebda-f4ac-4963-9a4e-a836dfc45829" providerId="ADAL" clId="{601F52E3-7388-45D3-8873-36D72DF8F427}" dt="2021-10-03T09:42:46.307" v="392"/>
          <ac:spMkLst>
            <pc:docMk/>
            <pc:sldMk cId="2448325643" sldId="403"/>
            <ac:spMk id="17" creationId="{959C6B72-F8E6-4281-8F3E-93FC0DC98039}"/>
          </ac:spMkLst>
        </pc:spChg>
        <pc:spChg chg="add">
          <ac:chgData name="Nitheesh Kaliyamurthy" userId="2821ebda-f4ac-4963-9a4e-a836dfc45829" providerId="ADAL" clId="{601F52E3-7388-45D3-8873-36D72DF8F427}" dt="2021-10-03T09:42:46.307" v="392"/>
          <ac:spMkLst>
            <pc:docMk/>
            <pc:sldMk cId="2448325643" sldId="403"/>
            <ac:spMk id="19" creationId="{490234EE-E0D8-4805-9227-CCEAC601691F}"/>
          </ac:spMkLst>
        </pc:spChg>
      </pc:sldChg>
      <pc:sldChg chg="addSp del delDesignElem">
        <pc:chgData name="Nitheesh Kaliyamurthy" userId="2821ebda-f4ac-4963-9a4e-a836dfc45829" providerId="ADAL" clId="{601F52E3-7388-45D3-8873-36D72DF8F427}" dt="2021-10-03T09:42:46.307" v="392"/>
        <pc:sldMkLst>
          <pc:docMk/>
          <pc:sldMk cId="3062286485" sldId="407"/>
        </pc:sldMkLst>
        <pc:spChg chg="add">
          <ac:chgData name="Nitheesh Kaliyamurthy" userId="2821ebda-f4ac-4963-9a4e-a836dfc45829" providerId="ADAL" clId="{601F52E3-7388-45D3-8873-36D72DF8F427}" dt="2021-10-03T09:42:46.307" v="392"/>
          <ac:spMkLst>
            <pc:docMk/>
            <pc:sldMk cId="3062286485" sldId="407"/>
            <ac:spMk id="17" creationId="{959C6B72-F8E6-4281-8F3E-93FC0DC98039}"/>
          </ac:spMkLst>
        </pc:spChg>
        <pc:spChg chg="add">
          <ac:chgData name="Nitheesh Kaliyamurthy" userId="2821ebda-f4ac-4963-9a4e-a836dfc45829" providerId="ADAL" clId="{601F52E3-7388-45D3-8873-36D72DF8F427}" dt="2021-10-03T09:42:46.307" v="392"/>
          <ac:spMkLst>
            <pc:docMk/>
            <pc:sldMk cId="3062286485" sldId="407"/>
            <ac:spMk id="19" creationId="{490234EE-E0D8-4805-9227-CCEAC601691F}"/>
          </ac:spMkLst>
        </pc:spChg>
      </pc:sldChg>
      <pc:sldChg chg="addSp del delDesignElem">
        <pc:chgData name="Nitheesh Kaliyamurthy" userId="2821ebda-f4ac-4963-9a4e-a836dfc45829" providerId="ADAL" clId="{601F52E3-7388-45D3-8873-36D72DF8F427}" dt="2021-10-03T09:42:46.307" v="392"/>
        <pc:sldMkLst>
          <pc:docMk/>
          <pc:sldMk cId="860079391" sldId="408"/>
        </pc:sldMkLst>
        <pc:spChg chg="add">
          <ac:chgData name="Nitheesh Kaliyamurthy" userId="2821ebda-f4ac-4963-9a4e-a836dfc45829" providerId="ADAL" clId="{601F52E3-7388-45D3-8873-36D72DF8F427}" dt="2021-10-03T09:42:46.307" v="392"/>
          <ac:spMkLst>
            <pc:docMk/>
            <pc:sldMk cId="860079391" sldId="408"/>
            <ac:spMk id="17" creationId="{959C6B72-F8E6-4281-8F3E-93FC0DC98039}"/>
          </ac:spMkLst>
        </pc:spChg>
        <pc:spChg chg="add">
          <ac:chgData name="Nitheesh Kaliyamurthy" userId="2821ebda-f4ac-4963-9a4e-a836dfc45829" providerId="ADAL" clId="{601F52E3-7388-45D3-8873-36D72DF8F427}" dt="2021-10-03T09:42:46.307" v="392"/>
          <ac:spMkLst>
            <pc:docMk/>
            <pc:sldMk cId="860079391" sldId="408"/>
            <ac:spMk id="19" creationId="{490234EE-E0D8-4805-9227-CCEAC601691F}"/>
          </ac:spMkLst>
        </pc:spChg>
      </pc:sldChg>
      <pc:sldChg chg="addSp del delDesignElem">
        <pc:chgData name="Nitheesh Kaliyamurthy" userId="2821ebda-f4ac-4963-9a4e-a836dfc45829" providerId="ADAL" clId="{601F52E3-7388-45D3-8873-36D72DF8F427}" dt="2021-10-03T09:42:46.307" v="392"/>
        <pc:sldMkLst>
          <pc:docMk/>
          <pc:sldMk cId="1218370729" sldId="409"/>
        </pc:sldMkLst>
        <pc:spChg chg="add">
          <ac:chgData name="Nitheesh Kaliyamurthy" userId="2821ebda-f4ac-4963-9a4e-a836dfc45829" providerId="ADAL" clId="{601F52E3-7388-45D3-8873-36D72DF8F427}" dt="2021-10-03T09:42:46.307" v="392"/>
          <ac:spMkLst>
            <pc:docMk/>
            <pc:sldMk cId="1218370729" sldId="409"/>
            <ac:spMk id="17" creationId="{959C6B72-F8E6-4281-8F3E-93FC0DC98039}"/>
          </ac:spMkLst>
        </pc:spChg>
        <pc:spChg chg="add">
          <ac:chgData name="Nitheesh Kaliyamurthy" userId="2821ebda-f4ac-4963-9a4e-a836dfc45829" providerId="ADAL" clId="{601F52E3-7388-45D3-8873-36D72DF8F427}" dt="2021-10-03T09:42:46.307" v="392"/>
          <ac:spMkLst>
            <pc:docMk/>
            <pc:sldMk cId="1218370729" sldId="409"/>
            <ac:spMk id="19" creationId="{490234EE-E0D8-4805-9227-CCEAC601691F}"/>
          </ac:spMkLst>
        </pc:spChg>
      </pc:sldChg>
      <pc:sldChg chg="addSp del delDesignElem">
        <pc:chgData name="Nitheesh Kaliyamurthy" userId="2821ebda-f4ac-4963-9a4e-a836dfc45829" providerId="ADAL" clId="{601F52E3-7388-45D3-8873-36D72DF8F427}" dt="2021-10-03T09:42:46.307" v="392"/>
        <pc:sldMkLst>
          <pc:docMk/>
          <pc:sldMk cId="3907824367" sldId="410"/>
        </pc:sldMkLst>
        <pc:spChg chg="add">
          <ac:chgData name="Nitheesh Kaliyamurthy" userId="2821ebda-f4ac-4963-9a4e-a836dfc45829" providerId="ADAL" clId="{601F52E3-7388-45D3-8873-36D72DF8F427}" dt="2021-10-03T09:42:46.307" v="392"/>
          <ac:spMkLst>
            <pc:docMk/>
            <pc:sldMk cId="3907824367" sldId="410"/>
            <ac:spMk id="38" creationId="{5E39A796-BE83-48B1-B33F-35C4A32AAB57}"/>
          </ac:spMkLst>
        </pc:spChg>
        <pc:spChg chg="add">
          <ac:chgData name="Nitheesh Kaliyamurthy" userId="2821ebda-f4ac-4963-9a4e-a836dfc45829" providerId="ADAL" clId="{601F52E3-7388-45D3-8873-36D72DF8F427}" dt="2021-10-03T09:42:46.307" v="392"/>
          <ac:spMkLst>
            <pc:docMk/>
            <pc:sldMk cId="3907824367" sldId="410"/>
            <ac:spMk id="39" creationId="{72F84B47-E267-4194-8194-831DB7B5547F}"/>
          </ac:spMkLst>
        </pc:spChg>
      </pc:sldChg>
      <pc:sldChg chg="addSp del delDesignElem">
        <pc:chgData name="Nitheesh Kaliyamurthy" userId="2821ebda-f4ac-4963-9a4e-a836dfc45829" providerId="ADAL" clId="{601F52E3-7388-45D3-8873-36D72DF8F427}" dt="2021-10-03T09:42:46.307" v="392"/>
        <pc:sldMkLst>
          <pc:docMk/>
          <pc:sldMk cId="900451474" sldId="411"/>
        </pc:sldMkLst>
        <pc:spChg chg="add">
          <ac:chgData name="Nitheesh Kaliyamurthy" userId="2821ebda-f4ac-4963-9a4e-a836dfc45829" providerId="ADAL" clId="{601F52E3-7388-45D3-8873-36D72DF8F427}" dt="2021-10-03T09:42:46.307" v="392"/>
          <ac:spMkLst>
            <pc:docMk/>
            <pc:sldMk cId="900451474" sldId="411"/>
            <ac:spMk id="38" creationId="{5E39A796-BE83-48B1-B33F-35C4A32AAB57}"/>
          </ac:spMkLst>
        </pc:spChg>
        <pc:spChg chg="add">
          <ac:chgData name="Nitheesh Kaliyamurthy" userId="2821ebda-f4ac-4963-9a4e-a836dfc45829" providerId="ADAL" clId="{601F52E3-7388-45D3-8873-36D72DF8F427}" dt="2021-10-03T09:42:46.307" v="392"/>
          <ac:spMkLst>
            <pc:docMk/>
            <pc:sldMk cId="900451474" sldId="411"/>
            <ac:spMk id="39" creationId="{72F84B47-E267-4194-8194-831DB7B5547F}"/>
          </ac:spMkLst>
        </pc:spChg>
      </pc:sldChg>
      <pc:sldChg chg="addSp del delDesignElem">
        <pc:chgData name="Nitheesh Kaliyamurthy" userId="2821ebda-f4ac-4963-9a4e-a836dfc45829" providerId="ADAL" clId="{601F52E3-7388-45D3-8873-36D72DF8F427}" dt="2021-10-03T09:42:46.307" v="392"/>
        <pc:sldMkLst>
          <pc:docMk/>
          <pc:sldMk cId="2389382092" sldId="412"/>
        </pc:sldMkLst>
        <pc:spChg chg="add">
          <ac:chgData name="Nitheesh Kaliyamurthy" userId="2821ebda-f4ac-4963-9a4e-a836dfc45829" providerId="ADAL" clId="{601F52E3-7388-45D3-8873-36D72DF8F427}" dt="2021-10-03T09:42:46.307" v="392"/>
          <ac:spMkLst>
            <pc:docMk/>
            <pc:sldMk cId="2389382092" sldId="412"/>
            <ac:spMk id="24" creationId="{5E39A796-BE83-48B1-B33F-35C4A32AAB57}"/>
          </ac:spMkLst>
        </pc:spChg>
        <pc:spChg chg="add">
          <ac:chgData name="Nitheesh Kaliyamurthy" userId="2821ebda-f4ac-4963-9a4e-a836dfc45829" providerId="ADAL" clId="{601F52E3-7388-45D3-8873-36D72DF8F427}" dt="2021-10-03T09:42:46.307" v="392"/>
          <ac:spMkLst>
            <pc:docMk/>
            <pc:sldMk cId="2389382092" sldId="412"/>
            <ac:spMk id="26" creationId="{72F84B47-E267-4194-8194-831DB7B5547F}"/>
          </ac:spMkLst>
        </pc:spChg>
      </pc:sldChg>
      <pc:sldChg chg="del">
        <pc:chgData name="Nitheesh Kaliyamurthy" userId="2821ebda-f4ac-4963-9a4e-a836dfc45829" providerId="ADAL" clId="{601F52E3-7388-45D3-8873-36D72DF8F427}" dt="2021-10-03T09:07:39.904" v="55" actId="47"/>
        <pc:sldMkLst>
          <pc:docMk/>
          <pc:sldMk cId="4154100192" sldId="413"/>
        </pc:sldMkLst>
      </pc:sldChg>
      <pc:sldChg chg="del">
        <pc:chgData name="Nitheesh Kaliyamurthy" userId="2821ebda-f4ac-4963-9a4e-a836dfc45829" providerId="ADAL" clId="{601F52E3-7388-45D3-8873-36D72DF8F427}" dt="2021-10-03T11:01:31.524" v="687" actId="47"/>
        <pc:sldMkLst>
          <pc:docMk/>
          <pc:sldMk cId="2777495174" sldId="414"/>
        </pc:sldMkLst>
      </pc:sldChg>
      <pc:sldChg chg="del">
        <pc:chgData name="Nitheesh Kaliyamurthy" userId="2821ebda-f4ac-4963-9a4e-a836dfc45829" providerId="ADAL" clId="{601F52E3-7388-45D3-8873-36D72DF8F427}" dt="2021-10-03T11:01:31.524" v="687" actId="47"/>
        <pc:sldMkLst>
          <pc:docMk/>
          <pc:sldMk cId="2285248358" sldId="415"/>
        </pc:sldMkLst>
      </pc:sldChg>
      <pc:sldChg chg="del">
        <pc:chgData name="Nitheesh Kaliyamurthy" userId="2821ebda-f4ac-4963-9a4e-a836dfc45829" providerId="ADAL" clId="{601F52E3-7388-45D3-8873-36D72DF8F427}" dt="2021-10-03T11:01:31.524" v="687" actId="47"/>
        <pc:sldMkLst>
          <pc:docMk/>
          <pc:sldMk cId="3433761744" sldId="416"/>
        </pc:sldMkLst>
      </pc:sldChg>
      <pc:sldChg chg="del">
        <pc:chgData name="Nitheesh Kaliyamurthy" userId="2821ebda-f4ac-4963-9a4e-a836dfc45829" providerId="ADAL" clId="{601F52E3-7388-45D3-8873-36D72DF8F427}" dt="2021-10-03T11:01:31.524" v="687" actId="47"/>
        <pc:sldMkLst>
          <pc:docMk/>
          <pc:sldMk cId="982476790" sldId="417"/>
        </pc:sldMkLst>
      </pc:sldChg>
      <pc:sldChg chg="del">
        <pc:chgData name="Nitheesh Kaliyamurthy" userId="2821ebda-f4ac-4963-9a4e-a836dfc45829" providerId="ADAL" clId="{601F52E3-7388-45D3-8873-36D72DF8F427}" dt="2021-10-03T11:01:31.524" v="687" actId="47"/>
        <pc:sldMkLst>
          <pc:docMk/>
          <pc:sldMk cId="2497228836" sldId="418"/>
        </pc:sldMkLst>
      </pc:sldChg>
      <pc:sldChg chg="del">
        <pc:chgData name="Nitheesh Kaliyamurthy" userId="2821ebda-f4ac-4963-9a4e-a836dfc45829" providerId="ADAL" clId="{601F52E3-7388-45D3-8873-36D72DF8F427}" dt="2021-10-03T11:01:31.524" v="687" actId="47"/>
        <pc:sldMkLst>
          <pc:docMk/>
          <pc:sldMk cId="1977106947" sldId="419"/>
        </pc:sldMkLst>
      </pc:sldChg>
      <pc:sldChg chg="del">
        <pc:chgData name="Nitheesh Kaliyamurthy" userId="2821ebda-f4ac-4963-9a4e-a836dfc45829" providerId="ADAL" clId="{601F52E3-7388-45D3-8873-36D72DF8F427}" dt="2021-10-03T11:01:31.524" v="687" actId="47"/>
        <pc:sldMkLst>
          <pc:docMk/>
          <pc:sldMk cId="3171894787" sldId="420"/>
        </pc:sldMkLst>
      </pc:sldChg>
      <pc:sldChg chg="del">
        <pc:chgData name="Nitheesh Kaliyamurthy" userId="2821ebda-f4ac-4963-9a4e-a836dfc45829" providerId="ADAL" clId="{601F52E3-7388-45D3-8873-36D72DF8F427}" dt="2021-10-03T11:01:31.524" v="687" actId="47"/>
        <pc:sldMkLst>
          <pc:docMk/>
          <pc:sldMk cId="1415101547" sldId="421"/>
        </pc:sldMkLst>
      </pc:sldChg>
      <pc:sldChg chg="del">
        <pc:chgData name="Nitheesh Kaliyamurthy" userId="2821ebda-f4ac-4963-9a4e-a836dfc45829" providerId="ADAL" clId="{601F52E3-7388-45D3-8873-36D72DF8F427}" dt="2021-10-03T11:01:31.524" v="687" actId="47"/>
        <pc:sldMkLst>
          <pc:docMk/>
          <pc:sldMk cId="1364856902" sldId="422"/>
        </pc:sldMkLst>
      </pc:sldChg>
      <pc:sldChg chg="del">
        <pc:chgData name="Nitheesh Kaliyamurthy" userId="2821ebda-f4ac-4963-9a4e-a836dfc45829" providerId="ADAL" clId="{601F52E3-7388-45D3-8873-36D72DF8F427}" dt="2021-10-03T11:01:31.524" v="687" actId="47"/>
        <pc:sldMkLst>
          <pc:docMk/>
          <pc:sldMk cId="3075744421" sldId="423"/>
        </pc:sldMkLst>
      </pc:sldChg>
      <pc:sldChg chg="del">
        <pc:chgData name="Nitheesh Kaliyamurthy" userId="2821ebda-f4ac-4963-9a4e-a836dfc45829" providerId="ADAL" clId="{601F52E3-7388-45D3-8873-36D72DF8F427}" dt="2021-10-03T11:01:31.524" v="687" actId="47"/>
        <pc:sldMkLst>
          <pc:docMk/>
          <pc:sldMk cId="1249198147" sldId="424"/>
        </pc:sldMkLst>
      </pc:sldChg>
      <pc:sldChg chg="del">
        <pc:chgData name="Nitheesh Kaliyamurthy" userId="2821ebda-f4ac-4963-9a4e-a836dfc45829" providerId="ADAL" clId="{601F52E3-7388-45D3-8873-36D72DF8F427}" dt="2021-10-03T11:01:31.524" v="687" actId="47"/>
        <pc:sldMkLst>
          <pc:docMk/>
          <pc:sldMk cId="759691058" sldId="425"/>
        </pc:sldMkLst>
      </pc:sldChg>
      <pc:sldChg chg="del">
        <pc:chgData name="Nitheesh Kaliyamurthy" userId="2821ebda-f4ac-4963-9a4e-a836dfc45829" providerId="ADAL" clId="{601F52E3-7388-45D3-8873-36D72DF8F427}" dt="2021-10-03T11:01:31.524" v="687" actId="47"/>
        <pc:sldMkLst>
          <pc:docMk/>
          <pc:sldMk cId="1511812585" sldId="426"/>
        </pc:sldMkLst>
      </pc:sldChg>
      <pc:sldChg chg="del">
        <pc:chgData name="Nitheesh Kaliyamurthy" userId="2821ebda-f4ac-4963-9a4e-a836dfc45829" providerId="ADAL" clId="{601F52E3-7388-45D3-8873-36D72DF8F427}" dt="2021-10-03T12:45:54.144" v="2137" actId="47"/>
        <pc:sldMkLst>
          <pc:docMk/>
          <pc:sldMk cId="3037310493" sldId="427"/>
        </pc:sldMkLst>
      </pc:sldChg>
      <pc:sldChg chg="delSp modSp del mod">
        <pc:chgData name="Nitheesh Kaliyamurthy" userId="2821ebda-f4ac-4963-9a4e-a836dfc45829" providerId="ADAL" clId="{601F52E3-7388-45D3-8873-36D72DF8F427}" dt="2021-10-03T09:38:25.071" v="337" actId="47"/>
        <pc:sldMkLst>
          <pc:docMk/>
          <pc:sldMk cId="1671064827" sldId="1054"/>
        </pc:sldMkLst>
        <pc:spChg chg="mod">
          <ac:chgData name="Nitheesh Kaliyamurthy" userId="2821ebda-f4ac-4963-9a4e-a836dfc45829" providerId="ADAL" clId="{601F52E3-7388-45D3-8873-36D72DF8F427}" dt="2021-10-03T09:33:27.397" v="293" actId="21"/>
          <ac:spMkLst>
            <pc:docMk/>
            <pc:sldMk cId="1671064827" sldId="1054"/>
            <ac:spMk id="4" creationId="{50693879-5816-3444-9D50-A12F1F37F5DE}"/>
          </ac:spMkLst>
        </pc:spChg>
        <pc:picChg chg="del">
          <ac:chgData name="Nitheesh Kaliyamurthy" userId="2821ebda-f4ac-4963-9a4e-a836dfc45829" providerId="ADAL" clId="{601F52E3-7388-45D3-8873-36D72DF8F427}" dt="2021-10-03T09:32:48.336" v="285" actId="21"/>
          <ac:picMkLst>
            <pc:docMk/>
            <pc:sldMk cId="1671064827" sldId="1054"/>
            <ac:picMk id="5" creationId="{1BAAE385-4465-4215-ADC7-CA2D9A4D4FDA}"/>
          </ac:picMkLst>
        </pc:picChg>
      </pc:sldChg>
      <pc:sldChg chg="delSp modSp del mod">
        <pc:chgData name="Nitheesh Kaliyamurthy" userId="2821ebda-f4ac-4963-9a4e-a836dfc45829" providerId="ADAL" clId="{601F52E3-7388-45D3-8873-36D72DF8F427}" dt="2021-10-03T09:46:30.598" v="431" actId="14100"/>
        <pc:sldMkLst>
          <pc:docMk/>
          <pc:sldMk cId="3203328640" sldId="1091"/>
        </pc:sldMkLst>
        <pc:spChg chg="mod">
          <ac:chgData name="Nitheesh Kaliyamurthy" userId="2821ebda-f4ac-4963-9a4e-a836dfc45829" providerId="ADAL" clId="{601F52E3-7388-45D3-8873-36D72DF8F427}" dt="2021-10-03T09:46:25.902" v="430" actId="14100"/>
          <ac:spMkLst>
            <pc:docMk/>
            <pc:sldMk cId="3203328640" sldId="1091"/>
            <ac:spMk id="3" creationId="{C02AA8F8-1E43-384B-8982-C0BB94049B5C}"/>
          </ac:spMkLst>
        </pc:spChg>
        <pc:spChg chg="mod">
          <ac:chgData name="Nitheesh Kaliyamurthy" userId="2821ebda-f4ac-4963-9a4e-a836dfc45829" providerId="ADAL" clId="{601F52E3-7388-45D3-8873-36D72DF8F427}" dt="2021-10-03T09:46:30.598" v="431" actId="14100"/>
          <ac:spMkLst>
            <pc:docMk/>
            <pc:sldMk cId="3203328640" sldId="1091"/>
            <ac:spMk id="4" creationId="{50693879-5816-3444-9D50-A12F1F37F5DE}"/>
          </ac:spMkLst>
        </pc:spChg>
        <pc:spChg chg="del">
          <ac:chgData name="Nitheesh Kaliyamurthy" userId="2821ebda-f4ac-4963-9a4e-a836dfc45829" providerId="ADAL" clId="{601F52E3-7388-45D3-8873-36D72DF8F427}" dt="2021-10-03T09:45:38.715" v="416" actId="478"/>
          <ac:spMkLst>
            <pc:docMk/>
            <pc:sldMk cId="3203328640" sldId="1091"/>
            <ac:spMk id="6" creationId="{5BB54A55-1EDB-4BA4-B535-C35E9C0A2817}"/>
          </ac:spMkLst>
        </pc:spChg>
        <pc:picChg chg="del">
          <ac:chgData name="Nitheesh Kaliyamurthy" userId="2821ebda-f4ac-4963-9a4e-a836dfc45829" providerId="ADAL" clId="{601F52E3-7388-45D3-8873-36D72DF8F427}" dt="2021-10-03T09:45:37.152" v="415" actId="478"/>
          <ac:picMkLst>
            <pc:docMk/>
            <pc:sldMk cId="3203328640" sldId="1091"/>
            <ac:picMk id="5" creationId="{7A9FC5D7-932D-47E7-B9F5-17F6A6A50C80}"/>
          </ac:picMkLst>
        </pc:picChg>
      </pc:sldChg>
      <pc:sldChg chg="addSp modSp del mod ord setBg">
        <pc:chgData name="Nitheesh Kaliyamurthy" userId="2821ebda-f4ac-4963-9a4e-a836dfc45829" providerId="ADAL" clId="{601F52E3-7388-45D3-8873-36D72DF8F427}" dt="2021-10-03T09:54:26.999" v="495"/>
        <pc:sldMkLst>
          <pc:docMk/>
          <pc:sldMk cId="1752441977" sldId="1108"/>
        </pc:sldMkLst>
        <pc:spChg chg="mod">
          <ac:chgData name="Nitheesh Kaliyamurthy" userId="2821ebda-f4ac-4963-9a4e-a836dfc45829" providerId="ADAL" clId="{601F52E3-7388-45D3-8873-36D72DF8F427}" dt="2021-10-03T09:52:32.630" v="482" actId="14100"/>
          <ac:spMkLst>
            <pc:docMk/>
            <pc:sldMk cId="1752441977" sldId="1108"/>
            <ac:spMk id="3" creationId="{C02AA8F8-1E43-384B-8982-C0BB94049B5C}"/>
          </ac:spMkLst>
        </pc:spChg>
        <pc:spChg chg="mod">
          <ac:chgData name="Nitheesh Kaliyamurthy" userId="2821ebda-f4ac-4963-9a4e-a836dfc45829" providerId="ADAL" clId="{601F52E3-7388-45D3-8873-36D72DF8F427}" dt="2021-10-03T09:53:46.557" v="493" actId="1076"/>
          <ac:spMkLst>
            <pc:docMk/>
            <pc:sldMk cId="1752441977" sldId="1108"/>
            <ac:spMk id="4" creationId="{50693879-5816-3444-9D50-A12F1F37F5DE}"/>
          </ac:spMkLst>
        </pc:spChg>
        <pc:spChg chg="add">
          <ac:chgData name="Nitheesh Kaliyamurthy" userId="2821ebda-f4ac-4963-9a4e-a836dfc45829" providerId="ADAL" clId="{601F52E3-7388-45D3-8873-36D72DF8F427}" dt="2021-10-03T09:52:01.770" v="469" actId="26606"/>
          <ac:spMkLst>
            <pc:docMk/>
            <pc:sldMk cId="1752441977" sldId="1108"/>
            <ac:spMk id="11" creationId="{46F7435D-E3DB-47B1-BA61-B00ACC83A9DE}"/>
          </ac:spMkLst>
        </pc:spChg>
        <pc:spChg chg="add">
          <ac:chgData name="Nitheesh Kaliyamurthy" userId="2821ebda-f4ac-4963-9a4e-a836dfc45829" providerId="ADAL" clId="{601F52E3-7388-45D3-8873-36D72DF8F427}" dt="2021-10-03T09:52:01.770" v="469" actId="26606"/>
          <ac:spMkLst>
            <pc:docMk/>
            <pc:sldMk cId="1752441977" sldId="1108"/>
            <ac:spMk id="13" creationId="{F263A0B5-F8C4-4116-809F-78A768EA79A6}"/>
          </ac:spMkLst>
        </pc:spChg>
        <pc:picChg chg="mod">
          <ac:chgData name="Nitheesh Kaliyamurthy" userId="2821ebda-f4ac-4963-9a4e-a836dfc45829" providerId="ADAL" clId="{601F52E3-7388-45D3-8873-36D72DF8F427}" dt="2021-10-03T09:52:08.109" v="472" actId="1076"/>
          <ac:picMkLst>
            <pc:docMk/>
            <pc:sldMk cId="1752441977" sldId="1108"/>
            <ac:picMk id="6" creationId="{D522F238-C1D5-40A3-992D-862058F870AE}"/>
          </ac:picMkLst>
        </pc:picChg>
      </pc:sldChg>
      <pc:sldChg chg="addSp delSp modSp del mod setBg">
        <pc:chgData name="Nitheesh Kaliyamurthy" userId="2821ebda-f4ac-4963-9a4e-a836dfc45829" providerId="ADAL" clId="{601F52E3-7388-45D3-8873-36D72DF8F427}" dt="2021-10-03T10:14:29.954" v="685" actId="6549"/>
        <pc:sldMkLst>
          <pc:docMk/>
          <pc:sldMk cId="516333103" sldId="1109"/>
        </pc:sldMkLst>
        <pc:spChg chg="mod">
          <ac:chgData name="Nitheesh Kaliyamurthy" userId="2821ebda-f4ac-4963-9a4e-a836dfc45829" providerId="ADAL" clId="{601F52E3-7388-45D3-8873-36D72DF8F427}" dt="2021-10-03T10:02:04.779" v="560" actId="1076"/>
          <ac:spMkLst>
            <pc:docMk/>
            <pc:sldMk cId="516333103" sldId="1109"/>
            <ac:spMk id="3" creationId="{C02AA8F8-1E43-384B-8982-C0BB94049B5C}"/>
          </ac:spMkLst>
        </pc:spChg>
        <pc:spChg chg="mod">
          <ac:chgData name="Nitheesh Kaliyamurthy" userId="2821ebda-f4ac-4963-9a4e-a836dfc45829" providerId="ADAL" clId="{601F52E3-7388-45D3-8873-36D72DF8F427}" dt="2021-10-03T10:13:44.274" v="674" actId="20577"/>
          <ac:spMkLst>
            <pc:docMk/>
            <pc:sldMk cId="516333103" sldId="1109"/>
            <ac:spMk id="4" creationId="{50693879-5816-3444-9D50-A12F1F37F5DE}"/>
          </ac:spMkLst>
        </pc:spChg>
        <pc:spChg chg="add mod">
          <ac:chgData name="Nitheesh Kaliyamurthy" userId="2821ebda-f4ac-4963-9a4e-a836dfc45829" providerId="ADAL" clId="{601F52E3-7388-45D3-8873-36D72DF8F427}" dt="2021-10-03T10:12:49.947" v="659" actId="1076"/>
          <ac:spMkLst>
            <pc:docMk/>
            <pc:sldMk cId="516333103" sldId="1109"/>
            <ac:spMk id="11" creationId="{1BABD600-631A-49FE-B3F0-649B58EF7E1C}"/>
          </ac:spMkLst>
        </pc:spChg>
        <pc:spChg chg="add">
          <ac:chgData name="Nitheesh Kaliyamurthy" userId="2821ebda-f4ac-4963-9a4e-a836dfc45829" providerId="ADAL" clId="{601F52E3-7388-45D3-8873-36D72DF8F427}" dt="2021-10-03T10:01:35.895" v="546" actId="26606"/>
          <ac:spMkLst>
            <pc:docMk/>
            <pc:sldMk cId="516333103" sldId="1109"/>
            <ac:spMk id="12" creationId="{C95B82D5-A8BB-45BF-BED8-C7B206892100}"/>
          </ac:spMkLst>
        </pc:spChg>
        <pc:spChg chg="add del mod">
          <ac:chgData name="Nitheesh Kaliyamurthy" userId="2821ebda-f4ac-4963-9a4e-a836dfc45829" providerId="ADAL" clId="{601F52E3-7388-45D3-8873-36D72DF8F427}" dt="2021-10-03T10:05:17.070" v="615" actId="22"/>
          <ac:spMkLst>
            <pc:docMk/>
            <pc:sldMk cId="516333103" sldId="1109"/>
            <ac:spMk id="13" creationId="{91CAC432-145F-430F-AB7F-F9F91EF15535}"/>
          </ac:spMkLst>
        </pc:spChg>
        <pc:spChg chg="add">
          <ac:chgData name="Nitheesh Kaliyamurthy" userId="2821ebda-f4ac-4963-9a4e-a836dfc45829" providerId="ADAL" clId="{601F52E3-7388-45D3-8873-36D72DF8F427}" dt="2021-10-03T10:01:35.895" v="546" actId="26606"/>
          <ac:spMkLst>
            <pc:docMk/>
            <pc:sldMk cId="516333103" sldId="1109"/>
            <ac:spMk id="14" creationId="{296C61EC-FBF4-4216-BE67-6C864D30A01C}"/>
          </ac:spMkLst>
        </pc:spChg>
        <pc:spChg chg="add mod">
          <ac:chgData name="Nitheesh Kaliyamurthy" userId="2821ebda-f4ac-4963-9a4e-a836dfc45829" providerId="ADAL" clId="{601F52E3-7388-45D3-8873-36D72DF8F427}" dt="2021-10-03T10:14:29.954" v="685" actId="6549"/>
          <ac:spMkLst>
            <pc:docMk/>
            <pc:sldMk cId="516333103" sldId="1109"/>
            <ac:spMk id="15" creationId="{8CA1B182-AEC2-4C1F-9CAD-31802AB10C6C}"/>
          </ac:spMkLst>
        </pc:spChg>
        <pc:spChg chg="add">
          <ac:chgData name="Nitheesh Kaliyamurthy" userId="2821ebda-f4ac-4963-9a4e-a836dfc45829" providerId="ADAL" clId="{601F52E3-7388-45D3-8873-36D72DF8F427}" dt="2021-10-03T10:01:35.895" v="546" actId="26606"/>
          <ac:spMkLst>
            <pc:docMk/>
            <pc:sldMk cId="516333103" sldId="1109"/>
            <ac:spMk id="16" creationId="{39D6C490-0229-4573-9696-B73E5B3A9C33}"/>
          </ac:spMkLst>
        </pc:spChg>
        <pc:picChg chg="add del mod">
          <ac:chgData name="Nitheesh Kaliyamurthy" userId="2821ebda-f4ac-4963-9a4e-a836dfc45829" providerId="ADAL" clId="{601F52E3-7388-45D3-8873-36D72DF8F427}" dt="2021-10-03T10:00:21.024" v="526" actId="478"/>
          <ac:picMkLst>
            <pc:docMk/>
            <pc:sldMk cId="516333103" sldId="1109"/>
            <ac:picMk id="5" creationId="{B241DB7C-3492-4FF3-817C-94B5E9CC35E0}"/>
          </ac:picMkLst>
        </pc:picChg>
        <pc:picChg chg="mod ord modCrop">
          <ac:chgData name="Nitheesh Kaliyamurthy" userId="2821ebda-f4ac-4963-9a4e-a836dfc45829" providerId="ADAL" clId="{601F52E3-7388-45D3-8873-36D72DF8F427}" dt="2021-10-03T10:13:00.735" v="661" actId="170"/>
          <ac:picMkLst>
            <pc:docMk/>
            <pc:sldMk cId="516333103" sldId="1109"/>
            <ac:picMk id="6" creationId="{E853D654-B9B6-4227-A087-D45FEDB2B57E}"/>
          </ac:picMkLst>
        </pc:picChg>
        <pc:picChg chg="add mod ord modCrop">
          <ac:chgData name="Nitheesh Kaliyamurthy" userId="2821ebda-f4ac-4963-9a4e-a836dfc45829" providerId="ADAL" clId="{601F52E3-7388-45D3-8873-36D72DF8F427}" dt="2021-10-03T10:13:06.172" v="662" actId="1076"/>
          <ac:picMkLst>
            <pc:docMk/>
            <pc:sldMk cId="516333103" sldId="1109"/>
            <ac:picMk id="7" creationId="{A0AD145E-FE35-4ADC-A977-B15DFC34F21F}"/>
          </ac:picMkLst>
        </pc:picChg>
      </pc:sldChg>
      <pc:sldChg chg="delSp modSp del mod">
        <pc:chgData name="Nitheesh Kaliyamurthy" userId="2821ebda-f4ac-4963-9a4e-a836dfc45829" providerId="ADAL" clId="{601F52E3-7388-45D3-8873-36D72DF8F427}" dt="2021-10-03T10:04:46.430" v="610" actId="47"/>
        <pc:sldMkLst>
          <pc:docMk/>
          <pc:sldMk cId="2930832653" sldId="1110"/>
        </pc:sldMkLst>
        <pc:spChg chg="mod">
          <ac:chgData name="Nitheesh Kaliyamurthy" userId="2821ebda-f4ac-4963-9a4e-a836dfc45829" providerId="ADAL" clId="{601F52E3-7388-45D3-8873-36D72DF8F427}" dt="2021-10-03T10:00:50.214" v="535" actId="14100"/>
          <ac:spMkLst>
            <pc:docMk/>
            <pc:sldMk cId="2930832653" sldId="1110"/>
            <ac:spMk id="3" creationId="{C02AA8F8-1E43-384B-8982-C0BB94049B5C}"/>
          </ac:spMkLst>
        </pc:spChg>
        <pc:spChg chg="mod">
          <ac:chgData name="Nitheesh Kaliyamurthy" userId="2821ebda-f4ac-4963-9a4e-a836dfc45829" providerId="ADAL" clId="{601F52E3-7388-45D3-8873-36D72DF8F427}" dt="2021-10-03T10:02:25.156" v="569" actId="21"/>
          <ac:spMkLst>
            <pc:docMk/>
            <pc:sldMk cId="2930832653" sldId="1110"/>
            <ac:spMk id="4" creationId="{50693879-5816-3444-9D50-A12F1F37F5DE}"/>
          </ac:spMkLst>
        </pc:spChg>
        <pc:spChg chg="del mod">
          <ac:chgData name="Nitheesh Kaliyamurthy" userId="2821ebda-f4ac-4963-9a4e-a836dfc45829" providerId="ADAL" clId="{601F52E3-7388-45D3-8873-36D72DF8F427}" dt="2021-10-03T10:03:33.475" v="590"/>
          <ac:spMkLst>
            <pc:docMk/>
            <pc:sldMk cId="2930832653" sldId="1110"/>
            <ac:spMk id="5" creationId="{0DB8BB61-7E8C-48C8-A2D7-71E5A2D93C1D}"/>
          </ac:spMkLst>
        </pc:spChg>
        <pc:picChg chg="del">
          <ac:chgData name="Nitheesh Kaliyamurthy" userId="2821ebda-f4ac-4963-9a4e-a836dfc45829" providerId="ADAL" clId="{601F52E3-7388-45D3-8873-36D72DF8F427}" dt="2021-10-03T10:01:25.585" v="543" actId="21"/>
          <ac:picMkLst>
            <pc:docMk/>
            <pc:sldMk cId="2930832653" sldId="1110"/>
            <ac:picMk id="7" creationId="{8AB77183-DB61-48A8-B847-CBF9B059CFE5}"/>
          </ac:picMkLst>
        </pc:picChg>
      </pc:sldChg>
      <pc:sldChg chg="modSp del mod">
        <pc:chgData name="Nitheesh Kaliyamurthy" userId="2821ebda-f4ac-4963-9a4e-a836dfc45829" providerId="ADAL" clId="{601F52E3-7388-45D3-8873-36D72DF8F427}" dt="2021-10-03T10:14:38.156" v="686" actId="47"/>
        <pc:sldMkLst>
          <pc:docMk/>
          <pc:sldMk cId="3172568060" sldId="1111"/>
        </pc:sldMkLst>
        <pc:spChg chg="mod">
          <ac:chgData name="Nitheesh Kaliyamurthy" userId="2821ebda-f4ac-4963-9a4e-a836dfc45829" providerId="ADAL" clId="{601F52E3-7388-45D3-8873-36D72DF8F427}" dt="2021-10-03T10:05:29.612" v="617" actId="1076"/>
          <ac:spMkLst>
            <pc:docMk/>
            <pc:sldMk cId="3172568060" sldId="1111"/>
            <ac:spMk id="3" creationId="{C02AA8F8-1E43-384B-8982-C0BB94049B5C}"/>
          </ac:spMkLst>
        </pc:spChg>
        <pc:spChg chg="mod">
          <ac:chgData name="Nitheesh Kaliyamurthy" userId="2821ebda-f4ac-4963-9a4e-a836dfc45829" providerId="ADAL" clId="{601F52E3-7388-45D3-8873-36D72DF8F427}" dt="2021-10-03T10:06:34.888" v="629" actId="21"/>
          <ac:spMkLst>
            <pc:docMk/>
            <pc:sldMk cId="3172568060" sldId="1111"/>
            <ac:spMk id="4" creationId="{50693879-5816-3444-9D50-A12F1F37F5DE}"/>
          </ac:spMkLst>
        </pc:spChg>
      </pc:sldChg>
      <pc:sldChg chg="addSp modSp del mod setBg">
        <pc:chgData name="Nitheesh Kaliyamurthy" userId="2821ebda-f4ac-4963-9a4e-a836dfc45829" providerId="ADAL" clId="{601F52E3-7388-45D3-8873-36D72DF8F427}" dt="2021-10-03T11:31:57.864" v="1244" actId="1076"/>
        <pc:sldMkLst>
          <pc:docMk/>
          <pc:sldMk cId="3418635774" sldId="1112"/>
        </pc:sldMkLst>
        <pc:spChg chg="mod">
          <ac:chgData name="Nitheesh Kaliyamurthy" userId="2821ebda-f4ac-4963-9a4e-a836dfc45829" providerId="ADAL" clId="{601F52E3-7388-45D3-8873-36D72DF8F427}" dt="2021-10-03T11:04:40.971" v="749" actId="14100"/>
          <ac:spMkLst>
            <pc:docMk/>
            <pc:sldMk cId="3418635774" sldId="1112"/>
            <ac:spMk id="3" creationId="{C02AA8F8-1E43-384B-8982-C0BB94049B5C}"/>
          </ac:spMkLst>
        </pc:spChg>
        <pc:spChg chg="mod">
          <ac:chgData name="Nitheesh Kaliyamurthy" userId="2821ebda-f4ac-4963-9a4e-a836dfc45829" providerId="ADAL" clId="{601F52E3-7388-45D3-8873-36D72DF8F427}" dt="2021-10-03T11:30:00.521" v="1223"/>
          <ac:spMkLst>
            <pc:docMk/>
            <pc:sldMk cId="3418635774" sldId="1112"/>
            <ac:spMk id="4" creationId="{50693879-5816-3444-9D50-A12F1F37F5DE}"/>
          </ac:spMkLst>
        </pc:spChg>
        <pc:spChg chg="add mod ord">
          <ac:chgData name="Nitheesh Kaliyamurthy" userId="2821ebda-f4ac-4963-9a4e-a836dfc45829" providerId="ADAL" clId="{601F52E3-7388-45D3-8873-36D72DF8F427}" dt="2021-10-03T11:31:57.864" v="1244" actId="1076"/>
          <ac:spMkLst>
            <pc:docMk/>
            <pc:sldMk cId="3418635774" sldId="1112"/>
            <ac:spMk id="10" creationId="{6E674AAA-C358-4171-814B-445ACC47A81C}"/>
          </ac:spMkLst>
        </pc:spChg>
        <pc:spChg chg="add">
          <ac:chgData name="Nitheesh Kaliyamurthy" userId="2821ebda-f4ac-4963-9a4e-a836dfc45829" providerId="ADAL" clId="{601F52E3-7388-45D3-8873-36D72DF8F427}" dt="2021-10-03T11:02:02.921" v="690" actId="26606"/>
          <ac:spMkLst>
            <pc:docMk/>
            <pc:sldMk cId="3418635774" sldId="1112"/>
            <ac:spMk id="11" creationId="{C95B82D5-A8BB-45BF-BED8-C7B206892100}"/>
          </ac:spMkLst>
        </pc:spChg>
        <pc:spChg chg="add">
          <ac:chgData name="Nitheesh Kaliyamurthy" userId="2821ebda-f4ac-4963-9a4e-a836dfc45829" providerId="ADAL" clId="{601F52E3-7388-45D3-8873-36D72DF8F427}" dt="2021-10-03T11:02:02.921" v="690" actId="26606"/>
          <ac:spMkLst>
            <pc:docMk/>
            <pc:sldMk cId="3418635774" sldId="1112"/>
            <ac:spMk id="13" creationId="{296C61EC-FBF4-4216-BE67-6C864D30A01C}"/>
          </ac:spMkLst>
        </pc:spChg>
        <pc:spChg chg="add">
          <ac:chgData name="Nitheesh Kaliyamurthy" userId="2821ebda-f4ac-4963-9a4e-a836dfc45829" providerId="ADAL" clId="{601F52E3-7388-45D3-8873-36D72DF8F427}" dt="2021-10-03T11:02:02.921" v="690" actId="26606"/>
          <ac:spMkLst>
            <pc:docMk/>
            <pc:sldMk cId="3418635774" sldId="1112"/>
            <ac:spMk id="15" creationId="{39D6C490-0229-4573-9696-B73E5B3A9C33}"/>
          </ac:spMkLst>
        </pc:spChg>
        <pc:grpChg chg="add mod">
          <ac:chgData name="Nitheesh Kaliyamurthy" userId="2821ebda-f4ac-4963-9a4e-a836dfc45829" providerId="ADAL" clId="{601F52E3-7388-45D3-8873-36D72DF8F427}" dt="2021-10-03T11:31:24.496" v="1240" actId="1076"/>
          <ac:grpSpMkLst>
            <pc:docMk/>
            <pc:sldMk cId="3418635774" sldId="1112"/>
            <ac:grpSpMk id="7" creationId="{26EEF037-B190-4CEA-9571-72DD84549A44}"/>
          </ac:grpSpMkLst>
        </pc:grpChg>
        <pc:picChg chg="mod">
          <ac:chgData name="Nitheesh Kaliyamurthy" userId="2821ebda-f4ac-4963-9a4e-a836dfc45829" providerId="ADAL" clId="{601F52E3-7388-45D3-8873-36D72DF8F427}" dt="2021-10-03T11:31:19.154" v="1239" actId="164"/>
          <ac:picMkLst>
            <pc:docMk/>
            <pc:sldMk cId="3418635774" sldId="1112"/>
            <ac:picMk id="5" creationId="{366797B6-BE14-4565-A742-F95817AED7DF}"/>
          </ac:picMkLst>
        </pc:picChg>
        <pc:picChg chg="mod modCrop">
          <ac:chgData name="Nitheesh Kaliyamurthy" userId="2821ebda-f4ac-4963-9a4e-a836dfc45829" providerId="ADAL" clId="{601F52E3-7388-45D3-8873-36D72DF8F427}" dt="2021-10-03T11:31:19.154" v="1239" actId="164"/>
          <ac:picMkLst>
            <pc:docMk/>
            <pc:sldMk cId="3418635774" sldId="1112"/>
            <ac:picMk id="6" creationId="{B86917E4-8483-4DF0-8E6B-032BDD73536D}"/>
          </ac:picMkLst>
        </pc:picChg>
        <pc:picChg chg="add mod modCrop">
          <ac:chgData name="Nitheesh Kaliyamurthy" userId="2821ebda-f4ac-4963-9a4e-a836dfc45829" providerId="ADAL" clId="{601F52E3-7388-45D3-8873-36D72DF8F427}" dt="2021-10-03T11:31:19.154" v="1239" actId="164"/>
          <ac:picMkLst>
            <pc:docMk/>
            <pc:sldMk cId="3418635774" sldId="1112"/>
            <ac:picMk id="12" creationId="{0CA85024-A015-4B70-A513-0D2CA133C3D6}"/>
          </ac:picMkLst>
        </pc:picChg>
        <pc:picChg chg="add mod">
          <ac:chgData name="Nitheesh Kaliyamurthy" userId="2821ebda-f4ac-4963-9a4e-a836dfc45829" providerId="ADAL" clId="{601F52E3-7388-45D3-8873-36D72DF8F427}" dt="2021-10-03T11:31:19.154" v="1239" actId="164"/>
          <ac:picMkLst>
            <pc:docMk/>
            <pc:sldMk cId="3418635774" sldId="1112"/>
            <ac:picMk id="14" creationId="{AC01745C-B456-416F-947C-A41718479A22}"/>
          </ac:picMkLst>
        </pc:picChg>
      </pc:sldChg>
      <pc:sldChg chg="delSp modSp del mod">
        <pc:chgData name="Nitheesh Kaliyamurthy" userId="2821ebda-f4ac-4963-9a4e-a836dfc45829" providerId="ADAL" clId="{601F52E3-7388-45D3-8873-36D72DF8F427}" dt="2021-10-03T11:08:45.158" v="806" actId="47"/>
        <pc:sldMkLst>
          <pc:docMk/>
          <pc:sldMk cId="293552274" sldId="1114"/>
        </pc:sldMkLst>
        <pc:spChg chg="mod">
          <ac:chgData name="Nitheesh Kaliyamurthy" userId="2821ebda-f4ac-4963-9a4e-a836dfc45829" providerId="ADAL" clId="{601F52E3-7388-45D3-8873-36D72DF8F427}" dt="2021-10-03T11:04:26.477" v="727" actId="21"/>
          <ac:spMkLst>
            <pc:docMk/>
            <pc:sldMk cId="293552274" sldId="1114"/>
            <ac:spMk id="4" creationId="{50693879-5816-3444-9D50-A12F1F37F5DE}"/>
          </ac:spMkLst>
        </pc:spChg>
        <pc:picChg chg="del">
          <ac:chgData name="Nitheesh Kaliyamurthy" userId="2821ebda-f4ac-4963-9a4e-a836dfc45829" providerId="ADAL" clId="{601F52E3-7388-45D3-8873-36D72DF8F427}" dt="2021-10-03T11:06:42.551" v="782" actId="21"/>
          <ac:picMkLst>
            <pc:docMk/>
            <pc:sldMk cId="293552274" sldId="1114"/>
            <ac:picMk id="7" creationId="{FED0862F-16D6-4E2E-9727-577891881B58}"/>
          </ac:picMkLst>
        </pc:picChg>
      </pc:sldChg>
      <pc:sldChg chg="modSp del mod">
        <pc:chgData name="Nitheesh Kaliyamurthy" userId="2821ebda-f4ac-4963-9a4e-a836dfc45829" providerId="ADAL" clId="{601F52E3-7388-45D3-8873-36D72DF8F427}" dt="2021-10-03T11:28:26.693" v="1221" actId="207"/>
        <pc:sldMkLst>
          <pc:docMk/>
          <pc:sldMk cId="2423516101" sldId="1116"/>
        </pc:sldMkLst>
        <pc:spChg chg="mod">
          <ac:chgData name="Nitheesh Kaliyamurthy" userId="2821ebda-f4ac-4963-9a4e-a836dfc45829" providerId="ADAL" clId="{601F52E3-7388-45D3-8873-36D72DF8F427}" dt="2021-10-03T11:09:31.657" v="819" actId="14100"/>
          <ac:spMkLst>
            <pc:docMk/>
            <pc:sldMk cId="2423516101" sldId="1116"/>
            <ac:spMk id="3" creationId="{C02AA8F8-1E43-384B-8982-C0BB94049B5C}"/>
          </ac:spMkLst>
        </pc:spChg>
        <pc:spChg chg="mod">
          <ac:chgData name="Nitheesh Kaliyamurthy" userId="2821ebda-f4ac-4963-9a4e-a836dfc45829" providerId="ADAL" clId="{601F52E3-7388-45D3-8873-36D72DF8F427}" dt="2021-10-03T11:28:26.693" v="1221" actId="207"/>
          <ac:spMkLst>
            <pc:docMk/>
            <pc:sldMk cId="2423516101" sldId="1116"/>
            <ac:spMk id="4" creationId="{50693879-5816-3444-9D50-A12F1F37F5DE}"/>
          </ac:spMkLst>
        </pc:spChg>
      </pc:sldChg>
      <pc:sldChg chg="delSp modSp del mod">
        <pc:chgData name="Nitheesh Kaliyamurthy" userId="2821ebda-f4ac-4963-9a4e-a836dfc45829" providerId="ADAL" clId="{601F52E3-7388-45D3-8873-36D72DF8F427}" dt="2021-10-03T11:32:15.589" v="1245" actId="47"/>
        <pc:sldMkLst>
          <pc:docMk/>
          <pc:sldMk cId="623416135" sldId="1117"/>
        </pc:sldMkLst>
        <pc:picChg chg="del mod modCrop">
          <ac:chgData name="Nitheesh Kaliyamurthy" userId="2821ebda-f4ac-4963-9a4e-a836dfc45829" providerId="ADAL" clId="{601F52E3-7388-45D3-8873-36D72DF8F427}" dt="2021-10-03T11:30:24.522" v="1227" actId="21"/>
          <ac:picMkLst>
            <pc:docMk/>
            <pc:sldMk cId="623416135" sldId="1117"/>
            <ac:picMk id="6" creationId="{00000000-0000-0000-0000-000000000000}"/>
          </ac:picMkLst>
        </pc:picChg>
      </pc:sldChg>
      <pc:sldChg chg="addSp modSp del mod setBg">
        <pc:chgData name="Nitheesh Kaliyamurthy" userId="2821ebda-f4ac-4963-9a4e-a836dfc45829" providerId="ADAL" clId="{601F52E3-7388-45D3-8873-36D72DF8F427}" dt="2021-10-03T11:38:20.160" v="1326" actId="27636"/>
        <pc:sldMkLst>
          <pc:docMk/>
          <pc:sldMk cId="1863474328" sldId="1118"/>
        </pc:sldMkLst>
        <pc:spChg chg="mod">
          <ac:chgData name="Nitheesh Kaliyamurthy" userId="2821ebda-f4ac-4963-9a4e-a836dfc45829" providerId="ADAL" clId="{601F52E3-7388-45D3-8873-36D72DF8F427}" dt="2021-10-03T11:37:47.711" v="1315" actId="1076"/>
          <ac:spMkLst>
            <pc:docMk/>
            <pc:sldMk cId="1863474328" sldId="1118"/>
            <ac:spMk id="3" creationId="{C02AA8F8-1E43-384B-8982-C0BB94049B5C}"/>
          </ac:spMkLst>
        </pc:spChg>
        <pc:spChg chg="mod">
          <ac:chgData name="Nitheesh Kaliyamurthy" userId="2821ebda-f4ac-4963-9a4e-a836dfc45829" providerId="ADAL" clId="{601F52E3-7388-45D3-8873-36D72DF8F427}" dt="2021-10-03T11:38:20.160" v="1326" actId="27636"/>
          <ac:spMkLst>
            <pc:docMk/>
            <pc:sldMk cId="1863474328" sldId="1118"/>
            <ac:spMk id="4" creationId="{50693879-5816-3444-9D50-A12F1F37F5DE}"/>
          </ac:spMkLst>
        </pc:spChg>
        <pc:spChg chg="add">
          <ac:chgData name="Nitheesh Kaliyamurthy" userId="2821ebda-f4ac-4963-9a4e-a836dfc45829" providerId="ADAL" clId="{601F52E3-7388-45D3-8873-36D72DF8F427}" dt="2021-10-03T11:37:08.482" v="1290" actId="26606"/>
          <ac:spMkLst>
            <pc:docMk/>
            <pc:sldMk cId="1863474328" sldId="1118"/>
            <ac:spMk id="10" creationId="{4AC6B390-BC59-4F1D-A0EE-D71A92F0A0B2}"/>
          </ac:spMkLst>
        </pc:spChg>
        <pc:spChg chg="add">
          <ac:chgData name="Nitheesh Kaliyamurthy" userId="2821ebda-f4ac-4963-9a4e-a836dfc45829" providerId="ADAL" clId="{601F52E3-7388-45D3-8873-36D72DF8F427}" dt="2021-10-03T11:37:08.482" v="1290" actId="26606"/>
          <ac:spMkLst>
            <pc:docMk/>
            <pc:sldMk cId="1863474328" sldId="1118"/>
            <ac:spMk id="12" creationId="{B6C60D79-16F1-4C4B-B7E3-7634E7069CDE}"/>
          </ac:spMkLst>
        </pc:spChg>
        <pc:spChg chg="add">
          <ac:chgData name="Nitheesh Kaliyamurthy" userId="2821ebda-f4ac-4963-9a4e-a836dfc45829" providerId="ADAL" clId="{601F52E3-7388-45D3-8873-36D72DF8F427}" dt="2021-10-03T11:37:08.482" v="1290" actId="26606"/>
          <ac:spMkLst>
            <pc:docMk/>
            <pc:sldMk cId="1863474328" sldId="1118"/>
            <ac:spMk id="14" creationId="{426B127E-6498-4C77-9C9D-4553A5113B80}"/>
          </ac:spMkLst>
        </pc:spChg>
        <pc:picChg chg="add mod ord">
          <ac:chgData name="Nitheesh Kaliyamurthy" userId="2821ebda-f4ac-4963-9a4e-a836dfc45829" providerId="ADAL" clId="{601F52E3-7388-45D3-8873-36D72DF8F427}" dt="2021-10-03T11:38:16.431" v="1324" actId="14100"/>
          <ac:picMkLst>
            <pc:docMk/>
            <pc:sldMk cId="1863474328" sldId="1118"/>
            <ac:picMk id="5" creationId="{01B6B22B-5B34-4ED5-9397-5608CB634B95}"/>
          </ac:picMkLst>
        </pc:picChg>
      </pc:sldChg>
      <pc:sldChg chg="delSp modSp del mod">
        <pc:chgData name="Nitheesh Kaliyamurthy" userId="2821ebda-f4ac-4963-9a4e-a836dfc45829" providerId="ADAL" clId="{601F52E3-7388-45D3-8873-36D72DF8F427}" dt="2021-10-03T11:38:29.626" v="1327" actId="47"/>
        <pc:sldMkLst>
          <pc:docMk/>
          <pc:sldMk cId="338735400" sldId="1119"/>
        </pc:sldMkLst>
        <pc:spChg chg="mod">
          <ac:chgData name="Nitheesh Kaliyamurthy" userId="2821ebda-f4ac-4963-9a4e-a836dfc45829" providerId="ADAL" clId="{601F52E3-7388-45D3-8873-36D72DF8F427}" dt="2021-10-03T11:34:41.486" v="1266" actId="21"/>
          <ac:spMkLst>
            <pc:docMk/>
            <pc:sldMk cId="338735400" sldId="1119"/>
            <ac:spMk id="4" creationId="{50693879-5816-3444-9D50-A12F1F37F5DE}"/>
          </ac:spMkLst>
        </pc:spChg>
        <pc:picChg chg="del mod modCrop">
          <ac:chgData name="Nitheesh Kaliyamurthy" userId="2821ebda-f4ac-4963-9a4e-a836dfc45829" providerId="ADAL" clId="{601F52E3-7388-45D3-8873-36D72DF8F427}" dt="2021-10-03T11:36:51.832" v="1288" actId="21"/>
          <ac:picMkLst>
            <pc:docMk/>
            <pc:sldMk cId="338735400" sldId="1119"/>
            <ac:picMk id="2" creationId="{AEB96084-EF20-46D0-90FB-4CB09E707844}"/>
          </ac:picMkLst>
        </pc:picChg>
      </pc:sldChg>
      <pc:sldChg chg="modSp del mod">
        <pc:chgData name="Nitheesh Kaliyamurthy" userId="2821ebda-f4ac-4963-9a4e-a836dfc45829" providerId="ADAL" clId="{601F52E3-7388-45D3-8873-36D72DF8F427}" dt="2021-10-03T11:41:47.422" v="1376" actId="1076"/>
        <pc:sldMkLst>
          <pc:docMk/>
          <pc:sldMk cId="2463238965" sldId="1120"/>
        </pc:sldMkLst>
        <pc:spChg chg="mod">
          <ac:chgData name="Nitheesh Kaliyamurthy" userId="2821ebda-f4ac-4963-9a4e-a836dfc45829" providerId="ADAL" clId="{601F52E3-7388-45D3-8873-36D72DF8F427}" dt="2021-10-03T11:38:50.943" v="1331" actId="1076"/>
          <ac:spMkLst>
            <pc:docMk/>
            <pc:sldMk cId="2463238965" sldId="1120"/>
            <ac:spMk id="3" creationId="{C02AA8F8-1E43-384B-8982-C0BB94049B5C}"/>
          </ac:spMkLst>
        </pc:spChg>
        <pc:spChg chg="mod">
          <ac:chgData name="Nitheesh Kaliyamurthy" userId="2821ebda-f4ac-4963-9a4e-a836dfc45829" providerId="ADAL" clId="{601F52E3-7388-45D3-8873-36D72DF8F427}" dt="2021-10-03T11:41:47.422" v="1376" actId="1076"/>
          <ac:spMkLst>
            <pc:docMk/>
            <pc:sldMk cId="2463238965" sldId="1120"/>
            <ac:spMk id="4" creationId="{50693879-5816-3444-9D50-A12F1F37F5DE}"/>
          </ac:spMkLst>
        </pc:spChg>
        <pc:picChg chg="mod modCrop">
          <ac:chgData name="Nitheesh Kaliyamurthy" userId="2821ebda-f4ac-4963-9a4e-a836dfc45829" providerId="ADAL" clId="{601F52E3-7388-45D3-8873-36D72DF8F427}" dt="2021-10-03T11:39:16.112" v="1338" actId="14100"/>
          <ac:picMkLst>
            <pc:docMk/>
            <pc:sldMk cId="2463238965" sldId="1120"/>
            <ac:picMk id="6" creationId="{5384CE19-B62E-4AC0-9D7C-D010B61E8C96}"/>
          </ac:picMkLst>
        </pc:picChg>
        <pc:picChg chg="mod modCrop">
          <ac:chgData name="Nitheesh Kaliyamurthy" userId="2821ebda-f4ac-4963-9a4e-a836dfc45829" providerId="ADAL" clId="{601F52E3-7388-45D3-8873-36D72DF8F427}" dt="2021-10-03T11:39:49.487" v="1347" actId="14100"/>
          <ac:picMkLst>
            <pc:docMk/>
            <pc:sldMk cId="2463238965" sldId="1120"/>
            <ac:picMk id="7" creationId="{C85D59E5-961F-400A-B9E8-4C602ED830A9}"/>
          </ac:picMkLst>
        </pc:picChg>
      </pc:sldChg>
      <pc:sldChg chg="modSp del mod">
        <pc:chgData name="Nitheesh Kaliyamurthy" userId="2821ebda-f4ac-4963-9a4e-a836dfc45829" providerId="ADAL" clId="{601F52E3-7388-45D3-8873-36D72DF8F427}" dt="2021-10-03T11:43:30.663" v="1410" actId="12"/>
        <pc:sldMkLst>
          <pc:docMk/>
          <pc:sldMk cId="654993398" sldId="1121"/>
        </pc:sldMkLst>
        <pc:spChg chg="mod">
          <ac:chgData name="Nitheesh Kaliyamurthy" userId="2821ebda-f4ac-4963-9a4e-a836dfc45829" providerId="ADAL" clId="{601F52E3-7388-45D3-8873-36D72DF8F427}" dt="2021-10-03T11:42:07.277" v="1384" actId="1076"/>
          <ac:spMkLst>
            <pc:docMk/>
            <pc:sldMk cId="654993398" sldId="1121"/>
            <ac:spMk id="3" creationId="{C02AA8F8-1E43-384B-8982-C0BB94049B5C}"/>
          </ac:spMkLst>
        </pc:spChg>
        <pc:spChg chg="mod">
          <ac:chgData name="Nitheesh Kaliyamurthy" userId="2821ebda-f4ac-4963-9a4e-a836dfc45829" providerId="ADAL" clId="{601F52E3-7388-45D3-8873-36D72DF8F427}" dt="2021-10-03T11:43:30.663" v="1410" actId="12"/>
          <ac:spMkLst>
            <pc:docMk/>
            <pc:sldMk cId="654993398" sldId="1121"/>
            <ac:spMk id="4" creationId="{50693879-5816-3444-9D50-A12F1F37F5DE}"/>
          </ac:spMkLst>
        </pc:spChg>
        <pc:picChg chg="mod modCrop">
          <ac:chgData name="Nitheesh Kaliyamurthy" userId="2821ebda-f4ac-4963-9a4e-a836dfc45829" providerId="ADAL" clId="{601F52E3-7388-45D3-8873-36D72DF8F427}" dt="2021-10-03T11:42:31.663" v="1392" actId="14100"/>
          <ac:picMkLst>
            <pc:docMk/>
            <pc:sldMk cId="654993398" sldId="1121"/>
            <ac:picMk id="2" creationId="{A1F29F17-2DEC-4A4B-BEE2-B13F6BD4DA5D}"/>
          </ac:picMkLst>
        </pc:picChg>
      </pc:sldChg>
      <pc:sldChg chg="modSp del mod">
        <pc:chgData name="Nitheesh Kaliyamurthy" userId="2821ebda-f4ac-4963-9a4e-a836dfc45829" providerId="ADAL" clId="{601F52E3-7388-45D3-8873-36D72DF8F427}" dt="2021-10-03T11:47:49.418" v="1455" actId="207"/>
        <pc:sldMkLst>
          <pc:docMk/>
          <pc:sldMk cId="3987704764" sldId="1122"/>
        </pc:sldMkLst>
        <pc:spChg chg="mod">
          <ac:chgData name="Nitheesh Kaliyamurthy" userId="2821ebda-f4ac-4963-9a4e-a836dfc45829" providerId="ADAL" clId="{601F52E3-7388-45D3-8873-36D72DF8F427}" dt="2021-10-03T11:47:49.418" v="1455" actId="207"/>
          <ac:spMkLst>
            <pc:docMk/>
            <pc:sldMk cId="3987704764" sldId="1122"/>
            <ac:spMk id="2" creationId="{00000000-0000-0000-0000-000000000000}"/>
          </ac:spMkLst>
        </pc:spChg>
        <pc:spChg chg="mod">
          <ac:chgData name="Nitheesh Kaliyamurthy" userId="2821ebda-f4ac-4963-9a4e-a836dfc45829" providerId="ADAL" clId="{601F52E3-7388-45D3-8873-36D72DF8F427}" dt="2021-10-03T11:44:20.445" v="1419" actId="1076"/>
          <ac:spMkLst>
            <pc:docMk/>
            <pc:sldMk cId="3987704764" sldId="1122"/>
            <ac:spMk id="3" creationId="{C02AA8F8-1E43-384B-8982-C0BB94049B5C}"/>
          </ac:spMkLst>
        </pc:spChg>
      </pc:sldChg>
      <pc:sldChg chg="modSp del mod">
        <pc:chgData name="Nitheesh Kaliyamurthy" userId="2821ebda-f4ac-4963-9a4e-a836dfc45829" providerId="ADAL" clId="{601F52E3-7388-45D3-8873-36D72DF8F427}" dt="2021-10-03T11:51:46.294" v="1482" actId="14100"/>
        <pc:sldMkLst>
          <pc:docMk/>
          <pc:sldMk cId="1441039025" sldId="1136"/>
        </pc:sldMkLst>
        <pc:spChg chg="mod">
          <ac:chgData name="Nitheesh Kaliyamurthy" userId="2821ebda-f4ac-4963-9a4e-a836dfc45829" providerId="ADAL" clId="{601F52E3-7388-45D3-8873-36D72DF8F427}" dt="2021-10-03T11:48:50.886" v="1459" actId="1076"/>
          <ac:spMkLst>
            <pc:docMk/>
            <pc:sldMk cId="1441039025" sldId="1136"/>
            <ac:spMk id="3" creationId="{C02AA8F8-1E43-384B-8982-C0BB94049B5C}"/>
          </ac:spMkLst>
        </pc:spChg>
        <pc:spChg chg="mod">
          <ac:chgData name="Nitheesh Kaliyamurthy" userId="2821ebda-f4ac-4963-9a4e-a836dfc45829" providerId="ADAL" clId="{601F52E3-7388-45D3-8873-36D72DF8F427}" dt="2021-10-03T11:51:46.294" v="1482" actId="14100"/>
          <ac:spMkLst>
            <pc:docMk/>
            <pc:sldMk cId="1441039025" sldId="1136"/>
            <ac:spMk id="4" creationId="{50693879-5816-3444-9D50-A12F1F37F5DE}"/>
          </ac:spMkLst>
        </pc:spChg>
      </pc:sldChg>
      <pc:sldChg chg="delSp modSp del mod">
        <pc:chgData name="Nitheesh Kaliyamurthy" userId="2821ebda-f4ac-4963-9a4e-a836dfc45829" providerId="ADAL" clId="{601F52E3-7388-45D3-8873-36D72DF8F427}" dt="2021-10-03T11:55:56.286" v="1545" actId="47"/>
        <pc:sldMkLst>
          <pc:docMk/>
          <pc:sldMk cId="1812733677" sldId="1137"/>
        </pc:sldMkLst>
        <pc:spChg chg="mod">
          <ac:chgData name="Nitheesh Kaliyamurthy" userId="2821ebda-f4ac-4963-9a4e-a836dfc45829" providerId="ADAL" clId="{601F52E3-7388-45D3-8873-36D72DF8F427}" dt="2021-10-03T11:55:12.839" v="1532" actId="21"/>
          <ac:spMkLst>
            <pc:docMk/>
            <pc:sldMk cId="1812733677" sldId="1137"/>
            <ac:spMk id="4" creationId="{50693879-5816-3444-9D50-A12F1F37F5DE}"/>
          </ac:spMkLst>
        </pc:spChg>
        <pc:picChg chg="del">
          <ac:chgData name="Nitheesh Kaliyamurthy" userId="2821ebda-f4ac-4963-9a4e-a836dfc45829" providerId="ADAL" clId="{601F52E3-7388-45D3-8873-36D72DF8F427}" dt="2021-10-03T11:53:35.483" v="1522" actId="21"/>
          <ac:picMkLst>
            <pc:docMk/>
            <pc:sldMk cId="1812733677" sldId="1137"/>
            <ac:picMk id="2" creationId="{B49B492C-BDF1-4804-ABD8-AE460113BEB6}"/>
          </ac:picMkLst>
        </pc:picChg>
      </pc:sldChg>
      <pc:sldChg chg="addSp modSp del mod setBg">
        <pc:chgData name="Nitheesh Kaliyamurthy" userId="2821ebda-f4ac-4963-9a4e-a836dfc45829" providerId="ADAL" clId="{601F52E3-7388-45D3-8873-36D72DF8F427}" dt="2021-10-03T12:00:41.824" v="1627" actId="27636"/>
        <pc:sldMkLst>
          <pc:docMk/>
          <pc:sldMk cId="1721565470" sldId="1138"/>
        </pc:sldMkLst>
        <pc:spChg chg="mod">
          <ac:chgData name="Nitheesh Kaliyamurthy" userId="2821ebda-f4ac-4963-9a4e-a836dfc45829" providerId="ADAL" clId="{601F52E3-7388-45D3-8873-36D72DF8F427}" dt="2021-10-03T11:57:36.501" v="1568" actId="1076"/>
          <ac:spMkLst>
            <pc:docMk/>
            <pc:sldMk cId="1721565470" sldId="1138"/>
            <ac:spMk id="3" creationId="{C02AA8F8-1E43-384B-8982-C0BB94049B5C}"/>
          </ac:spMkLst>
        </pc:spChg>
        <pc:spChg chg="mod">
          <ac:chgData name="Nitheesh Kaliyamurthy" userId="2821ebda-f4ac-4963-9a4e-a836dfc45829" providerId="ADAL" clId="{601F52E3-7388-45D3-8873-36D72DF8F427}" dt="2021-10-03T12:00:41.824" v="1627" actId="27636"/>
          <ac:spMkLst>
            <pc:docMk/>
            <pc:sldMk cId="1721565470" sldId="1138"/>
            <ac:spMk id="4" creationId="{50693879-5816-3444-9D50-A12F1F37F5DE}"/>
          </ac:spMkLst>
        </pc:spChg>
        <pc:spChg chg="add mod">
          <ac:chgData name="Nitheesh Kaliyamurthy" userId="2821ebda-f4ac-4963-9a4e-a836dfc45829" providerId="ADAL" clId="{601F52E3-7388-45D3-8873-36D72DF8F427}" dt="2021-10-03T11:58:41.381" v="1589" actId="20577"/>
          <ac:spMkLst>
            <pc:docMk/>
            <pc:sldMk cId="1721565470" sldId="1138"/>
            <ac:spMk id="7" creationId="{2E6B41FD-09D9-4F32-81AA-6738B17808AD}"/>
          </ac:spMkLst>
        </pc:spChg>
        <pc:spChg chg="add mod">
          <ac:chgData name="Nitheesh Kaliyamurthy" userId="2821ebda-f4ac-4963-9a4e-a836dfc45829" providerId="ADAL" clId="{601F52E3-7388-45D3-8873-36D72DF8F427}" dt="2021-10-03T12:00:30.356" v="1624" actId="255"/>
          <ac:spMkLst>
            <pc:docMk/>
            <pc:sldMk cId="1721565470" sldId="1138"/>
            <ac:spMk id="8" creationId="{9E0ACA06-0764-4F70-9CA7-3332C3B98B88}"/>
          </ac:spMkLst>
        </pc:spChg>
        <pc:spChg chg="add">
          <ac:chgData name="Nitheesh Kaliyamurthy" userId="2821ebda-f4ac-4963-9a4e-a836dfc45829" providerId="ADAL" clId="{601F52E3-7388-45D3-8873-36D72DF8F427}" dt="2021-10-03T11:57:22.662" v="1559" actId="26606"/>
          <ac:spMkLst>
            <pc:docMk/>
            <pc:sldMk cId="1721565470" sldId="1138"/>
            <ac:spMk id="14" creationId="{46F7435D-E3DB-47B1-BA61-B00ACC83A9DE}"/>
          </ac:spMkLst>
        </pc:spChg>
        <pc:spChg chg="add">
          <ac:chgData name="Nitheesh Kaliyamurthy" userId="2821ebda-f4ac-4963-9a4e-a836dfc45829" providerId="ADAL" clId="{601F52E3-7388-45D3-8873-36D72DF8F427}" dt="2021-10-03T11:57:22.662" v="1559" actId="26606"/>
          <ac:spMkLst>
            <pc:docMk/>
            <pc:sldMk cId="1721565470" sldId="1138"/>
            <ac:spMk id="16" creationId="{F263A0B5-F8C4-4116-809F-78A768EA79A6}"/>
          </ac:spMkLst>
        </pc:spChg>
        <pc:picChg chg="mod modCrop">
          <ac:chgData name="Nitheesh Kaliyamurthy" userId="2821ebda-f4ac-4963-9a4e-a836dfc45829" providerId="ADAL" clId="{601F52E3-7388-45D3-8873-36D72DF8F427}" dt="2021-10-03T11:57:26.061" v="1560" actId="1076"/>
          <ac:picMkLst>
            <pc:docMk/>
            <pc:sldMk cId="1721565470" sldId="1138"/>
            <ac:picMk id="9" creationId="{632FFB1E-5B11-402B-BEBC-43670B5543D1}"/>
          </ac:picMkLst>
        </pc:picChg>
        <pc:picChg chg="add mod">
          <ac:chgData name="Nitheesh Kaliyamurthy" userId="2821ebda-f4ac-4963-9a4e-a836dfc45829" providerId="ADAL" clId="{601F52E3-7388-45D3-8873-36D72DF8F427}" dt="2021-10-03T12:00:15.959" v="1621" actId="1076"/>
          <ac:picMkLst>
            <pc:docMk/>
            <pc:sldMk cId="1721565470" sldId="1138"/>
            <ac:picMk id="10" creationId="{B235D606-6720-44A0-A57E-DB2388F4AE33}"/>
          </ac:picMkLst>
        </pc:picChg>
      </pc:sldChg>
      <pc:sldChg chg="delSp modSp del mod">
        <pc:chgData name="Nitheesh Kaliyamurthy" userId="2821ebda-f4ac-4963-9a4e-a836dfc45829" providerId="ADAL" clId="{601F52E3-7388-45D3-8873-36D72DF8F427}" dt="2021-10-03T12:00:45.786" v="1628" actId="47"/>
        <pc:sldMkLst>
          <pc:docMk/>
          <pc:sldMk cId="2633694374" sldId="1139"/>
        </pc:sldMkLst>
        <pc:spChg chg="mod">
          <ac:chgData name="Nitheesh Kaliyamurthy" userId="2821ebda-f4ac-4963-9a4e-a836dfc45829" providerId="ADAL" clId="{601F52E3-7388-45D3-8873-36D72DF8F427}" dt="2021-10-03T11:58:45.529" v="1590" actId="21"/>
          <ac:spMkLst>
            <pc:docMk/>
            <pc:sldMk cId="2633694374" sldId="1139"/>
            <ac:spMk id="4" creationId="{50693879-5816-3444-9D50-A12F1F37F5DE}"/>
          </ac:spMkLst>
        </pc:spChg>
        <pc:picChg chg="del mod modCrop">
          <ac:chgData name="Nitheesh Kaliyamurthy" userId="2821ebda-f4ac-4963-9a4e-a836dfc45829" providerId="ADAL" clId="{601F52E3-7388-45D3-8873-36D72DF8F427}" dt="2021-10-03T12:00:10.838" v="1619" actId="21"/>
          <ac:picMkLst>
            <pc:docMk/>
            <pc:sldMk cId="2633694374" sldId="1139"/>
            <ac:picMk id="6" creationId="{7F9DAC4A-415D-43EC-AC5A-6735F392A2C8}"/>
          </ac:picMkLst>
        </pc:picChg>
      </pc:sldChg>
      <pc:sldChg chg="delSp modSp del mod">
        <pc:chgData name="Nitheesh Kaliyamurthy" userId="2821ebda-f4ac-4963-9a4e-a836dfc45829" providerId="ADAL" clId="{601F52E3-7388-45D3-8873-36D72DF8F427}" dt="2021-10-03T12:03:41.301" v="1695" actId="47"/>
        <pc:sldMkLst>
          <pc:docMk/>
          <pc:sldMk cId="1120056750" sldId="1140"/>
        </pc:sldMkLst>
        <pc:spChg chg="mod">
          <ac:chgData name="Nitheesh Kaliyamurthy" userId="2821ebda-f4ac-4963-9a4e-a836dfc45829" providerId="ADAL" clId="{601F52E3-7388-45D3-8873-36D72DF8F427}" dt="2021-10-03T12:01:54.391" v="1665" actId="21"/>
          <ac:spMkLst>
            <pc:docMk/>
            <pc:sldMk cId="1120056750" sldId="1140"/>
            <ac:spMk id="4" creationId="{50693879-5816-3444-9D50-A12F1F37F5DE}"/>
          </ac:spMkLst>
        </pc:spChg>
        <pc:picChg chg="del">
          <ac:chgData name="Nitheesh Kaliyamurthy" userId="2821ebda-f4ac-4963-9a4e-a836dfc45829" providerId="ADAL" clId="{601F52E3-7388-45D3-8873-36D72DF8F427}" dt="2021-10-03T12:03:13.144" v="1686" actId="21"/>
          <ac:picMkLst>
            <pc:docMk/>
            <pc:sldMk cId="1120056750" sldId="1140"/>
            <ac:picMk id="7" creationId="{0542107F-712A-41DA-90AB-DD3D5F153329}"/>
          </ac:picMkLst>
        </pc:picChg>
      </pc:sldChg>
      <pc:sldChg chg="delSp modSp del mod">
        <pc:chgData name="Nitheesh Kaliyamurthy" userId="2821ebda-f4ac-4963-9a4e-a836dfc45829" providerId="ADAL" clId="{601F52E3-7388-45D3-8873-36D72DF8F427}" dt="2021-10-03T12:06:24.307" v="1728" actId="47"/>
        <pc:sldMkLst>
          <pc:docMk/>
          <pc:sldMk cId="3794775063" sldId="1141"/>
        </pc:sldMkLst>
        <pc:spChg chg="mod">
          <ac:chgData name="Nitheesh Kaliyamurthy" userId="2821ebda-f4ac-4963-9a4e-a836dfc45829" providerId="ADAL" clId="{601F52E3-7388-45D3-8873-36D72DF8F427}" dt="2021-10-03T12:04:31.191" v="1704"/>
          <ac:spMkLst>
            <pc:docMk/>
            <pc:sldMk cId="3794775063" sldId="1141"/>
            <ac:spMk id="4" creationId="{50693879-5816-3444-9D50-A12F1F37F5DE}"/>
          </ac:spMkLst>
        </pc:spChg>
        <pc:picChg chg="del">
          <ac:chgData name="Nitheesh Kaliyamurthy" userId="2821ebda-f4ac-4963-9a4e-a836dfc45829" providerId="ADAL" clId="{601F52E3-7388-45D3-8873-36D72DF8F427}" dt="2021-10-03T12:06:04.624" v="1721" actId="21"/>
          <ac:picMkLst>
            <pc:docMk/>
            <pc:sldMk cId="3794775063" sldId="1141"/>
            <ac:picMk id="7" creationId="{00000000-0000-0000-0000-000000000000}"/>
          </ac:picMkLst>
        </pc:picChg>
      </pc:sldChg>
      <pc:sldChg chg="modSp del mod">
        <pc:chgData name="Nitheesh Kaliyamurthy" userId="2821ebda-f4ac-4963-9a4e-a836dfc45829" providerId="ADAL" clId="{601F52E3-7388-45D3-8873-36D72DF8F427}" dt="2021-10-03T11:43:44.134" v="1411" actId="47"/>
        <pc:sldMkLst>
          <pc:docMk/>
          <pc:sldMk cId="926979255" sldId="1145"/>
        </pc:sldMkLst>
        <pc:spChg chg="mod">
          <ac:chgData name="Nitheesh Kaliyamurthy" userId="2821ebda-f4ac-4963-9a4e-a836dfc45829" providerId="ADAL" clId="{601F52E3-7388-45D3-8873-36D72DF8F427}" dt="2021-10-03T11:42:44.483" v="1397" actId="21"/>
          <ac:spMkLst>
            <pc:docMk/>
            <pc:sldMk cId="926979255" sldId="1145"/>
            <ac:spMk id="4" creationId="{50693879-5816-3444-9D50-A12F1F37F5DE}"/>
          </ac:spMkLst>
        </pc:spChg>
      </pc:sldChg>
      <pc:sldChg chg="modSp del mod">
        <pc:chgData name="Nitheesh Kaliyamurthy" userId="2821ebda-f4ac-4963-9a4e-a836dfc45829" providerId="ADAL" clId="{601F52E3-7388-45D3-8873-36D72DF8F427}" dt="2021-10-03T12:10:20.341" v="1768" actId="47"/>
        <pc:sldMkLst>
          <pc:docMk/>
          <pc:sldMk cId="3436394980" sldId="1147"/>
        </pc:sldMkLst>
        <pc:spChg chg="mod">
          <ac:chgData name="Nitheesh Kaliyamurthy" userId="2821ebda-f4ac-4963-9a4e-a836dfc45829" providerId="ADAL" clId="{601F52E3-7388-45D3-8873-36D72DF8F427}" dt="2021-10-03T12:08:21.270" v="1744" actId="21"/>
          <ac:spMkLst>
            <pc:docMk/>
            <pc:sldMk cId="3436394980" sldId="1147"/>
            <ac:spMk id="4" creationId="{50693879-5816-3444-9D50-A12F1F37F5DE}"/>
          </ac:spMkLst>
        </pc:spChg>
      </pc:sldChg>
      <pc:sldChg chg="delSp modSp add del mod">
        <pc:chgData name="Nitheesh Kaliyamurthy" userId="2821ebda-f4ac-4963-9a4e-a836dfc45829" providerId="ADAL" clId="{601F52E3-7388-45D3-8873-36D72DF8F427}" dt="2021-10-03T12:18:18.396" v="1897" actId="47"/>
        <pc:sldMkLst>
          <pc:docMk/>
          <pc:sldMk cId="2353022245" sldId="1148"/>
        </pc:sldMkLst>
        <pc:spChg chg="mod">
          <ac:chgData name="Nitheesh Kaliyamurthy" userId="2821ebda-f4ac-4963-9a4e-a836dfc45829" providerId="ADAL" clId="{601F52E3-7388-45D3-8873-36D72DF8F427}" dt="2021-10-03T12:10:27.678" v="1769" actId="21"/>
          <ac:spMkLst>
            <pc:docMk/>
            <pc:sldMk cId="2353022245" sldId="1148"/>
            <ac:spMk id="4" creationId="{50693879-5816-3444-9D50-A12F1F37F5DE}"/>
          </ac:spMkLst>
        </pc:spChg>
        <pc:picChg chg="del">
          <ac:chgData name="Nitheesh Kaliyamurthy" userId="2821ebda-f4ac-4963-9a4e-a836dfc45829" providerId="ADAL" clId="{601F52E3-7388-45D3-8873-36D72DF8F427}" dt="2021-10-03T12:11:19.319" v="1776" actId="21"/>
          <ac:picMkLst>
            <pc:docMk/>
            <pc:sldMk cId="2353022245" sldId="1148"/>
            <ac:picMk id="6" creationId="{52ABC3C1-10AB-47C0-93BE-64C76C0300BB}"/>
          </ac:picMkLst>
        </pc:picChg>
      </pc:sldChg>
      <pc:sldChg chg="modSp del mod">
        <pc:chgData name="Nitheesh Kaliyamurthy" userId="2821ebda-f4ac-4963-9a4e-a836dfc45829" providerId="ADAL" clId="{601F52E3-7388-45D3-8873-36D72DF8F427}" dt="2021-10-03T12:20:40.942" v="1923" actId="108"/>
        <pc:sldMkLst>
          <pc:docMk/>
          <pc:sldMk cId="2543799625" sldId="1149"/>
        </pc:sldMkLst>
        <pc:spChg chg="mod">
          <ac:chgData name="Nitheesh Kaliyamurthy" userId="2821ebda-f4ac-4963-9a4e-a836dfc45829" providerId="ADAL" clId="{601F52E3-7388-45D3-8873-36D72DF8F427}" dt="2021-10-03T12:18:50.172" v="1904" actId="27636"/>
          <ac:spMkLst>
            <pc:docMk/>
            <pc:sldMk cId="2543799625" sldId="1149"/>
            <ac:spMk id="3" creationId="{C02AA8F8-1E43-384B-8982-C0BB94049B5C}"/>
          </ac:spMkLst>
        </pc:spChg>
        <pc:spChg chg="mod">
          <ac:chgData name="Nitheesh Kaliyamurthy" userId="2821ebda-f4ac-4963-9a4e-a836dfc45829" providerId="ADAL" clId="{601F52E3-7388-45D3-8873-36D72DF8F427}" dt="2021-10-03T12:20:40.942" v="1923" actId="108"/>
          <ac:spMkLst>
            <pc:docMk/>
            <pc:sldMk cId="2543799625" sldId="1149"/>
            <ac:spMk id="4" creationId="{50693879-5816-3444-9D50-A12F1F37F5DE}"/>
          </ac:spMkLst>
        </pc:spChg>
      </pc:sldChg>
      <pc:sldChg chg="addSp modSp del mod setBg">
        <pc:chgData name="Nitheesh Kaliyamurthy" userId="2821ebda-f4ac-4963-9a4e-a836dfc45829" providerId="ADAL" clId="{601F52E3-7388-45D3-8873-36D72DF8F427}" dt="2021-10-03T12:28:36.546" v="1992" actId="1076"/>
        <pc:sldMkLst>
          <pc:docMk/>
          <pc:sldMk cId="3647815112" sldId="1150"/>
        </pc:sldMkLst>
        <pc:spChg chg="mod">
          <ac:chgData name="Nitheesh Kaliyamurthy" userId="2821ebda-f4ac-4963-9a4e-a836dfc45829" providerId="ADAL" clId="{601F52E3-7388-45D3-8873-36D72DF8F427}" dt="2021-10-03T12:22:20.826" v="1942" actId="1076"/>
          <ac:spMkLst>
            <pc:docMk/>
            <pc:sldMk cId="3647815112" sldId="1150"/>
            <ac:spMk id="3" creationId="{C02AA8F8-1E43-384B-8982-C0BB94049B5C}"/>
          </ac:spMkLst>
        </pc:spChg>
        <pc:spChg chg="mod">
          <ac:chgData name="Nitheesh Kaliyamurthy" userId="2821ebda-f4ac-4963-9a4e-a836dfc45829" providerId="ADAL" clId="{601F52E3-7388-45D3-8873-36D72DF8F427}" dt="2021-10-03T12:25:58.485" v="1969" actId="113"/>
          <ac:spMkLst>
            <pc:docMk/>
            <pc:sldMk cId="3647815112" sldId="1150"/>
            <ac:spMk id="4" creationId="{50693879-5816-3444-9D50-A12F1F37F5DE}"/>
          </ac:spMkLst>
        </pc:spChg>
        <pc:spChg chg="add mod">
          <ac:chgData name="Nitheesh Kaliyamurthy" userId="2821ebda-f4ac-4963-9a4e-a836dfc45829" providerId="ADAL" clId="{601F52E3-7388-45D3-8873-36D72DF8F427}" dt="2021-10-03T12:28:24.762" v="1989" actId="1076"/>
          <ac:spMkLst>
            <pc:docMk/>
            <pc:sldMk cId="3647815112" sldId="1150"/>
            <ac:spMk id="8" creationId="{51BC8DE7-D75D-44D8-87A7-BC6726CAAB35}"/>
          </ac:spMkLst>
        </pc:spChg>
        <pc:spChg chg="add">
          <ac:chgData name="Nitheesh Kaliyamurthy" userId="2821ebda-f4ac-4963-9a4e-a836dfc45829" providerId="ADAL" clId="{601F52E3-7388-45D3-8873-36D72DF8F427}" dt="2021-10-03T12:21:51.739" v="1937" actId="26606"/>
          <ac:spMkLst>
            <pc:docMk/>
            <pc:sldMk cId="3647815112" sldId="1150"/>
            <ac:spMk id="10" creationId="{5E39A796-BE83-48B1-B33F-35C4A32AAB57}"/>
          </ac:spMkLst>
        </pc:spChg>
        <pc:spChg chg="add mod">
          <ac:chgData name="Nitheesh Kaliyamurthy" userId="2821ebda-f4ac-4963-9a4e-a836dfc45829" providerId="ADAL" clId="{601F52E3-7388-45D3-8873-36D72DF8F427}" dt="2021-10-03T12:28:36.546" v="1992" actId="1076"/>
          <ac:spMkLst>
            <pc:docMk/>
            <pc:sldMk cId="3647815112" sldId="1150"/>
            <ac:spMk id="11" creationId="{3147953B-C0D8-4D78-AD61-8F2EF3D176E8}"/>
          </ac:spMkLst>
        </pc:spChg>
        <pc:spChg chg="add">
          <ac:chgData name="Nitheesh Kaliyamurthy" userId="2821ebda-f4ac-4963-9a4e-a836dfc45829" providerId="ADAL" clId="{601F52E3-7388-45D3-8873-36D72DF8F427}" dt="2021-10-03T12:21:51.739" v="1937" actId="26606"/>
          <ac:spMkLst>
            <pc:docMk/>
            <pc:sldMk cId="3647815112" sldId="1150"/>
            <ac:spMk id="12" creationId="{72F84B47-E267-4194-8194-831DB7B5547F}"/>
          </ac:spMkLst>
        </pc:spChg>
        <pc:picChg chg="add mod modCrop">
          <ac:chgData name="Nitheesh Kaliyamurthy" userId="2821ebda-f4ac-4963-9a4e-a836dfc45829" providerId="ADAL" clId="{601F52E3-7388-45D3-8873-36D72DF8F427}" dt="2021-10-03T12:28:34.386" v="1991" actId="1076"/>
          <ac:picMkLst>
            <pc:docMk/>
            <pc:sldMk cId="3647815112" sldId="1150"/>
            <ac:picMk id="5" creationId="{39DACBBD-9D2A-4852-B0DA-FA766FC5C20C}"/>
          </ac:picMkLst>
        </pc:picChg>
      </pc:sldChg>
      <pc:sldChg chg="delSp modSp del mod">
        <pc:chgData name="Nitheesh Kaliyamurthy" userId="2821ebda-f4ac-4963-9a4e-a836dfc45829" providerId="ADAL" clId="{601F52E3-7388-45D3-8873-36D72DF8F427}" dt="2021-10-03T12:28:39.830" v="1993" actId="47"/>
        <pc:sldMkLst>
          <pc:docMk/>
          <pc:sldMk cId="2789879580" sldId="1151"/>
        </pc:sldMkLst>
        <pc:spChg chg="mod">
          <ac:chgData name="Nitheesh Kaliyamurthy" userId="2821ebda-f4ac-4963-9a4e-a836dfc45829" providerId="ADAL" clId="{601F52E3-7388-45D3-8873-36D72DF8F427}" dt="2021-10-03T12:26:40.863" v="1970" actId="21"/>
          <ac:spMkLst>
            <pc:docMk/>
            <pc:sldMk cId="2789879580" sldId="1151"/>
            <ac:spMk id="4" creationId="{50693879-5816-3444-9D50-A12F1F37F5DE}"/>
          </ac:spMkLst>
        </pc:spChg>
        <pc:picChg chg="del">
          <ac:chgData name="Nitheesh Kaliyamurthy" userId="2821ebda-f4ac-4963-9a4e-a836dfc45829" providerId="ADAL" clId="{601F52E3-7388-45D3-8873-36D72DF8F427}" dt="2021-10-03T12:21:34.574" v="1932" actId="21"/>
          <ac:picMkLst>
            <pc:docMk/>
            <pc:sldMk cId="2789879580" sldId="1151"/>
            <ac:picMk id="2" creationId="{3C88CF76-1A1E-42FA-8616-BFEA41372E7A}"/>
          </ac:picMkLst>
        </pc:picChg>
      </pc:sldChg>
      <pc:sldChg chg="addSp modSp del mod">
        <pc:chgData name="Nitheesh Kaliyamurthy" userId="2821ebda-f4ac-4963-9a4e-a836dfc45829" providerId="ADAL" clId="{601F52E3-7388-45D3-8873-36D72DF8F427}" dt="2021-10-03T12:35:28.042" v="2071" actId="1076"/>
        <pc:sldMkLst>
          <pc:docMk/>
          <pc:sldMk cId="4032960784" sldId="1152"/>
        </pc:sldMkLst>
        <pc:spChg chg="mod">
          <ac:chgData name="Nitheesh Kaliyamurthy" userId="2821ebda-f4ac-4963-9a4e-a836dfc45829" providerId="ADAL" clId="{601F52E3-7388-45D3-8873-36D72DF8F427}" dt="2021-10-03T12:29:44.130" v="2000" actId="1076"/>
          <ac:spMkLst>
            <pc:docMk/>
            <pc:sldMk cId="4032960784" sldId="1152"/>
            <ac:spMk id="3" creationId="{C02AA8F8-1E43-384B-8982-C0BB94049B5C}"/>
          </ac:spMkLst>
        </pc:spChg>
        <pc:spChg chg="mod">
          <ac:chgData name="Nitheesh Kaliyamurthy" userId="2821ebda-f4ac-4963-9a4e-a836dfc45829" providerId="ADAL" clId="{601F52E3-7388-45D3-8873-36D72DF8F427}" dt="2021-10-03T12:34:18.155" v="2060" actId="14100"/>
          <ac:spMkLst>
            <pc:docMk/>
            <pc:sldMk cId="4032960784" sldId="1152"/>
            <ac:spMk id="4" creationId="{50693879-5816-3444-9D50-A12F1F37F5DE}"/>
          </ac:spMkLst>
        </pc:spChg>
        <pc:spChg chg="add mod">
          <ac:chgData name="Nitheesh Kaliyamurthy" userId="2821ebda-f4ac-4963-9a4e-a836dfc45829" providerId="ADAL" clId="{601F52E3-7388-45D3-8873-36D72DF8F427}" dt="2021-10-03T12:35:28.042" v="2071" actId="1076"/>
          <ac:spMkLst>
            <pc:docMk/>
            <pc:sldMk cId="4032960784" sldId="1152"/>
            <ac:spMk id="5" creationId="{B62831CE-6CFE-4D82-AB3A-53BD7ABC2C98}"/>
          </ac:spMkLst>
        </pc:spChg>
      </pc:sldChg>
      <pc:sldChg chg="delSp modSp del mod">
        <pc:chgData name="Nitheesh Kaliyamurthy" userId="2821ebda-f4ac-4963-9a4e-a836dfc45829" providerId="ADAL" clId="{601F52E3-7388-45D3-8873-36D72DF8F427}" dt="2021-10-03T12:35:30.996" v="2072" actId="47"/>
        <pc:sldMkLst>
          <pc:docMk/>
          <pc:sldMk cId="1688541883" sldId="1153"/>
        </pc:sldMkLst>
        <pc:spChg chg="del mod">
          <ac:chgData name="Nitheesh Kaliyamurthy" userId="2821ebda-f4ac-4963-9a4e-a836dfc45829" providerId="ADAL" clId="{601F52E3-7388-45D3-8873-36D72DF8F427}" dt="2021-10-03T12:32:57.320" v="2039"/>
          <ac:spMkLst>
            <pc:docMk/>
            <pc:sldMk cId="1688541883" sldId="1153"/>
            <ac:spMk id="5" creationId="{E38C3B19-6BEE-4215-AF2D-B222752C00A2}"/>
          </ac:spMkLst>
        </pc:spChg>
      </pc:sldChg>
      <pc:sldChg chg="modSp del mod">
        <pc:chgData name="Nitheesh Kaliyamurthy" userId="2821ebda-f4ac-4963-9a4e-a836dfc45829" providerId="ADAL" clId="{601F52E3-7388-45D3-8873-36D72DF8F427}" dt="2021-10-03T12:39:13.595" v="2118" actId="207"/>
        <pc:sldMkLst>
          <pc:docMk/>
          <pc:sldMk cId="902684503" sldId="1154"/>
        </pc:sldMkLst>
        <pc:spChg chg="mod">
          <ac:chgData name="Nitheesh Kaliyamurthy" userId="2821ebda-f4ac-4963-9a4e-a836dfc45829" providerId="ADAL" clId="{601F52E3-7388-45D3-8873-36D72DF8F427}" dt="2021-10-03T12:39:13.595" v="2118" actId="207"/>
          <ac:spMkLst>
            <pc:docMk/>
            <pc:sldMk cId="902684503" sldId="1154"/>
            <ac:spMk id="2" creationId="{C281E537-0CD8-443D-90D5-74AFDE959004}"/>
          </ac:spMkLst>
        </pc:spChg>
        <pc:spChg chg="mod">
          <ac:chgData name="Nitheesh Kaliyamurthy" userId="2821ebda-f4ac-4963-9a4e-a836dfc45829" providerId="ADAL" clId="{601F52E3-7388-45D3-8873-36D72DF8F427}" dt="2021-10-03T12:38:32.346" v="2105" actId="1076"/>
          <ac:spMkLst>
            <pc:docMk/>
            <pc:sldMk cId="902684503" sldId="1154"/>
            <ac:spMk id="3" creationId="{C02AA8F8-1E43-384B-8982-C0BB94049B5C}"/>
          </ac:spMkLst>
        </pc:spChg>
      </pc:sldChg>
      <pc:sldChg chg="modSp del mod">
        <pc:chgData name="Nitheesh Kaliyamurthy" userId="2821ebda-f4ac-4963-9a4e-a836dfc45829" providerId="ADAL" clId="{601F52E3-7388-45D3-8873-36D72DF8F427}" dt="2021-10-03T12:41:01.945" v="2136" actId="20577"/>
        <pc:sldMkLst>
          <pc:docMk/>
          <pc:sldMk cId="4082275533" sldId="1155"/>
        </pc:sldMkLst>
        <pc:spChg chg="mod">
          <ac:chgData name="Nitheesh Kaliyamurthy" userId="2821ebda-f4ac-4963-9a4e-a836dfc45829" providerId="ADAL" clId="{601F52E3-7388-45D3-8873-36D72DF8F427}" dt="2021-10-03T12:41:01.945" v="2136" actId="20577"/>
          <ac:spMkLst>
            <pc:docMk/>
            <pc:sldMk cId="4082275533" sldId="1155"/>
            <ac:spMk id="2" creationId="{C281E537-0CD8-443D-90D5-74AFDE959004}"/>
          </ac:spMkLst>
        </pc:spChg>
        <pc:spChg chg="mod">
          <ac:chgData name="Nitheesh Kaliyamurthy" userId="2821ebda-f4ac-4963-9a4e-a836dfc45829" providerId="ADAL" clId="{601F52E3-7388-45D3-8873-36D72DF8F427}" dt="2021-10-03T12:40:04.281" v="2122" actId="1076"/>
          <ac:spMkLst>
            <pc:docMk/>
            <pc:sldMk cId="4082275533" sldId="1155"/>
            <ac:spMk id="3" creationId="{C02AA8F8-1E43-384B-8982-C0BB94049B5C}"/>
          </ac:spMkLst>
        </pc:spChg>
      </pc:sldChg>
      <pc:sldChg chg="delSp modSp del mod">
        <pc:chgData name="Nitheesh Kaliyamurthy" userId="2821ebda-f4ac-4963-9a4e-a836dfc45829" providerId="ADAL" clId="{601F52E3-7388-45D3-8873-36D72DF8F427}" dt="2021-10-03T11:53:28.904" v="1521" actId="47"/>
        <pc:sldMkLst>
          <pc:docMk/>
          <pc:sldMk cId="2401609602" sldId="1164"/>
        </pc:sldMkLst>
        <pc:spChg chg="mod">
          <ac:chgData name="Nitheesh Kaliyamurthy" userId="2821ebda-f4ac-4963-9a4e-a836dfc45829" providerId="ADAL" clId="{601F52E3-7388-45D3-8873-36D72DF8F427}" dt="2021-10-03T11:49:02.300" v="1462" actId="21"/>
          <ac:spMkLst>
            <pc:docMk/>
            <pc:sldMk cId="2401609602" sldId="1164"/>
            <ac:spMk id="4" creationId="{50693879-5816-3444-9D50-A12F1F37F5DE}"/>
          </ac:spMkLst>
        </pc:spChg>
        <pc:spChg chg="del mod">
          <ac:chgData name="Nitheesh Kaliyamurthy" userId="2821ebda-f4ac-4963-9a4e-a836dfc45829" providerId="ADAL" clId="{601F52E3-7388-45D3-8873-36D72DF8F427}" dt="2021-10-03T11:49:11.026" v="1468"/>
          <ac:spMkLst>
            <pc:docMk/>
            <pc:sldMk cId="2401609602" sldId="1164"/>
            <ac:spMk id="7" creationId="{85668BAB-F7D5-4D74-B124-60CE6EC22AC6}"/>
          </ac:spMkLst>
        </pc:spChg>
        <pc:picChg chg="del">
          <ac:chgData name="Nitheesh Kaliyamurthy" userId="2821ebda-f4ac-4963-9a4e-a836dfc45829" providerId="ADAL" clId="{601F52E3-7388-45D3-8873-36D72DF8F427}" dt="2021-10-03T11:52:05.017" v="1486" actId="21"/>
          <ac:picMkLst>
            <pc:docMk/>
            <pc:sldMk cId="2401609602" sldId="1164"/>
            <ac:picMk id="2" creationId="{B49B492C-BDF1-4804-ABD8-AE460113BEB6}"/>
          </ac:picMkLst>
        </pc:picChg>
      </pc:sldChg>
      <pc:sldChg chg="addSp modSp del mod setBg">
        <pc:chgData name="Nitheesh Kaliyamurthy" userId="2821ebda-f4ac-4963-9a4e-a836dfc45829" providerId="ADAL" clId="{601F52E3-7388-45D3-8873-36D72DF8F427}" dt="2021-10-03T09:38:20.895" v="336" actId="1076"/>
        <pc:sldMkLst>
          <pc:docMk/>
          <pc:sldMk cId="1690371496" sldId="1165"/>
        </pc:sldMkLst>
        <pc:spChg chg="mod">
          <ac:chgData name="Nitheesh Kaliyamurthy" userId="2821ebda-f4ac-4963-9a4e-a836dfc45829" providerId="ADAL" clId="{601F52E3-7388-45D3-8873-36D72DF8F427}" dt="2021-10-03T09:34:17.759" v="314" actId="14100"/>
          <ac:spMkLst>
            <pc:docMk/>
            <pc:sldMk cId="1690371496" sldId="1165"/>
            <ac:spMk id="2" creationId="{B0E7C42E-044A-49B6-BA44-3A5245E5BBAC}"/>
          </ac:spMkLst>
        </pc:spChg>
        <pc:spChg chg="mod">
          <ac:chgData name="Nitheesh Kaliyamurthy" userId="2821ebda-f4ac-4963-9a4e-a836dfc45829" providerId="ADAL" clId="{601F52E3-7388-45D3-8873-36D72DF8F427}" dt="2021-10-03T09:34:27.584" v="317" actId="14100"/>
          <ac:spMkLst>
            <pc:docMk/>
            <pc:sldMk cId="1690371496" sldId="1165"/>
            <ac:spMk id="3" creationId="{FA6C8E72-9D69-4A46-A3EB-A48DCBB93BAD}"/>
          </ac:spMkLst>
        </pc:spChg>
        <pc:spChg chg="add">
          <ac:chgData name="Nitheesh Kaliyamurthy" userId="2821ebda-f4ac-4963-9a4e-a836dfc45829" providerId="ADAL" clId="{601F52E3-7388-45D3-8873-36D72DF8F427}" dt="2021-10-03T09:32:58.991" v="288" actId="26606"/>
          <ac:spMkLst>
            <pc:docMk/>
            <pc:sldMk cId="1690371496" sldId="1165"/>
            <ac:spMk id="9" creationId="{5E39A796-BE83-48B1-B33F-35C4A32AAB57}"/>
          </ac:spMkLst>
        </pc:spChg>
        <pc:spChg chg="add">
          <ac:chgData name="Nitheesh Kaliyamurthy" userId="2821ebda-f4ac-4963-9a4e-a836dfc45829" providerId="ADAL" clId="{601F52E3-7388-45D3-8873-36D72DF8F427}" dt="2021-10-03T09:32:58.991" v="288" actId="26606"/>
          <ac:spMkLst>
            <pc:docMk/>
            <pc:sldMk cId="1690371496" sldId="1165"/>
            <ac:spMk id="11" creationId="{72F84B47-E267-4194-8194-831DB7B5547F}"/>
          </ac:spMkLst>
        </pc:spChg>
        <pc:spChg chg="add mod">
          <ac:chgData name="Nitheesh Kaliyamurthy" userId="2821ebda-f4ac-4963-9a4e-a836dfc45829" providerId="ADAL" clId="{601F52E3-7388-45D3-8873-36D72DF8F427}" dt="2021-10-03T09:37:33.173" v="330" actId="164"/>
          <ac:spMkLst>
            <pc:docMk/>
            <pc:sldMk cId="1690371496" sldId="1165"/>
            <ac:spMk id="18" creationId="{5E1AC397-59A2-440B-B211-4F8833F327C8}"/>
          </ac:spMkLst>
        </pc:spChg>
        <pc:spChg chg="add mod">
          <ac:chgData name="Nitheesh Kaliyamurthy" userId="2821ebda-f4ac-4963-9a4e-a836dfc45829" providerId="ADAL" clId="{601F52E3-7388-45D3-8873-36D72DF8F427}" dt="2021-10-03T09:37:33.173" v="330" actId="164"/>
          <ac:spMkLst>
            <pc:docMk/>
            <pc:sldMk cId="1690371496" sldId="1165"/>
            <ac:spMk id="19" creationId="{3E0E0805-121A-4897-9637-4CFFD21510CF}"/>
          </ac:spMkLst>
        </pc:spChg>
        <pc:spChg chg="add mod">
          <ac:chgData name="Nitheesh Kaliyamurthy" userId="2821ebda-f4ac-4963-9a4e-a836dfc45829" providerId="ADAL" clId="{601F52E3-7388-45D3-8873-36D72DF8F427}" dt="2021-10-03T09:37:33.173" v="330" actId="164"/>
          <ac:spMkLst>
            <pc:docMk/>
            <pc:sldMk cId="1690371496" sldId="1165"/>
            <ac:spMk id="20" creationId="{51F28716-9463-430C-8D4C-187E6FDBB8EB}"/>
          </ac:spMkLst>
        </pc:spChg>
        <pc:spChg chg="add mod">
          <ac:chgData name="Nitheesh Kaliyamurthy" userId="2821ebda-f4ac-4963-9a4e-a836dfc45829" providerId="ADAL" clId="{601F52E3-7388-45D3-8873-36D72DF8F427}" dt="2021-10-03T09:37:59.102" v="332" actId="164"/>
          <ac:spMkLst>
            <pc:docMk/>
            <pc:sldMk cId="1690371496" sldId="1165"/>
            <ac:spMk id="21" creationId="{5ADA4471-BFA9-4F80-87C8-B8C941EB2310}"/>
          </ac:spMkLst>
        </pc:spChg>
        <pc:grpChg chg="add mod">
          <ac:chgData name="Nitheesh Kaliyamurthy" userId="2821ebda-f4ac-4963-9a4e-a836dfc45829" providerId="ADAL" clId="{601F52E3-7388-45D3-8873-36D72DF8F427}" dt="2021-10-03T09:37:03.835" v="327" actId="164"/>
          <ac:grpSpMkLst>
            <pc:docMk/>
            <pc:sldMk cId="1690371496" sldId="1165"/>
            <ac:grpSpMk id="5" creationId="{B590A176-3E6C-4999-A4F5-1A3C6476AC91}"/>
          </ac:grpSpMkLst>
        </pc:grpChg>
        <pc:grpChg chg="add mod">
          <ac:chgData name="Nitheesh Kaliyamurthy" userId="2821ebda-f4ac-4963-9a4e-a836dfc45829" providerId="ADAL" clId="{601F52E3-7388-45D3-8873-36D72DF8F427}" dt="2021-10-03T09:37:08.159" v="328" actId="1076"/>
          <ac:grpSpMkLst>
            <pc:docMk/>
            <pc:sldMk cId="1690371496" sldId="1165"/>
            <ac:grpSpMk id="6" creationId="{B6646E1C-F8BF-4F8B-80EA-EE08B0867D38}"/>
          </ac:grpSpMkLst>
        </pc:grpChg>
        <pc:grpChg chg="add mod">
          <ac:chgData name="Nitheesh Kaliyamurthy" userId="2821ebda-f4ac-4963-9a4e-a836dfc45829" providerId="ADAL" clId="{601F52E3-7388-45D3-8873-36D72DF8F427}" dt="2021-10-03T09:37:59.102" v="332" actId="164"/>
          <ac:grpSpMkLst>
            <pc:docMk/>
            <pc:sldMk cId="1690371496" sldId="1165"/>
            <ac:grpSpMk id="22" creationId="{483910D2-8351-4606-9453-838AB11705A8}"/>
          </ac:grpSpMkLst>
        </pc:grpChg>
        <pc:grpChg chg="add mod">
          <ac:chgData name="Nitheesh Kaliyamurthy" userId="2821ebda-f4ac-4963-9a4e-a836dfc45829" providerId="ADAL" clId="{601F52E3-7388-45D3-8873-36D72DF8F427}" dt="2021-10-03T09:38:08.750" v="335" actId="1076"/>
          <ac:grpSpMkLst>
            <pc:docMk/>
            <pc:sldMk cId="1690371496" sldId="1165"/>
            <ac:grpSpMk id="23" creationId="{60568AD6-610E-45E3-A35C-8D02D82E445C}"/>
          </ac:grpSpMkLst>
        </pc:grpChg>
        <pc:graphicFrameChg chg="add mod">
          <ac:chgData name="Nitheesh Kaliyamurthy" userId="2821ebda-f4ac-4963-9a4e-a836dfc45829" providerId="ADAL" clId="{601F52E3-7388-45D3-8873-36D72DF8F427}" dt="2021-10-03T09:36:39.808" v="320" actId="164"/>
          <ac:graphicFrameMkLst>
            <pc:docMk/>
            <pc:sldMk cId="1690371496" sldId="1165"/>
            <ac:graphicFrameMk id="7" creationId="{28EDE983-98F4-4275-ADA1-33B3E82AB745}"/>
          </ac:graphicFrameMkLst>
        </pc:graphicFrameChg>
        <pc:graphicFrameChg chg="add mod">
          <ac:chgData name="Nitheesh Kaliyamurthy" userId="2821ebda-f4ac-4963-9a4e-a836dfc45829" providerId="ADAL" clId="{601F52E3-7388-45D3-8873-36D72DF8F427}" dt="2021-10-03T09:37:33.173" v="330" actId="164"/>
          <ac:graphicFrameMkLst>
            <pc:docMk/>
            <pc:sldMk cId="1690371496" sldId="1165"/>
            <ac:graphicFrameMk id="8" creationId="{6D6F0032-BC23-4678-A1FF-280522FDBFF2}"/>
          </ac:graphicFrameMkLst>
        </pc:graphicFrameChg>
        <pc:picChg chg="add mod modCrop">
          <ac:chgData name="Nitheesh Kaliyamurthy" userId="2821ebda-f4ac-4963-9a4e-a836dfc45829" providerId="ADAL" clId="{601F52E3-7388-45D3-8873-36D72DF8F427}" dt="2021-10-03T09:38:20.895" v="336" actId="1076"/>
          <ac:picMkLst>
            <pc:docMk/>
            <pc:sldMk cId="1690371496" sldId="1165"/>
            <ac:picMk id="4" creationId="{250D6CE1-0089-46F6-A0D6-E4C5CBABEC67}"/>
          </ac:picMkLst>
        </pc:picChg>
        <pc:picChg chg="add mod ord">
          <ac:chgData name="Nitheesh Kaliyamurthy" userId="2821ebda-f4ac-4963-9a4e-a836dfc45829" providerId="ADAL" clId="{601F52E3-7388-45D3-8873-36D72DF8F427}" dt="2021-10-03T09:37:03.835" v="327" actId="164"/>
          <ac:picMkLst>
            <pc:docMk/>
            <pc:sldMk cId="1690371496" sldId="1165"/>
            <ac:picMk id="10" creationId="{27F2729D-5459-42A8-A02A-E22FD29DD52C}"/>
          </ac:picMkLst>
        </pc:picChg>
        <pc:picChg chg="add mod">
          <ac:chgData name="Nitheesh Kaliyamurthy" userId="2821ebda-f4ac-4963-9a4e-a836dfc45829" providerId="ADAL" clId="{601F52E3-7388-45D3-8873-36D72DF8F427}" dt="2021-10-03T09:36:39.808" v="320" actId="164"/>
          <ac:picMkLst>
            <pc:docMk/>
            <pc:sldMk cId="1690371496" sldId="1165"/>
            <ac:picMk id="12" creationId="{C1915CA8-047A-41F3-AB57-1229DA170652}"/>
          </ac:picMkLst>
        </pc:picChg>
        <pc:picChg chg="add mod">
          <ac:chgData name="Nitheesh Kaliyamurthy" userId="2821ebda-f4ac-4963-9a4e-a836dfc45829" providerId="ADAL" clId="{601F52E3-7388-45D3-8873-36D72DF8F427}" dt="2021-10-03T09:36:39.808" v="320" actId="164"/>
          <ac:picMkLst>
            <pc:docMk/>
            <pc:sldMk cId="1690371496" sldId="1165"/>
            <ac:picMk id="13" creationId="{25737A59-D6A2-4B07-86A1-4FCF3070DDAF}"/>
          </ac:picMkLst>
        </pc:picChg>
        <pc:picChg chg="add mod">
          <ac:chgData name="Nitheesh Kaliyamurthy" userId="2821ebda-f4ac-4963-9a4e-a836dfc45829" providerId="ADAL" clId="{601F52E3-7388-45D3-8873-36D72DF8F427}" dt="2021-10-03T09:36:39.808" v="320" actId="164"/>
          <ac:picMkLst>
            <pc:docMk/>
            <pc:sldMk cId="1690371496" sldId="1165"/>
            <ac:picMk id="14" creationId="{45855817-9592-4BD7-88F4-3C03190C9E17}"/>
          </ac:picMkLst>
        </pc:picChg>
        <pc:picChg chg="add mod">
          <ac:chgData name="Nitheesh Kaliyamurthy" userId="2821ebda-f4ac-4963-9a4e-a836dfc45829" providerId="ADAL" clId="{601F52E3-7388-45D3-8873-36D72DF8F427}" dt="2021-10-03T09:36:39.808" v="320" actId="164"/>
          <ac:picMkLst>
            <pc:docMk/>
            <pc:sldMk cId="1690371496" sldId="1165"/>
            <ac:picMk id="15" creationId="{D142035E-5350-48B7-91D2-6FDBEDC43854}"/>
          </ac:picMkLst>
        </pc:picChg>
        <pc:picChg chg="add mod">
          <ac:chgData name="Nitheesh Kaliyamurthy" userId="2821ebda-f4ac-4963-9a4e-a836dfc45829" providerId="ADAL" clId="{601F52E3-7388-45D3-8873-36D72DF8F427}" dt="2021-10-03T09:36:39.808" v="320" actId="164"/>
          <ac:picMkLst>
            <pc:docMk/>
            <pc:sldMk cId="1690371496" sldId="1165"/>
            <ac:picMk id="16" creationId="{1CCEAB6E-2EA1-4C0D-9237-930FF1C07AD7}"/>
          </ac:picMkLst>
        </pc:picChg>
        <pc:picChg chg="add mod">
          <ac:chgData name="Nitheesh Kaliyamurthy" userId="2821ebda-f4ac-4963-9a4e-a836dfc45829" providerId="ADAL" clId="{601F52E3-7388-45D3-8873-36D72DF8F427}" dt="2021-10-03T09:36:39.808" v="320" actId="164"/>
          <ac:picMkLst>
            <pc:docMk/>
            <pc:sldMk cId="1690371496" sldId="1165"/>
            <ac:picMk id="17" creationId="{FC191688-AF2B-4608-B2F3-F7C5452E49DF}"/>
          </ac:picMkLst>
        </pc:picChg>
      </pc:sldChg>
      <pc:sldChg chg="del">
        <pc:chgData name="Nitheesh Kaliyamurthy" userId="2821ebda-f4ac-4963-9a4e-a836dfc45829" providerId="ADAL" clId="{601F52E3-7388-45D3-8873-36D72DF8F427}" dt="2021-10-03T12:06:28.353" v="1729" actId="47"/>
        <pc:sldMkLst>
          <pc:docMk/>
          <pc:sldMk cId="579847269" sldId="1166"/>
        </pc:sldMkLst>
      </pc:sldChg>
      <pc:sldChg chg="addSp delSp modSp del mod setBg">
        <pc:chgData name="Nitheesh Kaliyamurthy" userId="2821ebda-f4ac-4963-9a4e-a836dfc45829" providerId="ADAL" clId="{601F52E3-7388-45D3-8873-36D72DF8F427}" dt="2021-10-03T12:18:13.795" v="1896" actId="1076"/>
        <pc:sldMkLst>
          <pc:docMk/>
          <pc:sldMk cId="267929875" sldId="1167"/>
        </pc:sldMkLst>
        <pc:spChg chg="mod ord">
          <ac:chgData name="Nitheesh Kaliyamurthy" userId="2821ebda-f4ac-4963-9a4e-a836dfc45829" providerId="ADAL" clId="{601F52E3-7388-45D3-8873-36D72DF8F427}" dt="2021-10-03T12:16:11.907" v="1873" actId="14100"/>
          <ac:spMkLst>
            <pc:docMk/>
            <pc:sldMk cId="267929875" sldId="1167"/>
            <ac:spMk id="2" creationId="{21BF6541-2A8C-4595-AA8E-83B33B0EA351}"/>
          </ac:spMkLst>
        </pc:spChg>
        <pc:spChg chg="mod">
          <ac:chgData name="Nitheesh Kaliyamurthy" userId="2821ebda-f4ac-4963-9a4e-a836dfc45829" providerId="ADAL" clId="{601F52E3-7388-45D3-8873-36D72DF8F427}" dt="2021-10-03T12:14:37.329" v="1845" actId="1076"/>
          <ac:spMkLst>
            <pc:docMk/>
            <pc:sldMk cId="267929875" sldId="1167"/>
            <ac:spMk id="3" creationId="{60A8C1BF-7EF2-4B68-A33E-CE0A4FE1DC43}"/>
          </ac:spMkLst>
        </pc:spChg>
        <pc:spChg chg="add del">
          <ac:chgData name="Nitheesh Kaliyamurthy" userId="2821ebda-f4ac-4963-9a4e-a836dfc45829" providerId="ADAL" clId="{601F52E3-7388-45D3-8873-36D72DF8F427}" dt="2021-10-03T12:14:22.292" v="1839" actId="26606"/>
          <ac:spMkLst>
            <pc:docMk/>
            <pc:sldMk cId="267929875" sldId="1167"/>
            <ac:spMk id="9" creationId="{46F7435D-E3DB-47B1-BA61-B00ACC83A9DE}"/>
          </ac:spMkLst>
        </pc:spChg>
        <pc:spChg chg="add mod">
          <ac:chgData name="Nitheesh Kaliyamurthy" userId="2821ebda-f4ac-4963-9a4e-a836dfc45829" providerId="ADAL" clId="{601F52E3-7388-45D3-8873-36D72DF8F427}" dt="2021-10-03T12:16:50.723" v="1881" actId="1076"/>
          <ac:spMkLst>
            <pc:docMk/>
            <pc:sldMk cId="267929875" sldId="1167"/>
            <ac:spMk id="10" creationId="{7405F687-BA4E-4FC5-A0CE-CE168CA15463}"/>
          </ac:spMkLst>
        </pc:spChg>
        <pc:spChg chg="add del">
          <ac:chgData name="Nitheesh Kaliyamurthy" userId="2821ebda-f4ac-4963-9a4e-a836dfc45829" providerId="ADAL" clId="{601F52E3-7388-45D3-8873-36D72DF8F427}" dt="2021-10-03T12:14:22.292" v="1839" actId="26606"/>
          <ac:spMkLst>
            <pc:docMk/>
            <pc:sldMk cId="267929875" sldId="1167"/>
            <ac:spMk id="11" creationId="{F263A0B5-F8C4-4116-809F-78A768EA79A6}"/>
          </ac:spMkLst>
        </pc:spChg>
        <pc:spChg chg="add mod">
          <ac:chgData name="Nitheesh Kaliyamurthy" userId="2821ebda-f4ac-4963-9a4e-a836dfc45829" providerId="ADAL" clId="{601F52E3-7388-45D3-8873-36D72DF8F427}" dt="2021-10-03T12:17:46.515" v="1891" actId="1076"/>
          <ac:spMkLst>
            <pc:docMk/>
            <pc:sldMk cId="267929875" sldId="1167"/>
            <ac:spMk id="12" creationId="{F5FCA974-F620-4A05-BCAA-882EA46A610B}"/>
          </ac:spMkLst>
        </pc:spChg>
        <pc:picChg chg="add mod modCrop">
          <ac:chgData name="Nitheesh Kaliyamurthy" userId="2821ebda-f4ac-4963-9a4e-a836dfc45829" providerId="ADAL" clId="{601F52E3-7388-45D3-8873-36D72DF8F427}" dt="2021-10-03T12:18:13.795" v="1896" actId="1076"/>
          <ac:picMkLst>
            <pc:docMk/>
            <pc:sldMk cId="267929875" sldId="1167"/>
            <ac:picMk id="4" creationId="{A02A01E4-A8C9-41D2-8926-86C9FAB4093B}"/>
          </ac:picMkLst>
        </pc:picChg>
        <pc:cxnChg chg="add">
          <ac:chgData name="Nitheesh Kaliyamurthy" userId="2821ebda-f4ac-4963-9a4e-a836dfc45829" providerId="ADAL" clId="{601F52E3-7388-45D3-8873-36D72DF8F427}" dt="2021-10-03T12:14:22.292" v="1839" actId="26606"/>
          <ac:cxnSpMkLst>
            <pc:docMk/>
            <pc:sldMk cId="267929875" sldId="1167"/>
            <ac:cxnSpMk id="16" creationId="{39B7FDC9-F0CE-43A7-9F2A-83DD09DC3453}"/>
          </ac:cxnSpMkLst>
        </pc:cxnChg>
      </pc:sldChg>
      <pc:sldChg chg="del">
        <pc:chgData name="Nitheesh Kaliyamurthy" userId="2821ebda-f4ac-4963-9a4e-a836dfc45829" providerId="ADAL" clId="{601F52E3-7388-45D3-8873-36D72DF8F427}" dt="2021-10-03T09:31:35.148" v="269" actId="47"/>
        <pc:sldMkLst>
          <pc:docMk/>
          <pc:sldMk cId="3284503391" sldId="1168"/>
        </pc:sldMkLst>
      </pc:sldChg>
      <pc:sldChg chg="addSp delSp modSp del mod setBg addAnim delAnim">
        <pc:chgData name="Nitheesh Kaliyamurthy" userId="2821ebda-f4ac-4963-9a4e-a836dfc45829" providerId="ADAL" clId="{601F52E3-7388-45D3-8873-36D72DF8F427}" dt="2021-10-03T12:37:35.218" v="2097" actId="1076"/>
        <pc:sldMkLst>
          <pc:docMk/>
          <pc:sldMk cId="1863466827" sldId="1169"/>
        </pc:sldMkLst>
        <pc:spChg chg="mod">
          <ac:chgData name="Nitheesh Kaliyamurthy" userId="2821ebda-f4ac-4963-9a4e-a836dfc45829" providerId="ADAL" clId="{601F52E3-7388-45D3-8873-36D72DF8F427}" dt="2021-10-03T12:37:04.961" v="2087" actId="1076"/>
          <ac:spMkLst>
            <pc:docMk/>
            <pc:sldMk cId="1863466827" sldId="1169"/>
            <ac:spMk id="3" creationId="{C02AA8F8-1E43-384B-8982-C0BB94049B5C}"/>
          </ac:spMkLst>
        </pc:spChg>
        <pc:spChg chg="add del">
          <ac:chgData name="Nitheesh Kaliyamurthy" userId="2821ebda-f4ac-4963-9a4e-a836dfc45829" providerId="ADAL" clId="{601F52E3-7388-45D3-8873-36D72DF8F427}" dt="2021-10-03T12:36:46.324" v="2081" actId="26606"/>
          <ac:spMkLst>
            <pc:docMk/>
            <pc:sldMk cId="1863466827" sldId="1169"/>
            <ac:spMk id="10" creationId="{70BDD0CE-06A4-404B-8A13-580229C1C923}"/>
          </ac:spMkLst>
        </pc:spChg>
        <pc:spChg chg="add del">
          <ac:chgData name="Nitheesh Kaliyamurthy" userId="2821ebda-f4ac-4963-9a4e-a836dfc45829" providerId="ADAL" clId="{601F52E3-7388-45D3-8873-36D72DF8F427}" dt="2021-10-03T12:36:46.324" v="2081" actId="26606"/>
          <ac:spMkLst>
            <pc:docMk/>
            <pc:sldMk cId="1863466827" sldId="1169"/>
            <ac:spMk id="12" creationId="{B7511254-A05E-4E15-ABEE-9CE803485395}"/>
          </ac:spMkLst>
        </pc:spChg>
        <pc:picChg chg="mod ord">
          <ac:chgData name="Nitheesh Kaliyamurthy" userId="2821ebda-f4ac-4963-9a4e-a836dfc45829" providerId="ADAL" clId="{601F52E3-7388-45D3-8873-36D72DF8F427}" dt="2021-10-03T12:37:31.219" v="2096" actId="167"/>
          <ac:picMkLst>
            <pc:docMk/>
            <pc:sldMk cId="1863466827" sldId="1169"/>
            <ac:picMk id="4" creationId="{0B69B0D0-0512-417A-A7A6-AB13B9542D54}"/>
          </ac:picMkLst>
        </pc:picChg>
        <pc:picChg chg="add mod ord">
          <ac:chgData name="Nitheesh Kaliyamurthy" userId="2821ebda-f4ac-4963-9a4e-a836dfc45829" providerId="ADAL" clId="{601F52E3-7388-45D3-8873-36D72DF8F427}" dt="2021-10-03T12:37:35.218" v="2097" actId="1076"/>
          <ac:picMkLst>
            <pc:docMk/>
            <pc:sldMk cId="1863466827" sldId="1169"/>
            <ac:picMk id="5" creationId="{3AA0D006-479B-4CD0-8386-268CEEEB3DB6}"/>
          </ac:picMkLst>
        </pc:picChg>
      </pc:sldChg>
      <pc:sldChg chg="add">
        <pc:chgData name="Nitheesh Kaliyamurthy" userId="2821ebda-f4ac-4963-9a4e-a836dfc45829" providerId="ADAL" clId="{601F52E3-7388-45D3-8873-36D72DF8F427}" dt="2021-10-03T09:43:31.730" v="394"/>
        <pc:sldMkLst>
          <pc:docMk/>
          <pc:sldMk cId="2448325643" sldId="1170"/>
        </pc:sldMkLst>
      </pc:sldChg>
      <pc:sldChg chg="add">
        <pc:chgData name="Nitheesh Kaliyamurthy" userId="2821ebda-f4ac-4963-9a4e-a836dfc45829" providerId="ADAL" clId="{601F52E3-7388-45D3-8873-36D72DF8F427}" dt="2021-10-03T09:43:43.103" v="396"/>
        <pc:sldMkLst>
          <pc:docMk/>
          <pc:sldMk cId="3062286485" sldId="1171"/>
        </pc:sldMkLst>
      </pc:sldChg>
      <pc:sldChg chg="add">
        <pc:chgData name="Nitheesh Kaliyamurthy" userId="2821ebda-f4ac-4963-9a4e-a836dfc45829" providerId="ADAL" clId="{601F52E3-7388-45D3-8873-36D72DF8F427}" dt="2021-10-03T09:43:45.730" v="398"/>
        <pc:sldMkLst>
          <pc:docMk/>
          <pc:sldMk cId="860079391" sldId="1172"/>
        </pc:sldMkLst>
      </pc:sldChg>
      <pc:sldChg chg="add">
        <pc:chgData name="Nitheesh Kaliyamurthy" userId="2821ebda-f4ac-4963-9a4e-a836dfc45829" providerId="ADAL" clId="{601F52E3-7388-45D3-8873-36D72DF8F427}" dt="2021-10-03T09:43:46.879" v="400"/>
        <pc:sldMkLst>
          <pc:docMk/>
          <pc:sldMk cId="1218370729" sldId="1173"/>
        </pc:sldMkLst>
      </pc:sldChg>
      <pc:sldChg chg="addSp modSp add mod">
        <pc:chgData name="Nitheesh Kaliyamurthy" userId="2821ebda-f4ac-4963-9a4e-a836dfc45829" providerId="ADAL" clId="{601F52E3-7388-45D3-8873-36D72DF8F427}" dt="2021-10-03T09:50:24.718" v="455" actId="1076"/>
        <pc:sldMkLst>
          <pc:docMk/>
          <pc:sldMk cId="3907824367" sldId="1174"/>
        </pc:sldMkLst>
        <pc:spChg chg="mod">
          <ac:chgData name="Nitheesh Kaliyamurthy" userId="2821ebda-f4ac-4963-9a4e-a836dfc45829" providerId="ADAL" clId="{601F52E3-7388-45D3-8873-36D72DF8F427}" dt="2021-10-03T09:48:53.987" v="448" actId="113"/>
          <ac:spMkLst>
            <pc:docMk/>
            <pc:sldMk cId="3907824367" sldId="1174"/>
            <ac:spMk id="4" creationId="{00000000-0000-0000-0000-000000000000}"/>
          </ac:spMkLst>
        </pc:spChg>
        <pc:picChg chg="add mod">
          <ac:chgData name="Nitheesh Kaliyamurthy" userId="2821ebda-f4ac-4963-9a4e-a836dfc45829" providerId="ADAL" clId="{601F52E3-7388-45D3-8873-36D72DF8F427}" dt="2021-10-03T09:50:24.718" v="455" actId="1076"/>
          <ac:picMkLst>
            <pc:docMk/>
            <pc:sldMk cId="3907824367" sldId="1174"/>
            <ac:picMk id="7" creationId="{8DCC700F-BDF2-4D8D-B325-6858AE2288AA}"/>
          </ac:picMkLst>
        </pc:picChg>
        <pc:picChg chg="mod">
          <ac:chgData name="Nitheesh Kaliyamurthy" userId="2821ebda-f4ac-4963-9a4e-a836dfc45829" providerId="ADAL" clId="{601F52E3-7388-45D3-8873-36D72DF8F427}" dt="2021-10-03T09:50:14.333" v="450" actId="1076"/>
          <ac:picMkLst>
            <pc:docMk/>
            <pc:sldMk cId="3907824367" sldId="1174"/>
            <ac:picMk id="9" creationId="{F3B3EBE5-9BE6-43CD-914A-AFBCBBBE32A6}"/>
          </ac:picMkLst>
        </pc:picChg>
      </pc:sldChg>
      <pc:sldChg chg="add">
        <pc:chgData name="Nitheesh Kaliyamurthy" userId="2821ebda-f4ac-4963-9a4e-a836dfc45829" providerId="ADAL" clId="{601F52E3-7388-45D3-8873-36D72DF8F427}" dt="2021-10-03T09:43:49.141" v="404"/>
        <pc:sldMkLst>
          <pc:docMk/>
          <pc:sldMk cId="900451474" sldId="1175"/>
        </pc:sldMkLst>
      </pc:sldChg>
      <pc:sldChg chg="add">
        <pc:chgData name="Nitheesh Kaliyamurthy" userId="2821ebda-f4ac-4963-9a4e-a836dfc45829" providerId="ADAL" clId="{601F52E3-7388-45D3-8873-36D72DF8F427}" dt="2021-10-03T09:43:50.424" v="406"/>
        <pc:sldMkLst>
          <pc:docMk/>
          <pc:sldMk cId="2389382092" sldId="1176"/>
        </pc:sldMkLst>
      </pc:sldChg>
      <pc:sldChg chg="delSp modSp add del mod ord">
        <pc:chgData name="Nitheesh Kaliyamurthy" userId="2821ebda-f4ac-4963-9a4e-a836dfc45829" providerId="ADAL" clId="{601F52E3-7388-45D3-8873-36D72DF8F427}" dt="2021-10-03T09:50:39.337" v="457" actId="47"/>
        <pc:sldMkLst>
          <pc:docMk/>
          <pc:sldMk cId="2003820472" sldId="1177"/>
        </pc:sldMkLst>
        <pc:spChg chg="mod">
          <ac:chgData name="Nitheesh Kaliyamurthy" userId="2821ebda-f4ac-4963-9a4e-a836dfc45829" providerId="ADAL" clId="{601F52E3-7388-45D3-8873-36D72DF8F427}" dt="2021-10-03T09:47:35.913" v="437" actId="21"/>
          <ac:spMkLst>
            <pc:docMk/>
            <pc:sldMk cId="2003820472" sldId="1177"/>
            <ac:spMk id="4" creationId="{50693879-5816-3444-9D50-A12F1F37F5DE}"/>
          </ac:spMkLst>
        </pc:spChg>
        <pc:spChg chg="del">
          <ac:chgData name="Nitheesh Kaliyamurthy" userId="2821ebda-f4ac-4963-9a4e-a836dfc45829" providerId="ADAL" clId="{601F52E3-7388-45D3-8873-36D72DF8F427}" dt="2021-10-03T09:50:37.561" v="456" actId="478"/>
          <ac:spMkLst>
            <pc:docMk/>
            <pc:sldMk cId="2003820472" sldId="1177"/>
            <ac:spMk id="6" creationId="{5BB54A55-1EDB-4BA4-B535-C35E9C0A2817}"/>
          </ac:spMkLst>
        </pc:spChg>
        <pc:picChg chg="del">
          <ac:chgData name="Nitheesh Kaliyamurthy" userId="2821ebda-f4ac-4963-9a4e-a836dfc45829" providerId="ADAL" clId="{601F52E3-7388-45D3-8873-36D72DF8F427}" dt="2021-10-03T09:50:07.295" v="449" actId="21"/>
          <ac:picMkLst>
            <pc:docMk/>
            <pc:sldMk cId="2003820472" sldId="1177"/>
            <ac:picMk id="5" creationId="{7A9FC5D7-932D-47E7-B9F5-17F6A6A50C80}"/>
          </ac:picMkLst>
        </pc:picChg>
      </pc:sldChg>
      <pc:sldChg chg="addSp delSp modSp add mod setBg">
        <pc:chgData name="Nitheesh Kaliyamurthy" userId="2821ebda-f4ac-4963-9a4e-a836dfc45829" providerId="ADAL" clId="{601F52E3-7388-45D3-8873-36D72DF8F427}" dt="2021-10-03T11:55:51.771" v="1544" actId="26606"/>
        <pc:sldMkLst>
          <pc:docMk/>
          <pc:sldMk cId="2275317756" sldId="1177"/>
        </pc:sldMkLst>
        <pc:spChg chg="mod">
          <ac:chgData name="Nitheesh Kaliyamurthy" userId="2821ebda-f4ac-4963-9a4e-a836dfc45829" providerId="ADAL" clId="{601F52E3-7388-45D3-8873-36D72DF8F427}" dt="2021-10-03T11:55:51.771" v="1544" actId="26606"/>
          <ac:spMkLst>
            <pc:docMk/>
            <pc:sldMk cId="2275317756" sldId="1177"/>
            <ac:spMk id="3" creationId="{C02AA8F8-1E43-384B-8982-C0BB94049B5C}"/>
          </ac:spMkLst>
        </pc:spChg>
        <pc:spChg chg="mod">
          <ac:chgData name="Nitheesh Kaliyamurthy" userId="2821ebda-f4ac-4963-9a4e-a836dfc45829" providerId="ADAL" clId="{601F52E3-7388-45D3-8873-36D72DF8F427}" dt="2021-10-03T11:55:51.771" v="1544" actId="26606"/>
          <ac:spMkLst>
            <pc:docMk/>
            <pc:sldMk cId="2275317756" sldId="1177"/>
            <ac:spMk id="4" creationId="{50693879-5816-3444-9D50-A12F1F37F5DE}"/>
          </ac:spMkLst>
        </pc:spChg>
        <pc:spChg chg="add del">
          <ac:chgData name="Nitheesh Kaliyamurthy" userId="2821ebda-f4ac-4963-9a4e-a836dfc45829" providerId="ADAL" clId="{601F52E3-7388-45D3-8873-36D72DF8F427}" dt="2021-10-03T11:55:51.771" v="1544" actId="26606"/>
          <ac:spMkLst>
            <pc:docMk/>
            <pc:sldMk cId="2275317756" sldId="1177"/>
            <ac:spMk id="10" creationId="{5E39A796-BE83-48B1-B33F-35C4A32AAB57}"/>
          </ac:spMkLst>
        </pc:spChg>
        <pc:spChg chg="add del">
          <ac:chgData name="Nitheesh Kaliyamurthy" userId="2821ebda-f4ac-4963-9a4e-a836dfc45829" providerId="ADAL" clId="{601F52E3-7388-45D3-8873-36D72DF8F427}" dt="2021-10-03T11:55:51.771" v="1544" actId="26606"/>
          <ac:spMkLst>
            <pc:docMk/>
            <pc:sldMk cId="2275317756" sldId="1177"/>
            <ac:spMk id="12" creationId="{72F84B47-E267-4194-8194-831DB7B5547F}"/>
          </ac:spMkLst>
        </pc:spChg>
        <pc:spChg chg="add del">
          <ac:chgData name="Nitheesh Kaliyamurthy" userId="2821ebda-f4ac-4963-9a4e-a836dfc45829" providerId="ADAL" clId="{601F52E3-7388-45D3-8873-36D72DF8F427}" dt="2021-10-03T11:55:51.771" v="1544" actId="26606"/>
          <ac:spMkLst>
            <pc:docMk/>
            <pc:sldMk cId="2275317756" sldId="1177"/>
            <ac:spMk id="17" creationId="{11C59EDF-5A1E-404D-B55D-8AEA5D8D6D62}"/>
          </ac:spMkLst>
        </pc:spChg>
        <pc:spChg chg="add del">
          <ac:chgData name="Nitheesh Kaliyamurthy" userId="2821ebda-f4ac-4963-9a4e-a836dfc45829" providerId="ADAL" clId="{601F52E3-7388-45D3-8873-36D72DF8F427}" dt="2021-10-03T11:55:51.771" v="1544" actId="26606"/>
          <ac:spMkLst>
            <pc:docMk/>
            <pc:sldMk cId="2275317756" sldId="1177"/>
            <ac:spMk id="19" creationId="{FEE0385D-4151-43AA-9C6B-0365E103172D}"/>
          </ac:spMkLst>
        </pc:spChg>
        <pc:picChg chg="add mod modCrop">
          <ac:chgData name="Nitheesh Kaliyamurthy" userId="2821ebda-f4ac-4963-9a4e-a836dfc45829" providerId="ADAL" clId="{601F52E3-7388-45D3-8873-36D72DF8F427}" dt="2021-10-03T11:55:51.771" v="1544" actId="26606"/>
          <ac:picMkLst>
            <pc:docMk/>
            <pc:sldMk cId="2275317756" sldId="1177"/>
            <ac:picMk id="5" creationId="{AB582059-C4C8-4858-9366-C973E6E72A68}"/>
          </ac:picMkLst>
        </pc:picChg>
        <pc:picChg chg="add del mod modCrop">
          <ac:chgData name="Nitheesh Kaliyamurthy" userId="2821ebda-f4ac-4963-9a4e-a836dfc45829" providerId="ADAL" clId="{601F52E3-7388-45D3-8873-36D72DF8F427}" dt="2021-10-03T11:54:57.306" v="1531" actId="478"/>
          <ac:picMkLst>
            <pc:docMk/>
            <pc:sldMk cId="2275317756" sldId="1177"/>
            <ac:picMk id="7" creationId="{B8A38922-1B81-45A1-8C77-95FF6766CD43}"/>
          </ac:picMkLst>
        </pc:picChg>
      </pc:sldChg>
      <pc:sldChg chg="addSp delSp modSp add mod">
        <pc:chgData name="Nitheesh Kaliyamurthy" userId="2821ebda-f4ac-4963-9a4e-a836dfc45829" providerId="ADAL" clId="{601F52E3-7388-45D3-8873-36D72DF8F427}" dt="2021-10-03T12:06:21.731" v="1727" actId="1076"/>
        <pc:sldMkLst>
          <pc:docMk/>
          <pc:sldMk cId="3667886015" sldId="1178"/>
        </pc:sldMkLst>
        <pc:spChg chg="mod">
          <ac:chgData name="Nitheesh Kaliyamurthy" userId="2821ebda-f4ac-4963-9a4e-a836dfc45829" providerId="ADAL" clId="{601F52E3-7388-45D3-8873-36D72DF8F427}" dt="2021-10-03T12:01:50.492" v="1664" actId="27636"/>
          <ac:spMkLst>
            <pc:docMk/>
            <pc:sldMk cId="3667886015" sldId="1178"/>
            <ac:spMk id="3" creationId="{C02AA8F8-1E43-384B-8982-C0BB94049B5C}"/>
          </ac:spMkLst>
        </pc:spChg>
        <pc:spChg chg="mod">
          <ac:chgData name="Nitheesh Kaliyamurthy" userId="2821ebda-f4ac-4963-9a4e-a836dfc45829" providerId="ADAL" clId="{601F52E3-7388-45D3-8873-36D72DF8F427}" dt="2021-10-03T12:05:11.021" v="1709" actId="404"/>
          <ac:spMkLst>
            <pc:docMk/>
            <pc:sldMk cId="3667886015" sldId="1178"/>
            <ac:spMk id="4" creationId="{50693879-5816-3444-9D50-A12F1F37F5DE}"/>
          </ac:spMkLst>
        </pc:spChg>
        <pc:spChg chg="mod">
          <ac:chgData name="Nitheesh Kaliyamurthy" userId="2821ebda-f4ac-4963-9a4e-a836dfc45829" providerId="ADAL" clId="{601F52E3-7388-45D3-8873-36D72DF8F427}" dt="2021-10-03T12:05:15.299" v="1710" actId="1076"/>
          <ac:spMkLst>
            <pc:docMk/>
            <pc:sldMk cId="3667886015" sldId="1178"/>
            <ac:spMk id="7" creationId="{2E6B41FD-09D9-4F32-81AA-6738B17808AD}"/>
          </ac:spMkLst>
        </pc:spChg>
        <pc:spChg chg="mod">
          <ac:chgData name="Nitheesh Kaliyamurthy" userId="2821ebda-f4ac-4963-9a4e-a836dfc45829" providerId="ADAL" clId="{601F52E3-7388-45D3-8873-36D72DF8F427}" dt="2021-10-03T12:05:56.001" v="1719" actId="207"/>
          <ac:spMkLst>
            <pc:docMk/>
            <pc:sldMk cId="3667886015" sldId="1178"/>
            <ac:spMk id="8" creationId="{9E0ACA06-0764-4F70-9CA7-3332C3B98B88}"/>
          </ac:spMkLst>
        </pc:spChg>
        <pc:picChg chg="del">
          <ac:chgData name="Nitheesh Kaliyamurthy" userId="2821ebda-f4ac-4963-9a4e-a836dfc45829" providerId="ADAL" clId="{601F52E3-7388-45D3-8873-36D72DF8F427}" dt="2021-10-03T12:03:15.029" v="1687" actId="478"/>
          <ac:picMkLst>
            <pc:docMk/>
            <pc:sldMk cId="3667886015" sldId="1178"/>
            <ac:picMk id="9" creationId="{632FFB1E-5B11-402B-BEBC-43670B5543D1}"/>
          </ac:picMkLst>
        </pc:picChg>
        <pc:picChg chg="del">
          <ac:chgData name="Nitheesh Kaliyamurthy" userId="2821ebda-f4ac-4963-9a4e-a836dfc45829" providerId="ADAL" clId="{601F52E3-7388-45D3-8873-36D72DF8F427}" dt="2021-10-03T12:06:00.456" v="1720" actId="478"/>
          <ac:picMkLst>
            <pc:docMk/>
            <pc:sldMk cId="3667886015" sldId="1178"/>
            <ac:picMk id="10" creationId="{B235D606-6720-44A0-A57E-DB2388F4AE33}"/>
          </ac:picMkLst>
        </pc:picChg>
        <pc:picChg chg="add mod modCrop">
          <ac:chgData name="Nitheesh Kaliyamurthy" userId="2821ebda-f4ac-4963-9a4e-a836dfc45829" providerId="ADAL" clId="{601F52E3-7388-45D3-8873-36D72DF8F427}" dt="2021-10-03T12:06:21.731" v="1727" actId="1076"/>
          <ac:picMkLst>
            <pc:docMk/>
            <pc:sldMk cId="3667886015" sldId="1178"/>
            <ac:picMk id="11" creationId="{F5251C2D-0BCB-478E-B629-2070231F8B91}"/>
          </ac:picMkLst>
        </pc:picChg>
        <pc:picChg chg="add mod">
          <ac:chgData name="Nitheesh Kaliyamurthy" userId="2821ebda-f4ac-4963-9a4e-a836dfc45829" providerId="ADAL" clId="{601F52E3-7388-45D3-8873-36D72DF8F427}" dt="2021-10-03T12:06:17.212" v="1725" actId="1076"/>
          <ac:picMkLst>
            <pc:docMk/>
            <pc:sldMk cId="3667886015" sldId="1178"/>
            <ac:picMk id="12" creationId="{E08BF52A-4C7E-4E47-9353-3A9B2C4C9560}"/>
          </ac:picMkLst>
        </pc:picChg>
      </pc:sldChg>
      <pc:sldMasterChg chg="delSldLayout">
        <pc:chgData name="Nitheesh Kaliyamurthy" userId="2821ebda-f4ac-4963-9a4e-a836dfc45829" providerId="ADAL" clId="{601F52E3-7388-45D3-8873-36D72DF8F427}" dt="2021-10-03T12:06:28.353" v="1729" actId="47"/>
        <pc:sldMasterMkLst>
          <pc:docMk/>
          <pc:sldMasterMk cId="4118905666" sldId="2147483678"/>
        </pc:sldMasterMkLst>
        <pc:sldLayoutChg chg="del">
          <pc:chgData name="Nitheesh Kaliyamurthy" userId="2821ebda-f4ac-4963-9a4e-a836dfc45829" providerId="ADAL" clId="{601F52E3-7388-45D3-8873-36D72DF8F427}" dt="2021-10-03T12:06:28.353" v="1729" actId="47"/>
          <pc:sldLayoutMkLst>
            <pc:docMk/>
            <pc:sldMasterMk cId="4118905666" sldId="2147483678"/>
            <pc:sldLayoutMk cId="934852566" sldId="2147483686"/>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2D4F01C-AF65-444D-A775-C561C5652FC0}" type="doc">
      <dgm:prSet loTypeId="urn:microsoft.com/office/officeart/2005/8/layout/vList4" loCatId="list" qsTypeId="urn:microsoft.com/office/officeart/2005/8/quickstyle/simple1" qsCatId="simple" csTypeId="urn:microsoft.com/office/officeart/2005/8/colors/accent1_2" csCatId="accent1" phldr="1"/>
      <dgm:spPr/>
      <dgm:t>
        <a:bodyPr/>
        <a:lstStyle/>
        <a:p>
          <a:endParaRPr lang="en-US"/>
        </a:p>
      </dgm:t>
    </dgm:pt>
    <dgm:pt modelId="{DCD4729B-22DF-43A0-95B6-40E7657E5BB9}">
      <dgm:prSet phldrT="[Text]"/>
      <dgm:spPr>
        <a:solidFill>
          <a:schemeClr val="bg2">
            <a:lumMod val="75000"/>
          </a:schemeClr>
        </a:solidFill>
      </dgm:spPr>
      <dgm:t>
        <a:bodyPr/>
        <a:lstStyle/>
        <a:p>
          <a:r>
            <a:rPr lang="en-US" dirty="0"/>
            <a:t>4. APPLICATION</a:t>
          </a:r>
        </a:p>
      </dgm:t>
    </dgm:pt>
    <dgm:pt modelId="{24330E64-A721-4249-AC8E-0596AF8B0818}" type="parTrans" cxnId="{7643E2C4-8EF8-4957-AE04-3FF23DA4F6BB}">
      <dgm:prSet/>
      <dgm:spPr/>
      <dgm:t>
        <a:bodyPr/>
        <a:lstStyle/>
        <a:p>
          <a:endParaRPr lang="en-US"/>
        </a:p>
      </dgm:t>
    </dgm:pt>
    <dgm:pt modelId="{1A3DDB7D-3A29-4CC4-8C1A-E2B423F9274C}" type="sibTrans" cxnId="{7643E2C4-8EF8-4957-AE04-3FF23DA4F6BB}">
      <dgm:prSet/>
      <dgm:spPr/>
      <dgm:t>
        <a:bodyPr/>
        <a:lstStyle/>
        <a:p>
          <a:endParaRPr lang="en-US"/>
        </a:p>
      </dgm:t>
    </dgm:pt>
    <dgm:pt modelId="{BB555995-E7BC-467D-AFCA-BBD1FA2BB1D0}">
      <dgm:prSet phldrT="[Text]"/>
      <dgm:spPr/>
      <dgm:t>
        <a:bodyPr/>
        <a:lstStyle/>
        <a:p>
          <a:r>
            <a:rPr lang="en-US" dirty="0"/>
            <a:t>3. TRANSPORT</a:t>
          </a:r>
        </a:p>
      </dgm:t>
    </dgm:pt>
    <dgm:pt modelId="{CB86AB4C-70CB-4E0F-8C99-715EF9826CA8}" type="parTrans" cxnId="{E9AA758A-9BAE-4694-A0C0-59CCC0758427}">
      <dgm:prSet/>
      <dgm:spPr/>
      <dgm:t>
        <a:bodyPr/>
        <a:lstStyle/>
        <a:p>
          <a:endParaRPr lang="en-US"/>
        </a:p>
      </dgm:t>
    </dgm:pt>
    <dgm:pt modelId="{C7ABB21C-0DF4-4543-8696-FC650C734C94}" type="sibTrans" cxnId="{E9AA758A-9BAE-4694-A0C0-59CCC0758427}">
      <dgm:prSet/>
      <dgm:spPr/>
      <dgm:t>
        <a:bodyPr/>
        <a:lstStyle/>
        <a:p>
          <a:endParaRPr lang="en-US"/>
        </a:p>
      </dgm:t>
    </dgm:pt>
    <dgm:pt modelId="{A404F298-7837-4112-A065-E5DBD74B4BF2}">
      <dgm:prSet phldrT="[Text]"/>
      <dgm:spPr>
        <a:solidFill>
          <a:schemeClr val="accent6">
            <a:lumMod val="75000"/>
          </a:schemeClr>
        </a:solidFill>
      </dgm:spPr>
      <dgm:t>
        <a:bodyPr/>
        <a:lstStyle/>
        <a:p>
          <a:r>
            <a:rPr lang="en-US" dirty="0"/>
            <a:t>2. INTERNET	</a:t>
          </a:r>
        </a:p>
      </dgm:t>
    </dgm:pt>
    <dgm:pt modelId="{E5665634-A7C8-4D9C-A0E7-0F8F3E7A2116}" type="parTrans" cxnId="{A964ACC9-E594-40B1-B5EC-479094DC4DA0}">
      <dgm:prSet/>
      <dgm:spPr/>
      <dgm:t>
        <a:bodyPr/>
        <a:lstStyle/>
        <a:p>
          <a:endParaRPr lang="en-US"/>
        </a:p>
      </dgm:t>
    </dgm:pt>
    <dgm:pt modelId="{C78B4031-97E3-4B08-8EB5-F9026851ECBB}" type="sibTrans" cxnId="{A964ACC9-E594-40B1-B5EC-479094DC4DA0}">
      <dgm:prSet/>
      <dgm:spPr/>
      <dgm:t>
        <a:bodyPr/>
        <a:lstStyle/>
        <a:p>
          <a:endParaRPr lang="en-US"/>
        </a:p>
      </dgm:t>
    </dgm:pt>
    <dgm:pt modelId="{2EA7722C-A5AC-4D55-ABD3-40D8F6A9A5C2}">
      <dgm:prSet phldrT="[Text]"/>
      <dgm:spPr>
        <a:solidFill>
          <a:schemeClr val="accent2">
            <a:lumMod val="50000"/>
          </a:schemeClr>
        </a:solidFill>
      </dgm:spPr>
      <dgm:t>
        <a:bodyPr/>
        <a:lstStyle/>
        <a:p>
          <a:r>
            <a:rPr lang="en-US" dirty="0"/>
            <a:t>1. NETWORK INTERFACE</a:t>
          </a:r>
        </a:p>
      </dgm:t>
    </dgm:pt>
    <dgm:pt modelId="{6F3F00FB-FCA9-482F-B166-46543939BE8E}" type="parTrans" cxnId="{85D272BC-4F44-4B85-8E67-E89E64C195AC}">
      <dgm:prSet/>
      <dgm:spPr/>
      <dgm:t>
        <a:bodyPr/>
        <a:lstStyle/>
        <a:p>
          <a:endParaRPr lang="en-US"/>
        </a:p>
      </dgm:t>
    </dgm:pt>
    <dgm:pt modelId="{578398B6-EE81-4208-8A88-40AECF65BAE0}" type="sibTrans" cxnId="{85D272BC-4F44-4B85-8E67-E89E64C195AC}">
      <dgm:prSet/>
      <dgm:spPr/>
      <dgm:t>
        <a:bodyPr/>
        <a:lstStyle/>
        <a:p>
          <a:endParaRPr lang="en-US"/>
        </a:p>
      </dgm:t>
    </dgm:pt>
    <dgm:pt modelId="{80E67A6F-F6BA-42F7-9491-7C92B2ED7948}" type="pres">
      <dgm:prSet presAssocID="{42D4F01C-AF65-444D-A775-C561C5652FC0}" presName="linear" presStyleCnt="0">
        <dgm:presLayoutVars>
          <dgm:dir/>
          <dgm:resizeHandles val="exact"/>
        </dgm:presLayoutVars>
      </dgm:prSet>
      <dgm:spPr/>
    </dgm:pt>
    <dgm:pt modelId="{5B589ABC-DCB4-4920-8BF2-A71196344131}" type="pres">
      <dgm:prSet presAssocID="{DCD4729B-22DF-43A0-95B6-40E7657E5BB9}" presName="comp" presStyleCnt="0"/>
      <dgm:spPr/>
    </dgm:pt>
    <dgm:pt modelId="{826CC2CB-18BB-4E13-BA8B-7F902CAAC08D}" type="pres">
      <dgm:prSet presAssocID="{DCD4729B-22DF-43A0-95B6-40E7657E5BB9}" presName="box" presStyleLbl="node1" presStyleIdx="0" presStyleCnt="4" custScaleY="279983" custLinFactNeighborX="-1979" custLinFactNeighborY="-4494"/>
      <dgm:spPr/>
    </dgm:pt>
    <dgm:pt modelId="{0EE79B08-2496-49DE-A60B-BA83411891EE}" type="pres">
      <dgm:prSet presAssocID="{DCD4729B-22DF-43A0-95B6-40E7657E5BB9}" presName="img" presStyleLbl="fgImgPlace1" presStyleIdx="0" presStyleCnt="4"/>
      <dgm:spPr/>
    </dgm:pt>
    <dgm:pt modelId="{85844FF5-5275-423C-A571-5852DCE46CBE}" type="pres">
      <dgm:prSet presAssocID="{DCD4729B-22DF-43A0-95B6-40E7657E5BB9}" presName="text" presStyleLbl="node1" presStyleIdx="0" presStyleCnt="4">
        <dgm:presLayoutVars>
          <dgm:bulletEnabled val="1"/>
        </dgm:presLayoutVars>
      </dgm:prSet>
      <dgm:spPr/>
    </dgm:pt>
    <dgm:pt modelId="{8CD99D78-B971-4239-A194-F5676A38F6DA}" type="pres">
      <dgm:prSet presAssocID="{1A3DDB7D-3A29-4CC4-8C1A-E2B423F9274C}" presName="spacer" presStyleCnt="0"/>
      <dgm:spPr/>
    </dgm:pt>
    <dgm:pt modelId="{D594D04F-5224-4A19-B758-A04A8349E602}" type="pres">
      <dgm:prSet presAssocID="{BB555995-E7BC-467D-AFCA-BBD1FA2BB1D0}" presName="comp" presStyleCnt="0"/>
      <dgm:spPr/>
    </dgm:pt>
    <dgm:pt modelId="{443BDA13-0283-44AB-B4EC-3B7770D5C331}" type="pres">
      <dgm:prSet presAssocID="{BB555995-E7BC-467D-AFCA-BBD1FA2BB1D0}" presName="box" presStyleLbl="node1" presStyleIdx="1" presStyleCnt="4" custScaleY="61948" custLinFactNeighborY="-2496"/>
      <dgm:spPr/>
    </dgm:pt>
    <dgm:pt modelId="{383B37BF-FB8E-451B-B545-00D7D0025BC1}" type="pres">
      <dgm:prSet presAssocID="{BB555995-E7BC-467D-AFCA-BBD1FA2BB1D0}" presName="img" presStyleLbl="fgImgPlace1" presStyleIdx="1" presStyleCnt="4" custScaleY="48033"/>
      <dgm:spPr/>
    </dgm:pt>
    <dgm:pt modelId="{C673198B-010B-4124-A64C-E9726DD39E11}" type="pres">
      <dgm:prSet presAssocID="{BB555995-E7BC-467D-AFCA-BBD1FA2BB1D0}" presName="text" presStyleLbl="node1" presStyleIdx="1" presStyleCnt="4">
        <dgm:presLayoutVars>
          <dgm:bulletEnabled val="1"/>
        </dgm:presLayoutVars>
      </dgm:prSet>
      <dgm:spPr/>
    </dgm:pt>
    <dgm:pt modelId="{9B51B355-3643-4CAA-B63B-0F08F0F1390A}" type="pres">
      <dgm:prSet presAssocID="{C7ABB21C-0DF4-4543-8696-FC650C734C94}" presName="spacer" presStyleCnt="0"/>
      <dgm:spPr/>
    </dgm:pt>
    <dgm:pt modelId="{D7031035-C15D-45BB-91DE-857AA85C0C7F}" type="pres">
      <dgm:prSet presAssocID="{A404F298-7837-4112-A065-E5DBD74B4BF2}" presName="comp" presStyleCnt="0"/>
      <dgm:spPr/>
    </dgm:pt>
    <dgm:pt modelId="{8AE62AA0-8D56-4827-8B88-8319E621EC8F}" type="pres">
      <dgm:prSet presAssocID="{A404F298-7837-4112-A065-E5DBD74B4BF2}" presName="box" presStyleLbl="node1" presStyleIdx="2" presStyleCnt="4" custScaleY="77254"/>
      <dgm:spPr/>
    </dgm:pt>
    <dgm:pt modelId="{D555E26B-8197-41E3-9ACC-7B359A2C5EC4}" type="pres">
      <dgm:prSet presAssocID="{A404F298-7837-4112-A065-E5DBD74B4BF2}" presName="img" presStyleLbl="fgImgPlace1" presStyleIdx="2" presStyleCnt="4" custScaleY="43265"/>
      <dgm:spPr/>
    </dgm:pt>
    <dgm:pt modelId="{EAD55774-A30E-4B1F-A947-2BFE388E4F51}" type="pres">
      <dgm:prSet presAssocID="{A404F298-7837-4112-A065-E5DBD74B4BF2}" presName="text" presStyleLbl="node1" presStyleIdx="2" presStyleCnt="4">
        <dgm:presLayoutVars>
          <dgm:bulletEnabled val="1"/>
        </dgm:presLayoutVars>
      </dgm:prSet>
      <dgm:spPr/>
    </dgm:pt>
    <dgm:pt modelId="{C467746C-690F-42E0-9D75-29A98FE3419C}" type="pres">
      <dgm:prSet presAssocID="{C78B4031-97E3-4B08-8EB5-F9026851ECBB}" presName="spacer" presStyleCnt="0"/>
      <dgm:spPr/>
    </dgm:pt>
    <dgm:pt modelId="{9E1FBA1F-8461-4441-85AC-1C4D6AE338AD}" type="pres">
      <dgm:prSet presAssocID="{2EA7722C-A5AC-4D55-ABD3-40D8F6A9A5C2}" presName="comp" presStyleCnt="0"/>
      <dgm:spPr/>
    </dgm:pt>
    <dgm:pt modelId="{E50E6D48-F041-4D10-A913-494CD510DA37}" type="pres">
      <dgm:prSet presAssocID="{2EA7722C-A5AC-4D55-ABD3-40D8F6A9A5C2}" presName="box" presStyleLbl="node1" presStyleIdx="3" presStyleCnt="4" custScaleY="174484"/>
      <dgm:spPr/>
    </dgm:pt>
    <dgm:pt modelId="{586A7222-C3FB-448F-B836-AAEFEA948302}" type="pres">
      <dgm:prSet presAssocID="{2EA7722C-A5AC-4D55-ABD3-40D8F6A9A5C2}" presName="img" presStyleLbl="fgImgPlace1" presStyleIdx="3" presStyleCnt="4"/>
      <dgm:spPr/>
    </dgm:pt>
    <dgm:pt modelId="{31CE851F-E7DB-4F10-ADCB-8B86C0F867DE}" type="pres">
      <dgm:prSet presAssocID="{2EA7722C-A5AC-4D55-ABD3-40D8F6A9A5C2}" presName="text" presStyleLbl="node1" presStyleIdx="3" presStyleCnt="4">
        <dgm:presLayoutVars>
          <dgm:bulletEnabled val="1"/>
        </dgm:presLayoutVars>
      </dgm:prSet>
      <dgm:spPr/>
    </dgm:pt>
  </dgm:ptLst>
  <dgm:cxnLst>
    <dgm:cxn modelId="{B91FDE0F-DEE9-43EE-BE9B-C32367EAFE9A}" type="presOf" srcId="{2EA7722C-A5AC-4D55-ABD3-40D8F6A9A5C2}" destId="{31CE851F-E7DB-4F10-ADCB-8B86C0F867DE}" srcOrd="1" destOrd="0" presId="urn:microsoft.com/office/officeart/2005/8/layout/vList4"/>
    <dgm:cxn modelId="{52863113-5823-4509-A486-5F614372B255}" type="presOf" srcId="{A404F298-7837-4112-A065-E5DBD74B4BF2}" destId="{8AE62AA0-8D56-4827-8B88-8319E621EC8F}" srcOrd="0" destOrd="0" presId="urn:microsoft.com/office/officeart/2005/8/layout/vList4"/>
    <dgm:cxn modelId="{BC42B31D-64F0-406C-8651-537615740081}" type="presOf" srcId="{DCD4729B-22DF-43A0-95B6-40E7657E5BB9}" destId="{85844FF5-5275-423C-A571-5852DCE46CBE}" srcOrd="1" destOrd="0" presId="urn:microsoft.com/office/officeart/2005/8/layout/vList4"/>
    <dgm:cxn modelId="{2C20C151-69F0-4C15-A3EE-92866A3761B4}" type="presOf" srcId="{2EA7722C-A5AC-4D55-ABD3-40D8F6A9A5C2}" destId="{E50E6D48-F041-4D10-A913-494CD510DA37}" srcOrd="0" destOrd="0" presId="urn:microsoft.com/office/officeart/2005/8/layout/vList4"/>
    <dgm:cxn modelId="{E9AA758A-9BAE-4694-A0C0-59CCC0758427}" srcId="{42D4F01C-AF65-444D-A775-C561C5652FC0}" destId="{BB555995-E7BC-467D-AFCA-BBD1FA2BB1D0}" srcOrd="1" destOrd="0" parTransId="{CB86AB4C-70CB-4E0F-8C99-715EF9826CA8}" sibTransId="{C7ABB21C-0DF4-4543-8696-FC650C734C94}"/>
    <dgm:cxn modelId="{DE7BF49E-99FC-4A66-8C41-ECCE927E0A10}" type="presOf" srcId="{42D4F01C-AF65-444D-A775-C561C5652FC0}" destId="{80E67A6F-F6BA-42F7-9491-7C92B2ED7948}" srcOrd="0" destOrd="0" presId="urn:microsoft.com/office/officeart/2005/8/layout/vList4"/>
    <dgm:cxn modelId="{85D272BC-4F44-4B85-8E67-E89E64C195AC}" srcId="{42D4F01C-AF65-444D-A775-C561C5652FC0}" destId="{2EA7722C-A5AC-4D55-ABD3-40D8F6A9A5C2}" srcOrd="3" destOrd="0" parTransId="{6F3F00FB-FCA9-482F-B166-46543939BE8E}" sibTransId="{578398B6-EE81-4208-8A88-40AECF65BAE0}"/>
    <dgm:cxn modelId="{7643E2C4-8EF8-4957-AE04-3FF23DA4F6BB}" srcId="{42D4F01C-AF65-444D-A775-C561C5652FC0}" destId="{DCD4729B-22DF-43A0-95B6-40E7657E5BB9}" srcOrd="0" destOrd="0" parTransId="{24330E64-A721-4249-AC8E-0596AF8B0818}" sibTransId="{1A3DDB7D-3A29-4CC4-8C1A-E2B423F9274C}"/>
    <dgm:cxn modelId="{A964ACC9-E594-40B1-B5EC-479094DC4DA0}" srcId="{42D4F01C-AF65-444D-A775-C561C5652FC0}" destId="{A404F298-7837-4112-A065-E5DBD74B4BF2}" srcOrd="2" destOrd="0" parTransId="{E5665634-A7C8-4D9C-A0E7-0F8F3E7A2116}" sibTransId="{C78B4031-97E3-4B08-8EB5-F9026851ECBB}"/>
    <dgm:cxn modelId="{5B713DDB-9209-4A65-BABF-55A6B2BEE537}" type="presOf" srcId="{BB555995-E7BC-467D-AFCA-BBD1FA2BB1D0}" destId="{443BDA13-0283-44AB-B4EC-3B7770D5C331}" srcOrd="0" destOrd="0" presId="urn:microsoft.com/office/officeart/2005/8/layout/vList4"/>
    <dgm:cxn modelId="{5BF1E8E6-EFA4-421D-930C-85D1482882BA}" type="presOf" srcId="{A404F298-7837-4112-A065-E5DBD74B4BF2}" destId="{EAD55774-A30E-4B1F-A947-2BFE388E4F51}" srcOrd="1" destOrd="0" presId="urn:microsoft.com/office/officeart/2005/8/layout/vList4"/>
    <dgm:cxn modelId="{107F22F3-A57B-4BA4-BBF7-B77378D74D20}" type="presOf" srcId="{DCD4729B-22DF-43A0-95B6-40E7657E5BB9}" destId="{826CC2CB-18BB-4E13-BA8B-7F902CAAC08D}" srcOrd="0" destOrd="0" presId="urn:microsoft.com/office/officeart/2005/8/layout/vList4"/>
    <dgm:cxn modelId="{2F5442FA-FA57-41C6-97A5-AE91FED13349}" type="presOf" srcId="{BB555995-E7BC-467D-AFCA-BBD1FA2BB1D0}" destId="{C673198B-010B-4124-A64C-E9726DD39E11}" srcOrd="1" destOrd="0" presId="urn:microsoft.com/office/officeart/2005/8/layout/vList4"/>
    <dgm:cxn modelId="{6C8C1B36-B998-4F4C-9F4D-DC369D742F44}" type="presParOf" srcId="{80E67A6F-F6BA-42F7-9491-7C92B2ED7948}" destId="{5B589ABC-DCB4-4920-8BF2-A71196344131}" srcOrd="0" destOrd="0" presId="urn:microsoft.com/office/officeart/2005/8/layout/vList4"/>
    <dgm:cxn modelId="{8CAD7E07-C354-4B1A-B293-EECFE3AD57BA}" type="presParOf" srcId="{5B589ABC-DCB4-4920-8BF2-A71196344131}" destId="{826CC2CB-18BB-4E13-BA8B-7F902CAAC08D}" srcOrd="0" destOrd="0" presId="urn:microsoft.com/office/officeart/2005/8/layout/vList4"/>
    <dgm:cxn modelId="{30E25EBF-4D42-411A-9652-7F1392ABF565}" type="presParOf" srcId="{5B589ABC-DCB4-4920-8BF2-A71196344131}" destId="{0EE79B08-2496-49DE-A60B-BA83411891EE}" srcOrd="1" destOrd="0" presId="urn:microsoft.com/office/officeart/2005/8/layout/vList4"/>
    <dgm:cxn modelId="{D0694B69-129F-430A-838F-CD7D02B6589B}" type="presParOf" srcId="{5B589ABC-DCB4-4920-8BF2-A71196344131}" destId="{85844FF5-5275-423C-A571-5852DCE46CBE}" srcOrd="2" destOrd="0" presId="urn:microsoft.com/office/officeart/2005/8/layout/vList4"/>
    <dgm:cxn modelId="{DEA83BE5-BDCB-4124-9333-2EAFA21EAA59}" type="presParOf" srcId="{80E67A6F-F6BA-42F7-9491-7C92B2ED7948}" destId="{8CD99D78-B971-4239-A194-F5676A38F6DA}" srcOrd="1" destOrd="0" presId="urn:microsoft.com/office/officeart/2005/8/layout/vList4"/>
    <dgm:cxn modelId="{7B311EF2-AF92-4797-A1E3-9865C33947C8}" type="presParOf" srcId="{80E67A6F-F6BA-42F7-9491-7C92B2ED7948}" destId="{D594D04F-5224-4A19-B758-A04A8349E602}" srcOrd="2" destOrd="0" presId="urn:microsoft.com/office/officeart/2005/8/layout/vList4"/>
    <dgm:cxn modelId="{9644D3CC-ED60-48D4-91FB-91CAB0318AB7}" type="presParOf" srcId="{D594D04F-5224-4A19-B758-A04A8349E602}" destId="{443BDA13-0283-44AB-B4EC-3B7770D5C331}" srcOrd="0" destOrd="0" presId="urn:microsoft.com/office/officeart/2005/8/layout/vList4"/>
    <dgm:cxn modelId="{A3AD77B3-98AF-467E-A295-BA7C1A460BC4}" type="presParOf" srcId="{D594D04F-5224-4A19-B758-A04A8349E602}" destId="{383B37BF-FB8E-451B-B545-00D7D0025BC1}" srcOrd="1" destOrd="0" presId="urn:microsoft.com/office/officeart/2005/8/layout/vList4"/>
    <dgm:cxn modelId="{14408712-31BA-4B89-8C1E-01D5F4AD122B}" type="presParOf" srcId="{D594D04F-5224-4A19-B758-A04A8349E602}" destId="{C673198B-010B-4124-A64C-E9726DD39E11}" srcOrd="2" destOrd="0" presId="urn:microsoft.com/office/officeart/2005/8/layout/vList4"/>
    <dgm:cxn modelId="{597ED131-95BD-48B4-85D1-77423004889B}" type="presParOf" srcId="{80E67A6F-F6BA-42F7-9491-7C92B2ED7948}" destId="{9B51B355-3643-4CAA-B63B-0F08F0F1390A}" srcOrd="3" destOrd="0" presId="urn:microsoft.com/office/officeart/2005/8/layout/vList4"/>
    <dgm:cxn modelId="{E3B08F42-72D4-4434-8B00-A778641BBB3F}" type="presParOf" srcId="{80E67A6F-F6BA-42F7-9491-7C92B2ED7948}" destId="{D7031035-C15D-45BB-91DE-857AA85C0C7F}" srcOrd="4" destOrd="0" presId="urn:microsoft.com/office/officeart/2005/8/layout/vList4"/>
    <dgm:cxn modelId="{86926665-BE7C-446E-BC97-3A676684ED7A}" type="presParOf" srcId="{D7031035-C15D-45BB-91DE-857AA85C0C7F}" destId="{8AE62AA0-8D56-4827-8B88-8319E621EC8F}" srcOrd="0" destOrd="0" presId="urn:microsoft.com/office/officeart/2005/8/layout/vList4"/>
    <dgm:cxn modelId="{3DB5DC02-5C38-4A27-8761-20E2E4D2C0A0}" type="presParOf" srcId="{D7031035-C15D-45BB-91DE-857AA85C0C7F}" destId="{D555E26B-8197-41E3-9ACC-7B359A2C5EC4}" srcOrd="1" destOrd="0" presId="urn:microsoft.com/office/officeart/2005/8/layout/vList4"/>
    <dgm:cxn modelId="{53BD149E-07F6-495C-8104-29DC9D3FC9CE}" type="presParOf" srcId="{D7031035-C15D-45BB-91DE-857AA85C0C7F}" destId="{EAD55774-A30E-4B1F-A947-2BFE388E4F51}" srcOrd="2" destOrd="0" presId="urn:microsoft.com/office/officeart/2005/8/layout/vList4"/>
    <dgm:cxn modelId="{AA95537E-32D5-4B36-B808-7F66636FA195}" type="presParOf" srcId="{80E67A6F-F6BA-42F7-9491-7C92B2ED7948}" destId="{C467746C-690F-42E0-9D75-29A98FE3419C}" srcOrd="5" destOrd="0" presId="urn:microsoft.com/office/officeart/2005/8/layout/vList4"/>
    <dgm:cxn modelId="{F46B376C-57AC-4336-A348-8348DFDB5B3B}" type="presParOf" srcId="{80E67A6F-F6BA-42F7-9491-7C92B2ED7948}" destId="{9E1FBA1F-8461-4441-85AC-1C4D6AE338AD}" srcOrd="6" destOrd="0" presId="urn:microsoft.com/office/officeart/2005/8/layout/vList4"/>
    <dgm:cxn modelId="{65867F34-F008-4E46-B7A6-7616F72BADC2}" type="presParOf" srcId="{9E1FBA1F-8461-4441-85AC-1C4D6AE338AD}" destId="{E50E6D48-F041-4D10-A913-494CD510DA37}" srcOrd="0" destOrd="0" presId="urn:microsoft.com/office/officeart/2005/8/layout/vList4"/>
    <dgm:cxn modelId="{593FC8E9-64BA-40E2-9221-F4B09A2B83E7}" type="presParOf" srcId="{9E1FBA1F-8461-4441-85AC-1C4D6AE338AD}" destId="{586A7222-C3FB-448F-B836-AAEFEA948302}" srcOrd="1" destOrd="0" presId="urn:microsoft.com/office/officeart/2005/8/layout/vList4"/>
    <dgm:cxn modelId="{64B7E20A-9E6F-4A17-8265-E7421C47D6F9}" type="presParOf" srcId="{9E1FBA1F-8461-4441-85AC-1C4D6AE338AD}" destId="{31CE851F-E7DB-4F10-ADCB-8B86C0F867DE}" srcOrd="2" destOrd="0" presId="urn:microsoft.com/office/officeart/2005/8/layout/vList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D9BCBC6-F818-4003-A0AC-82600C5FDBCC}" type="doc">
      <dgm:prSet loTypeId="urn:microsoft.com/office/officeart/2005/8/layout/vList4" loCatId="list" qsTypeId="urn:microsoft.com/office/officeart/2005/8/quickstyle/simple1" qsCatId="simple" csTypeId="urn:microsoft.com/office/officeart/2005/8/colors/accent1_2" csCatId="accent1" phldr="1"/>
      <dgm:spPr/>
      <dgm:t>
        <a:bodyPr/>
        <a:lstStyle/>
        <a:p>
          <a:endParaRPr lang="en-US"/>
        </a:p>
      </dgm:t>
    </dgm:pt>
    <dgm:pt modelId="{81CBC8F4-28F5-4C99-8289-7A69D912B084}">
      <dgm:prSet phldrT="[Text]"/>
      <dgm:spPr>
        <a:solidFill>
          <a:schemeClr val="bg2">
            <a:lumMod val="75000"/>
          </a:schemeClr>
        </a:solidFill>
      </dgm:spPr>
      <dgm:t>
        <a:bodyPr/>
        <a:lstStyle/>
        <a:p>
          <a:r>
            <a:rPr lang="en-US" dirty="0"/>
            <a:t>7. APPLICATION</a:t>
          </a:r>
        </a:p>
      </dgm:t>
    </dgm:pt>
    <dgm:pt modelId="{5F191C24-3F03-4679-8D1E-0285892BF78B}" type="parTrans" cxnId="{EB9B3CFF-3E06-49FF-A914-CB244C31CC3D}">
      <dgm:prSet/>
      <dgm:spPr/>
      <dgm:t>
        <a:bodyPr/>
        <a:lstStyle/>
        <a:p>
          <a:endParaRPr lang="en-US"/>
        </a:p>
      </dgm:t>
    </dgm:pt>
    <dgm:pt modelId="{9E48685B-378E-4D09-988A-EBD63225C9AB}" type="sibTrans" cxnId="{EB9B3CFF-3E06-49FF-A914-CB244C31CC3D}">
      <dgm:prSet/>
      <dgm:spPr/>
      <dgm:t>
        <a:bodyPr/>
        <a:lstStyle/>
        <a:p>
          <a:endParaRPr lang="en-US"/>
        </a:p>
      </dgm:t>
    </dgm:pt>
    <dgm:pt modelId="{928911F2-13D1-41E0-A9D3-2FD8C8F58E9A}">
      <dgm:prSet phldrT="[Text]"/>
      <dgm:spPr>
        <a:solidFill>
          <a:schemeClr val="bg2">
            <a:lumMod val="75000"/>
          </a:schemeClr>
        </a:solidFill>
      </dgm:spPr>
      <dgm:t>
        <a:bodyPr/>
        <a:lstStyle/>
        <a:p>
          <a:r>
            <a:rPr lang="en-US" dirty="0"/>
            <a:t>6. PRESENTATION</a:t>
          </a:r>
        </a:p>
      </dgm:t>
    </dgm:pt>
    <dgm:pt modelId="{786B916D-D37B-4F23-A930-1585FAE5B4BD}" type="parTrans" cxnId="{69377391-3210-4EBA-AA21-97CB3B727432}">
      <dgm:prSet/>
      <dgm:spPr/>
      <dgm:t>
        <a:bodyPr/>
        <a:lstStyle/>
        <a:p>
          <a:endParaRPr lang="en-US"/>
        </a:p>
      </dgm:t>
    </dgm:pt>
    <dgm:pt modelId="{0F09C1BA-BC0B-4C8C-B9D5-7D29776696DA}" type="sibTrans" cxnId="{69377391-3210-4EBA-AA21-97CB3B727432}">
      <dgm:prSet/>
      <dgm:spPr/>
      <dgm:t>
        <a:bodyPr/>
        <a:lstStyle/>
        <a:p>
          <a:endParaRPr lang="en-US"/>
        </a:p>
      </dgm:t>
    </dgm:pt>
    <dgm:pt modelId="{E3138B02-8551-4526-80BE-F531031B3DFB}">
      <dgm:prSet phldrT="[Text]"/>
      <dgm:spPr>
        <a:solidFill>
          <a:schemeClr val="bg2">
            <a:lumMod val="75000"/>
          </a:schemeClr>
        </a:solidFill>
      </dgm:spPr>
      <dgm:t>
        <a:bodyPr/>
        <a:lstStyle/>
        <a:p>
          <a:r>
            <a:rPr lang="en-US" dirty="0"/>
            <a:t>5. SESSION</a:t>
          </a:r>
        </a:p>
      </dgm:t>
    </dgm:pt>
    <dgm:pt modelId="{E0CBF3EC-4E40-41EE-859F-270E91CB231B}" type="parTrans" cxnId="{4B902C8B-0089-47BB-A88D-3B0B57EA3CAB}">
      <dgm:prSet/>
      <dgm:spPr/>
      <dgm:t>
        <a:bodyPr/>
        <a:lstStyle/>
        <a:p>
          <a:endParaRPr lang="en-US"/>
        </a:p>
      </dgm:t>
    </dgm:pt>
    <dgm:pt modelId="{E95C057A-6E91-45D2-893C-13B3F8D6C8F9}" type="sibTrans" cxnId="{4B902C8B-0089-47BB-A88D-3B0B57EA3CAB}">
      <dgm:prSet/>
      <dgm:spPr/>
      <dgm:t>
        <a:bodyPr/>
        <a:lstStyle/>
        <a:p>
          <a:endParaRPr lang="en-US"/>
        </a:p>
      </dgm:t>
    </dgm:pt>
    <dgm:pt modelId="{2FCAC579-C41B-446F-8DB4-A470CDE51874}">
      <dgm:prSet phldrT="[Text]"/>
      <dgm:spPr/>
      <dgm:t>
        <a:bodyPr/>
        <a:lstStyle/>
        <a:p>
          <a:r>
            <a:rPr lang="en-US" dirty="0"/>
            <a:t>4. TRANSPORT</a:t>
          </a:r>
        </a:p>
      </dgm:t>
    </dgm:pt>
    <dgm:pt modelId="{8E321C10-2518-4B14-8975-026AB699F083}" type="parTrans" cxnId="{2F90449E-AD34-4FD5-A429-173A9C376799}">
      <dgm:prSet/>
      <dgm:spPr/>
      <dgm:t>
        <a:bodyPr/>
        <a:lstStyle/>
        <a:p>
          <a:endParaRPr lang="en-US"/>
        </a:p>
      </dgm:t>
    </dgm:pt>
    <dgm:pt modelId="{62DF8A67-C861-45DA-B2AE-FCCE04E0D0FD}" type="sibTrans" cxnId="{2F90449E-AD34-4FD5-A429-173A9C376799}">
      <dgm:prSet/>
      <dgm:spPr/>
      <dgm:t>
        <a:bodyPr/>
        <a:lstStyle/>
        <a:p>
          <a:endParaRPr lang="en-US"/>
        </a:p>
      </dgm:t>
    </dgm:pt>
    <dgm:pt modelId="{FB21AB77-999A-4695-B580-029F25CD519A}">
      <dgm:prSet phldrT="[Text]"/>
      <dgm:spPr>
        <a:solidFill>
          <a:schemeClr val="accent6">
            <a:lumMod val="75000"/>
          </a:schemeClr>
        </a:solidFill>
      </dgm:spPr>
      <dgm:t>
        <a:bodyPr/>
        <a:lstStyle/>
        <a:p>
          <a:r>
            <a:rPr lang="en-US" dirty="0"/>
            <a:t>3. NETWORK</a:t>
          </a:r>
        </a:p>
      </dgm:t>
    </dgm:pt>
    <dgm:pt modelId="{4A3AA5B7-6C04-4B8C-9E63-64DCF9FBD22F}" type="parTrans" cxnId="{4AE0D407-73BE-4B19-9739-32B6BA2EEA81}">
      <dgm:prSet/>
      <dgm:spPr/>
      <dgm:t>
        <a:bodyPr/>
        <a:lstStyle/>
        <a:p>
          <a:endParaRPr lang="en-US"/>
        </a:p>
      </dgm:t>
    </dgm:pt>
    <dgm:pt modelId="{0E9D2C46-9569-4AEF-9D01-37EEBD2D22DE}" type="sibTrans" cxnId="{4AE0D407-73BE-4B19-9739-32B6BA2EEA81}">
      <dgm:prSet/>
      <dgm:spPr/>
      <dgm:t>
        <a:bodyPr/>
        <a:lstStyle/>
        <a:p>
          <a:endParaRPr lang="en-US"/>
        </a:p>
      </dgm:t>
    </dgm:pt>
    <dgm:pt modelId="{C93052EB-7321-40F7-82CE-0838D4559CA8}">
      <dgm:prSet phldrT="[Text]"/>
      <dgm:spPr>
        <a:solidFill>
          <a:schemeClr val="accent2">
            <a:lumMod val="50000"/>
          </a:schemeClr>
        </a:solidFill>
      </dgm:spPr>
      <dgm:t>
        <a:bodyPr/>
        <a:lstStyle/>
        <a:p>
          <a:r>
            <a:rPr lang="en-US" dirty="0"/>
            <a:t>2. DATA LINK</a:t>
          </a:r>
        </a:p>
      </dgm:t>
    </dgm:pt>
    <dgm:pt modelId="{B923A408-6A19-4EAF-819F-9024DB747B13}" type="parTrans" cxnId="{FD597C19-4D91-4878-B7B6-0F33A9DE8139}">
      <dgm:prSet/>
      <dgm:spPr/>
      <dgm:t>
        <a:bodyPr/>
        <a:lstStyle/>
        <a:p>
          <a:endParaRPr lang="en-US"/>
        </a:p>
      </dgm:t>
    </dgm:pt>
    <dgm:pt modelId="{4F9B4577-B337-43AA-B67F-F67B2462086B}" type="sibTrans" cxnId="{FD597C19-4D91-4878-B7B6-0F33A9DE8139}">
      <dgm:prSet/>
      <dgm:spPr/>
      <dgm:t>
        <a:bodyPr/>
        <a:lstStyle/>
        <a:p>
          <a:endParaRPr lang="en-US"/>
        </a:p>
      </dgm:t>
    </dgm:pt>
    <dgm:pt modelId="{EC65FB01-01F6-4D73-B5D7-825DAFF3FBB7}">
      <dgm:prSet phldrT="[Text]"/>
      <dgm:spPr>
        <a:solidFill>
          <a:schemeClr val="accent2">
            <a:lumMod val="50000"/>
          </a:schemeClr>
        </a:solidFill>
      </dgm:spPr>
      <dgm:t>
        <a:bodyPr/>
        <a:lstStyle/>
        <a:p>
          <a:r>
            <a:rPr lang="en-US" dirty="0"/>
            <a:t>1. PHYSICAL </a:t>
          </a:r>
        </a:p>
      </dgm:t>
    </dgm:pt>
    <dgm:pt modelId="{03E9BECF-D2E7-4B91-9608-1C37DF34CF02}" type="parTrans" cxnId="{F1656FD0-5FC0-4643-9608-9E0107B25025}">
      <dgm:prSet/>
      <dgm:spPr/>
      <dgm:t>
        <a:bodyPr/>
        <a:lstStyle/>
        <a:p>
          <a:endParaRPr lang="en-US"/>
        </a:p>
      </dgm:t>
    </dgm:pt>
    <dgm:pt modelId="{8D09798D-EFFA-49A2-BAE9-75BC4A8F7048}" type="sibTrans" cxnId="{F1656FD0-5FC0-4643-9608-9E0107B25025}">
      <dgm:prSet/>
      <dgm:spPr/>
      <dgm:t>
        <a:bodyPr/>
        <a:lstStyle/>
        <a:p>
          <a:endParaRPr lang="en-US"/>
        </a:p>
      </dgm:t>
    </dgm:pt>
    <dgm:pt modelId="{15C663BF-6177-4D2B-89A0-9E733B40AC13}" type="pres">
      <dgm:prSet presAssocID="{0D9BCBC6-F818-4003-A0AC-82600C5FDBCC}" presName="linear" presStyleCnt="0">
        <dgm:presLayoutVars>
          <dgm:dir/>
          <dgm:resizeHandles val="exact"/>
        </dgm:presLayoutVars>
      </dgm:prSet>
      <dgm:spPr/>
    </dgm:pt>
    <dgm:pt modelId="{BF37094C-ACBC-4BE4-9BE7-A93A667FAB6E}" type="pres">
      <dgm:prSet presAssocID="{81CBC8F4-28F5-4C99-8289-7A69D912B084}" presName="comp" presStyleCnt="0"/>
      <dgm:spPr/>
    </dgm:pt>
    <dgm:pt modelId="{64B9228A-AEF4-46FB-804F-C5354CED0BE5}" type="pres">
      <dgm:prSet presAssocID="{81CBC8F4-28F5-4C99-8289-7A69D912B084}" presName="box" presStyleLbl="node1" presStyleIdx="0" presStyleCnt="7" custLinFactNeighborX="-15052" custLinFactNeighborY="-89609"/>
      <dgm:spPr/>
    </dgm:pt>
    <dgm:pt modelId="{E843EC7B-0D3E-418F-93EA-C894152B443E}" type="pres">
      <dgm:prSet presAssocID="{81CBC8F4-28F5-4C99-8289-7A69D912B084}" presName="img" presStyleLbl="fgImgPlace1" presStyleIdx="0" presStyleCnt="7"/>
      <dgm:spPr/>
    </dgm:pt>
    <dgm:pt modelId="{BB635F52-6D17-4F3E-A425-3504D93D0DA2}" type="pres">
      <dgm:prSet presAssocID="{81CBC8F4-28F5-4C99-8289-7A69D912B084}" presName="text" presStyleLbl="node1" presStyleIdx="0" presStyleCnt="7">
        <dgm:presLayoutVars>
          <dgm:bulletEnabled val="1"/>
        </dgm:presLayoutVars>
      </dgm:prSet>
      <dgm:spPr/>
    </dgm:pt>
    <dgm:pt modelId="{DF88912F-A70E-43DF-851D-7219E7A764C2}" type="pres">
      <dgm:prSet presAssocID="{9E48685B-378E-4D09-988A-EBD63225C9AB}" presName="spacer" presStyleCnt="0"/>
      <dgm:spPr/>
    </dgm:pt>
    <dgm:pt modelId="{66C33268-BD46-4AEB-86A6-78F0A2643E5C}" type="pres">
      <dgm:prSet presAssocID="{928911F2-13D1-41E0-A9D3-2FD8C8F58E9A}" presName="comp" presStyleCnt="0"/>
      <dgm:spPr/>
    </dgm:pt>
    <dgm:pt modelId="{B19CFEB6-64F9-4CF0-8A07-5008F5F6DFF7}" type="pres">
      <dgm:prSet presAssocID="{928911F2-13D1-41E0-A9D3-2FD8C8F58E9A}" presName="box" presStyleLbl="node1" presStyleIdx="1" presStyleCnt="7"/>
      <dgm:spPr/>
    </dgm:pt>
    <dgm:pt modelId="{85151331-0979-4308-BC53-D9684252EDB0}" type="pres">
      <dgm:prSet presAssocID="{928911F2-13D1-41E0-A9D3-2FD8C8F58E9A}" presName="img" presStyleLbl="fgImgPlace1" presStyleIdx="1" presStyleCnt="7"/>
      <dgm:spPr/>
    </dgm:pt>
    <dgm:pt modelId="{692C8A99-BD39-473F-998D-18C852B824B4}" type="pres">
      <dgm:prSet presAssocID="{928911F2-13D1-41E0-A9D3-2FD8C8F58E9A}" presName="text" presStyleLbl="node1" presStyleIdx="1" presStyleCnt="7">
        <dgm:presLayoutVars>
          <dgm:bulletEnabled val="1"/>
        </dgm:presLayoutVars>
      </dgm:prSet>
      <dgm:spPr/>
    </dgm:pt>
    <dgm:pt modelId="{764D7044-B6E6-4EB0-B7C7-C61D3F15308E}" type="pres">
      <dgm:prSet presAssocID="{0F09C1BA-BC0B-4C8C-B9D5-7D29776696DA}" presName="spacer" presStyleCnt="0"/>
      <dgm:spPr/>
    </dgm:pt>
    <dgm:pt modelId="{BDFE988C-8C60-4709-AB31-BCD18187FBDF}" type="pres">
      <dgm:prSet presAssocID="{E3138B02-8551-4526-80BE-F531031B3DFB}" presName="comp" presStyleCnt="0"/>
      <dgm:spPr/>
    </dgm:pt>
    <dgm:pt modelId="{25030E8F-C394-4FCE-8B03-BD981D4E7052}" type="pres">
      <dgm:prSet presAssocID="{E3138B02-8551-4526-80BE-F531031B3DFB}" presName="box" presStyleLbl="node1" presStyleIdx="2" presStyleCnt="7"/>
      <dgm:spPr/>
    </dgm:pt>
    <dgm:pt modelId="{3D8B1113-B33F-4327-B8CE-90046344C441}" type="pres">
      <dgm:prSet presAssocID="{E3138B02-8551-4526-80BE-F531031B3DFB}" presName="img" presStyleLbl="fgImgPlace1" presStyleIdx="2" presStyleCnt="7" custLinFactNeighborX="-6079" custLinFactNeighborY="-4972"/>
      <dgm:spPr/>
    </dgm:pt>
    <dgm:pt modelId="{9C275046-7382-4273-8604-01DC38A1E5B1}" type="pres">
      <dgm:prSet presAssocID="{E3138B02-8551-4526-80BE-F531031B3DFB}" presName="text" presStyleLbl="node1" presStyleIdx="2" presStyleCnt="7">
        <dgm:presLayoutVars>
          <dgm:bulletEnabled val="1"/>
        </dgm:presLayoutVars>
      </dgm:prSet>
      <dgm:spPr/>
    </dgm:pt>
    <dgm:pt modelId="{21439686-ED2A-4D36-B5C0-FE1C0E4143B4}" type="pres">
      <dgm:prSet presAssocID="{E95C057A-6E91-45D2-893C-13B3F8D6C8F9}" presName="spacer" presStyleCnt="0"/>
      <dgm:spPr/>
    </dgm:pt>
    <dgm:pt modelId="{5370B4DB-E0A9-4327-9538-E53E8BF714C2}" type="pres">
      <dgm:prSet presAssocID="{2FCAC579-C41B-446F-8DB4-A470CDE51874}" presName="comp" presStyleCnt="0"/>
      <dgm:spPr/>
    </dgm:pt>
    <dgm:pt modelId="{93700C9F-AC8D-4A85-BE2F-9B535517D872}" type="pres">
      <dgm:prSet presAssocID="{2FCAC579-C41B-446F-8DB4-A470CDE51874}" presName="box" presStyleLbl="node1" presStyleIdx="3" presStyleCnt="7"/>
      <dgm:spPr/>
    </dgm:pt>
    <dgm:pt modelId="{D2C4DF24-D45B-48A0-B082-955B69105862}" type="pres">
      <dgm:prSet presAssocID="{2FCAC579-C41B-446F-8DB4-A470CDE51874}" presName="img" presStyleLbl="fgImgPlace1" presStyleIdx="3" presStyleCnt="7"/>
      <dgm:spPr/>
    </dgm:pt>
    <dgm:pt modelId="{51DDEE3B-526A-48D0-8530-275BCC8C86FF}" type="pres">
      <dgm:prSet presAssocID="{2FCAC579-C41B-446F-8DB4-A470CDE51874}" presName="text" presStyleLbl="node1" presStyleIdx="3" presStyleCnt="7">
        <dgm:presLayoutVars>
          <dgm:bulletEnabled val="1"/>
        </dgm:presLayoutVars>
      </dgm:prSet>
      <dgm:spPr/>
    </dgm:pt>
    <dgm:pt modelId="{153A2337-3DCD-4012-AC3C-E8F4EC3A751A}" type="pres">
      <dgm:prSet presAssocID="{62DF8A67-C861-45DA-B2AE-FCCE04E0D0FD}" presName="spacer" presStyleCnt="0"/>
      <dgm:spPr/>
    </dgm:pt>
    <dgm:pt modelId="{9FC9E4EF-2095-42D2-90E7-68DA09B3D88C}" type="pres">
      <dgm:prSet presAssocID="{FB21AB77-999A-4695-B580-029F25CD519A}" presName="comp" presStyleCnt="0"/>
      <dgm:spPr/>
    </dgm:pt>
    <dgm:pt modelId="{62380A8E-9836-469A-A918-306A936934A6}" type="pres">
      <dgm:prSet presAssocID="{FB21AB77-999A-4695-B580-029F25CD519A}" presName="box" presStyleLbl="node1" presStyleIdx="4" presStyleCnt="7"/>
      <dgm:spPr/>
    </dgm:pt>
    <dgm:pt modelId="{87993B35-6250-4DC0-97A9-E473D929BBF3}" type="pres">
      <dgm:prSet presAssocID="{FB21AB77-999A-4695-B580-029F25CD519A}" presName="img" presStyleLbl="fgImgPlace1" presStyleIdx="4" presStyleCnt="7"/>
      <dgm:spPr/>
    </dgm:pt>
    <dgm:pt modelId="{EDCC7D13-0D67-476A-853D-524CD0AF176F}" type="pres">
      <dgm:prSet presAssocID="{FB21AB77-999A-4695-B580-029F25CD519A}" presName="text" presStyleLbl="node1" presStyleIdx="4" presStyleCnt="7">
        <dgm:presLayoutVars>
          <dgm:bulletEnabled val="1"/>
        </dgm:presLayoutVars>
      </dgm:prSet>
      <dgm:spPr/>
    </dgm:pt>
    <dgm:pt modelId="{1A3785C9-C69F-4DB9-825F-302DC1902A3F}" type="pres">
      <dgm:prSet presAssocID="{0E9D2C46-9569-4AEF-9D01-37EEBD2D22DE}" presName="spacer" presStyleCnt="0"/>
      <dgm:spPr/>
    </dgm:pt>
    <dgm:pt modelId="{0E2426E3-B8C6-4125-A007-DCA3CE355518}" type="pres">
      <dgm:prSet presAssocID="{C93052EB-7321-40F7-82CE-0838D4559CA8}" presName="comp" presStyleCnt="0"/>
      <dgm:spPr/>
    </dgm:pt>
    <dgm:pt modelId="{BC363385-C06D-46EF-8D46-FCF94B6F3E52}" type="pres">
      <dgm:prSet presAssocID="{C93052EB-7321-40F7-82CE-0838D4559CA8}" presName="box" presStyleLbl="node1" presStyleIdx="5" presStyleCnt="7"/>
      <dgm:spPr/>
    </dgm:pt>
    <dgm:pt modelId="{0C3C0D91-F759-4295-B887-6E83F2DBA294}" type="pres">
      <dgm:prSet presAssocID="{C93052EB-7321-40F7-82CE-0838D4559CA8}" presName="img" presStyleLbl="fgImgPlace1" presStyleIdx="5" presStyleCnt="7"/>
      <dgm:spPr/>
    </dgm:pt>
    <dgm:pt modelId="{D3E76ACE-6DCB-46C4-9FBC-854D9FFA43D4}" type="pres">
      <dgm:prSet presAssocID="{C93052EB-7321-40F7-82CE-0838D4559CA8}" presName="text" presStyleLbl="node1" presStyleIdx="5" presStyleCnt="7">
        <dgm:presLayoutVars>
          <dgm:bulletEnabled val="1"/>
        </dgm:presLayoutVars>
      </dgm:prSet>
      <dgm:spPr/>
    </dgm:pt>
    <dgm:pt modelId="{3771BFFB-2455-4EB3-BA5D-8065700B96D6}" type="pres">
      <dgm:prSet presAssocID="{4F9B4577-B337-43AA-B67F-F67B2462086B}" presName="spacer" presStyleCnt="0"/>
      <dgm:spPr/>
    </dgm:pt>
    <dgm:pt modelId="{B4016CBB-78A1-4160-BBC6-5104141554A3}" type="pres">
      <dgm:prSet presAssocID="{EC65FB01-01F6-4D73-B5D7-825DAFF3FBB7}" presName="comp" presStyleCnt="0"/>
      <dgm:spPr/>
    </dgm:pt>
    <dgm:pt modelId="{9E0F06B4-BC91-4758-9B29-D75A599A3EA6}" type="pres">
      <dgm:prSet presAssocID="{EC65FB01-01F6-4D73-B5D7-825DAFF3FBB7}" presName="box" presStyleLbl="node1" presStyleIdx="6" presStyleCnt="7"/>
      <dgm:spPr/>
    </dgm:pt>
    <dgm:pt modelId="{314C7CF4-B9ED-4998-B940-DDCE303114E2}" type="pres">
      <dgm:prSet presAssocID="{EC65FB01-01F6-4D73-B5D7-825DAFF3FBB7}" presName="img" presStyleLbl="fgImgPlace1" presStyleIdx="6" presStyleCnt="7"/>
      <dgm:spPr/>
    </dgm:pt>
    <dgm:pt modelId="{8E92209A-4EF0-42C8-B997-2EC12F9E387D}" type="pres">
      <dgm:prSet presAssocID="{EC65FB01-01F6-4D73-B5D7-825DAFF3FBB7}" presName="text" presStyleLbl="node1" presStyleIdx="6" presStyleCnt="7">
        <dgm:presLayoutVars>
          <dgm:bulletEnabled val="1"/>
        </dgm:presLayoutVars>
      </dgm:prSet>
      <dgm:spPr/>
    </dgm:pt>
  </dgm:ptLst>
  <dgm:cxnLst>
    <dgm:cxn modelId="{52C32302-2C6C-475B-A952-F872DA34C5A6}" type="presOf" srcId="{FB21AB77-999A-4695-B580-029F25CD519A}" destId="{EDCC7D13-0D67-476A-853D-524CD0AF176F}" srcOrd="1" destOrd="0" presId="urn:microsoft.com/office/officeart/2005/8/layout/vList4"/>
    <dgm:cxn modelId="{4AE0D407-73BE-4B19-9739-32B6BA2EEA81}" srcId="{0D9BCBC6-F818-4003-A0AC-82600C5FDBCC}" destId="{FB21AB77-999A-4695-B580-029F25CD519A}" srcOrd="4" destOrd="0" parTransId="{4A3AA5B7-6C04-4B8C-9E63-64DCF9FBD22F}" sibTransId="{0E9D2C46-9569-4AEF-9D01-37EEBD2D22DE}"/>
    <dgm:cxn modelId="{FD597C19-4D91-4878-B7B6-0F33A9DE8139}" srcId="{0D9BCBC6-F818-4003-A0AC-82600C5FDBCC}" destId="{C93052EB-7321-40F7-82CE-0838D4559CA8}" srcOrd="5" destOrd="0" parTransId="{B923A408-6A19-4EAF-819F-9024DB747B13}" sibTransId="{4F9B4577-B337-43AA-B67F-F67B2462086B}"/>
    <dgm:cxn modelId="{D1D90F3F-3EE4-4F23-914A-A82968E229ED}" type="presOf" srcId="{2FCAC579-C41B-446F-8DB4-A470CDE51874}" destId="{51DDEE3B-526A-48D0-8530-275BCC8C86FF}" srcOrd="1" destOrd="0" presId="urn:microsoft.com/office/officeart/2005/8/layout/vList4"/>
    <dgm:cxn modelId="{36B51C61-67A1-44AC-BD46-F15A7E7AF933}" type="presOf" srcId="{81CBC8F4-28F5-4C99-8289-7A69D912B084}" destId="{BB635F52-6D17-4F3E-A425-3504D93D0DA2}" srcOrd="1" destOrd="0" presId="urn:microsoft.com/office/officeart/2005/8/layout/vList4"/>
    <dgm:cxn modelId="{6E8BB942-B094-4F13-B77A-C479B77B5B81}" type="presOf" srcId="{928911F2-13D1-41E0-A9D3-2FD8C8F58E9A}" destId="{B19CFEB6-64F9-4CF0-8A07-5008F5F6DFF7}" srcOrd="0" destOrd="0" presId="urn:microsoft.com/office/officeart/2005/8/layout/vList4"/>
    <dgm:cxn modelId="{E1441D68-C292-406F-B907-AC4C6AA45409}" type="presOf" srcId="{928911F2-13D1-41E0-A9D3-2FD8C8F58E9A}" destId="{692C8A99-BD39-473F-998D-18C852B824B4}" srcOrd="1" destOrd="0" presId="urn:microsoft.com/office/officeart/2005/8/layout/vList4"/>
    <dgm:cxn modelId="{660BAA52-C71D-4FD2-9D1B-3F1CB1E1B1C3}" type="presOf" srcId="{FB21AB77-999A-4695-B580-029F25CD519A}" destId="{62380A8E-9836-469A-A918-306A936934A6}" srcOrd="0" destOrd="0" presId="urn:microsoft.com/office/officeart/2005/8/layout/vList4"/>
    <dgm:cxn modelId="{D891AF55-06B9-490A-B374-EDFA8D57B830}" type="presOf" srcId="{E3138B02-8551-4526-80BE-F531031B3DFB}" destId="{25030E8F-C394-4FCE-8B03-BD981D4E7052}" srcOrd="0" destOrd="0" presId="urn:microsoft.com/office/officeart/2005/8/layout/vList4"/>
    <dgm:cxn modelId="{4B902C8B-0089-47BB-A88D-3B0B57EA3CAB}" srcId="{0D9BCBC6-F818-4003-A0AC-82600C5FDBCC}" destId="{E3138B02-8551-4526-80BE-F531031B3DFB}" srcOrd="2" destOrd="0" parTransId="{E0CBF3EC-4E40-41EE-859F-270E91CB231B}" sibTransId="{E95C057A-6E91-45D2-893C-13B3F8D6C8F9}"/>
    <dgm:cxn modelId="{69377391-3210-4EBA-AA21-97CB3B727432}" srcId="{0D9BCBC6-F818-4003-A0AC-82600C5FDBCC}" destId="{928911F2-13D1-41E0-A9D3-2FD8C8F58E9A}" srcOrd="1" destOrd="0" parTransId="{786B916D-D37B-4F23-A930-1585FAE5B4BD}" sibTransId="{0F09C1BA-BC0B-4C8C-B9D5-7D29776696DA}"/>
    <dgm:cxn modelId="{2F90449E-AD34-4FD5-A429-173A9C376799}" srcId="{0D9BCBC6-F818-4003-A0AC-82600C5FDBCC}" destId="{2FCAC579-C41B-446F-8DB4-A470CDE51874}" srcOrd="3" destOrd="0" parTransId="{8E321C10-2518-4B14-8975-026AB699F083}" sibTransId="{62DF8A67-C861-45DA-B2AE-FCCE04E0D0FD}"/>
    <dgm:cxn modelId="{224778A5-44FA-4132-8D0D-7EF709D1B65F}" type="presOf" srcId="{2FCAC579-C41B-446F-8DB4-A470CDE51874}" destId="{93700C9F-AC8D-4A85-BE2F-9B535517D872}" srcOrd="0" destOrd="0" presId="urn:microsoft.com/office/officeart/2005/8/layout/vList4"/>
    <dgm:cxn modelId="{ABB4E4A5-C7FE-429F-807C-3D38968A125F}" type="presOf" srcId="{C93052EB-7321-40F7-82CE-0838D4559CA8}" destId="{BC363385-C06D-46EF-8D46-FCF94B6F3E52}" srcOrd="0" destOrd="0" presId="urn:microsoft.com/office/officeart/2005/8/layout/vList4"/>
    <dgm:cxn modelId="{97DB8BAA-A56E-4B7C-8C51-9BBB96B20E98}" type="presOf" srcId="{C93052EB-7321-40F7-82CE-0838D4559CA8}" destId="{D3E76ACE-6DCB-46C4-9FBC-854D9FFA43D4}" srcOrd="1" destOrd="0" presId="urn:microsoft.com/office/officeart/2005/8/layout/vList4"/>
    <dgm:cxn modelId="{FCE092AB-A8EE-430D-B916-4D7FDA4E2A0C}" type="presOf" srcId="{E3138B02-8551-4526-80BE-F531031B3DFB}" destId="{9C275046-7382-4273-8604-01DC38A1E5B1}" srcOrd="1" destOrd="0" presId="urn:microsoft.com/office/officeart/2005/8/layout/vList4"/>
    <dgm:cxn modelId="{EDE409C2-69EF-4EDF-B321-A5C2C5D5AA2E}" type="presOf" srcId="{EC65FB01-01F6-4D73-B5D7-825DAFF3FBB7}" destId="{8E92209A-4EF0-42C8-B997-2EC12F9E387D}" srcOrd="1" destOrd="0" presId="urn:microsoft.com/office/officeart/2005/8/layout/vList4"/>
    <dgm:cxn modelId="{F1656FD0-5FC0-4643-9608-9E0107B25025}" srcId="{0D9BCBC6-F818-4003-A0AC-82600C5FDBCC}" destId="{EC65FB01-01F6-4D73-B5D7-825DAFF3FBB7}" srcOrd="6" destOrd="0" parTransId="{03E9BECF-D2E7-4B91-9608-1C37DF34CF02}" sibTransId="{8D09798D-EFFA-49A2-BAE9-75BC4A8F7048}"/>
    <dgm:cxn modelId="{C58DE8E7-B1BF-45CB-BA88-8323A458843C}" type="presOf" srcId="{81CBC8F4-28F5-4C99-8289-7A69D912B084}" destId="{64B9228A-AEF4-46FB-804F-C5354CED0BE5}" srcOrd="0" destOrd="0" presId="urn:microsoft.com/office/officeart/2005/8/layout/vList4"/>
    <dgm:cxn modelId="{B124E2F9-32CB-4509-A093-9EB25BCBD630}" type="presOf" srcId="{EC65FB01-01F6-4D73-B5D7-825DAFF3FBB7}" destId="{9E0F06B4-BC91-4758-9B29-D75A599A3EA6}" srcOrd="0" destOrd="0" presId="urn:microsoft.com/office/officeart/2005/8/layout/vList4"/>
    <dgm:cxn modelId="{197EAFFA-704C-470C-ACDA-CCEE72C29DB6}" type="presOf" srcId="{0D9BCBC6-F818-4003-A0AC-82600C5FDBCC}" destId="{15C663BF-6177-4D2B-89A0-9E733B40AC13}" srcOrd="0" destOrd="0" presId="urn:microsoft.com/office/officeart/2005/8/layout/vList4"/>
    <dgm:cxn modelId="{EB9B3CFF-3E06-49FF-A914-CB244C31CC3D}" srcId="{0D9BCBC6-F818-4003-A0AC-82600C5FDBCC}" destId="{81CBC8F4-28F5-4C99-8289-7A69D912B084}" srcOrd="0" destOrd="0" parTransId="{5F191C24-3F03-4679-8D1E-0285892BF78B}" sibTransId="{9E48685B-378E-4D09-988A-EBD63225C9AB}"/>
    <dgm:cxn modelId="{9BCA647B-0CF3-4C15-B412-5D7862226247}" type="presParOf" srcId="{15C663BF-6177-4D2B-89A0-9E733B40AC13}" destId="{BF37094C-ACBC-4BE4-9BE7-A93A667FAB6E}" srcOrd="0" destOrd="0" presId="urn:microsoft.com/office/officeart/2005/8/layout/vList4"/>
    <dgm:cxn modelId="{1DE2D9C6-E351-497D-905A-20EA1B34BE1F}" type="presParOf" srcId="{BF37094C-ACBC-4BE4-9BE7-A93A667FAB6E}" destId="{64B9228A-AEF4-46FB-804F-C5354CED0BE5}" srcOrd="0" destOrd="0" presId="urn:microsoft.com/office/officeart/2005/8/layout/vList4"/>
    <dgm:cxn modelId="{F5E7793B-F2D1-4933-833A-FE2665C221B8}" type="presParOf" srcId="{BF37094C-ACBC-4BE4-9BE7-A93A667FAB6E}" destId="{E843EC7B-0D3E-418F-93EA-C894152B443E}" srcOrd="1" destOrd="0" presId="urn:microsoft.com/office/officeart/2005/8/layout/vList4"/>
    <dgm:cxn modelId="{4B1401D4-EFC7-4816-A95C-BB5AB5CD2FE9}" type="presParOf" srcId="{BF37094C-ACBC-4BE4-9BE7-A93A667FAB6E}" destId="{BB635F52-6D17-4F3E-A425-3504D93D0DA2}" srcOrd="2" destOrd="0" presId="urn:microsoft.com/office/officeart/2005/8/layout/vList4"/>
    <dgm:cxn modelId="{539DD348-1B8D-4D06-9428-704F59F72FD1}" type="presParOf" srcId="{15C663BF-6177-4D2B-89A0-9E733B40AC13}" destId="{DF88912F-A70E-43DF-851D-7219E7A764C2}" srcOrd="1" destOrd="0" presId="urn:microsoft.com/office/officeart/2005/8/layout/vList4"/>
    <dgm:cxn modelId="{6BB665B2-1313-4874-ABC1-65CE7D003DE7}" type="presParOf" srcId="{15C663BF-6177-4D2B-89A0-9E733B40AC13}" destId="{66C33268-BD46-4AEB-86A6-78F0A2643E5C}" srcOrd="2" destOrd="0" presId="urn:microsoft.com/office/officeart/2005/8/layout/vList4"/>
    <dgm:cxn modelId="{93CC6EBE-A42E-4806-B301-66B72BB1A96A}" type="presParOf" srcId="{66C33268-BD46-4AEB-86A6-78F0A2643E5C}" destId="{B19CFEB6-64F9-4CF0-8A07-5008F5F6DFF7}" srcOrd="0" destOrd="0" presId="urn:microsoft.com/office/officeart/2005/8/layout/vList4"/>
    <dgm:cxn modelId="{6D0B5D87-3C29-4BF1-93AA-7359AC3DBD2C}" type="presParOf" srcId="{66C33268-BD46-4AEB-86A6-78F0A2643E5C}" destId="{85151331-0979-4308-BC53-D9684252EDB0}" srcOrd="1" destOrd="0" presId="urn:microsoft.com/office/officeart/2005/8/layout/vList4"/>
    <dgm:cxn modelId="{43BAA879-499D-49E0-BFBC-8729FD13B2CD}" type="presParOf" srcId="{66C33268-BD46-4AEB-86A6-78F0A2643E5C}" destId="{692C8A99-BD39-473F-998D-18C852B824B4}" srcOrd="2" destOrd="0" presId="urn:microsoft.com/office/officeart/2005/8/layout/vList4"/>
    <dgm:cxn modelId="{7C7EB5FC-E2EF-421A-AF7A-0D0398A25F7F}" type="presParOf" srcId="{15C663BF-6177-4D2B-89A0-9E733B40AC13}" destId="{764D7044-B6E6-4EB0-B7C7-C61D3F15308E}" srcOrd="3" destOrd="0" presId="urn:microsoft.com/office/officeart/2005/8/layout/vList4"/>
    <dgm:cxn modelId="{29B0CB2E-2D6D-44EF-86F5-3B47596F4B33}" type="presParOf" srcId="{15C663BF-6177-4D2B-89A0-9E733B40AC13}" destId="{BDFE988C-8C60-4709-AB31-BCD18187FBDF}" srcOrd="4" destOrd="0" presId="urn:microsoft.com/office/officeart/2005/8/layout/vList4"/>
    <dgm:cxn modelId="{2FE3F181-14DD-4507-ACF6-1A6F1A27BDDF}" type="presParOf" srcId="{BDFE988C-8C60-4709-AB31-BCD18187FBDF}" destId="{25030E8F-C394-4FCE-8B03-BD981D4E7052}" srcOrd="0" destOrd="0" presId="urn:microsoft.com/office/officeart/2005/8/layout/vList4"/>
    <dgm:cxn modelId="{38F0B195-9B10-4F72-B3A2-FB05A08DC847}" type="presParOf" srcId="{BDFE988C-8C60-4709-AB31-BCD18187FBDF}" destId="{3D8B1113-B33F-4327-B8CE-90046344C441}" srcOrd="1" destOrd="0" presId="urn:microsoft.com/office/officeart/2005/8/layout/vList4"/>
    <dgm:cxn modelId="{52ACAF89-55A8-4DA5-8A3D-FC283D98DED2}" type="presParOf" srcId="{BDFE988C-8C60-4709-AB31-BCD18187FBDF}" destId="{9C275046-7382-4273-8604-01DC38A1E5B1}" srcOrd="2" destOrd="0" presId="urn:microsoft.com/office/officeart/2005/8/layout/vList4"/>
    <dgm:cxn modelId="{453E2932-2726-4825-BE39-2D14736AF3F7}" type="presParOf" srcId="{15C663BF-6177-4D2B-89A0-9E733B40AC13}" destId="{21439686-ED2A-4D36-B5C0-FE1C0E4143B4}" srcOrd="5" destOrd="0" presId="urn:microsoft.com/office/officeart/2005/8/layout/vList4"/>
    <dgm:cxn modelId="{51AE8B96-7C01-4784-AA8D-ABEC953A890E}" type="presParOf" srcId="{15C663BF-6177-4D2B-89A0-9E733B40AC13}" destId="{5370B4DB-E0A9-4327-9538-E53E8BF714C2}" srcOrd="6" destOrd="0" presId="urn:microsoft.com/office/officeart/2005/8/layout/vList4"/>
    <dgm:cxn modelId="{DB9E6D1B-DE15-4EAF-9511-28443C7FBE09}" type="presParOf" srcId="{5370B4DB-E0A9-4327-9538-E53E8BF714C2}" destId="{93700C9F-AC8D-4A85-BE2F-9B535517D872}" srcOrd="0" destOrd="0" presId="urn:microsoft.com/office/officeart/2005/8/layout/vList4"/>
    <dgm:cxn modelId="{D731AE73-A643-4CF2-9647-B4DD2C1A8295}" type="presParOf" srcId="{5370B4DB-E0A9-4327-9538-E53E8BF714C2}" destId="{D2C4DF24-D45B-48A0-B082-955B69105862}" srcOrd="1" destOrd="0" presId="urn:microsoft.com/office/officeart/2005/8/layout/vList4"/>
    <dgm:cxn modelId="{5567D24D-CAB5-4CDB-8606-E8AAF5CC8E83}" type="presParOf" srcId="{5370B4DB-E0A9-4327-9538-E53E8BF714C2}" destId="{51DDEE3B-526A-48D0-8530-275BCC8C86FF}" srcOrd="2" destOrd="0" presId="urn:microsoft.com/office/officeart/2005/8/layout/vList4"/>
    <dgm:cxn modelId="{7FF24714-D790-47E8-ABD8-A5E551A2BC1F}" type="presParOf" srcId="{15C663BF-6177-4D2B-89A0-9E733B40AC13}" destId="{153A2337-3DCD-4012-AC3C-E8F4EC3A751A}" srcOrd="7" destOrd="0" presId="urn:microsoft.com/office/officeart/2005/8/layout/vList4"/>
    <dgm:cxn modelId="{29A79F9C-9AAB-42DC-8F31-0717BE304A8B}" type="presParOf" srcId="{15C663BF-6177-4D2B-89A0-9E733B40AC13}" destId="{9FC9E4EF-2095-42D2-90E7-68DA09B3D88C}" srcOrd="8" destOrd="0" presId="urn:microsoft.com/office/officeart/2005/8/layout/vList4"/>
    <dgm:cxn modelId="{C1E07262-4775-4EE9-B5F9-EAC37CC9D69A}" type="presParOf" srcId="{9FC9E4EF-2095-42D2-90E7-68DA09B3D88C}" destId="{62380A8E-9836-469A-A918-306A936934A6}" srcOrd="0" destOrd="0" presId="urn:microsoft.com/office/officeart/2005/8/layout/vList4"/>
    <dgm:cxn modelId="{2E4E6A7A-2922-44AC-9A9A-2FDF949C1B97}" type="presParOf" srcId="{9FC9E4EF-2095-42D2-90E7-68DA09B3D88C}" destId="{87993B35-6250-4DC0-97A9-E473D929BBF3}" srcOrd="1" destOrd="0" presId="urn:microsoft.com/office/officeart/2005/8/layout/vList4"/>
    <dgm:cxn modelId="{5D13C9B1-77BD-4205-B71D-18C574088D60}" type="presParOf" srcId="{9FC9E4EF-2095-42D2-90E7-68DA09B3D88C}" destId="{EDCC7D13-0D67-476A-853D-524CD0AF176F}" srcOrd="2" destOrd="0" presId="urn:microsoft.com/office/officeart/2005/8/layout/vList4"/>
    <dgm:cxn modelId="{395DB937-2488-40B0-8FDE-82217EE89CB1}" type="presParOf" srcId="{15C663BF-6177-4D2B-89A0-9E733B40AC13}" destId="{1A3785C9-C69F-4DB9-825F-302DC1902A3F}" srcOrd="9" destOrd="0" presId="urn:microsoft.com/office/officeart/2005/8/layout/vList4"/>
    <dgm:cxn modelId="{BA3D1FEC-5738-4B17-A5EC-0E553A333507}" type="presParOf" srcId="{15C663BF-6177-4D2B-89A0-9E733B40AC13}" destId="{0E2426E3-B8C6-4125-A007-DCA3CE355518}" srcOrd="10" destOrd="0" presId="urn:microsoft.com/office/officeart/2005/8/layout/vList4"/>
    <dgm:cxn modelId="{5DC410EB-7745-4D91-9BA3-F9F22CCFD443}" type="presParOf" srcId="{0E2426E3-B8C6-4125-A007-DCA3CE355518}" destId="{BC363385-C06D-46EF-8D46-FCF94B6F3E52}" srcOrd="0" destOrd="0" presId="urn:microsoft.com/office/officeart/2005/8/layout/vList4"/>
    <dgm:cxn modelId="{9C84CCD3-884A-4129-8B0B-A317C21F275E}" type="presParOf" srcId="{0E2426E3-B8C6-4125-A007-DCA3CE355518}" destId="{0C3C0D91-F759-4295-B887-6E83F2DBA294}" srcOrd="1" destOrd="0" presId="urn:microsoft.com/office/officeart/2005/8/layout/vList4"/>
    <dgm:cxn modelId="{7D86DC07-C9C1-4117-832E-5997B9B76C5E}" type="presParOf" srcId="{0E2426E3-B8C6-4125-A007-DCA3CE355518}" destId="{D3E76ACE-6DCB-46C4-9FBC-854D9FFA43D4}" srcOrd="2" destOrd="0" presId="urn:microsoft.com/office/officeart/2005/8/layout/vList4"/>
    <dgm:cxn modelId="{7BAD8F1A-0C7D-4089-BA61-49B595301B58}" type="presParOf" srcId="{15C663BF-6177-4D2B-89A0-9E733B40AC13}" destId="{3771BFFB-2455-4EB3-BA5D-8065700B96D6}" srcOrd="11" destOrd="0" presId="urn:microsoft.com/office/officeart/2005/8/layout/vList4"/>
    <dgm:cxn modelId="{BE5E50CA-B5DF-491F-834F-7B2DBF12EA92}" type="presParOf" srcId="{15C663BF-6177-4D2B-89A0-9E733B40AC13}" destId="{B4016CBB-78A1-4160-BBC6-5104141554A3}" srcOrd="12" destOrd="0" presId="urn:microsoft.com/office/officeart/2005/8/layout/vList4"/>
    <dgm:cxn modelId="{3A5702ED-A317-48E6-8BAA-01F7A9239479}" type="presParOf" srcId="{B4016CBB-78A1-4160-BBC6-5104141554A3}" destId="{9E0F06B4-BC91-4758-9B29-D75A599A3EA6}" srcOrd="0" destOrd="0" presId="urn:microsoft.com/office/officeart/2005/8/layout/vList4"/>
    <dgm:cxn modelId="{8258EFC5-CE42-4174-8EA8-7E7E7597F8BE}" type="presParOf" srcId="{B4016CBB-78A1-4160-BBC6-5104141554A3}" destId="{314C7CF4-B9ED-4998-B940-DDCE303114E2}" srcOrd="1" destOrd="0" presId="urn:microsoft.com/office/officeart/2005/8/layout/vList4"/>
    <dgm:cxn modelId="{5E8569D1-7B83-436F-8D39-7A53625E3AF7}" type="presParOf" srcId="{B4016CBB-78A1-4160-BBC6-5104141554A3}" destId="{8E92209A-4EF0-42C8-B997-2EC12F9E387D}" srcOrd="2" destOrd="0" presId="urn:microsoft.com/office/officeart/2005/8/layout/vList4"/>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6CC2CB-18BB-4E13-BA8B-7F902CAAC08D}">
      <dsp:nvSpPr>
        <dsp:cNvPr id="0" name=""/>
        <dsp:cNvSpPr/>
      </dsp:nvSpPr>
      <dsp:spPr>
        <a:xfrm>
          <a:off x="0" y="0"/>
          <a:ext cx="3050690" cy="1370874"/>
        </a:xfrm>
        <a:prstGeom prst="roundRect">
          <a:avLst>
            <a:gd name="adj" fmla="val 10000"/>
          </a:avLst>
        </a:prstGeom>
        <a:solidFill>
          <a:schemeClr val="bg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4. APPLICATION</a:t>
          </a:r>
        </a:p>
      </dsp:txBody>
      <dsp:txXfrm>
        <a:off x="659100" y="0"/>
        <a:ext cx="2391589" cy="1370874"/>
      </dsp:txXfrm>
    </dsp:sp>
    <dsp:sp modelId="{0EE79B08-2496-49DE-A60B-BA83411891EE}">
      <dsp:nvSpPr>
        <dsp:cNvPr id="0" name=""/>
        <dsp:cNvSpPr/>
      </dsp:nvSpPr>
      <dsp:spPr>
        <a:xfrm>
          <a:off x="48962" y="489586"/>
          <a:ext cx="610138" cy="391702"/>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43BDA13-0283-44AB-B4EC-3B7770D5C331}">
      <dsp:nvSpPr>
        <dsp:cNvPr id="0" name=""/>
        <dsp:cNvSpPr/>
      </dsp:nvSpPr>
      <dsp:spPr>
        <a:xfrm>
          <a:off x="0" y="1407616"/>
          <a:ext cx="3050690" cy="30331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3. TRANSPORT</a:t>
          </a:r>
        </a:p>
      </dsp:txBody>
      <dsp:txXfrm>
        <a:off x="659100" y="1407616"/>
        <a:ext cx="2391589" cy="303314"/>
      </dsp:txXfrm>
    </dsp:sp>
    <dsp:sp modelId="{383B37BF-FB8E-451B-B545-00D7D0025BC1}">
      <dsp:nvSpPr>
        <dsp:cNvPr id="0" name=""/>
        <dsp:cNvSpPr/>
      </dsp:nvSpPr>
      <dsp:spPr>
        <a:xfrm>
          <a:off x="48962" y="1477421"/>
          <a:ext cx="610138" cy="188146"/>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AE62AA0-8D56-4827-8B88-8319E621EC8F}">
      <dsp:nvSpPr>
        <dsp:cNvPr id="0" name=""/>
        <dsp:cNvSpPr/>
      </dsp:nvSpPr>
      <dsp:spPr>
        <a:xfrm>
          <a:off x="0" y="1772115"/>
          <a:ext cx="3050690" cy="378257"/>
        </a:xfrm>
        <a:prstGeom prst="roundRect">
          <a:avLst>
            <a:gd name="adj" fmla="val 10000"/>
          </a:avLst>
        </a:prstGeom>
        <a:solidFill>
          <a:schemeClr val="accent6">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2. INTERNET	</a:t>
          </a:r>
        </a:p>
      </dsp:txBody>
      <dsp:txXfrm>
        <a:off x="659100" y="1772115"/>
        <a:ext cx="2391589" cy="378257"/>
      </dsp:txXfrm>
    </dsp:sp>
    <dsp:sp modelId="{D555E26B-8197-41E3-9ACC-7B359A2C5EC4}">
      <dsp:nvSpPr>
        <dsp:cNvPr id="0" name=""/>
        <dsp:cNvSpPr/>
      </dsp:nvSpPr>
      <dsp:spPr>
        <a:xfrm>
          <a:off x="48962" y="1876508"/>
          <a:ext cx="610138" cy="169470"/>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50E6D48-F041-4D10-A913-494CD510DA37}">
      <dsp:nvSpPr>
        <dsp:cNvPr id="0" name=""/>
        <dsp:cNvSpPr/>
      </dsp:nvSpPr>
      <dsp:spPr>
        <a:xfrm>
          <a:off x="0" y="2199335"/>
          <a:ext cx="3050690" cy="854322"/>
        </a:xfrm>
        <a:prstGeom prst="roundRect">
          <a:avLst>
            <a:gd name="adj" fmla="val 10000"/>
          </a:avLst>
        </a:prstGeom>
        <a:solidFill>
          <a:schemeClr val="accent2">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1. NETWORK INTERFACE</a:t>
          </a:r>
        </a:p>
      </dsp:txBody>
      <dsp:txXfrm>
        <a:off x="659100" y="2199335"/>
        <a:ext cx="2391589" cy="854322"/>
      </dsp:txXfrm>
    </dsp:sp>
    <dsp:sp modelId="{586A7222-C3FB-448F-B836-AAEFEA948302}">
      <dsp:nvSpPr>
        <dsp:cNvPr id="0" name=""/>
        <dsp:cNvSpPr/>
      </dsp:nvSpPr>
      <dsp:spPr>
        <a:xfrm>
          <a:off x="48962" y="2430645"/>
          <a:ext cx="610138" cy="391702"/>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B9228A-AEF4-46FB-804F-C5354CED0BE5}">
      <dsp:nvSpPr>
        <dsp:cNvPr id="0" name=""/>
        <dsp:cNvSpPr/>
      </dsp:nvSpPr>
      <dsp:spPr>
        <a:xfrm>
          <a:off x="0" y="0"/>
          <a:ext cx="2870429" cy="405697"/>
        </a:xfrm>
        <a:prstGeom prst="roundRect">
          <a:avLst>
            <a:gd name="adj" fmla="val 10000"/>
          </a:avLst>
        </a:prstGeom>
        <a:solidFill>
          <a:schemeClr val="bg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7. APPLICATION</a:t>
          </a:r>
        </a:p>
      </dsp:txBody>
      <dsp:txXfrm>
        <a:off x="614655" y="0"/>
        <a:ext cx="2255773" cy="405697"/>
      </dsp:txXfrm>
    </dsp:sp>
    <dsp:sp modelId="{E843EC7B-0D3E-418F-93EA-C894152B443E}">
      <dsp:nvSpPr>
        <dsp:cNvPr id="0" name=""/>
        <dsp:cNvSpPr/>
      </dsp:nvSpPr>
      <dsp:spPr>
        <a:xfrm>
          <a:off x="40569" y="40569"/>
          <a:ext cx="574085" cy="324557"/>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19CFEB6-64F9-4CF0-8A07-5008F5F6DFF7}">
      <dsp:nvSpPr>
        <dsp:cNvPr id="0" name=""/>
        <dsp:cNvSpPr/>
      </dsp:nvSpPr>
      <dsp:spPr>
        <a:xfrm>
          <a:off x="0" y="446267"/>
          <a:ext cx="2870429" cy="405697"/>
        </a:xfrm>
        <a:prstGeom prst="roundRect">
          <a:avLst>
            <a:gd name="adj" fmla="val 10000"/>
          </a:avLst>
        </a:prstGeom>
        <a:solidFill>
          <a:schemeClr val="bg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6. PRESENTATION</a:t>
          </a:r>
        </a:p>
      </dsp:txBody>
      <dsp:txXfrm>
        <a:off x="614655" y="446267"/>
        <a:ext cx="2255773" cy="405697"/>
      </dsp:txXfrm>
    </dsp:sp>
    <dsp:sp modelId="{85151331-0979-4308-BC53-D9684252EDB0}">
      <dsp:nvSpPr>
        <dsp:cNvPr id="0" name=""/>
        <dsp:cNvSpPr/>
      </dsp:nvSpPr>
      <dsp:spPr>
        <a:xfrm>
          <a:off x="40569" y="486836"/>
          <a:ext cx="574085" cy="324557"/>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5030E8F-C394-4FCE-8B03-BD981D4E7052}">
      <dsp:nvSpPr>
        <dsp:cNvPr id="0" name=""/>
        <dsp:cNvSpPr/>
      </dsp:nvSpPr>
      <dsp:spPr>
        <a:xfrm>
          <a:off x="0" y="892534"/>
          <a:ext cx="2870429" cy="405697"/>
        </a:xfrm>
        <a:prstGeom prst="roundRect">
          <a:avLst>
            <a:gd name="adj" fmla="val 10000"/>
          </a:avLst>
        </a:prstGeom>
        <a:solidFill>
          <a:schemeClr val="bg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5. SESSION</a:t>
          </a:r>
        </a:p>
      </dsp:txBody>
      <dsp:txXfrm>
        <a:off x="614655" y="892534"/>
        <a:ext cx="2255773" cy="405697"/>
      </dsp:txXfrm>
    </dsp:sp>
    <dsp:sp modelId="{3D8B1113-B33F-4327-B8CE-90046344C441}">
      <dsp:nvSpPr>
        <dsp:cNvPr id="0" name=""/>
        <dsp:cNvSpPr/>
      </dsp:nvSpPr>
      <dsp:spPr>
        <a:xfrm>
          <a:off x="5671" y="916966"/>
          <a:ext cx="574085" cy="324557"/>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3700C9F-AC8D-4A85-BE2F-9B535517D872}">
      <dsp:nvSpPr>
        <dsp:cNvPr id="0" name=""/>
        <dsp:cNvSpPr/>
      </dsp:nvSpPr>
      <dsp:spPr>
        <a:xfrm>
          <a:off x="0" y="1338801"/>
          <a:ext cx="2870429" cy="40569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4. TRANSPORT</a:t>
          </a:r>
        </a:p>
      </dsp:txBody>
      <dsp:txXfrm>
        <a:off x="614655" y="1338801"/>
        <a:ext cx="2255773" cy="405697"/>
      </dsp:txXfrm>
    </dsp:sp>
    <dsp:sp modelId="{D2C4DF24-D45B-48A0-B082-955B69105862}">
      <dsp:nvSpPr>
        <dsp:cNvPr id="0" name=""/>
        <dsp:cNvSpPr/>
      </dsp:nvSpPr>
      <dsp:spPr>
        <a:xfrm>
          <a:off x="40569" y="1379370"/>
          <a:ext cx="574085" cy="324557"/>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2380A8E-9836-469A-A918-306A936934A6}">
      <dsp:nvSpPr>
        <dsp:cNvPr id="0" name=""/>
        <dsp:cNvSpPr/>
      </dsp:nvSpPr>
      <dsp:spPr>
        <a:xfrm>
          <a:off x="0" y="1785068"/>
          <a:ext cx="2870429" cy="405697"/>
        </a:xfrm>
        <a:prstGeom prst="roundRect">
          <a:avLst>
            <a:gd name="adj" fmla="val 10000"/>
          </a:avLst>
        </a:prstGeom>
        <a:solidFill>
          <a:schemeClr val="accent6">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3. NETWORK</a:t>
          </a:r>
        </a:p>
      </dsp:txBody>
      <dsp:txXfrm>
        <a:off x="614655" y="1785068"/>
        <a:ext cx="2255773" cy="405697"/>
      </dsp:txXfrm>
    </dsp:sp>
    <dsp:sp modelId="{87993B35-6250-4DC0-97A9-E473D929BBF3}">
      <dsp:nvSpPr>
        <dsp:cNvPr id="0" name=""/>
        <dsp:cNvSpPr/>
      </dsp:nvSpPr>
      <dsp:spPr>
        <a:xfrm>
          <a:off x="40569" y="1825637"/>
          <a:ext cx="574085" cy="324557"/>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C363385-C06D-46EF-8D46-FCF94B6F3E52}">
      <dsp:nvSpPr>
        <dsp:cNvPr id="0" name=""/>
        <dsp:cNvSpPr/>
      </dsp:nvSpPr>
      <dsp:spPr>
        <a:xfrm>
          <a:off x="0" y="2231335"/>
          <a:ext cx="2870429" cy="405697"/>
        </a:xfrm>
        <a:prstGeom prst="roundRect">
          <a:avLst>
            <a:gd name="adj" fmla="val 10000"/>
          </a:avLst>
        </a:prstGeom>
        <a:solidFill>
          <a:schemeClr val="accent2">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2. DATA LINK</a:t>
          </a:r>
        </a:p>
      </dsp:txBody>
      <dsp:txXfrm>
        <a:off x="614655" y="2231335"/>
        <a:ext cx="2255773" cy="405697"/>
      </dsp:txXfrm>
    </dsp:sp>
    <dsp:sp modelId="{0C3C0D91-F759-4295-B887-6E83F2DBA294}">
      <dsp:nvSpPr>
        <dsp:cNvPr id="0" name=""/>
        <dsp:cNvSpPr/>
      </dsp:nvSpPr>
      <dsp:spPr>
        <a:xfrm>
          <a:off x="40569" y="2271904"/>
          <a:ext cx="574085" cy="324557"/>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E0F06B4-BC91-4758-9B29-D75A599A3EA6}">
      <dsp:nvSpPr>
        <dsp:cNvPr id="0" name=""/>
        <dsp:cNvSpPr/>
      </dsp:nvSpPr>
      <dsp:spPr>
        <a:xfrm>
          <a:off x="0" y="2677602"/>
          <a:ext cx="2870429" cy="405697"/>
        </a:xfrm>
        <a:prstGeom prst="roundRect">
          <a:avLst>
            <a:gd name="adj" fmla="val 10000"/>
          </a:avLst>
        </a:prstGeom>
        <a:solidFill>
          <a:schemeClr val="accent2">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1. PHYSICAL </a:t>
          </a:r>
        </a:p>
      </dsp:txBody>
      <dsp:txXfrm>
        <a:off x="614655" y="2677602"/>
        <a:ext cx="2255773" cy="405697"/>
      </dsp:txXfrm>
    </dsp:sp>
    <dsp:sp modelId="{314C7CF4-B9ED-4998-B940-DDCE303114E2}">
      <dsp:nvSpPr>
        <dsp:cNvPr id="0" name=""/>
        <dsp:cNvSpPr/>
      </dsp:nvSpPr>
      <dsp:spPr>
        <a:xfrm>
          <a:off x="40569" y="2718172"/>
          <a:ext cx="574085" cy="324557"/>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03/10/2021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5</a:t>
            </a:fld>
            <a:endParaRPr lang="en-US" dirty="0"/>
          </a:p>
        </p:txBody>
      </p:sp>
    </p:spTree>
    <p:extLst>
      <p:ext uri="{BB962C8B-B14F-4D97-AF65-F5344CB8AC3E}">
        <p14:creationId xmlns:p14="http://schemas.microsoft.com/office/powerpoint/2010/main" val="39816579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6</a:t>
            </a:fld>
            <a:endParaRPr lang="en-US" dirty="0"/>
          </a:p>
        </p:txBody>
      </p:sp>
    </p:spTree>
    <p:extLst>
      <p:ext uri="{BB962C8B-B14F-4D97-AF65-F5344CB8AC3E}">
        <p14:creationId xmlns:p14="http://schemas.microsoft.com/office/powerpoint/2010/main" val="6443881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7</a:t>
            </a:fld>
            <a:endParaRPr lang="en-US" dirty="0"/>
          </a:p>
        </p:txBody>
      </p:sp>
    </p:spTree>
    <p:extLst>
      <p:ext uri="{BB962C8B-B14F-4D97-AF65-F5344CB8AC3E}">
        <p14:creationId xmlns:p14="http://schemas.microsoft.com/office/powerpoint/2010/main" val="26103766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202124"/>
                </a:solidFill>
                <a:effectLst/>
                <a:latin typeface="Google Sans"/>
              </a:rPr>
              <a:t>Cyclic Redundancy Check Error - </a:t>
            </a:r>
            <a:r>
              <a:rPr lang="en-GB" b="0" i="0" dirty="0">
                <a:solidFill>
                  <a:srgbClr val="202124"/>
                </a:solidFill>
                <a:effectLst/>
                <a:latin typeface="arial" panose="020B0604020202020204" pitchFamily="34" charset="0"/>
              </a:rPr>
              <a:t>Because </a:t>
            </a:r>
            <a:r>
              <a:rPr lang="en-GB" b="1" i="0" dirty="0">
                <a:solidFill>
                  <a:srgbClr val="202124"/>
                </a:solidFill>
                <a:effectLst/>
                <a:latin typeface="arial" panose="020B0604020202020204" pitchFamily="34" charset="0"/>
              </a:rPr>
              <a:t>of collisions/ a station transmitting bad data/ malfunctioning Ethernet device</a:t>
            </a:r>
            <a:r>
              <a:rPr lang="en-GB" b="0" i="0" dirty="0">
                <a:solidFill>
                  <a:srgbClr val="202124"/>
                </a:solidFill>
                <a:effectLst/>
                <a:latin typeface="arial" panose="020B0604020202020204" pitchFamily="34" charset="0"/>
              </a:rPr>
              <a:t>. </a:t>
            </a:r>
          </a:p>
          <a:p>
            <a:pPr algn="l"/>
            <a:r>
              <a:rPr lang="en-GB" dirty="0"/>
              <a:t>CRC errors are split into two categories: CRC errors and stomped CRC errors. </a:t>
            </a:r>
          </a:p>
          <a:p>
            <a:pPr algn="l"/>
            <a:r>
              <a:rPr lang="en-GB" dirty="0"/>
              <a:t>CRC errors are corrupted frames that were dropped locally </a:t>
            </a:r>
          </a:p>
          <a:p>
            <a:pPr algn="l"/>
            <a:r>
              <a:rPr lang="en-GB" dirty="0"/>
              <a:t>stomped CRC errors are corrupted frames that were cut-through switched. </a:t>
            </a:r>
          </a:p>
          <a:p>
            <a:pPr algn="l"/>
            <a:r>
              <a:rPr lang="en-GB" dirty="0"/>
              <a:t>This differentiation can make it easier to identify the actual interface impacted by CRC errors and troubleshoot physical layer issues within the fabric.</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39628531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9</a:t>
            </a:fld>
            <a:endParaRPr lang="en-US" dirty="0"/>
          </a:p>
        </p:txBody>
      </p:sp>
    </p:spTree>
    <p:extLst>
      <p:ext uri="{BB962C8B-B14F-4D97-AF65-F5344CB8AC3E}">
        <p14:creationId xmlns:p14="http://schemas.microsoft.com/office/powerpoint/2010/main" val="18876691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10</a:t>
            </a:fld>
            <a:endParaRPr lang="en-US" dirty="0"/>
          </a:p>
        </p:txBody>
      </p:sp>
    </p:spTree>
    <p:extLst>
      <p:ext uri="{BB962C8B-B14F-4D97-AF65-F5344CB8AC3E}">
        <p14:creationId xmlns:p14="http://schemas.microsoft.com/office/powerpoint/2010/main" val="14948158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11</a:t>
            </a:fld>
            <a:endParaRPr lang="en-US" dirty="0"/>
          </a:p>
        </p:txBody>
      </p:sp>
    </p:spTree>
    <p:extLst>
      <p:ext uri="{BB962C8B-B14F-4D97-AF65-F5344CB8AC3E}">
        <p14:creationId xmlns:p14="http://schemas.microsoft.com/office/powerpoint/2010/main" val="1280482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210944328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285980966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17370650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15</a:t>
            </a:fld>
            <a:endParaRPr lang="en-US" dirty="0"/>
          </a:p>
        </p:txBody>
      </p:sp>
    </p:spTree>
    <p:extLst>
      <p:ext uri="{BB962C8B-B14F-4D97-AF65-F5344CB8AC3E}">
        <p14:creationId xmlns:p14="http://schemas.microsoft.com/office/powerpoint/2010/main" val="339536379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16</a:t>
            </a:fld>
            <a:endParaRPr lang="en-US" dirty="0"/>
          </a:p>
        </p:txBody>
      </p:sp>
    </p:spTree>
    <p:extLst>
      <p:ext uri="{BB962C8B-B14F-4D97-AF65-F5344CB8AC3E}">
        <p14:creationId xmlns:p14="http://schemas.microsoft.com/office/powerpoint/2010/main" val="193059201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340413116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18</a:t>
            </a:fld>
            <a:endParaRPr lang="en-US" dirty="0"/>
          </a:p>
        </p:txBody>
      </p:sp>
    </p:spTree>
    <p:extLst>
      <p:ext uri="{BB962C8B-B14F-4D97-AF65-F5344CB8AC3E}">
        <p14:creationId xmlns:p14="http://schemas.microsoft.com/office/powerpoint/2010/main" val="329664850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19</a:t>
            </a:fld>
            <a:endParaRPr lang="en-US" dirty="0"/>
          </a:p>
        </p:txBody>
      </p:sp>
    </p:spTree>
    <p:extLst>
      <p:ext uri="{BB962C8B-B14F-4D97-AF65-F5344CB8AC3E}">
        <p14:creationId xmlns:p14="http://schemas.microsoft.com/office/powerpoint/2010/main" val="69913300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20</a:t>
            </a:fld>
            <a:endParaRPr lang="en-US" dirty="0"/>
          </a:p>
        </p:txBody>
      </p:sp>
    </p:spTree>
    <p:extLst>
      <p:ext uri="{BB962C8B-B14F-4D97-AF65-F5344CB8AC3E}">
        <p14:creationId xmlns:p14="http://schemas.microsoft.com/office/powerpoint/2010/main" val="413138804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21</a:t>
            </a:fld>
            <a:endParaRPr lang="en-US" dirty="0"/>
          </a:p>
        </p:txBody>
      </p:sp>
    </p:spTree>
    <p:extLst>
      <p:ext uri="{BB962C8B-B14F-4D97-AF65-F5344CB8AC3E}">
        <p14:creationId xmlns:p14="http://schemas.microsoft.com/office/powerpoint/2010/main" val="390323621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22</a:t>
            </a:fld>
            <a:endParaRPr lang="en-US" dirty="0"/>
          </a:p>
        </p:txBody>
      </p:sp>
    </p:spTree>
    <p:extLst>
      <p:ext uri="{BB962C8B-B14F-4D97-AF65-F5344CB8AC3E}">
        <p14:creationId xmlns:p14="http://schemas.microsoft.com/office/powerpoint/2010/main" val="114537224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23</a:t>
            </a:fld>
            <a:endParaRPr lang="en-US" dirty="0"/>
          </a:p>
        </p:txBody>
      </p:sp>
    </p:spTree>
    <p:extLst>
      <p:ext uri="{BB962C8B-B14F-4D97-AF65-F5344CB8AC3E}">
        <p14:creationId xmlns:p14="http://schemas.microsoft.com/office/powerpoint/2010/main" val="78557535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24</a:t>
            </a:fld>
            <a:endParaRPr lang="en-US" dirty="0"/>
          </a:p>
        </p:txBody>
      </p:sp>
    </p:spTree>
    <p:extLst>
      <p:ext uri="{BB962C8B-B14F-4D97-AF65-F5344CB8AC3E}">
        <p14:creationId xmlns:p14="http://schemas.microsoft.com/office/powerpoint/2010/main" val="78616077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26</a:t>
            </a:fld>
            <a:endParaRPr lang="en-US" dirty="0"/>
          </a:p>
        </p:txBody>
      </p:sp>
    </p:spTree>
    <p:extLst>
      <p:ext uri="{BB962C8B-B14F-4D97-AF65-F5344CB8AC3E}">
        <p14:creationId xmlns:p14="http://schemas.microsoft.com/office/powerpoint/2010/main" val="354419611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27</a:t>
            </a:fld>
            <a:endParaRPr lang="en-US" dirty="0"/>
          </a:p>
        </p:txBody>
      </p:sp>
    </p:spTree>
    <p:extLst>
      <p:ext uri="{BB962C8B-B14F-4D97-AF65-F5344CB8AC3E}">
        <p14:creationId xmlns:p14="http://schemas.microsoft.com/office/powerpoint/2010/main" val="205132535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28</a:t>
            </a:fld>
            <a:endParaRPr lang="en-US" dirty="0"/>
          </a:p>
        </p:txBody>
      </p:sp>
    </p:spTree>
    <p:extLst>
      <p:ext uri="{BB962C8B-B14F-4D97-AF65-F5344CB8AC3E}">
        <p14:creationId xmlns:p14="http://schemas.microsoft.com/office/powerpoint/2010/main" val="177739937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29</a:t>
            </a:fld>
            <a:endParaRPr lang="en-US" dirty="0"/>
          </a:p>
        </p:txBody>
      </p:sp>
    </p:spTree>
    <p:extLst>
      <p:ext uri="{BB962C8B-B14F-4D97-AF65-F5344CB8AC3E}">
        <p14:creationId xmlns:p14="http://schemas.microsoft.com/office/powerpoint/2010/main" val="357164198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30</a:t>
            </a:fld>
            <a:endParaRPr lang="en-US" dirty="0"/>
          </a:p>
        </p:txBody>
      </p:sp>
    </p:spTree>
    <p:extLst>
      <p:ext uri="{BB962C8B-B14F-4D97-AF65-F5344CB8AC3E}">
        <p14:creationId xmlns:p14="http://schemas.microsoft.com/office/powerpoint/2010/main" val="123534656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31</a:t>
            </a:fld>
            <a:endParaRPr lang="en-US" dirty="0"/>
          </a:p>
        </p:txBody>
      </p:sp>
    </p:spTree>
    <p:extLst>
      <p:ext uri="{BB962C8B-B14F-4D97-AF65-F5344CB8AC3E}">
        <p14:creationId xmlns:p14="http://schemas.microsoft.com/office/powerpoint/2010/main" val="21947312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2497117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03/10/2021</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559345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slideLayout" Target="../slideLayouts/slideLayout4.xml"/><Relationship Id="rId1" Type="http://schemas.openxmlformats.org/officeDocument/2006/relationships/slideLayout" Target="../slideLayouts/slideLayout3.xml"/><Relationship Id="rId5" Type="http://schemas.openxmlformats.org/officeDocument/2006/relationships/image" Target="../media/image3.png"/><Relationship Id="rId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6.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10/3/2021</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4" r:id="rId2"/>
    <p:sldLayoutId id="2147483685"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8" Type="http://schemas.openxmlformats.org/officeDocument/2006/relationships/diagramData" Target="../diagrams/data2.xml"/><Relationship Id="rId13" Type="http://schemas.openxmlformats.org/officeDocument/2006/relationships/image" Target="../media/image8.jpg"/><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image" Target="../media/image7.png"/><Relationship Id="rId1" Type="http://schemas.openxmlformats.org/officeDocument/2006/relationships/slideLayout" Target="../slideLayouts/slideLayout5.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4.xml"/><Relationship Id="rId1" Type="http://schemas.openxmlformats.org/officeDocument/2006/relationships/tags" Target="../tags/tag1.xml"/><Relationship Id="rId5" Type="http://schemas.openxmlformats.org/officeDocument/2006/relationships/image" Target="../media/image10.png"/><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4.xml"/><Relationship Id="rId1" Type="http://schemas.openxmlformats.org/officeDocument/2006/relationships/tags" Target="../tags/tag2.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4.xml"/><Relationship Id="rId1" Type="http://schemas.openxmlformats.org/officeDocument/2006/relationships/tags" Target="../tags/tag3.xml"/><Relationship Id="rId5" Type="http://schemas.openxmlformats.org/officeDocument/2006/relationships/image" Target="../media/image11.png"/><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4.xml"/><Relationship Id="rId1" Type="http://schemas.openxmlformats.org/officeDocument/2006/relationships/tags" Target="../tags/tag4.xml"/><Relationship Id="rId5" Type="http://schemas.openxmlformats.org/officeDocument/2006/relationships/image" Target="../media/image13.png"/><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4.xml"/><Relationship Id="rId1" Type="http://schemas.openxmlformats.org/officeDocument/2006/relationships/tags" Target="../tags/tag5.xml"/><Relationship Id="rId5" Type="http://schemas.openxmlformats.org/officeDocument/2006/relationships/image" Target="../media/image15.png"/><Relationship Id="rId4" Type="http://schemas.openxmlformats.org/officeDocument/2006/relationships/image" Target="../media/image14.pn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4.xml"/><Relationship Id="rId1" Type="http://schemas.openxmlformats.org/officeDocument/2006/relationships/tags" Target="../tags/tag6.xml"/><Relationship Id="rId4" Type="http://schemas.openxmlformats.org/officeDocument/2006/relationships/image" Target="../media/image16.png"/></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4.xml"/><Relationship Id="rId1" Type="http://schemas.openxmlformats.org/officeDocument/2006/relationships/tags" Target="../tags/tag7.xml"/></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0.xml"/><Relationship Id="rId1" Type="http://schemas.openxmlformats.org/officeDocument/2006/relationships/slideLayout" Target="../slideLayouts/slideLayout4.xml"/><Relationship Id="rId4" Type="http://schemas.openxmlformats.org/officeDocument/2006/relationships/image" Target="../media/image19.png"/></Relationships>
</file>

<file path=ppt/slides/_rels/slide1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1.xml"/><Relationship Id="rId1" Type="http://schemas.openxmlformats.org/officeDocument/2006/relationships/slideLayout" Target="../slideLayouts/slideLayout4.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4.xml"/><Relationship Id="rId1" Type="http://schemas.openxmlformats.org/officeDocument/2006/relationships/slideLayout" Target="../slideLayouts/slideLayout4.xml"/><Relationship Id="rId4" Type="http://schemas.openxmlformats.org/officeDocument/2006/relationships/image" Target="../media/image26.png"/></Relationships>
</file>

<file path=ppt/slides/_rels/slide1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9.xml"/><Relationship Id="rId1" Type="http://schemas.openxmlformats.org/officeDocument/2006/relationships/slideLayout" Target="../slideLayouts/slideLayout4.xml"/><Relationship Id="rId4" Type="http://schemas.openxmlformats.org/officeDocument/2006/relationships/image" Target="../media/image30.png"/></Relationships>
</file>

<file path=ppt/slides/_rels/slide2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0.xml"/><Relationship Id="rId1" Type="http://schemas.openxmlformats.org/officeDocument/2006/relationships/slideLayout" Target="../slideLayouts/slideLayout4.xml"/><Relationship Id="rId4" Type="http://schemas.openxmlformats.org/officeDocument/2006/relationships/image" Target="../media/image32.png"/></Relationships>
</file>

<file path=ppt/slides/_rels/slide25.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4.xml"/><Relationship Id="rId1" Type="http://schemas.openxmlformats.org/officeDocument/2006/relationships/slideLayout" Target="../slideLayouts/slideLayout4.xml"/><Relationship Id="rId4" Type="http://schemas.openxmlformats.org/officeDocument/2006/relationships/image" Target="../media/image33.png"/></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Packet Forwarding</a:t>
            </a:r>
          </a:p>
          <a:p>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Enterprise Core Networking</a:t>
            </a:r>
          </a:p>
          <a:p>
            <a:r>
              <a:rPr lang="en-GB" i="1" dirty="0"/>
              <a:t>(ACCA7029)</a:t>
            </a:r>
            <a:br>
              <a:rPr lang="en-GB" i="1" dirty="0"/>
            </a:br>
            <a:endParaRPr lang="en-GB" i="1" dirty="0"/>
          </a:p>
          <a:p>
            <a:r>
              <a:rPr lang="en-GB" dirty="0"/>
              <a:t>Applied Computing - WISA</a:t>
            </a:r>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04000" y="1694915"/>
            <a:ext cx="5152571" cy="2862322"/>
          </a:xfrm>
          <a:prstGeom prst="rect">
            <a:avLst/>
          </a:prstGeom>
        </p:spPr>
        <p:txBody>
          <a:bodyPr wrap="square">
            <a:spAutoFit/>
          </a:bodyPr>
          <a:lstStyle/>
          <a:p>
            <a:pPr algn="just">
              <a:spcBef>
                <a:spcPts val="0"/>
              </a:spcBef>
            </a:pPr>
            <a:r>
              <a:rPr lang="en-US" i="1" dirty="0">
                <a:solidFill>
                  <a:schemeClr val="tx1">
                    <a:lumMod val="50000"/>
                  </a:schemeClr>
                </a:solidFill>
              </a:rPr>
              <a:t>During this session, we shall discuss how switches forward traffic from a Layer 2 perspective and routers forward traffic from a Layer 3 perspective.</a:t>
            </a:r>
          </a:p>
          <a:p>
            <a:pPr algn="just">
              <a:spcBef>
                <a:spcPts val="0"/>
              </a:spcBef>
            </a:pPr>
            <a:endParaRPr lang="en-US" i="1" dirty="0">
              <a:solidFill>
                <a:schemeClr val="tx1">
                  <a:lumMod val="50000"/>
                </a:schemeClr>
              </a:solidFill>
            </a:endParaRPr>
          </a:p>
          <a:p>
            <a:pPr algn="just"/>
            <a:r>
              <a:rPr lang="en-US" i="1" dirty="0">
                <a:solidFill>
                  <a:schemeClr val="tx1">
                    <a:lumMod val="50000"/>
                  </a:schemeClr>
                </a:solidFill>
              </a:rPr>
              <a:t>In the process of understanding the above concept, the way in which frames are forwarded in a switched network will be explained along with the mechanisms used in routers and switches to forward network traffic.</a:t>
            </a:r>
          </a:p>
          <a:p>
            <a:pPr algn="just">
              <a:spcBef>
                <a:spcPts val="0"/>
              </a:spcBef>
            </a:pPr>
            <a:endParaRPr lang="en-US" i="1" dirty="0">
              <a:solidFill>
                <a:schemeClr val="tx1">
                  <a:lumMod val="50000"/>
                </a:schemeClr>
              </a:solidFill>
            </a:endParaRP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211534" y="1429843"/>
            <a:ext cx="5670997" cy="707886"/>
          </a:xfrm>
          <a:prstGeom prst="rect">
            <a:avLst/>
          </a:prstGeom>
        </p:spPr>
        <p:txBody>
          <a:bodyPr wrap="square">
            <a:spAutoFit/>
          </a:bodyPr>
          <a:lstStyle/>
          <a:p>
            <a:pPr marL="457200" indent="-457200">
              <a:buFont typeface="Wingdings" panose="05000000000000000000" pitchFamily="2" charset="2"/>
              <a:buChar char="Ø"/>
              <a:tabLst>
                <a:tab pos="4308475" algn="l"/>
                <a:tab pos="4391025" algn="l"/>
              </a:tabLst>
            </a:pPr>
            <a:r>
              <a:rPr lang="en-US" sz="2000" b="1" i="1" dirty="0">
                <a:solidFill>
                  <a:schemeClr val="bg1"/>
                </a:solidFill>
              </a:rPr>
              <a:t>Network Device Communication</a:t>
            </a:r>
          </a:p>
          <a:p>
            <a:pPr marL="457200" indent="-457200">
              <a:buFont typeface="Wingdings" panose="05000000000000000000" pitchFamily="2" charset="2"/>
              <a:buChar char="Ø"/>
              <a:tabLst>
                <a:tab pos="4308475" algn="l"/>
                <a:tab pos="4391025" algn="l"/>
              </a:tabLst>
            </a:pPr>
            <a:r>
              <a:rPr lang="en-US" sz="2000" b="1" i="1" dirty="0">
                <a:solidFill>
                  <a:schemeClr val="bg1"/>
                </a:solidFill>
              </a:rPr>
              <a:t>Forwarding Architectures</a:t>
            </a:r>
            <a:endParaRPr lang="en-GB" sz="2000" b="1" i="1" dirty="0">
              <a:solidFill>
                <a:schemeClr val="bg1"/>
              </a:solidFill>
            </a:endParaRPr>
          </a:p>
        </p:txBody>
      </p:sp>
      <p:sp>
        <p:nvSpPr>
          <p:cNvPr id="6" name="Rectangle 5">
            <a:extLst>
              <a:ext uri="{FF2B5EF4-FFF2-40B4-BE49-F238E27FC236}">
                <a16:creationId xmlns:a16="http://schemas.microsoft.com/office/drawing/2014/main" id="{3FB78745-3ADB-471E-BE5B-B948A3D845D5}"/>
              </a:ext>
            </a:extLst>
          </p:cNvPr>
          <p:cNvSpPr/>
          <p:nvPr/>
        </p:nvSpPr>
        <p:spPr>
          <a:xfrm>
            <a:off x="131147" y="2803424"/>
            <a:ext cx="5670997" cy="1938992"/>
          </a:xfrm>
          <a:prstGeom prst="rect">
            <a:avLst/>
          </a:prstGeom>
        </p:spPr>
        <p:txBody>
          <a:bodyPr wrap="square">
            <a:spAutoFit/>
          </a:bodyPr>
          <a:lstStyle/>
          <a:p>
            <a:pPr>
              <a:tabLst>
                <a:tab pos="4308475" algn="l"/>
                <a:tab pos="4391025" algn="l"/>
              </a:tabLst>
            </a:pPr>
            <a:r>
              <a:rPr lang="en-GB" sz="2000" b="1" i="1" dirty="0">
                <a:solidFill>
                  <a:srgbClr val="E0BC4C"/>
                </a:solidFill>
              </a:rPr>
              <a:t>Lab/ Tutorials</a:t>
            </a:r>
          </a:p>
          <a:p>
            <a:pPr marL="457200" indent="-457200" algn="just">
              <a:buFont typeface="Wingdings" panose="05000000000000000000" pitchFamily="2" charset="2"/>
              <a:buChar char="Ø"/>
              <a:tabLst>
                <a:tab pos="4308475" algn="l"/>
                <a:tab pos="4391025" algn="l"/>
              </a:tabLst>
            </a:pPr>
            <a:r>
              <a:rPr lang="en-GB" sz="2000" b="1" i="1" dirty="0">
                <a:solidFill>
                  <a:srgbClr val="E0BC4C"/>
                </a:solidFill>
              </a:rPr>
              <a:t>Configure basic settings in Switch and Router.</a:t>
            </a:r>
          </a:p>
          <a:p>
            <a:pPr marL="457200" indent="-457200" algn="just">
              <a:buFont typeface="Wingdings" panose="05000000000000000000" pitchFamily="2" charset="2"/>
              <a:buChar char="Ø"/>
              <a:tabLst>
                <a:tab pos="4308475" algn="l"/>
                <a:tab pos="4391025" algn="l"/>
              </a:tabLst>
            </a:pPr>
            <a:r>
              <a:rPr lang="en-GB" sz="2000" b="1" i="1" dirty="0">
                <a:solidFill>
                  <a:srgbClr val="E0BC4C"/>
                </a:solidFill>
              </a:rPr>
              <a:t>Configure and implement VLANs and Trunking.</a:t>
            </a:r>
          </a:p>
          <a:p>
            <a:pPr marL="457200" indent="-457200" algn="just">
              <a:buFont typeface="Wingdings" panose="05000000000000000000" pitchFamily="2" charset="2"/>
              <a:buChar char="Ø"/>
              <a:tabLst>
                <a:tab pos="4308475" algn="l"/>
                <a:tab pos="4391025" algn="l"/>
              </a:tabLst>
            </a:pPr>
            <a:r>
              <a:rPr lang="en-GB" sz="2000" b="1" i="1" dirty="0">
                <a:solidFill>
                  <a:srgbClr val="E0BC4C"/>
                </a:solidFill>
              </a:rPr>
              <a:t>Configure Inter-VLAN Routing.</a:t>
            </a:r>
          </a:p>
          <a:p>
            <a:pPr marL="457200" indent="-457200" algn="just">
              <a:buFont typeface="Wingdings" panose="05000000000000000000" pitchFamily="2" charset="2"/>
              <a:buChar char="Ø"/>
              <a:tabLst>
                <a:tab pos="4308475" algn="l"/>
                <a:tab pos="4391025" algn="l"/>
              </a:tabLst>
            </a:pPr>
            <a:r>
              <a:rPr lang="en-GB" sz="2000" b="1" i="1" dirty="0">
                <a:solidFill>
                  <a:srgbClr val="E0BC4C"/>
                </a:solidFill>
              </a:rPr>
              <a:t>Complete Inter-VLAN Routing Challenge (Packet Tracer Activity) 1.2.1</a:t>
            </a:r>
          </a:p>
        </p:txBody>
      </p:sp>
    </p:spTree>
    <p:extLst>
      <p:ext uri="{BB962C8B-B14F-4D97-AF65-F5344CB8AC3E}">
        <p14:creationId xmlns:p14="http://schemas.microsoft.com/office/powerpoint/2010/main" val="32293982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E7C42E-044A-49B6-BA44-3A5245E5BBAC}"/>
              </a:ext>
            </a:extLst>
          </p:cNvPr>
          <p:cNvSpPr>
            <a:spLocks noGrp="1"/>
          </p:cNvSpPr>
          <p:nvPr>
            <p:ph type="title"/>
          </p:nvPr>
        </p:nvSpPr>
        <p:spPr>
          <a:xfrm>
            <a:off x="0" y="84043"/>
            <a:ext cx="4558204" cy="737310"/>
          </a:xfrm>
        </p:spPr>
        <p:txBody>
          <a:bodyPr>
            <a:normAutofit fontScale="90000"/>
          </a:bodyPr>
          <a:lstStyle/>
          <a:p>
            <a:r>
              <a:rPr lang="en-GB" sz="2800" dirty="0"/>
              <a:t>Network Device Communication</a:t>
            </a:r>
          </a:p>
        </p:txBody>
      </p:sp>
      <p:sp>
        <p:nvSpPr>
          <p:cNvPr id="3" name="Content Placeholder 2">
            <a:extLst>
              <a:ext uri="{FF2B5EF4-FFF2-40B4-BE49-F238E27FC236}">
                <a16:creationId xmlns:a16="http://schemas.microsoft.com/office/drawing/2014/main" id="{FA6C8E72-9D69-4A46-A3EB-A48DCBB93BAD}"/>
              </a:ext>
            </a:extLst>
          </p:cNvPr>
          <p:cNvSpPr>
            <a:spLocks noGrp="1"/>
          </p:cNvSpPr>
          <p:nvPr>
            <p:ph idx="1"/>
          </p:nvPr>
        </p:nvSpPr>
        <p:spPr>
          <a:xfrm>
            <a:off x="245569" y="821353"/>
            <a:ext cx="4312635" cy="3269064"/>
          </a:xfrm>
        </p:spPr>
        <p:txBody>
          <a:bodyPr>
            <a:normAutofit/>
          </a:bodyPr>
          <a:lstStyle/>
          <a:p>
            <a:pPr algn="just">
              <a:buFont typeface="Courier New" panose="02070309020205020404" pitchFamily="49" charset="0"/>
              <a:buChar char="o"/>
            </a:pPr>
            <a:r>
              <a:rPr lang="en-GB" sz="1800" dirty="0"/>
              <a:t>The primary function of a network is to </a:t>
            </a:r>
            <a:r>
              <a:rPr lang="en-GB" sz="1800" b="1" i="1" dirty="0">
                <a:solidFill>
                  <a:schemeClr val="tx2"/>
                </a:solidFill>
              </a:rPr>
              <a:t>provide connectivity between devices</a:t>
            </a:r>
            <a:r>
              <a:rPr lang="en-GB" sz="1800" dirty="0"/>
              <a:t>.</a:t>
            </a:r>
          </a:p>
          <a:p>
            <a:pPr algn="just">
              <a:buFont typeface="Courier New" panose="02070309020205020404" pitchFamily="49" charset="0"/>
              <a:buChar char="o"/>
            </a:pPr>
            <a:r>
              <a:rPr lang="en-GB" sz="1800" dirty="0"/>
              <a:t>Today mostly everything is based on </a:t>
            </a:r>
            <a:r>
              <a:rPr lang="en-GB" sz="1800" b="1" i="1" dirty="0">
                <a:solidFill>
                  <a:schemeClr val="tx2"/>
                </a:solidFill>
              </a:rPr>
              <a:t>Transmission Control Protocol/Internet Protocol (TCP/IP)</a:t>
            </a:r>
            <a:r>
              <a:rPr lang="en-GB" sz="1800" dirty="0">
                <a:solidFill>
                  <a:schemeClr val="tx2"/>
                </a:solidFill>
              </a:rPr>
              <a:t>.</a:t>
            </a:r>
          </a:p>
          <a:p>
            <a:pPr algn="just">
              <a:buFont typeface="Courier New" panose="02070309020205020404" pitchFamily="49" charset="0"/>
              <a:buChar char="o"/>
            </a:pPr>
            <a:r>
              <a:rPr lang="en-US" sz="1800" dirty="0">
                <a:solidFill>
                  <a:srgbClr val="000000"/>
                </a:solidFill>
              </a:rPr>
              <a:t>TCP/IP is based on the </a:t>
            </a:r>
            <a:r>
              <a:rPr lang="en-US" sz="1800" b="1" i="1" dirty="0">
                <a:solidFill>
                  <a:schemeClr val="tx2"/>
                </a:solidFill>
              </a:rPr>
              <a:t>Open Systems Interconnection (OSI) model </a:t>
            </a:r>
            <a:r>
              <a:rPr lang="en-US" sz="1800" dirty="0">
                <a:solidFill>
                  <a:srgbClr val="000000"/>
                </a:solidFill>
              </a:rPr>
              <a:t>composed of seven layers, as shown in the figure</a:t>
            </a:r>
            <a:endParaRPr lang="en-GB" sz="1800" dirty="0"/>
          </a:p>
        </p:txBody>
      </p:sp>
      <p:sp>
        <p:nvSpPr>
          <p:cNvPr id="9" name="Rectangle 8">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250D6CE1-0089-46F6-A0D6-E4C5CBABEC67}"/>
              </a:ext>
            </a:extLst>
          </p:cNvPr>
          <p:cNvPicPr>
            <a:picLocks noChangeAspect="1"/>
          </p:cNvPicPr>
          <p:nvPr/>
        </p:nvPicPr>
        <p:blipFill rotWithShape="1">
          <a:blip r:embed="rId2"/>
          <a:srcRect r="7515" b="-829"/>
          <a:stretch/>
        </p:blipFill>
        <p:spPr>
          <a:xfrm>
            <a:off x="5176159" y="621450"/>
            <a:ext cx="6503246" cy="2233345"/>
          </a:xfrm>
          <a:prstGeom prst="rect">
            <a:avLst/>
          </a:prstGeom>
          <a:effectLst/>
        </p:spPr>
      </p:pic>
      <p:grpSp>
        <p:nvGrpSpPr>
          <p:cNvPr id="23" name="Group 22">
            <a:extLst>
              <a:ext uri="{FF2B5EF4-FFF2-40B4-BE49-F238E27FC236}">
                <a16:creationId xmlns:a16="http://schemas.microsoft.com/office/drawing/2014/main" id="{60568AD6-610E-45E3-A35C-8D02D82E445C}"/>
              </a:ext>
            </a:extLst>
          </p:cNvPr>
          <p:cNvGrpSpPr/>
          <p:nvPr/>
        </p:nvGrpSpPr>
        <p:grpSpPr>
          <a:xfrm>
            <a:off x="5035641" y="3093815"/>
            <a:ext cx="3675423" cy="3094809"/>
            <a:chOff x="4856584" y="3131505"/>
            <a:chExt cx="3675423" cy="3094809"/>
          </a:xfrm>
        </p:grpSpPr>
        <p:grpSp>
          <p:nvGrpSpPr>
            <p:cNvPr id="22" name="Group 21">
              <a:extLst>
                <a:ext uri="{FF2B5EF4-FFF2-40B4-BE49-F238E27FC236}">
                  <a16:creationId xmlns:a16="http://schemas.microsoft.com/office/drawing/2014/main" id="{483910D2-8351-4606-9453-838AB11705A8}"/>
                </a:ext>
              </a:extLst>
            </p:cNvPr>
            <p:cNvGrpSpPr/>
            <p:nvPr/>
          </p:nvGrpSpPr>
          <p:grpSpPr>
            <a:xfrm>
              <a:off x="4856584" y="3131505"/>
              <a:ext cx="3675423" cy="3094809"/>
              <a:chOff x="4856584" y="3131505"/>
              <a:chExt cx="3675423" cy="3094809"/>
            </a:xfrm>
          </p:grpSpPr>
          <p:graphicFrame>
            <p:nvGraphicFramePr>
              <p:cNvPr id="8" name="Diagram 7">
                <a:extLst>
                  <a:ext uri="{FF2B5EF4-FFF2-40B4-BE49-F238E27FC236}">
                    <a16:creationId xmlns:a16="http://schemas.microsoft.com/office/drawing/2014/main" id="{6D6F0032-BC23-4678-A1FF-280522FDBFF2}"/>
                  </a:ext>
                </a:extLst>
              </p:cNvPr>
              <p:cNvGraphicFramePr/>
              <p:nvPr>
                <p:extLst>
                  <p:ext uri="{D42A27DB-BD31-4B8C-83A1-F6EECF244321}">
                    <p14:modId xmlns:p14="http://schemas.microsoft.com/office/powerpoint/2010/main" val="492869286"/>
                  </p:ext>
                </p:extLst>
              </p:nvPr>
            </p:nvGraphicFramePr>
            <p:xfrm>
              <a:off x="5481317" y="3169125"/>
              <a:ext cx="3050690" cy="305718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8" name="Cloud 17">
                <a:extLst>
                  <a:ext uri="{FF2B5EF4-FFF2-40B4-BE49-F238E27FC236}">
                    <a16:creationId xmlns:a16="http://schemas.microsoft.com/office/drawing/2014/main" id="{5E1AC397-59A2-440B-B211-4F8833F327C8}"/>
                  </a:ext>
                </a:extLst>
              </p:cNvPr>
              <p:cNvSpPr/>
              <p:nvPr/>
            </p:nvSpPr>
            <p:spPr>
              <a:xfrm rot="19737355">
                <a:off x="4856584" y="3131505"/>
                <a:ext cx="1757093" cy="985045"/>
              </a:xfrm>
              <a:prstGeom prst="cloud">
                <a:avLst/>
              </a:prstGeom>
              <a:solidFill>
                <a:schemeClr val="tx1">
                  <a:lumMod val="75000"/>
                  <a:lumOff val="2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FTP, SMTP, HTTP, POP3…</a:t>
                </a:r>
              </a:p>
            </p:txBody>
          </p:sp>
          <p:sp>
            <p:nvSpPr>
              <p:cNvPr id="19" name="Cloud 18">
                <a:extLst>
                  <a:ext uri="{FF2B5EF4-FFF2-40B4-BE49-F238E27FC236}">
                    <a16:creationId xmlns:a16="http://schemas.microsoft.com/office/drawing/2014/main" id="{3E0E0805-121A-4897-9637-4CFFD21510CF}"/>
                  </a:ext>
                </a:extLst>
              </p:cNvPr>
              <p:cNvSpPr/>
              <p:nvPr/>
            </p:nvSpPr>
            <p:spPr>
              <a:xfrm rot="20582653">
                <a:off x="5151839" y="4274884"/>
                <a:ext cx="1342982" cy="524645"/>
              </a:xfrm>
              <a:prstGeom prst="cloud">
                <a:avLst/>
              </a:prstGeom>
              <a:solidFill>
                <a:schemeClr val="bg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TCP &amp; UDP</a:t>
                </a:r>
              </a:p>
            </p:txBody>
          </p:sp>
          <p:sp>
            <p:nvSpPr>
              <p:cNvPr id="20" name="Cloud 19">
                <a:extLst>
                  <a:ext uri="{FF2B5EF4-FFF2-40B4-BE49-F238E27FC236}">
                    <a16:creationId xmlns:a16="http://schemas.microsoft.com/office/drawing/2014/main" id="{51F28716-9463-430C-8D4C-187E6FDBB8EB}"/>
                  </a:ext>
                </a:extLst>
              </p:cNvPr>
              <p:cNvSpPr/>
              <p:nvPr/>
            </p:nvSpPr>
            <p:spPr>
              <a:xfrm>
                <a:off x="5306834" y="4939728"/>
                <a:ext cx="856591" cy="474429"/>
              </a:xfrm>
              <a:prstGeom prst="cloud">
                <a:avLst/>
              </a:prstGeom>
              <a:solidFill>
                <a:schemeClr val="tx2">
                  <a:lumMod val="75000"/>
                  <a:lumOff val="2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IP</a:t>
                </a:r>
              </a:p>
            </p:txBody>
          </p:sp>
        </p:grpSp>
        <p:sp>
          <p:nvSpPr>
            <p:cNvPr id="21" name="Cloud 20">
              <a:extLst>
                <a:ext uri="{FF2B5EF4-FFF2-40B4-BE49-F238E27FC236}">
                  <a16:creationId xmlns:a16="http://schemas.microsoft.com/office/drawing/2014/main" id="{5ADA4471-BFA9-4F80-87C8-B8C941EB2310}"/>
                </a:ext>
              </a:extLst>
            </p:cNvPr>
            <p:cNvSpPr/>
            <p:nvPr/>
          </p:nvSpPr>
          <p:spPr>
            <a:xfrm rot="20487074">
              <a:off x="5045900" y="5504079"/>
              <a:ext cx="1553124" cy="560413"/>
            </a:xfrm>
            <a:prstGeom prst="cloud">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Ethernet</a:t>
              </a:r>
            </a:p>
          </p:txBody>
        </p:sp>
      </p:grpSp>
      <p:grpSp>
        <p:nvGrpSpPr>
          <p:cNvPr id="6" name="Group 5">
            <a:extLst>
              <a:ext uri="{FF2B5EF4-FFF2-40B4-BE49-F238E27FC236}">
                <a16:creationId xmlns:a16="http://schemas.microsoft.com/office/drawing/2014/main" id="{B6646E1C-F8BF-4F8B-80EA-EE08B0867D38}"/>
              </a:ext>
            </a:extLst>
          </p:cNvPr>
          <p:cNvGrpSpPr/>
          <p:nvPr/>
        </p:nvGrpSpPr>
        <p:grpSpPr>
          <a:xfrm>
            <a:off x="8751490" y="3093815"/>
            <a:ext cx="2875444" cy="3164039"/>
            <a:chOff x="8751492" y="3486388"/>
            <a:chExt cx="2875444" cy="3164039"/>
          </a:xfrm>
        </p:grpSpPr>
        <p:grpSp>
          <p:nvGrpSpPr>
            <p:cNvPr id="5" name="Group 4">
              <a:extLst>
                <a:ext uri="{FF2B5EF4-FFF2-40B4-BE49-F238E27FC236}">
                  <a16:creationId xmlns:a16="http://schemas.microsoft.com/office/drawing/2014/main" id="{B590A176-3E6C-4999-A4F5-1A3C6476AC91}"/>
                </a:ext>
              </a:extLst>
            </p:cNvPr>
            <p:cNvGrpSpPr/>
            <p:nvPr/>
          </p:nvGrpSpPr>
          <p:grpSpPr>
            <a:xfrm>
              <a:off x="8756505" y="3561698"/>
              <a:ext cx="2870431" cy="3088729"/>
              <a:chOff x="8756503" y="3208242"/>
              <a:chExt cx="2870431" cy="3088729"/>
            </a:xfrm>
          </p:grpSpPr>
          <p:graphicFrame>
            <p:nvGraphicFramePr>
              <p:cNvPr id="7" name="Content Placeholder 3">
                <a:extLst>
                  <a:ext uri="{FF2B5EF4-FFF2-40B4-BE49-F238E27FC236}">
                    <a16:creationId xmlns:a16="http://schemas.microsoft.com/office/drawing/2014/main" id="{28EDE983-98F4-4275-ADA1-33B3E82AB745}"/>
                  </a:ext>
                </a:extLst>
              </p:cNvPr>
              <p:cNvGraphicFramePr>
                <a:graphicFrameLocks/>
              </p:cNvGraphicFramePr>
              <p:nvPr>
                <p:extLst>
                  <p:ext uri="{D42A27DB-BD31-4B8C-83A1-F6EECF244321}">
                    <p14:modId xmlns:p14="http://schemas.microsoft.com/office/powerpoint/2010/main" val="1501946515"/>
                  </p:ext>
                </p:extLst>
              </p:nvPr>
            </p:nvGraphicFramePr>
            <p:xfrm>
              <a:off x="8756505" y="3208242"/>
              <a:ext cx="2870429" cy="3088729"/>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12" name="Picture 11">
                <a:extLst>
                  <a:ext uri="{FF2B5EF4-FFF2-40B4-BE49-F238E27FC236}">
                    <a16:creationId xmlns:a16="http://schemas.microsoft.com/office/drawing/2014/main" id="{C1915CA8-047A-41F3-AB57-1229DA170652}"/>
                  </a:ext>
                </a:extLst>
              </p:cNvPr>
              <p:cNvPicPr>
                <a:picLocks noChangeAspect="1"/>
              </p:cNvPicPr>
              <p:nvPr/>
            </p:nvPicPr>
            <p:blipFill rotWithShape="1">
              <a:blip r:embed="rId13">
                <a:extLst>
                  <a:ext uri="{28A0092B-C50C-407E-A947-70E740481C1C}">
                    <a14:useLocalDpi xmlns:a14="http://schemas.microsoft.com/office/drawing/2010/main" val="0"/>
                  </a:ext>
                </a:extLst>
              </a:blip>
              <a:srcRect l="25488" t="17451" r="60658" b="75199"/>
              <a:stretch/>
            </p:blipFill>
            <p:spPr>
              <a:xfrm>
                <a:off x="8756505" y="3640290"/>
                <a:ext cx="648072" cy="432048"/>
              </a:xfrm>
              <a:prstGeom prst="rect">
                <a:avLst/>
              </a:prstGeom>
            </p:spPr>
          </p:pic>
          <p:pic>
            <p:nvPicPr>
              <p:cNvPr id="13" name="Picture 12">
                <a:extLst>
                  <a:ext uri="{FF2B5EF4-FFF2-40B4-BE49-F238E27FC236}">
                    <a16:creationId xmlns:a16="http://schemas.microsoft.com/office/drawing/2014/main" id="{25737A59-D6A2-4B07-86A1-4FCF3070DDAF}"/>
                  </a:ext>
                </a:extLst>
              </p:cNvPr>
              <p:cNvPicPr>
                <a:picLocks noChangeAspect="1"/>
              </p:cNvPicPr>
              <p:nvPr/>
            </p:nvPicPr>
            <p:blipFill rotWithShape="1">
              <a:blip r:embed="rId13">
                <a:extLst>
                  <a:ext uri="{28A0092B-C50C-407E-A947-70E740481C1C}">
                    <a14:useLocalDpi xmlns:a14="http://schemas.microsoft.com/office/drawing/2010/main" val="0"/>
                  </a:ext>
                </a:extLst>
              </a:blip>
              <a:srcRect l="51066" t="31100" r="32948" b="59450"/>
              <a:stretch/>
            </p:blipFill>
            <p:spPr>
              <a:xfrm>
                <a:off x="8756505" y="4089238"/>
                <a:ext cx="661428" cy="415147"/>
              </a:xfrm>
              <a:prstGeom prst="rect">
                <a:avLst/>
              </a:prstGeom>
            </p:spPr>
          </p:pic>
          <p:pic>
            <p:nvPicPr>
              <p:cNvPr id="14" name="Picture 13">
                <a:extLst>
                  <a:ext uri="{FF2B5EF4-FFF2-40B4-BE49-F238E27FC236}">
                    <a16:creationId xmlns:a16="http://schemas.microsoft.com/office/drawing/2014/main" id="{45855817-9592-4BD7-88F4-3C03190C9E17}"/>
                  </a:ext>
                </a:extLst>
              </p:cNvPr>
              <p:cNvPicPr>
                <a:picLocks noChangeAspect="1"/>
              </p:cNvPicPr>
              <p:nvPr/>
            </p:nvPicPr>
            <p:blipFill rotWithShape="1">
              <a:blip r:embed="rId13">
                <a:extLst>
                  <a:ext uri="{28A0092B-C50C-407E-A947-70E740481C1C}">
                    <a14:useLocalDpi xmlns:a14="http://schemas.microsoft.com/office/drawing/2010/main" val="0"/>
                  </a:ext>
                </a:extLst>
              </a:blip>
              <a:srcRect l="52132" t="44750" r="34014" b="47900"/>
              <a:stretch/>
            </p:blipFill>
            <p:spPr>
              <a:xfrm>
                <a:off x="8756505" y="4538187"/>
                <a:ext cx="652199" cy="430444"/>
              </a:xfrm>
              <a:prstGeom prst="rect">
                <a:avLst/>
              </a:prstGeom>
            </p:spPr>
          </p:pic>
          <p:pic>
            <p:nvPicPr>
              <p:cNvPr id="15" name="Picture 14">
                <a:extLst>
                  <a:ext uri="{FF2B5EF4-FFF2-40B4-BE49-F238E27FC236}">
                    <a16:creationId xmlns:a16="http://schemas.microsoft.com/office/drawing/2014/main" id="{D142035E-5350-48B7-91D2-6FDBEDC43854}"/>
                  </a:ext>
                </a:extLst>
              </p:cNvPr>
              <p:cNvPicPr>
                <a:picLocks noChangeAspect="1"/>
              </p:cNvPicPr>
              <p:nvPr/>
            </p:nvPicPr>
            <p:blipFill rotWithShape="1">
              <a:blip r:embed="rId13">
                <a:extLst>
                  <a:ext uri="{28A0092B-C50C-407E-A947-70E740481C1C}">
                    <a14:useLocalDpi xmlns:a14="http://schemas.microsoft.com/office/drawing/2010/main" val="0"/>
                  </a:ext>
                </a:extLst>
              </a:blip>
              <a:srcRect l="57460" t="57350" r="27620" b="35300"/>
              <a:stretch/>
            </p:blipFill>
            <p:spPr>
              <a:xfrm>
                <a:off x="8756504" y="5002433"/>
                <a:ext cx="657889" cy="366049"/>
              </a:xfrm>
              <a:prstGeom prst="rect">
                <a:avLst/>
              </a:prstGeom>
            </p:spPr>
          </p:pic>
          <p:pic>
            <p:nvPicPr>
              <p:cNvPr id="16" name="Picture 15">
                <a:extLst>
                  <a:ext uri="{FF2B5EF4-FFF2-40B4-BE49-F238E27FC236}">
                    <a16:creationId xmlns:a16="http://schemas.microsoft.com/office/drawing/2014/main" id="{1CCEAB6E-2EA1-4C0D-9237-930FF1C07AD7}"/>
                  </a:ext>
                </a:extLst>
              </p:cNvPr>
              <p:cNvPicPr>
                <a:picLocks noChangeAspect="1"/>
              </p:cNvPicPr>
              <p:nvPr/>
            </p:nvPicPr>
            <p:blipFill rotWithShape="1">
              <a:blip r:embed="rId13">
                <a:extLst>
                  <a:ext uri="{28A0092B-C50C-407E-A947-70E740481C1C}">
                    <a14:useLocalDpi xmlns:a14="http://schemas.microsoft.com/office/drawing/2010/main" val="0"/>
                  </a:ext>
                </a:extLst>
              </a:blip>
              <a:srcRect l="45737" t="71000" r="37211" b="21650"/>
              <a:stretch/>
            </p:blipFill>
            <p:spPr>
              <a:xfrm>
                <a:off x="8756504" y="5451381"/>
                <a:ext cx="662858" cy="371161"/>
              </a:xfrm>
              <a:prstGeom prst="rect">
                <a:avLst/>
              </a:prstGeom>
            </p:spPr>
          </p:pic>
          <p:pic>
            <p:nvPicPr>
              <p:cNvPr id="17" name="Picture 16">
                <a:extLst>
                  <a:ext uri="{FF2B5EF4-FFF2-40B4-BE49-F238E27FC236}">
                    <a16:creationId xmlns:a16="http://schemas.microsoft.com/office/drawing/2014/main" id="{FC191688-AF2B-4608-B2F3-F7C5452E49DF}"/>
                  </a:ext>
                </a:extLst>
              </p:cNvPr>
              <p:cNvPicPr>
                <a:picLocks noChangeAspect="1"/>
              </p:cNvPicPr>
              <p:nvPr/>
            </p:nvPicPr>
            <p:blipFill rotWithShape="1">
              <a:blip r:embed="rId13">
                <a:extLst>
                  <a:ext uri="{28A0092B-C50C-407E-A947-70E740481C1C}">
                    <a14:useLocalDpi xmlns:a14="http://schemas.microsoft.com/office/drawing/2010/main" val="0"/>
                  </a:ext>
                </a:extLst>
              </a:blip>
              <a:srcRect l="47868" t="85700" r="41475" b="9050"/>
              <a:stretch/>
            </p:blipFill>
            <p:spPr>
              <a:xfrm>
                <a:off x="8756503" y="5915627"/>
                <a:ext cx="648073" cy="360040"/>
              </a:xfrm>
              <a:prstGeom prst="rect">
                <a:avLst/>
              </a:prstGeom>
            </p:spPr>
          </p:pic>
        </p:grpSp>
        <p:pic>
          <p:nvPicPr>
            <p:cNvPr id="10" name="Picture 9">
              <a:extLst>
                <a:ext uri="{FF2B5EF4-FFF2-40B4-BE49-F238E27FC236}">
                  <a16:creationId xmlns:a16="http://schemas.microsoft.com/office/drawing/2014/main" id="{27F2729D-5459-42A8-A02A-E22FD29DD52C}"/>
                </a:ext>
              </a:extLst>
            </p:cNvPr>
            <p:cNvPicPr>
              <a:picLocks noChangeAspect="1"/>
            </p:cNvPicPr>
            <p:nvPr/>
          </p:nvPicPr>
          <p:blipFill rotWithShape="1">
            <a:blip r:embed="rId13" cstate="print">
              <a:extLst>
                <a:ext uri="{28A0092B-C50C-407E-A947-70E740481C1C}">
                  <a14:useLocalDpi xmlns:a14="http://schemas.microsoft.com/office/drawing/2010/main" val="0"/>
                </a:ext>
              </a:extLst>
            </a:blip>
            <a:srcRect l="50312" r="29127" b="84807"/>
            <a:stretch/>
          </p:blipFill>
          <p:spPr>
            <a:xfrm>
              <a:off x="8751492" y="3486388"/>
              <a:ext cx="648072" cy="486054"/>
            </a:xfrm>
            <a:prstGeom prst="rect">
              <a:avLst/>
            </a:prstGeom>
          </p:spPr>
        </p:pic>
      </p:grpSp>
    </p:spTree>
    <p:extLst>
      <p:ext uri="{BB962C8B-B14F-4D97-AF65-F5344CB8AC3E}">
        <p14:creationId xmlns:p14="http://schemas.microsoft.com/office/powerpoint/2010/main" val="16903714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 y="134158"/>
            <a:ext cx="6702251" cy="549130"/>
          </a:xfrm>
        </p:spPr>
        <p:txBody>
          <a:bodyPr>
            <a:normAutofit fontScale="90000"/>
          </a:bodyPr>
          <a:lstStyle/>
          <a:p>
            <a:r>
              <a:rPr lang="en-US" sz="2800" dirty="0">
                <a:solidFill>
                  <a:schemeClr val="accent1">
                    <a:lumMod val="50000"/>
                  </a:schemeClr>
                </a:solidFill>
              </a:rPr>
              <a:t>Layer 2 (Frame) Forwarding and Collision Domains</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81195" y="719632"/>
            <a:ext cx="11394989" cy="1943182"/>
          </a:xfrm>
        </p:spPr>
        <p:txBody>
          <a:bodyPr/>
          <a:lstStyle/>
          <a:p>
            <a:pPr marL="285750" indent="-285750" algn="just" defTabSz="684213" fontAlgn="base">
              <a:spcBef>
                <a:spcPts val="600"/>
              </a:spcBef>
              <a:spcAft>
                <a:spcPts val="600"/>
              </a:spcAft>
              <a:buClr>
                <a:schemeClr val="tx2"/>
              </a:buClr>
              <a:buSzPct val="90000"/>
              <a:buFont typeface="Courier New" panose="02070309020205020404" pitchFamily="49" charset="0"/>
              <a:buChar char="o"/>
            </a:pPr>
            <a:r>
              <a:rPr lang="en-US" sz="1800" dirty="0">
                <a:solidFill>
                  <a:srgbClr val="000000"/>
                </a:solidFill>
              </a:rPr>
              <a:t>The data link layer handles addressing </a:t>
            </a:r>
            <a:r>
              <a:rPr lang="en-US" sz="1800" b="1" i="1" dirty="0">
                <a:solidFill>
                  <a:schemeClr val="tx2"/>
                </a:solidFill>
              </a:rPr>
              <a:t>beneath the IP protocol stack </a:t>
            </a:r>
            <a:r>
              <a:rPr lang="en-US" sz="1800" dirty="0">
                <a:solidFill>
                  <a:srgbClr val="000000"/>
                </a:solidFill>
              </a:rPr>
              <a:t>so that </a:t>
            </a:r>
            <a:r>
              <a:rPr lang="en-US" sz="1800" b="1" i="1" dirty="0">
                <a:solidFill>
                  <a:srgbClr val="002060"/>
                </a:solidFill>
              </a:rPr>
              <a:t>communication is directed between hosts</a:t>
            </a:r>
            <a:r>
              <a:rPr lang="en-US" sz="1800" dirty="0">
                <a:solidFill>
                  <a:srgbClr val="000000"/>
                </a:solidFill>
              </a:rPr>
              <a:t>. </a:t>
            </a:r>
          </a:p>
          <a:p>
            <a:pPr marL="285750" indent="-285750" algn="just" defTabSz="684213" fontAlgn="base">
              <a:spcBef>
                <a:spcPts val="600"/>
              </a:spcBef>
              <a:spcAft>
                <a:spcPts val="600"/>
              </a:spcAft>
              <a:buClr>
                <a:schemeClr val="tx2"/>
              </a:buClr>
              <a:buSzPct val="90000"/>
              <a:buFont typeface="Courier New" panose="02070309020205020404" pitchFamily="49" charset="0"/>
              <a:buChar char="o"/>
            </a:pPr>
            <a:r>
              <a:rPr lang="en-US" sz="1800" dirty="0">
                <a:solidFill>
                  <a:srgbClr val="000000"/>
                </a:solidFill>
              </a:rPr>
              <a:t>Ethernet commonly uses </a:t>
            </a:r>
            <a:r>
              <a:rPr lang="en-US" sz="1800" b="1" i="1" dirty="0">
                <a:solidFill>
                  <a:srgbClr val="002060"/>
                </a:solidFill>
              </a:rPr>
              <a:t>media access control addresses (MAC) </a:t>
            </a:r>
            <a:r>
              <a:rPr lang="en-US" sz="1800" dirty="0">
                <a:solidFill>
                  <a:srgbClr val="000000"/>
                </a:solidFill>
              </a:rPr>
              <a:t>and </a:t>
            </a:r>
            <a:r>
              <a:rPr lang="en-US" sz="1800" b="1" i="1" dirty="0">
                <a:solidFill>
                  <a:srgbClr val="002060"/>
                </a:solidFill>
              </a:rPr>
              <a:t>other data link layer protocols</a:t>
            </a:r>
            <a:r>
              <a:rPr lang="en-US" sz="1800" dirty="0">
                <a:solidFill>
                  <a:srgbClr val="000000"/>
                </a:solidFill>
              </a:rPr>
              <a:t>, such as Frame Relay, use an entirely different method of Layer 2 addressing. </a:t>
            </a:r>
          </a:p>
          <a:p>
            <a:pPr marL="285750" indent="-285750" algn="just" defTabSz="684213" fontAlgn="base">
              <a:spcBef>
                <a:spcPts val="600"/>
              </a:spcBef>
              <a:spcAft>
                <a:spcPts val="600"/>
              </a:spcAft>
              <a:buClr>
                <a:schemeClr val="tx2"/>
              </a:buClr>
              <a:buSzPct val="90000"/>
              <a:buFont typeface="Courier New" panose="02070309020205020404" pitchFamily="49" charset="0"/>
              <a:buChar char="o"/>
            </a:pPr>
            <a:r>
              <a:rPr lang="en-US" sz="1800" dirty="0">
                <a:solidFill>
                  <a:srgbClr val="000000"/>
                </a:solidFill>
              </a:rPr>
              <a:t>We would be focusing on MAC address for Layer 2 forwarding.</a:t>
            </a:r>
          </a:p>
        </p:txBody>
      </p:sp>
    </p:spTree>
    <p:extLst>
      <p:ext uri="{BB962C8B-B14F-4D97-AF65-F5344CB8AC3E}">
        <p14:creationId xmlns:p14="http://schemas.microsoft.com/office/powerpoint/2010/main" val="32033286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59C6B72-F8E6-4281-8F3E-93FC0DC980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612648" y="310260"/>
            <a:ext cx="5295015" cy="856634"/>
          </a:xfrm>
        </p:spPr>
        <p:txBody>
          <a:bodyPr vert="horz" lIns="91440" tIns="45720" rIns="91440" bIns="45720" rtlCol="0" anchor="b">
            <a:normAutofit/>
          </a:bodyPr>
          <a:lstStyle/>
          <a:p>
            <a:r>
              <a:rPr lang="en-US" sz="5400" dirty="0">
                <a:solidFill>
                  <a:schemeClr val="tx1"/>
                </a:solidFill>
              </a:rPr>
              <a:t>Frame Forwarding</a:t>
            </a:r>
          </a:p>
        </p:txBody>
      </p:sp>
      <p:pic>
        <p:nvPicPr>
          <p:cNvPr id="7" name="Picture 2">
            <a:extLst>
              <a:ext uri="{FF2B5EF4-FFF2-40B4-BE49-F238E27FC236}">
                <a16:creationId xmlns:a16="http://schemas.microsoft.com/office/drawing/2014/main" id="{1B3837C1-6924-4BC4-8280-5AFC3E6F1F0F}"/>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6890" t="32097" r="8861"/>
          <a:stretch/>
        </p:blipFill>
        <p:spPr bwMode="auto">
          <a:xfrm>
            <a:off x="6816671" y="3540348"/>
            <a:ext cx="4625052" cy="3317652"/>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 name="Picture 2">
            <a:extLst>
              <a:ext uri="{FF2B5EF4-FFF2-40B4-BE49-F238E27FC236}">
                <a16:creationId xmlns:a16="http://schemas.microsoft.com/office/drawing/2014/main" id="{20BFD2D9-BCF2-4502-84C3-5EC5F6AD210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b="73861"/>
          <a:stretch/>
        </p:blipFill>
        <p:spPr bwMode="auto">
          <a:xfrm>
            <a:off x="7086302" y="2593457"/>
            <a:ext cx="4085790" cy="950504"/>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9" name="sketch line">
            <a:extLst>
              <a:ext uri="{FF2B5EF4-FFF2-40B4-BE49-F238E27FC236}">
                <a16:creationId xmlns:a16="http://schemas.microsoft.com/office/drawing/2014/main" id="{490234EE-E0D8-4805-9227-CCEAC60169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2650181"/>
            <a:ext cx="4343400" cy="18288"/>
          </a:xfrm>
          <a:custGeom>
            <a:avLst/>
            <a:gdLst>
              <a:gd name="connsiteX0" fmla="*/ 0 w 4343400"/>
              <a:gd name="connsiteY0" fmla="*/ 0 h 18288"/>
              <a:gd name="connsiteX1" fmla="*/ 577052 w 4343400"/>
              <a:gd name="connsiteY1" fmla="*/ 0 h 18288"/>
              <a:gd name="connsiteX2" fmla="*/ 1067235 w 4343400"/>
              <a:gd name="connsiteY2" fmla="*/ 0 h 18288"/>
              <a:gd name="connsiteX3" fmla="*/ 1600853 w 4343400"/>
              <a:gd name="connsiteY3" fmla="*/ 0 h 18288"/>
              <a:gd name="connsiteX4" fmla="*/ 2264773 w 4343400"/>
              <a:gd name="connsiteY4" fmla="*/ 0 h 18288"/>
              <a:gd name="connsiteX5" fmla="*/ 2841825 w 4343400"/>
              <a:gd name="connsiteY5" fmla="*/ 0 h 18288"/>
              <a:gd name="connsiteX6" fmla="*/ 3375442 w 4343400"/>
              <a:gd name="connsiteY6" fmla="*/ 0 h 18288"/>
              <a:gd name="connsiteX7" fmla="*/ 4343400 w 4343400"/>
              <a:gd name="connsiteY7" fmla="*/ 0 h 18288"/>
              <a:gd name="connsiteX8" fmla="*/ 4343400 w 4343400"/>
              <a:gd name="connsiteY8" fmla="*/ 18288 h 18288"/>
              <a:gd name="connsiteX9" fmla="*/ 3722914 w 4343400"/>
              <a:gd name="connsiteY9" fmla="*/ 18288 h 18288"/>
              <a:gd name="connsiteX10" fmla="*/ 3189297 w 4343400"/>
              <a:gd name="connsiteY10" fmla="*/ 18288 h 18288"/>
              <a:gd name="connsiteX11" fmla="*/ 2481943 w 4343400"/>
              <a:gd name="connsiteY11" fmla="*/ 18288 h 18288"/>
              <a:gd name="connsiteX12" fmla="*/ 1904891 w 4343400"/>
              <a:gd name="connsiteY12" fmla="*/ 18288 h 18288"/>
              <a:gd name="connsiteX13" fmla="*/ 1414707 w 4343400"/>
              <a:gd name="connsiteY13" fmla="*/ 18288 h 18288"/>
              <a:gd name="connsiteX14" fmla="*/ 750788 w 4343400"/>
              <a:gd name="connsiteY14" fmla="*/ 18288 h 18288"/>
              <a:gd name="connsiteX15" fmla="*/ 0 w 4343400"/>
              <a:gd name="connsiteY15" fmla="*/ 18288 h 18288"/>
              <a:gd name="connsiteX16" fmla="*/ 0 w 434340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343400" h="18288" fill="none" extrusionOk="0">
                <a:moveTo>
                  <a:pt x="0" y="0"/>
                </a:moveTo>
                <a:cubicBezTo>
                  <a:pt x="233209" y="-19550"/>
                  <a:pt x="330816" y="19068"/>
                  <a:pt x="577052" y="0"/>
                </a:cubicBezTo>
                <a:cubicBezTo>
                  <a:pt x="823288" y="-19068"/>
                  <a:pt x="875077" y="10360"/>
                  <a:pt x="1067235" y="0"/>
                </a:cubicBezTo>
                <a:cubicBezTo>
                  <a:pt x="1259393" y="-10360"/>
                  <a:pt x="1410699" y="2939"/>
                  <a:pt x="1600853" y="0"/>
                </a:cubicBezTo>
                <a:cubicBezTo>
                  <a:pt x="1791007" y="-2939"/>
                  <a:pt x="2101644" y="-26225"/>
                  <a:pt x="2264773" y="0"/>
                </a:cubicBezTo>
                <a:cubicBezTo>
                  <a:pt x="2427902" y="26225"/>
                  <a:pt x="2690426" y="-27726"/>
                  <a:pt x="2841825" y="0"/>
                </a:cubicBezTo>
                <a:cubicBezTo>
                  <a:pt x="2993224" y="27726"/>
                  <a:pt x="3172320" y="-18569"/>
                  <a:pt x="3375442" y="0"/>
                </a:cubicBezTo>
                <a:cubicBezTo>
                  <a:pt x="3578564" y="18569"/>
                  <a:pt x="4003119" y="21909"/>
                  <a:pt x="4343400" y="0"/>
                </a:cubicBezTo>
                <a:cubicBezTo>
                  <a:pt x="4343798" y="7429"/>
                  <a:pt x="4343380" y="10822"/>
                  <a:pt x="4343400" y="18288"/>
                </a:cubicBezTo>
                <a:cubicBezTo>
                  <a:pt x="4109047" y="14709"/>
                  <a:pt x="3996986" y="7919"/>
                  <a:pt x="3722914" y="18288"/>
                </a:cubicBezTo>
                <a:cubicBezTo>
                  <a:pt x="3448842" y="28657"/>
                  <a:pt x="3340973" y="29252"/>
                  <a:pt x="3189297" y="18288"/>
                </a:cubicBezTo>
                <a:cubicBezTo>
                  <a:pt x="3037621" y="7324"/>
                  <a:pt x="2636891" y="-9539"/>
                  <a:pt x="2481943" y="18288"/>
                </a:cubicBezTo>
                <a:cubicBezTo>
                  <a:pt x="2326995" y="46115"/>
                  <a:pt x="2131632" y="740"/>
                  <a:pt x="1904891" y="18288"/>
                </a:cubicBezTo>
                <a:cubicBezTo>
                  <a:pt x="1678150" y="35836"/>
                  <a:pt x="1575362" y="-3381"/>
                  <a:pt x="1414707" y="18288"/>
                </a:cubicBezTo>
                <a:cubicBezTo>
                  <a:pt x="1254052" y="39957"/>
                  <a:pt x="1051093" y="-335"/>
                  <a:pt x="750788" y="18288"/>
                </a:cubicBezTo>
                <a:cubicBezTo>
                  <a:pt x="450483" y="36911"/>
                  <a:pt x="293781" y="22900"/>
                  <a:pt x="0" y="18288"/>
                </a:cubicBezTo>
                <a:cubicBezTo>
                  <a:pt x="-591" y="13205"/>
                  <a:pt x="-663" y="6329"/>
                  <a:pt x="0" y="0"/>
                </a:cubicBezTo>
                <a:close/>
              </a:path>
              <a:path w="4343400" h="18288" stroke="0" extrusionOk="0">
                <a:moveTo>
                  <a:pt x="0" y="0"/>
                </a:moveTo>
                <a:cubicBezTo>
                  <a:pt x="212719" y="-28531"/>
                  <a:pt x="340561" y="-1164"/>
                  <a:pt x="577052" y="0"/>
                </a:cubicBezTo>
                <a:cubicBezTo>
                  <a:pt x="813543" y="1164"/>
                  <a:pt x="866967" y="-9376"/>
                  <a:pt x="1067235" y="0"/>
                </a:cubicBezTo>
                <a:cubicBezTo>
                  <a:pt x="1267503" y="9376"/>
                  <a:pt x="1485778" y="-20470"/>
                  <a:pt x="1774589" y="0"/>
                </a:cubicBezTo>
                <a:cubicBezTo>
                  <a:pt x="2063400" y="20470"/>
                  <a:pt x="2090152" y="-14502"/>
                  <a:pt x="2351641" y="0"/>
                </a:cubicBezTo>
                <a:cubicBezTo>
                  <a:pt x="2613130" y="14502"/>
                  <a:pt x="2802864" y="19125"/>
                  <a:pt x="2928693" y="0"/>
                </a:cubicBezTo>
                <a:cubicBezTo>
                  <a:pt x="3054522" y="-19125"/>
                  <a:pt x="3482611" y="-2038"/>
                  <a:pt x="3636046" y="0"/>
                </a:cubicBezTo>
                <a:cubicBezTo>
                  <a:pt x="3789481" y="2038"/>
                  <a:pt x="4012363" y="973"/>
                  <a:pt x="4343400" y="0"/>
                </a:cubicBezTo>
                <a:cubicBezTo>
                  <a:pt x="4342514" y="5429"/>
                  <a:pt x="4344221" y="14046"/>
                  <a:pt x="4343400" y="18288"/>
                </a:cubicBezTo>
                <a:cubicBezTo>
                  <a:pt x="4078870" y="-6138"/>
                  <a:pt x="4015967" y="29658"/>
                  <a:pt x="3809782" y="18288"/>
                </a:cubicBezTo>
                <a:cubicBezTo>
                  <a:pt x="3603597" y="6918"/>
                  <a:pt x="3495552" y="24439"/>
                  <a:pt x="3189297" y="18288"/>
                </a:cubicBezTo>
                <a:cubicBezTo>
                  <a:pt x="2883042" y="12137"/>
                  <a:pt x="2850610" y="32583"/>
                  <a:pt x="2568811" y="18288"/>
                </a:cubicBezTo>
                <a:cubicBezTo>
                  <a:pt x="2287012" y="3993"/>
                  <a:pt x="2279820" y="23580"/>
                  <a:pt x="1991759" y="18288"/>
                </a:cubicBezTo>
                <a:cubicBezTo>
                  <a:pt x="1703698" y="12996"/>
                  <a:pt x="1616455" y="23157"/>
                  <a:pt x="1284405" y="18288"/>
                </a:cubicBezTo>
                <a:cubicBezTo>
                  <a:pt x="952355" y="13419"/>
                  <a:pt x="783530" y="16053"/>
                  <a:pt x="577052" y="18288"/>
                </a:cubicBezTo>
                <a:cubicBezTo>
                  <a:pt x="370574" y="20523"/>
                  <a:pt x="173929" y="5195"/>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p:cNvSpPr/>
          <p:nvPr/>
        </p:nvSpPr>
        <p:spPr>
          <a:xfrm>
            <a:off x="270919" y="1637900"/>
            <a:ext cx="6545752" cy="3268957"/>
          </a:xfrm>
          <a:prstGeom prst="rect">
            <a:avLst/>
          </a:prstGeom>
        </p:spPr>
        <p:txBody>
          <a:bodyPr vert="horz" lIns="91440" tIns="45720" rIns="91440" bIns="45720" rtlCol="0">
            <a:noAutofit/>
          </a:bodyPr>
          <a:lstStyle/>
          <a:p>
            <a:pPr marL="285750" indent="-285750" algn="just">
              <a:lnSpc>
                <a:spcPct val="90000"/>
              </a:lnSpc>
              <a:spcAft>
                <a:spcPts val="600"/>
              </a:spcAft>
              <a:buFont typeface="Wingdings" panose="05000000000000000000" pitchFamily="2" charset="2"/>
              <a:buChar char="§"/>
            </a:pPr>
            <a:r>
              <a:rPr lang="en-US" sz="1600" dirty="0"/>
              <a:t>Two terms are associated with frames entering or leaving an interface:</a:t>
            </a:r>
          </a:p>
          <a:p>
            <a:pPr marL="712788" lvl="1" indent="-169863" algn="just">
              <a:lnSpc>
                <a:spcPct val="90000"/>
              </a:lnSpc>
              <a:spcAft>
                <a:spcPts val="600"/>
              </a:spcAft>
              <a:buFont typeface="Wingdings" panose="05000000000000000000" pitchFamily="2" charset="2"/>
              <a:buChar char="ü"/>
            </a:pPr>
            <a:r>
              <a:rPr lang="en-US" sz="1600" b="1" dirty="0"/>
              <a:t>Ingress</a:t>
            </a:r>
            <a:r>
              <a:rPr lang="en-US" sz="1600" dirty="0"/>
              <a:t> – entering the interface</a:t>
            </a:r>
          </a:p>
          <a:p>
            <a:pPr marL="712788" lvl="1" indent="-169863" algn="just">
              <a:lnSpc>
                <a:spcPct val="90000"/>
              </a:lnSpc>
              <a:spcAft>
                <a:spcPts val="600"/>
              </a:spcAft>
              <a:buFont typeface="Wingdings" panose="05000000000000000000" pitchFamily="2" charset="2"/>
              <a:buChar char="ü"/>
            </a:pPr>
            <a:r>
              <a:rPr lang="en-US" sz="1600" b="1" dirty="0"/>
              <a:t>Egress</a:t>
            </a:r>
            <a:r>
              <a:rPr lang="en-US" sz="1600" dirty="0"/>
              <a:t> – exiting the interface</a:t>
            </a:r>
          </a:p>
          <a:p>
            <a:pPr marL="285750" lvl="1" indent="-285750" algn="just">
              <a:lnSpc>
                <a:spcPct val="90000"/>
              </a:lnSpc>
              <a:spcAft>
                <a:spcPts val="600"/>
              </a:spcAft>
              <a:buFont typeface="Wingdings" panose="05000000000000000000" pitchFamily="2" charset="2"/>
              <a:buChar char="§"/>
            </a:pPr>
            <a:endParaRPr lang="en-US" sz="1600" dirty="0"/>
          </a:p>
          <a:p>
            <a:pPr marL="285750" indent="-285750" algn="just">
              <a:lnSpc>
                <a:spcPct val="90000"/>
              </a:lnSpc>
              <a:spcAft>
                <a:spcPts val="600"/>
              </a:spcAft>
              <a:buFont typeface="Wingdings" panose="05000000000000000000" pitchFamily="2" charset="2"/>
              <a:buChar char="§"/>
            </a:pPr>
            <a:r>
              <a:rPr lang="en-US" sz="1600" dirty="0"/>
              <a:t>A switch forwards based on the ingress interface and the destination MAC address.</a:t>
            </a:r>
          </a:p>
          <a:p>
            <a:pPr marL="285750" indent="-285750" algn="just">
              <a:lnSpc>
                <a:spcPct val="90000"/>
              </a:lnSpc>
              <a:spcAft>
                <a:spcPts val="600"/>
              </a:spcAft>
              <a:buFont typeface="Wingdings" panose="05000000000000000000" pitchFamily="2" charset="2"/>
              <a:buChar char="§"/>
            </a:pPr>
            <a:r>
              <a:rPr lang="en-US" sz="1600" dirty="0"/>
              <a:t>A switch uses its MAC address table to make forwarding decisions.</a:t>
            </a:r>
          </a:p>
          <a:p>
            <a:pPr marL="285750" indent="-285750" algn="just">
              <a:lnSpc>
                <a:spcPct val="90000"/>
              </a:lnSpc>
              <a:spcAft>
                <a:spcPts val="600"/>
              </a:spcAft>
              <a:buFont typeface="Wingdings" panose="05000000000000000000" pitchFamily="2" charset="2"/>
              <a:buChar char="§"/>
            </a:pPr>
            <a:endParaRPr lang="en-US" sz="1600" dirty="0"/>
          </a:p>
          <a:p>
            <a:pPr marL="285750" indent="-285750" algn="just">
              <a:lnSpc>
                <a:spcPct val="90000"/>
              </a:lnSpc>
              <a:spcAft>
                <a:spcPts val="600"/>
              </a:spcAft>
              <a:buFont typeface="Wingdings" panose="05000000000000000000" pitchFamily="2" charset="2"/>
              <a:buChar char="§"/>
            </a:pPr>
            <a:r>
              <a:rPr lang="en-US" sz="1600" dirty="0"/>
              <a:t>A switch will use the destination MAC address to determine the egress interface.</a:t>
            </a:r>
          </a:p>
          <a:p>
            <a:pPr marL="285750" indent="-285750" algn="just">
              <a:lnSpc>
                <a:spcPct val="90000"/>
              </a:lnSpc>
              <a:spcAft>
                <a:spcPts val="600"/>
              </a:spcAft>
              <a:buFont typeface="Wingdings" panose="05000000000000000000" pitchFamily="2" charset="2"/>
              <a:buChar char="§"/>
            </a:pPr>
            <a:r>
              <a:rPr lang="en-US" sz="1600" dirty="0"/>
              <a:t>Before a switch can make this decision, it must learn what interface the destination is located. </a:t>
            </a:r>
          </a:p>
          <a:p>
            <a:pPr marL="285750" indent="-285750" algn="just">
              <a:lnSpc>
                <a:spcPct val="90000"/>
              </a:lnSpc>
              <a:spcAft>
                <a:spcPts val="600"/>
              </a:spcAft>
              <a:buFont typeface="Wingdings" panose="05000000000000000000" pitchFamily="2" charset="2"/>
              <a:buChar char="§"/>
            </a:pPr>
            <a:r>
              <a:rPr lang="en-US" sz="1600" b="1" dirty="0"/>
              <a:t>A switch builds a MAC address table, also known as a Content Addressable Memory (CAM) table, by recording the source MAC address into the table along with the port it was received.</a:t>
            </a:r>
          </a:p>
          <a:p>
            <a:pPr marL="285750" indent="-285750" algn="just">
              <a:lnSpc>
                <a:spcPct val="90000"/>
              </a:lnSpc>
              <a:spcAft>
                <a:spcPts val="600"/>
              </a:spcAft>
              <a:buFont typeface="Wingdings" panose="05000000000000000000" pitchFamily="2" charset="2"/>
              <a:buChar char="§"/>
            </a:pPr>
            <a:endParaRPr lang="en-US" sz="1600" b="1" dirty="0"/>
          </a:p>
          <a:p>
            <a:pPr algn="just">
              <a:lnSpc>
                <a:spcPct val="90000"/>
              </a:lnSpc>
              <a:spcAft>
                <a:spcPts val="600"/>
              </a:spcAft>
            </a:pPr>
            <a:r>
              <a:rPr lang="en-US" sz="1600" b="1" i="1" dirty="0"/>
              <a:t>Note</a:t>
            </a:r>
            <a:r>
              <a:rPr lang="en-US" sz="1600" i="1" dirty="0"/>
              <a:t>: A switch will never allow traffic to be forwarded out the interface it received the traffic.</a:t>
            </a:r>
          </a:p>
          <a:p>
            <a:pPr marL="285750" indent="-285750" algn="just">
              <a:lnSpc>
                <a:spcPct val="90000"/>
              </a:lnSpc>
              <a:spcAft>
                <a:spcPts val="600"/>
              </a:spcAft>
              <a:buFont typeface="Wingdings" panose="05000000000000000000" pitchFamily="2" charset="2"/>
              <a:buChar char="§"/>
            </a:pPr>
            <a:endParaRPr lang="en-US" sz="1600" b="1" dirty="0"/>
          </a:p>
          <a:p>
            <a:pPr marL="285750" indent="-285750" algn="just">
              <a:lnSpc>
                <a:spcPct val="90000"/>
              </a:lnSpc>
              <a:spcAft>
                <a:spcPts val="600"/>
              </a:spcAft>
              <a:buFont typeface="Wingdings" panose="05000000000000000000" pitchFamily="2" charset="2"/>
              <a:buChar char="§"/>
            </a:pPr>
            <a:endParaRPr lang="en-US" sz="1600" i="1" dirty="0"/>
          </a:p>
        </p:txBody>
      </p:sp>
      <p:pic>
        <p:nvPicPr>
          <p:cNvPr id="5" name="Picture 2">
            <a:extLst>
              <a:ext uri="{FF2B5EF4-FFF2-40B4-BE49-F238E27FC236}">
                <a16:creationId xmlns:a16="http://schemas.microsoft.com/office/drawing/2014/main" id="{475E47D9-DCCE-4382-A996-761426E6C1E9}"/>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8068" t="10545" r="14205" b="27091"/>
          <a:stretch/>
        </p:blipFill>
        <p:spPr bwMode="auto">
          <a:xfrm>
            <a:off x="7209394" y="310260"/>
            <a:ext cx="3739960" cy="2152381"/>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ustDataLst>
      <p:tags r:id="rId1"/>
    </p:custDataLst>
    <p:extLst>
      <p:ext uri="{BB962C8B-B14F-4D97-AF65-F5344CB8AC3E}">
        <p14:creationId xmlns:p14="http://schemas.microsoft.com/office/powerpoint/2010/main" val="244832564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59C6B72-F8E6-4281-8F3E-93FC0DC980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612648" y="310260"/>
            <a:ext cx="5295015" cy="856634"/>
          </a:xfrm>
        </p:spPr>
        <p:txBody>
          <a:bodyPr vert="horz" lIns="91440" tIns="45720" rIns="91440" bIns="45720" rtlCol="0" anchor="b">
            <a:normAutofit fontScale="90000"/>
          </a:bodyPr>
          <a:lstStyle/>
          <a:p>
            <a:r>
              <a:rPr lang="en-US" sz="5400" dirty="0">
                <a:solidFill>
                  <a:schemeClr val="tx1"/>
                </a:solidFill>
              </a:rPr>
              <a:t>Frame Forwarding</a:t>
            </a:r>
            <a:br>
              <a:rPr lang="en-US" sz="5400" dirty="0">
                <a:solidFill>
                  <a:schemeClr val="tx1"/>
                </a:solidFill>
              </a:rPr>
            </a:br>
            <a:r>
              <a:rPr lang="en-US" sz="2700" i="1" dirty="0">
                <a:solidFill>
                  <a:schemeClr val="tx1"/>
                </a:solidFill>
              </a:rPr>
              <a:t>Learn and Forward Method</a:t>
            </a:r>
            <a:endParaRPr lang="en-US" sz="5400" i="1" dirty="0">
              <a:solidFill>
                <a:schemeClr val="tx1"/>
              </a:solidFill>
            </a:endParaRPr>
          </a:p>
        </p:txBody>
      </p:sp>
      <p:pic>
        <p:nvPicPr>
          <p:cNvPr id="7" name="Picture 2">
            <a:extLst>
              <a:ext uri="{FF2B5EF4-FFF2-40B4-BE49-F238E27FC236}">
                <a16:creationId xmlns:a16="http://schemas.microsoft.com/office/drawing/2014/main" id="{1B3837C1-6924-4BC4-8280-5AFC3E6F1F0F}"/>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6890" t="32097" r="8861"/>
          <a:stretch/>
        </p:blipFill>
        <p:spPr bwMode="auto">
          <a:xfrm>
            <a:off x="7086302" y="3249036"/>
            <a:ext cx="4625052" cy="3317652"/>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 name="Picture 2">
            <a:extLst>
              <a:ext uri="{FF2B5EF4-FFF2-40B4-BE49-F238E27FC236}">
                <a16:creationId xmlns:a16="http://schemas.microsoft.com/office/drawing/2014/main" id="{20BFD2D9-BCF2-4502-84C3-5EC5F6AD210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b="73861"/>
          <a:stretch/>
        </p:blipFill>
        <p:spPr bwMode="auto">
          <a:xfrm>
            <a:off x="7459916" y="2210182"/>
            <a:ext cx="4085790" cy="950504"/>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9" name="sketch line">
            <a:extLst>
              <a:ext uri="{FF2B5EF4-FFF2-40B4-BE49-F238E27FC236}">
                <a16:creationId xmlns:a16="http://schemas.microsoft.com/office/drawing/2014/main" id="{490234EE-E0D8-4805-9227-CCEAC60169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2650181"/>
            <a:ext cx="4343400" cy="18288"/>
          </a:xfrm>
          <a:custGeom>
            <a:avLst/>
            <a:gdLst>
              <a:gd name="connsiteX0" fmla="*/ 0 w 4343400"/>
              <a:gd name="connsiteY0" fmla="*/ 0 h 18288"/>
              <a:gd name="connsiteX1" fmla="*/ 577052 w 4343400"/>
              <a:gd name="connsiteY1" fmla="*/ 0 h 18288"/>
              <a:gd name="connsiteX2" fmla="*/ 1067235 w 4343400"/>
              <a:gd name="connsiteY2" fmla="*/ 0 h 18288"/>
              <a:gd name="connsiteX3" fmla="*/ 1600853 w 4343400"/>
              <a:gd name="connsiteY3" fmla="*/ 0 h 18288"/>
              <a:gd name="connsiteX4" fmla="*/ 2264773 w 4343400"/>
              <a:gd name="connsiteY4" fmla="*/ 0 h 18288"/>
              <a:gd name="connsiteX5" fmla="*/ 2841825 w 4343400"/>
              <a:gd name="connsiteY5" fmla="*/ 0 h 18288"/>
              <a:gd name="connsiteX6" fmla="*/ 3375442 w 4343400"/>
              <a:gd name="connsiteY6" fmla="*/ 0 h 18288"/>
              <a:gd name="connsiteX7" fmla="*/ 4343400 w 4343400"/>
              <a:gd name="connsiteY7" fmla="*/ 0 h 18288"/>
              <a:gd name="connsiteX8" fmla="*/ 4343400 w 4343400"/>
              <a:gd name="connsiteY8" fmla="*/ 18288 h 18288"/>
              <a:gd name="connsiteX9" fmla="*/ 3722914 w 4343400"/>
              <a:gd name="connsiteY9" fmla="*/ 18288 h 18288"/>
              <a:gd name="connsiteX10" fmla="*/ 3189297 w 4343400"/>
              <a:gd name="connsiteY10" fmla="*/ 18288 h 18288"/>
              <a:gd name="connsiteX11" fmla="*/ 2481943 w 4343400"/>
              <a:gd name="connsiteY11" fmla="*/ 18288 h 18288"/>
              <a:gd name="connsiteX12" fmla="*/ 1904891 w 4343400"/>
              <a:gd name="connsiteY12" fmla="*/ 18288 h 18288"/>
              <a:gd name="connsiteX13" fmla="*/ 1414707 w 4343400"/>
              <a:gd name="connsiteY13" fmla="*/ 18288 h 18288"/>
              <a:gd name="connsiteX14" fmla="*/ 750788 w 4343400"/>
              <a:gd name="connsiteY14" fmla="*/ 18288 h 18288"/>
              <a:gd name="connsiteX15" fmla="*/ 0 w 4343400"/>
              <a:gd name="connsiteY15" fmla="*/ 18288 h 18288"/>
              <a:gd name="connsiteX16" fmla="*/ 0 w 434340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343400" h="18288" fill="none" extrusionOk="0">
                <a:moveTo>
                  <a:pt x="0" y="0"/>
                </a:moveTo>
                <a:cubicBezTo>
                  <a:pt x="233209" y="-19550"/>
                  <a:pt x="330816" y="19068"/>
                  <a:pt x="577052" y="0"/>
                </a:cubicBezTo>
                <a:cubicBezTo>
                  <a:pt x="823288" y="-19068"/>
                  <a:pt x="875077" y="10360"/>
                  <a:pt x="1067235" y="0"/>
                </a:cubicBezTo>
                <a:cubicBezTo>
                  <a:pt x="1259393" y="-10360"/>
                  <a:pt x="1410699" y="2939"/>
                  <a:pt x="1600853" y="0"/>
                </a:cubicBezTo>
                <a:cubicBezTo>
                  <a:pt x="1791007" y="-2939"/>
                  <a:pt x="2101644" y="-26225"/>
                  <a:pt x="2264773" y="0"/>
                </a:cubicBezTo>
                <a:cubicBezTo>
                  <a:pt x="2427902" y="26225"/>
                  <a:pt x="2690426" y="-27726"/>
                  <a:pt x="2841825" y="0"/>
                </a:cubicBezTo>
                <a:cubicBezTo>
                  <a:pt x="2993224" y="27726"/>
                  <a:pt x="3172320" y="-18569"/>
                  <a:pt x="3375442" y="0"/>
                </a:cubicBezTo>
                <a:cubicBezTo>
                  <a:pt x="3578564" y="18569"/>
                  <a:pt x="4003119" y="21909"/>
                  <a:pt x="4343400" y="0"/>
                </a:cubicBezTo>
                <a:cubicBezTo>
                  <a:pt x="4343798" y="7429"/>
                  <a:pt x="4343380" y="10822"/>
                  <a:pt x="4343400" y="18288"/>
                </a:cubicBezTo>
                <a:cubicBezTo>
                  <a:pt x="4109047" y="14709"/>
                  <a:pt x="3996986" y="7919"/>
                  <a:pt x="3722914" y="18288"/>
                </a:cubicBezTo>
                <a:cubicBezTo>
                  <a:pt x="3448842" y="28657"/>
                  <a:pt x="3340973" y="29252"/>
                  <a:pt x="3189297" y="18288"/>
                </a:cubicBezTo>
                <a:cubicBezTo>
                  <a:pt x="3037621" y="7324"/>
                  <a:pt x="2636891" y="-9539"/>
                  <a:pt x="2481943" y="18288"/>
                </a:cubicBezTo>
                <a:cubicBezTo>
                  <a:pt x="2326995" y="46115"/>
                  <a:pt x="2131632" y="740"/>
                  <a:pt x="1904891" y="18288"/>
                </a:cubicBezTo>
                <a:cubicBezTo>
                  <a:pt x="1678150" y="35836"/>
                  <a:pt x="1575362" y="-3381"/>
                  <a:pt x="1414707" y="18288"/>
                </a:cubicBezTo>
                <a:cubicBezTo>
                  <a:pt x="1254052" y="39957"/>
                  <a:pt x="1051093" y="-335"/>
                  <a:pt x="750788" y="18288"/>
                </a:cubicBezTo>
                <a:cubicBezTo>
                  <a:pt x="450483" y="36911"/>
                  <a:pt x="293781" y="22900"/>
                  <a:pt x="0" y="18288"/>
                </a:cubicBezTo>
                <a:cubicBezTo>
                  <a:pt x="-591" y="13205"/>
                  <a:pt x="-663" y="6329"/>
                  <a:pt x="0" y="0"/>
                </a:cubicBezTo>
                <a:close/>
              </a:path>
              <a:path w="4343400" h="18288" stroke="0" extrusionOk="0">
                <a:moveTo>
                  <a:pt x="0" y="0"/>
                </a:moveTo>
                <a:cubicBezTo>
                  <a:pt x="212719" y="-28531"/>
                  <a:pt x="340561" y="-1164"/>
                  <a:pt x="577052" y="0"/>
                </a:cubicBezTo>
                <a:cubicBezTo>
                  <a:pt x="813543" y="1164"/>
                  <a:pt x="866967" y="-9376"/>
                  <a:pt x="1067235" y="0"/>
                </a:cubicBezTo>
                <a:cubicBezTo>
                  <a:pt x="1267503" y="9376"/>
                  <a:pt x="1485778" y="-20470"/>
                  <a:pt x="1774589" y="0"/>
                </a:cubicBezTo>
                <a:cubicBezTo>
                  <a:pt x="2063400" y="20470"/>
                  <a:pt x="2090152" y="-14502"/>
                  <a:pt x="2351641" y="0"/>
                </a:cubicBezTo>
                <a:cubicBezTo>
                  <a:pt x="2613130" y="14502"/>
                  <a:pt x="2802864" y="19125"/>
                  <a:pt x="2928693" y="0"/>
                </a:cubicBezTo>
                <a:cubicBezTo>
                  <a:pt x="3054522" y="-19125"/>
                  <a:pt x="3482611" y="-2038"/>
                  <a:pt x="3636046" y="0"/>
                </a:cubicBezTo>
                <a:cubicBezTo>
                  <a:pt x="3789481" y="2038"/>
                  <a:pt x="4012363" y="973"/>
                  <a:pt x="4343400" y="0"/>
                </a:cubicBezTo>
                <a:cubicBezTo>
                  <a:pt x="4342514" y="5429"/>
                  <a:pt x="4344221" y="14046"/>
                  <a:pt x="4343400" y="18288"/>
                </a:cubicBezTo>
                <a:cubicBezTo>
                  <a:pt x="4078870" y="-6138"/>
                  <a:pt x="4015967" y="29658"/>
                  <a:pt x="3809782" y="18288"/>
                </a:cubicBezTo>
                <a:cubicBezTo>
                  <a:pt x="3603597" y="6918"/>
                  <a:pt x="3495552" y="24439"/>
                  <a:pt x="3189297" y="18288"/>
                </a:cubicBezTo>
                <a:cubicBezTo>
                  <a:pt x="2883042" y="12137"/>
                  <a:pt x="2850610" y="32583"/>
                  <a:pt x="2568811" y="18288"/>
                </a:cubicBezTo>
                <a:cubicBezTo>
                  <a:pt x="2287012" y="3993"/>
                  <a:pt x="2279820" y="23580"/>
                  <a:pt x="1991759" y="18288"/>
                </a:cubicBezTo>
                <a:cubicBezTo>
                  <a:pt x="1703698" y="12996"/>
                  <a:pt x="1616455" y="23157"/>
                  <a:pt x="1284405" y="18288"/>
                </a:cubicBezTo>
                <a:cubicBezTo>
                  <a:pt x="952355" y="13419"/>
                  <a:pt x="783530" y="16053"/>
                  <a:pt x="577052" y="18288"/>
                </a:cubicBezTo>
                <a:cubicBezTo>
                  <a:pt x="370574" y="20523"/>
                  <a:pt x="173929" y="5195"/>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p:cNvSpPr/>
          <p:nvPr/>
        </p:nvSpPr>
        <p:spPr>
          <a:xfrm>
            <a:off x="270919" y="1637900"/>
            <a:ext cx="6545752" cy="3268957"/>
          </a:xfrm>
          <a:prstGeom prst="rect">
            <a:avLst/>
          </a:prstGeom>
        </p:spPr>
        <p:txBody>
          <a:bodyPr vert="horz" lIns="91440" tIns="45720" rIns="91440" bIns="45720" rtlCol="0">
            <a:noAutofit/>
          </a:bodyPr>
          <a:lstStyle/>
          <a:p>
            <a:pPr marL="285750" indent="-285750" algn="just">
              <a:lnSpc>
                <a:spcPct val="90000"/>
              </a:lnSpc>
              <a:spcAft>
                <a:spcPts val="600"/>
              </a:spcAft>
              <a:buFont typeface="Wingdings" panose="05000000000000000000" pitchFamily="2" charset="2"/>
              <a:buChar char="§"/>
            </a:pPr>
            <a:r>
              <a:rPr lang="en-US" sz="1600" dirty="0"/>
              <a:t>The switch uses a two-step process:</a:t>
            </a:r>
          </a:p>
          <a:p>
            <a:pPr marL="893763" lvl="1" indent="-271463" algn="just">
              <a:lnSpc>
                <a:spcPct val="90000"/>
              </a:lnSpc>
              <a:spcAft>
                <a:spcPts val="600"/>
              </a:spcAft>
              <a:buFont typeface="+mj-lt"/>
              <a:buAutoNum type="arabicPeriod"/>
            </a:pPr>
            <a:r>
              <a:rPr lang="en-US" sz="1600" b="1" dirty="0"/>
              <a:t>Learn – Examines Source Address</a:t>
            </a:r>
          </a:p>
          <a:p>
            <a:pPr marL="893763" lvl="1" indent="-271463" algn="just">
              <a:lnSpc>
                <a:spcPct val="90000"/>
              </a:lnSpc>
              <a:spcAft>
                <a:spcPts val="600"/>
              </a:spcAft>
              <a:buFont typeface="+mj-lt"/>
              <a:buAutoNum type="arabicPeriod"/>
            </a:pPr>
            <a:r>
              <a:rPr lang="en-US" sz="1600" b="1" dirty="0"/>
              <a:t>Forward – Examines Destination Address</a:t>
            </a:r>
          </a:p>
          <a:p>
            <a:pPr marL="271463" lvl="1" algn="just">
              <a:lnSpc>
                <a:spcPct val="90000"/>
              </a:lnSpc>
              <a:spcAft>
                <a:spcPts val="600"/>
              </a:spcAft>
            </a:pPr>
            <a:endParaRPr lang="en-US" sz="1600" b="1" dirty="0"/>
          </a:p>
          <a:p>
            <a:pPr marL="271463" lvl="1" algn="just">
              <a:lnSpc>
                <a:spcPct val="90000"/>
              </a:lnSpc>
              <a:spcAft>
                <a:spcPts val="600"/>
              </a:spcAft>
            </a:pPr>
            <a:r>
              <a:rPr lang="en-US" sz="1600" b="1" dirty="0"/>
              <a:t>Learn – Examines Source Address</a:t>
            </a:r>
          </a:p>
          <a:p>
            <a:pPr marL="712788" lvl="1" indent="-350838" algn="just">
              <a:lnSpc>
                <a:spcPct val="90000"/>
              </a:lnSpc>
              <a:spcAft>
                <a:spcPts val="600"/>
              </a:spcAft>
              <a:buFont typeface="Wingdings" panose="05000000000000000000" pitchFamily="2" charset="2"/>
              <a:buChar char="ü"/>
            </a:pPr>
            <a:r>
              <a:rPr lang="en-US" sz="1600" dirty="0"/>
              <a:t>Adds the source MAC if not in table</a:t>
            </a:r>
          </a:p>
          <a:p>
            <a:pPr marL="712788" lvl="2" indent="-350838" algn="just">
              <a:lnSpc>
                <a:spcPct val="90000"/>
              </a:lnSpc>
              <a:spcAft>
                <a:spcPts val="600"/>
              </a:spcAft>
              <a:buFont typeface="Wingdings" panose="05000000000000000000" pitchFamily="2" charset="2"/>
              <a:buChar char="ü"/>
            </a:pPr>
            <a:r>
              <a:rPr lang="en-US" sz="1600" dirty="0"/>
              <a:t>Resets the time out setting back to 5 minutes if source is in the table</a:t>
            </a:r>
          </a:p>
          <a:p>
            <a:pPr marL="271463" lvl="1" algn="just">
              <a:lnSpc>
                <a:spcPct val="90000"/>
              </a:lnSpc>
              <a:spcAft>
                <a:spcPts val="600"/>
              </a:spcAft>
            </a:pPr>
            <a:endParaRPr lang="en-US" sz="1600" b="1" dirty="0"/>
          </a:p>
          <a:p>
            <a:pPr marL="271463" lvl="1" algn="just">
              <a:lnSpc>
                <a:spcPct val="90000"/>
              </a:lnSpc>
              <a:spcAft>
                <a:spcPts val="600"/>
              </a:spcAft>
            </a:pPr>
            <a:r>
              <a:rPr lang="en-US" sz="1600" b="1" dirty="0"/>
              <a:t>Forward – Examines Destination Address</a:t>
            </a:r>
          </a:p>
          <a:p>
            <a:pPr marL="712788" lvl="2" indent="-350838" algn="just">
              <a:lnSpc>
                <a:spcPct val="90000"/>
              </a:lnSpc>
              <a:spcAft>
                <a:spcPts val="600"/>
              </a:spcAft>
              <a:buFont typeface="Wingdings" panose="05000000000000000000" pitchFamily="2" charset="2"/>
              <a:buChar char="ü"/>
            </a:pPr>
            <a:r>
              <a:rPr lang="en-US" sz="1600" dirty="0"/>
              <a:t>If the destination MAC is in the MAC address table, it is forwarded out the specified port.</a:t>
            </a:r>
          </a:p>
          <a:p>
            <a:pPr marL="712788" lvl="2" indent="-350838" algn="just">
              <a:lnSpc>
                <a:spcPct val="90000"/>
              </a:lnSpc>
              <a:spcAft>
                <a:spcPts val="600"/>
              </a:spcAft>
              <a:buFont typeface="Wingdings" panose="05000000000000000000" pitchFamily="2" charset="2"/>
              <a:buChar char="ü"/>
            </a:pPr>
            <a:r>
              <a:rPr lang="en-US" sz="1600" dirty="0"/>
              <a:t>If a destination MAC is not in the table, it is flooded out all interfaces except the one it was received.</a:t>
            </a:r>
          </a:p>
          <a:p>
            <a:pPr marL="285750" indent="-285750" algn="just">
              <a:lnSpc>
                <a:spcPct val="90000"/>
              </a:lnSpc>
              <a:spcAft>
                <a:spcPts val="600"/>
              </a:spcAft>
              <a:buFont typeface="Wingdings" panose="05000000000000000000" pitchFamily="2" charset="2"/>
              <a:buChar char="§"/>
            </a:pPr>
            <a:endParaRPr lang="en-US" sz="1600" b="1" dirty="0"/>
          </a:p>
          <a:p>
            <a:pPr marL="285750" indent="-285750" algn="just">
              <a:lnSpc>
                <a:spcPct val="90000"/>
              </a:lnSpc>
              <a:spcAft>
                <a:spcPts val="600"/>
              </a:spcAft>
              <a:buFont typeface="Wingdings" panose="05000000000000000000" pitchFamily="2" charset="2"/>
              <a:buChar char="§"/>
            </a:pPr>
            <a:endParaRPr lang="en-US" sz="1600" i="1" dirty="0"/>
          </a:p>
        </p:txBody>
      </p:sp>
      <p:grpSp>
        <p:nvGrpSpPr>
          <p:cNvPr id="6" name="Group 5">
            <a:extLst>
              <a:ext uri="{FF2B5EF4-FFF2-40B4-BE49-F238E27FC236}">
                <a16:creationId xmlns:a16="http://schemas.microsoft.com/office/drawing/2014/main" id="{D9B815C0-8595-4FE4-AE1D-7EAFDB9A9BEB}"/>
              </a:ext>
            </a:extLst>
          </p:cNvPr>
          <p:cNvGrpSpPr/>
          <p:nvPr/>
        </p:nvGrpSpPr>
        <p:grpSpPr>
          <a:xfrm>
            <a:off x="5181600" y="767373"/>
            <a:ext cx="6798367" cy="1419562"/>
            <a:chOff x="5181600" y="767373"/>
            <a:chExt cx="6798367" cy="1419562"/>
          </a:xfrm>
        </p:grpSpPr>
        <p:pic>
          <p:nvPicPr>
            <p:cNvPr id="5" name="Picture 2">
              <a:extLst>
                <a:ext uri="{FF2B5EF4-FFF2-40B4-BE49-F238E27FC236}">
                  <a16:creationId xmlns:a16="http://schemas.microsoft.com/office/drawing/2014/main" id="{475E47D9-DCCE-4382-A996-761426E6C1E9}"/>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8068" t="10545" r="14205" b="27091"/>
            <a:stretch/>
          </p:blipFill>
          <p:spPr bwMode="auto">
            <a:xfrm>
              <a:off x="5181600" y="973751"/>
              <a:ext cx="1994896" cy="1148081"/>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 name="Picture 8">
              <a:extLst>
                <a:ext uri="{FF2B5EF4-FFF2-40B4-BE49-F238E27FC236}">
                  <a16:creationId xmlns:a16="http://schemas.microsoft.com/office/drawing/2014/main" id="{7231D79B-7B22-40A6-ADD4-D8CC99220C12}"/>
                </a:ext>
              </a:extLst>
            </p:cNvPr>
            <p:cNvPicPr>
              <a:picLocks noChangeAspect="1"/>
            </p:cNvPicPr>
            <p:nvPr/>
          </p:nvPicPr>
          <p:blipFill>
            <a:blip r:embed="rId6"/>
            <a:stretch>
              <a:fillRect/>
            </a:stretch>
          </p:blipFill>
          <p:spPr>
            <a:xfrm>
              <a:off x="7240701" y="767373"/>
              <a:ext cx="4739266" cy="1419562"/>
            </a:xfrm>
            <a:prstGeom prst="rect">
              <a:avLst/>
            </a:prstGeom>
          </p:spPr>
        </p:pic>
      </p:grpSp>
    </p:spTree>
    <p:custDataLst>
      <p:tags r:id="rId1"/>
    </p:custDataLst>
    <p:extLst>
      <p:ext uri="{BB962C8B-B14F-4D97-AF65-F5344CB8AC3E}">
        <p14:creationId xmlns:p14="http://schemas.microsoft.com/office/powerpoint/2010/main" val="306228648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59C6B72-F8E6-4281-8F3E-93FC0DC980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612648" y="310260"/>
            <a:ext cx="5295015" cy="856634"/>
          </a:xfrm>
        </p:spPr>
        <p:txBody>
          <a:bodyPr vert="horz" lIns="91440" tIns="45720" rIns="91440" bIns="45720" rtlCol="0" anchor="b">
            <a:normAutofit fontScale="90000"/>
          </a:bodyPr>
          <a:lstStyle/>
          <a:p>
            <a:r>
              <a:rPr lang="en-US" sz="5400" dirty="0">
                <a:solidFill>
                  <a:schemeClr val="tx1"/>
                </a:solidFill>
              </a:rPr>
              <a:t>Frame Forwarding</a:t>
            </a:r>
            <a:br>
              <a:rPr lang="en-US" sz="5400" dirty="0">
                <a:solidFill>
                  <a:schemeClr val="tx1"/>
                </a:solidFill>
              </a:rPr>
            </a:br>
            <a:r>
              <a:rPr lang="en-US" sz="2700" i="1" dirty="0">
                <a:solidFill>
                  <a:schemeClr val="tx1"/>
                </a:solidFill>
              </a:rPr>
              <a:t>Switch Forwarding Methods</a:t>
            </a:r>
            <a:endParaRPr lang="en-US" sz="5400" i="1" dirty="0">
              <a:solidFill>
                <a:schemeClr val="tx1"/>
              </a:solidFill>
            </a:endParaRPr>
          </a:p>
        </p:txBody>
      </p:sp>
      <p:sp>
        <p:nvSpPr>
          <p:cNvPr id="19" name="sketch line">
            <a:extLst>
              <a:ext uri="{FF2B5EF4-FFF2-40B4-BE49-F238E27FC236}">
                <a16:creationId xmlns:a16="http://schemas.microsoft.com/office/drawing/2014/main" id="{490234EE-E0D8-4805-9227-CCEAC60169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2650181"/>
            <a:ext cx="4343400" cy="18288"/>
          </a:xfrm>
          <a:custGeom>
            <a:avLst/>
            <a:gdLst>
              <a:gd name="connsiteX0" fmla="*/ 0 w 4343400"/>
              <a:gd name="connsiteY0" fmla="*/ 0 h 18288"/>
              <a:gd name="connsiteX1" fmla="*/ 577052 w 4343400"/>
              <a:gd name="connsiteY1" fmla="*/ 0 h 18288"/>
              <a:gd name="connsiteX2" fmla="*/ 1067235 w 4343400"/>
              <a:gd name="connsiteY2" fmla="*/ 0 h 18288"/>
              <a:gd name="connsiteX3" fmla="*/ 1600853 w 4343400"/>
              <a:gd name="connsiteY3" fmla="*/ 0 h 18288"/>
              <a:gd name="connsiteX4" fmla="*/ 2264773 w 4343400"/>
              <a:gd name="connsiteY4" fmla="*/ 0 h 18288"/>
              <a:gd name="connsiteX5" fmla="*/ 2841825 w 4343400"/>
              <a:gd name="connsiteY5" fmla="*/ 0 h 18288"/>
              <a:gd name="connsiteX6" fmla="*/ 3375442 w 4343400"/>
              <a:gd name="connsiteY6" fmla="*/ 0 h 18288"/>
              <a:gd name="connsiteX7" fmla="*/ 4343400 w 4343400"/>
              <a:gd name="connsiteY7" fmla="*/ 0 h 18288"/>
              <a:gd name="connsiteX8" fmla="*/ 4343400 w 4343400"/>
              <a:gd name="connsiteY8" fmla="*/ 18288 h 18288"/>
              <a:gd name="connsiteX9" fmla="*/ 3722914 w 4343400"/>
              <a:gd name="connsiteY9" fmla="*/ 18288 h 18288"/>
              <a:gd name="connsiteX10" fmla="*/ 3189297 w 4343400"/>
              <a:gd name="connsiteY10" fmla="*/ 18288 h 18288"/>
              <a:gd name="connsiteX11" fmla="*/ 2481943 w 4343400"/>
              <a:gd name="connsiteY11" fmla="*/ 18288 h 18288"/>
              <a:gd name="connsiteX12" fmla="*/ 1904891 w 4343400"/>
              <a:gd name="connsiteY12" fmla="*/ 18288 h 18288"/>
              <a:gd name="connsiteX13" fmla="*/ 1414707 w 4343400"/>
              <a:gd name="connsiteY13" fmla="*/ 18288 h 18288"/>
              <a:gd name="connsiteX14" fmla="*/ 750788 w 4343400"/>
              <a:gd name="connsiteY14" fmla="*/ 18288 h 18288"/>
              <a:gd name="connsiteX15" fmla="*/ 0 w 4343400"/>
              <a:gd name="connsiteY15" fmla="*/ 18288 h 18288"/>
              <a:gd name="connsiteX16" fmla="*/ 0 w 434340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343400" h="18288" fill="none" extrusionOk="0">
                <a:moveTo>
                  <a:pt x="0" y="0"/>
                </a:moveTo>
                <a:cubicBezTo>
                  <a:pt x="233209" y="-19550"/>
                  <a:pt x="330816" y="19068"/>
                  <a:pt x="577052" y="0"/>
                </a:cubicBezTo>
                <a:cubicBezTo>
                  <a:pt x="823288" y="-19068"/>
                  <a:pt x="875077" y="10360"/>
                  <a:pt x="1067235" y="0"/>
                </a:cubicBezTo>
                <a:cubicBezTo>
                  <a:pt x="1259393" y="-10360"/>
                  <a:pt x="1410699" y="2939"/>
                  <a:pt x="1600853" y="0"/>
                </a:cubicBezTo>
                <a:cubicBezTo>
                  <a:pt x="1791007" y="-2939"/>
                  <a:pt x="2101644" y="-26225"/>
                  <a:pt x="2264773" y="0"/>
                </a:cubicBezTo>
                <a:cubicBezTo>
                  <a:pt x="2427902" y="26225"/>
                  <a:pt x="2690426" y="-27726"/>
                  <a:pt x="2841825" y="0"/>
                </a:cubicBezTo>
                <a:cubicBezTo>
                  <a:pt x="2993224" y="27726"/>
                  <a:pt x="3172320" y="-18569"/>
                  <a:pt x="3375442" y="0"/>
                </a:cubicBezTo>
                <a:cubicBezTo>
                  <a:pt x="3578564" y="18569"/>
                  <a:pt x="4003119" y="21909"/>
                  <a:pt x="4343400" y="0"/>
                </a:cubicBezTo>
                <a:cubicBezTo>
                  <a:pt x="4343798" y="7429"/>
                  <a:pt x="4343380" y="10822"/>
                  <a:pt x="4343400" y="18288"/>
                </a:cubicBezTo>
                <a:cubicBezTo>
                  <a:pt x="4109047" y="14709"/>
                  <a:pt x="3996986" y="7919"/>
                  <a:pt x="3722914" y="18288"/>
                </a:cubicBezTo>
                <a:cubicBezTo>
                  <a:pt x="3448842" y="28657"/>
                  <a:pt x="3340973" y="29252"/>
                  <a:pt x="3189297" y="18288"/>
                </a:cubicBezTo>
                <a:cubicBezTo>
                  <a:pt x="3037621" y="7324"/>
                  <a:pt x="2636891" y="-9539"/>
                  <a:pt x="2481943" y="18288"/>
                </a:cubicBezTo>
                <a:cubicBezTo>
                  <a:pt x="2326995" y="46115"/>
                  <a:pt x="2131632" y="740"/>
                  <a:pt x="1904891" y="18288"/>
                </a:cubicBezTo>
                <a:cubicBezTo>
                  <a:pt x="1678150" y="35836"/>
                  <a:pt x="1575362" y="-3381"/>
                  <a:pt x="1414707" y="18288"/>
                </a:cubicBezTo>
                <a:cubicBezTo>
                  <a:pt x="1254052" y="39957"/>
                  <a:pt x="1051093" y="-335"/>
                  <a:pt x="750788" y="18288"/>
                </a:cubicBezTo>
                <a:cubicBezTo>
                  <a:pt x="450483" y="36911"/>
                  <a:pt x="293781" y="22900"/>
                  <a:pt x="0" y="18288"/>
                </a:cubicBezTo>
                <a:cubicBezTo>
                  <a:pt x="-591" y="13205"/>
                  <a:pt x="-663" y="6329"/>
                  <a:pt x="0" y="0"/>
                </a:cubicBezTo>
                <a:close/>
              </a:path>
              <a:path w="4343400" h="18288" stroke="0" extrusionOk="0">
                <a:moveTo>
                  <a:pt x="0" y="0"/>
                </a:moveTo>
                <a:cubicBezTo>
                  <a:pt x="212719" y="-28531"/>
                  <a:pt x="340561" y="-1164"/>
                  <a:pt x="577052" y="0"/>
                </a:cubicBezTo>
                <a:cubicBezTo>
                  <a:pt x="813543" y="1164"/>
                  <a:pt x="866967" y="-9376"/>
                  <a:pt x="1067235" y="0"/>
                </a:cubicBezTo>
                <a:cubicBezTo>
                  <a:pt x="1267503" y="9376"/>
                  <a:pt x="1485778" y="-20470"/>
                  <a:pt x="1774589" y="0"/>
                </a:cubicBezTo>
                <a:cubicBezTo>
                  <a:pt x="2063400" y="20470"/>
                  <a:pt x="2090152" y="-14502"/>
                  <a:pt x="2351641" y="0"/>
                </a:cubicBezTo>
                <a:cubicBezTo>
                  <a:pt x="2613130" y="14502"/>
                  <a:pt x="2802864" y="19125"/>
                  <a:pt x="2928693" y="0"/>
                </a:cubicBezTo>
                <a:cubicBezTo>
                  <a:pt x="3054522" y="-19125"/>
                  <a:pt x="3482611" y="-2038"/>
                  <a:pt x="3636046" y="0"/>
                </a:cubicBezTo>
                <a:cubicBezTo>
                  <a:pt x="3789481" y="2038"/>
                  <a:pt x="4012363" y="973"/>
                  <a:pt x="4343400" y="0"/>
                </a:cubicBezTo>
                <a:cubicBezTo>
                  <a:pt x="4342514" y="5429"/>
                  <a:pt x="4344221" y="14046"/>
                  <a:pt x="4343400" y="18288"/>
                </a:cubicBezTo>
                <a:cubicBezTo>
                  <a:pt x="4078870" y="-6138"/>
                  <a:pt x="4015967" y="29658"/>
                  <a:pt x="3809782" y="18288"/>
                </a:cubicBezTo>
                <a:cubicBezTo>
                  <a:pt x="3603597" y="6918"/>
                  <a:pt x="3495552" y="24439"/>
                  <a:pt x="3189297" y="18288"/>
                </a:cubicBezTo>
                <a:cubicBezTo>
                  <a:pt x="2883042" y="12137"/>
                  <a:pt x="2850610" y="32583"/>
                  <a:pt x="2568811" y="18288"/>
                </a:cubicBezTo>
                <a:cubicBezTo>
                  <a:pt x="2287012" y="3993"/>
                  <a:pt x="2279820" y="23580"/>
                  <a:pt x="1991759" y="18288"/>
                </a:cubicBezTo>
                <a:cubicBezTo>
                  <a:pt x="1703698" y="12996"/>
                  <a:pt x="1616455" y="23157"/>
                  <a:pt x="1284405" y="18288"/>
                </a:cubicBezTo>
                <a:cubicBezTo>
                  <a:pt x="952355" y="13419"/>
                  <a:pt x="783530" y="16053"/>
                  <a:pt x="577052" y="18288"/>
                </a:cubicBezTo>
                <a:cubicBezTo>
                  <a:pt x="370574" y="20523"/>
                  <a:pt x="173929" y="5195"/>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2">
            <a:extLst>
              <a:ext uri="{FF2B5EF4-FFF2-40B4-BE49-F238E27FC236}">
                <a16:creationId xmlns:a16="http://schemas.microsoft.com/office/drawing/2014/main" id="{0DB2725A-E2F6-4DDF-91D1-08720798D82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320" r="3753"/>
          <a:stretch/>
        </p:blipFill>
        <p:spPr bwMode="auto">
          <a:xfrm>
            <a:off x="7134330" y="2977321"/>
            <a:ext cx="4911324" cy="252803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270274" y="1176720"/>
            <a:ext cx="6934394" cy="3268957"/>
          </a:xfrm>
          <a:prstGeom prst="rect">
            <a:avLst/>
          </a:prstGeom>
        </p:spPr>
        <p:txBody>
          <a:bodyPr vert="horz" lIns="91440" tIns="45720" rIns="91440" bIns="45720" rtlCol="0">
            <a:noAutofit/>
          </a:bodyPr>
          <a:lstStyle/>
          <a:p>
            <a:pPr marL="0" indent="0" algn="just">
              <a:buNone/>
            </a:pPr>
            <a:r>
              <a:rPr lang="en-US" sz="1600" dirty="0"/>
              <a:t>Switches use software on application-specific-integrated circuits (ASICs) to make very quick decisions. A switch will use one of two methods to make forwarding decisions after it receives a frame:</a:t>
            </a:r>
          </a:p>
          <a:p>
            <a:pPr marL="893763" lvl="1" indent="-271463" algn="just">
              <a:lnSpc>
                <a:spcPct val="90000"/>
              </a:lnSpc>
              <a:spcAft>
                <a:spcPts val="600"/>
              </a:spcAft>
              <a:buFont typeface="+mj-lt"/>
              <a:buAutoNum type="arabicPeriod"/>
            </a:pPr>
            <a:r>
              <a:rPr lang="en-US" sz="1600" b="1" dirty="0"/>
              <a:t>Store-and-forward switching </a:t>
            </a:r>
          </a:p>
          <a:p>
            <a:pPr marL="893763" lvl="1" indent="-271463" algn="just">
              <a:lnSpc>
                <a:spcPct val="90000"/>
              </a:lnSpc>
              <a:spcAft>
                <a:spcPts val="600"/>
              </a:spcAft>
              <a:buFont typeface="+mj-lt"/>
              <a:buAutoNum type="arabicPeriod"/>
            </a:pPr>
            <a:r>
              <a:rPr lang="en-US" sz="1600" b="1" dirty="0"/>
              <a:t>Cut-through switching </a:t>
            </a:r>
          </a:p>
          <a:p>
            <a:pPr marL="271463" lvl="1" algn="just">
              <a:lnSpc>
                <a:spcPct val="90000"/>
              </a:lnSpc>
              <a:spcAft>
                <a:spcPts val="600"/>
              </a:spcAft>
            </a:pPr>
            <a:endParaRPr lang="en-US" sz="1600" b="1" dirty="0"/>
          </a:p>
          <a:p>
            <a:pPr marL="285750" indent="-285750" algn="just">
              <a:buFont typeface="Wingdings" panose="05000000000000000000" pitchFamily="2" charset="2"/>
              <a:buChar char="Ø"/>
            </a:pPr>
            <a:r>
              <a:rPr lang="en-US" sz="1600" b="1" dirty="0"/>
              <a:t>Store-and-forward switching</a:t>
            </a:r>
            <a:endParaRPr lang="en-US" sz="1600" dirty="0"/>
          </a:p>
          <a:p>
            <a:pPr marL="742950" lvl="1" indent="-285750" algn="just">
              <a:buFont typeface="Courier New" panose="02070309020205020404" pitchFamily="49" charset="0"/>
              <a:buChar char="o"/>
            </a:pPr>
            <a:endParaRPr lang="en-US" sz="1600" dirty="0"/>
          </a:p>
          <a:p>
            <a:pPr marL="742950" lvl="1" indent="-285750" algn="just">
              <a:buFont typeface="Courier New" panose="02070309020205020404" pitchFamily="49" charset="0"/>
              <a:buChar char="o"/>
            </a:pPr>
            <a:r>
              <a:rPr lang="en-US" sz="1600" dirty="0"/>
              <a:t>Receives the entire frame and ensures the frame is valid. </a:t>
            </a:r>
          </a:p>
          <a:p>
            <a:pPr marL="742950" lvl="1" indent="-285750" algn="just">
              <a:buFont typeface="Courier New" panose="02070309020205020404" pitchFamily="49" charset="0"/>
              <a:buChar char="o"/>
            </a:pPr>
            <a:r>
              <a:rPr lang="en-US" sz="1600" dirty="0"/>
              <a:t>Store-and-forward switching is Cisco’s preferred switching method.</a:t>
            </a:r>
          </a:p>
          <a:p>
            <a:pPr marL="742950" lvl="1" indent="-285750" algn="just">
              <a:buFont typeface="Courier New" panose="02070309020205020404" pitchFamily="49" charset="0"/>
              <a:buChar char="o"/>
            </a:pPr>
            <a:endParaRPr lang="en-US" sz="1600" dirty="0"/>
          </a:p>
          <a:p>
            <a:pPr lvl="1" algn="just"/>
            <a:r>
              <a:rPr lang="en-US" sz="1600" b="1" dirty="0"/>
              <a:t>Store-and-forward has two primary characteristics</a:t>
            </a:r>
            <a:r>
              <a:rPr lang="en-US" sz="1600" dirty="0"/>
              <a:t>: </a:t>
            </a:r>
          </a:p>
          <a:p>
            <a:pPr marL="742950" lvl="1" indent="-285750" algn="just">
              <a:buFont typeface="Courier New" panose="02070309020205020404" pitchFamily="49" charset="0"/>
              <a:buChar char="o"/>
            </a:pPr>
            <a:endParaRPr lang="en-US" sz="1600" b="1" dirty="0"/>
          </a:p>
          <a:p>
            <a:pPr marL="742950" lvl="1" indent="-285750" algn="just">
              <a:buFont typeface="Courier New" panose="02070309020205020404" pitchFamily="49" charset="0"/>
              <a:buChar char="o"/>
            </a:pPr>
            <a:r>
              <a:rPr lang="en-US" sz="1600" b="1" dirty="0"/>
              <a:t>Error Checking </a:t>
            </a:r>
            <a:r>
              <a:rPr lang="en-US" sz="1600" dirty="0"/>
              <a:t>The switch will check the Frame Check Sequence (FCS) for CRC errors. Bad frames will be discarded.</a:t>
            </a:r>
          </a:p>
          <a:p>
            <a:pPr marL="742950" lvl="1" indent="-285750" algn="just">
              <a:buFont typeface="Courier New" panose="02070309020205020404" pitchFamily="49" charset="0"/>
              <a:buChar char="o"/>
            </a:pPr>
            <a:endParaRPr lang="en-US" sz="1600" dirty="0"/>
          </a:p>
          <a:p>
            <a:pPr marL="742950" lvl="1" indent="-285750" algn="just">
              <a:buFont typeface="Courier New" panose="02070309020205020404" pitchFamily="49" charset="0"/>
              <a:buChar char="o"/>
            </a:pPr>
            <a:r>
              <a:rPr lang="en-US" sz="1600" b="1" dirty="0"/>
              <a:t>Buffering </a:t>
            </a:r>
            <a:r>
              <a:rPr lang="en-US" sz="1600" dirty="0"/>
              <a:t>– The ingress interface will buffer the frame while it checks the FCS. This also allows the switch to adjust to a potential difference in speeds between the ingress and egress ports.</a:t>
            </a:r>
          </a:p>
          <a:p>
            <a:pPr marL="742950" lvl="1" indent="-285750" algn="just">
              <a:buFont typeface="Courier New" panose="02070309020205020404" pitchFamily="49" charset="0"/>
              <a:buChar char="o"/>
            </a:pPr>
            <a:endParaRPr lang="en-US" sz="1600" dirty="0"/>
          </a:p>
          <a:p>
            <a:pPr algn="just">
              <a:lnSpc>
                <a:spcPct val="90000"/>
              </a:lnSpc>
              <a:spcAft>
                <a:spcPts val="600"/>
              </a:spcAft>
            </a:pPr>
            <a:endParaRPr lang="en-US" sz="1600" b="1" dirty="0"/>
          </a:p>
          <a:p>
            <a:pPr marL="285750" indent="-285750" algn="just">
              <a:lnSpc>
                <a:spcPct val="90000"/>
              </a:lnSpc>
              <a:spcAft>
                <a:spcPts val="600"/>
              </a:spcAft>
              <a:buFont typeface="Wingdings" panose="05000000000000000000" pitchFamily="2" charset="2"/>
              <a:buChar char="§"/>
            </a:pPr>
            <a:endParaRPr lang="en-US" sz="1600" i="1" dirty="0"/>
          </a:p>
        </p:txBody>
      </p:sp>
      <p:pic>
        <p:nvPicPr>
          <p:cNvPr id="15" name="Picture 14">
            <a:extLst>
              <a:ext uri="{FF2B5EF4-FFF2-40B4-BE49-F238E27FC236}">
                <a16:creationId xmlns:a16="http://schemas.microsoft.com/office/drawing/2014/main" id="{9BF4B12A-1B98-41D8-A284-81D479783E9A}"/>
              </a:ext>
            </a:extLst>
          </p:cNvPr>
          <p:cNvPicPr>
            <a:picLocks noChangeAspect="1"/>
          </p:cNvPicPr>
          <p:nvPr/>
        </p:nvPicPr>
        <p:blipFill>
          <a:blip r:embed="rId5"/>
          <a:stretch>
            <a:fillRect/>
          </a:stretch>
        </p:blipFill>
        <p:spPr>
          <a:xfrm>
            <a:off x="7310481" y="1366576"/>
            <a:ext cx="4739266" cy="1419562"/>
          </a:xfrm>
          <a:prstGeom prst="rect">
            <a:avLst/>
          </a:prstGeom>
        </p:spPr>
      </p:pic>
    </p:spTree>
    <p:custDataLst>
      <p:tags r:id="rId1"/>
    </p:custDataLst>
    <p:extLst>
      <p:ext uri="{BB962C8B-B14F-4D97-AF65-F5344CB8AC3E}">
        <p14:creationId xmlns:p14="http://schemas.microsoft.com/office/powerpoint/2010/main" val="86007939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59C6B72-F8E6-4281-8F3E-93FC0DC980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612648" y="310260"/>
            <a:ext cx="5295015" cy="856634"/>
          </a:xfrm>
        </p:spPr>
        <p:txBody>
          <a:bodyPr vert="horz" lIns="91440" tIns="45720" rIns="91440" bIns="45720" rtlCol="0" anchor="b">
            <a:normAutofit fontScale="90000"/>
          </a:bodyPr>
          <a:lstStyle/>
          <a:p>
            <a:r>
              <a:rPr lang="en-US" sz="5400" dirty="0">
                <a:solidFill>
                  <a:schemeClr val="tx1"/>
                </a:solidFill>
              </a:rPr>
              <a:t>Frame Forwarding</a:t>
            </a:r>
            <a:br>
              <a:rPr lang="en-US" sz="5400" dirty="0">
                <a:solidFill>
                  <a:schemeClr val="tx1"/>
                </a:solidFill>
              </a:rPr>
            </a:br>
            <a:r>
              <a:rPr lang="en-US" sz="2700" i="1" dirty="0">
                <a:solidFill>
                  <a:schemeClr val="tx1"/>
                </a:solidFill>
              </a:rPr>
              <a:t>Switch Forwarding Methods</a:t>
            </a:r>
            <a:endParaRPr lang="en-US" sz="5400" i="1" dirty="0">
              <a:solidFill>
                <a:schemeClr val="tx1"/>
              </a:solidFill>
            </a:endParaRPr>
          </a:p>
        </p:txBody>
      </p:sp>
      <p:sp>
        <p:nvSpPr>
          <p:cNvPr id="19" name="sketch line">
            <a:extLst>
              <a:ext uri="{FF2B5EF4-FFF2-40B4-BE49-F238E27FC236}">
                <a16:creationId xmlns:a16="http://schemas.microsoft.com/office/drawing/2014/main" id="{490234EE-E0D8-4805-9227-CCEAC60169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2650181"/>
            <a:ext cx="4343400" cy="18288"/>
          </a:xfrm>
          <a:custGeom>
            <a:avLst/>
            <a:gdLst>
              <a:gd name="connsiteX0" fmla="*/ 0 w 4343400"/>
              <a:gd name="connsiteY0" fmla="*/ 0 h 18288"/>
              <a:gd name="connsiteX1" fmla="*/ 577052 w 4343400"/>
              <a:gd name="connsiteY1" fmla="*/ 0 h 18288"/>
              <a:gd name="connsiteX2" fmla="*/ 1067235 w 4343400"/>
              <a:gd name="connsiteY2" fmla="*/ 0 h 18288"/>
              <a:gd name="connsiteX3" fmla="*/ 1600853 w 4343400"/>
              <a:gd name="connsiteY3" fmla="*/ 0 h 18288"/>
              <a:gd name="connsiteX4" fmla="*/ 2264773 w 4343400"/>
              <a:gd name="connsiteY4" fmla="*/ 0 h 18288"/>
              <a:gd name="connsiteX5" fmla="*/ 2841825 w 4343400"/>
              <a:gd name="connsiteY5" fmla="*/ 0 h 18288"/>
              <a:gd name="connsiteX6" fmla="*/ 3375442 w 4343400"/>
              <a:gd name="connsiteY6" fmla="*/ 0 h 18288"/>
              <a:gd name="connsiteX7" fmla="*/ 4343400 w 4343400"/>
              <a:gd name="connsiteY7" fmla="*/ 0 h 18288"/>
              <a:gd name="connsiteX8" fmla="*/ 4343400 w 4343400"/>
              <a:gd name="connsiteY8" fmla="*/ 18288 h 18288"/>
              <a:gd name="connsiteX9" fmla="*/ 3722914 w 4343400"/>
              <a:gd name="connsiteY9" fmla="*/ 18288 h 18288"/>
              <a:gd name="connsiteX10" fmla="*/ 3189297 w 4343400"/>
              <a:gd name="connsiteY10" fmla="*/ 18288 h 18288"/>
              <a:gd name="connsiteX11" fmla="*/ 2481943 w 4343400"/>
              <a:gd name="connsiteY11" fmla="*/ 18288 h 18288"/>
              <a:gd name="connsiteX12" fmla="*/ 1904891 w 4343400"/>
              <a:gd name="connsiteY12" fmla="*/ 18288 h 18288"/>
              <a:gd name="connsiteX13" fmla="*/ 1414707 w 4343400"/>
              <a:gd name="connsiteY13" fmla="*/ 18288 h 18288"/>
              <a:gd name="connsiteX14" fmla="*/ 750788 w 4343400"/>
              <a:gd name="connsiteY14" fmla="*/ 18288 h 18288"/>
              <a:gd name="connsiteX15" fmla="*/ 0 w 4343400"/>
              <a:gd name="connsiteY15" fmla="*/ 18288 h 18288"/>
              <a:gd name="connsiteX16" fmla="*/ 0 w 434340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343400" h="18288" fill="none" extrusionOk="0">
                <a:moveTo>
                  <a:pt x="0" y="0"/>
                </a:moveTo>
                <a:cubicBezTo>
                  <a:pt x="233209" y="-19550"/>
                  <a:pt x="330816" y="19068"/>
                  <a:pt x="577052" y="0"/>
                </a:cubicBezTo>
                <a:cubicBezTo>
                  <a:pt x="823288" y="-19068"/>
                  <a:pt x="875077" y="10360"/>
                  <a:pt x="1067235" y="0"/>
                </a:cubicBezTo>
                <a:cubicBezTo>
                  <a:pt x="1259393" y="-10360"/>
                  <a:pt x="1410699" y="2939"/>
                  <a:pt x="1600853" y="0"/>
                </a:cubicBezTo>
                <a:cubicBezTo>
                  <a:pt x="1791007" y="-2939"/>
                  <a:pt x="2101644" y="-26225"/>
                  <a:pt x="2264773" y="0"/>
                </a:cubicBezTo>
                <a:cubicBezTo>
                  <a:pt x="2427902" y="26225"/>
                  <a:pt x="2690426" y="-27726"/>
                  <a:pt x="2841825" y="0"/>
                </a:cubicBezTo>
                <a:cubicBezTo>
                  <a:pt x="2993224" y="27726"/>
                  <a:pt x="3172320" y="-18569"/>
                  <a:pt x="3375442" y="0"/>
                </a:cubicBezTo>
                <a:cubicBezTo>
                  <a:pt x="3578564" y="18569"/>
                  <a:pt x="4003119" y="21909"/>
                  <a:pt x="4343400" y="0"/>
                </a:cubicBezTo>
                <a:cubicBezTo>
                  <a:pt x="4343798" y="7429"/>
                  <a:pt x="4343380" y="10822"/>
                  <a:pt x="4343400" y="18288"/>
                </a:cubicBezTo>
                <a:cubicBezTo>
                  <a:pt x="4109047" y="14709"/>
                  <a:pt x="3996986" y="7919"/>
                  <a:pt x="3722914" y="18288"/>
                </a:cubicBezTo>
                <a:cubicBezTo>
                  <a:pt x="3448842" y="28657"/>
                  <a:pt x="3340973" y="29252"/>
                  <a:pt x="3189297" y="18288"/>
                </a:cubicBezTo>
                <a:cubicBezTo>
                  <a:pt x="3037621" y="7324"/>
                  <a:pt x="2636891" y="-9539"/>
                  <a:pt x="2481943" y="18288"/>
                </a:cubicBezTo>
                <a:cubicBezTo>
                  <a:pt x="2326995" y="46115"/>
                  <a:pt x="2131632" y="740"/>
                  <a:pt x="1904891" y="18288"/>
                </a:cubicBezTo>
                <a:cubicBezTo>
                  <a:pt x="1678150" y="35836"/>
                  <a:pt x="1575362" y="-3381"/>
                  <a:pt x="1414707" y="18288"/>
                </a:cubicBezTo>
                <a:cubicBezTo>
                  <a:pt x="1254052" y="39957"/>
                  <a:pt x="1051093" y="-335"/>
                  <a:pt x="750788" y="18288"/>
                </a:cubicBezTo>
                <a:cubicBezTo>
                  <a:pt x="450483" y="36911"/>
                  <a:pt x="293781" y="22900"/>
                  <a:pt x="0" y="18288"/>
                </a:cubicBezTo>
                <a:cubicBezTo>
                  <a:pt x="-591" y="13205"/>
                  <a:pt x="-663" y="6329"/>
                  <a:pt x="0" y="0"/>
                </a:cubicBezTo>
                <a:close/>
              </a:path>
              <a:path w="4343400" h="18288" stroke="0" extrusionOk="0">
                <a:moveTo>
                  <a:pt x="0" y="0"/>
                </a:moveTo>
                <a:cubicBezTo>
                  <a:pt x="212719" y="-28531"/>
                  <a:pt x="340561" y="-1164"/>
                  <a:pt x="577052" y="0"/>
                </a:cubicBezTo>
                <a:cubicBezTo>
                  <a:pt x="813543" y="1164"/>
                  <a:pt x="866967" y="-9376"/>
                  <a:pt x="1067235" y="0"/>
                </a:cubicBezTo>
                <a:cubicBezTo>
                  <a:pt x="1267503" y="9376"/>
                  <a:pt x="1485778" y="-20470"/>
                  <a:pt x="1774589" y="0"/>
                </a:cubicBezTo>
                <a:cubicBezTo>
                  <a:pt x="2063400" y="20470"/>
                  <a:pt x="2090152" y="-14502"/>
                  <a:pt x="2351641" y="0"/>
                </a:cubicBezTo>
                <a:cubicBezTo>
                  <a:pt x="2613130" y="14502"/>
                  <a:pt x="2802864" y="19125"/>
                  <a:pt x="2928693" y="0"/>
                </a:cubicBezTo>
                <a:cubicBezTo>
                  <a:pt x="3054522" y="-19125"/>
                  <a:pt x="3482611" y="-2038"/>
                  <a:pt x="3636046" y="0"/>
                </a:cubicBezTo>
                <a:cubicBezTo>
                  <a:pt x="3789481" y="2038"/>
                  <a:pt x="4012363" y="973"/>
                  <a:pt x="4343400" y="0"/>
                </a:cubicBezTo>
                <a:cubicBezTo>
                  <a:pt x="4342514" y="5429"/>
                  <a:pt x="4344221" y="14046"/>
                  <a:pt x="4343400" y="18288"/>
                </a:cubicBezTo>
                <a:cubicBezTo>
                  <a:pt x="4078870" y="-6138"/>
                  <a:pt x="4015967" y="29658"/>
                  <a:pt x="3809782" y="18288"/>
                </a:cubicBezTo>
                <a:cubicBezTo>
                  <a:pt x="3603597" y="6918"/>
                  <a:pt x="3495552" y="24439"/>
                  <a:pt x="3189297" y="18288"/>
                </a:cubicBezTo>
                <a:cubicBezTo>
                  <a:pt x="2883042" y="12137"/>
                  <a:pt x="2850610" y="32583"/>
                  <a:pt x="2568811" y="18288"/>
                </a:cubicBezTo>
                <a:cubicBezTo>
                  <a:pt x="2287012" y="3993"/>
                  <a:pt x="2279820" y="23580"/>
                  <a:pt x="1991759" y="18288"/>
                </a:cubicBezTo>
                <a:cubicBezTo>
                  <a:pt x="1703698" y="12996"/>
                  <a:pt x="1616455" y="23157"/>
                  <a:pt x="1284405" y="18288"/>
                </a:cubicBezTo>
                <a:cubicBezTo>
                  <a:pt x="952355" y="13419"/>
                  <a:pt x="783530" y="16053"/>
                  <a:pt x="577052" y="18288"/>
                </a:cubicBezTo>
                <a:cubicBezTo>
                  <a:pt x="370574" y="20523"/>
                  <a:pt x="173929" y="5195"/>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p:cNvSpPr/>
          <p:nvPr/>
        </p:nvSpPr>
        <p:spPr>
          <a:xfrm>
            <a:off x="270274" y="1176720"/>
            <a:ext cx="6934394" cy="3268957"/>
          </a:xfrm>
          <a:prstGeom prst="rect">
            <a:avLst/>
          </a:prstGeom>
        </p:spPr>
        <p:txBody>
          <a:bodyPr vert="horz" lIns="91440" tIns="45720" rIns="91440" bIns="45720" rtlCol="0">
            <a:noAutofit/>
          </a:bodyPr>
          <a:lstStyle/>
          <a:p>
            <a:pPr marL="0" indent="0" algn="just">
              <a:buNone/>
            </a:pPr>
            <a:r>
              <a:rPr lang="en-US" sz="1600" dirty="0"/>
              <a:t>Switches use software on application-specific-integrated circuits (ASICs) to make very quick decisions. A switch will use one of two methods to make forwarding decisions after it receives a frame:</a:t>
            </a:r>
          </a:p>
          <a:p>
            <a:pPr marL="893763" lvl="1" indent="-271463" algn="just">
              <a:lnSpc>
                <a:spcPct val="90000"/>
              </a:lnSpc>
              <a:spcAft>
                <a:spcPts val="600"/>
              </a:spcAft>
              <a:buFont typeface="+mj-lt"/>
              <a:buAutoNum type="arabicPeriod"/>
            </a:pPr>
            <a:r>
              <a:rPr lang="en-US" sz="1600" b="1" dirty="0"/>
              <a:t>Store-and-forward switching </a:t>
            </a:r>
          </a:p>
          <a:p>
            <a:pPr marL="893763" lvl="1" indent="-271463" algn="just">
              <a:lnSpc>
                <a:spcPct val="90000"/>
              </a:lnSpc>
              <a:spcAft>
                <a:spcPts val="600"/>
              </a:spcAft>
              <a:buFont typeface="+mj-lt"/>
              <a:buAutoNum type="arabicPeriod"/>
            </a:pPr>
            <a:r>
              <a:rPr lang="en-US" sz="1600" b="1" dirty="0"/>
              <a:t>Cut-through switching </a:t>
            </a:r>
          </a:p>
          <a:p>
            <a:pPr marL="271463" lvl="1" algn="just">
              <a:lnSpc>
                <a:spcPct val="90000"/>
              </a:lnSpc>
              <a:spcAft>
                <a:spcPts val="600"/>
              </a:spcAft>
            </a:pPr>
            <a:endParaRPr lang="en-US" sz="1600" b="1" dirty="0"/>
          </a:p>
          <a:p>
            <a:pPr marL="285750" indent="-285750" algn="just">
              <a:buFont typeface="Wingdings" panose="05000000000000000000" pitchFamily="2" charset="2"/>
              <a:buChar char="Ø"/>
            </a:pPr>
            <a:r>
              <a:rPr lang="en-US" sz="1600" b="1" dirty="0"/>
              <a:t>Cut-through switching </a:t>
            </a:r>
          </a:p>
          <a:p>
            <a:pPr marL="285750" indent="-285750" algn="just">
              <a:buFont typeface="Wingdings" panose="05000000000000000000" pitchFamily="2" charset="2"/>
              <a:buChar char="Ø"/>
            </a:pPr>
            <a:endParaRPr lang="en-US" sz="1600" b="1" dirty="0"/>
          </a:p>
          <a:p>
            <a:pPr marL="742950" lvl="1" indent="-285750" algn="just">
              <a:buFont typeface="Courier New" panose="02070309020205020404" pitchFamily="49" charset="0"/>
              <a:buChar char="o"/>
            </a:pPr>
            <a:r>
              <a:rPr lang="en-US" sz="1600" dirty="0"/>
              <a:t>Forwards the frame immediately after determining the destination MAC address of an incoming frame and the egress port. </a:t>
            </a:r>
          </a:p>
          <a:p>
            <a:pPr marL="742950" lvl="1" indent="-285750" algn="just">
              <a:buFont typeface="Courier New" panose="02070309020205020404" pitchFamily="49" charset="0"/>
              <a:buChar char="o"/>
            </a:pPr>
            <a:r>
              <a:rPr lang="en-US" sz="1600" dirty="0"/>
              <a:t>Fragment (Frag) Free method will check the destination and ensure that the frame is at least 64 Bytes. This will eliminate runts.</a:t>
            </a:r>
          </a:p>
          <a:p>
            <a:pPr marL="742950" lvl="1" indent="-285750" algn="just">
              <a:buFont typeface="Courier New" panose="02070309020205020404" pitchFamily="49" charset="0"/>
              <a:buChar char="o"/>
            </a:pPr>
            <a:endParaRPr lang="en-US" sz="1600" dirty="0"/>
          </a:p>
          <a:p>
            <a:pPr lvl="1" algn="just"/>
            <a:r>
              <a:rPr lang="en-US" sz="1600" b="1" dirty="0"/>
              <a:t>Concepts of Cut-Through switching</a:t>
            </a:r>
            <a:r>
              <a:rPr lang="en-US" sz="1600" dirty="0"/>
              <a:t>:</a:t>
            </a:r>
          </a:p>
          <a:p>
            <a:pPr marL="742950" lvl="1" indent="-285750" algn="just">
              <a:buFont typeface="Courier New" panose="02070309020205020404" pitchFamily="49" charset="0"/>
              <a:buChar char="o"/>
            </a:pPr>
            <a:r>
              <a:rPr lang="en-US" sz="1600" dirty="0"/>
              <a:t>Is appropriate for switches needing latency to be under 10 microseconds</a:t>
            </a:r>
          </a:p>
          <a:p>
            <a:pPr marL="742950" lvl="1" indent="-285750" algn="just">
              <a:buFont typeface="Courier New" panose="02070309020205020404" pitchFamily="49" charset="0"/>
              <a:buChar char="o"/>
            </a:pPr>
            <a:endParaRPr lang="en-US" sz="1600" dirty="0"/>
          </a:p>
          <a:p>
            <a:pPr marL="742950" lvl="1" indent="-285750" algn="just">
              <a:buFont typeface="Courier New" panose="02070309020205020404" pitchFamily="49" charset="0"/>
              <a:buChar char="o"/>
            </a:pPr>
            <a:r>
              <a:rPr lang="en-US" sz="1600" dirty="0"/>
              <a:t>Does not check the FCS, so it can propagate errors</a:t>
            </a:r>
          </a:p>
          <a:p>
            <a:pPr marL="742950" lvl="1" indent="-285750" algn="just">
              <a:buFont typeface="Courier New" panose="02070309020205020404" pitchFamily="49" charset="0"/>
              <a:buChar char="o"/>
            </a:pPr>
            <a:endParaRPr lang="en-US" sz="1600" dirty="0"/>
          </a:p>
          <a:p>
            <a:pPr marL="742950" lvl="1" indent="-285750" algn="just">
              <a:buFont typeface="Courier New" panose="02070309020205020404" pitchFamily="49" charset="0"/>
              <a:buChar char="o"/>
            </a:pPr>
            <a:r>
              <a:rPr lang="en-US" sz="1600" dirty="0"/>
              <a:t>May lead to bandwidth issues if the switch propagates too many errors</a:t>
            </a:r>
          </a:p>
          <a:p>
            <a:pPr marL="742950" lvl="1" indent="-285750" algn="just">
              <a:buFont typeface="Courier New" panose="02070309020205020404" pitchFamily="49" charset="0"/>
              <a:buChar char="o"/>
            </a:pPr>
            <a:endParaRPr lang="en-US" sz="1600" dirty="0"/>
          </a:p>
          <a:p>
            <a:pPr marL="742950" lvl="1" indent="-285750" algn="just">
              <a:buFont typeface="Courier New" panose="02070309020205020404" pitchFamily="49" charset="0"/>
              <a:buChar char="o"/>
            </a:pPr>
            <a:r>
              <a:rPr lang="en-US" sz="1600" dirty="0"/>
              <a:t>Cannot support ports with differing speeds going from ingress to egress</a:t>
            </a:r>
          </a:p>
          <a:p>
            <a:pPr marL="285750" indent="-285750" algn="just">
              <a:buFont typeface="Wingdings" panose="05000000000000000000" pitchFamily="2" charset="2"/>
              <a:buChar char="Ø"/>
            </a:pPr>
            <a:endParaRPr lang="en-US" sz="1600" dirty="0"/>
          </a:p>
          <a:p>
            <a:pPr marL="712788" lvl="2" indent="-350838" algn="just">
              <a:lnSpc>
                <a:spcPct val="90000"/>
              </a:lnSpc>
              <a:spcAft>
                <a:spcPts val="600"/>
              </a:spcAft>
              <a:buFont typeface="Wingdings" panose="05000000000000000000" pitchFamily="2" charset="2"/>
              <a:buChar char="ü"/>
            </a:pPr>
            <a:endParaRPr lang="en-US" sz="1600" dirty="0"/>
          </a:p>
          <a:p>
            <a:pPr marL="285750" indent="-285750" algn="just">
              <a:lnSpc>
                <a:spcPct val="90000"/>
              </a:lnSpc>
              <a:spcAft>
                <a:spcPts val="600"/>
              </a:spcAft>
              <a:buFont typeface="Wingdings" panose="05000000000000000000" pitchFamily="2" charset="2"/>
              <a:buChar char="§"/>
            </a:pPr>
            <a:endParaRPr lang="en-US" sz="1600" b="1" dirty="0"/>
          </a:p>
          <a:p>
            <a:pPr marL="285750" indent="-285750" algn="just">
              <a:lnSpc>
                <a:spcPct val="90000"/>
              </a:lnSpc>
              <a:spcAft>
                <a:spcPts val="600"/>
              </a:spcAft>
              <a:buFont typeface="Wingdings" panose="05000000000000000000" pitchFamily="2" charset="2"/>
              <a:buChar char="§"/>
            </a:pPr>
            <a:endParaRPr lang="en-US" sz="1600" i="1" dirty="0"/>
          </a:p>
        </p:txBody>
      </p:sp>
      <p:pic>
        <p:nvPicPr>
          <p:cNvPr id="15" name="Picture 14">
            <a:extLst>
              <a:ext uri="{FF2B5EF4-FFF2-40B4-BE49-F238E27FC236}">
                <a16:creationId xmlns:a16="http://schemas.microsoft.com/office/drawing/2014/main" id="{9BF4B12A-1B98-41D8-A284-81D479783E9A}"/>
              </a:ext>
            </a:extLst>
          </p:cNvPr>
          <p:cNvPicPr>
            <a:picLocks noChangeAspect="1"/>
          </p:cNvPicPr>
          <p:nvPr/>
        </p:nvPicPr>
        <p:blipFill>
          <a:blip r:embed="rId4"/>
          <a:stretch>
            <a:fillRect/>
          </a:stretch>
        </p:blipFill>
        <p:spPr>
          <a:xfrm>
            <a:off x="7327177" y="1014884"/>
            <a:ext cx="4739266" cy="1419562"/>
          </a:xfrm>
          <a:prstGeom prst="rect">
            <a:avLst/>
          </a:prstGeom>
        </p:spPr>
      </p:pic>
      <p:pic>
        <p:nvPicPr>
          <p:cNvPr id="8" name="Picture 2">
            <a:extLst>
              <a:ext uri="{FF2B5EF4-FFF2-40B4-BE49-F238E27FC236}">
                <a16:creationId xmlns:a16="http://schemas.microsoft.com/office/drawing/2014/main" id="{37A3A495-B3F2-4318-A2A0-508ED4BD6A7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389344" y="2740863"/>
            <a:ext cx="4507648" cy="26057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ustDataLst>
      <p:tags r:id="rId1"/>
    </p:custDataLst>
    <p:extLst>
      <p:ext uri="{BB962C8B-B14F-4D97-AF65-F5344CB8AC3E}">
        <p14:creationId xmlns:p14="http://schemas.microsoft.com/office/powerpoint/2010/main" val="121837072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33666" y="187950"/>
            <a:ext cx="4345952" cy="1108288"/>
          </a:xfrm>
        </p:spPr>
        <p:txBody>
          <a:bodyPr vert="horz" lIns="91440" tIns="45720" rIns="91440" bIns="45720" rtlCol="0" anchor="ctr">
            <a:normAutofit fontScale="90000"/>
          </a:bodyPr>
          <a:lstStyle/>
          <a:p>
            <a:r>
              <a:rPr lang="en-US" dirty="0">
                <a:solidFill>
                  <a:schemeClr val="tx1"/>
                </a:solidFill>
              </a:rPr>
              <a:t>Switching Domains</a:t>
            </a:r>
            <a:br>
              <a:rPr lang="en-US" sz="4900" dirty="0">
                <a:solidFill>
                  <a:schemeClr val="tx1"/>
                </a:solidFill>
              </a:rPr>
            </a:br>
            <a:r>
              <a:rPr lang="en-US" sz="2700" i="1" dirty="0">
                <a:solidFill>
                  <a:schemeClr val="tx1"/>
                </a:solidFill>
              </a:rPr>
              <a:t>Collision Domains</a:t>
            </a:r>
          </a:p>
        </p:txBody>
      </p:sp>
      <p:sp>
        <p:nvSpPr>
          <p:cNvPr id="38" name="Rectangle 33">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2">
            <a:extLst>
              <a:ext uri="{FF2B5EF4-FFF2-40B4-BE49-F238E27FC236}">
                <a16:creationId xmlns:a16="http://schemas.microsoft.com/office/drawing/2014/main" id="{F3B3EBE5-9BE6-43CD-914A-AFBCBBBE32A6}"/>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175889" y="2795008"/>
            <a:ext cx="4345952" cy="2803139"/>
          </a:xfrm>
          <a:prstGeom prst="rect">
            <a:avLst/>
          </a:prstGeom>
          <a:noFill/>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5358118" y="742094"/>
            <a:ext cx="6114820" cy="3785419"/>
          </a:xfrm>
          <a:prstGeom prst="rect">
            <a:avLst/>
          </a:prstGeom>
        </p:spPr>
        <p:txBody>
          <a:bodyPr vert="horz" lIns="91440" tIns="45720" rIns="91440" bIns="45720" rtlCol="0">
            <a:noAutofit/>
          </a:bodyPr>
          <a:lstStyle/>
          <a:p>
            <a:pPr algn="just" fontAlgn="base">
              <a:spcBef>
                <a:spcPts val="600"/>
              </a:spcBef>
              <a:spcAft>
                <a:spcPts val="600"/>
              </a:spcAft>
              <a:buClr>
                <a:schemeClr val="tx2"/>
              </a:buClr>
              <a:buSzPct val="90000"/>
            </a:pPr>
            <a:r>
              <a:rPr lang="en-US" dirty="0"/>
              <a:t>Ethernet devices use </a:t>
            </a:r>
            <a:r>
              <a:rPr lang="en-US" b="1" dirty="0">
                <a:solidFill>
                  <a:srgbClr val="002060"/>
                </a:solidFill>
              </a:rPr>
              <a:t>Carrier Sense multiple Access/Collision Detect (CSMA/CD)</a:t>
            </a:r>
            <a:r>
              <a:rPr lang="en-US" b="1" dirty="0"/>
              <a:t> </a:t>
            </a:r>
            <a:r>
              <a:rPr lang="en-US" dirty="0"/>
              <a:t>to ensure that only one device talks at a time in a collision domain.</a:t>
            </a:r>
          </a:p>
          <a:p>
            <a:pPr algn="just" fontAlgn="base">
              <a:spcBef>
                <a:spcPts val="600"/>
              </a:spcBef>
              <a:spcAft>
                <a:spcPts val="600"/>
              </a:spcAft>
              <a:buClr>
                <a:schemeClr val="tx2"/>
              </a:buClr>
              <a:buSzPct val="90000"/>
            </a:pPr>
            <a:r>
              <a:rPr lang="en-US" dirty="0"/>
              <a:t>Devices can only transmit or receive data at one time (operate a half-duplex).</a:t>
            </a:r>
          </a:p>
          <a:p>
            <a:pPr algn="just"/>
            <a:endParaRPr lang="en-US" altLang="en-US" b="1" dirty="0"/>
          </a:p>
          <a:p>
            <a:pPr algn="just"/>
            <a:r>
              <a:rPr lang="en-US" altLang="en-US" b="1" dirty="0"/>
              <a:t>Switches eliminate collision domains and reduce congestion.</a:t>
            </a:r>
          </a:p>
          <a:p>
            <a:pPr marL="285750" indent="-285750" algn="just">
              <a:buFont typeface="Wingdings" panose="05000000000000000000" pitchFamily="2" charset="2"/>
              <a:buChar char="ü"/>
            </a:pPr>
            <a:endParaRPr lang="en-US" altLang="en-US" dirty="0"/>
          </a:p>
          <a:p>
            <a:pPr marL="285750" indent="-285750" algn="just">
              <a:buFont typeface="Wingdings" panose="05000000000000000000" pitchFamily="2" charset="2"/>
              <a:buChar char="ü"/>
            </a:pPr>
            <a:r>
              <a:rPr lang="en-US" altLang="en-US" dirty="0"/>
              <a:t>When there is full duplex on the link the collision domains are eliminated. </a:t>
            </a:r>
          </a:p>
          <a:p>
            <a:pPr marL="285750" indent="-285750" algn="just">
              <a:buFont typeface="Wingdings" panose="05000000000000000000" pitchFamily="2" charset="2"/>
              <a:buChar char="ü"/>
            </a:pPr>
            <a:r>
              <a:rPr lang="en-US" altLang="en-US" dirty="0"/>
              <a:t>When there is one or more devices in half-duplex there will now be a collision domain.</a:t>
            </a:r>
          </a:p>
          <a:p>
            <a:pPr marL="742950" lvl="1" indent="-285750" algn="just">
              <a:buFont typeface="Wingdings" panose="05000000000000000000" pitchFamily="2" charset="2"/>
              <a:buChar char="ü"/>
            </a:pPr>
            <a:endParaRPr lang="en-US" altLang="en-US" dirty="0"/>
          </a:p>
          <a:p>
            <a:pPr marL="742950" lvl="1" indent="-285750" algn="just">
              <a:buFont typeface="Wingdings" panose="05000000000000000000" pitchFamily="2" charset="2"/>
              <a:buChar char="ü"/>
            </a:pPr>
            <a:r>
              <a:rPr lang="en-US" altLang="en-US" dirty="0"/>
              <a:t>There will now be contention for the bandwidth.</a:t>
            </a:r>
          </a:p>
          <a:p>
            <a:pPr marL="742950" lvl="1" indent="-285750" algn="just">
              <a:buFont typeface="Wingdings" panose="05000000000000000000" pitchFamily="2" charset="2"/>
              <a:buChar char="ü"/>
            </a:pPr>
            <a:r>
              <a:rPr lang="en-US" altLang="en-US" dirty="0"/>
              <a:t>Collisions are now possible.</a:t>
            </a:r>
          </a:p>
          <a:p>
            <a:pPr algn="just"/>
            <a:endParaRPr lang="en-US" altLang="en-US" dirty="0"/>
          </a:p>
          <a:p>
            <a:pPr algn="just"/>
            <a:r>
              <a:rPr lang="en-US" altLang="en-US" i="1" dirty="0"/>
              <a:t>Most devices, including Cisco and Microsoft use auto-negotiation as the default setting for duplex and speed.</a:t>
            </a:r>
          </a:p>
          <a:p>
            <a:pPr algn="just"/>
            <a:r>
              <a:rPr lang="en-US" altLang="ja-JP" sz="1600" dirty="0"/>
              <a:t> </a:t>
            </a:r>
          </a:p>
        </p:txBody>
      </p:sp>
      <p:pic>
        <p:nvPicPr>
          <p:cNvPr id="7" name="Picture 6">
            <a:extLst>
              <a:ext uri="{FF2B5EF4-FFF2-40B4-BE49-F238E27FC236}">
                <a16:creationId xmlns:a16="http://schemas.microsoft.com/office/drawing/2014/main" id="{8DCC700F-BDF2-4D8D-B325-6858AE2288AA}"/>
              </a:ext>
            </a:extLst>
          </p:cNvPr>
          <p:cNvPicPr>
            <a:picLocks noChangeAspect="1"/>
          </p:cNvPicPr>
          <p:nvPr/>
        </p:nvPicPr>
        <p:blipFill>
          <a:blip r:embed="rId5"/>
          <a:stretch>
            <a:fillRect/>
          </a:stretch>
        </p:blipFill>
        <p:spPr>
          <a:xfrm>
            <a:off x="484214" y="1259853"/>
            <a:ext cx="3725385" cy="1185819"/>
          </a:xfrm>
          <a:prstGeom prst="rect">
            <a:avLst/>
          </a:prstGeom>
        </p:spPr>
      </p:pic>
    </p:spTree>
    <p:custDataLst>
      <p:tags r:id="rId1"/>
    </p:custDataLst>
    <p:extLst>
      <p:ext uri="{BB962C8B-B14F-4D97-AF65-F5344CB8AC3E}">
        <p14:creationId xmlns:p14="http://schemas.microsoft.com/office/powerpoint/2010/main" val="390782436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33666" y="187950"/>
            <a:ext cx="4345952" cy="1108288"/>
          </a:xfrm>
        </p:spPr>
        <p:txBody>
          <a:bodyPr vert="horz" lIns="91440" tIns="45720" rIns="91440" bIns="45720" rtlCol="0" anchor="ctr">
            <a:normAutofit fontScale="90000"/>
          </a:bodyPr>
          <a:lstStyle/>
          <a:p>
            <a:r>
              <a:rPr lang="en-US" dirty="0">
                <a:solidFill>
                  <a:schemeClr val="tx1"/>
                </a:solidFill>
              </a:rPr>
              <a:t>Switching Domains</a:t>
            </a:r>
            <a:br>
              <a:rPr lang="en-US" sz="4900" dirty="0">
                <a:solidFill>
                  <a:schemeClr val="tx1"/>
                </a:solidFill>
              </a:rPr>
            </a:br>
            <a:r>
              <a:rPr lang="en-US" sz="2700" i="1" dirty="0">
                <a:solidFill>
                  <a:schemeClr val="tx1"/>
                </a:solidFill>
              </a:rPr>
              <a:t>Broadcast Domains</a:t>
            </a:r>
          </a:p>
        </p:txBody>
      </p:sp>
      <p:sp>
        <p:nvSpPr>
          <p:cNvPr id="38" name="Rectangle 33">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p:cNvSpPr/>
          <p:nvPr/>
        </p:nvSpPr>
        <p:spPr>
          <a:xfrm>
            <a:off x="5480978" y="899357"/>
            <a:ext cx="5869099" cy="3785419"/>
          </a:xfrm>
          <a:prstGeom prst="rect">
            <a:avLst/>
          </a:prstGeom>
        </p:spPr>
        <p:txBody>
          <a:bodyPr vert="horz" lIns="91440" tIns="45720" rIns="91440" bIns="45720" rtlCol="0">
            <a:noAutofit/>
          </a:bodyPr>
          <a:lstStyle/>
          <a:p>
            <a:pPr algn="just"/>
            <a:r>
              <a:rPr lang="en-US" altLang="ja-JP" b="1" dirty="0"/>
              <a:t>A broadcast domain extends across all Layer 1 or Layer 2 devices on a LAN.</a:t>
            </a:r>
          </a:p>
          <a:p>
            <a:pPr algn="just"/>
            <a:endParaRPr lang="en-US" altLang="ja-JP" b="1" dirty="0"/>
          </a:p>
          <a:p>
            <a:pPr marL="285750" indent="-285750" algn="just">
              <a:buFont typeface="Wingdings" panose="05000000000000000000" pitchFamily="2" charset="2"/>
              <a:buChar char="ü"/>
            </a:pPr>
            <a:r>
              <a:rPr lang="en-US" altLang="ja-JP" dirty="0"/>
              <a:t>Only a layer 3 device (router) will break the broadcast domain, also called a MAC broadcast domain. </a:t>
            </a:r>
          </a:p>
          <a:p>
            <a:pPr marL="285750" indent="-285750" algn="just">
              <a:buFont typeface="Wingdings" panose="05000000000000000000" pitchFamily="2" charset="2"/>
              <a:buChar char="ü"/>
            </a:pPr>
            <a:endParaRPr lang="en-US" altLang="ja-JP" dirty="0"/>
          </a:p>
          <a:p>
            <a:pPr marL="285750" indent="-285750" algn="just">
              <a:buFont typeface="Wingdings" panose="05000000000000000000" pitchFamily="2" charset="2"/>
              <a:buChar char="ü"/>
            </a:pPr>
            <a:r>
              <a:rPr lang="en-US" altLang="ja-JP" dirty="0"/>
              <a:t>The broadcast domain consists of all devices on the LAN that receive the broadcast traffic. </a:t>
            </a:r>
          </a:p>
          <a:p>
            <a:pPr marL="285750" indent="-285750" algn="just">
              <a:buFont typeface="Wingdings" panose="05000000000000000000" pitchFamily="2" charset="2"/>
              <a:buChar char="ü"/>
            </a:pPr>
            <a:endParaRPr lang="en-US" altLang="ja-JP" dirty="0"/>
          </a:p>
          <a:p>
            <a:pPr marL="285750" indent="-285750" algn="just">
              <a:buFont typeface="Wingdings" panose="05000000000000000000" pitchFamily="2" charset="2"/>
              <a:buChar char="ü"/>
            </a:pPr>
            <a:r>
              <a:rPr lang="en-US" altLang="ja-JP" dirty="0"/>
              <a:t>When the layer 2 switch receives the broadcast, it will flood it out all interfaces except for the ingress interface. </a:t>
            </a:r>
          </a:p>
          <a:p>
            <a:pPr marL="285750" indent="-285750" algn="just">
              <a:buFont typeface="Wingdings" panose="05000000000000000000" pitchFamily="2" charset="2"/>
              <a:buChar char="ü"/>
            </a:pPr>
            <a:endParaRPr lang="en-US" altLang="ja-JP" dirty="0"/>
          </a:p>
          <a:p>
            <a:pPr marL="285750" indent="-285750" algn="just">
              <a:buFont typeface="Wingdings" panose="05000000000000000000" pitchFamily="2" charset="2"/>
              <a:buChar char="ü"/>
            </a:pPr>
            <a:r>
              <a:rPr lang="en-US" altLang="ja-JP" dirty="0"/>
              <a:t>Too many broadcasts may cause congestion and poor network performance.</a:t>
            </a:r>
          </a:p>
          <a:p>
            <a:pPr marL="285750" indent="-285750" algn="just">
              <a:buFont typeface="Wingdings" panose="05000000000000000000" pitchFamily="2" charset="2"/>
              <a:buChar char="ü"/>
            </a:pPr>
            <a:endParaRPr lang="en-US" altLang="ja-JP" dirty="0"/>
          </a:p>
          <a:p>
            <a:pPr marL="285750" indent="-285750" algn="just">
              <a:buFont typeface="Wingdings" panose="05000000000000000000" pitchFamily="2" charset="2"/>
              <a:buChar char="ü"/>
            </a:pPr>
            <a:r>
              <a:rPr lang="en-US" altLang="ja-JP" dirty="0"/>
              <a:t>Increasing devices at Layer 1 or layer 2 will cause the broadcast domain to expand.</a:t>
            </a:r>
          </a:p>
          <a:p>
            <a:pPr algn="just"/>
            <a:endParaRPr lang="en-US" altLang="en-US" i="1" dirty="0"/>
          </a:p>
          <a:p>
            <a:pPr algn="just"/>
            <a:r>
              <a:rPr lang="en-US" altLang="ja-JP" dirty="0"/>
              <a:t> </a:t>
            </a:r>
          </a:p>
        </p:txBody>
      </p:sp>
      <p:pic>
        <p:nvPicPr>
          <p:cNvPr id="7" name="Picture 2">
            <a:extLst>
              <a:ext uri="{FF2B5EF4-FFF2-40B4-BE49-F238E27FC236}">
                <a16:creationId xmlns:a16="http://schemas.microsoft.com/office/drawing/2014/main" id="{A6FAA998-034A-448B-B078-EDC997BB068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6702" y="2018831"/>
            <a:ext cx="3928140" cy="281709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ustDataLst>
      <p:tags r:id="rId1"/>
    </p:custDataLst>
    <p:extLst>
      <p:ext uri="{BB962C8B-B14F-4D97-AF65-F5344CB8AC3E}">
        <p14:creationId xmlns:p14="http://schemas.microsoft.com/office/powerpoint/2010/main" val="90045147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11015" y="207235"/>
            <a:ext cx="4145449" cy="1622321"/>
          </a:xfrm>
        </p:spPr>
        <p:txBody>
          <a:bodyPr vert="horz" lIns="91440" tIns="45720" rIns="91440" bIns="45720" rtlCol="0" anchor="ctr">
            <a:normAutofit fontScale="90000"/>
          </a:bodyPr>
          <a:lstStyle/>
          <a:p>
            <a:r>
              <a:rPr lang="en-US" kern="1200" dirty="0">
                <a:solidFill>
                  <a:schemeClr val="tx1"/>
                </a:solidFill>
                <a:latin typeface="+mj-lt"/>
                <a:ea typeface="+mj-ea"/>
                <a:cs typeface="+mj-cs"/>
              </a:rPr>
              <a:t>Switching Domains</a:t>
            </a:r>
            <a:br>
              <a:rPr lang="en-US" sz="3400" kern="1200" dirty="0">
                <a:solidFill>
                  <a:schemeClr val="tx1"/>
                </a:solidFill>
                <a:latin typeface="+mj-lt"/>
                <a:ea typeface="+mj-ea"/>
                <a:cs typeface="+mj-cs"/>
              </a:rPr>
            </a:br>
            <a:r>
              <a:rPr lang="en-US" sz="2700" i="1" kern="1200" dirty="0">
                <a:solidFill>
                  <a:schemeClr val="tx1"/>
                </a:solidFill>
                <a:latin typeface="+mj-lt"/>
                <a:ea typeface="+mj-ea"/>
                <a:cs typeface="+mj-cs"/>
              </a:rPr>
              <a:t>Reduce </a:t>
            </a:r>
            <a:r>
              <a:rPr lang="en-US" altLang="en-US" sz="2700" i="1" kern="1200" dirty="0">
                <a:solidFill>
                  <a:schemeClr val="tx1"/>
                </a:solidFill>
                <a:latin typeface="+mj-lt"/>
                <a:ea typeface="+mj-ea"/>
                <a:cs typeface="+mj-cs"/>
              </a:rPr>
              <a:t>Network Congestion</a:t>
            </a:r>
            <a:endParaRPr lang="en-US" sz="3400" i="1" kern="1200" dirty="0">
              <a:solidFill>
                <a:schemeClr val="tx1"/>
              </a:solidFill>
              <a:latin typeface="+mj-lt"/>
              <a:ea typeface="+mj-ea"/>
              <a:cs typeface="+mj-cs"/>
            </a:endParaRPr>
          </a:p>
        </p:txBody>
      </p:sp>
      <p:sp>
        <p:nvSpPr>
          <p:cNvPr id="4" name="Rectangle 3"/>
          <p:cNvSpPr/>
          <p:nvPr/>
        </p:nvSpPr>
        <p:spPr>
          <a:xfrm>
            <a:off x="367578" y="1745064"/>
            <a:ext cx="3505494" cy="3785419"/>
          </a:xfrm>
          <a:prstGeom prst="rect">
            <a:avLst/>
          </a:prstGeom>
        </p:spPr>
        <p:txBody>
          <a:bodyPr vert="horz" lIns="91440" tIns="45720" rIns="91440" bIns="45720" rtlCol="0">
            <a:normAutofit/>
          </a:bodyPr>
          <a:lstStyle/>
          <a:p>
            <a:pPr marL="0" indent="0" algn="just">
              <a:buNone/>
            </a:pPr>
            <a:r>
              <a:rPr lang="en-US" dirty="0"/>
              <a:t>Switches use the MAC address table and full-duplex to  eliminate collisions and avoid congestion.</a:t>
            </a:r>
            <a:endParaRPr lang="en-US" altLang="ja-JP" dirty="0"/>
          </a:p>
          <a:p>
            <a:pPr marL="0" indent="0" algn="just">
              <a:buNone/>
            </a:pPr>
            <a:endParaRPr lang="en-US" altLang="ja-JP" dirty="0"/>
          </a:p>
          <a:p>
            <a:pPr marL="0" indent="0" algn="just">
              <a:buNone/>
            </a:pPr>
            <a:r>
              <a:rPr lang="en-US" altLang="ja-JP" dirty="0"/>
              <a:t>Features of the switch that alleviate congestion are:</a:t>
            </a:r>
          </a:p>
        </p:txBody>
      </p:sp>
      <p:sp>
        <p:nvSpPr>
          <p:cNvPr id="24" name="Rectangle 23">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9" name="Table 8">
            <a:extLst>
              <a:ext uri="{FF2B5EF4-FFF2-40B4-BE49-F238E27FC236}">
                <a16:creationId xmlns:a16="http://schemas.microsoft.com/office/drawing/2014/main" id="{914F457D-045E-49B5-9CDC-7D09FC0CA24F}"/>
              </a:ext>
            </a:extLst>
          </p:cNvPr>
          <p:cNvGraphicFramePr>
            <a:graphicFrameLocks noGrp="1"/>
          </p:cNvGraphicFramePr>
          <p:nvPr/>
        </p:nvGraphicFramePr>
        <p:xfrm>
          <a:off x="5405862" y="1425597"/>
          <a:ext cx="6019332" cy="4003563"/>
        </p:xfrm>
        <a:graphic>
          <a:graphicData uri="http://schemas.openxmlformats.org/drawingml/2006/table">
            <a:tbl>
              <a:tblPr firstRow="1" bandRow="1">
                <a:tableStyleId>{69CF1AB2-1976-4502-BF36-3FF5EA218861}</a:tableStyleId>
              </a:tblPr>
              <a:tblGrid>
                <a:gridCol w="1889241">
                  <a:extLst>
                    <a:ext uri="{9D8B030D-6E8A-4147-A177-3AD203B41FA5}">
                      <a16:colId xmlns:a16="http://schemas.microsoft.com/office/drawing/2014/main" val="20000"/>
                    </a:ext>
                  </a:extLst>
                </a:gridCol>
                <a:gridCol w="4130091">
                  <a:extLst>
                    <a:ext uri="{9D8B030D-6E8A-4147-A177-3AD203B41FA5}">
                      <a16:colId xmlns:a16="http://schemas.microsoft.com/office/drawing/2014/main" val="20001"/>
                    </a:ext>
                  </a:extLst>
                </a:gridCol>
              </a:tblGrid>
              <a:tr h="613965">
                <a:tc>
                  <a:txBody>
                    <a:bodyPr/>
                    <a:lstStyle/>
                    <a:p>
                      <a:pPr algn="ctr"/>
                      <a:r>
                        <a:rPr lang="en-US" sz="1900" dirty="0">
                          <a:solidFill>
                            <a:schemeClr val="tx1">
                              <a:lumMod val="75000"/>
                              <a:lumOff val="25000"/>
                            </a:schemeClr>
                          </a:solidFill>
                        </a:rPr>
                        <a:t>Protocol</a:t>
                      </a:r>
                    </a:p>
                  </a:txBody>
                  <a:tcPr marL="239830" marR="143898" marT="143898" marB="143898"/>
                </a:tc>
                <a:tc>
                  <a:txBody>
                    <a:bodyPr/>
                    <a:lstStyle/>
                    <a:p>
                      <a:pPr algn="ctr"/>
                      <a:r>
                        <a:rPr lang="en-US" sz="1900" dirty="0">
                          <a:solidFill>
                            <a:schemeClr val="tx1">
                              <a:lumMod val="75000"/>
                              <a:lumOff val="25000"/>
                            </a:schemeClr>
                          </a:solidFill>
                        </a:rPr>
                        <a:t>Function</a:t>
                      </a:r>
                    </a:p>
                  </a:txBody>
                  <a:tcPr marL="239830" marR="143898" marT="143898" marB="143898"/>
                </a:tc>
                <a:extLst>
                  <a:ext uri="{0D108BD9-81ED-4DB2-BD59-A6C34878D82A}">
                    <a16:rowId xmlns:a16="http://schemas.microsoft.com/office/drawing/2014/main" val="10000"/>
                  </a:ext>
                </a:extLst>
              </a:tr>
              <a:tr h="735479">
                <a:tc>
                  <a:txBody>
                    <a:bodyPr/>
                    <a:lstStyle/>
                    <a:p>
                      <a:pPr algn="l"/>
                      <a:r>
                        <a:rPr lang="en-US" sz="1500" b="1" dirty="0">
                          <a:solidFill>
                            <a:schemeClr val="tx1">
                              <a:lumMod val="75000"/>
                              <a:lumOff val="25000"/>
                            </a:schemeClr>
                          </a:solidFill>
                        </a:rPr>
                        <a:t>Fast Port Speeds</a:t>
                      </a:r>
                      <a:endParaRPr lang="en-US" sz="1500" dirty="0">
                        <a:solidFill>
                          <a:schemeClr val="tx1">
                            <a:lumMod val="75000"/>
                            <a:lumOff val="25000"/>
                          </a:schemeClr>
                        </a:solidFill>
                      </a:endParaRPr>
                    </a:p>
                  </a:txBody>
                  <a:tcPr marL="239830" marR="124712" marT="124712" marB="124712"/>
                </a:tc>
                <a:tc>
                  <a:txBody>
                    <a:bodyPr/>
                    <a:lstStyle/>
                    <a:p>
                      <a:pPr marL="0" indent="0" algn="just">
                        <a:buFont typeface="Wingdings" panose="05000000000000000000" pitchFamily="2" charset="2"/>
                        <a:buNone/>
                      </a:pPr>
                      <a:r>
                        <a:rPr lang="en-US" sz="1500">
                          <a:solidFill>
                            <a:schemeClr val="tx1">
                              <a:lumMod val="75000"/>
                              <a:lumOff val="25000"/>
                            </a:schemeClr>
                          </a:solidFill>
                        </a:rPr>
                        <a:t>Depending on the model, switches may have up to 100Gbps port speeds.</a:t>
                      </a:r>
                    </a:p>
                  </a:txBody>
                  <a:tcPr marL="239830" marR="124712" marT="124712" marB="124712"/>
                </a:tc>
                <a:extLst>
                  <a:ext uri="{0D108BD9-81ED-4DB2-BD59-A6C34878D82A}">
                    <a16:rowId xmlns:a16="http://schemas.microsoft.com/office/drawing/2014/main" val="10001"/>
                  </a:ext>
                </a:extLst>
              </a:tr>
              <a:tr h="735479">
                <a:tc>
                  <a:txBody>
                    <a:bodyPr/>
                    <a:lstStyle/>
                    <a:p>
                      <a:pPr algn="l"/>
                      <a:r>
                        <a:rPr lang="en-US" sz="1500" b="1" dirty="0">
                          <a:solidFill>
                            <a:schemeClr val="tx1">
                              <a:lumMod val="75000"/>
                              <a:lumOff val="25000"/>
                            </a:schemeClr>
                          </a:solidFill>
                        </a:rPr>
                        <a:t>Fast Internal Switching</a:t>
                      </a:r>
                      <a:endParaRPr lang="en-US" sz="1500" dirty="0">
                        <a:solidFill>
                          <a:schemeClr val="tx1">
                            <a:lumMod val="75000"/>
                            <a:lumOff val="25000"/>
                          </a:schemeClr>
                        </a:solidFill>
                      </a:endParaRPr>
                    </a:p>
                  </a:txBody>
                  <a:tcPr marL="239830" marR="124712" marT="124712" marB="124712"/>
                </a:tc>
                <a:tc>
                  <a:txBody>
                    <a:bodyPr/>
                    <a:lstStyle/>
                    <a:p>
                      <a:pPr marL="0" indent="0" algn="just">
                        <a:buFont typeface="Wingdings" panose="05000000000000000000" pitchFamily="2" charset="2"/>
                        <a:buNone/>
                      </a:pPr>
                      <a:r>
                        <a:rPr lang="en-US" sz="1500">
                          <a:solidFill>
                            <a:schemeClr val="tx1">
                              <a:lumMod val="75000"/>
                              <a:lumOff val="25000"/>
                            </a:schemeClr>
                          </a:solidFill>
                        </a:rPr>
                        <a:t>This uses fast internal bus or shared memory to improve</a:t>
                      </a:r>
                      <a:r>
                        <a:rPr lang="en-US" sz="1500" baseline="0">
                          <a:solidFill>
                            <a:schemeClr val="tx1">
                              <a:lumMod val="75000"/>
                              <a:lumOff val="25000"/>
                            </a:schemeClr>
                          </a:solidFill>
                        </a:rPr>
                        <a:t> performance.</a:t>
                      </a:r>
                      <a:endParaRPr lang="en-US" sz="1500">
                        <a:solidFill>
                          <a:schemeClr val="tx1">
                            <a:lumMod val="75000"/>
                            <a:lumOff val="25000"/>
                          </a:schemeClr>
                        </a:solidFill>
                      </a:endParaRPr>
                    </a:p>
                  </a:txBody>
                  <a:tcPr marL="239830" marR="124712" marT="124712" marB="124712"/>
                </a:tc>
                <a:extLst>
                  <a:ext uri="{0D108BD9-81ED-4DB2-BD59-A6C34878D82A}">
                    <a16:rowId xmlns:a16="http://schemas.microsoft.com/office/drawing/2014/main" val="10002"/>
                  </a:ext>
                </a:extLst>
              </a:tr>
              <a:tr h="735479">
                <a:tc>
                  <a:txBody>
                    <a:bodyPr/>
                    <a:lstStyle/>
                    <a:p>
                      <a:pPr algn="l"/>
                      <a:r>
                        <a:rPr lang="en-US" sz="1500" b="1" dirty="0">
                          <a:solidFill>
                            <a:schemeClr val="tx1">
                              <a:lumMod val="75000"/>
                              <a:lumOff val="25000"/>
                            </a:schemeClr>
                          </a:solidFill>
                        </a:rPr>
                        <a:t>Large Frame Buffers</a:t>
                      </a:r>
                      <a:endParaRPr lang="en-US" sz="1500" dirty="0">
                        <a:solidFill>
                          <a:schemeClr val="tx1">
                            <a:lumMod val="75000"/>
                            <a:lumOff val="25000"/>
                          </a:schemeClr>
                        </a:solidFill>
                      </a:endParaRPr>
                    </a:p>
                  </a:txBody>
                  <a:tcPr marL="239830" marR="124712" marT="124712" marB="124712"/>
                </a:tc>
                <a:tc>
                  <a:txBody>
                    <a:bodyPr/>
                    <a:lstStyle/>
                    <a:p>
                      <a:pPr algn="just"/>
                      <a:r>
                        <a:rPr lang="en-US" sz="1500">
                          <a:solidFill>
                            <a:schemeClr val="tx1">
                              <a:lumMod val="75000"/>
                              <a:lumOff val="25000"/>
                            </a:schemeClr>
                          </a:solidFill>
                        </a:rPr>
                        <a:t>This allows for temporary</a:t>
                      </a:r>
                      <a:r>
                        <a:rPr lang="en-US" sz="1500" baseline="0">
                          <a:solidFill>
                            <a:schemeClr val="tx1">
                              <a:lumMod val="75000"/>
                              <a:lumOff val="25000"/>
                            </a:schemeClr>
                          </a:solidFill>
                        </a:rPr>
                        <a:t> storage while processing large quantities of frames.</a:t>
                      </a:r>
                      <a:endParaRPr lang="en-US" sz="1500">
                        <a:solidFill>
                          <a:schemeClr val="tx1">
                            <a:lumMod val="75000"/>
                            <a:lumOff val="25000"/>
                          </a:schemeClr>
                        </a:solidFill>
                      </a:endParaRPr>
                    </a:p>
                  </a:txBody>
                  <a:tcPr marL="239830" marR="124712" marT="124712" marB="124712"/>
                </a:tc>
                <a:extLst>
                  <a:ext uri="{0D108BD9-81ED-4DB2-BD59-A6C34878D82A}">
                    <a16:rowId xmlns:a16="http://schemas.microsoft.com/office/drawing/2014/main" val="10003"/>
                  </a:ext>
                </a:extLst>
              </a:tr>
              <a:tr h="1183161">
                <a:tc>
                  <a:txBody>
                    <a:bodyPr/>
                    <a:lstStyle/>
                    <a:p>
                      <a:pPr algn="l"/>
                      <a:r>
                        <a:rPr lang="en-US" sz="1500" b="1" dirty="0">
                          <a:solidFill>
                            <a:schemeClr val="tx1">
                              <a:lumMod val="75000"/>
                              <a:lumOff val="25000"/>
                            </a:schemeClr>
                          </a:solidFill>
                        </a:rPr>
                        <a:t>High Port Density</a:t>
                      </a:r>
                      <a:endParaRPr lang="en-US" sz="1500" dirty="0">
                        <a:solidFill>
                          <a:schemeClr val="tx1">
                            <a:lumMod val="75000"/>
                            <a:lumOff val="25000"/>
                          </a:schemeClr>
                        </a:solidFill>
                      </a:endParaRPr>
                    </a:p>
                  </a:txBody>
                  <a:tcPr marL="239830" marR="124712" marT="124712" marB="124712"/>
                </a:tc>
                <a:tc>
                  <a:txBody>
                    <a:bodyPr/>
                    <a:lstStyle/>
                    <a:p>
                      <a:pPr algn="just"/>
                      <a:r>
                        <a:rPr lang="en-US" sz="1500" dirty="0">
                          <a:solidFill>
                            <a:schemeClr val="tx1">
                              <a:lumMod val="75000"/>
                              <a:lumOff val="25000"/>
                            </a:schemeClr>
                          </a:solidFill>
                        </a:rPr>
                        <a:t>This provides many ports for devices to be connected to LAN with</a:t>
                      </a:r>
                      <a:r>
                        <a:rPr lang="en-US" sz="1500" baseline="0" dirty="0">
                          <a:solidFill>
                            <a:schemeClr val="tx1">
                              <a:lumMod val="75000"/>
                              <a:lumOff val="25000"/>
                            </a:schemeClr>
                          </a:solidFill>
                        </a:rPr>
                        <a:t> less cost. This also provides for more local traffic with less congestion.</a:t>
                      </a:r>
                      <a:endParaRPr lang="en-US" sz="1500" dirty="0">
                        <a:solidFill>
                          <a:schemeClr val="tx1">
                            <a:lumMod val="75000"/>
                            <a:lumOff val="25000"/>
                          </a:schemeClr>
                        </a:solidFill>
                      </a:endParaRPr>
                    </a:p>
                  </a:txBody>
                  <a:tcPr marL="239830" marR="124712" marT="124712" marB="124712"/>
                </a:tc>
                <a:extLst>
                  <a:ext uri="{0D108BD9-81ED-4DB2-BD59-A6C34878D82A}">
                    <a16:rowId xmlns:a16="http://schemas.microsoft.com/office/drawing/2014/main" val="10004"/>
                  </a:ext>
                </a:extLst>
              </a:tr>
            </a:tbl>
          </a:graphicData>
        </a:graphic>
      </p:graphicFrame>
    </p:spTree>
    <p:custDataLst>
      <p:tags r:id="rId1"/>
    </p:custDataLst>
    <p:extLst>
      <p:ext uri="{BB962C8B-B14F-4D97-AF65-F5344CB8AC3E}">
        <p14:creationId xmlns:p14="http://schemas.microsoft.com/office/powerpoint/2010/main" val="238938209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6092950" cy="823965"/>
          </a:xfrm>
        </p:spPr>
        <p:txBody>
          <a:bodyPr vert="horz" lIns="91440" tIns="45720" rIns="91440" bIns="45720" rtlCol="0" anchor="ctr">
            <a:normAutofit/>
          </a:bodyPr>
          <a:lstStyle/>
          <a:p>
            <a:r>
              <a:rPr lang="en-US" sz="2800" kern="1200" dirty="0">
                <a:solidFill>
                  <a:schemeClr val="tx1"/>
                </a:solidFill>
                <a:latin typeface="+mj-lt"/>
                <a:ea typeface="+mj-ea"/>
                <a:cs typeface="+mj-cs"/>
              </a:rPr>
              <a:t>Collision Domains on a Hub Vs a Switch</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16851" y="1534667"/>
            <a:ext cx="5470516" cy="3785419"/>
          </a:xfrm>
        </p:spPr>
        <p:txBody>
          <a:bodyPr vert="horz" lIns="91440" tIns="45720" rIns="91440" bIns="45720" rtlCol="0">
            <a:normAutofit/>
          </a:bodyPr>
          <a:lstStyle/>
          <a:p>
            <a:pPr marL="400050" indent="-342900" algn="just" defTabSz="914400" fontAlgn="base">
              <a:lnSpc>
                <a:spcPct val="90000"/>
              </a:lnSpc>
              <a:spcBef>
                <a:spcPts val="600"/>
              </a:spcBef>
              <a:spcAft>
                <a:spcPts val="600"/>
              </a:spcAft>
              <a:buClr>
                <a:schemeClr val="tx2"/>
              </a:buClr>
              <a:buSzPct val="90000"/>
              <a:buFont typeface="Courier New" panose="02070309020205020404" pitchFamily="49" charset="0"/>
              <a:buChar char="o"/>
            </a:pPr>
            <a:r>
              <a:rPr lang="en-US" b="1" i="1" dirty="0">
                <a:solidFill>
                  <a:srgbClr val="002060"/>
                </a:solidFill>
                <a:cs typeface="+mn-cs"/>
              </a:rPr>
              <a:t>Unknown unicast flooding</a:t>
            </a:r>
            <a:r>
              <a:rPr lang="en-US" dirty="0">
                <a:solidFill>
                  <a:schemeClr val="tx1"/>
                </a:solidFill>
                <a:cs typeface="+mn-cs"/>
              </a:rPr>
              <a:t> occurs when a packet contains a destination MAC address that is not in the switch’s MAC address table. The switch forwards the packet out of every switch port.</a:t>
            </a:r>
          </a:p>
          <a:p>
            <a:pPr marL="400050" indent="-342900" algn="just" defTabSz="914400" fontAlgn="base">
              <a:lnSpc>
                <a:spcPct val="90000"/>
              </a:lnSpc>
              <a:spcBef>
                <a:spcPts val="600"/>
              </a:spcBef>
              <a:spcAft>
                <a:spcPts val="600"/>
              </a:spcAft>
              <a:buClr>
                <a:schemeClr val="tx2"/>
              </a:buClr>
              <a:buSzPct val="90000"/>
              <a:buFont typeface="Courier New" panose="02070309020205020404" pitchFamily="49" charset="0"/>
              <a:buChar char="o"/>
            </a:pPr>
            <a:r>
              <a:rPr lang="en-US" dirty="0">
                <a:solidFill>
                  <a:schemeClr val="tx1"/>
                </a:solidFill>
                <a:cs typeface="+mn-cs"/>
              </a:rPr>
              <a:t>Broadcast traffic is network traffic intended for every host on the LAN and is forwarded out of every switch port interface. </a:t>
            </a:r>
          </a:p>
          <a:p>
            <a:pPr marL="400050" indent="-342900" algn="just" defTabSz="914400" fontAlgn="base">
              <a:lnSpc>
                <a:spcPct val="90000"/>
              </a:lnSpc>
              <a:spcBef>
                <a:spcPts val="600"/>
              </a:spcBef>
              <a:spcAft>
                <a:spcPts val="600"/>
              </a:spcAft>
              <a:buClr>
                <a:schemeClr val="tx2"/>
              </a:buClr>
              <a:buSzPct val="90000"/>
              <a:buFont typeface="Courier New" panose="02070309020205020404" pitchFamily="49" charset="0"/>
              <a:buChar char="o"/>
            </a:pPr>
            <a:r>
              <a:rPr lang="en-US" b="1" i="1" dirty="0">
                <a:solidFill>
                  <a:srgbClr val="002060"/>
                </a:solidFill>
                <a:cs typeface="+mn-cs"/>
              </a:rPr>
              <a:t>Network broadcasts do not cross Layer 3 boundaries </a:t>
            </a:r>
            <a:r>
              <a:rPr lang="en-US" dirty="0">
                <a:solidFill>
                  <a:schemeClr val="tx1"/>
                </a:solidFill>
                <a:cs typeface="+mn-cs"/>
              </a:rPr>
              <a:t>(from one subnet to another).</a:t>
            </a:r>
          </a:p>
        </p:txBody>
      </p:sp>
      <p:sp>
        <p:nvSpPr>
          <p:cNvPr id="11" name="Rectangle 10">
            <a:extLst>
              <a:ext uri="{FF2B5EF4-FFF2-40B4-BE49-F238E27FC236}">
                <a16:creationId xmlns:a16="http://schemas.microsoft.com/office/drawing/2014/main" id="{46F7435D-E3DB-47B1-BA61-B00ACC83A9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2950" y="0"/>
            <a:ext cx="609905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ounded Rectangle 9">
            <a:extLst>
              <a:ext uri="{FF2B5EF4-FFF2-40B4-BE49-F238E27FC236}">
                <a16:creationId xmlns:a16="http://schemas.microsoft.com/office/drawing/2014/main" id="{F263A0B5-F8C4-4116-809F-78A768EA79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77582" y="557784"/>
            <a:ext cx="5130204"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D522F238-C1D5-40A3-992D-862058F870AE}"/>
              </a:ext>
            </a:extLst>
          </p:cNvPr>
          <p:cNvPicPr>
            <a:picLocks noChangeAspect="1"/>
          </p:cNvPicPr>
          <p:nvPr/>
        </p:nvPicPr>
        <p:blipFill>
          <a:blip r:embed="rId3"/>
          <a:stretch>
            <a:fillRect/>
          </a:stretch>
        </p:blipFill>
        <p:spPr>
          <a:xfrm>
            <a:off x="6691438" y="1721235"/>
            <a:ext cx="4902074" cy="2438782"/>
          </a:xfrm>
          <a:prstGeom prst="rect">
            <a:avLst/>
          </a:prstGeom>
          <a:effectLst/>
        </p:spPr>
      </p:pic>
    </p:spTree>
    <p:extLst>
      <p:ext uri="{BB962C8B-B14F-4D97-AF65-F5344CB8AC3E}">
        <p14:creationId xmlns:p14="http://schemas.microsoft.com/office/powerpoint/2010/main" val="17524419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56856" y="196365"/>
            <a:ext cx="2144218" cy="576536"/>
          </a:xfrm>
        </p:spPr>
        <p:txBody>
          <a:bodyPr vert="horz" lIns="91440" tIns="45720" rIns="91440" bIns="45720" rtlCol="0" anchor="ctr">
            <a:normAutofit/>
          </a:bodyPr>
          <a:lstStyle/>
          <a:p>
            <a:r>
              <a:rPr lang="en-US" sz="2800" dirty="0">
                <a:solidFill>
                  <a:schemeClr val="tx1"/>
                </a:solidFill>
              </a:rPr>
              <a:t>Virtual LANs</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44651" y="990403"/>
            <a:ext cx="6164482" cy="3785419"/>
          </a:xfrm>
        </p:spPr>
        <p:txBody>
          <a:bodyPr vert="horz" lIns="91440" tIns="45720" rIns="91440" bIns="45720" rtlCol="0">
            <a:noAutofit/>
          </a:bodyPr>
          <a:lstStyle/>
          <a:p>
            <a:pPr marL="342900" indent="-285750" algn="just" defTabSz="914400" fontAlgn="base">
              <a:lnSpc>
                <a:spcPct val="90000"/>
              </a:lnSpc>
              <a:spcBef>
                <a:spcPts val="600"/>
              </a:spcBef>
              <a:spcAft>
                <a:spcPts val="600"/>
              </a:spcAft>
              <a:buClr>
                <a:schemeClr val="tx2"/>
              </a:buClr>
              <a:buSzPct val="90000"/>
              <a:buFont typeface="Courier New" panose="02070309020205020404" pitchFamily="49" charset="0"/>
              <a:buChar char="o"/>
            </a:pPr>
            <a:r>
              <a:rPr lang="en-US" sz="1600" b="1" dirty="0">
                <a:solidFill>
                  <a:schemeClr val="tx1"/>
                </a:solidFill>
                <a:cs typeface="+mn-cs"/>
              </a:rPr>
              <a:t>Adding a router between LAN segments helps shrink broadcast domains</a:t>
            </a:r>
            <a:r>
              <a:rPr lang="en-US" sz="1600" dirty="0">
                <a:solidFill>
                  <a:schemeClr val="tx1"/>
                </a:solidFill>
                <a:cs typeface="+mn-cs"/>
              </a:rPr>
              <a:t>.</a:t>
            </a:r>
          </a:p>
          <a:p>
            <a:pPr marL="342900" indent="-285750" algn="just" defTabSz="914400" fontAlgn="base">
              <a:lnSpc>
                <a:spcPct val="90000"/>
              </a:lnSpc>
              <a:spcBef>
                <a:spcPts val="600"/>
              </a:spcBef>
              <a:spcAft>
                <a:spcPts val="600"/>
              </a:spcAft>
              <a:buClr>
                <a:schemeClr val="tx2"/>
              </a:buClr>
              <a:buSzPct val="90000"/>
              <a:buFont typeface="Courier New" panose="02070309020205020404" pitchFamily="49" charset="0"/>
              <a:buChar char="o"/>
            </a:pPr>
            <a:r>
              <a:rPr lang="en-US" sz="1600" dirty="0">
                <a:solidFill>
                  <a:schemeClr val="tx1"/>
                </a:solidFill>
                <a:cs typeface="+mn-cs"/>
              </a:rPr>
              <a:t>Virtual LANs (VLANS) provide </a:t>
            </a:r>
            <a:r>
              <a:rPr lang="en-US" sz="1600" b="1" i="1" dirty="0">
                <a:solidFill>
                  <a:schemeClr val="tx1"/>
                </a:solidFill>
                <a:cs typeface="+mn-cs"/>
              </a:rPr>
              <a:t>logical segmentation by creating multiple broadcast domains on the same network switch</a:t>
            </a:r>
            <a:r>
              <a:rPr lang="en-US" sz="1600" dirty="0">
                <a:solidFill>
                  <a:schemeClr val="tx1"/>
                </a:solidFill>
                <a:cs typeface="+mn-cs"/>
              </a:rPr>
              <a:t>. </a:t>
            </a:r>
          </a:p>
          <a:p>
            <a:pPr marL="342900" indent="-285750" algn="just" defTabSz="914400" fontAlgn="base">
              <a:lnSpc>
                <a:spcPct val="90000"/>
              </a:lnSpc>
              <a:spcBef>
                <a:spcPts val="600"/>
              </a:spcBef>
              <a:spcAft>
                <a:spcPts val="600"/>
              </a:spcAft>
              <a:buClr>
                <a:schemeClr val="tx2"/>
              </a:buClr>
              <a:buSzPct val="90000"/>
              <a:buFont typeface="Courier New" panose="02070309020205020404" pitchFamily="49" charset="0"/>
              <a:buChar char="o"/>
            </a:pPr>
            <a:r>
              <a:rPr lang="en-US" sz="1600" dirty="0">
                <a:solidFill>
                  <a:schemeClr val="tx1"/>
                </a:solidFill>
                <a:cs typeface="+mn-cs"/>
              </a:rPr>
              <a:t>VLANs provide </a:t>
            </a:r>
            <a:r>
              <a:rPr lang="en-US" sz="1600" b="1" i="1" dirty="0">
                <a:solidFill>
                  <a:schemeClr val="tx1"/>
                </a:solidFill>
                <a:cs typeface="+mn-cs"/>
              </a:rPr>
              <a:t>higher utilization of switch ports because a port can be associated to the necessary broadcast domain, and multiple broadcast domains can reside on the same switch</a:t>
            </a:r>
            <a:r>
              <a:rPr lang="en-US" sz="1600" dirty="0">
                <a:solidFill>
                  <a:schemeClr val="tx1"/>
                </a:solidFill>
                <a:cs typeface="+mn-cs"/>
              </a:rPr>
              <a:t>.</a:t>
            </a:r>
          </a:p>
          <a:p>
            <a:pPr marL="342900" indent="-285750" algn="just" defTabSz="914400" fontAlgn="base">
              <a:lnSpc>
                <a:spcPct val="90000"/>
              </a:lnSpc>
              <a:spcBef>
                <a:spcPts val="600"/>
              </a:spcBef>
              <a:spcAft>
                <a:spcPts val="600"/>
              </a:spcAft>
              <a:buClr>
                <a:schemeClr val="tx2"/>
              </a:buClr>
              <a:buSzPct val="90000"/>
              <a:buFont typeface="Courier New" panose="02070309020205020404" pitchFamily="49" charset="0"/>
              <a:buChar char="o"/>
            </a:pPr>
            <a:r>
              <a:rPr lang="en-US" sz="1600" dirty="0">
                <a:solidFill>
                  <a:schemeClr val="tx1"/>
                </a:solidFill>
                <a:cs typeface="+mn-cs"/>
              </a:rPr>
              <a:t>VLANS are defined in the </a:t>
            </a:r>
            <a:r>
              <a:rPr lang="en-US" sz="1600" b="1" i="1" dirty="0">
                <a:solidFill>
                  <a:schemeClr val="tx1"/>
                </a:solidFill>
                <a:cs typeface="+mn-cs"/>
              </a:rPr>
              <a:t>IEEE 802.1Q standard</a:t>
            </a:r>
            <a:r>
              <a:rPr lang="en-US" sz="1600" dirty="0">
                <a:solidFill>
                  <a:schemeClr val="tx1"/>
                </a:solidFill>
                <a:cs typeface="+mn-cs"/>
              </a:rPr>
              <a:t>, which sates that the 32 bits are added to the packet header with the following fields: tag Protocol identifier (TPID), priority code point (PCP), drop eligible indicator (DEI), and VLAN identifier (VLAN ID).</a:t>
            </a:r>
          </a:p>
          <a:p>
            <a:pPr marL="342900" indent="-285750" algn="just" defTabSz="914400" fontAlgn="base">
              <a:lnSpc>
                <a:spcPct val="90000"/>
              </a:lnSpc>
              <a:spcBef>
                <a:spcPts val="600"/>
              </a:spcBef>
              <a:spcAft>
                <a:spcPts val="600"/>
              </a:spcAft>
              <a:buClr>
                <a:schemeClr val="tx2"/>
              </a:buClr>
              <a:buSzPct val="90000"/>
              <a:buFont typeface="Courier New" panose="02070309020205020404" pitchFamily="49" charset="0"/>
              <a:buChar char="o"/>
            </a:pPr>
            <a:endParaRPr lang="en-US" sz="1600" dirty="0">
              <a:solidFill>
                <a:schemeClr val="tx1"/>
              </a:solidFill>
              <a:cs typeface="+mn-cs"/>
            </a:endParaRPr>
          </a:p>
        </p:txBody>
      </p:sp>
      <p:sp>
        <p:nvSpPr>
          <p:cNvPr id="12" name="Rectangle 11">
            <a:extLst>
              <a:ext uri="{FF2B5EF4-FFF2-40B4-BE49-F238E27FC236}">
                <a16:creationId xmlns:a16="http://schemas.microsoft.com/office/drawing/2014/main" id="{C95B82D5-A8BB-45BF-BED8-C7B206892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30112" y="0"/>
            <a:ext cx="5961888"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ounded Rectangle 9">
            <a:extLst>
              <a:ext uri="{FF2B5EF4-FFF2-40B4-BE49-F238E27FC236}">
                <a16:creationId xmlns:a16="http://schemas.microsoft.com/office/drawing/2014/main" id="{296C61EC-FBF4-4216-BE67-6C864D30A0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29984" y="484633"/>
            <a:ext cx="4846320" cy="2743200"/>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ounded Rectangle 9">
            <a:extLst>
              <a:ext uri="{FF2B5EF4-FFF2-40B4-BE49-F238E27FC236}">
                <a16:creationId xmlns:a16="http://schemas.microsoft.com/office/drawing/2014/main" id="{39D6C490-0229-4573-9696-B73E5B3A9C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29984" y="3511296"/>
            <a:ext cx="4846320" cy="2743200"/>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A0AD145E-FE35-4ADC-A977-B15DFC34F21F}"/>
              </a:ext>
            </a:extLst>
          </p:cNvPr>
          <p:cNvPicPr>
            <a:picLocks noChangeAspect="1"/>
          </p:cNvPicPr>
          <p:nvPr/>
        </p:nvPicPr>
        <p:blipFill rotWithShape="1">
          <a:blip r:embed="rId3"/>
          <a:srcRect l="3990" t="18751" r="29246" b="6088"/>
          <a:stretch/>
        </p:blipFill>
        <p:spPr>
          <a:xfrm>
            <a:off x="6845807" y="1722807"/>
            <a:ext cx="4112362" cy="1481473"/>
          </a:xfrm>
          <a:prstGeom prst="rect">
            <a:avLst/>
          </a:prstGeom>
        </p:spPr>
      </p:pic>
      <p:pic>
        <p:nvPicPr>
          <p:cNvPr id="6" name="Picture 5">
            <a:extLst>
              <a:ext uri="{FF2B5EF4-FFF2-40B4-BE49-F238E27FC236}">
                <a16:creationId xmlns:a16="http://schemas.microsoft.com/office/drawing/2014/main" id="{E853D654-B9B6-4227-A087-D45FEDB2B57E}"/>
              </a:ext>
            </a:extLst>
          </p:cNvPr>
          <p:cNvPicPr>
            <a:picLocks noChangeAspect="1"/>
          </p:cNvPicPr>
          <p:nvPr/>
        </p:nvPicPr>
        <p:blipFill rotWithShape="1">
          <a:blip r:embed="rId4"/>
          <a:srcRect t="-1" r="10491" b="-1705"/>
          <a:stretch/>
        </p:blipFill>
        <p:spPr>
          <a:xfrm>
            <a:off x="7151789" y="484633"/>
            <a:ext cx="4118533" cy="1298629"/>
          </a:xfrm>
          <a:prstGeom prst="rect">
            <a:avLst/>
          </a:prstGeom>
          <a:effectLst/>
        </p:spPr>
      </p:pic>
      <p:sp>
        <p:nvSpPr>
          <p:cNvPr id="11" name="TextBox 10">
            <a:extLst>
              <a:ext uri="{FF2B5EF4-FFF2-40B4-BE49-F238E27FC236}">
                <a16:creationId xmlns:a16="http://schemas.microsoft.com/office/drawing/2014/main" id="{1BABD600-631A-49FE-B3F0-649B58EF7E1C}"/>
              </a:ext>
            </a:extLst>
          </p:cNvPr>
          <p:cNvSpPr txBox="1"/>
          <p:nvPr/>
        </p:nvSpPr>
        <p:spPr>
          <a:xfrm>
            <a:off x="9167390" y="2397293"/>
            <a:ext cx="2261214" cy="646331"/>
          </a:xfrm>
          <a:prstGeom prst="rect">
            <a:avLst/>
          </a:prstGeom>
          <a:noFill/>
        </p:spPr>
        <p:txBody>
          <a:bodyPr wrap="square">
            <a:spAutoFit/>
          </a:bodyPr>
          <a:lstStyle/>
          <a:p>
            <a:pPr algn="just" defTabSz="684213" fontAlgn="base">
              <a:spcBef>
                <a:spcPts val="600"/>
              </a:spcBef>
              <a:spcAft>
                <a:spcPts val="600"/>
              </a:spcAft>
              <a:buClr>
                <a:schemeClr val="tx2"/>
              </a:buClr>
              <a:buSzPct val="90000"/>
            </a:pPr>
            <a:r>
              <a:rPr lang="en-US" sz="1200" b="1" i="1" dirty="0">
                <a:solidFill>
                  <a:srgbClr val="000000"/>
                </a:solidFill>
              </a:rPr>
              <a:t>VLANs are created in the global configuration. VLANs are named in the VLAN sub-global mode.</a:t>
            </a:r>
          </a:p>
        </p:txBody>
      </p:sp>
      <p:sp>
        <p:nvSpPr>
          <p:cNvPr id="15" name="TextBox 14">
            <a:extLst>
              <a:ext uri="{FF2B5EF4-FFF2-40B4-BE49-F238E27FC236}">
                <a16:creationId xmlns:a16="http://schemas.microsoft.com/office/drawing/2014/main" id="{8CA1B182-AEC2-4C1F-9CAD-31802AB10C6C}"/>
              </a:ext>
            </a:extLst>
          </p:cNvPr>
          <p:cNvSpPr txBox="1"/>
          <p:nvPr/>
        </p:nvSpPr>
        <p:spPr>
          <a:xfrm>
            <a:off x="6765209" y="3541496"/>
            <a:ext cx="4804362" cy="2739211"/>
          </a:xfrm>
          <a:prstGeom prst="rect">
            <a:avLst/>
          </a:prstGeom>
          <a:noFill/>
        </p:spPr>
        <p:txBody>
          <a:bodyPr wrap="square">
            <a:spAutoFit/>
          </a:bodyPr>
          <a:lstStyle/>
          <a:p>
            <a:pPr algn="just" defTabSz="684213" fontAlgn="base">
              <a:spcBef>
                <a:spcPts val="600"/>
              </a:spcBef>
              <a:spcAft>
                <a:spcPts val="600"/>
              </a:spcAft>
              <a:buClr>
                <a:schemeClr val="tx2"/>
              </a:buClr>
              <a:buSzPct val="90000"/>
            </a:pPr>
            <a:r>
              <a:rPr lang="en-US" sz="1200" dirty="0">
                <a:solidFill>
                  <a:schemeClr val="tx1"/>
                </a:solidFill>
                <a:cs typeface="+mn-cs"/>
              </a:rPr>
              <a:t>VLANs and their port assignment are verified with the show </a:t>
            </a:r>
            <a:r>
              <a:rPr lang="en-US" sz="1200" dirty="0" err="1">
                <a:solidFill>
                  <a:schemeClr val="tx1"/>
                </a:solidFill>
                <a:cs typeface="+mn-cs"/>
              </a:rPr>
              <a:t>vlan</a:t>
            </a:r>
            <a:r>
              <a:rPr lang="en-US" sz="1200" dirty="0">
                <a:solidFill>
                  <a:schemeClr val="tx1"/>
                </a:solidFill>
                <a:cs typeface="+mn-cs"/>
              </a:rPr>
              <a:t> </a:t>
            </a:r>
            <a:r>
              <a:rPr lang="en-US" sz="1200" b="1" dirty="0">
                <a:solidFill>
                  <a:srgbClr val="002060"/>
                </a:solidFill>
                <a:cs typeface="+mn-cs"/>
              </a:rPr>
              <a:t>[{brief | id </a:t>
            </a:r>
            <a:r>
              <a:rPr lang="en-US" sz="1200" b="1" dirty="0" err="1">
                <a:solidFill>
                  <a:srgbClr val="002060"/>
                </a:solidFill>
                <a:cs typeface="+mn-cs"/>
              </a:rPr>
              <a:t>vlan</a:t>
            </a:r>
            <a:r>
              <a:rPr lang="en-US" sz="1200" b="1" dirty="0">
                <a:solidFill>
                  <a:srgbClr val="002060"/>
                </a:solidFill>
                <a:cs typeface="+mn-cs"/>
              </a:rPr>
              <a:t>-id | name </a:t>
            </a:r>
            <a:r>
              <a:rPr lang="en-US" sz="1200" b="1" dirty="0" err="1">
                <a:solidFill>
                  <a:srgbClr val="002060"/>
                </a:solidFill>
                <a:cs typeface="+mn-cs"/>
              </a:rPr>
              <a:t>vlanname</a:t>
            </a:r>
            <a:r>
              <a:rPr lang="en-US" sz="1200" b="1" dirty="0">
                <a:solidFill>
                  <a:srgbClr val="002060"/>
                </a:solidFill>
                <a:cs typeface="+mn-cs"/>
              </a:rPr>
              <a:t> | summary}] </a:t>
            </a:r>
            <a:r>
              <a:rPr lang="en-US" sz="1200" dirty="0">
                <a:solidFill>
                  <a:schemeClr val="tx1"/>
                </a:solidFill>
                <a:cs typeface="+mn-cs"/>
              </a:rPr>
              <a:t>command. The output is split into four main sections: </a:t>
            </a:r>
            <a:r>
              <a:rPr lang="en-US" sz="1200" b="1" i="1" dirty="0">
                <a:solidFill>
                  <a:srgbClr val="002060"/>
                </a:solidFill>
                <a:cs typeface="+mn-cs"/>
              </a:rPr>
              <a:t>VLAN-to-port assignments, system MTU, SPAN sessions, and private VLANs</a:t>
            </a:r>
            <a:r>
              <a:rPr lang="en-US" sz="1200" dirty="0">
                <a:solidFill>
                  <a:schemeClr val="tx1"/>
                </a:solidFill>
                <a:cs typeface="+mn-cs"/>
              </a:rPr>
              <a:t>. </a:t>
            </a:r>
          </a:p>
          <a:p>
            <a:pPr marL="285750" indent="-285750" algn="just" defTabSz="684213" fontAlgn="base">
              <a:spcBef>
                <a:spcPts val="600"/>
              </a:spcBef>
              <a:spcAft>
                <a:spcPts val="600"/>
              </a:spcAft>
              <a:buClr>
                <a:schemeClr val="tx2"/>
              </a:buClr>
              <a:buSzPct val="90000"/>
              <a:buFont typeface="Courier New" panose="02070309020205020404" pitchFamily="49" charset="0"/>
              <a:buChar char="o"/>
            </a:pPr>
            <a:r>
              <a:rPr lang="en-US" sz="1200" b="1" dirty="0">
                <a:solidFill>
                  <a:srgbClr val="000000"/>
                </a:solidFill>
              </a:rPr>
              <a:t>Brief -</a:t>
            </a:r>
            <a:r>
              <a:rPr lang="en-US" sz="1200" dirty="0">
                <a:solidFill>
                  <a:srgbClr val="000000"/>
                </a:solidFill>
              </a:rPr>
              <a:t> Displays only the relevant port-to-VLAN mappings.</a:t>
            </a:r>
          </a:p>
          <a:p>
            <a:pPr marL="285750" indent="-285750" algn="just" defTabSz="684213" fontAlgn="base">
              <a:spcBef>
                <a:spcPts val="600"/>
              </a:spcBef>
              <a:spcAft>
                <a:spcPts val="600"/>
              </a:spcAft>
              <a:buClr>
                <a:schemeClr val="tx2"/>
              </a:buClr>
              <a:buSzPct val="90000"/>
              <a:buFont typeface="Courier New" panose="02070309020205020404" pitchFamily="49" charset="0"/>
              <a:buChar char="o"/>
            </a:pPr>
            <a:r>
              <a:rPr lang="en-US" sz="1200" b="1" dirty="0">
                <a:solidFill>
                  <a:srgbClr val="000000"/>
                </a:solidFill>
              </a:rPr>
              <a:t>Summary - </a:t>
            </a:r>
            <a:r>
              <a:rPr lang="en-US" sz="1200" dirty="0">
                <a:solidFill>
                  <a:srgbClr val="000000"/>
                </a:solidFill>
              </a:rPr>
              <a:t>Displays a count of VLANs, VLANs participating in VTP, and VLANs that in the extended VLAN range.</a:t>
            </a:r>
          </a:p>
          <a:p>
            <a:pPr marL="285750" indent="-285750" algn="just" defTabSz="684213" fontAlgn="base">
              <a:spcBef>
                <a:spcPts val="600"/>
              </a:spcBef>
              <a:spcAft>
                <a:spcPts val="600"/>
              </a:spcAft>
              <a:buClr>
                <a:schemeClr val="tx2"/>
              </a:buClr>
              <a:buSzPct val="90000"/>
              <a:buFont typeface="Courier New" panose="02070309020205020404" pitchFamily="49" charset="0"/>
              <a:buChar char="o"/>
            </a:pPr>
            <a:r>
              <a:rPr lang="en-US" sz="1200" b="1" dirty="0">
                <a:solidFill>
                  <a:srgbClr val="000000"/>
                </a:solidFill>
              </a:rPr>
              <a:t>id </a:t>
            </a:r>
            <a:r>
              <a:rPr lang="en-US" sz="1200" i="1" dirty="0" err="1">
                <a:solidFill>
                  <a:srgbClr val="000000"/>
                </a:solidFill>
              </a:rPr>
              <a:t>vlan</a:t>
            </a:r>
            <a:r>
              <a:rPr lang="en-US" sz="1200" i="1" dirty="0">
                <a:solidFill>
                  <a:srgbClr val="000000"/>
                </a:solidFill>
              </a:rPr>
              <a:t>-id - </a:t>
            </a:r>
            <a:r>
              <a:rPr lang="en-US" sz="1200" dirty="0">
                <a:solidFill>
                  <a:srgbClr val="000000"/>
                </a:solidFill>
              </a:rPr>
              <a:t>Displays all the output from the original command but filtered to only the VLAN number that is specified.</a:t>
            </a:r>
          </a:p>
          <a:p>
            <a:pPr marL="285750" indent="-285750" algn="just" defTabSz="684213" fontAlgn="base">
              <a:spcBef>
                <a:spcPts val="600"/>
              </a:spcBef>
              <a:spcAft>
                <a:spcPts val="600"/>
              </a:spcAft>
              <a:buClr>
                <a:schemeClr val="tx2"/>
              </a:buClr>
              <a:buSzPct val="90000"/>
              <a:buFont typeface="Courier New" panose="02070309020205020404" pitchFamily="49" charset="0"/>
              <a:buChar char="o"/>
            </a:pPr>
            <a:r>
              <a:rPr lang="en-US" sz="1200" b="1" dirty="0">
                <a:solidFill>
                  <a:srgbClr val="000000"/>
                </a:solidFill>
              </a:rPr>
              <a:t>name</a:t>
            </a:r>
            <a:r>
              <a:rPr lang="en-US" sz="1200" dirty="0">
                <a:solidFill>
                  <a:srgbClr val="000000"/>
                </a:solidFill>
              </a:rPr>
              <a:t> </a:t>
            </a:r>
            <a:r>
              <a:rPr lang="en-US" sz="1200" i="1" dirty="0" err="1">
                <a:solidFill>
                  <a:srgbClr val="000000"/>
                </a:solidFill>
              </a:rPr>
              <a:t>vlanname</a:t>
            </a:r>
            <a:r>
              <a:rPr lang="en-US" sz="1200" i="1" dirty="0">
                <a:solidFill>
                  <a:srgbClr val="000000"/>
                </a:solidFill>
              </a:rPr>
              <a:t> - </a:t>
            </a:r>
            <a:r>
              <a:rPr lang="en-US" sz="1200" dirty="0">
                <a:solidFill>
                  <a:srgbClr val="000000"/>
                </a:solidFill>
              </a:rPr>
              <a:t>Displays all the output from the original command but filtered to only the VLAN name that is specified.</a:t>
            </a:r>
            <a:endParaRPr lang="en-US" sz="1100" dirty="0">
              <a:solidFill>
                <a:srgbClr val="000000"/>
              </a:solidFill>
            </a:endParaRPr>
          </a:p>
        </p:txBody>
      </p:sp>
    </p:spTree>
    <p:extLst>
      <p:ext uri="{BB962C8B-B14F-4D97-AF65-F5344CB8AC3E}">
        <p14:creationId xmlns:p14="http://schemas.microsoft.com/office/powerpoint/2010/main" val="5163331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06612" y="228467"/>
            <a:ext cx="3641423" cy="401492"/>
          </a:xfrm>
        </p:spPr>
        <p:txBody>
          <a:bodyPr vert="horz" lIns="91440" tIns="45720" rIns="91440" bIns="45720" rtlCol="0" anchor="ctr">
            <a:noAutofit/>
          </a:bodyPr>
          <a:lstStyle/>
          <a:p>
            <a:r>
              <a:rPr lang="en-US" sz="2800" dirty="0">
                <a:solidFill>
                  <a:schemeClr val="tx1"/>
                </a:solidFill>
              </a:rPr>
              <a:t>Access and Trunk Ports</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0" y="830664"/>
            <a:ext cx="6230112" cy="4123173"/>
          </a:xfrm>
        </p:spPr>
        <p:txBody>
          <a:bodyPr vert="horz" lIns="91440" tIns="45720" rIns="91440" bIns="45720" rtlCol="0">
            <a:noAutofit/>
          </a:bodyPr>
          <a:lstStyle/>
          <a:p>
            <a:pPr marL="342900" indent="-285750" algn="just" defTabSz="914400" fontAlgn="base">
              <a:lnSpc>
                <a:spcPct val="90000"/>
              </a:lnSpc>
              <a:spcBef>
                <a:spcPts val="600"/>
              </a:spcBef>
              <a:spcAft>
                <a:spcPts val="600"/>
              </a:spcAft>
              <a:buClr>
                <a:schemeClr val="tx2"/>
              </a:buClr>
              <a:buSzPct val="90000"/>
              <a:buFont typeface="Courier New" panose="02070309020205020404" pitchFamily="49" charset="0"/>
              <a:buChar char="o"/>
            </a:pPr>
            <a:r>
              <a:rPr lang="en-US" sz="1600" b="1" dirty="0">
                <a:solidFill>
                  <a:srgbClr val="FF0000"/>
                </a:solidFill>
                <a:cs typeface="+mn-cs"/>
              </a:rPr>
              <a:t>Access ports </a:t>
            </a:r>
            <a:r>
              <a:rPr lang="en-US" sz="1600" dirty="0">
                <a:solidFill>
                  <a:schemeClr val="tx1"/>
                </a:solidFill>
                <a:cs typeface="+mn-cs"/>
              </a:rPr>
              <a:t>are the fundamental building blocks of a managed switch. An </a:t>
            </a:r>
            <a:r>
              <a:rPr lang="en-US" sz="1600" b="1" i="1" dirty="0">
                <a:solidFill>
                  <a:srgbClr val="002060"/>
                </a:solidFill>
                <a:cs typeface="+mn-cs"/>
              </a:rPr>
              <a:t>access port is assigned to only one VLAN</a:t>
            </a:r>
            <a:r>
              <a:rPr lang="en-US" sz="1600" dirty="0">
                <a:solidFill>
                  <a:schemeClr val="tx1"/>
                </a:solidFill>
                <a:cs typeface="+mn-cs"/>
              </a:rPr>
              <a:t>.</a:t>
            </a:r>
          </a:p>
          <a:p>
            <a:pPr marL="342900" indent="-285750" algn="just" defTabSz="914400" fontAlgn="base">
              <a:lnSpc>
                <a:spcPct val="90000"/>
              </a:lnSpc>
              <a:spcBef>
                <a:spcPts val="600"/>
              </a:spcBef>
              <a:spcAft>
                <a:spcPts val="600"/>
              </a:spcAft>
              <a:buClr>
                <a:schemeClr val="tx2"/>
              </a:buClr>
              <a:buSzPct val="90000"/>
              <a:buFont typeface="Courier New" panose="02070309020205020404" pitchFamily="49" charset="0"/>
              <a:buChar char="o"/>
            </a:pPr>
            <a:r>
              <a:rPr lang="en-US" sz="1600" dirty="0">
                <a:solidFill>
                  <a:schemeClr val="tx1"/>
                </a:solidFill>
                <a:cs typeface="+mn-cs"/>
              </a:rPr>
              <a:t>It carries traffic from the specified VLAN to the device connected to it or from the device to other devices on the same VLAN.</a:t>
            </a:r>
          </a:p>
          <a:p>
            <a:pPr marL="342900" indent="-285750" algn="just" defTabSz="914400" fontAlgn="base">
              <a:lnSpc>
                <a:spcPct val="90000"/>
              </a:lnSpc>
              <a:spcBef>
                <a:spcPts val="600"/>
              </a:spcBef>
              <a:spcAft>
                <a:spcPts val="600"/>
              </a:spcAft>
              <a:buClr>
                <a:schemeClr val="tx2"/>
              </a:buClr>
              <a:buSzPct val="90000"/>
              <a:buFont typeface="Courier New" panose="02070309020205020404" pitchFamily="49" charset="0"/>
              <a:buChar char="o"/>
            </a:pPr>
            <a:r>
              <a:rPr lang="en-US" sz="1600" b="1" i="1" dirty="0">
                <a:solidFill>
                  <a:schemeClr val="tx1"/>
                </a:solidFill>
                <a:effectLst>
                  <a:outerShdw blurRad="38100" dist="38100" dir="2700000" algn="tl">
                    <a:srgbClr val="000000">
                      <a:alpha val="43137"/>
                    </a:srgbClr>
                  </a:outerShdw>
                </a:effectLst>
                <a:cs typeface="+mn-cs"/>
              </a:rPr>
              <a:t>Catalyst switch ports are Layer 2 by default</a:t>
            </a:r>
            <a:r>
              <a:rPr lang="en-US" sz="1600" dirty="0">
                <a:solidFill>
                  <a:schemeClr val="tx1"/>
                </a:solidFill>
                <a:cs typeface="+mn-cs"/>
              </a:rPr>
              <a:t>.</a:t>
            </a:r>
          </a:p>
          <a:p>
            <a:pPr marL="342900" indent="-285750" algn="just" defTabSz="914400" fontAlgn="base">
              <a:lnSpc>
                <a:spcPct val="90000"/>
              </a:lnSpc>
              <a:spcBef>
                <a:spcPts val="600"/>
              </a:spcBef>
              <a:spcAft>
                <a:spcPts val="600"/>
              </a:spcAft>
              <a:buClr>
                <a:schemeClr val="tx2"/>
              </a:buClr>
              <a:buSzPct val="90000"/>
              <a:buFont typeface="Courier New" panose="02070309020205020404" pitchFamily="49" charset="0"/>
              <a:buChar char="o"/>
            </a:pPr>
            <a:r>
              <a:rPr lang="en-US" sz="1600" dirty="0">
                <a:solidFill>
                  <a:schemeClr val="tx1"/>
                </a:solidFill>
                <a:cs typeface="+mn-cs"/>
              </a:rPr>
              <a:t>Use the command </a:t>
            </a:r>
            <a:r>
              <a:rPr lang="en-US" sz="1600" b="1" i="1" dirty="0">
                <a:solidFill>
                  <a:srgbClr val="002060"/>
                </a:solidFill>
                <a:cs typeface="+mn-cs"/>
              </a:rPr>
              <a:t>switchport  mode access </a:t>
            </a:r>
            <a:r>
              <a:rPr lang="en-US" sz="1600" dirty="0">
                <a:solidFill>
                  <a:schemeClr val="tx1"/>
                </a:solidFill>
                <a:cs typeface="+mn-cs"/>
              </a:rPr>
              <a:t>to manually configure a port as an access port. </a:t>
            </a:r>
          </a:p>
          <a:p>
            <a:pPr marL="342900" indent="-285750" algn="just" defTabSz="914400" fontAlgn="base">
              <a:lnSpc>
                <a:spcPct val="90000"/>
              </a:lnSpc>
              <a:spcBef>
                <a:spcPts val="600"/>
              </a:spcBef>
              <a:spcAft>
                <a:spcPts val="600"/>
              </a:spcAft>
              <a:buClr>
                <a:schemeClr val="tx2"/>
              </a:buClr>
              <a:buSzPct val="90000"/>
              <a:buFont typeface="Courier New" panose="02070309020205020404" pitchFamily="49" charset="0"/>
              <a:buChar char="o"/>
            </a:pPr>
            <a:r>
              <a:rPr lang="en-US" sz="1600" b="1" dirty="0">
                <a:solidFill>
                  <a:srgbClr val="FF0000"/>
                </a:solidFill>
                <a:cs typeface="+mn-cs"/>
              </a:rPr>
              <a:t>Trunk ports </a:t>
            </a:r>
            <a:r>
              <a:rPr lang="en-US" sz="1600" dirty="0">
                <a:solidFill>
                  <a:schemeClr val="tx1"/>
                </a:solidFill>
                <a:cs typeface="+mn-cs"/>
              </a:rPr>
              <a:t>can </a:t>
            </a:r>
            <a:r>
              <a:rPr lang="en-US" sz="1600" b="1" i="1" dirty="0">
                <a:solidFill>
                  <a:srgbClr val="002060"/>
                </a:solidFill>
                <a:cs typeface="+mn-cs"/>
              </a:rPr>
              <a:t>carry multiple VLANs</a:t>
            </a:r>
            <a:r>
              <a:rPr lang="en-US" sz="1600" dirty="0">
                <a:solidFill>
                  <a:schemeClr val="tx1"/>
                </a:solidFill>
                <a:cs typeface="+mn-cs"/>
              </a:rPr>
              <a:t>. They are typically </a:t>
            </a:r>
            <a:r>
              <a:rPr lang="en-US" sz="1600" b="1" i="1" dirty="0">
                <a:solidFill>
                  <a:srgbClr val="002060"/>
                </a:solidFill>
                <a:cs typeface="+mn-cs"/>
              </a:rPr>
              <a:t>used when multiple VLANs need connectivity between a switch and another switch, router, or firewall and use only one port</a:t>
            </a:r>
            <a:r>
              <a:rPr lang="en-US" sz="1600" dirty="0">
                <a:solidFill>
                  <a:schemeClr val="tx1"/>
                </a:solidFill>
                <a:cs typeface="+mn-cs"/>
              </a:rPr>
              <a:t>. </a:t>
            </a:r>
          </a:p>
          <a:p>
            <a:pPr marL="342900" indent="-285750" algn="just" defTabSz="914400" fontAlgn="base">
              <a:lnSpc>
                <a:spcPct val="90000"/>
              </a:lnSpc>
              <a:spcBef>
                <a:spcPts val="600"/>
              </a:spcBef>
              <a:spcAft>
                <a:spcPts val="600"/>
              </a:spcAft>
              <a:buClr>
                <a:schemeClr val="tx2"/>
              </a:buClr>
              <a:buSzPct val="90000"/>
              <a:buFont typeface="Courier New" panose="02070309020205020404" pitchFamily="49" charset="0"/>
              <a:buChar char="o"/>
            </a:pPr>
            <a:r>
              <a:rPr lang="en-US" sz="1600" b="1" dirty="0">
                <a:solidFill>
                  <a:schemeClr val="tx1"/>
                </a:solidFill>
                <a:cs typeface="+mn-cs"/>
              </a:rPr>
              <a:t>VLAN tag</a:t>
            </a:r>
            <a:r>
              <a:rPr lang="en-US" sz="1600" dirty="0">
                <a:solidFill>
                  <a:schemeClr val="tx1"/>
                </a:solidFill>
                <a:cs typeface="+mn-cs"/>
              </a:rPr>
              <a:t> is added to all the traffic passing through a trunk port, so the other switch could identify the VLAN which it belongs to.</a:t>
            </a:r>
          </a:p>
          <a:p>
            <a:pPr marL="342900" indent="-285750" algn="just" defTabSz="914400" fontAlgn="base">
              <a:lnSpc>
                <a:spcPct val="90000"/>
              </a:lnSpc>
              <a:spcBef>
                <a:spcPts val="600"/>
              </a:spcBef>
              <a:spcAft>
                <a:spcPts val="600"/>
              </a:spcAft>
              <a:buClr>
                <a:schemeClr val="tx2"/>
              </a:buClr>
              <a:buSzPct val="90000"/>
              <a:buFont typeface="Courier New" panose="02070309020205020404" pitchFamily="49" charset="0"/>
              <a:buChar char="o"/>
            </a:pPr>
            <a:r>
              <a:rPr lang="en-US" sz="1600" b="1" i="1" dirty="0">
                <a:solidFill>
                  <a:schemeClr val="tx1"/>
                </a:solidFill>
                <a:effectLst>
                  <a:outerShdw blurRad="38100" dist="38100" dir="2700000" algn="tl">
                    <a:srgbClr val="000000">
                      <a:alpha val="43137"/>
                    </a:srgbClr>
                  </a:outerShdw>
                </a:effectLst>
                <a:cs typeface="+mn-cs"/>
              </a:rPr>
              <a:t>Trunk ports are statically defined on Catalyst switches with the interface command switch-port mode trunk</a:t>
            </a:r>
            <a:r>
              <a:rPr lang="en-US" sz="1600" dirty="0">
                <a:solidFill>
                  <a:schemeClr val="tx1"/>
                </a:solidFill>
                <a:cs typeface="+mn-cs"/>
              </a:rPr>
              <a:t>.</a:t>
            </a:r>
          </a:p>
          <a:p>
            <a:pPr marL="342900" indent="-285750" algn="just" defTabSz="914400" fontAlgn="base">
              <a:lnSpc>
                <a:spcPct val="90000"/>
              </a:lnSpc>
              <a:spcBef>
                <a:spcPts val="600"/>
              </a:spcBef>
              <a:spcAft>
                <a:spcPts val="600"/>
              </a:spcAft>
              <a:buClr>
                <a:schemeClr val="tx2"/>
              </a:buClr>
              <a:buSzPct val="90000"/>
              <a:buFont typeface="Courier New" panose="02070309020205020404" pitchFamily="49" charset="0"/>
              <a:buChar char="o"/>
            </a:pPr>
            <a:r>
              <a:rPr lang="en-US" sz="1600" dirty="0">
                <a:solidFill>
                  <a:srgbClr val="000000"/>
                </a:solidFill>
              </a:rPr>
              <a:t>The interface command </a:t>
            </a:r>
            <a:r>
              <a:rPr lang="en-US" sz="1600" b="1" dirty="0">
                <a:solidFill>
                  <a:srgbClr val="000000"/>
                </a:solidFill>
              </a:rPr>
              <a:t>switchport trunk allowed </a:t>
            </a:r>
            <a:r>
              <a:rPr lang="en-US" sz="1600" b="1" dirty="0" err="1">
                <a:solidFill>
                  <a:srgbClr val="000000"/>
                </a:solidFill>
              </a:rPr>
              <a:t>vlan</a:t>
            </a:r>
            <a:r>
              <a:rPr lang="en-US" sz="1600" b="1" dirty="0">
                <a:solidFill>
                  <a:srgbClr val="000000"/>
                </a:solidFill>
              </a:rPr>
              <a:t> </a:t>
            </a:r>
            <a:r>
              <a:rPr lang="en-US" sz="1600" i="1" dirty="0" err="1">
                <a:solidFill>
                  <a:srgbClr val="000000"/>
                </a:solidFill>
              </a:rPr>
              <a:t>vlan</a:t>
            </a:r>
            <a:r>
              <a:rPr lang="en-US" sz="1600" i="1" dirty="0">
                <a:solidFill>
                  <a:srgbClr val="000000"/>
                </a:solidFill>
              </a:rPr>
              <a:t>-ids</a:t>
            </a:r>
            <a:r>
              <a:rPr lang="en-US" sz="1600" dirty="0">
                <a:solidFill>
                  <a:srgbClr val="000000"/>
                </a:solidFill>
              </a:rPr>
              <a:t> specifies the VLANs that are allowed to traverse the link.</a:t>
            </a:r>
            <a:r>
              <a:rPr lang="en-US" sz="1600" dirty="0">
                <a:solidFill>
                  <a:schemeClr val="tx1"/>
                </a:solidFill>
                <a:cs typeface="+mn-cs"/>
              </a:rPr>
              <a:t> </a:t>
            </a:r>
          </a:p>
        </p:txBody>
      </p:sp>
      <p:sp>
        <p:nvSpPr>
          <p:cNvPr id="11" name="Rectangle 10">
            <a:extLst>
              <a:ext uri="{FF2B5EF4-FFF2-40B4-BE49-F238E27FC236}">
                <a16:creationId xmlns:a16="http://schemas.microsoft.com/office/drawing/2014/main" id="{C95B82D5-A8BB-45BF-BED8-C7B206892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30112" y="0"/>
            <a:ext cx="5961888"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ounded Rectangle 9">
            <a:extLst>
              <a:ext uri="{FF2B5EF4-FFF2-40B4-BE49-F238E27FC236}">
                <a16:creationId xmlns:a16="http://schemas.microsoft.com/office/drawing/2014/main" id="{296C61EC-FBF4-4216-BE67-6C864D30A0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29984" y="484633"/>
            <a:ext cx="4846320" cy="2743200"/>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ounded Rectangle 9">
            <a:extLst>
              <a:ext uri="{FF2B5EF4-FFF2-40B4-BE49-F238E27FC236}">
                <a16:creationId xmlns:a16="http://schemas.microsoft.com/office/drawing/2014/main" id="{39D6C490-0229-4573-9696-B73E5B3A9C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29984" y="3511296"/>
            <a:ext cx="4846320" cy="2743200"/>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6">
            <a:extLst>
              <a:ext uri="{FF2B5EF4-FFF2-40B4-BE49-F238E27FC236}">
                <a16:creationId xmlns:a16="http://schemas.microsoft.com/office/drawing/2014/main" id="{26EEF037-B190-4CEA-9571-72DD84549A44}"/>
              </a:ext>
            </a:extLst>
          </p:cNvPr>
          <p:cNvGrpSpPr/>
          <p:nvPr/>
        </p:nvGrpSpPr>
        <p:grpSpPr>
          <a:xfrm>
            <a:off x="6837803" y="1083635"/>
            <a:ext cx="4630681" cy="5170861"/>
            <a:chOff x="6729984" y="1083635"/>
            <a:chExt cx="4630681" cy="5170861"/>
          </a:xfrm>
        </p:grpSpPr>
        <p:pic>
          <p:nvPicPr>
            <p:cNvPr id="6" name="Picture 5">
              <a:extLst>
                <a:ext uri="{FF2B5EF4-FFF2-40B4-BE49-F238E27FC236}">
                  <a16:creationId xmlns:a16="http://schemas.microsoft.com/office/drawing/2014/main" id="{B86917E4-8483-4DF0-8E6B-032BDD73536D}"/>
                </a:ext>
              </a:extLst>
            </p:cNvPr>
            <p:cNvPicPr>
              <a:picLocks noChangeAspect="1"/>
            </p:cNvPicPr>
            <p:nvPr/>
          </p:nvPicPr>
          <p:blipFill rotWithShape="1">
            <a:blip r:embed="rId3"/>
            <a:srcRect l="3942" t="27159" r="40035" b="6757"/>
            <a:stretch/>
          </p:blipFill>
          <p:spPr>
            <a:xfrm>
              <a:off x="6876006" y="1083635"/>
              <a:ext cx="3180102" cy="1472387"/>
            </a:xfrm>
            <a:prstGeom prst="rect">
              <a:avLst/>
            </a:prstGeom>
          </p:spPr>
        </p:pic>
        <p:pic>
          <p:nvPicPr>
            <p:cNvPr id="5" name="Picture 4">
              <a:extLst>
                <a:ext uri="{FF2B5EF4-FFF2-40B4-BE49-F238E27FC236}">
                  <a16:creationId xmlns:a16="http://schemas.microsoft.com/office/drawing/2014/main" id="{366797B6-BE14-4565-A742-F95817AED7DF}"/>
                </a:ext>
              </a:extLst>
            </p:cNvPr>
            <p:cNvPicPr>
              <a:picLocks noChangeAspect="1"/>
            </p:cNvPicPr>
            <p:nvPr/>
          </p:nvPicPr>
          <p:blipFill>
            <a:blip r:embed="rId4"/>
            <a:stretch>
              <a:fillRect/>
            </a:stretch>
          </p:blipFill>
          <p:spPr>
            <a:xfrm>
              <a:off x="7242099" y="2610510"/>
              <a:ext cx="4118566" cy="1472387"/>
            </a:xfrm>
            <a:prstGeom prst="rect">
              <a:avLst/>
            </a:prstGeom>
            <a:effectLst/>
          </p:spPr>
        </p:pic>
        <p:pic>
          <p:nvPicPr>
            <p:cNvPr id="12" name="Picture 11">
              <a:extLst>
                <a:ext uri="{FF2B5EF4-FFF2-40B4-BE49-F238E27FC236}">
                  <a16:creationId xmlns:a16="http://schemas.microsoft.com/office/drawing/2014/main" id="{0CA85024-A015-4B70-A513-0D2CA133C3D6}"/>
                </a:ext>
              </a:extLst>
            </p:cNvPr>
            <p:cNvPicPr>
              <a:picLocks noChangeAspect="1"/>
            </p:cNvPicPr>
            <p:nvPr/>
          </p:nvPicPr>
          <p:blipFill rotWithShape="1">
            <a:blip r:embed="rId5"/>
            <a:srcRect l="3912" t="42215" r="52770" b="9405"/>
            <a:stretch/>
          </p:blipFill>
          <p:spPr>
            <a:xfrm>
              <a:off x="6729984" y="4109026"/>
              <a:ext cx="3419851" cy="1001870"/>
            </a:xfrm>
            <a:prstGeom prst="rect">
              <a:avLst/>
            </a:prstGeom>
          </p:spPr>
        </p:pic>
        <p:pic>
          <p:nvPicPr>
            <p:cNvPr id="14" name="Picture 13">
              <a:extLst>
                <a:ext uri="{FF2B5EF4-FFF2-40B4-BE49-F238E27FC236}">
                  <a16:creationId xmlns:a16="http://schemas.microsoft.com/office/drawing/2014/main" id="{AC01745C-B456-416F-947C-A41718479A22}"/>
                </a:ext>
              </a:extLst>
            </p:cNvPr>
            <p:cNvPicPr>
              <a:picLocks noChangeAspect="1"/>
            </p:cNvPicPr>
            <p:nvPr/>
          </p:nvPicPr>
          <p:blipFill rotWithShape="1">
            <a:blip r:embed="rId6"/>
            <a:srcRect l="2098" t="31804" r="50488" b="5080"/>
            <a:stretch/>
          </p:blipFill>
          <p:spPr>
            <a:xfrm>
              <a:off x="6729984" y="5252627"/>
              <a:ext cx="3763122" cy="1001869"/>
            </a:xfrm>
            <a:prstGeom prst="rect">
              <a:avLst/>
            </a:prstGeom>
          </p:spPr>
        </p:pic>
      </p:grpSp>
      <p:sp>
        <p:nvSpPr>
          <p:cNvPr id="10" name="TextBox 9">
            <a:extLst>
              <a:ext uri="{FF2B5EF4-FFF2-40B4-BE49-F238E27FC236}">
                <a16:creationId xmlns:a16="http://schemas.microsoft.com/office/drawing/2014/main" id="{6E674AAA-C358-4171-814B-445ACC47A81C}"/>
              </a:ext>
            </a:extLst>
          </p:cNvPr>
          <p:cNvSpPr txBox="1"/>
          <p:nvPr/>
        </p:nvSpPr>
        <p:spPr>
          <a:xfrm>
            <a:off x="6810019" y="544069"/>
            <a:ext cx="4686250" cy="480131"/>
          </a:xfrm>
          <a:prstGeom prst="rect">
            <a:avLst/>
          </a:prstGeom>
          <a:noFill/>
        </p:spPr>
        <p:txBody>
          <a:bodyPr wrap="square">
            <a:spAutoFit/>
          </a:bodyPr>
          <a:lstStyle/>
          <a:p>
            <a:pPr marL="57150" algn="just" defTabSz="914400" fontAlgn="base">
              <a:lnSpc>
                <a:spcPct val="90000"/>
              </a:lnSpc>
              <a:spcBef>
                <a:spcPts val="600"/>
              </a:spcBef>
              <a:spcAft>
                <a:spcPts val="600"/>
              </a:spcAft>
              <a:buClr>
                <a:schemeClr val="tx2"/>
              </a:buClr>
              <a:buSzPct val="90000"/>
            </a:pPr>
            <a:r>
              <a:rPr lang="en-US" sz="1400" dirty="0">
                <a:solidFill>
                  <a:schemeClr val="tx1"/>
                </a:solidFill>
                <a:cs typeface="+mn-cs"/>
              </a:rPr>
              <a:t>A specific VLAN is associated to the port with the command </a:t>
            </a:r>
            <a:r>
              <a:rPr lang="en-US" sz="1400" b="1" dirty="0">
                <a:solidFill>
                  <a:schemeClr val="tx1"/>
                </a:solidFill>
                <a:cs typeface="+mn-cs"/>
              </a:rPr>
              <a:t>switchport access {</a:t>
            </a:r>
            <a:r>
              <a:rPr lang="en-US" sz="1400" b="1" dirty="0" err="1">
                <a:solidFill>
                  <a:schemeClr val="tx1"/>
                </a:solidFill>
                <a:cs typeface="+mn-cs"/>
              </a:rPr>
              <a:t>vlan</a:t>
            </a:r>
            <a:r>
              <a:rPr lang="en-US" sz="1400" b="1" dirty="0">
                <a:solidFill>
                  <a:schemeClr val="tx1"/>
                </a:solidFill>
                <a:cs typeface="+mn-cs"/>
              </a:rPr>
              <a:t>  </a:t>
            </a:r>
            <a:r>
              <a:rPr lang="en-US" sz="1400" i="1" dirty="0" err="1">
                <a:solidFill>
                  <a:schemeClr val="tx1"/>
                </a:solidFill>
                <a:cs typeface="+mn-cs"/>
              </a:rPr>
              <a:t>vlan</a:t>
            </a:r>
            <a:r>
              <a:rPr lang="en-US" sz="1400" i="1" dirty="0">
                <a:solidFill>
                  <a:schemeClr val="tx1"/>
                </a:solidFill>
                <a:cs typeface="+mn-cs"/>
              </a:rPr>
              <a:t>-id </a:t>
            </a:r>
            <a:r>
              <a:rPr lang="en-US" sz="1400" dirty="0">
                <a:solidFill>
                  <a:schemeClr val="tx1"/>
                </a:solidFill>
                <a:cs typeface="+mn-cs"/>
              </a:rPr>
              <a:t>| </a:t>
            </a:r>
            <a:r>
              <a:rPr lang="en-US" sz="1400" b="1" dirty="0">
                <a:solidFill>
                  <a:schemeClr val="tx1"/>
                </a:solidFill>
                <a:cs typeface="+mn-cs"/>
              </a:rPr>
              <a:t>name </a:t>
            </a:r>
            <a:r>
              <a:rPr lang="en-US" sz="1400" i="1" dirty="0" err="1">
                <a:solidFill>
                  <a:schemeClr val="tx1"/>
                </a:solidFill>
                <a:cs typeface="+mn-cs"/>
              </a:rPr>
              <a:t>vlanname</a:t>
            </a:r>
            <a:r>
              <a:rPr lang="en-US" sz="1400" dirty="0">
                <a:solidFill>
                  <a:schemeClr val="tx1"/>
                </a:solidFill>
                <a:cs typeface="+mn-cs"/>
              </a:rPr>
              <a:t>}.</a:t>
            </a:r>
          </a:p>
        </p:txBody>
      </p:sp>
    </p:spTree>
    <p:extLst>
      <p:ext uri="{BB962C8B-B14F-4D97-AF65-F5344CB8AC3E}">
        <p14:creationId xmlns:p14="http://schemas.microsoft.com/office/powerpoint/2010/main" val="34186357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93860" y="156796"/>
            <a:ext cx="2579002" cy="516444"/>
          </a:xfrm>
        </p:spPr>
        <p:txBody>
          <a:bodyPr>
            <a:normAutofit/>
          </a:bodyPr>
          <a:lstStyle/>
          <a:p>
            <a:r>
              <a:rPr lang="en-US" sz="2800" dirty="0"/>
              <a:t>Native VLANs</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341818" y="825412"/>
            <a:ext cx="11475043" cy="3661054"/>
          </a:xfrm>
        </p:spPr>
        <p:txBody>
          <a:bodyPr/>
          <a:lstStyle/>
          <a:p>
            <a:pPr marL="0" indent="0" algn="just" defTabSz="684213" fontAlgn="base">
              <a:spcBef>
                <a:spcPts val="600"/>
              </a:spcBef>
              <a:spcAft>
                <a:spcPts val="600"/>
              </a:spcAft>
              <a:buClr>
                <a:schemeClr val="tx2"/>
              </a:buClr>
              <a:buSzPct val="90000"/>
            </a:pPr>
            <a:r>
              <a:rPr lang="en-US" sz="1800" dirty="0">
                <a:solidFill>
                  <a:srgbClr val="000000"/>
                </a:solidFill>
              </a:rPr>
              <a:t>In the 802.1Q standard, </a:t>
            </a:r>
            <a:r>
              <a:rPr lang="en-US" sz="1800" b="1" i="1" dirty="0">
                <a:solidFill>
                  <a:srgbClr val="0070C0"/>
                </a:solidFill>
              </a:rPr>
              <a:t>any traffic that is advertised or received on a trunk port without the 802.1Q VLAN tag is associated to the native VLAN</a:t>
            </a:r>
            <a:r>
              <a:rPr lang="en-US" sz="1800" dirty="0">
                <a:solidFill>
                  <a:srgbClr val="000000"/>
                </a:solidFill>
              </a:rPr>
              <a:t>. (or in other words), a native VLAN allows untagged traffic on a trunk port.</a:t>
            </a:r>
          </a:p>
          <a:p>
            <a:pPr marL="0" indent="0" algn="just" defTabSz="684213" fontAlgn="base">
              <a:spcBef>
                <a:spcPts val="600"/>
              </a:spcBef>
              <a:spcAft>
                <a:spcPts val="600"/>
              </a:spcAft>
              <a:buClr>
                <a:schemeClr val="tx2"/>
              </a:buClr>
              <a:buSzPct val="90000"/>
            </a:pPr>
            <a:r>
              <a:rPr lang="en-US" sz="1800" dirty="0">
                <a:solidFill>
                  <a:srgbClr val="000000"/>
                </a:solidFill>
              </a:rPr>
              <a:t>Having said, in our previous slide, VLAN tag is added in trunk ports, Native VLAN allows the traffic to pass through without a tag.</a:t>
            </a:r>
          </a:p>
          <a:p>
            <a:pPr marL="285750" indent="-285750" algn="just" defTabSz="684213" fontAlgn="base">
              <a:spcBef>
                <a:spcPts val="600"/>
              </a:spcBef>
              <a:spcAft>
                <a:spcPts val="600"/>
              </a:spcAft>
              <a:buClr>
                <a:schemeClr val="tx2"/>
              </a:buClr>
              <a:buSzPct val="90000"/>
              <a:buFont typeface="Courier New" panose="02070309020205020404" pitchFamily="49" charset="0"/>
              <a:buChar char="o"/>
            </a:pPr>
            <a:r>
              <a:rPr lang="en-US" sz="1800" dirty="0">
                <a:solidFill>
                  <a:srgbClr val="000000"/>
                </a:solidFill>
              </a:rPr>
              <a:t>The default native VLAN is VLAN 1. </a:t>
            </a:r>
          </a:p>
          <a:p>
            <a:pPr marL="285750" indent="-285750" algn="just" defTabSz="684213" fontAlgn="base">
              <a:spcBef>
                <a:spcPts val="600"/>
              </a:spcBef>
              <a:spcAft>
                <a:spcPts val="600"/>
              </a:spcAft>
              <a:buClr>
                <a:schemeClr val="tx2"/>
              </a:buClr>
              <a:buSzPct val="90000"/>
              <a:buFont typeface="Courier New" panose="02070309020205020404" pitchFamily="49" charset="0"/>
              <a:buChar char="o"/>
            </a:pPr>
            <a:r>
              <a:rPr lang="en-US" sz="1800" dirty="0">
                <a:solidFill>
                  <a:srgbClr val="000000"/>
                </a:solidFill>
              </a:rPr>
              <a:t>When a switch has two ports configured as access ports and associated to VLAN 10—that is, a host attached to a trunk port with a native VLAN set to 10—</a:t>
            </a:r>
            <a:r>
              <a:rPr lang="en-US" sz="1800" b="1" i="1" dirty="0">
                <a:solidFill>
                  <a:srgbClr val="0070C0"/>
                </a:solidFill>
              </a:rPr>
              <a:t>the host could talk to the devices connected to the access ports</a:t>
            </a:r>
            <a:r>
              <a:rPr lang="en-US" sz="1800" dirty="0">
                <a:solidFill>
                  <a:srgbClr val="000000"/>
                </a:solidFill>
              </a:rPr>
              <a:t>.</a:t>
            </a:r>
          </a:p>
          <a:p>
            <a:pPr marL="285750" indent="-285750" algn="just" defTabSz="684213" fontAlgn="base">
              <a:spcBef>
                <a:spcPts val="600"/>
              </a:spcBef>
              <a:spcAft>
                <a:spcPts val="600"/>
              </a:spcAft>
              <a:buClr>
                <a:schemeClr val="tx2"/>
              </a:buClr>
              <a:buSzPct val="90000"/>
              <a:buFont typeface="Courier New" panose="02070309020205020404" pitchFamily="49" charset="0"/>
              <a:buChar char="o"/>
            </a:pPr>
            <a:r>
              <a:rPr lang="en-US" sz="1800" dirty="0">
                <a:solidFill>
                  <a:srgbClr val="000000"/>
                </a:solidFill>
              </a:rPr>
              <a:t>The </a:t>
            </a:r>
            <a:r>
              <a:rPr lang="en-US" sz="1800" b="1" i="1" dirty="0">
                <a:solidFill>
                  <a:srgbClr val="0070C0"/>
                </a:solidFill>
              </a:rPr>
              <a:t>native VLAN should match on both trunk ports</a:t>
            </a:r>
            <a:r>
              <a:rPr lang="en-US" sz="1800" dirty="0">
                <a:solidFill>
                  <a:srgbClr val="000000"/>
                </a:solidFill>
              </a:rPr>
              <a:t>, or traffic can change VLANs unintentionally. While connectivity between hosts is feasible (assuming that they are on the different VLAN numbers), this causes confusion for most network engineers and is not a best practice.</a:t>
            </a:r>
          </a:p>
          <a:p>
            <a:pPr marL="285750" indent="-285750" algn="just" defTabSz="684213" fontAlgn="base">
              <a:spcBef>
                <a:spcPts val="600"/>
              </a:spcBef>
              <a:spcAft>
                <a:spcPts val="600"/>
              </a:spcAft>
              <a:buClr>
                <a:schemeClr val="tx2"/>
              </a:buClr>
              <a:buSzPct val="90000"/>
              <a:buFont typeface="Courier New" panose="02070309020205020404" pitchFamily="49" charset="0"/>
              <a:buChar char="o"/>
            </a:pPr>
            <a:r>
              <a:rPr lang="en-US" sz="1800" dirty="0">
                <a:solidFill>
                  <a:srgbClr val="000000"/>
                </a:solidFill>
              </a:rPr>
              <a:t>A native VLAN is a port-specific configuration and is changed with the interface command </a:t>
            </a:r>
            <a:r>
              <a:rPr lang="en-US" sz="1800" b="1" i="1" dirty="0">
                <a:solidFill>
                  <a:srgbClr val="0070C0"/>
                </a:solidFill>
              </a:rPr>
              <a:t>switchport trunk native </a:t>
            </a:r>
            <a:r>
              <a:rPr lang="en-US" sz="1800" b="1" i="1" dirty="0" err="1">
                <a:solidFill>
                  <a:srgbClr val="0070C0"/>
                </a:solidFill>
              </a:rPr>
              <a:t>vlan</a:t>
            </a:r>
            <a:r>
              <a:rPr lang="en-US" sz="1800" b="1" i="1" dirty="0">
                <a:solidFill>
                  <a:srgbClr val="0070C0"/>
                </a:solidFill>
              </a:rPr>
              <a:t> </a:t>
            </a:r>
            <a:r>
              <a:rPr lang="en-US" sz="1800" i="1" dirty="0" err="1">
                <a:solidFill>
                  <a:srgbClr val="0070C0"/>
                </a:solidFill>
              </a:rPr>
              <a:t>vlan</a:t>
            </a:r>
            <a:r>
              <a:rPr lang="en-US" sz="1800" i="1" dirty="0">
                <a:solidFill>
                  <a:srgbClr val="0070C0"/>
                </a:solidFill>
              </a:rPr>
              <a:t>-id</a:t>
            </a:r>
            <a:r>
              <a:rPr lang="en-US" sz="1800" b="1" i="1" dirty="0">
                <a:solidFill>
                  <a:srgbClr val="0070C0"/>
                </a:solidFill>
              </a:rPr>
              <a:t>.</a:t>
            </a:r>
          </a:p>
        </p:txBody>
      </p:sp>
    </p:spTree>
    <p:extLst>
      <p:ext uri="{BB962C8B-B14F-4D97-AF65-F5344CB8AC3E}">
        <p14:creationId xmlns:p14="http://schemas.microsoft.com/office/powerpoint/2010/main" val="24235161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Freeform: Shape 11">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01B6B22B-5B34-4ED5-9397-5608CB634B95}"/>
              </a:ext>
            </a:extLst>
          </p:cNvPr>
          <p:cNvPicPr>
            <a:picLocks noChangeAspect="1"/>
          </p:cNvPicPr>
          <p:nvPr/>
        </p:nvPicPr>
        <p:blipFill rotWithShape="1">
          <a:blip r:embed="rId3"/>
          <a:srcRect l="2087" t="6895" r="43051" b="3393"/>
          <a:stretch/>
        </p:blipFill>
        <p:spPr>
          <a:xfrm>
            <a:off x="8353831" y="165011"/>
            <a:ext cx="3651883" cy="5150567"/>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14" name="Arc 13">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86286" y="165011"/>
            <a:ext cx="3080656" cy="485149"/>
          </a:xfrm>
        </p:spPr>
        <p:txBody>
          <a:bodyPr vert="horz" lIns="91440" tIns="45720" rIns="91440" bIns="45720" rtlCol="0" anchor="ctr">
            <a:normAutofit/>
          </a:bodyPr>
          <a:lstStyle/>
          <a:p>
            <a:r>
              <a:rPr lang="en-US" sz="2800" kern="1200" dirty="0">
                <a:solidFill>
                  <a:schemeClr val="tx1"/>
                </a:solidFill>
                <a:latin typeface="+mj-lt"/>
                <a:ea typeface="+mj-ea"/>
                <a:cs typeface="+mj-cs"/>
              </a:rPr>
              <a:t>MAC Address Table</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186285" y="815171"/>
            <a:ext cx="7981260" cy="5877818"/>
          </a:xfrm>
        </p:spPr>
        <p:txBody>
          <a:bodyPr vert="horz" lIns="91440" tIns="45720" rIns="91440" bIns="45720" rtlCol="0">
            <a:normAutofit/>
          </a:bodyPr>
          <a:lstStyle/>
          <a:p>
            <a:pPr marL="285750" indent="-228600" algn="just" defTabSz="914400" fontAlgn="base">
              <a:lnSpc>
                <a:spcPct val="90000"/>
              </a:lnSpc>
              <a:spcBef>
                <a:spcPts val="600"/>
              </a:spcBef>
              <a:spcAft>
                <a:spcPts val="600"/>
              </a:spcAft>
              <a:buClr>
                <a:schemeClr val="tx2"/>
              </a:buClr>
              <a:buSzPct val="90000"/>
              <a:buFont typeface="Arial" panose="020B0604020202020204" pitchFamily="34" charset="0"/>
              <a:buChar char="•"/>
            </a:pPr>
            <a:r>
              <a:rPr lang="en-US" sz="1600" dirty="0">
                <a:solidFill>
                  <a:schemeClr val="tx1"/>
                </a:solidFill>
                <a:cs typeface="+mn-cs"/>
              </a:rPr>
              <a:t>The MAC address table is responsible for </a:t>
            </a:r>
            <a:r>
              <a:rPr lang="en-US" sz="1600" b="1" i="1" dirty="0">
                <a:solidFill>
                  <a:schemeClr val="tx1"/>
                </a:solidFill>
                <a:cs typeface="+mn-cs"/>
              </a:rPr>
              <a:t>identifying the switch ports and VLANs with which a device is associated</a:t>
            </a:r>
            <a:r>
              <a:rPr lang="en-US" sz="1600" dirty="0">
                <a:solidFill>
                  <a:schemeClr val="tx1"/>
                </a:solidFill>
                <a:cs typeface="+mn-cs"/>
              </a:rPr>
              <a:t>. A switch builds the MAC address table by examining </a:t>
            </a:r>
            <a:r>
              <a:rPr lang="en-US" sz="1600" b="1" i="1" dirty="0">
                <a:solidFill>
                  <a:schemeClr val="tx1"/>
                </a:solidFill>
                <a:cs typeface="+mn-cs"/>
              </a:rPr>
              <a:t>the source MAC address for the traffic that it receives</a:t>
            </a:r>
            <a:r>
              <a:rPr lang="en-US" sz="1600" dirty="0">
                <a:solidFill>
                  <a:schemeClr val="tx1"/>
                </a:solidFill>
                <a:cs typeface="+mn-cs"/>
              </a:rPr>
              <a:t>. This information is then maintained to shrink the collision domain (point-to-point communication between devices and switches) by reducing the amount of unknown unicast flooding.</a:t>
            </a:r>
          </a:p>
          <a:p>
            <a:pPr marL="285750" indent="-228600" algn="just" defTabSz="914400" fontAlgn="base">
              <a:lnSpc>
                <a:spcPct val="90000"/>
              </a:lnSpc>
              <a:spcBef>
                <a:spcPts val="600"/>
              </a:spcBef>
              <a:spcAft>
                <a:spcPts val="600"/>
              </a:spcAft>
              <a:buClr>
                <a:schemeClr val="tx2"/>
              </a:buClr>
              <a:buSzPct val="90000"/>
              <a:buFont typeface="Arial" panose="020B0604020202020204" pitchFamily="34" charset="0"/>
              <a:buChar char="•"/>
            </a:pPr>
            <a:r>
              <a:rPr lang="en-US" sz="1600" dirty="0">
                <a:solidFill>
                  <a:schemeClr val="tx1"/>
                </a:solidFill>
                <a:cs typeface="+mn-cs"/>
              </a:rPr>
              <a:t>The MAC address table resides in </a:t>
            </a:r>
            <a:r>
              <a:rPr lang="en-US" sz="1600" b="1" dirty="0">
                <a:solidFill>
                  <a:schemeClr val="tx1"/>
                </a:solidFill>
                <a:cs typeface="+mn-cs"/>
              </a:rPr>
              <a:t>content addressable memory (CAM)</a:t>
            </a:r>
            <a:r>
              <a:rPr lang="en-US" sz="1600" dirty="0">
                <a:solidFill>
                  <a:schemeClr val="tx1"/>
                </a:solidFill>
                <a:cs typeface="+mn-cs"/>
              </a:rPr>
              <a:t>. The CAM uses high-speed memory that is faster than typical computer RAM due to its search techniques. The CAM table provides a binary result for any query of 0 for true or 1 for false. </a:t>
            </a:r>
          </a:p>
          <a:p>
            <a:pPr marL="285750" indent="-228600" algn="just" defTabSz="914400" fontAlgn="base">
              <a:lnSpc>
                <a:spcPct val="90000"/>
              </a:lnSpc>
              <a:spcBef>
                <a:spcPts val="600"/>
              </a:spcBef>
              <a:spcAft>
                <a:spcPts val="600"/>
              </a:spcAft>
              <a:buClr>
                <a:schemeClr val="tx2"/>
              </a:buClr>
              <a:buSzPct val="90000"/>
              <a:buFont typeface="Arial" panose="020B0604020202020204" pitchFamily="34" charset="0"/>
              <a:buChar char="•"/>
            </a:pPr>
            <a:r>
              <a:rPr lang="en-US" sz="1600" dirty="0">
                <a:solidFill>
                  <a:schemeClr val="tx1"/>
                </a:solidFill>
                <a:cs typeface="+mn-cs"/>
              </a:rPr>
              <a:t>The MAC address table is displayed with the command </a:t>
            </a:r>
            <a:r>
              <a:rPr lang="en-US" sz="1600" b="1" dirty="0">
                <a:solidFill>
                  <a:schemeClr val="tx1"/>
                </a:solidFill>
                <a:cs typeface="+mn-cs"/>
              </a:rPr>
              <a:t>show mac address-table </a:t>
            </a:r>
            <a:r>
              <a:rPr lang="en-US" sz="1600" dirty="0">
                <a:solidFill>
                  <a:schemeClr val="tx1"/>
                </a:solidFill>
                <a:cs typeface="+mn-cs"/>
              </a:rPr>
              <a:t>[address mac-address | dynamic | </a:t>
            </a:r>
            <a:r>
              <a:rPr lang="en-US" sz="1600" dirty="0" err="1">
                <a:solidFill>
                  <a:schemeClr val="tx1"/>
                </a:solidFill>
                <a:cs typeface="+mn-cs"/>
              </a:rPr>
              <a:t>vlan</a:t>
            </a:r>
            <a:r>
              <a:rPr lang="en-US" sz="1600" dirty="0">
                <a:solidFill>
                  <a:schemeClr val="tx1"/>
                </a:solidFill>
                <a:cs typeface="+mn-cs"/>
              </a:rPr>
              <a:t> </a:t>
            </a:r>
            <a:r>
              <a:rPr lang="en-US" sz="1600" dirty="0" err="1">
                <a:solidFill>
                  <a:schemeClr val="tx1"/>
                </a:solidFill>
                <a:cs typeface="+mn-cs"/>
              </a:rPr>
              <a:t>vlan</a:t>
            </a:r>
            <a:r>
              <a:rPr lang="en-US" sz="1600" dirty="0">
                <a:solidFill>
                  <a:schemeClr val="tx1"/>
                </a:solidFill>
                <a:cs typeface="+mn-cs"/>
              </a:rPr>
              <a:t>-id]. The optional keywords with this command provide the following benefits:</a:t>
            </a:r>
          </a:p>
          <a:p>
            <a:pPr marL="685860" lvl="1" algn="just" fontAlgn="base">
              <a:spcBef>
                <a:spcPts val="600"/>
              </a:spcBef>
              <a:spcAft>
                <a:spcPts val="600"/>
              </a:spcAft>
              <a:buClr>
                <a:schemeClr val="tx2"/>
              </a:buClr>
              <a:buSzPct val="90000"/>
            </a:pPr>
            <a:r>
              <a:rPr lang="en-US" sz="1600" b="1" dirty="0"/>
              <a:t>address </a:t>
            </a:r>
            <a:r>
              <a:rPr lang="en-US" sz="1600" i="1" dirty="0"/>
              <a:t>mac-address -</a:t>
            </a:r>
            <a:r>
              <a:rPr lang="en-US" sz="1600" dirty="0"/>
              <a:t> Displays entries that match the explicit MAC address. This command could be beneficial on switches with hundreds of ports.</a:t>
            </a:r>
          </a:p>
          <a:p>
            <a:pPr marL="685860" lvl="1" algn="just" fontAlgn="base">
              <a:spcBef>
                <a:spcPts val="600"/>
              </a:spcBef>
              <a:spcAft>
                <a:spcPts val="600"/>
              </a:spcAft>
              <a:buClr>
                <a:schemeClr val="tx2"/>
              </a:buClr>
              <a:buSzPct val="90000"/>
            </a:pPr>
            <a:r>
              <a:rPr lang="en-US" sz="1600" b="1" dirty="0"/>
              <a:t>dynamic </a:t>
            </a:r>
            <a:r>
              <a:rPr lang="en-US" sz="1600" dirty="0"/>
              <a:t>-</a:t>
            </a:r>
            <a:r>
              <a:rPr lang="en-US" sz="1600" b="1" dirty="0"/>
              <a:t> </a:t>
            </a:r>
            <a:r>
              <a:rPr lang="en-US" sz="1600" dirty="0"/>
              <a:t>Displays entries that are dynamically learned and are not statically set or burned in on the switch.</a:t>
            </a:r>
          </a:p>
          <a:p>
            <a:pPr marL="685860" lvl="1" algn="just" fontAlgn="base">
              <a:spcBef>
                <a:spcPts val="600"/>
              </a:spcBef>
              <a:spcAft>
                <a:spcPts val="600"/>
              </a:spcAft>
              <a:buClr>
                <a:schemeClr val="tx2"/>
              </a:buClr>
              <a:buSzPct val="90000"/>
            </a:pPr>
            <a:r>
              <a:rPr lang="en-US" sz="1600" b="1" dirty="0" err="1"/>
              <a:t>vlan</a:t>
            </a:r>
            <a:r>
              <a:rPr lang="en-US" sz="1600" dirty="0"/>
              <a:t> </a:t>
            </a:r>
            <a:r>
              <a:rPr lang="en-US" sz="1600" i="1" dirty="0" err="1"/>
              <a:t>vlan</a:t>
            </a:r>
            <a:r>
              <a:rPr lang="en-US" sz="1600" i="1" dirty="0"/>
              <a:t>-id - </a:t>
            </a:r>
            <a:r>
              <a:rPr lang="en-US" sz="1600" dirty="0"/>
              <a:t>Displays entries that matches the specified VLAN.</a:t>
            </a:r>
          </a:p>
          <a:p>
            <a:pPr marL="685860" lvl="1" algn="just" fontAlgn="base">
              <a:spcBef>
                <a:spcPts val="600"/>
              </a:spcBef>
              <a:spcAft>
                <a:spcPts val="600"/>
              </a:spcAft>
              <a:buClr>
                <a:schemeClr val="tx2"/>
              </a:buClr>
              <a:buSzPct val="90000"/>
            </a:pPr>
            <a:r>
              <a:rPr lang="en-US" sz="1600" dirty="0"/>
              <a:t>The command </a:t>
            </a:r>
            <a:r>
              <a:rPr lang="en-US" sz="1600" b="1" dirty="0"/>
              <a:t>mac address-table static mac-address </a:t>
            </a:r>
            <a:r>
              <a:rPr lang="en-US" sz="1600" b="1" dirty="0" err="1"/>
              <a:t>vlan</a:t>
            </a:r>
            <a:r>
              <a:rPr lang="en-US" sz="1600" b="1" dirty="0"/>
              <a:t> </a:t>
            </a:r>
            <a:r>
              <a:rPr lang="en-US" sz="1600" b="1" dirty="0" err="1"/>
              <a:t>vlan</a:t>
            </a:r>
            <a:r>
              <a:rPr lang="en-US" sz="1600" b="1" dirty="0"/>
              <a:t>-id {drop | interface interface-id}</a:t>
            </a:r>
            <a:r>
              <a:rPr lang="en-US" sz="1600" dirty="0"/>
              <a:t> adds a manual entry with the ability to associate it to a specific switch port or to drop traffic upon receipt.</a:t>
            </a:r>
          </a:p>
          <a:p>
            <a:pPr marL="685860" lvl="1" algn="just" fontAlgn="base">
              <a:spcBef>
                <a:spcPts val="600"/>
              </a:spcBef>
              <a:spcAft>
                <a:spcPts val="600"/>
              </a:spcAft>
              <a:buClr>
                <a:schemeClr val="tx2"/>
              </a:buClr>
              <a:buSzPct val="90000"/>
            </a:pPr>
            <a:r>
              <a:rPr lang="en-US" sz="1600" dirty="0"/>
              <a:t>The command </a:t>
            </a:r>
            <a:r>
              <a:rPr lang="en-US" sz="1600" b="1" dirty="0"/>
              <a:t>clear mac address-table dynamic [{address mac-address | interface interface-id | </a:t>
            </a:r>
            <a:r>
              <a:rPr lang="en-US" sz="1600" b="1" dirty="0" err="1"/>
              <a:t>vlan</a:t>
            </a:r>
            <a:r>
              <a:rPr lang="en-US" sz="1600" b="1" dirty="0"/>
              <a:t> </a:t>
            </a:r>
            <a:r>
              <a:rPr lang="en-US" sz="1600" b="1" dirty="0" err="1"/>
              <a:t>vlan</a:t>
            </a:r>
            <a:r>
              <a:rPr lang="en-US" sz="1600" b="1" dirty="0"/>
              <a:t>-id}]</a:t>
            </a:r>
            <a:r>
              <a:rPr lang="en-US" sz="1600" dirty="0"/>
              <a:t> flushes the MAC address table for the entire switch.</a:t>
            </a:r>
            <a:endParaRPr lang="en-US" sz="1600" dirty="0">
              <a:solidFill>
                <a:schemeClr val="tx1"/>
              </a:solidFill>
              <a:cs typeface="+mn-cs"/>
            </a:endParaRPr>
          </a:p>
          <a:p>
            <a:pPr marL="285750" indent="-228600" algn="just" defTabSz="914400" fontAlgn="base">
              <a:lnSpc>
                <a:spcPct val="90000"/>
              </a:lnSpc>
              <a:spcBef>
                <a:spcPts val="600"/>
              </a:spcBef>
              <a:spcAft>
                <a:spcPts val="600"/>
              </a:spcAft>
              <a:buClr>
                <a:schemeClr val="tx2"/>
              </a:buClr>
              <a:buSzPct val="90000"/>
              <a:buFont typeface="Arial" panose="020B0604020202020204" pitchFamily="34" charset="0"/>
              <a:buChar char="•"/>
            </a:pPr>
            <a:endParaRPr lang="en-US" sz="1600" dirty="0">
              <a:solidFill>
                <a:schemeClr val="tx1"/>
              </a:solidFill>
              <a:cs typeface="+mn-cs"/>
            </a:endParaRPr>
          </a:p>
        </p:txBody>
      </p:sp>
    </p:spTree>
    <p:extLst>
      <p:ext uri="{BB962C8B-B14F-4D97-AF65-F5344CB8AC3E}">
        <p14:creationId xmlns:p14="http://schemas.microsoft.com/office/powerpoint/2010/main" val="18634743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42553" y="153044"/>
            <a:ext cx="2927283" cy="540294"/>
          </a:xfrm>
        </p:spPr>
        <p:txBody>
          <a:bodyPr>
            <a:normAutofit/>
          </a:bodyPr>
          <a:lstStyle/>
          <a:p>
            <a:r>
              <a:rPr lang="en-US" sz="2800" dirty="0"/>
              <a:t>Switch Port Status</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360199" y="1552189"/>
            <a:ext cx="6791684" cy="2225991"/>
          </a:xfrm>
        </p:spPr>
        <p:txBody>
          <a:bodyPr/>
          <a:lstStyle/>
          <a:p>
            <a:pPr marL="180975" indent="-180975" algn="just">
              <a:buFont typeface="Courier New" panose="02070309020205020404" pitchFamily="49" charset="0"/>
              <a:buChar char="o"/>
            </a:pPr>
            <a:r>
              <a:rPr lang="en-US" sz="1800" dirty="0">
                <a:solidFill>
                  <a:schemeClr val="tx1"/>
                </a:solidFill>
              </a:rPr>
              <a:t>Examining the configuration for a switch port can be useful; however, some commands stored elsewhere in the configuration preempt the configuration set on the interface. </a:t>
            </a:r>
          </a:p>
          <a:p>
            <a:pPr marL="180975" indent="-180975" algn="just">
              <a:buFont typeface="Courier New" panose="02070309020205020404" pitchFamily="49" charset="0"/>
              <a:buChar char="o"/>
            </a:pPr>
            <a:r>
              <a:rPr lang="en-US" sz="1800" dirty="0">
                <a:solidFill>
                  <a:schemeClr val="tx1"/>
                </a:solidFill>
              </a:rPr>
              <a:t>The command </a:t>
            </a:r>
            <a:r>
              <a:rPr lang="en-US" sz="1800" b="1" dirty="0">
                <a:solidFill>
                  <a:schemeClr val="tx1"/>
                </a:solidFill>
              </a:rPr>
              <a:t>show interfaces </a:t>
            </a:r>
            <a:r>
              <a:rPr lang="en-US" sz="1800" i="1" dirty="0">
                <a:solidFill>
                  <a:schemeClr val="tx1"/>
                </a:solidFill>
              </a:rPr>
              <a:t>interface-id</a:t>
            </a:r>
            <a:r>
              <a:rPr lang="en-US" sz="1800" dirty="0">
                <a:solidFill>
                  <a:schemeClr val="tx1"/>
                </a:solidFill>
              </a:rPr>
              <a:t> </a:t>
            </a:r>
            <a:r>
              <a:rPr lang="en-US" sz="1800" b="1" dirty="0">
                <a:solidFill>
                  <a:schemeClr val="tx1"/>
                </a:solidFill>
              </a:rPr>
              <a:t>switchport</a:t>
            </a:r>
            <a:r>
              <a:rPr lang="en-US" sz="1800" dirty="0">
                <a:solidFill>
                  <a:schemeClr val="tx1"/>
                </a:solidFill>
              </a:rPr>
              <a:t> provides all the relevant information for a switch port’s status. </a:t>
            </a:r>
          </a:p>
          <a:p>
            <a:pPr marL="180975" indent="-180975" algn="just">
              <a:buFont typeface="Courier New" panose="02070309020205020404" pitchFamily="49" charset="0"/>
              <a:buChar char="o"/>
            </a:pPr>
            <a:r>
              <a:rPr lang="en-US" sz="1800" dirty="0">
                <a:solidFill>
                  <a:schemeClr val="tx1"/>
                </a:solidFill>
              </a:rPr>
              <a:t>The command </a:t>
            </a:r>
            <a:r>
              <a:rPr lang="en-US" sz="1800" b="1" dirty="0">
                <a:solidFill>
                  <a:schemeClr val="tx1"/>
                </a:solidFill>
              </a:rPr>
              <a:t>show interfaces switchport</a:t>
            </a:r>
            <a:r>
              <a:rPr lang="en-US" sz="1800" dirty="0">
                <a:solidFill>
                  <a:schemeClr val="tx1"/>
                </a:solidFill>
              </a:rPr>
              <a:t> displays the same information for all ports on the switch.</a:t>
            </a:r>
          </a:p>
        </p:txBody>
      </p:sp>
      <p:pic>
        <p:nvPicPr>
          <p:cNvPr id="6" name="Picture 5">
            <a:extLst>
              <a:ext uri="{FF2B5EF4-FFF2-40B4-BE49-F238E27FC236}">
                <a16:creationId xmlns:a16="http://schemas.microsoft.com/office/drawing/2014/main" id="{5384CE19-B62E-4AC0-9D7C-D010B61E8C96}"/>
              </a:ext>
            </a:extLst>
          </p:cNvPr>
          <p:cNvPicPr>
            <a:picLocks noChangeAspect="1"/>
          </p:cNvPicPr>
          <p:nvPr/>
        </p:nvPicPr>
        <p:blipFill rotWithShape="1">
          <a:blip r:embed="rId3"/>
          <a:srcRect l="2973" t="9625" r="5880"/>
          <a:stretch/>
        </p:blipFill>
        <p:spPr>
          <a:xfrm>
            <a:off x="7341996" y="153043"/>
            <a:ext cx="4574543" cy="2117883"/>
          </a:xfrm>
          <a:prstGeom prst="rect">
            <a:avLst/>
          </a:prstGeom>
        </p:spPr>
      </p:pic>
      <p:pic>
        <p:nvPicPr>
          <p:cNvPr id="7" name="Picture 6">
            <a:extLst>
              <a:ext uri="{FF2B5EF4-FFF2-40B4-BE49-F238E27FC236}">
                <a16:creationId xmlns:a16="http://schemas.microsoft.com/office/drawing/2014/main" id="{C85D59E5-961F-400A-B9E8-4C602ED830A9}"/>
              </a:ext>
            </a:extLst>
          </p:cNvPr>
          <p:cNvPicPr>
            <a:picLocks noChangeAspect="1"/>
          </p:cNvPicPr>
          <p:nvPr/>
        </p:nvPicPr>
        <p:blipFill rotWithShape="1">
          <a:blip r:embed="rId4"/>
          <a:srcRect l="829" r="24834" b="3086"/>
          <a:stretch/>
        </p:blipFill>
        <p:spPr>
          <a:xfrm>
            <a:off x="7341996" y="2270925"/>
            <a:ext cx="4384430" cy="3201481"/>
          </a:xfrm>
          <a:prstGeom prst="rect">
            <a:avLst/>
          </a:prstGeom>
        </p:spPr>
      </p:pic>
    </p:spTree>
    <p:extLst>
      <p:ext uri="{BB962C8B-B14F-4D97-AF65-F5344CB8AC3E}">
        <p14:creationId xmlns:p14="http://schemas.microsoft.com/office/powerpoint/2010/main" val="24632389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22385" y="114932"/>
            <a:ext cx="2688937" cy="538211"/>
          </a:xfrm>
        </p:spPr>
        <p:txBody>
          <a:bodyPr>
            <a:normAutofit/>
          </a:bodyPr>
          <a:lstStyle/>
          <a:p>
            <a:r>
              <a:rPr lang="en-US" sz="2800" dirty="0"/>
              <a:t>Interface Status</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319926" y="653143"/>
            <a:ext cx="6934983" cy="3925574"/>
          </a:xfrm>
        </p:spPr>
        <p:txBody>
          <a:bodyPr/>
          <a:lstStyle/>
          <a:p>
            <a:pPr marL="0" indent="0" algn="just"/>
            <a:r>
              <a:rPr lang="en-US" sz="1600" dirty="0">
                <a:solidFill>
                  <a:schemeClr val="tx1"/>
                </a:solidFill>
              </a:rPr>
              <a:t>The command </a:t>
            </a:r>
            <a:r>
              <a:rPr lang="en-US" sz="1600" b="1" dirty="0">
                <a:solidFill>
                  <a:schemeClr val="tx1"/>
                </a:solidFill>
              </a:rPr>
              <a:t>show interface status </a:t>
            </a:r>
            <a:r>
              <a:rPr lang="en-US" sz="1600" dirty="0">
                <a:solidFill>
                  <a:schemeClr val="tx1"/>
                </a:solidFill>
              </a:rPr>
              <a:t>is another useful command for viewing the status of switch ports in a very condensed and simplified manner. </a:t>
            </a:r>
          </a:p>
          <a:p>
            <a:pPr marL="285750" indent="-285750" algn="just">
              <a:buFont typeface="Wingdings" panose="05000000000000000000" pitchFamily="2" charset="2"/>
              <a:buChar char="Ø"/>
            </a:pPr>
            <a:r>
              <a:rPr lang="en-US" sz="1600" b="1" dirty="0">
                <a:solidFill>
                  <a:schemeClr val="tx1"/>
                </a:solidFill>
              </a:rPr>
              <a:t>Port - </a:t>
            </a:r>
            <a:r>
              <a:rPr lang="en-US" sz="1600" dirty="0">
                <a:solidFill>
                  <a:schemeClr val="tx1"/>
                </a:solidFill>
              </a:rPr>
              <a:t>Displays the interface ID or port channel.</a:t>
            </a:r>
          </a:p>
          <a:p>
            <a:pPr marL="285750" indent="-285750" algn="just">
              <a:buFont typeface="Wingdings" panose="05000000000000000000" pitchFamily="2" charset="2"/>
              <a:buChar char="Ø"/>
            </a:pPr>
            <a:r>
              <a:rPr lang="en-US" sz="1600" b="1" dirty="0">
                <a:solidFill>
                  <a:schemeClr val="tx1"/>
                </a:solidFill>
              </a:rPr>
              <a:t>Name - </a:t>
            </a:r>
            <a:r>
              <a:rPr lang="en-US" sz="1600" dirty="0">
                <a:solidFill>
                  <a:schemeClr val="tx1"/>
                </a:solidFill>
              </a:rPr>
              <a:t>Displays the configured interface description.</a:t>
            </a:r>
          </a:p>
          <a:p>
            <a:pPr marL="285750" indent="-285750" algn="just">
              <a:buFont typeface="Wingdings" panose="05000000000000000000" pitchFamily="2" charset="2"/>
              <a:buChar char="Ø"/>
            </a:pPr>
            <a:r>
              <a:rPr lang="en-US" sz="1600" b="1" dirty="0">
                <a:solidFill>
                  <a:schemeClr val="tx1"/>
                </a:solidFill>
              </a:rPr>
              <a:t>Status - </a:t>
            </a:r>
            <a:r>
              <a:rPr lang="en-US" sz="1600" dirty="0">
                <a:solidFill>
                  <a:schemeClr val="tx1"/>
                </a:solidFill>
              </a:rPr>
              <a:t>Displays connected for links where a connection was detected and established to bring up the link. Displays not connect for when a link is not detected and err-disabled when an error has been detected and the switch has disabled the ability to forward traffic out of that port.</a:t>
            </a:r>
          </a:p>
          <a:p>
            <a:pPr marL="285750" indent="-285750" algn="just">
              <a:buFont typeface="Wingdings" panose="05000000000000000000" pitchFamily="2" charset="2"/>
              <a:buChar char="Ø"/>
            </a:pPr>
            <a:r>
              <a:rPr lang="en-US" sz="1600" b="1" dirty="0">
                <a:solidFill>
                  <a:schemeClr val="tx1"/>
                </a:solidFill>
              </a:rPr>
              <a:t>VLAN - </a:t>
            </a:r>
            <a:r>
              <a:rPr lang="en-US" sz="1600" dirty="0">
                <a:solidFill>
                  <a:schemeClr val="tx1"/>
                </a:solidFill>
              </a:rPr>
              <a:t>Displays the VLAN number assigned for access ports. Trunk links appear as trunk, and ports configured as Layer 3 interfaces display routed.</a:t>
            </a:r>
          </a:p>
          <a:p>
            <a:pPr marL="285750" indent="-285750" algn="just">
              <a:buFont typeface="Wingdings" panose="05000000000000000000" pitchFamily="2" charset="2"/>
              <a:buChar char="Ø"/>
            </a:pPr>
            <a:r>
              <a:rPr lang="en-US" sz="1600" b="1" dirty="0">
                <a:solidFill>
                  <a:schemeClr val="tx1"/>
                </a:solidFill>
              </a:rPr>
              <a:t>Duplex - </a:t>
            </a:r>
            <a:r>
              <a:rPr lang="en-US" sz="1600" dirty="0">
                <a:solidFill>
                  <a:schemeClr val="tx1"/>
                </a:solidFill>
              </a:rPr>
              <a:t>Displays the duplex of the port. If the duplex auto-negotiated, it is prefixed by a-.</a:t>
            </a:r>
          </a:p>
          <a:p>
            <a:pPr marL="285750" indent="-285750" algn="just">
              <a:buFont typeface="Wingdings" panose="05000000000000000000" pitchFamily="2" charset="2"/>
              <a:buChar char="Ø"/>
            </a:pPr>
            <a:r>
              <a:rPr lang="en-US" sz="1600" b="1" dirty="0">
                <a:solidFill>
                  <a:schemeClr val="tx1"/>
                </a:solidFill>
              </a:rPr>
              <a:t>Speed - </a:t>
            </a:r>
            <a:r>
              <a:rPr lang="en-US" sz="1600" dirty="0">
                <a:solidFill>
                  <a:schemeClr val="tx1"/>
                </a:solidFill>
              </a:rPr>
              <a:t>Displays the speed of the port. If the port speed was auto-negotiated, it is prefixed by a-.</a:t>
            </a:r>
          </a:p>
          <a:p>
            <a:pPr marL="285750" indent="-285750" algn="just">
              <a:buFont typeface="Wingdings" panose="05000000000000000000" pitchFamily="2" charset="2"/>
              <a:buChar char="Ø"/>
            </a:pPr>
            <a:r>
              <a:rPr lang="en-US" sz="1600" b="1" dirty="0">
                <a:solidFill>
                  <a:schemeClr val="tx1"/>
                </a:solidFill>
              </a:rPr>
              <a:t>Type - </a:t>
            </a:r>
            <a:r>
              <a:rPr lang="en-US" sz="1600" dirty="0">
                <a:solidFill>
                  <a:schemeClr val="tx1"/>
                </a:solidFill>
              </a:rPr>
              <a:t>Displays the type of interface for the switch port. If it is a fixed RJ-45 copper port, it includes TX in the description (for example, 10/100/1000BASE-TX). Small form-factor pluggable (SFP)–based ports are listed with the SFP model if there is a driver for it in the software; otherwise, it says unknown.</a:t>
            </a:r>
          </a:p>
          <a:p>
            <a:pPr marL="285750" indent="-285750" algn="just">
              <a:buFont typeface="Wingdings" panose="05000000000000000000" pitchFamily="2" charset="2"/>
              <a:buChar char="Ø"/>
            </a:pPr>
            <a:endParaRPr lang="en-US" sz="1600" dirty="0">
              <a:solidFill>
                <a:schemeClr val="tx1"/>
              </a:solidFill>
            </a:endParaRPr>
          </a:p>
        </p:txBody>
      </p:sp>
      <p:pic>
        <p:nvPicPr>
          <p:cNvPr id="2" name="Picture 1">
            <a:extLst>
              <a:ext uri="{FF2B5EF4-FFF2-40B4-BE49-F238E27FC236}">
                <a16:creationId xmlns:a16="http://schemas.microsoft.com/office/drawing/2014/main" id="{A1F29F17-2DEC-4A4B-BEE2-B13F6BD4DA5D}"/>
              </a:ext>
            </a:extLst>
          </p:cNvPr>
          <p:cNvPicPr>
            <a:picLocks noChangeAspect="1"/>
          </p:cNvPicPr>
          <p:nvPr/>
        </p:nvPicPr>
        <p:blipFill rotWithShape="1">
          <a:blip r:embed="rId3"/>
          <a:srcRect l="4618" t="8185" r="3853" b="3614"/>
          <a:stretch/>
        </p:blipFill>
        <p:spPr>
          <a:xfrm>
            <a:off x="7405635" y="723480"/>
            <a:ext cx="4466438" cy="4190163"/>
          </a:xfrm>
          <a:prstGeom prst="rect">
            <a:avLst/>
          </a:prstGeom>
        </p:spPr>
      </p:pic>
    </p:spTree>
    <p:extLst>
      <p:ext uri="{BB962C8B-B14F-4D97-AF65-F5344CB8AC3E}">
        <p14:creationId xmlns:p14="http://schemas.microsoft.com/office/powerpoint/2010/main" val="6549933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82355" y="175222"/>
            <a:ext cx="7554392" cy="397533"/>
          </a:xfrm>
        </p:spPr>
        <p:txBody>
          <a:bodyPr>
            <a:noAutofit/>
          </a:bodyPr>
          <a:lstStyle/>
          <a:p>
            <a:r>
              <a:rPr lang="en-US" sz="2800" dirty="0"/>
              <a:t>Layer 3 Forwarding and Local Network Forwarding</a:t>
            </a:r>
          </a:p>
        </p:txBody>
      </p:sp>
      <p:sp>
        <p:nvSpPr>
          <p:cNvPr id="2" name="Content Placeholder 1"/>
          <p:cNvSpPr>
            <a:spLocks noGrp="1"/>
          </p:cNvSpPr>
          <p:nvPr>
            <p:ph idx="1"/>
          </p:nvPr>
        </p:nvSpPr>
        <p:spPr>
          <a:xfrm>
            <a:off x="484291" y="908689"/>
            <a:ext cx="11211990" cy="3815596"/>
          </a:xfrm>
        </p:spPr>
        <p:txBody>
          <a:bodyPr/>
          <a:lstStyle/>
          <a:p>
            <a:pPr marL="0" indent="0" algn="just"/>
            <a:r>
              <a:rPr lang="en-US" sz="1800" dirty="0">
                <a:solidFill>
                  <a:schemeClr val="tx1"/>
                </a:solidFill>
              </a:rPr>
              <a:t>Some of the Layer 3 forwarding logic occurs before Layer 2 forwarding. There are </a:t>
            </a:r>
            <a:r>
              <a:rPr lang="en-US" sz="1800" b="1" i="1" dirty="0">
                <a:solidFill>
                  <a:schemeClr val="tx1"/>
                </a:solidFill>
              </a:rPr>
              <a:t>two main methodologies for Layer 3 forwarding</a:t>
            </a:r>
            <a:endParaRPr lang="en-US" sz="1800" dirty="0">
              <a:solidFill>
                <a:schemeClr val="tx1"/>
              </a:solidFill>
            </a:endParaRPr>
          </a:p>
          <a:p>
            <a:pPr marL="1074738" indent="-361950" algn="just">
              <a:buFont typeface="Wingdings" panose="05000000000000000000" pitchFamily="2" charset="2"/>
              <a:buChar char="ü"/>
            </a:pPr>
            <a:r>
              <a:rPr lang="en-US" sz="1800" dirty="0">
                <a:solidFill>
                  <a:schemeClr val="tx1"/>
                </a:solidFill>
              </a:rPr>
              <a:t>Forwarding traffic to devices on the same subnet</a:t>
            </a:r>
          </a:p>
          <a:p>
            <a:pPr marL="1074738" indent="-361950" algn="just">
              <a:buFont typeface="Wingdings" panose="05000000000000000000" pitchFamily="2" charset="2"/>
              <a:buChar char="ü"/>
            </a:pPr>
            <a:r>
              <a:rPr lang="en-US" sz="1800" dirty="0">
                <a:solidFill>
                  <a:schemeClr val="tx1"/>
                </a:solidFill>
              </a:rPr>
              <a:t>Forwarding traffic to devices on a different subnet</a:t>
            </a:r>
            <a:endParaRPr lang="en-US" sz="1800" b="1" dirty="0">
              <a:solidFill>
                <a:schemeClr val="tx1"/>
              </a:solidFill>
            </a:endParaRPr>
          </a:p>
          <a:p>
            <a:pPr marL="0" indent="0" algn="just"/>
            <a:endParaRPr lang="en-US" sz="1800" b="1" dirty="0">
              <a:solidFill>
                <a:schemeClr val="tx1"/>
              </a:solidFill>
            </a:endParaRPr>
          </a:p>
          <a:p>
            <a:pPr marL="0" indent="0" algn="just"/>
            <a:r>
              <a:rPr lang="en-US" sz="1800" b="1" dirty="0">
                <a:solidFill>
                  <a:schemeClr val="tx1"/>
                </a:solidFill>
              </a:rPr>
              <a:t>Local Network forwarding</a:t>
            </a:r>
          </a:p>
          <a:p>
            <a:pPr marL="285750" indent="-285750" algn="just">
              <a:buFont typeface="Courier New" panose="02070309020205020404" pitchFamily="49" charset="0"/>
              <a:buChar char="o"/>
            </a:pPr>
            <a:r>
              <a:rPr lang="en-US" sz="1800" dirty="0">
                <a:solidFill>
                  <a:schemeClr val="tx1"/>
                </a:solidFill>
              </a:rPr>
              <a:t>Two devices that reside on the </a:t>
            </a:r>
            <a:r>
              <a:rPr lang="en-US" sz="1800" b="1" i="1" dirty="0">
                <a:solidFill>
                  <a:srgbClr val="0070C0"/>
                </a:solidFill>
              </a:rPr>
              <a:t>same subnet communicate locally</a:t>
            </a:r>
            <a:r>
              <a:rPr lang="en-US" sz="1800" dirty="0">
                <a:solidFill>
                  <a:schemeClr val="tx1"/>
                </a:solidFill>
              </a:rPr>
              <a:t>. As the </a:t>
            </a:r>
            <a:r>
              <a:rPr lang="en-US" sz="1800" b="1" i="1" dirty="0">
                <a:solidFill>
                  <a:srgbClr val="0070C0"/>
                </a:solidFill>
              </a:rPr>
              <a:t>data is encapsulated with its IP address</a:t>
            </a:r>
            <a:r>
              <a:rPr lang="en-US" sz="1800" dirty="0">
                <a:solidFill>
                  <a:schemeClr val="tx1"/>
                </a:solidFill>
              </a:rPr>
              <a:t>, the </a:t>
            </a:r>
            <a:r>
              <a:rPr lang="en-US" sz="1800" b="1" i="1" dirty="0">
                <a:solidFill>
                  <a:srgbClr val="0070C0"/>
                </a:solidFill>
              </a:rPr>
              <a:t>device detects that the destination is on the same network</a:t>
            </a:r>
            <a:r>
              <a:rPr lang="en-US" sz="1800" dirty="0">
                <a:solidFill>
                  <a:schemeClr val="tx1"/>
                </a:solidFill>
              </a:rPr>
              <a:t>. However, </a:t>
            </a:r>
            <a:r>
              <a:rPr lang="en-US" sz="1800" b="1" i="1" dirty="0">
                <a:solidFill>
                  <a:schemeClr val="tx1"/>
                </a:solidFill>
              </a:rPr>
              <a:t>the device still needs to encapsulate the Layer 2 information to the packet</a:t>
            </a:r>
            <a:r>
              <a:rPr lang="en-US" sz="1800" dirty="0">
                <a:solidFill>
                  <a:schemeClr val="tx1"/>
                </a:solidFill>
              </a:rPr>
              <a:t>. It knows its own MAC address but does not initially know the destination’s MAC address.</a:t>
            </a:r>
          </a:p>
          <a:p>
            <a:pPr marL="285750" indent="-285750" algn="just">
              <a:buFont typeface="Courier New" panose="02070309020205020404" pitchFamily="49" charset="0"/>
              <a:buChar char="o"/>
            </a:pPr>
            <a:r>
              <a:rPr lang="en-US" sz="1800" dirty="0">
                <a:solidFill>
                  <a:schemeClr val="tx1"/>
                </a:solidFill>
              </a:rPr>
              <a:t>The </a:t>
            </a:r>
            <a:r>
              <a:rPr lang="en-US" sz="1800" b="1" i="1" dirty="0">
                <a:solidFill>
                  <a:srgbClr val="0070C0"/>
                </a:solidFill>
              </a:rPr>
              <a:t>Address Resolution Protocol (ARP) table </a:t>
            </a:r>
            <a:r>
              <a:rPr lang="en-US" sz="1800" dirty="0">
                <a:solidFill>
                  <a:schemeClr val="tx1"/>
                </a:solidFill>
              </a:rPr>
              <a:t>provides a method of </a:t>
            </a:r>
            <a:r>
              <a:rPr lang="en-US" sz="1800" b="1" i="1" dirty="0">
                <a:solidFill>
                  <a:srgbClr val="0070C0"/>
                </a:solidFill>
              </a:rPr>
              <a:t>mapping Layer 3 IP addresses to Layer 2 MAC addresses by storing the IP address of a host and its corresponding MAC address</a:t>
            </a:r>
            <a:r>
              <a:rPr lang="en-US" sz="1800" dirty="0">
                <a:solidFill>
                  <a:schemeClr val="tx1"/>
                </a:solidFill>
              </a:rPr>
              <a:t>. </a:t>
            </a:r>
          </a:p>
          <a:p>
            <a:pPr marL="285750" indent="-285750" algn="just">
              <a:buFont typeface="Courier New" panose="02070309020205020404" pitchFamily="49" charset="0"/>
              <a:buChar char="o"/>
            </a:pPr>
            <a:r>
              <a:rPr lang="en-US" sz="1800" dirty="0">
                <a:solidFill>
                  <a:schemeClr val="tx1"/>
                </a:solidFill>
              </a:rPr>
              <a:t>The ARP table can be viewed with the command </a:t>
            </a:r>
            <a:r>
              <a:rPr lang="en-US" sz="1800" b="1" dirty="0">
                <a:solidFill>
                  <a:schemeClr val="tx1"/>
                </a:solidFill>
              </a:rPr>
              <a:t>show ip arp </a:t>
            </a:r>
            <a:r>
              <a:rPr lang="en-US" sz="1800" dirty="0">
                <a:solidFill>
                  <a:schemeClr val="tx1"/>
                </a:solidFill>
              </a:rPr>
              <a:t>[</a:t>
            </a:r>
            <a:r>
              <a:rPr lang="en-US" sz="1800" i="1" dirty="0">
                <a:solidFill>
                  <a:schemeClr val="tx1"/>
                </a:solidFill>
              </a:rPr>
              <a:t>mac-address | ip-address </a:t>
            </a:r>
            <a:r>
              <a:rPr lang="en-US" sz="1800" dirty="0">
                <a:solidFill>
                  <a:schemeClr val="tx1"/>
                </a:solidFill>
              </a:rPr>
              <a:t>| </a:t>
            </a:r>
            <a:r>
              <a:rPr lang="en-US" sz="1800" b="1" dirty="0">
                <a:solidFill>
                  <a:schemeClr val="tx1"/>
                </a:solidFill>
              </a:rPr>
              <a:t>vlan</a:t>
            </a:r>
            <a:r>
              <a:rPr lang="en-US" sz="1800" dirty="0">
                <a:solidFill>
                  <a:schemeClr val="tx1"/>
                </a:solidFill>
              </a:rPr>
              <a:t> </a:t>
            </a:r>
            <a:r>
              <a:rPr lang="en-US" sz="1800" i="1" dirty="0">
                <a:solidFill>
                  <a:schemeClr val="tx1"/>
                </a:solidFill>
              </a:rPr>
              <a:t>vlan-id </a:t>
            </a:r>
            <a:r>
              <a:rPr lang="en-US" sz="1800" dirty="0">
                <a:solidFill>
                  <a:schemeClr val="tx1"/>
                </a:solidFill>
              </a:rPr>
              <a:t>| </a:t>
            </a:r>
            <a:r>
              <a:rPr lang="en-US" sz="1800" i="1" dirty="0">
                <a:solidFill>
                  <a:schemeClr val="tx1"/>
                </a:solidFill>
              </a:rPr>
              <a:t>interface-id</a:t>
            </a:r>
            <a:r>
              <a:rPr lang="en-US" sz="1800" dirty="0">
                <a:solidFill>
                  <a:schemeClr val="tx1"/>
                </a:solidFill>
              </a:rPr>
              <a:t>]. The optional keywords make it possible to filter the information.</a:t>
            </a:r>
          </a:p>
          <a:p>
            <a:pPr marL="0" indent="0" algn="just"/>
            <a:endParaRPr lang="en-US" sz="1800" dirty="0">
              <a:solidFill>
                <a:schemeClr val="tx1"/>
              </a:solidFill>
            </a:endParaRPr>
          </a:p>
        </p:txBody>
      </p:sp>
    </p:spTree>
    <p:extLst>
      <p:ext uri="{BB962C8B-B14F-4D97-AF65-F5344CB8AC3E}">
        <p14:creationId xmlns:p14="http://schemas.microsoft.com/office/powerpoint/2010/main" val="39877047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92889" y="101545"/>
            <a:ext cx="2781423" cy="581743"/>
          </a:xfrm>
        </p:spPr>
        <p:txBody>
          <a:bodyPr>
            <a:normAutofit/>
          </a:bodyPr>
          <a:lstStyle/>
          <a:p>
            <a:r>
              <a:rPr lang="en-US" sz="2800" dirty="0"/>
              <a:t>Packet Routing</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92119" y="759633"/>
            <a:ext cx="11796047" cy="1993615"/>
          </a:xfrm>
        </p:spPr>
        <p:txBody>
          <a:bodyPr/>
          <a:lstStyle/>
          <a:p>
            <a:pPr marL="0" indent="0" algn="just"/>
            <a:r>
              <a:rPr lang="en-US" sz="1800" i="1" dirty="0">
                <a:solidFill>
                  <a:schemeClr val="tx1"/>
                </a:solidFill>
              </a:rPr>
              <a:t>Packets must be routed when two devices are on different networks. As the data is encapsulated with its IP address, a device detects that its destination is on a different network and must be routed. The device checks its local routing table to identify its next-hop IP address.</a:t>
            </a:r>
            <a:endParaRPr lang="en-US" sz="1800" dirty="0">
              <a:solidFill>
                <a:schemeClr val="tx1"/>
              </a:solidFill>
            </a:endParaRPr>
          </a:p>
          <a:p>
            <a:pPr marL="285750" indent="-285750" algn="just">
              <a:buFont typeface="Courier New" panose="02070309020205020404" pitchFamily="49" charset="0"/>
              <a:buChar char="o"/>
            </a:pPr>
            <a:r>
              <a:rPr lang="en-US" sz="1800" dirty="0">
                <a:solidFill>
                  <a:schemeClr val="tx1"/>
                </a:solidFill>
              </a:rPr>
              <a:t>From a static route entry, it can get the destination network, subnet mask, and next-hop IP address.</a:t>
            </a:r>
          </a:p>
          <a:p>
            <a:pPr marL="285750" indent="-285750" algn="just">
              <a:buFont typeface="Courier New" panose="02070309020205020404" pitchFamily="49" charset="0"/>
              <a:buChar char="o"/>
            </a:pPr>
            <a:r>
              <a:rPr lang="en-US" sz="1800" dirty="0">
                <a:solidFill>
                  <a:schemeClr val="tx1"/>
                </a:solidFill>
              </a:rPr>
              <a:t>A default-gateway is a simplified static default route that just asks for the local next-hop IP address for all network traffic.</a:t>
            </a:r>
          </a:p>
          <a:p>
            <a:pPr marL="285750" indent="-285750" algn="just">
              <a:buFont typeface="Courier New" panose="02070309020205020404" pitchFamily="49" charset="0"/>
              <a:buChar char="o"/>
            </a:pPr>
            <a:r>
              <a:rPr lang="en-US" sz="1800" dirty="0">
                <a:solidFill>
                  <a:schemeClr val="tx1"/>
                </a:solidFill>
              </a:rPr>
              <a:t>Routes can be learned from routing protocols.</a:t>
            </a:r>
          </a:p>
        </p:txBody>
      </p:sp>
    </p:spTree>
    <p:extLst>
      <p:ext uri="{BB962C8B-B14F-4D97-AF65-F5344CB8AC3E}">
        <p14:creationId xmlns:p14="http://schemas.microsoft.com/office/powerpoint/2010/main" val="14410390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16367" y="97838"/>
            <a:ext cx="2405770" cy="536343"/>
          </a:xfrm>
        </p:spPr>
        <p:txBody>
          <a:bodyPr vert="horz" lIns="91440" tIns="45720" rIns="91440" bIns="45720" rtlCol="0" anchor="ctr">
            <a:normAutofit/>
          </a:bodyPr>
          <a:lstStyle/>
          <a:p>
            <a:r>
              <a:rPr lang="en-US" sz="2800" kern="1200">
                <a:solidFill>
                  <a:schemeClr val="tx1"/>
                </a:solidFill>
                <a:latin typeface="+mj-lt"/>
                <a:ea typeface="+mj-ea"/>
                <a:cs typeface="+mj-cs"/>
              </a:rPr>
              <a:t>Packet Routing</a:t>
            </a:r>
            <a:endParaRPr lang="en-US" sz="2800" kern="1200" dirty="0">
              <a:solidFill>
                <a:schemeClr val="tx1"/>
              </a:solidFill>
              <a:latin typeface="+mj-lt"/>
              <a:ea typeface="+mj-ea"/>
              <a:cs typeface="+mj-cs"/>
            </a:endParaRP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116366" y="890969"/>
            <a:ext cx="4522689" cy="4816495"/>
          </a:xfrm>
        </p:spPr>
        <p:txBody>
          <a:bodyPr vert="horz" lIns="91440" tIns="45720" rIns="91440" bIns="45720" rtlCol="0">
            <a:normAutofit fontScale="92500" lnSpcReduction="20000"/>
          </a:bodyPr>
          <a:lstStyle/>
          <a:p>
            <a:pPr marL="342900" indent="-285750" algn="just" defTabSz="914400">
              <a:lnSpc>
                <a:spcPct val="90000"/>
              </a:lnSpc>
              <a:buFont typeface="Wingdings" panose="05000000000000000000" pitchFamily="2" charset="2"/>
              <a:buChar char="ü"/>
            </a:pPr>
            <a:r>
              <a:rPr lang="en-US" sz="1600" dirty="0">
                <a:solidFill>
                  <a:schemeClr val="tx1"/>
                </a:solidFill>
                <a:cs typeface="+mn-cs"/>
              </a:rPr>
              <a:t>The source device must add the appropriate Layer 2 headers (source and destination MAC addresses), but the destination MAC address is needed for the next-hop IP address. </a:t>
            </a:r>
          </a:p>
          <a:p>
            <a:pPr marL="342900" lvl="1" indent="-285750" algn="just">
              <a:spcBef>
                <a:spcPct val="20000"/>
              </a:spcBef>
              <a:buFont typeface="Wingdings" panose="05000000000000000000" pitchFamily="2" charset="2"/>
              <a:buChar char="ü"/>
            </a:pPr>
            <a:r>
              <a:rPr lang="en-US" sz="1600" dirty="0"/>
              <a:t>The device looks for the next-hop IP addresses entry in the ARP table and uses the MAC address from the next-hop IP address’s entry as the destination MAC address. </a:t>
            </a:r>
          </a:p>
          <a:p>
            <a:pPr marL="342900" lvl="1" indent="-285750" algn="just">
              <a:spcBef>
                <a:spcPct val="20000"/>
              </a:spcBef>
              <a:buFont typeface="Wingdings" panose="05000000000000000000" pitchFamily="2" charset="2"/>
              <a:buChar char="ü"/>
            </a:pPr>
            <a:r>
              <a:rPr lang="en-US" sz="1600" dirty="0"/>
              <a:t>The next step is to send the data packet down to Layer 2 for processing and forwarding.</a:t>
            </a:r>
          </a:p>
          <a:p>
            <a:pPr marL="342900" indent="-285750" algn="just" defTabSz="914400">
              <a:lnSpc>
                <a:spcPct val="90000"/>
              </a:lnSpc>
              <a:buFont typeface="Wingdings" panose="05000000000000000000" pitchFamily="2" charset="2"/>
              <a:buChar char="ü"/>
            </a:pPr>
            <a:r>
              <a:rPr lang="en-US" sz="1600" dirty="0">
                <a:solidFill>
                  <a:schemeClr val="tx1"/>
                </a:solidFill>
                <a:cs typeface="+mn-cs"/>
              </a:rPr>
              <a:t>The next router receives the packet based on the destination MAC address</a:t>
            </a:r>
          </a:p>
          <a:p>
            <a:pPr marL="342900" lvl="1" indent="-285750" algn="just">
              <a:spcBef>
                <a:spcPct val="20000"/>
              </a:spcBef>
              <a:buFont typeface="Wingdings" panose="05000000000000000000" pitchFamily="2" charset="2"/>
              <a:buChar char="ü"/>
            </a:pPr>
            <a:r>
              <a:rPr lang="en-US" sz="1600" dirty="0"/>
              <a:t>It analyzes the destination IP address </a:t>
            </a:r>
          </a:p>
          <a:p>
            <a:pPr marL="342900" lvl="1" indent="-285750" algn="just">
              <a:spcBef>
                <a:spcPct val="20000"/>
              </a:spcBef>
              <a:buFont typeface="Wingdings" panose="05000000000000000000" pitchFamily="2" charset="2"/>
              <a:buChar char="ü"/>
            </a:pPr>
            <a:r>
              <a:rPr lang="en-US" sz="1600" dirty="0"/>
              <a:t>Locates the appropriate network entry in its routing table</a:t>
            </a:r>
          </a:p>
          <a:p>
            <a:pPr marL="342900" lvl="1" indent="-285750" algn="just">
              <a:spcBef>
                <a:spcPct val="20000"/>
              </a:spcBef>
              <a:buFont typeface="Wingdings" panose="05000000000000000000" pitchFamily="2" charset="2"/>
              <a:buChar char="ü"/>
            </a:pPr>
            <a:r>
              <a:rPr lang="en-US" sz="1600" dirty="0"/>
              <a:t>Identifies the outbound interface</a:t>
            </a:r>
          </a:p>
          <a:p>
            <a:pPr marL="342900" lvl="1" indent="-285750" algn="just">
              <a:spcBef>
                <a:spcPct val="20000"/>
              </a:spcBef>
              <a:buFont typeface="Wingdings" panose="05000000000000000000" pitchFamily="2" charset="2"/>
              <a:buChar char="ü"/>
            </a:pPr>
            <a:r>
              <a:rPr lang="en-US" sz="1600" dirty="0"/>
              <a:t>Then finds the MAC address for the destination device (or the MAC address for the next-hop address if it needs to be routed further)</a:t>
            </a:r>
          </a:p>
          <a:p>
            <a:pPr marL="342900" lvl="1" indent="-285750" algn="just">
              <a:spcBef>
                <a:spcPct val="20000"/>
              </a:spcBef>
              <a:buFont typeface="Wingdings" panose="05000000000000000000" pitchFamily="2" charset="2"/>
              <a:buChar char="ü"/>
            </a:pPr>
            <a:r>
              <a:rPr lang="en-US" sz="1600" dirty="0">
                <a:solidFill>
                  <a:schemeClr val="tx1"/>
                </a:solidFill>
              </a:rPr>
              <a:t>Finally, the router then modifies the source MAC address to the MAC address of the router’s outbound interface and modifies the destination MAC address to the MAC address for the destination device (or next-hop router).</a:t>
            </a:r>
          </a:p>
        </p:txBody>
      </p:sp>
      <p:sp>
        <p:nvSpPr>
          <p:cNvPr id="10" name="Rectangle 9">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AB582059-C4C8-4858-9366-C973E6E72A68}"/>
              </a:ext>
            </a:extLst>
          </p:cNvPr>
          <p:cNvPicPr>
            <a:picLocks noChangeAspect="1"/>
          </p:cNvPicPr>
          <p:nvPr/>
        </p:nvPicPr>
        <p:blipFill rotWithShape="1">
          <a:blip r:embed="rId3"/>
          <a:srcRect l="2020" t="5765" r="3830" b="8153"/>
          <a:stretch/>
        </p:blipFill>
        <p:spPr>
          <a:xfrm>
            <a:off x="5260789" y="1999621"/>
            <a:ext cx="6309477" cy="2394021"/>
          </a:xfrm>
          <a:prstGeom prst="rect">
            <a:avLst/>
          </a:prstGeom>
          <a:effectLst/>
        </p:spPr>
      </p:pic>
    </p:spTree>
    <p:extLst>
      <p:ext uri="{BB962C8B-B14F-4D97-AF65-F5344CB8AC3E}">
        <p14:creationId xmlns:p14="http://schemas.microsoft.com/office/powerpoint/2010/main" val="227531775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76173" y="87790"/>
            <a:ext cx="3661814" cy="546391"/>
          </a:xfrm>
        </p:spPr>
        <p:txBody>
          <a:bodyPr vert="horz" lIns="91440" tIns="45720" rIns="91440" bIns="45720" rtlCol="0" anchor="ctr">
            <a:normAutofit/>
          </a:bodyPr>
          <a:lstStyle/>
          <a:p>
            <a:r>
              <a:rPr lang="en-US" sz="2800" kern="1200" dirty="0">
                <a:solidFill>
                  <a:schemeClr val="tx1"/>
                </a:solidFill>
                <a:latin typeface="+mj-lt"/>
                <a:ea typeface="+mj-ea"/>
                <a:cs typeface="+mj-cs"/>
              </a:rPr>
              <a:t>IP Address Assignment</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307286" y="760915"/>
            <a:ext cx="5711638" cy="1138223"/>
          </a:xfrm>
        </p:spPr>
        <p:txBody>
          <a:bodyPr vert="horz" lIns="91440" tIns="45720" rIns="91440" bIns="45720" rtlCol="0">
            <a:normAutofit lnSpcReduction="10000"/>
          </a:bodyPr>
          <a:lstStyle/>
          <a:p>
            <a:pPr marL="0" indent="0" algn="just" defTabSz="684213" fontAlgn="base">
              <a:spcBef>
                <a:spcPts val="600"/>
              </a:spcBef>
              <a:spcAft>
                <a:spcPts val="600"/>
              </a:spcAft>
              <a:buClr>
                <a:schemeClr val="tx2"/>
              </a:buClr>
              <a:buSzPct val="90000"/>
            </a:pPr>
            <a:r>
              <a:rPr lang="en-US" sz="1600" dirty="0">
                <a:solidFill>
                  <a:schemeClr val="tx1"/>
                </a:solidFill>
                <a:cs typeface="+mn-cs"/>
              </a:rPr>
              <a:t>Technologies and mechanisms have been created to allow IPv4 and IPv6 networks to communicate with each other. </a:t>
            </a:r>
          </a:p>
          <a:p>
            <a:pPr marL="0" indent="0" algn="just" defTabSz="684213" fontAlgn="base">
              <a:spcBef>
                <a:spcPts val="600"/>
              </a:spcBef>
              <a:spcAft>
                <a:spcPts val="600"/>
              </a:spcAft>
              <a:buClr>
                <a:schemeClr val="tx2"/>
              </a:buClr>
              <a:buSzPct val="90000"/>
            </a:pPr>
            <a:r>
              <a:rPr lang="en-US" sz="1600" dirty="0">
                <a:solidFill>
                  <a:schemeClr val="tx1"/>
                </a:solidFill>
                <a:cs typeface="+mn-cs"/>
              </a:rPr>
              <a:t>With either version, an IP address must be assigned to an interface for a router or multilayer switch to route packets.</a:t>
            </a:r>
          </a:p>
        </p:txBody>
      </p:sp>
      <p:sp>
        <p:nvSpPr>
          <p:cNvPr id="14" name="Rectangle 13">
            <a:extLst>
              <a:ext uri="{FF2B5EF4-FFF2-40B4-BE49-F238E27FC236}">
                <a16:creationId xmlns:a16="http://schemas.microsoft.com/office/drawing/2014/main" id="{46F7435D-E3DB-47B1-BA61-B00ACC83A9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2950" y="0"/>
            <a:ext cx="609905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ounded Rectangle 9">
            <a:extLst>
              <a:ext uri="{FF2B5EF4-FFF2-40B4-BE49-F238E27FC236}">
                <a16:creationId xmlns:a16="http://schemas.microsoft.com/office/drawing/2014/main" id="{F263A0B5-F8C4-4116-809F-78A768EA79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77582" y="557784"/>
            <a:ext cx="5130204"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632FFB1E-5B11-402B-BEBC-43670B5543D1}"/>
              </a:ext>
            </a:extLst>
          </p:cNvPr>
          <p:cNvPicPr>
            <a:picLocks noChangeAspect="1"/>
          </p:cNvPicPr>
          <p:nvPr/>
        </p:nvPicPr>
        <p:blipFill rotWithShape="1">
          <a:blip r:embed="rId3"/>
          <a:srcRect l="4647" t="14044" r="21357" b="6529"/>
          <a:stretch/>
        </p:blipFill>
        <p:spPr>
          <a:xfrm>
            <a:off x="6673597" y="760915"/>
            <a:ext cx="4475531" cy="2197836"/>
          </a:xfrm>
          <a:prstGeom prst="rect">
            <a:avLst/>
          </a:prstGeom>
          <a:effectLst/>
        </p:spPr>
      </p:pic>
      <p:sp>
        <p:nvSpPr>
          <p:cNvPr id="7" name="Title 2">
            <a:extLst>
              <a:ext uri="{FF2B5EF4-FFF2-40B4-BE49-F238E27FC236}">
                <a16:creationId xmlns:a16="http://schemas.microsoft.com/office/drawing/2014/main" id="{2E6B41FD-09D9-4F32-81AA-6738B17808AD}"/>
              </a:ext>
            </a:extLst>
          </p:cNvPr>
          <p:cNvSpPr txBox="1">
            <a:spLocks/>
          </p:cNvSpPr>
          <p:nvPr/>
        </p:nvSpPr>
        <p:spPr bwMode="auto">
          <a:xfrm>
            <a:off x="0" y="2025872"/>
            <a:ext cx="3506875" cy="3856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fontScale="85000" lnSpcReduction="20000"/>
          </a:bodyPr>
          <a:lstStyle>
            <a:lvl1pPr algn="l" defTabSz="914400" rtl="0" eaLnBrk="1" latinLnBrk="0" hangingPunct="1">
              <a:lnSpc>
                <a:spcPct val="90000"/>
              </a:lnSpc>
              <a:spcBef>
                <a:spcPct val="0"/>
              </a:spcBef>
              <a:buNone/>
              <a:defRPr sz="4400" kern="1200">
                <a:solidFill>
                  <a:srgbClr val="004C69"/>
                </a:solidFill>
                <a:latin typeface="+mj-lt"/>
                <a:ea typeface="+mj-ea"/>
                <a:cs typeface="+mj-cs"/>
              </a:defRPr>
            </a:lvl1pPr>
          </a:lstStyle>
          <a:p>
            <a:r>
              <a:rPr lang="en-US" sz="2800" dirty="0">
                <a:solidFill>
                  <a:schemeClr val="tx1"/>
                </a:solidFill>
              </a:rPr>
              <a:t>Routed Sub-interfaces</a:t>
            </a:r>
          </a:p>
        </p:txBody>
      </p:sp>
      <p:sp>
        <p:nvSpPr>
          <p:cNvPr id="8" name="Content Placeholder 3">
            <a:extLst>
              <a:ext uri="{FF2B5EF4-FFF2-40B4-BE49-F238E27FC236}">
                <a16:creationId xmlns:a16="http://schemas.microsoft.com/office/drawing/2014/main" id="{9E0ACA06-0764-4F70-9CA7-3332C3B98B88}"/>
              </a:ext>
            </a:extLst>
          </p:cNvPr>
          <p:cNvSpPr txBox="1">
            <a:spLocks/>
          </p:cNvSpPr>
          <p:nvPr/>
        </p:nvSpPr>
        <p:spPr>
          <a:xfrm>
            <a:off x="307286" y="2538221"/>
            <a:ext cx="5711638" cy="1752425"/>
          </a:xfrm>
          <a:prstGeom prst="rect">
            <a:avLst/>
          </a:prstGeom>
        </p:spPr>
        <p:txBody>
          <a:bodyPr vert="horz" lIns="91440" tIns="45720" rIns="91440" bIns="45720" rtlCol="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kern="1200" baseline="0">
                <a:solidFill>
                  <a:schemeClr val="bg1"/>
                </a:solidFill>
                <a:latin typeface="+mn-lt"/>
                <a:ea typeface="+mn-ea"/>
                <a:cs typeface="CiscoSans ExtraLight"/>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defTabSz="684213" fontAlgn="base">
              <a:spcBef>
                <a:spcPts val="600"/>
              </a:spcBef>
              <a:spcAft>
                <a:spcPts val="600"/>
              </a:spcAft>
              <a:buClr>
                <a:schemeClr val="tx2"/>
              </a:buClr>
              <a:buSzPct val="90000"/>
            </a:pPr>
            <a:r>
              <a:rPr lang="en-US" sz="1600" dirty="0">
                <a:solidFill>
                  <a:schemeClr val="tx1"/>
                </a:solidFill>
                <a:cs typeface="+mn-cs"/>
              </a:rPr>
              <a:t>It is possible to configuring the switch’s interface as a trunk port and creating logical sub-interfaces on a router. </a:t>
            </a:r>
          </a:p>
          <a:p>
            <a:pPr marL="0" indent="0" algn="just" defTabSz="684213" fontAlgn="base">
              <a:spcBef>
                <a:spcPts val="600"/>
              </a:spcBef>
              <a:spcAft>
                <a:spcPts val="600"/>
              </a:spcAft>
              <a:buClr>
                <a:schemeClr val="tx2"/>
              </a:buClr>
              <a:buSzPct val="90000"/>
            </a:pPr>
            <a:r>
              <a:rPr lang="en-US" sz="1600" dirty="0">
                <a:solidFill>
                  <a:schemeClr val="tx1"/>
                </a:solidFill>
                <a:cs typeface="+mn-cs"/>
              </a:rPr>
              <a:t>A sub-interface is created by appending a period and a numeric value after the period. </a:t>
            </a:r>
          </a:p>
          <a:p>
            <a:pPr marL="0" indent="0" algn="just" defTabSz="684213" fontAlgn="base">
              <a:spcBef>
                <a:spcPts val="600"/>
              </a:spcBef>
              <a:spcAft>
                <a:spcPts val="600"/>
              </a:spcAft>
              <a:buClr>
                <a:schemeClr val="tx2"/>
              </a:buClr>
              <a:buSzPct val="90000"/>
            </a:pPr>
            <a:r>
              <a:rPr lang="en-US" sz="1600" dirty="0">
                <a:solidFill>
                  <a:schemeClr val="tx1"/>
                </a:solidFill>
                <a:cs typeface="+mn-cs"/>
              </a:rPr>
              <a:t>Then the VLAN needs to be associated with the sub-interface with the command encapsulation dot1q </a:t>
            </a:r>
            <a:r>
              <a:rPr lang="en-US" sz="1600" dirty="0" err="1">
                <a:solidFill>
                  <a:schemeClr val="tx1"/>
                </a:solidFill>
                <a:cs typeface="+mn-cs"/>
              </a:rPr>
              <a:t>vlan</a:t>
            </a:r>
            <a:r>
              <a:rPr lang="en-US" sz="1600" dirty="0">
                <a:solidFill>
                  <a:schemeClr val="tx1"/>
                </a:solidFill>
                <a:cs typeface="+mn-cs"/>
              </a:rPr>
              <a:t>-id.</a:t>
            </a:r>
          </a:p>
        </p:txBody>
      </p:sp>
      <p:pic>
        <p:nvPicPr>
          <p:cNvPr id="10" name="Picture 9">
            <a:extLst>
              <a:ext uri="{FF2B5EF4-FFF2-40B4-BE49-F238E27FC236}">
                <a16:creationId xmlns:a16="http://schemas.microsoft.com/office/drawing/2014/main" id="{B235D606-6720-44A0-A57E-DB2388F4AE33}"/>
              </a:ext>
            </a:extLst>
          </p:cNvPr>
          <p:cNvPicPr>
            <a:picLocks noChangeAspect="1"/>
          </p:cNvPicPr>
          <p:nvPr/>
        </p:nvPicPr>
        <p:blipFill rotWithShape="1">
          <a:blip r:embed="rId4"/>
          <a:srcRect l="5204" t="17721" r="31183" b="12937"/>
          <a:stretch/>
        </p:blipFill>
        <p:spPr>
          <a:xfrm>
            <a:off x="6673597" y="3255668"/>
            <a:ext cx="4170066" cy="1899138"/>
          </a:xfrm>
          <a:prstGeom prst="rect">
            <a:avLst/>
          </a:prstGeom>
        </p:spPr>
      </p:pic>
    </p:spTree>
    <p:extLst>
      <p:ext uri="{BB962C8B-B14F-4D97-AF65-F5344CB8AC3E}">
        <p14:creationId xmlns:p14="http://schemas.microsoft.com/office/powerpoint/2010/main" val="17215654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76172" y="87790"/>
            <a:ext cx="3872829" cy="546391"/>
          </a:xfrm>
        </p:spPr>
        <p:txBody>
          <a:bodyPr vert="horz" lIns="91440" tIns="45720" rIns="91440" bIns="45720" rtlCol="0" anchor="ctr">
            <a:normAutofit/>
          </a:bodyPr>
          <a:lstStyle/>
          <a:p>
            <a:r>
              <a:rPr lang="en-US" sz="2800" kern="1200" dirty="0">
                <a:solidFill>
                  <a:schemeClr val="tx1"/>
                </a:solidFill>
                <a:latin typeface="+mj-lt"/>
                <a:ea typeface="+mj-ea"/>
                <a:cs typeface="+mj-cs"/>
              </a:rPr>
              <a:t>Switched Virtual Interface</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160774" y="760915"/>
            <a:ext cx="5858150" cy="1138223"/>
          </a:xfrm>
        </p:spPr>
        <p:txBody>
          <a:bodyPr vert="horz" lIns="91440" tIns="45720" rIns="91440" bIns="45720" rtlCol="0">
            <a:noAutofit/>
          </a:bodyPr>
          <a:lstStyle/>
          <a:p>
            <a:pPr marL="0" indent="0" algn="just"/>
            <a:r>
              <a:rPr lang="en-US" sz="1400" dirty="0">
                <a:solidFill>
                  <a:schemeClr val="tx1"/>
                </a:solidFill>
              </a:rPr>
              <a:t>With Catalyst switches it is possible to assign an IP address to a switched virtual interface (SVI), also known as a VLAN interface. </a:t>
            </a:r>
          </a:p>
          <a:p>
            <a:pPr marL="0" indent="0" algn="just"/>
            <a:r>
              <a:rPr lang="en-US" sz="1400" dirty="0">
                <a:solidFill>
                  <a:schemeClr val="tx1"/>
                </a:solidFill>
              </a:rPr>
              <a:t>An SVI is configured by defining the VLAN on the switch and then defining the VLAN interface with the command </a:t>
            </a:r>
            <a:r>
              <a:rPr lang="en-US" sz="1400" b="1" dirty="0">
                <a:solidFill>
                  <a:schemeClr val="tx1"/>
                </a:solidFill>
              </a:rPr>
              <a:t>interface </a:t>
            </a:r>
            <a:r>
              <a:rPr lang="en-US" sz="1400" b="1" dirty="0" err="1">
                <a:solidFill>
                  <a:schemeClr val="tx1"/>
                </a:solidFill>
              </a:rPr>
              <a:t>vlan</a:t>
            </a:r>
            <a:r>
              <a:rPr lang="en-US" sz="1400" b="1" dirty="0">
                <a:solidFill>
                  <a:schemeClr val="tx1"/>
                </a:solidFill>
              </a:rPr>
              <a:t> </a:t>
            </a:r>
            <a:r>
              <a:rPr lang="en-US" sz="1400" i="1" dirty="0" err="1">
                <a:solidFill>
                  <a:schemeClr val="tx1"/>
                </a:solidFill>
              </a:rPr>
              <a:t>vlan</a:t>
            </a:r>
            <a:r>
              <a:rPr lang="en-US" sz="1400" i="1" dirty="0">
                <a:solidFill>
                  <a:schemeClr val="tx1"/>
                </a:solidFill>
              </a:rPr>
              <a:t>-id</a:t>
            </a:r>
            <a:r>
              <a:rPr lang="en-US" sz="1400" dirty="0">
                <a:solidFill>
                  <a:schemeClr val="tx1"/>
                </a:solidFill>
              </a:rPr>
              <a:t>. </a:t>
            </a:r>
          </a:p>
          <a:p>
            <a:pPr marL="0" indent="0" algn="just"/>
            <a:r>
              <a:rPr lang="en-US" sz="1400" dirty="0">
                <a:solidFill>
                  <a:schemeClr val="tx1"/>
                </a:solidFill>
              </a:rPr>
              <a:t>The switch must have an interface associated to that VLAN in an up state for the SVI to be in an up state. If the switch is a </a:t>
            </a:r>
            <a:r>
              <a:rPr lang="en-US" sz="1400" b="1" i="1" dirty="0">
                <a:solidFill>
                  <a:srgbClr val="0070C0"/>
                </a:solidFill>
              </a:rPr>
              <a:t>multilayer switch, the SVIs can be used for routing packets between VLANs without the need of an external router.</a:t>
            </a:r>
          </a:p>
          <a:p>
            <a:pPr marL="0" indent="0" algn="just" defTabSz="684213" fontAlgn="base">
              <a:spcBef>
                <a:spcPts val="600"/>
              </a:spcBef>
              <a:spcAft>
                <a:spcPts val="600"/>
              </a:spcAft>
              <a:buClr>
                <a:schemeClr val="tx2"/>
              </a:buClr>
              <a:buSzPct val="90000"/>
            </a:pPr>
            <a:endParaRPr lang="en-US" sz="1400" dirty="0">
              <a:solidFill>
                <a:schemeClr val="tx1"/>
              </a:solidFill>
              <a:cs typeface="+mn-cs"/>
            </a:endParaRPr>
          </a:p>
        </p:txBody>
      </p:sp>
      <p:sp>
        <p:nvSpPr>
          <p:cNvPr id="14" name="Rectangle 13">
            <a:extLst>
              <a:ext uri="{FF2B5EF4-FFF2-40B4-BE49-F238E27FC236}">
                <a16:creationId xmlns:a16="http://schemas.microsoft.com/office/drawing/2014/main" id="{46F7435D-E3DB-47B1-BA61-B00ACC83A9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2950" y="0"/>
            <a:ext cx="609905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ounded Rectangle 9">
            <a:extLst>
              <a:ext uri="{FF2B5EF4-FFF2-40B4-BE49-F238E27FC236}">
                <a16:creationId xmlns:a16="http://schemas.microsoft.com/office/drawing/2014/main" id="{F263A0B5-F8C4-4116-809F-78A768EA79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77582" y="557784"/>
            <a:ext cx="5130204"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2">
            <a:extLst>
              <a:ext uri="{FF2B5EF4-FFF2-40B4-BE49-F238E27FC236}">
                <a16:creationId xmlns:a16="http://schemas.microsoft.com/office/drawing/2014/main" id="{2E6B41FD-09D9-4F32-81AA-6738B17808AD}"/>
              </a:ext>
            </a:extLst>
          </p:cNvPr>
          <p:cNvSpPr txBox="1">
            <a:spLocks/>
          </p:cNvSpPr>
          <p:nvPr/>
        </p:nvSpPr>
        <p:spPr bwMode="auto">
          <a:xfrm>
            <a:off x="76172" y="2790224"/>
            <a:ext cx="3506875" cy="3856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fontScale="85000" lnSpcReduction="20000"/>
          </a:bodyPr>
          <a:lstStyle>
            <a:lvl1pPr algn="l" defTabSz="914400" rtl="0" eaLnBrk="1" latinLnBrk="0" hangingPunct="1">
              <a:lnSpc>
                <a:spcPct val="90000"/>
              </a:lnSpc>
              <a:spcBef>
                <a:spcPct val="0"/>
              </a:spcBef>
              <a:buNone/>
              <a:defRPr sz="4400" kern="1200">
                <a:solidFill>
                  <a:srgbClr val="004C69"/>
                </a:solidFill>
                <a:latin typeface="+mj-lt"/>
                <a:ea typeface="+mj-ea"/>
                <a:cs typeface="+mj-cs"/>
              </a:defRPr>
            </a:lvl1pPr>
          </a:lstStyle>
          <a:p>
            <a:r>
              <a:rPr lang="en-US" sz="2800" dirty="0">
                <a:solidFill>
                  <a:schemeClr val="tx1"/>
                </a:solidFill>
              </a:rPr>
              <a:t>Routed Sub-interfaces</a:t>
            </a:r>
          </a:p>
        </p:txBody>
      </p:sp>
      <p:sp>
        <p:nvSpPr>
          <p:cNvPr id="8" name="Content Placeholder 3">
            <a:extLst>
              <a:ext uri="{FF2B5EF4-FFF2-40B4-BE49-F238E27FC236}">
                <a16:creationId xmlns:a16="http://schemas.microsoft.com/office/drawing/2014/main" id="{9E0ACA06-0764-4F70-9CA7-3332C3B98B88}"/>
              </a:ext>
            </a:extLst>
          </p:cNvPr>
          <p:cNvSpPr txBox="1">
            <a:spLocks/>
          </p:cNvSpPr>
          <p:nvPr/>
        </p:nvSpPr>
        <p:spPr>
          <a:xfrm>
            <a:off x="160774" y="3206438"/>
            <a:ext cx="5858149" cy="1752425"/>
          </a:xfrm>
          <a:prstGeom prst="rect">
            <a:avLst/>
          </a:prstGeom>
        </p:spPr>
        <p:txBody>
          <a:bodyPr vert="horz" lIns="91440" tIns="45720" rIns="91440" bIns="45720" rtlCol="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kern="1200" baseline="0">
                <a:solidFill>
                  <a:schemeClr val="bg1"/>
                </a:solidFill>
                <a:latin typeface="+mn-lt"/>
                <a:ea typeface="+mn-ea"/>
                <a:cs typeface="CiscoSans ExtraLight"/>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r>
              <a:rPr lang="en-US" sz="1500" dirty="0">
                <a:solidFill>
                  <a:schemeClr val="tx1"/>
                </a:solidFill>
                <a:cs typeface="+mn-cs"/>
              </a:rPr>
              <a:t>Some network designs include a point-to-point link between switches for routing. </a:t>
            </a:r>
          </a:p>
          <a:p>
            <a:pPr marL="0" indent="0" algn="just"/>
            <a:r>
              <a:rPr lang="en-US" sz="1400" i="1" dirty="0">
                <a:solidFill>
                  <a:schemeClr val="tx1"/>
                </a:solidFill>
                <a:cs typeface="+mn-cs"/>
              </a:rPr>
              <a:t>For example, when a switch needs to connect to a router, some would build a transit VLAN (for example, VLAN 2001), associate the port connecting to the router to VLAN 2001, and then build an SVI for VLAN 2001. There is always the potential that VLAN 2001 could exist elsewhere in the Layer 2 realm or that spanning tree could impact the topology.</a:t>
            </a:r>
          </a:p>
          <a:p>
            <a:pPr marL="0" indent="0" algn="just"/>
            <a:r>
              <a:rPr lang="en-US" sz="1500" dirty="0">
                <a:solidFill>
                  <a:schemeClr val="tx1"/>
                </a:solidFill>
                <a:cs typeface="+mn-cs"/>
              </a:rPr>
              <a:t>Instead, the </a:t>
            </a:r>
            <a:r>
              <a:rPr lang="en-US" sz="1500" b="1" i="1" dirty="0">
                <a:solidFill>
                  <a:srgbClr val="0070C0"/>
                </a:solidFill>
                <a:cs typeface="+mn-cs"/>
              </a:rPr>
              <a:t>multilayer switch port can be converted from a Layer 2 switch port to a routed switch port </a:t>
            </a:r>
            <a:r>
              <a:rPr lang="en-US" sz="1500" dirty="0">
                <a:solidFill>
                  <a:schemeClr val="tx1"/>
                </a:solidFill>
                <a:cs typeface="+mn-cs"/>
              </a:rPr>
              <a:t>with the interface configuration command no switchport. Then the IP address can be assigned to it. </a:t>
            </a:r>
          </a:p>
          <a:p>
            <a:pPr marL="0" indent="0" algn="just" defTabSz="684213" fontAlgn="base">
              <a:spcBef>
                <a:spcPts val="600"/>
              </a:spcBef>
              <a:spcAft>
                <a:spcPts val="600"/>
              </a:spcAft>
              <a:buClr>
                <a:schemeClr val="tx2"/>
              </a:buClr>
              <a:buSzPct val="90000"/>
            </a:pPr>
            <a:endParaRPr lang="en-US" sz="1500" dirty="0">
              <a:solidFill>
                <a:schemeClr val="tx1"/>
              </a:solidFill>
              <a:cs typeface="+mn-cs"/>
            </a:endParaRPr>
          </a:p>
        </p:txBody>
      </p:sp>
      <p:pic>
        <p:nvPicPr>
          <p:cNvPr id="11" name="Picture 10">
            <a:extLst>
              <a:ext uri="{FF2B5EF4-FFF2-40B4-BE49-F238E27FC236}">
                <a16:creationId xmlns:a16="http://schemas.microsoft.com/office/drawing/2014/main" id="{F5251C2D-0BCB-478E-B629-2070231F8B91}"/>
              </a:ext>
            </a:extLst>
          </p:cNvPr>
          <p:cNvPicPr>
            <a:picLocks noChangeAspect="1"/>
          </p:cNvPicPr>
          <p:nvPr/>
        </p:nvPicPr>
        <p:blipFill rotWithShape="1">
          <a:blip r:embed="rId3"/>
          <a:srcRect l="3362" t="13536" r="29455" b="8571"/>
          <a:stretch/>
        </p:blipFill>
        <p:spPr>
          <a:xfrm>
            <a:off x="6673597" y="760915"/>
            <a:ext cx="4607772" cy="2060458"/>
          </a:xfrm>
          <a:prstGeom prst="rect">
            <a:avLst/>
          </a:prstGeom>
        </p:spPr>
      </p:pic>
      <p:pic>
        <p:nvPicPr>
          <p:cNvPr id="12" name="Picture 11">
            <a:extLst>
              <a:ext uri="{FF2B5EF4-FFF2-40B4-BE49-F238E27FC236}">
                <a16:creationId xmlns:a16="http://schemas.microsoft.com/office/drawing/2014/main" id="{E08BF52A-4C7E-4E47-9353-3A9B2C4C9560}"/>
              </a:ext>
            </a:extLst>
          </p:cNvPr>
          <p:cNvPicPr>
            <a:picLocks noChangeAspect="1"/>
          </p:cNvPicPr>
          <p:nvPr/>
        </p:nvPicPr>
        <p:blipFill>
          <a:blip r:embed="rId4"/>
          <a:stretch>
            <a:fillRect/>
          </a:stretch>
        </p:blipFill>
        <p:spPr>
          <a:xfrm>
            <a:off x="6673597" y="3683034"/>
            <a:ext cx="4922201" cy="1625542"/>
          </a:xfrm>
          <a:prstGeom prst="rect">
            <a:avLst/>
          </a:prstGeom>
        </p:spPr>
      </p:pic>
    </p:spTree>
    <p:extLst>
      <p:ext uri="{BB962C8B-B14F-4D97-AF65-F5344CB8AC3E}">
        <p14:creationId xmlns:p14="http://schemas.microsoft.com/office/powerpoint/2010/main" val="366788601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0A8C1BF-7EF2-4B68-A33E-CE0A4FE1DC43}"/>
              </a:ext>
            </a:extLst>
          </p:cNvPr>
          <p:cNvSpPr>
            <a:spLocks noGrp="1"/>
          </p:cNvSpPr>
          <p:nvPr>
            <p:ph type="title"/>
          </p:nvPr>
        </p:nvSpPr>
        <p:spPr>
          <a:xfrm>
            <a:off x="176329" y="405346"/>
            <a:ext cx="6355100" cy="177457"/>
          </a:xfrm>
        </p:spPr>
        <p:txBody>
          <a:bodyPr vert="horz" lIns="91440" tIns="45720" rIns="91440" bIns="45720" rtlCol="0" anchor="b">
            <a:noAutofit/>
          </a:bodyPr>
          <a:lstStyle/>
          <a:p>
            <a:r>
              <a:rPr lang="en-US" sz="2800" kern="1200" dirty="0">
                <a:solidFill>
                  <a:schemeClr val="tx1"/>
                </a:solidFill>
                <a:latin typeface="+mj-lt"/>
                <a:ea typeface="+mj-ea"/>
                <a:cs typeface="+mj-cs"/>
              </a:rPr>
              <a:t>Forwarding Architectures</a:t>
            </a:r>
          </a:p>
        </p:txBody>
      </p:sp>
      <p:cxnSp>
        <p:nvCxnSpPr>
          <p:cNvPr id="16" name="Straight Connector 15">
            <a:extLst>
              <a:ext uri="{FF2B5EF4-FFF2-40B4-BE49-F238E27FC236}">
                <a16:creationId xmlns:a16="http://schemas.microsoft.com/office/drawing/2014/main" id="{39B7FDC9-F0CE-43A7-9F2A-83DD09DC345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47624" y="2265037"/>
            <a:ext cx="10125012" cy="0"/>
          </a:xfrm>
          <a:prstGeom prst="line">
            <a:avLst/>
          </a:prstGeom>
          <a:ln w="15875">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A02A01E4-A8C9-41D2-8926-86C9FAB4093B}"/>
              </a:ext>
            </a:extLst>
          </p:cNvPr>
          <p:cNvPicPr>
            <a:picLocks noChangeAspect="1"/>
          </p:cNvPicPr>
          <p:nvPr/>
        </p:nvPicPr>
        <p:blipFill rotWithShape="1">
          <a:blip r:embed="rId2"/>
          <a:srcRect l="913" r="911" b="9055"/>
          <a:stretch/>
        </p:blipFill>
        <p:spPr>
          <a:xfrm>
            <a:off x="4754916" y="2458900"/>
            <a:ext cx="7303147" cy="2976743"/>
          </a:xfrm>
          <a:prstGeom prst="rect">
            <a:avLst/>
          </a:prstGeom>
        </p:spPr>
      </p:pic>
      <p:sp>
        <p:nvSpPr>
          <p:cNvPr id="2" name="Content Placeholder 1">
            <a:extLst>
              <a:ext uri="{FF2B5EF4-FFF2-40B4-BE49-F238E27FC236}">
                <a16:creationId xmlns:a16="http://schemas.microsoft.com/office/drawing/2014/main" id="{21BF6541-2A8C-4595-AA8E-83B33B0EA351}"/>
              </a:ext>
            </a:extLst>
          </p:cNvPr>
          <p:cNvSpPr>
            <a:spLocks noGrp="1"/>
          </p:cNvSpPr>
          <p:nvPr>
            <p:ph idx="1"/>
          </p:nvPr>
        </p:nvSpPr>
        <p:spPr>
          <a:xfrm>
            <a:off x="176328" y="582803"/>
            <a:ext cx="5919671" cy="4914121"/>
          </a:xfrm>
        </p:spPr>
        <p:txBody>
          <a:bodyPr vert="horz" lIns="91440" tIns="45720" rIns="91440" bIns="45720" rtlCol="0">
            <a:normAutofit/>
          </a:bodyPr>
          <a:lstStyle/>
          <a:p>
            <a:pPr marL="342900" indent="-285750" algn="just" defTabSz="914400">
              <a:lnSpc>
                <a:spcPct val="90000"/>
              </a:lnSpc>
              <a:buFont typeface="Courier New" panose="02070309020205020404" pitchFamily="49" charset="0"/>
              <a:buChar char="o"/>
            </a:pPr>
            <a:r>
              <a:rPr lang="en-US" sz="1600" dirty="0">
                <a:solidFill>
                  <a:schemeClr val="tx1"/>
                </a:solidFill>
                <a:cs typeface="+mn-cs"/>
              </a:rPr>
              <a:t>IP packet switching (or IP packet forwarding) is a process for receiving an IP packet on an input interface and determining whether to forward the packet to an output interface or drop it. </a:t>
            </a:r>
          </a:p>
          <a:p>
            <a:pPr marL="342900" indent="-285750" algn="just" defTabSz="914400">
              <a:lnSpc>
                <a:spcPct val="90000"/>
              </a:lnSpc>
              <a:buFont typeface="Courier New" panose="02070309020205020404" pitchFamily="49" charset="0"/>
              <a:buChar char="o"/>
            </a:pPr>
            <a:r>
              <a:rPr lang="en-US" sz="1600" b="1" dirty="0">
                <a:solidFill>
                  <a:schemeClr val="tx1"/>
                </a:solidFill>
                <a:cs typeface="+mn-cs"/>
              </a:rPr>
              <a:t>Process switching</a:t>
            </a:r>
            <a:r>
              <a:rPr lang="en-US" sz="1600" dirty="0">
                <a:solidFill>
                  <a:schemeClr val="tx1"/>
                </a:solidFill>
                <a:cs typeface="+mn-cs"/>
              </a:rPr>
              <a:t>, also referred to as software switching or slow path, is a switching mechanism in which the </a:t>
            </a:r>
            <a:r>
              <a:rPr lang="en-US" sz="1600" b="1" i="1" dirty="0">
                <a:solidFill>
                  <a:schemeClr val="tx1"/>
                </a:solidFill>
                <a:cs typeface="+mn-cs"/>
              </a:rPr>
              <a:t>general-purpose CPU on a router is in charge of packet switching</a:t>
            </a:r>
            <a:r>
              <a:rPr lang="en-US" sz="1600" dirty="0">
                <a:solidFill>
                  <a:schemeClr val="tx1"/>
                </a:solidFill>
                <a:cs typeface="+mn-cs"/>
              </a:rPr>
              <a:t>. </a:t>
            </a:r>
          </a:p>
          <a:p>
            <a:pPr marL="342900" indent="-285750" algn="just" defTabSz="914400">
              <a:lnSpc>
                <a:spcPct val="90000"/>
              </a:lnSpc>
              <a:buFont typeface="Courier New" panose="02070309020205020404" pitchFamily="49" charset="0"/>
              <a:buChar char="o"/>
            </a:pPr>
            <a:endParaRPr lang="en-US" sz="1600" dirty="0">
              <a:solidFill>
                <a:schemeClr val="tx1"/>
              </a:solidFill>
              <a:cs typeface="+mn-cs"/>
            </a:endParaRPr>
          </a:p>
          <a:p>
            <a:pPr marL="342900" indent="-285750" algn="just" defTabSz="914400">
              <a:lnSpc>
                <a:spcPct val="90000"/>
              </a:lnSpc>
              <a:buFont typeface="Courier New" panose="02070309020205020404" pitchFamily="49" charset="0"/>
              <a:buChar char="o"/>
            </a:pPr>
            <a:endParaRPr lang="en-US" sz="1600" dirty="0">
              <a:solidFill>
                <a:schemeClr val="tx1"/>
              </a:solidFill>
              <a:cs typeface="+mn-cs"/>
            </a:endParaRPr>
          </a:p>
          <a:p>
            <a:pPr marL="342900" indent="-285750" algn="just" defTabSz="914400">
              <a:lnSpc>
                <a:spcPct val="90000"/>
              </a:lnSpc>
              <a:buFont typeface="Courier New" panose="02070309020205020404" pitchFamily="49" charset="0"/>
              <a:buChar char="o"/>
            </a:pPr>
            <a:endParaRPr lang="en-US" sz="1600" dirty="0">
              <a:solidFill>
                <a:schemeClr val="tx1"/>
              </a:solidFill>
              <a:cs typeface="+mn-cs"/>
            </a:endParaRPr>
          </a:p>
        </p:txBody>
      </p:sp>
      <p:sp>
        <p:nvSpPr>
          <p:cNvPr id="10" name="TextBox 9">
            <a:extLst>
              <a:ext uri="{FF2B5EF4-FFF2-40B4-BE49-F238E27FC236}">
                <a16:creationId xmlns:a16="http://schemas.microsoft.com/office/drawing/2014/main" id="{7405F687-BA4E-4FC5-A0CE-CE168CA15463}"/>
              </a:ext>
            </a:extLst>
          </p:cNvPr>
          <p:cNvSpPr txBox="1"/>
          <p:nvPr/>
        </p:nvSpPr>
        <p:spPr>
          <a:xfrm>
            <a:off x="176327" y="2442495"/>
            <a:ext cx="4425817" cy="2643801"/>
          </a:xfrm>
          <a:prstGeom prst="rect">
            <a:avLst/>
          </a:prstGeom>
          <a:noFill/>
        </p:spPr>
        <p:txBody>
          <a:bodyPr wrap="square">
            <a:spAutoFit/>
          </a:bodyPr>
          <a:lstStyle/>
          <a:p>
            <a:pPr marL="57150" algn="just" defTabSz="914400">
              <a:lnSpc>
                <a:spcPct val="90000"/>
              </a:lnSpc>
            </a:pPr>
            <a:r>
              <a:rPr lang="en-US" sz="1600" dirty="0">
                <a:solidFill>
                  <a:schemeClr val="tx1"/>
                </a:solidFill>
                <a:cs typeface="+mn-cs"/>
              </a:rPr>
              <a:t>The types of packets that require software handling include the following:</a:t>
            </a:r>
          </a:p>
          <a:p>
            <a:pPr marL="800160" lvl="1" indent="-285750" algn="just" fontAlgn="base">
              <a:spcBef>
                <a:spcPts val="600"/>
              </a:spcBef>
              <a:spcAft>
                <a:spcPts val="600"/>
              </a:spcAft>
              <a:buClr>
                <a:schemeClr val="tx2"/>
              </a:buClr>
              <a:buSzPct val="90000"/>
              <a:buFont typeface="Courier New" panose="02070309020205020404" pitchFamily="49" charset="0"/>
              <a:buChar char="o"/>
            </a:pPr>
            <a:r>
              <a:rPr lang="en-US" sz="1600" dirty="0"/>
              <a:t>Packets sourced or destined to the router (using control traffic or routing protocols)</a:t>
            </a:r>
          </a:p>
          <a:p>
            <a:pPr marL="800160" lvl="1" indent="-285750" algn="just" fontAlgn="base">
              <a:spcBef>
                <a:spcPts val="600"/>
              </a:spcBef>
              <a:spcAft>
                <a:spcPts val="600"/>
              </a:spcAft>
              <a:buClr>
                <a:schemeClr val="tx2"/>
              </a:buClr>
              <a:buSzPct val="90000"/>
              <a:buFont typeface="Courier New" panose="02070309020205020404" pitchFamily="49" charset="0"/>
              <a:buChar char="o"/>
            </a:pPr>
            <a:r>
              <a:rPr lang="en-US" sz="1600" dirty="0"/>
              <a:t>Packets that are too complex for the hardware to handle (IP packets with IP options)</a:t>
            </a:r>
          </a:p>
          <a:p>
            <a:pPr marL="800160" lvl="1" indent="-285750" algn="just" fontAlgn="base">
              <a:spcBef>
                <a:spcPts val="600"/>
              </a:spcBef>
              <a:spcAft>
                <a:spcPts val="600"/>
              </a:spcAft>
              <a:buClr>
                <a:schemeClr val="tx2"/>
              </a:buClr>
              <a:buSzPct val="90000"/>
              <a:buFont typeface="Courier New" panose="02070309020205020404" pitchFamily="49" charset="0"/>
              <a:buChar char="o"/>
            </a:pPr>
            <a:r>
              <a:rPr lang="en-US" sz="1600" dirty="0"/>
              <a:t>Packets that require extra information that is not currently known (e.g., ARP)</a:t>
            </a:r>
          </a:p>
        </p:txBody>
      </p:sp>
      <p:sp>
        <p:nvSpPr>
          <p:cNvPr id="12" name="TextBox 11">
            <a:extLst>
              <a:ext uri="{FF2B5EF4-FFF2-40B4-BE49-F238E27FC236}">
                <a16:creationId xmlns:a16="http://schemas.microsoft.com/office/drawing/2014/main" id="{F5FCA974-F620-4A05-BCAA-882EA46A610B}"/>
              </a:ext>
            </a:extLst>
          </p:cNvPr>
          <p:cNvSpPr txBox="1"/>
          <p:nvPr/>
        </p:nvSpPr>
        <p:spPr>
          <a:xfrm>
            <a:off x="6110130" y="275876"/>
            <a:ext cx="5947933" cy="1865126"/>
          </a:xfrm>
          <a:prstGeom prst="rect">
            <a:avLst/>
          </a:prstGeom>
        </p:spPr>
        <p:style>
          <a:lnRef idx="0">
            <a:schemeClr val="accent3"/>
          </a:lnRef>
          <a:fillRef idx="3">
            <a:schemeClr val="accent3"/>
          </a:fillRef>
          <a:effectRef idx="3">
            <a:schemeClr val="accent3"/>
          </a:effectRef>
          <a:fontRef idx="minor">
            <a:schemeClr val="lt1"/>
          </a:fontRef>
        </p:style>
        <p:txBody>
          <a:bodyPr wrap="square">
            <a:spAutoFit/>
          </a:bodyPr>
          <a:lstStyle/>
          <a:p>
            <a:pPr marL="57150" algn="just" defTabSz="914400">
              <a:lnSpc>
                <a:spcPct val="90000"/>
              </a:lnSpc>
            </a:pPr>
            <a:r>
              <a:rPr lang="en-US" sz="1600" b="1" i="1" dirty="0">
                <a:solidFill>
                  <a:schemeClr val="tx1"/>
                </a:solidFill>
                <a:cs typeface="+mn-cs"/>
              </a:rPr>
              <a:t>Software switching </a:t>
            </a:r>
            <a:r>
              <a:rPr lang="en-US" sz="1600" i="1" dirty="0">
                <a:solidFill>
                  <a:schemeClr val="tx1"/>
                </a:solidFill>
                <a:cs typeface="+mn-cs"/>
              </a:rPr>
              <a:t>is significantly slower than switching done in hardware. The </a:t>
            </a:r>
            <a:r>
              <a:rPr lang="en-US" sz="1600" i="1" dirty="0" err="1">
                <a:solidFill>
                  <a:schemeClr val="tx1"/>
                </a:solidFill>
                <a:cs typeface="+mn-cs"/>
              </a:rPr>
              <a:t>NetIO</a:t>
            </a:r>
            <a:r>
              <a:rPr lang="en-US" sz="1600" i="1" dirty="0">
                <a:solidFill>
                  <a:schemeClr val="tx1"/>
                </a:solidFill>
                <a:cs typeface="+mn-cs"/>
              </a:rPr>
              <a:t> process is designed to handle a very small percentage of traffic handled by the system. Packets are hardware switched whenever possible.</a:t>
            </a:r>
          </a:p>
          <a:p>
            <a:pPr marL="57150" algn="just" defTabSz="914400">
              <a:lnSpc>
                <a:spcPct val="90000"/>
              </a:lnSpc>
            </a:pPr>
            <a:r>
              <a:rPr lang="en-US" sz="1600" b="1" i="1" dirty="0">
                <a:solidFill>
                  <a:schemeClr val="tx1"/>
                </a:solidFill>
                <a:cs typeface="+mn-cs"/>
              </a:rPr>
              <a:t>The routing table</a:t>
            </a:r>
            <a:r>
              <a:rPr lang="en-US" sz="1600" i="1" dirty="0">
                <a:solidFill>
                  <a:schemeClr val="tx1"/>
                </a:solidFill>
                <a:cs typeface="+mn-cs"/>
              </a:rPr>
              <a:t>, also known as the </a:t>
            </a:r>
            <a:r>
              <a:rPr lang="en-US" sz="1600" b="1" i="1" dirty="0">
                <a:solidFill>
                  <a:schemeClr val="tx1"/>
                </a:solidFill>
                <a:cs typeface="+mn-cs"/>
              </a:rPr>
              <a:t>Routing Information Base (RIB), </a:t>
            </a:r>
            <a:r>
              <a:rPr lang="en-US" sz="1600" i="1" dirty="0">
                <a:solidFill>
                  <a:schemeClr val="tx1"/>
                </a:solidFill>
                <a:cs typeface="+mn-cs"/>
              </a:rPr>
              <a:t>is built from information obtained from dynamic routing protocols and directly connected and static routes. The ARP table is built from information obtained from the ARP protocol.</a:t>
            </a:r>
          </a:p>
        </p:txBody>
      </p:sp>
    </p:spTree>
    <p:extLst>
      <p:ext uri="{BB962C8B-B14F-4D97-AF65-F5344CB8AC3E}">
        <p14:creationId xmlns:p14="http://schemas.microsoft.com/office/powerpoint/2010/main" val="2679298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48417"/>
            <a:ext cx="2843684" cy="524823"/>
          </a:xfrm>
        </p:spPr>
        <p:txBody>
          <a:bodyPr>
            <a:normAutofit/>
          </a:bodyPr>
          <a:lstStyle/>
          <a:p>
            <a:r>
              <a:rPr lang="en-US" sz="2800" dirty="0"/>
              <a:t>CEF and TCAM</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353661" y="863457"/>
            <a:ext cx="11392861" cy="3547933"/>
          </a:xfrm>
        </p:spPr>
        <p:txBody>
          <a:bodyPr/>
          <a:lstStyle/>
          <a:p>
            <a:pPr marL="285750" indent="-285750" algn="just" defTabSz="684213" fontAlgn="base">
              <a:spcBef>
                <a:spcPts val="600"/>
              </a:spcBef>
              <a:spcAft>
                <a:spcPts val="600"/>
              </a:spcAft>
              <a:buClr>
                <a:schemeClr val="tx2"/>
              </a:buClr>
              <a:buSzPct val="90000"/>
              <a:buFont typeface="Courier New" panose="02070309020205020404" pitchFamily="49" charset="0"/>
              <a:buChar char="o"/>
            </a:pPr>
            <a:r>
              <a:rPr lang="en-US" sz="1800" i="1" dirty="0">
                <a:solidFill>
                  <a:schemeClr val="tx1"/>
                </a:solidFill>
                <a:cs typeface="+mn-cs"/>
              </a:rPr>
              <a:t>Cisco created </a:t>
            </a:r>
            <a:r>
              <a:rPr lang="en-US" sz="1800" b="1" i="1" dirty="0">
                <a:solidFill>
                  <a:srgbClr val="0070C0"/>
                </a:solidFill>
                <a:cs typeface="+mn-cs"/>
              </a:rPr>
              <a:t>fast switching and Cisco Express Forwarding (CEF) </a:t>
            </a:r>
            <a:r>
              <a:rPr lang="en-US" sz="1800" i="1" dirty="0">
                <a:solidFill>
                  <a:schemeClr val="tx1"/>
                </a:solidFill>
                <a:cs typeface="+mn-cs"/>
              </a:rPr>
              <a:t>to optimize the switching process for routers to be able to handle larger packet volumes </a:t>
            </a:r>
          </a:p>
          <a:p>
            <a:pPr marL="285750" indent="-285750" algn="just" defTabSz="684213" fontAlgn="base">
              <a:spcBef>
                <a:spcPts val="600"/>
              </a:spcBef>
              <a:spcAft>
                <a:spcPts val="600"/>
              </a:spcAft>
              <a:buClr>
                <a:schemeClr val="tx2"/>
              </a:buClr>
              <a:buSzPct val="90000"/>
              <a:buFont typeface="Courier New" panose="02070309020205020404" pitchFamily="49" charset="0"/>
              <a:buChar char="o"/>
            </a:pPr>
            <a:r>
              <a:rPr lang="en-US" sz="1800" dirty="0">
                <a:solidFill>
                  <a:srgbClr val="000000"/>
                </a:solidFill>
              </a:rPr>
              <a:t>Cisco Express Forwarding (CEF) is a </a:t>
            </a:r>
            <a:r>
              <a:rPr lang="en-US" sz="1800" b="1" i="1" dirty="0">
                <a:solidFill>
                  <a:srgbClr val="0070C0"/>
                </a:solidFill>
              </a:rPr>
              <a:t>Cisco proprietary</a:t>
            </a:r>
            <a:r>
              <a:rPr lang="en-US" sz="1800" dirty="0">
                <a:solidFill>
                  <a:srgbClr val="000000"/>
                </a:solidFill>
              </a:rPr>
              <a:t> switching mechanism. It is the </a:t>
            </a:r>
            <a:r>
              <a:rPr lang="en-US" sz="1800" b="1" i="1" dirty="0">
                <a:solidFill>
                  <a:srgbClr val="0070C0"/>
                </a:solidFill>
              </a:rPr>
              <a:t>default switching mechanism </a:t>
            </a:r>
            <a:r>
              <a:rPr lang="en-US" sz="1800" dirty="0">
                <a:solidFill>
                  <a:srgbClr val="000000"/>
                </a:solidFill>
              </a:rPr>
              <a:t>used by all Cisco platforms that </a:t>
            </a:r>
            <a:r>
              <a:rPr lang="en-US" sz="1800" b="1" i="1" dirty="0">
                <a:solidFill>
                  <a:srgbClr val="0070C0"/>
                </a:solidFill>
              </a:rPr>
              <a:t>use specialized application-specific integrated circuits (ASICs) </a:t>
            </a:r>
            <a:r>
              <a:rPr lang="en-US" sz="1800" dirty="0">
                <a:solidFill>
                  <a:srgbClr val="000000"/>
                </a:solidFill>
              </a:rPr>
              <a:t>and </a:t>
            </a:r>
            <a:r>
              <a:rPr lang="en-US" sz="1800" b="1" i="1" dirty="0">
                <a:solidFill>
                  <a:srgbClr val="0070C0"/>
                </a:solidFill>
              </a:rPr>
              <a:t>network processing units (NPUs)</a:t>
            </a:r>
            <a:r>
              <a:rPr lang="en-US" sz="1800" dirty="0">
                <a:solidFill>
                  <a:srgbClr val="000000"/>
                </a:solidFill>
              </a:rPr>
              <a:t> for high packet throughput (hardware-based routers).</a:t>
            </a:r>
          </a:p>
          <a:p>
            <a:pPr marL="285750" indent="-285750" algn="just" defTabSz="684213" fontAlgn="base">
              <a:spcBef>
                <a:spcPts val="600"/>
              </a:spcBef>
              <a:spcAft>
                <a:spcPts val="600"/>
              </a:spcAft>
              <a:buClr>
                <a:schemeClr val="tx2"/>
              </a:buClr>
              <a:buSzPct val="90000"/>
              <a:buFont typeface="Courier New" panose="02070309020205020404" pitchFamily="49" charset="0"/>
              <a:buChar char="o"/>
            </a:pPr>
            <a:r>
              <a:rPr lang="en-US" sz="1800" dirty="0">
                <a:solidFill>
                  <a:srgbClr val="000000"/>
                </a:solidFill>
              </a:rPr>
              <a:t>A switch’s </a:t>
            </a:r>
            <a:r>
              <a:rPr lang="en-US" sz="1800" b="1" i="1" dirty="0">
                <a:solidFill>
                  <a:srgbClr val="0070C0"/>
                </a:solidFill>
              </a:rPr>
              <a:t>ternary content addressable memory (TCAM) </a:t>
            </a:r>
            <a:r>
              <a:rPr lang="en-US" sz="1800" dirty="0">
                <a:solidFill>
                  <a:srgbClr val="000000"/>
                </a:solidFill>
              </a:rPr>
              <a:t>allows for the matching and evaluation of a packet on more than one field. </a:t>
            </a:r>
          </a:p>
          <a:p>
            <a:pPr marL="285750" indent="-285750" algn="just" defTabSz="684213" fontAlgn="base">
              <a:spcBef>
                <a:spcPts val="600"/>
              </a:spcBef>
              <a:spcAft>
                <a:spcPts val="600"/>
              </a:spcAft>
              <a:buClr>
                <a:schemeClr val="tx2"/>
              </a:buClr>
              <a:buSzPct val="90000"/>
              <a:buFont typeface="Courier New" panose="02070309020205020404" pitchFamily="49" charset="0"/>
              <a:buChar char="o"/>
            </a:pPr>
            <a:r>
              <a:rPr lang="en-US" sz="1800" dirty="0">
                <a:solidFill>
                  <a:srgbClr val="000000"/>
                </a:solidFill>
              </a:rPr>
              <a:t>The TCAM entries are stored in Value, Mask, and Result (VMR) format. The value indicates the fields that should be searched, such as the IP address and protocol fields. The mask indicates the field that is of interest and that should be queried. The result indicates the action that should be taken with a match on the value and mask. </a:t>
            </a:r>
          </a:p>
          <a:p>
            <a:pPr marL="285750" indent="-285750" algn="just" defTabSz="684213" fontAlgn="base">
              <a:spcBef>
                <a:spcPts val="600"/>
              </a:spcBef>
              <a:spcAft>
                <a:spcPts val="600"/>
              </a:spcAft>
              <a:buClr>
                <a:schemeClr val="tx2"/>
              </a:buClr>
              <a:buSzPct val="90000"/>
              <a:buFont typeface="Courier New" panose="02070309020205020404" pitchFamily="49" charset="0"/>
              <a:buChar char="o"/>
            </a:pPr>
            <a:r>
              <a:rPr lang="en-US" sz="1800" dirty="0">
                <a:solidFill>
                  <a:srgbClr val="000000"/>
                </a:solidFill>
              </a:rPr>
              <a:t> TCAM operates in hardware, providing faster processing and scalability than process switching. </a:t>
            </a:r>
          </a:p>
          <a:p>
            <a:pPr marL="285750" indent="-285750" algn="just" defTabSz="684213" fontAlgn="base">
              <a:spcBef>
                <a:spcPts val="600"/>
              </a:spcBef>
              <a:spcAft>
                <a:spcPts val="600"/>
              </a:spcAft>
              <a:buClr>
                <a:schemeClr val="tx2"/>
              </a:buClr>
              <a:buSzPct val="90000"/>
              <a:buFont typeface="Courier New" panose="02070309020205020404" pitchFamily="49" charset="0"/>
              <a:buChar char="o"/>
            </a:pPr>
            <a:endParaRPr lang="en-US" sz="1800" dirty="0">
              <a:solidFill>
                <a:srgbClr val="000000"/>
              </a:solidFill>
            </a:endParaRPr>
          </a:p>
          <a:p>
            <a:pPr marL="285750" indent="-285750" algn="just" defTabSz="684213" fontAlgn="base">
              <a:spcBef>
                <a:spcPts val="600"/>
              </a:spcBef>
              <a:spcAft>
                <a:spcPts val="600"/>
              </a:spcAft>
              <a:buClr>
                <a:schemeClr val="tx2"/>
              </a:buClr>
              <a:buSzPct val="90000"/>
              <a:buFont typeface="Courier New" panose="02070309020205020404" pitchFamily="49" charset="0"/>
              <a:buChar char="o"/>
            </a:pPr>
            <a:endParaRPr lang="en-US" sz="1800" dirty="0">
              <a:solidFill>
                <a:srgbClr val="000000"/>
              </a:solidFill>
            </a:endParaRPr>
          </a:p>
        </p:txBody>
      </p:sp>
    </p:spTree>
    <p:extLst>
      <p:ext uri="{BB962C8B-B14F-4D97-AF65-F5344CB8AC3E}">
        <p14:creationId xmlns:p14="http://schemas.microsoft.com/office/powerpoint/2010/main" val="25437996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4484859" cy="1622321"/>
          </a:xfrm>
        </p:spPr>
        <p:txBody>
          <a:bodyPr vert="horz" lIns="91440" tIns="45720" rIns="91440" bIns="45720" rtlCol="0" anchor="ctr">
            <a:normAutofit/>
          </a:bodyPr>
          <a:lstStyle/>
          <a:p>
            <a:r>
              <a:rPr lang="en-US" sz="2800" kern="1200" dirty="0">
                <a:solidFill>
                  <a:schemeClr val="tx1"/>
                </a:solidFill>
                <a:latin typeface="+mj-lt"/>
                <a:ea typeface="+mj-ea"/>
                <a:cs typeface="+mj-cs"/>
              </a:rPr>
              <a:t>Centralized Forwarding and Distributed Forwarding</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186706" y="1367111"/>
            <a:ext cx="4375246" cy="3785419"/>
          </a:xfrm>
        </p:spPr>
        <p:txBody>
          <a:bodyPr vert="horz" lIns="91440" tIns="45720" rIns="91440" bIns="45720" rtlCol="0">
            <a:noAutofit/>
          </a:bodyPr>
          <a:lstStyle/>
          <a:p>
            <a:pPr marL="342900" indent="-285750" algn="just" defTabSz="914400">
              <a:lnSpc>
                <a:spcPct val="90000"/>
              </a:lnSpc>
              <a:buFont typeface="Courier New" panose="02070309020205020404" pitchFamily="49" charset="0"/>
              <a:buChar char="o"/>
            </a:pPr>
            <a:r>
              <a:rPr lang="en-US" sz="1600" dirty="0">
                <a:solidFill>
                  <a:schemeClr val="tx1"/>
                </a:solidFill>
                <a:cs typeface="+mn-cs"/>
              </a:rPr>
              <a:t>When a </a:t>
            </a:r>
            <a:r>
              <a:rPr lang="en-US" sz="1600" b="1" dirty="0">
                <a:solidFill>
                  <a:srgbClr val="0070C0"/>
                </a:solidFill>
                <a:cs typeface="+mn-cs"/>
              </a:rPr>
              <a:t>route processor (RP) engine is equipped with a forwarding engine </a:t>
            </a:r>
            <a:r>
              <a:rPr lang="en-US" sz="1600" dirty="0">
                <a:solidFill>
                  <a:schemeClr val="tx1"/>
                </a:solidFill>
                <a:cs typeface="+mn-cs"/>
              </a:rPr>
              <a:t>so that it can make all the packet switching decisions, this is known as a </a:t>
            </a:r>
            <a:r>
              <a:rPr lang="en-US" sz="1600" b="1" dirty="0">
                <a:solidFill>
                  <a:srgbClr val="0070C0"/>
                </a:solidFill>
                <a:cs typeface="+mn-cs"/>
              </a:rPr>
              <a:t>centralized forwarding  architecture.</a:t>
            </a:r>
          </a:p>
          <a:p>
            <a:pPr marL="342900" indent="-285750" algn="just" defTabSz="914400">
              <a:lnSpc>
                <a:spcPct val="90000"/>
              </a:lnSpc>
              <a:buFont typeface="Courier New" panose="02070309020205020404" pitchFamily="49" charset="0"/>
              <a:buChar char="o"/>
            </a:pPr>
            <a:r>
              <a:rPr lang="en-US" sz="1600" dirty="0">
                <a:solidFill>
                  <a:schemeClr val="tx1"/>
                </a:solidFill>
                <a:cs typeface="+mn-cs"/>
              </a:rPr>
              <a:t>If the</a:t>
            </a:r>
            <a:r>
              <a:rPr lang="en-US" sz="1600" b="1" dirty="0">
                <a:solidFill>
                  <a:srgbClr val="0070C0"/>
                </a:solidFill>
                <a:cs typeface="+mn-cs"/>
              </a:rPr>
              <a:t> line cards are equipped with forwarding engines </a:t>
            </a:r>
            <a:r>
              <a:rPr lang="en-US" sz="1600" dirty="0">
                <a:solidFill>
                  <a:schemeClr val="tx1"/>
                </a:solidFill>
                <a:cs typeface="+mn-cs"/>
              </a:rPr>
              <a:t>so that they can make </a:t>
            </a:r>
            <a:r>
              <a:rPr lang="en-US" sz="1600" b="1" dirty="0">
                <a:solidFill>
                  <a:srgbClr val="0070C0"/>
                </a:solidFill>
                <a:cs typeface="+mn-cs"/>
              </a:rPr>
              <a:t>packet switching decisions without intervention of the RP, </a:t>
            </a:r>
            <a:r>
              <a:rPr lang="en-US" sz="1600" dirty="0">
                <a:solidFill>
                  <a:schemeClr val="tx1"/>
                </a:solidFill>
                <a:cs typeface="+mn-cs"/>
              </a:rPr>
              <a:t>this is known as a </a:t>
            </a:r>
            <a:r>
              <a:rPr lang="en-US" sz="1600" b="1" dirty="0">
                <a:solidFill>
                  <a:srgbClr val="0070C0"/>
                </a:solidFill>
                <a:cs typeface="+mn-cs"/>
              </a:rPr>
              <a:t>distributed  forwarding architecture.</a:t>
            </a:r>
          </a:p>
        </p:txBody>
      </p:sp>
      <p:sp>
        <p:nvSpPr>
          <p:cNvPr id="10" name="Rectangle 9">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39DACBBD-9D2A-4852-B0DA-FA766FC5C20C}"/>
              </a:ext>
            </a:extLst>
          </p:cNvPr>
          <p:cNvPicPr>
            <a:picLocks noChangeAspect="1"/>
          </p:cNvPicPr>
          <p:nvPr/>
        </p:nvPicPr>
        <p:blipFill rotWithShape="1">
          <a:blip r:embed="rId3"/>
          <a:srcRect t="3290" b="10674"/>
          <a:stretch/>
        </p:blipFill>
        <p:spPr>
          <a:xfrm>
            <a:off x="5277466" y="605363"/>
            <a:ext cx="6276123" cy="2672862"/>
          </a:xfrm>
          <a:prstGeom prst="rect">
            <a:avLst/>
          </a:prstGeom>
          <a:effectLst/>
        </p:spPr>
      </p:pic>
      <p:sp>
        <p:nvSpPr>
          <p:cNvPr id="8" name="TextBox 7">
            <a:extLst>
              <a:ext uri="{FF2B5EF4-FFF2-40B4-BE49-F238E27FC236}">
                <a16:creationId xmlns:a16="http://schemas.microsoft.com/office/drawing/2014/main" id="{51BC8DE7-D75D-44D8-87A7-BC6726CAAB35}"/>
              </a:ext>
            </a:extLst>
          </p:cNvPr>
          <p:cNvSpPr txBox="1"/>
          <p:nvPr/>
        </p:nvSpPr>
        <p:spPr>
          <a:xfrm>
            <a:off x="5132622" y="3662082"/>
            <a:ext cx="3046866" cy="2529923"/>
          </a:xfrm>
          <a:prstGeom prst="rect">
            <a:avLst/>
          </a:prstGeom>
          <a:noFill/>
        </p:spPr>
        <p:txBody>
          <a:bodyPr wrap="square">
            <a:spAutoFit/>
          </a:bodyPr>
          <a:lstStyle/>
          <a:p>
            <a:pPr marL="57150" algn="just" defTabSz="914400">
              <a:lnSpc>
                <a:spcPct val="90000"/>
              </a:lnSpc>
            </a:pPr>
            <a:r>
              <a:rPr lang="en-US" sz="1600" dirty="0">
                <a:solidFill>
                  <a:schemeClr val="tx1"/>
                </a:solidFill>
                <a:cs typeface="+mn-cs"/>
              </a:rPr>
              <a:t>For a centralized forwarding architecture, when a packet is received on the ingress line card, it is transmitted to the forwarding engine on the RP. The forwarding engine examines the packet’s headers and determines that the packet will be sent out a port on the egress line card and forwards the packet to the egress line card to be forwarded. </a:t>
            </a:r>
          </a:p>
        </p:txBody>
      </p:sp>
      <p:sp>
        <p:nvSpPr>
          <p:cNvPr id="11" name="TextBox 10">
            <a:extLst>
              <a:ext uri="{FF2B5EF4-FFF2-40B4-BE49-F238E27FC236}">
                <a16:creationId xmlns:a16="http://schemas.microsoft.com/office/drawing/2014/main" id="{3147953B-C0D8-4D78-AD61-8F2EF3D176E8}"/>
              </a:ext>
            </a:extLst>
          </p:cNvPr>
          <p:cNvSpPr txBox="1"/>
          <p:nvPr/>
        </p:nvSpPr>
        <p:spPr>
          <a:xfrm>
            <a:off x="8179488" y="3325804"/>
            <a:ext cx="3518945" cy="2831544"/>
          </a:xfrm>
          <a:prstGeom prst="rect">
            <a:avLst/>
          </a:prstGeom>
          <a:noFill/>
        </p:spPr>
        <p:txBody>
          <a:bodyPr wrap="square">
            <a:spAutoFit/>
          </a:bodyPr>
          <a:lstStyle/>
          <a:p>
            <a:pPr marL="0" indent="0" algn="just" defTabSz="684213" fontAlgn="base">
              <a:spcBef>
                <a:spcPts val="600"/>
              </a:spcBef>
              <a:spcAft>
                <a:spcPts val="600"/>
              </a:spcAft>
              <a:buClr>
                <a:schemeClr val="tx2"/>
              </a:buClr>
              <a:buSzPct val="90000"/>
            </a:pPr>
            <a:r>
              <a:rPr lang="en-US" sz="1400" dirty="0">
                <a:solidFill>
                  <a:schemeClr val="tx1"/>
                </a:solidFill>
              </a:rPr>
              <a:t>For a distributed forwarding architecture, when a packet is received on the ingress line card, it is transmitted to the local forwarding engine. The forwarding engine performs a packet lookup, and </a:t>
            </a:r>
            <a:r>
              <a:rPr lang="en-US" sz="1400" b="1" i="1" dirty="0">
                <a:solidFill>
                  <a:schemeClr val="tx1"/>
                </a:solidFill>
              </a:rPr>
              <a:t>if it determines that the outbound interface is local, it forwards the packet out a local interface</a:t>
            </a:r>
            <a:r>
              <a:rPr lang="en-US" sz="1400" dirty="0">
                <a:solidFill>
                  <a:schemeClr val="tx1"/>
                </a:solidFill>
              </a:rPr>
              <a:t>. </a:t>
            </a:r>
          </a:p>
          <a:p>
            <a:pPr marL="0" indent="0" algn="just" defTabSz="684213" fontAlgn="base">
              <a:spcBef>
                <a:spcPts val="600"/>
              </a:spcBef>
              <a:spcAft>
                <a:spcPts val="600"/>
              </a:spcAft>
              <a:buClr>
                <a:schemeClr val="tx2"/>
              </a:buClr>
              <a:buSzPct val="90000"/>
            </a:pPr>
            <a:r>
              <a:rPr lang="en-US" sz="1400" dirty="0">
                <a:solidFill>
                  <a:schemeClr val="tx1"/>
                </a:solidFill>
              </a:rPr>
              <a:t>If the outbound interface is located on a different line card, the packet is sent across the switch fabric, also known as the backplane, directly to the egress line card, bypassing the RP.</a:t>
            </a:r>
          </a:p>
        </p:txBody>
      </p:sp>
    </p:spTree>
    <p:extLst>
      <p:ext uri="{BB962C8B-B14F-4D97-AF65-F5344CB8AC3E}">
        <p14:creationId xmlns:p14="http://schemas.microsoft.com/office/powerpoint/2010/main" val="36478151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73649" y="126650"/>
            <a:ext cx="3222210" cy="566685"/>
          </a:xfrm>
        </p:spPr>
        <p:txBody>
          <a:bodyPr>
            <a:normAutofit/>
          </a:bodyPr>
          <a:lstStyle/>
          <a:p>
            <a:r>
              <a:rPr lang="en-US" sz="2800" dirty="0"/>
              <a:t>Software CEF</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189549" y="858448"/>
            <a:ext cx="8040051" cy="3744816"/>
          </a:xfrm>
        </p:spPr>
        <p:txBody>
          <a:bodyPr/>
          <a:lstStyle/>
          <a:p>
            <a:pPr marL="0" indent="0" algn="just"/>
            <a:r>
              <a:rPr lang="en-US" sz="1800" dirty="0">
                <a:solidFill>
                  <a:schemeClr val="tx1"/>
                </a:solidFill>
              </a:rPr>
              <a:t>Software CEF, also known as the software Forwarding Information Base, consists of the following components:</a:t>
            </a:r>
          </a:p>
          <a:p>
            <a:pPr marL="0" indent="0" algn="just"/>
            <a:r>
              <a:rPr lang="en-US" sz="1800" b="1" dirty="0">
                <a:solidFill>
                  <a:schemeClr val="tx1"/>
                </a:solidFill>
              </a:rPr>
              <a:t>Forwarding Information Base </a:t>
            </a:r>
          </a:p>
          <a:p>
            <a:pPr marL="685860" lvl="1" indent="-285750" algn="just">
              <a:buFont typeface="Courier New" panose="02070309020205020404" pitchFamily="49" charset="0"/>
              <a:buChar char="o"/>
            </a:pPr>
            <a:r>
              <a:rPr lang="en-US" sz="1800" dirty="0">
                <a:solidFill>
                  <a:schemeClr val="tx1"/>
                </a:solidFill>
              </a:rPr>
              <a:t>The </a:t>
            </a:r>
            <a:r>
              <a:rPr lang="en-US" sz="1800" b="1" i="1" dirty="0">
                <a:solidFill>
                  <a:srgbClr val="0070C0"/>
                </a:solidFill>
              </a:rPr>
              <a:t>FIB is built directly from the routing table and contains the next-hop IP address for each destination in the network</a:t>
            </a:r>
            <a:r>
              <a:rPr lang="en-US" sz="1800" dirty="0">
                <a:solidFill>
                  <a:schemeClr val="tx1"/>
                </a:solidFill>
              </a:rPr>
              <a:t>. </a:t>
            </a:r>
          </a:p>
          <a:p>
            <a:pPr marL="685860" lvl="1" indent="-285750" algn="just">
              <a:buFont typeface="Courier New" panose="02070309020205020404" pitchFamily="49" charset="0"/>
              <a:buChar char="o"/>
            </a:pPr>
            <a:r>
              <a:rPr lang="en-US" sz="1800" dirty="0">
                <a:solidFill>
                  <a:schemeClr val="tx1"/>
                </a:solidFill>
              </a:rPr>
              <a:t>It keeps a </a:t>
            </a:r>
            <a:r>
              <a:rPr lang="en-US" sz="1800" b="1" i="1" dirty="0">
                <a:solidFill>
                  <a:srgbClr val="0070C0"/>
                </a:solidFill>
              </a:rPr>
              <a:t>mirror image</a:t>
            </a:r>
            <a:r>
              <a:rPr lang="en-US" sz="1800" dirty="0">
                <a:solidFill>
                  <a:schemeClr val="tx1"/>
                </a:solidFill>
              </a:rPr>
              <a:t> of the </a:t>
            </a:r>
            <a:r>
              <a:rPr lang="en-US" sz="1800" b="1" i="1" dirty="0">
                <a:solidFill>
                  <a:srgbClr val="0070C0"/>
                </a:solidFill>
              </a:rPr>
              <a:t>forwarding information contained in the IP routing table</a:t>
            </a:r>
            <a:r>
              <a:rPr lang="en-US" sz="1800" dirty="0">
                <a:solidFill>
                  <a:schemeClr val="tx1"/>
                </a:solidFill>
              </a:rPr>
              <a:t>. When a routing or topology change occurs in the network, the IP routing table is updated, and these changes are reflected in the FIB. </a:t>
            </a:r>
          </a:p>
          <a:p>
            <a:pPr marL="685860" lvl="1" indent="-285750" algn="just">
              <a:buFont typeface="Courier New" panose="02070309020205020404" pitchFamily="49" charset="0"/>
              <a:buChar char="o"/>
            </a:pPr>
            <a:r>
              <a:rPr lang="en-US" sz="1800" dirty="0">
                <a:solidFill>
                  <a:schemeClr val="tx1"/>
                </a:solidFill>
              </a:rPr>
              <a:t>CEF uses the FIB to make IP destination prefix-based switching decisions.</a:t>
            </a:r>
          </a:p>
          <a:p>
            <a:pPr marL="285750" indent="-285750" algn="just">
              <a:buFont typeface="Courier New" panose="02070309020205020404" pitchFamily="49" charset="0"/>
              <a:buChar char="o"/>
            </a:pPr>
            <a:endParaRPr lang="en-US" sz="1800" b="1" dirty="0">
              <a:solidFill>
                <a:schemeClr val="tx1"/>
              </a:solidFill>
            </a:endParaRPr>
          </a:p>
          <a:p>
            <a:pPr marL="0" indent="0" algn="just"/>
            <a:r>
              <a:rPr lang="en-US" sz="1800" b="1" dirty="0">
                <a:solidFill>
                  <a:schemeClr val="tx1"/>
                </a:solidFill>
              </a:rPr>
              <a:t>Adjacency table </a:t>
            </a:r>
          </a:p>
          <a:p>
            <a:pPr marL="685860" lvl="1" indent="-285750" algn="just">
              <a:buFont typeface="Courier New" panose="02070309020205020404" pitchFamily="49" charset="0"/>
              <a:buChar char="o"/>
            </a:pPr>
            <a:r>
              <a:rPr lang="en-US" sz="1800" dirty="0"/>
              <a:t>The adjacency table, also known as the </a:t>
            </a:r>
            <a:r>
              <a:rPr lang="en-US" sz="1800" b="1" i="1" dirty="0">
                <a:solidFill>
                  <a:srgbClr val="0070C0"/>
                </a:solidFill>
              </a:rPr>
              <a:t>Adjacency Information Base (AIB), contains the directly connected next-hop IP addresses and their corresponding next-hop MAC addresses, as well as the egress interface’s MAC address</a:t>
            </a:r>
            <a:r>
              <a:rPr lang="en-US" sz="1800" dirty="0"/>
              <a:t>. </a:t>
            </a:r>
          </a:p>
          <a:p>
            <a:pPr marL="685860" lvl="1" indent="-285750" algn="just">
              <a:buFont typeface="Courier New" panose="02070309020205020404" pitchFamily="49" charset="0"/>
              <a:buChar char="o"/>
            </a:pPr>
            <a:r>
              <a:rPr lang="en-US" sz="1800" dirty="0"/>
              <a:t>The adjacency table is populated with data from the ARP table or other Layer 2 protocol tables.</a:t>
            </a:r>
          </a:p>
          <a:p>
            <a:pPr marL="285750" indent="-285750" algn="just" defTabSz="684213" fontAlgn="base">
              <a:spcBef>
                <a:spcPts val="600"/>
              </a:spcBef>
              <a:spcAft>
                <a:spcPts val="600"/>
              </a:spcAft>
              <a:buClr>
                <a:schemeClr val="tx2"/>
              </a:buClr>
              <a:buSzPct val="90000"/>
              <a:buFont typeface="Arial" panose="020B0604020202020204" pitchFamily="34" charset="0"/>
              <a:buChar char="•"/>
            </a:pPr>
            <a:endParaRPr lang="en-US" sz="1800" dirty="0">
              <a:solidFill>
                <a:schemeClr val="tx1"/>
              </a:solidFill>
            </a:endParaRPr>
          </a:p>
        </p:txBody>
      </p:sp>
      <p:sp>
        <p:nvSpPr>
          <p:cNvPr id="5" name="TextBox 4">
            <a:extLst>
              <a:ext uri="{FF2B5EF4-FFF2-40B4-BE49-F238E27FC236}">
                <a16:creationId xmlns:a16="http://schemas.microsoft.com/office/drawing/2014/main" id="{B62831CE-6CFE-4D82-AB3A-53BD7ABC2C98}"/>
              </a:ext>
            </a:extLst>
          </p:cNvPr>
          <p:cNvSpPr txBox="1"/>
          <p:nvPr/>
        </p:nvSpPr>
        <p:spPr>
          <a:xfrm>
            <a:off x="8656655" y="693335"/>
            <a:ext cx="3270739" cy="4690515"/>
          </a:xfrm>
          <a:prstGeom prst="rect">
            <a:avLst/>
          </a:prstGeom>
        </p:spPr>
        <p:style>
          <a:lnRef idx="0">
            <a:schemeClr val="accent5"/>
          </a:lnRef>
          <a:fillRef idx="3">
            <a:schemeClr val="accent5"/>
          </a:fillRef>
          <a:effectRef idx="3">
            <a:schemeClr val="accent5"/>
          </a:effectRef>
          <a:fontRef idx="minor">
            <a:schemeClr val="lt1"/>
          </a:fontRef>
        </p:style>
        <p:txBody>
          <a:bodyPr wrap="square">
            <a:spAutoFit/>
          </a:bodyPr>
          <a:lstStyle/>
          <a:p>
            <a:pPr marL="0" lvl="1" indent="0" algn="just" defTabSz="457105">
              <a:lnSpc>
                <a:spcPct val="100000"/>
              </a:lnSpc>
              <a:spcBef>
                <a:spcPct val="20000"/>
              </a:spcBef>
              <a:buNone/>
            </a:pPr>
            <a:r>
              <a:rPr lang="en-US" sz="1800" b="1" dirty="0"/>
              <a:t>Upon receipt of an IP packet, the FIB is checked for a valid entry. </a:t>
            </a:r>
          </a:p>
          <a:p>
            <a:pPr marL="0" lvl="1" indent="0" algn="just" defTabSz="457105">
              <a:lnSpc>
                <a:spcPct val="100000"/>
              </a:lnSpc>
              <a:spcBef>
                <a:spcPct val="20000"/>
              </a:spcBef>
              <a:buNone/>
            </a:pPr>
            <a:r>
              <a:rPr lang="en-US" sz="1800" dirty="0"/>
              <a:t>If </a:t>
            </a:r>
            <a:r>
              <a:rPr lang="en-US" sz="1800" dirty="0">
                <a:solidFill>
                  <a:srgbClr val="FF0000"/>
                </a:solidFill>
              </a:rPr>
              <a:t>an entry is missing</a:t>
            </a:r>
            <a:r>
              <a:rPr lang="en-US" sz="1800" dirty="0"/>
              <a:t>, it is a “glean” adjacency in CEF, which means </a:t>
            </a:r>
            <a:r>
              <a:rPr lang="en-US" sz="1800" dirty="0">
                <a:solidFill>
                  <a:srgbClr val="FF0000"/>
                </a:solidFill>
              </a:rPr>
              <a:t>the packet should go to the CPU because CEF is unable to handle it</a:t>
            </a:r>
            <a:r>
              <a:rPr lang="en-US" sz="1800" dirty="0"/>
              <a:t>. </a:t>
            </a:r>
          </a:p>
          <a:p>
            <a:pPr marL="0" lvl="1" indent="0" algn="just" defTabSz="457105">
              <a:lnSpc>
                <a:spcPct val="100000"/>
              </a:lnSpc>
              <a:spcBef>
                <a:spcPct val="20000"/>
              </a:spcBef>
              <a:buNone/>
            </a:pPr>
            <a:r>
              <a:rPr lang="en-US" sz="1800" dirty="0"/>
              <a:t>Valid FIB entries continue processing by checking the adjacency table for each packet’s destination IP address. </a:t>
            </a:r>
          </a:p>
          <a:p>
            <a:pPr marL="0" lvl="1" indent="0" algn="just" defTabSz="457105">
              <a:lnSpc>
                <a:spcPct val="100000"/>
              </a:lnSpc>
              <a:spcBef>
                <a:spcPct val="20000"/>
              </a:spcBef>
              <a:buNone/>
            </a:pPr>
            <a:r>
              <a:rPr lang="en-US" sz="1800" dirty="0"/>
              <a:t>Missing adjacency entries invoke the ARP process. When ARP is resolved, the complete CEF entry can be created.</a:t>
            </a:r>
          </a:p>
        </p:txBody>
      </p:sp>
    </p:spTree>
    <p:extLst>
      <p:ext uri="{BB962C8B-B14F-4D97-AF65-F5344CB8AC3E}">
        <p14:creationId xmlns:p14="http://schemas.microsoft.com/office/powerpoint/2010/main" val="40329607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B69B0D0-0512-417A-A7A6-AB13B9542D54}"/>
              </a:ext>
            </a:extLst>
          </p:cNvPr>
          <p:cNvPicPr>
            <a:picLocks noChangeAspect="1"/>
          </p:cNvPicPr>
          <p:nvPr/>
        </p:nvPicPr>
        <p:blipFill>
          <a:blip r:embed="rId3"/>
          <a:stretch>
            <a:fillRect/>
          </a:stretch>
        </p:blipFill>
        <p:spPr>
          <a:xfrm>
            <a:off x="2863005" y="344155"/>
            <a:ext cx="9180971" cy="5232679"/>
          </a:xfrm>
          <a:prstGeom prst="rect">
            <a:avLst/>
          </a:prstGeom>
        </p:spPr>
      </p:pic>
      <p:pic>
        <p:nvPicPr>
          <p:cNvPr id="5" name="Picture 4">
            <a:extLst>
              <a:ext uri="{FF2B5EF4-FFF2-40B4-BE49-F238E27FC236}">
                <a16:creationId xmlns:a16="http://schemas.microsoft.com/office/drawing/2014/main" id="{3AA0D006-479B-4CD0-8386-268CEEEB3DB6}"/>
              </a:ext>
            </a:extLst>
          </p:cNvPr>
          <p:cNvPicPr>
            <a:picLocks noChangeAspect="1"/>
          </p:cNvPicPr>
          <p:nvPr/>
        </p:nvPicPr>
        <p:blipFill rotWithShape="1">
          <a:blip r:embed="rId4"/>
          <a:srcRect l="913" r="911" b="9055"/>
          <a:stretch/>
        </p:blipFill>
        <p:spPr>
          <a:xfrm>
            <a:off x="148024" y="2075276"/>
            <a:ext cx="4343589" cy="1770435"/>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87464" y="149576"/>
            <a:ext cx="2895294" cy="581113"/>
          </a:xfrm>
        </p:spPr>
        <p:txBody>
          <a:bodyPr>
            <a:normAutofit/>
          </a:bodyPr>
          <a:lstStyle/>
          <a:p>
            <a:r>
              <a:rPr lang="en-US" sz="2800" dirty="0"/>
              <a:t>Software CEF</a:t>
            </a:r>
          </a:p>
        </p:txBody>
      </p:sp>
    </p:spTree>
    <p:extLst>
      <p:ext uri="{BB962C8B-B14F-4D97-AF65-F5344CB8AC3E}">
        <p14:creationId xmlns:p14="http://schemas.microsoft.com/office/powerpoint/2010/main" val="18634668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86458"/>
            <a:ext cx="3042680" cy="647072"/>
          </a:xfrm>
        </p:spPr>
        <p:txBody>
          <a:bodyPr>
            <a:normAutofit/>
          </a:bodyPr>
          <a:lstStyle/>
          <a:p>
            <a:r>
              <a:rPr lang="en-US" sz="2800" dirty="0"/>
              <a:t>Hardware CEF</a:t>
            </a:r>
          </a:p>
        </p:txBody>
      </p:sp>
      <p:sp>
        <p:nvSpPr>
          <p:cNvPr id="2" name="TextBox 1">
            <a:extLst>
              <a:ext uri="{FF2B5EF4-FFF2-40B4-BE49-F238E27FC236}">
                <a16:creationId xmlns:a16="http://schemas.microsoft.com/office/drawing/2014/main" id="{C281E537-0CD8-443D-90D5-74AFDE959004}"/>
              </a:ext>
            </a:extLst>
          </p:cNvPr>
          <p:cNvSpPr txBox="1"/>
          <p:nvPr/>
        </p:nvSpPr>
        <p:spPr>
          <a:xfrm>
            <a:off x="116032" y="733530"/>
            <a:ext cx="11660636" cy="2862322"/>
          </a:xfrm>
          <a:prstGeom prst="rect">
            <a:avLst/>
          </a:prstGeom>
          <a:noFill/>
        </p:spPr>
        <p:txBody>
          <a:bodyPr wrap="square" rtlCol="0">
            <a:spAutoFit/>
          </a:bodyPr>
          <a:lstStyle/>
          <a:p>
            <a:pPr marL="285750" indent="-285750" algn="just">
              <a:buFont typeface="Courier New" panose="02070309020205020404" pitchFamily="49" charset="0"/>
              <a:buChar char="o"/>
            </a:pPr>
            <a:r>
              <a:rPr lang="en-US" b="1" i="1" dirty="0">
                <a:solidFill>
                  <a:srgbClr val="0070C0"/>
                </a:solidFill>
              </a:rPr>
              <a:t>ASICs allow for very high packet rates</a:t>
            </a:r>
            <a:r>
              <a:rPr lang="en-US" dirty="0"/>
              <a:t>, but they </a:t>
            </a:r>
            <a:r>
              <a:rPr lang="en-US" b="1" i="1" dirty="0">
                <a:solidFill>
                  <a:srgbClr val="0070C0"/>
                </a:solidFill>
              </a:rPr>
              <a:t>have limited functionality </a:t>
            </a:r>
            <a:r>
              <a:rPr lang="en-US" dirty="0"/>
              <a:t>because </a:t>
            </a:r>
            <a:r>
              <a:rPr lang="en-US" b="1" i="1" dirty="0">
                <a:solidFill>
                  <a:srgbClr val="0070C0"/>
                </a:solidFill>
              </a:rPr>
              <a:t>they are hardwired to perform specific tasks</a:t>
            </a:r>
            <a:r>
              <a:rPr lang="en-US" dirty="0"/>
              <a:t>. The routers have NPUs that are designed to overcome the inflexibility of ASICs. </a:t>
            </a:r>
          </a:p>
          <a:p>
            <a:pPr marL="285750" indent="-285750" algn="just">
              <a:buFont typeface="Courier New" panose="02070309020205020404" pitchFamily="49" charset="0"/>
              <a:buChar char="o"/>
            </a:pPr>
            <a:endParaRPr lang="en-US" dirty="0"/>
          </a:p>
          <a:p>
            <a:pPr marL="285750" indent="-285750" algn="just">
              <a:buFont typeface="Courier New" panose="02070309020205020404" pitchFamily="49" charset="0"/>
              <a:buChar char="o"/>
            </a:pPr>
            <a:r>
              <a:rPr lang="en-US" dirty="0"/>
              <a:t>NPUs are programmable, and their firmware can be changed easily.</a:t>
            </a:r>
          </a:p>
          <a:p>
            <a:pPr marL="285750" indent="-285750" algn="just">
              <a:buFont typeface="Courier New" panose="02070309020205020404" pitchFamily="49" charset="0"/>
              <a:buChar char="o"/>
            </a:pPr>
            <a:endParaRPr lang="en-US" dirty="0"/>
          </a:p>
          <a:p>
            <a:pPr marL="285750" indent="-285750" algn="just">
              <a:buFont typeface="Courier New" panose="02070309020205020404" pitchFamily="49" charset="0"/>
              <a:buChar char="o"/>
            </a:pPr>
            <a:r>
              <a:rPr lang="en-US" dirty="0"/>
              <a:t>Packet switching in distributed architecture platforms is done via distributed CEF (dCEF). </a:t>
            </a:r>
          </a:p>
          <a:p>
            <a:pPr marL="285750" indent="-285750" algn="just">
              <a:buFont typeface="Courier New" panose="02070309020205020404" pitchFamily="49" charset="0"/>
              <a:buChar char="o"/>
            </a:pPr>
            <a:endParaRPr lang="en-US" dirty="0"/>
          </a:p>
          <a:p>
            <a:pPr marL="285750" indent="-285750" algn="just">
              <a:buFont typeface="Courier New" panose="02070309020205020404" pitchFamily="49" charset="0"/>
              <a:buChar char="o"/>
            </a:pPr>
            <a:r>
              <a:rPr lang="en-US" dirty="0"/>
              <a:t>dCEF is a mechanism in which the CEF data structures are downloaded to forwarding ASICs and the CPUs of all line cards so that they can participate in packet switching. This means that switching happens at the distributed level, which increases the packet throughput of the router.</a:t>
            </a:r>
          </a:p>
        </p:txBody>
      </p:sp>
    </p:spTree>
    <p:extLst>
      <p:ext uri="{BB962C8B-B14F-4D97-AF65-F5344CB8AC3E}">
        <p14:creationId xmlns:p14="http://schemas.microsoft.com/office/powerpoint/2010/main" val="9026845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33600" y="106554"/>
            <a:ext cx="3427857" cy="687266"/>
          </a:xfrm>
        </p:spPr>
        <p:txBody>
          <a:bodyPr>
            <a:normAutofit/>
          </a:bodyPr>
          <a:lstStyle/>
          <a:p>
            <a:r>
              <a:rPr lang="en-US" sz="2800" dirty="0"/>
              <a:t>Stateful Switchover</a:t>
            </a:r>
          </a:p>
        </p:txBody>
      </p:sp>
      <p:sp>
        <p:nvSpPr>
          <p:cNvPr id="2" name="TextBox 1">
            <a:extLst>
              <a:ext uri="{FF2B5EF4-FFF2-40B4-BE49-F238E27FC236}">
                <a16:creationId xmlns:a16="http://schemas.microsoft.com/office/drawing/2014/main" id="{C281E537-0CD8-443D-90D5-74AFDE959004}"/>
              </a:ext>
            </a:extLst>
          </p:cNvPr>
          <p:cNvSpPr txBox="1"/>
          <p:nvPr/>
        </p:nvSpPr>
        <p:spPr>
          <a:xfrm>
            <a:off x="330228" y="940505"/>
            <a:ext cx="11325860" cy="3970318"/>
          </a:xfrm>
          <a:prstGeom prst="rect">
            <a:avLst/>
          </a:prstGeom>
          <a:noFill/>
        </p:spPr>
        <p:txBody>
          <a:bodyPr wrap="square" rtlCol="0">
            <a:spAutoFit/>
          </a:bodyPr>
          <a:lstStyle/>
          <a:p>
            <a:pPr marL="285750" indent="-285750" algn="just">
              <a:buFont typeface="Courier New" panose="02070309020205020404" pitchFamily="49" charset="0"/>
              <a:buChar char="o"/>
            </a:pPr>
            <a:r>
              <a:rPr lang="en-US" dirty="0"/>
              <a:t>A </a:t>
            </a:r>
            <a:r>
              <a:rPr lang="en-US" b="1" i="1" dirty="0">
                <a:solidFill>
                  <a:srgbClr val="0070C0"/>
                </a:solidFill>
                <a:effectLst>
                  <a:outerShdw blurRad="38100" dist="38100" dir="2700000" algn="tl">
                    <a:srgbClr val="000000">
                      <a:alpha val="43137"/>
                    </a:srgbClr>
                  </a:outerShdw>
                </a:effectLst>
              </a:rPr>
              <a:t>route processor (RP) is responsible for learning the network topology and building the route table (RIB). </a:t>
            </a:r>
          </a:p>
          <a:p>
            <a:pPr marL="285750" indent="-285750" algn="just">
              <a:buFont typeface="Courier New" panose="02070309020205020404" pitchFamily="49" charset="0"/>
              <a:buChar char="o"/>
            </a:pPr>
            <a:endParaRPr lang="en-US" dirty="0"/>
          </a:p>
          <a:p>
            <a:pPr marL="285750" indent="-285750" algn="just">
              <a:buFont typeface="Courier New" panose="02070309020205020404" pitchFamily="49" charset="0"/>
              <a:buChar char="o"/>
            </a:pPr>
            <a:r>
              <a:rPr lang="en-US" dirty="0"/>
              <a:t>An RP failure can trigger routing protocol adjacencies to reset, resulting in packet loss and network instability. </a:t>
            </a:r>
          </a:p>
          <a:p>
            <a:pPr marL="285750" indent="-285750" algn="just">
              <a:buFont typeface="Courier New" panose="02070309020205020404" pitchFamily="49" charset="0"/>
              <a:buChar char="o"/>
            </a:pPr>
            <a:endParaRPr lang="en-US" dirty="0"/>
          </a:p>
          <a:p>
            <a:pPr marL="285750" indent="-285750" algn="just">
              <a:buFont typeface="Courier New" panose="02070309020205020404" pitchFamily="49" charset="0"/>
              <a:buChar char="o"/>
            </a:pPr>
            <a:r>
              <a:rPr lang="en-US" dirty="0"/>
              <a:t>During an RP failure, it may be more desirable to hide the failure and allow the router to continue forwarding packets using the previously programmed CEF table entries rather than temporarily drop packets.</a:t>
            </a:r>
          </a:p>
          <a:p>
            <a:pPr marL="285750" indent="-285750" algn="just">
              <a:buFont typeface="Courier New" panose="02070309020205020404" pitchFamily="49" charset="0"/>
              <a:buChar char="o"/>
            </a:pPr>
            <a:endParaRPr lang="en-US" dirty="0"/>
          </a:p>
          <a:p>
            <a:pPr marL="285750" indent="-285750" algn="just">
              <a:buFont typeface="Courier New" panose="02070309020205020404" pitchFamily="49" charset="0"/>
              <a:buChar char="o"/>
            </a:pPr>
            <a:r>
              <a:rPr lang="en-US" dirty="0"/>
              <a:t>Stateful switchover (SSO) is a redundancy feature that allows a Cisco router with two RPs to synchronize router configuration and control plane state information. </a:t>
            </a:r>
          </a:p>
          <a:p>
            <a:pPr marL="285750" indent="-285750" algn="just">
              <a:buFont typeface="Courier New" panose="02070309020205020404" pitchFamily="49" charset="0"/>
              <a:buChar char="o"/>
            </a:pPr>
            <a:endParaRPr lang="en-US" dirty="0"/>
          </a:p>
          <a:p>
            <a:pPr marL="285750" indent="-285750" algn="just">
              <a:buFont typeface="Courier New" panose="02070309020205020404" pitchFamily="49" charset="0"/>
              <a:buChar char="o"/>
            </a:pPr>
            <a:r>
              <a:rPr lang="en-US" dirty="0"/>
              <a:t>The process of mirroring information between RPs is referred to as checkpointing. </a:t>
            </a:r>
          </a:p>
          <a:p>
            <a:pPr marL="285750" indent="-285750" algn="just">
              <a:buFont typeface="Courier New" panose="02070309020205020404" pitchFamily="49" charset="0"/>
              <a:buChar char="o"/>
            </a:pPr>
            <a:endParaRPr lang="en-US" dirty="0"/>
          </a:p>
          <a:p>
            <a:pPr marL="285750" indent="-285750" algn="just">
              <a:buFont typeface="Courier New" panose="02070309020205020404" pitchFamily="49" charset="0"/>
              <a:buChar char="o"/>
            </a:pPr>
            <a:r>
              <a:rPr lang="en-US" dirty="0"/>
              <a:t>SSO-enabled routers always checkpoint line card operation and Layer 2 protocol states. During a switchover, the standby RP immediately takes control. </a:t>
            </a:r>
          </a:p>
        </p:txBody>
      </p:sp>
    </p:spTree>
    <p:extLst>
      <p:ext uri="{BB962C8B-B14F-4D97-AF65-F5344CB8AC3E}">
        <p14:creationId xmlns:p14="http://schemas.microsoft.com/office/powerpoint/2010/main" val="40822755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Any Questions?</a:t>
            </a:r>
          </a:p>
          <a:p>
            <a:endParaRPr lang="en-GB" dirty="0"/>
          </a:p>
        </p:txBody>
      </p:sp>
    </p:spTree>
    <p:extLst>
      <p:ext uri="{BB962C8B-B14F-4D97-AF65-F5344CB8AC3E}">
        <p14:creationId xmlns:p14="http://schemas.microsoft.com/office/powerpoint/2010/main" val="84017083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341C0C2-F5F1-4B28-B166-BFFEC8B89FE5}">
  <ds:schemaRefs>
    <ds:schemaRef ds:uri="http://purl.org/dc/terms/"/>
    <ds:schemaRef ds:uri="9902240c-f584-4322-946e-7b0be23bca91"/>
    <ds:schemaRef ds:uri="http://purl.org/dc/dcmitype/"/>
    <ds:schemaRef ds:uri="http://schemas.microsoft.com/office/infopath/2007/PartnerControls"/>
    <ds:schemaRef ds:uri="d2ec016d-25cf-4c07-aa6b-c53e267faa6f"/>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B8954D29-52F6-46B1-B000-9B667CC4DA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9CC94F7-A2A6-4649-B1FC-1DCDCCB7722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922</TotalTime>
  <Words>4430</Words>
  <Application>Microsoft Office PowerPoint</Application>
  <PresentationFormat>Widescreen</PresentationFormat>
  <Paragraphs>326</Paragraphs>
  <Slides>32</Slides>
  <Notes>26</Notes>
  <HiddenSlides>0</HiddenSlides>
  <MMClips>0</MMClips>
  <ScaleCrop>false</ScaleCrop>
  <HeadingPairs>
    <vt:vector size="6" baseType="variant">
      <vt:variant>
        <vt:lpstr>Fonts Used</vt:lpstr>
      </vt:variant>
      <vt:variant>
        <vt:i4>7</vt:i4>
      </vt:variant>
      <vt:variant>
        <vt:lpstr>Theme</vt:lpstr>
      </vt:variant>
      <vt:variant>
        <vt:i4>5</vt:i4>
      </vt:variant>
      <vt:variant>
        <vt:lpstr>Slide Titles</vt:lpstr>
      </vt:variant>
      <vt:variant>
        <vt:i4>32</vt:i4>
      </vt:variant>
    </vt:vector>
  </HeadingPairs>
  <TitlesOfParts>
    <vt:vector size="44" baseType="lpstr">
      <vt:lpstr>Google Sans</vt:lpstr>
      <vt:lpstr>Arial</vt:lpstr>
      <vt:lpstr>Arial</vt:lpstr>
      <vt:lpstr>Calibri</vt:lpstr>
      <vt:lpstr>Calibri Light</vt:lpstr>
      <vt:lpstr>Courier New</vt:lpstr>
      <vt:lpstr>Wingdings</vt:lpstr>
      <vt:lpstr>UWTSD 200 Holding Page</vt:lpstr>
      <vt:lpstr>UWTSD 200_Title Page</vt:lpstr>
      <vt:lpstr>UWTSD 200_Text 1</vt:lpstr>
      <vt:lpstr>UWTSD 200_Title Page 2</vt:lpstr>
      <vt:lpstr>UWTSD 200_Subtitle 4</vt:lpstr>
      <vt:lpstr>PowerPoint Presentation</vt:lpstr>
      <vt:lpstr>PowerPoint Presentation</vt:lpstr>
      <vt:lpstr>PowerPoint Presentation</vt:lpstr>
      <vt:lpstr>Network Device Communication</vt:lpstr>
      <vt:lpstr>Layer 2 (Frame) Forwarding and Collision Domains</vt:lpstr>
      <vt:lpstr>Frame Forwarding</vt:lpstr>
      <vt:lpstr>Frame Forwarding Learn and Forward Method</vt:lpstr>
      <vt:lpstr>Frame Forwarding Switch Forwarding Methods</vt:lpstr>
      <vt:lpstr>Frame Forwarding Switch Forwarding Methods</vt:lpstr>
      <vt:lpstr>Switching Domains Collision Domains</vt:lpstr>
      <vt:lpstr>Switching Domains Broadcast Domains</vt:lpstr>
      <vt:lpstr>Switching Domains Reduce Network Congestion</vt:lpstr>
      <vt:lpstr>Collision Domains on a Hub Vs a Switch</vt:lpstr>
      <vt:lpstr>Virtual LANs</vt:lpstr>
      <vt:lpstr>Access and Trunk Ports</vt:lpstr>
      <vt:lpstr>Native VLANs</vt:lpstr>
      <vt:lpstr>MAC Address Table</vt:lpstr>
      <vt:lpstr>Switch Port Status</vt:lpstr>
      <vt:lpstr>Interface Status</vt:lpstr>
      <vt:lpstr>Layer 3 Forwarding and Local Network Forwarding</vt:lpstr>
      <vt:lpstr>Packet Routing</vt:lpstr>
      <vt:lpstr>Packet Routing</vt:lpstr>
      <vt:lpstr>IP Address Assignment</vt:lpstr>
      <vt:lpstr>Switched Virtual Interface</vt:lpstr>
      <vt:lpstr>Forwarding Architectures</vt:lpstr>
      <vt:lpstr>CEF and TCAM</vt:lpstr>
      <vt:lpstr>Centralized Forwarding and Distributed Forwarding</vt:lpstr>
      <vt:lpstr>Software CEF</vt:lpstr>
      <vt:lpstr>Software CEF</vt:lpstr>
      <vt:lpstr>Hardware CEF</vt:lpstr>
      <vt:lpstr>Stateful Switchover</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Nitheesh Kaliyamurthy</cp:lastModifiedBy>
  <cp:revision>55</cp:revision>
  <dcterms:created xsi:type="dcterms:W3CDTF">2021-03-05T06:07:01Z</dcterms:created>
  <dcterms:modified xsi:type="dcterms:W3CDTF">2021-10-03T12:46:03Z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