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57" r:id="rId6"/>
    <p:sldId id="258" r:id="rId7"/>
    <p:sldId id="260" r:id="rId8"/>
    <p:sldId id="261" r:id="rId9"/>
    <p:sldId id="259" r:id="rId10"/>
    <p:sldId id="262" r:id="rId11"/>
    <p:sldId id="263" r:id="rId12"/>
    <p:sldId id="277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6B04FE8-0751-46BD-BBB0-49C789064EC9}">
          <p14:sldIdLst>
            <p14:sldId id="256"/>
            <p14:sldId id="257"/>
          </p14:sldIdLst>
        </p14:section>
        <p14:section name="Assessment one" id="{9E5E3AED-5E9B-4C70-A643-7029F5BAF34B}">
          <p14:sldIdLst>
            <p14:sldId id="258"/>
            <p14:sldId id="260"/>
            <p14:sldId id="261"/>
          </p14:sldIdLst>
        </p14:section>
        <p14:section name="Assessment two" id="{3E917A51-4FBB-409B-A80D-6D83C768B071}">
          <p14:sldIdLst>
            <p14:sldId id="259"/>
            <p14:sldId id="262"/>
            <p14:sldId id="263"/>
            <p14:sldId id="277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9A77F-5664-4B34-A43A-D3320F7EF9BA}" type="datetimeFigureOut">
              <a:rPr lang="en-US" smtClean="0"/>
              <a:t>11/4/2020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E6F-A9F2-4C05-845E-35606B260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56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2448272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International Business Communications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five: Assessment workshop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42062-48F5-4618-A86F-B0DDC4782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384DEB-E39B-4ADD-90F6-9943EC89B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224" t="22794" r="27258" b="25724"/>
          <a:stretch/>
        </p:blipFill>
        <p:spPr>
          <a:xfrm>
            <a:off x="107505" y="188640"/>
            <a:ext cx="8928992" cy="6394722"/>
          </a:xfrm>
        </p:spPr>
      </p:pic>
    </p:spTree>
    <p:extLst>
      <p:ext uri="{BB962C8B-B14F-4D97-AF65-F5344CB8AC3E}">
        <p14:creationId xmlns:p14="http://schemas.microsoft.com/office/powerpoint/2010/main" val="186553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DCC7E-3791-48B3-A8B1-64F66C8D5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00CA12-A236-440A-BA5D-BE26B143C6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089" t="26471" r="24157" b="11015"/>
          <a:stretch/>
        </p:blipFill>
        <p:spPr>
          <a:xfrm>
            <a:off x="0" y="21991"/>
            <a:ext cx="9144000" cy="6836009"/>
          </a:xfrm>
        </p:spPr>
      </p:pic>
    </p:spTree>
    <p:extLst>
      <p:ext uri="{BB962C8B-B14F-4D97-AF65-F5344CB8AC3E}">
        <p14:creationId xmlns:p14="http://schemas.microsoft.com/office/powerpoint/2010/main" val="501577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D02F1-FD90-4EAA-91CD-71BC17A6F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6EBDB-073E-446D-A38D-732B0AF72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would you go about this report? </a:t>
            </a:r>
          </a:p>
          <a:p>
            <a:endParaRPr lang="en-GB" dirty="0"/>
          </a:p>
          <a:p>
            <a:r>
              <a:rPr lang="en-GB" dirty="0"/>
              <a:t>What would you consider to be key sections/components in this report?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687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D5A3C-F973-4952-9D26-5FF5F3647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structure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C4F22-9D71-4ED0-86D5-113B134D9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Suggested structure for the report: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1.	Introduction</a:t>
            </a:r>
          </a:p>
          <a:p>
            <a:pPr marL="0" indent="0">
              <a:buNone/>
            </a:pPr>
            <a:r>
              <a:rPr lang="en-US" dirty="0"/>
              <a:t>2.	Introduction to the developing country selected </a:t>
            </a:r>
          </a:p>
          <a:p>
            <a:pPr marL="0" indent="0">
              <a:buNone/>
            </a:pPr>
            <a:r>
              <a:rPr lang="en-US" dirty="0"/>
              <a:t>3.	Cultural differences </a:t>
            </a:r>
          </a:p>
          <a:p>
            <a:pPr marL="0" indent="0">
              <a:buNone/>
            </a:pPr>
            <a:r>
              <a:rPr lang="en-US" dirty="0"/>
              <a:t>4.	Cultural sensitivity </a:t>
            </a:r>
          </a:p>
          <a:p>
            <a:pPr marL="0" indent="0">
              <a:buNone/>
            </a:pPr>
            <a:r>
              <a:rPr lang="en-US" dirty="0"/>
              <a:t>5.	Communication barriers and challenges (UK VS ….) </a:t>
            </a:r>
          </a:p>
          <a:p>
            <a:pPr marL="0" indent="0">
              <a:buNone/>
            </a:pPr>
            <a:r>
              <a:rPr lang="en-US" dirty="0"/>
              <a:t>6.	Communication strategies and recommendations </a:t>
            </a:r>
          </a:p>
          <a:p>
            <a:pPr marL="0" indent="0">
              <a:buNone/>
            </a:pPr>
            <a:r>
              <a:rPr lang="en-US" dirty="0"/>
              <a:t>7.	Conclusion</a:t>
            </a:r>
          </a:p>
          <a:p>
            <a:pPr marL="0" indent="0">
              <a:buNone/>
            </a:pPr>
            <a:r>
              <a:rPr lang="en-US" dirty="0"/>
              <a:t>8.	Reference list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9.	Appendix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308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0FC73-DB6B-4E40-A20F-E7423B6D3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73A492-CE03-4C7F-B028-5C13FF1672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089" t="13600" r="23123" b="9177"/>
          <a:stretch/>
        </p:blipFill>
        <p:spPr>
          <a:xfrm>
            <a:off x="0" y="116632"/>
            <a:ext cx="9144000" cy="6624735"/>
          </a:xfrm>
        </p:spPr>
      </p:pic>
    </p:spTree>
    <p:extLst>
      <p:ext uri="{BB962C8B-B14F-4D97-AF65-F5344CB8AC3E}">
        <p14:creationId xmlns:p14="http://schemas.microsoft.com/office/powerpoint/2010/main" val="4252857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DF489-B6E7-441A-AE76-1D1207B41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3E466-7101-4D7B-AC87-E876E78C7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would be your key considerations to develop your presentation slides? </a:t>
            </a:r>
          </a:p>
          <a:p>
            <a:endParaRPr lang="en-GB" dirty="0"/>
          </a:p>
          <a:p>
            <a:r>
              <a:rPr lang="en-GB" dirty="0"/>
              <a:t>What sort of research can you include in your presentation?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012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1B024-CDC7-4198-B71D-1999807C2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6A7B6-7AA0-4518-9687-95A73BB1B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your consideration in relation to the structure and layout of this presentation? </a:t>
            </a:r>
          </a:p>
          <a:p>
            <a:endParaRPr lang="en-GB" dirty="0"/>
          </a:p>
          <a:p>
            <a:r>
              <a:rPr lang="en-GB" dirty="0"/>
              <a:t>How many slides can we include to deliver a 15 minutes presentation??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925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673F1-6EEF-46D5-B532-31688ABEA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019BD-1A84-4FB7-9E58-B8A50F9FBB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following slides: Slide 10 – 22 can be considered as a suggested structure for your presentation. However, please feel free to develop your own unique approach in your presentation (Ensure that you answer the stated assessment requirements: Relate to the assessment brief for full clarity on this).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237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of the presentation, your name and ID, and module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Main content / Agenda of the presentation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context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(A UK company is going to China to do business based on a joint venture agreement with a Chinese business)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Chinese culture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China </a:t>
            </a:r>
          </a:p>
          <a:p>
            <a:endParaRPr lang="en-GB" dirty="0"/>
          </a:p>
          <a:p>
            <a:r>
              <a:rPr lang="en-GB" dirty="0"/>
              <a:t>Use examples when relevant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Chinese culture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China </a:t>
            </a:r>
          </a:p>
          <a:p>
            <a:endParaRPr lang="en-GB" dirty="0"/>
          </a:p>
          <a:p>
            <a:r>
              <a:rPr lang="en-GB" dirty="0"/>
              <a:t>Use examples when relevant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275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Success and failure factors of joint ventures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3F04-B8EB-4FC0-9B7B-F3B0940CC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US" dirty="0"/>
              <a:t>Use examples based on the Chinese context </a:t>
            </a:r>
          </a:p>
        </p:txBody>
      </p:sp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Cultural sensitivity in China / The differences from the UK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Hofstede cultural Dimensions: UK and China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Hofstede cultural Dimensions: UK and China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9885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are required to provide your recommendations and business communication solutions to enable the partnership (British – Chinese joint venture) to succeed in China.</a:t>
            </a: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are required to provide your recommendations and business communication solutions to enable the partnership (British – Chinese joint venture) to succeed in China.</a:t>
            </a:r>
          </a:p>
        </p:txBody>
      </p:sp>
    </p:spTree>
    <p:extLst>
      <p:ext uri="{BB962C8B-B14F-4D97-AF65-F5344CB8AC3E}">
        <p14:creationId xmlns:p14="http://schemas.microsoft.com/office/powerpoint/2010/main" val="29221997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to support your work by variety of sources such as reports, academic papers, news from British/Chinese contexts, industry focused publications …etc. </a:t>
            </a:r>
          </a:p>
          <a:p>
            <a:endParaRPr lang="en-GB" dirty="0"/>
          </a:p>
          <a:p>
            <a:r>
              <a:rPr lang="en-GB" dirty="0"/>
              <a:t>More research can enhance the quality and accuracy of your work/presentation.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164</TotalTime>
  <Words>418</Words>
  <Application>Microsoft Office PowerPoint</Application>
  <PresentationFormat>On-screen Show (4:3)</PresentationFormat>
  <Paragraphs>54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Myriad Pro</vt:lpstr>
      <vt:lpstr>20140311PresentationUWTSDTemplate</vt:lpstr>
      <vt:lpstr>International Business Communications   Week five: Assessment workshop</vt:lpstr>
      <vt:lpstr>PowerPoint Presentation</vt:lpstr>
      <vt:lpstr>PowerPoint Presentation</vt:lpstr>
      <vt:lpstr>Discussion </vt:lpstr>
      <vt:lpstr>Suggested structure </vt:lpstr>
      <vt:lpstr>PowerPoint Presentation</vt:lpstr>
      <vt:lpstr>Discussion </vt:lpstr>
      <vt:lpstr>Discussion </vt:lpstr>
      <vt:lpstr>PowerPoint Presentation</vt:lpstr>
      <vt:lpstr>Title of the presentation, your name and ID, and module </vt:lpstr>
      <vt:lpstr>Main content / Agenda of the presentation </vt:lpstr>
      <vt:lpstr>Introduction to the context </vt:lpstr>
      <vt:lpstr>Introduce the Chinese culture </vt:lpstr>
      <vt:lpstr>Introduce the Chinese culture </vt:lpstr>
      <vt:lpstr>Success and failure factors of joint ventures </vt:lpstr>
      <vt:lpstr>Cultural sensitivity in China / The differences from the UK </vt:lpstr>
      <vt:lpstr>Hofstede cultural Dimensions: UK and China </vt:lpstr>
      <vt:lpstr>Hofstede cultural Dimensions: UK and China </vt:lpstr>
      <vt:lpstr>your recommendations </vt:lpstr>
      <vt:lpstr>your recommendations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Husam Helmi</cp:lastModifiedBy>
  <cp:revision>11</cp:revision>
  <dcterms:created xsi:type="dcterms:W3CDTF">2015-04-14T15:21:28Z</dcterms:created>
  <dcterms:modified xsi:type="dcterms:W3CDTF">2020-11-04T20:39:16Z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