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6"/>
  </p:normalViewPr>
  <p:slideViewPr>
    <p:cSldViewPr snapToGrid="0">
      <p:cViewPr varScale="1">
        <p:scale>
          <a:sx n="106" d="100"/>
          <a:sy n="106" d="100"/>
        </p:scale>
        <p:origin x="7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F0721-F8EF-4597-6DDC-6CB0551947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DD7CF1-98F0-C2C4-3523-6434C05EF8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ED808-D152-9A7F-8D13-DB8670F26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290CA-0D05-5BDE-8AFE-EAFE7A78C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F8880-3EA2-351B-509C-977357B77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35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BBC4E-74DA-9960-90C8-EBFADB980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A76C1-DB34-25A3-9713-E9C9CC9FB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CFB8E-BF35-FF9F-5F4E-381D27521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F86F9-2E0D-2654-278A-0C1C94D87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7A3C9-1847-9357-8855-FABCD82A9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130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349E-B2AE-83D1-68E1-5495C0965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3AB9AD-EF19-3C92-9C93-3E8312C658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4709C-6C1A-A9CF-A9EA-41998D706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E33F5-66D8-F137-4EBC-A1663999D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53AFD-8FC2-704E-5823-804670332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64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809F3-4E2F-24F4-0A12-402556939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9B116-4001-80F1-4E43-DAF3C48AB6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6CEC83-C6BE-0CA5-9E06-C9A27DC999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38C071-A299-5DB4-170E-30318CF2B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01BDB9-11B5-00E7-6AD2-FB5CAB796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C55CB-D914-802C-C91E-E44001E81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593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09819-4399-7A2A-5DB9-23355E682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ECF9D-0643-B70E-53D2-13ACDA2EFD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5769F4-A3D2-F3A8-3AE7-FD2F2440E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DD01B5-4A03-5CC8-0A10-16452DB636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43B60F-0036-F995-FD8D-F4E506A6D1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E334B9-CD9D-74C0-AFA6-F4F8BB998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CCC336-0897-4756-5F17-05D9D315A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05450D-B446-CC05-5339-3C747A16F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05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BA259-AE0A-5308-C097-89FB822C1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B58AE6-B8D2-EE3B-B970-C87C7C475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2ECE87-31D7-FC4C-0B05-C44D54198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31E5BE-413A-0A7D-52C9-17A6CC169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70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A44173-248A-DF81-B0AA-EE4570026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1B132-15B2-4A00-A2A1-FF4233103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4DD7CE-409B-057E-9827-F89DD6646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11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5011C-BDB9-2A25-2046-BCD34D2C9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51718-7B9F-F2F8-94EF-5F4C9E7EA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9F0E5A-B693-3779-7425-5FF97AFEA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C875A-F535-4EC1-9D1B-3AB586C48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832853-EBEA-353A-57D5-80CA8C67A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AA22AB-11CD-24BC-185D-14E343413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34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CA4FA-AFCD-3F9E-CA6F-5B7608AD8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5C4B37-FFC5-31A2-C9B5-D200EEBC04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229A6A-0C6B-C406-36E0-16FEC302D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110096-4914-AEA2-A09F-B9C4491D9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2F1022-A782-A924-5346-D0263CD36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E95223-D7CD-7DFD-F47C-4DD6755BB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7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12781-9BBD-1A6C-8A24-E56BF662E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E6795F-E243-D4BF-9947-04AC2216B8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B61CD-D309-5419-2979-1F166D386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CD13E-3505-E5B1-C01B-BDECBA8F2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7230F-41A8-E2D1-B124-CBC9A7ABB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150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D5DD72-1C41-B2E1-70D8-41294518C5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D9843B-B60C-024D-3521-4FE9688307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4F411-BCF6-5181-3B78-4392D280D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F1091-4139-7ABE-96B0-A02EA17A4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0946D-314E-D913-C2AB-4A2C39A0D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875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6BA0D2-2EA0-361E-5728-B46981A91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2EBE32-B4D3-40D0-452A-43931617F5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16642-72A5-5EAC-65F6-0D58467A19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9227F9-71CC-9340-844E-381D8ED02883}" type="datetimeFigureOut">
              <a:rPr lang="en-US" smtClean="0"/>
              <a:t>12/2/22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FA663-448D-0F1D-53FE-1E0CA8EB6D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9FC1C-C139-EA72-6B28-B0F351DE3E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6B4CB-75C0-BC4E-9FF2-D88D0574D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995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F4F82-A1F0-2F9E-8FF3-5CF67B98F8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9547"/>
            <a:ext cx="9144000" cy="1311442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latin typeface="ArialMT"/>
              </a:rPr>
              <a:t>Hotel Breakfast Board </a:t>
            </a:r>
            <a:br>
              <a:rPr lang="en-GB" dirty="0">
                <a:effectLst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6053B2-FE32-74FB-957B-12E05E5F7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63316"/>
            <a:ext cx="9144000" cy="3994484"/>
          </a:xfrm>
        </p:spPr>
        <p:txBody>
          <a:bodyPr>
            <a:normAutofit/>
          </a:bodyPr>
          <a:lstStyle/>
          <a:p>
            <a:pPr algn="ctr" rtl="0"/>
            <a:r>
              <a:rPr lang="en-GB" sz="2400" dirty="0">
                <a:effectLst/>
                <a:latin typeface="-apple-system"/>
              </a:rPr>
              <a:t>Foreign Languages &amp; Cultural Awareness</a:t>
            </a:r>
            <a:br>
              <a:rPr lang="en-GB" sz="2400" dirty="0">
                <a:effectLst/>
                <a:latin typeface="-apple-system"/>
              </a:rPr>
            </a:br>
            <a:r>
              <a:rPr lang="en-GB" sz="2400" dirty="0">
                <a:effectLst/>
                <a:latin typeface="-apple-system"/>
              </a:rPr>
              <a:t>Spanish – </a:t>
            </a:r>
            <a:r>
              <a:rPr lang="en-GB" sz="2400" dirty="0" err="1">
                <a:effectLst/>
                <a:latin typeface="-apple-system"/>
              </a:rPr>
              <a:t>Español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b="1" dirty="0">
                <a:effectLst/>
                <a:latin typeface="-apple-system"/>
              </a:rPr>
              <a:t>BMIH5003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dirty="0">
                <a:effectLst/>
                <a:latin typeface="-apple-system"/>
              </a:rPr>
              <a:t>Rodrigo F. Aguilera</a:t>
            </a:r>
            <a:r>
              <a:rPr lang="en-GB" dirty="0">
                <a:effectLst/>
                <a:latin typeface="-apple-system"/>
              </a:rPr>
              <a:t> </a:t>
            </a:r>
            <a:br>
              <a:rPr lang="en-GB" dirty="0">
                <a:effectLst/>
                <a:latin typeface="-apple-system"/>
              </a:rPr>
            </a:b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Md </a:t>
            </a:r>
            <a:r>
              <a:rPr lang="en-GB" sz="2400" dirty="0" err="1">
                <a:effectLst/>
                <a:latin typeface="-apple-system"/>
              </a:rPr>
              <a:t>Arif</a:t>
            </a:r>
            <a:r>
              <a:rPr lang="en-GB" sz="2400" dirty="0">
                <a:effectLst/>
                <a:latin typeface="-apple-system"/>
              </a:rPr>
              <a:t> Uddin Khan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2107274@student.uwtsd.ac.uk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2107274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888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4CAB-290B-C5CE-F6CF-48D9F79F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66" y="764006"/>
            <a:ext cx="12191999" cy="133550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Hotel Casa de Lamour</a:t>
            </a:r>
            <a:br>
              <a:rPr lang="en-US" sz="4800" b="1" dirty="0">
                <a:solidFill>
                  <a:srgbClr val="FF0000"/>
                </a:solidFill>
                <a:highlight>
                  <a:srgbClr val="FF0000"/>
                </a:highlight>
              </a:rPr>
            </a:br>
            <a:endParaRPr lang="en-US" sz="4800" dirty="0">
              <a:solidFill>
                <a:srgbClr val="FF0000"/>
              </a:solidFill>
              <a:highlight>
                <a:srgbClr val="FF00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101DE-7B60-2427-069B-581F8A8E9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" y="1282115"/>
            <a:ext cx="12187733" cy="533525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600" dirty="0">
                <a:highlight>
                  <a:srgbClr val="00FFFF"/>
                </a:highlight>
              </a:rPr>
              <a:t>DESAYUNOS BUFFET </a:t>
            </a:r>
          </a:p>
          <a:p>
            <a:pPr marL="216000" indent="0" algn="ctr">
              <a:lnSpc>
                <a:spcPct val="49000"/>
              </a:lnSpc>
              <a:buNone/>
            </a:pPr>
            <a:r>
              <a:rPr lang="en-US" dirty="0">
                <a:highlight>
                  <a:srgbClr val="C0C0C0"/>
                </a:highlight>
              </a:rPr>
              <a:t>BUFFET BREAKFAST</a:t>
            </a:r>
          </a:p>
          <a:p>
            <a:pPr marL="0" indent="0" algn="ctr">
              <a:lnSpc>
                <a:spcPct val="49000"/>
              </a:lnSpc>
              <a:buNone/>
            </a:pPr>
            <a:endParaRPr lang="en-US" sz="2000" dirty="0">
              <a:highlight>
                <a:srgbClr val="808080"/>
              </a:highlight>
            </a:endParaRPr>
          </a:p>
          <a:p>
            <a:pPr marL="0" indent="0" algn="ctr">
              <a:lnSpc>
                <a:spcPct val="49000"/>
              </a:lnSpc>
              <a:spcBef>
                <a:spcPts val="0"/>
              </a:spcBef>
              <a:buNone/>
            </a:pPr>
            <a:r>
              <a:rPr lang="en-US" sz="3600" dirty="0">
                <a:highlight>
                  <a:srgbClr val="00FFFF"/>
                </a:highlight>
              </a:rPr>
              <a:t>HORARIO: 6:30 - 10:00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highlight>
                  <a:srgbClr val="C0C0C0"/>
                </a:highlight>
              </a:rPr>
              <a:t>TIME: 7:00 - 9:00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 dirty="0">
                <a:highlight>
                  <a:srgbClr val="00FFFF"/>
                </a:highlight>
              </a:rPr>
              <a:t>LUGAR: LA PLANTA BAJA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highlight>
                  <a:srgbClr val="C0C0C0"/>
                </a:highlight>
              </a:rPr>
              <a:t>PLACE: THE GROUND FLOOR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dirty="0">
                <a:highlight>
                  <a:srgbClr val="00FFFF"/>
                </a:highlight>
              </a:rPr>
              <a:t>PRECIO: 12.95€ /POR PERSONA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highlight>
                  <a:srgbClr val="C0C0C0"/>
                </a:highlight>
              </a:rPr>
              <a:t>PRICE: €12.95 / PER PERSON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highlight>
                  <a:srgbClr val="00FFFF"/>
                </a:highlight>
              </a:rPr>
              <a:t>(CAFE + ZUMO MARANTA + QUESO + HUEVOS REVUELTOS + TOSTADA + BOLLERIA)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dirty="0">
                <a:highlight>
                  <a:srgbClr val="C0C0C0"/>
                </a:highlight>
              </a:rPr>
              <a:t>-(COFFEE+ ORANGE JUICE + CHEESE+ EGGS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dirty="0">
                <a:highlight>
                  <a:srgbClr val="C0C0C0"/>
                </a:highlight>
              </a:rPr>
              <a:t>SCRAMBLED + TOASTED BREAD + CROISSANT)</a:t>
            </a:r>
          </a:p>
        </p:txBody>
      </p:sp>
      <p:pic>
        <p:nvPicPr>
          <p:cNvPr id="4" name="Picture 3" descr="A picture containing text, outdoor, night sky&#10;&#10;Description automatically generated">
            <a:extLst>
              <a:ext uri="{FF2B5EF4-FFF2-40B4-BE49-F238E27FC236}">
                <a16:creationId xmlns:a16="http://schemas.microsoft.com/office/drawing/2014/main" id="{322F9702-C6C3-EA30-78C7-1812325160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4214" y="0"/>
            <a:ext cx="2271799" cy="842963"/>
          </a:xfrm>
          <a:prstGeom prst="rect">
            <a:avLst/>
          </a:prstGeom>
        </p:spPr>
      </p:pic>
      <p:pic>
        <p:nvPicPr>
          <p:cNvPr id="6" name="Picture 5" descr="A picture containing text, several&#10;&#10;Description automatically generated">
            <a:extLst>
              <a:ext uri="{FF2B5EF4-FFF2-40B4-BE49-F238E27FC236}">
                <a16:creationId xmlns:a16="http://schemas.microsoft.com/office/drawing/2014/main" id="{5CBDA6F5-962D-7111-5764-ABBE7C1E97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1064" y="445210"/>
            <a:ext cx="3647352" cy="2512303"/>
          </a:xfrm>
          <a:prstGeom prst="rect">
            <a:avLst/>
          </a:prstGeom>
        </p:spPr>
      </p:pic>
      <p:pic>
        <p:nvPicPr>
          <p:cNvPr id="10" name="Picture 9" descr="A picture containing text, food, table, buffet&#10;&#10;Description automatically generated">
            <a:extLst>
              <a:ext uri="{FF2B5EF4-FFF2-40B4-BE49-F238E27FC236}">
                <a16:creationId xmlns:a16="http://schemas.microsoft.com/office/drawing/2014/main" id="{30556D63-F4A8-2E5B-1B02-B5608BC5CD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45210"/>
            <a:ext cx="3690938" cy="251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7018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107</Words>
  <Application>Microsoft Macintosh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ArialMT</vt:lpstr>
      <vt:lpstr>Calibri</vt:lpstr>
      <vt:lpstr>Calibri Light</vt:lpstr>
      <vt:lpstr>Office Theme</vt:lpstr>
      <vt:lpstr>Hotel Breakfast Board  </vt:lpstr>
      <vt:lpstr>Hotel Casa de Lamour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Breakfast Board  </dc:title>
  <dc:creator>md khan</dc:creator>
  <cp:lastModifiedBy>md khan</cp:lastModifiedBy>
  <cp:revision>4</cp:revision>
  <dcterms:created xsi:type="dcterms:W3CDTF">2022-12-02T02:31:01Z</dcterms:created>
  <dcterms:modified xsi:type="dcterms:W3CDTF">2022-12-02T03:25:29Z</dcterms:modified>
</cp:coreProperties>
</file>