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10"/>
  </p:notesMasterIdLst>
  <p:handoutMasterIdLst>
    <p:handoutMasterId r:id="rId11"/>
  </p:handoutMasterIdLst>
  <p:sldIdLst>
    <p:sldId id="256" r:id="rId2"/>
    <p:sldId id="262" r:id="rId3"/>
    <p:sldId id="263" r:id="rId4"/>
    <p:sldId id="257" r:id="rId5"/>
    <p:sldId id="258" r:id="rId6"/>
    <p:sldId id="259" r:id="rId7"/>
    <p:sldId id="260" r:id="rId8"/>
    <p:sldId id="261" r:id="rId9"/>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BA51C3-D2FE-5635-831E-6749F163A040}" v="91" dt="2024-03-11T22:45:48.434"/>
    <p1510:client id="{3CD88DAA-8DF4-BF9F-657E-C9DCD3057378}" v="81" dt="2024-03-11T23:56:00.559"/>
    <p1510:client id="{998E5948-E368-B323-11A7-B1079E2AD13D}" v="112" dt="2024-03-11T23:04:11.1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oyd Malcolm (2128536)" userId="S::2128536@student.uwtsd.ac.uk::bfbd7d14-284f-4adf-a03b-17cd6a2bc1f3" providerId="AD" clId="Web-{2EBA51C3-D2FE-5635-831E-6749F163A040}"/>
    <pc:docChg chg="modSld">
      <pc:chgData name="Boyd Malcolm (2128536)" userId="S::2128536@student.uwtsd.ac.uk::bfbd7d14-284f-4adf-a03b-17cd6a2bc1f3" providerId="AD" clId="Web-{2EBA51C3-D2FE-5635-831E-6749F163A040}" dt="2024-03-11T22:45:45.497" v="90" actId="20577"/>
      <pc:docMkLst>
        <pc:docMk/>
      </pc:docMkLst>
      <pc:sldChg chg="modSp">
        <pc:chgData name="Boyd Malcolm (2128536)" userId="S::2128536@student.uwtsd.ac.uk::bfbd7d14-284f-4adf-a03b-17cd6a2bc1f3" providerId="AD" clId="Web-{2EBA51C3-D2FE-5635-831E-6749F163A040}" dt="2024-03-11T22:45:45.497" v="90" actId="20577"/>
        <pc:sldMkLst>
          <pc:docMk/>
          <pc:sldMk cId="1194440229" sldId="256"/>
        </pc:sldMkLst>
        <pc:spChg chg="mod">
          <ac:chgData name="Boyd Malcolm (2128536)" userId="S::2128536@student.uwtsd.ac.uk::bfbd7d14-284f-4adf-a03b-17cd6a2bc1f3" providerId="AD" clId="Web-{2EBA51C3-D2FE-5635-831E-6749F163A040}" dt="2024-03-11T22:45:01.308" v="67" actId="20577"/>
          <ac:spMkLst>
            <pc:docMk/>
            <pc:sldMk cId="1194440229" sldId="256"/>
            <ac:spMk id="2" creationId="{00000000-0000-0000-0000-000000000000}"/>
          </ac:spMkLst>
        </pc:spChg>
        <pc:spChg chg="mod">
          <ac:chgData name="Boyd Malcolm (2128536)" userId="S::2128536@student.uwtsd.ac.uk::bfbd7d14-284f-4adf-a03b-17cd6a2bc1f3" providerId="AD" clId="Web-{2EBA51C3-D2FE-5635-831E-6749F163A040}" dt="2024-03-11T22:45:45.497" v="90" actId="20577"/>
          <ac:spMkLst>
            <pc:docMk/>
            <pc:sldMk cId="1194440229" sldId="256"/>
            <ac:spMk id="3" creationId="{00000000-0000-0000-0000-000000000000}"/>
          </ac:spMkLst>
        </pc:spChg>
      </pc:sldChg>
    </pc:docChg>
  </pc:docChgLst>
  <pc:docChgLst>
    <pc:chgData name="Boyd Malcolm (2128536)" userId="S::2128536@student.uwtsd.ac.uk::bfbd7d14-284f-4adf-a03b-17cd6a2bc1f3" providerId="AD" clId="Web-{3CD88DAA-8DF4-BF9F-657E-C9DCD3057378}"/>
    <pc:docChg chg="addSld delSld modSld">
      <pc:chgData name="Boyd Malcolm (2128536)" userId="S::2128536@student.uwtsd.ac.uk::bfbd7d14-284f-4adf-a03b-17cd6a2bc1f3" providerId="AD" clId="Web-{3CD88DAA-8DF4-BF9F-657E-C9DCD3057378}" dt="2024-03-11T23:56:00.559" v="82" actId="20577"/>
      <pc:docMkLst>
        <pc:docMk/>
      </pc:docMkLst>
      <pc:sldChg chg="modSp">
        <pc:chgData name="Boyd Malcolm (2128536)" userId="S::2128536@student.uwtsd.ac.uk::bfbd7d14-284f-4adf-a03b-17cd6a2bc1f3" providerId="AD" clId="Web-{3CD88DAA-8DF4-BF9F-657E-C9DCD3057378}" dt="2024-03-11T23:46:39.286" v="72" actId="20577"/>
        <pc:sldMkLst>
          <pc:docMk/>
          <pc:sldMk cId="1194440229" sldId="256"/>
        </pc:sldMkLst>
        <pc:spChg chg="mod">
          <ac:chgData name="Boyd Malcolm (2128536)" userId="S::2128536@student.uwtsd.ac.uk::bfbd7d14-284f-4adf-a03b-17cd6a2bc1f3" providerId="AD" clId="Web-{3CD88DAA-8DF4-BF9F-657E-C9DCD3057378}" dt="2024-03-11T23:46:39.286" v="72" actId="20577"/>
          <ac:spMkLst>
            <pc:docMk/>
            <pc:sldMk cId="1194440229" sldId="256"/>
            <ac:spMk id="2" creationId="{00000000-0000-0000-0000-000000000000}"/>
          </ac:spMkLst>
        </pc:spChg>
      </pc:sldChg>
      <pc:sldChg chg="modSp">
        <pc:chgData name="Boyd Malcolm (2128536)" userId="S::2128536@student.uwtsd.ac.uk::bfbd7d14-284f-4adf-a03b-17cd6a2bc1f3" providerId="AD" clId="Web-{3CD88DAA-8DF4-BF9F-657E-C9DCD3057378}" dt="2024-03-11T23:13:22.459" v="34" actId="20577"/>
        <pc:sldMkLst>
          <pc:docMk/>
          <pc:sldMk cId="4174476735" sldId="257"/>
        </pc:sldMkLst>
        <pc:spChg chg="mod">
          <ac:chgData name="Boyd Malcolm (2128536)" userId="S::2128536@student.uwtsd.ac.uk::bfbd7d14-284f-4adf-a03b-17cd6a2bc1f3" providerId="AD" clId="Web-{3CD88DAA-8DF4-BF9F-657E-C9DCD3057378}" dt="2024-03-11T23:13:22.459" v="34" actId="20577"/>
          <ac:spMkLst>
            <pc:docMk/>
            <pc:sldMk cId="4174476735" sldId="257"/>
            <ac:spMk id="2" creationId="{1F1F2527-21EA-F154-B52E-ED3FA7D3C916}"/>
          </ac:spMkLst>
        </pc:spChg>
        <pc:spChg chg="mod">
          <ac:chgData name="Boyd Malcolm (2128536)" userId="S::2128536@student.uwtsd.ac.uk::bfbd7d14-284f-4adf-a03b-17cd6a2bc1f3" providerId="AD" clId="Web-{3CD88DAA-8DF4-BF9F-657E-C9DCD3057378}" dt="2024-03-11T23:13:07.864" v="31" actId="20577"/>
          <ac:spMkLst>
            <pc:docMk/>
            <pc:sldMk cId="4174476735" sldId="257"/>
            <ac:spMk id="3" creationId="{9191EB08-EC1C-5587-AF78-35BF65423958}"/>
          </ac:spMkLst>
        </pc:spChg>
      </pc:sldChg>
      <pc:sldChg chg="modSp">
        <pc:chgData name="Boyd Malcolm (2128536)" userId="S::2128536@student.uwtsd.ac.uk::bfbd7d14-284f-4adf-a03b-17cd6a2bc1f3" providerId="AD" clId="Web-{3CD88DAA-8DF4-BF9F-657E-C9DCD3057378}" dt="2024-03-11T23:20:50.101" v="41" actId="20577"/>
        <pc:sldMkLst>
          <pc:docMk/>
          <pc:sldMk cId="1776887185" sldId="258"/>
        </pc:sldMkLst>
        <pc:spChg chg="mod">
          <ac:chgData name="Boyd Malcolm (2128536)" userId="S::2128536@student.uwtsd.ac.uk::bfbd7d14-284f-4adf-a03b-17cd6a2bc1f3" providerId="AD" clId="Web-{3CD88DAA-8DF4-BF9F-657E-C9DCD3057378}" dt="2024-03-11T23:20:50.101" v="41" actId="20577"/>
          <ac:spMkLst>
            <pc:docMk/>
            <pc:sldMk cId="1776887185" sldId="258"/>
            <ac:spMk id="3" creationId="{5C2957D9-AA0E-1C91-C591-3AB68576AF7E}"/>
          </ac:spMkLst>
        </pc:spChg>
      </pc:sldChg>
      <pc:sldChg chg="addSp modSp mod setBg setClrOvrMap">
        <pc:chgData name="Boyd Malcolm (2128536)" userId="S::2128536@student.uwtsd.ac.uk::bfbd7d14-284f-4adf-a03b-17cd6a2bc1f3" providerId="AD" clId="Web-{3CD88DAA-8DF4-BF9F-657E-C9DCD3057378}" dt="2024-03-11T23:29:49.897" v="59" actId="20577"/>
        <pc:sldMkLst>
          <pc:docMk/>
          <pc:sldMk cId="435750219" sldId="260"/>
        </pc:sldMkLst>
        <pc:spChg chg="mod">
          <ac:chgData name="Boyd Malcolm (2128536)" userId="S::2128536@student.uwtsd.ac.uk::bfbd7d14-284f-4adf-a03b-17cd6a2bc1f3" providerId="AD" clId="Web-{3CD88DAA-8DF4-BF9F-657E-C9DCD3057378}" dt="2024-03-11T23:29:37.428" v="58" actId="20577"/>
          <ac:spMkLst>
            <pc:docMk/>
            <pc:sldMk cId="435750219" sldId="260"/>
            <ac:spMk id="2" creationId="{CEC6A624-D6EA-3F5D-474C-9E2D5929D733}"/>
          </ac:spMkLst>
        </pc:spChg>
        <pc:spChg chg="mod">
          <ac:chgData name="Boyd Malcolm (2128536)" userId="S::2128536@student.uwtsd.ac.uk::bfbd7d14-284f-4adf-a03b-17cd6a2bc1f3" providerId="AD" clId="Web-{3CD88DAA-8DF4-BF9F-657E-C9DCD3057378}" dt="2024-03-11T23:29:49.897" v="59" actId="20577"/>
          <ac:spMkLst>
            <pc:docMk/>
            <pc:sldMk cId="435750219" sldId="260"/>
            <ac:spMk id="3" creationId="{8BBB2BA4-3E87-D32B-014F-0B75FAEA3D48}"/>
          </ac:spMkLst>
        </pc:spChg>
        <pc:picChg chg="add mod ord">
          <ac:chgData name="Boyd Malcolm (2128536)" userId="S::2128536@student.uwtsd.ac.uk::bfbd7d14-284f-4adf-a03b-17cd6a2bc1f3" providerId="AD" clId="Web-{3CD88DAA-8DF4-BF9F-657E-C9DCD3057378}" dt="2024-03-11T23:16:27.200" v="38"/>
          <ac:picMkLst>
            <pc:docMk/>
            <pc:sldMk cId="435750219" sldId="260"/>
            <ac:picMk id="4" creationId="{CD627445-38BA-F0D5-B105-C5ADB0CABEC6}"/>
          </ac:picMkLst>
        </pc:picChg>
      </pc:sldChg>
      <pc:sldChg chg="modSp">
        <pc:chgData name="Boyd Malcolm (2128536)" userId="S::2128536@student.uwtsd.ac.uk::bfbd7d14-284f-4adf-a03b-17cd6a2bc1f3" providerId="AD" clId="Web-{3CD88DAA-8DF4-BF9F-657E-C9DCD3057378}" dt="2024-03-11T23:29:22.443" v="57" actId="20577"/>
        <pc:sldMkLst>
          <pc:docMk/>
          <pc:sldMk cId="3712601190" sldId="261"/>
        </pc:sldMkLst>
        <pc:spChg chg="mod">
          <ac:chgData name="Boyd Malcolm (2128536)" userId="S::2128536@student.uwtsd.ac.uk::bfbd7d14-284f-4adf-a03b-17cd6a2bc1f3" providerId="AD" clId="Web-{3CD88DAA-8DF4-BF9F-657E-C9DCD3057378}" dt="2024-03-11T23:29:22.443" v="57" actId="20577"/>
          <ac:spMkLst>
            <pc:docMk/>
            <pc:sldMk cId="3712601190" sldId="261"/>
            <ac:spMk id="2" creationId="{AC12BC7E-6147-BB97-4A54-DD2391490D6F}"/>
          </ac:spMkLst>
        </pc:spChg>
        <pc:spChg chg="mod">
          <ac:chgData name="Boyd Malcolm (2128536)" userId="S::2128536@student.uwtsd.ac.uk::bfbd7d14-284f-4adf-a03b-17cd6a2bc1f3" providerId="AD" clId="Web-{3CD88DAA-8DF4-BF9F-657E-C9DCD3057378}" dt="2024-03-11T23:29:10.364" v="55" actId="20577"/>
          <ac:spMkLst>
            <pc:docMk/>
            <pc:sldMk cId="3712601190" sldId="261"/>
            <ac:spMk id="3" creationId="{874BFE37-E03F-E054-D368-4235678BE449}"/>
          </ac:spMkLst>
        </pc:spChg>
      </pc:sldChg>
      <pc:sldChg chg="addSp delSp modSp mod setBg setClrOvrMap">
        <pc:chgData name="Boyd Malcolm (2128536)" userId="S::2128536@student.uwtsd.ac.uk::bfbd7d14-284f-4adf-a03b-17cd6a2bc1f3" providerId="AD" clId="Web-{3CD88DAA-8DF4-BF9F-657E-C9DCD3057378}" dt="2024-03-11T23:45:23.218" v="70" actId="20577"/>
        <pc:sldMkLst>
          <pc:docMk/>
          <pc:sldMk cId="493074874" sldId="262"/>
        </pc:sldMkLst>
        <pc:spChg chg="del mod">
          <ac:chgData name="Boyd Malcolm (2128536)" userId="S::2128536@student.uwtsd.ac.uk::bfbd7d14-284f-4adf-a03b-17cd6a2bc1f3" providerId="AD" clId="Web-{3CD88DAA-8DF4-BF9F-657E-C9DCD3057378}" dt="2024-03-11T23:08:36.526" v="4"/>
          <ac:spMkLst>
            <pc:docMk/>
            <pc:sldMk cId="493074874" sldId="262"/>
            <ac:spMk id="2" creationId="{1C701AB6-5EAD-4173-4691-8E80FCDF35CF}"/>
          </ac:spMkLst>
        </pc:spChg>
        <pc:spChg chg="mod ord">
          <ac:chgData name="Boyd Malcolm (2128536)" userId="S::2128536@student.uwtsd.ac.uk::bfbd7d14-284f-4adf-a03b-17cd6a2bc1f3" providerId="AD" clId="Web-{3CD88DAA-8DF4-BF9F-657E-C9DCD3057378}" dt="2024-03-11T23:45:23.218" v="70" actId="20577"/>
          <ac:spMkLst>
            <pc:docMk/>
            <pc:sldMk cId="493074874" sldId="262"/>
            <ac:spMk id="3" creationId="{7BC0E0AF-F90D-A593-F7CD-14DE6B01EEA7}"/>
          </ac:spMkLst>
        </pc:spChg>
        <pc:spChg chg="add del mod">
          <ac:chgData name="Boyd Malcolm (2128536)" userId="S::2128536@student.uwtsd.ac.uk::bfbd7d14-284f-4adf-a03b-17cd6a2bc1f3" providerId="AD" clId="Web-{3CD88DAA-8DF4-BF9F-657E-C9DCD3057378}" dt="2024-03-11T23:08:43.667" v="5"/>
          <ac:spMkLst>
            <pc:docMk/>
            <pc:sldMk cId="493074874" sldId="262"/>
            <ac:spMk id="5" creationId="{8BE3B85B-BBAA-7671-AD01-CF383AE1C8EB}"/>
          </ac:spMkLst>
        </pc:spChg>
        <pc:spChg chg="add mod">
          <ac:chgData name="Boyd Malcolm (2128536)" userId="S::2128536@student.uwtsd.ac.uk::bfbd7d14-284f-4adf-a03b-17cd6a2bc1f3" providerId="AD" clId="Web-{3CD88DAA-8DF4-BF9F-657E-C9DCD3057378}" dt="2024-03-11T23:11:00.875" v="19"/>
          <ac:spMkLst>
            <pc:docMk/>
            <pc:sldMk cId="493074874" sldId="262"/>
            <ac:spMk id="7" creationId="{8E2A9220-E923-4777-E84F-55293ECFF53B}"/>
          </ac:spMkLst>
        </pc:spChg>
        <pc:picChg chg="add mod">
          <ac:chgData name="Boyd Malcolm (2128536)" userId="S::2128536@student.uwtsd.ac.uk::bfbd7d14-284f-4adf-a03b-17cd6a2bc1f3" providerId="AD" clId="Web-{3CD88DAA-8DF4-BF9F-657E-C9DCD3057378}" dt="2024-03-11T23:11:14.891" v="20" actId="14100"/>
          <ac:picMkLst>
            <pc:docMk/>
            <pc:sldMk cId="493074874" sldId="262"/>
            <ac:picMk id="6" creationId="{68F70A07-0774-CC52-E693-7C69CC7043A1}"/>
          </ac:picMkLst>
        </pc:picChg>
      </pc:sldChg>
      <pc:sldChg chg="modSp new">
        <pc:chgData name="Boyd Malcolm (2128536)" userId="S::2128536@student.uwtsd.ac.uk::bfbd7d14-284f-4adf-a03b-17cd6a2bc1f3" providerId="AD" clId="Web-{3CD88DAA-8DF4-BF9F-657E-C9DCD3057378}" dt="2024-03-11T23:56:00.559" v="82" actId="20577"/>
        <pc:sldMkLst>
          <pc:docMk/>
          <pc:sldMk cId="2720289028" sldId="263"/>
        </pc:sldMkLst>
        <pc:spChg chg="mod">
          <ac:chgData name="Boyd Malcolm (2128536)" userId="S::2128536@student.uwtsd.ac.uk::bfbd7d14-284f-4adf-a03b-17cd6a2bc1f3" providerId="AD" clId="Web-{3CD88DAA-8DF4-BF9F-657E-C9DCD3057378}" dt="2024-03-11T23:28:48.160" v="54" actId="20577"/>
          <ac:spMkLst>
            <pc:docMk/>
            <pc:sldMk cId="2720289028" sldId="263"/>
            <ac:spMk id="2" creationId="{14B0CC54-F9DE-8D95-F09A-549876A30D2C}"/>
          </ac:spMkLst>
        </pc:spChg>
        <pc:spChg chg="mod">
          <ac:chgData name="Boyd Malcolm (2128536)" userId="S::2128536@student.uwtsd.ac.uk::bfbd7d14-284f-4adf-a03b-17cd6a2bc1f3" providerId="AD" clId="Web-{3CD88DAA-8DF4-BF9F-657E-C9DCD3057378}" dt="2024-03-11T23:56:00.559" v="82" actId="20577"/>
          <ac:spMkLst>
            <pc:docMk/>
            <pc:sldMk cId="2720289028" sldId="263"/>
            <ac:spMk id="3" creationId="{BB7A2BB4-EB58-D9C9-8938-6204F252A03D}"/>
          </ac:spMkLst>
        </pc:spChg>
      </pc:sldChg>
      <pc:sldChg chg="new del">
        <pc:chgData name="Boyd Malcolm (2128536)" userId="S::2128536@student.uwtsd.ac.uk::bfbd7d14-284f-4adf-a03b-17cd6a2bc1f3" providerId="AD" clId="Web-{3CD88DAA-8DF4-BF9F-657E-C9DCD3057378}" dt="2024-03-11T23:32:37.481" v="65"/>
        <pc:sldMkLst>
          <pc:docMk/>
          <pc:sldMk cId="1782648328" sldId="264"/>
        </pc:sldMkLst>
      </pc:sldChg>
    </pc:docChg>
  </pc:docChgLst>
  <pc:docChgLst>
    <pc:chgData name="Boyd Malcolm (2128536)" userId="S::2128536@student.uwtsd.ac.uk::bfbd7d14-284f-4adf-a03b-17cd6a2bc1f3" providerId="AD" clId="Web-{998E5948-E368-B323-11A7-B1079E2AD13D}"/>
    <pc:docChg chg="addSld modSld">
      <pc:chgData name="Boyd Malcolm (2128536)" userId="S::2128536@student.uwtsd.ac.uk::bfbd7d14-284f-4adf-a03b-17cd6a2bc1f3" providerId="AD" clId="Web-{998E5948-E368-B323-11A7-B1079E2AD13D}" dt="2024-03-11T23:04:11.190" v="104" actId="20577"/>
      <pc:docMkLst>
        <pc:docMk/>
      </pc:docMkLst>
      <pc:sldChg chg="modSp">
        <pc:chgData name="Boyd Malcolm (2128536)" userId="S::2128536@student.uwtsd.ac.uk::bfbd7d14-284f-4adf-a03b-17cd6a2bc1f3" providerId="AD" clId="Web-{998E5948-E368-B323-11A7-B1079E2AD13D}" dt="2024-03-11T23:04:11.190" v="104" actId="20577"/>
        <pc:sldMkLst>
          <pc:docMk/>
          <pc:sldMk cId="1194440229" sldId="256"/>
        </pc:sldMkLst>
        <pc:spChg chg="mod">
          <ac:chgData name="Boyd Malcolm (2128536)" userId="S::2128536@student.uwtsd.ac.uk::bfbd7d14-284f-4adf-a03b-17cd6a2bc1f3" providerId="AD" clId="Web-{998E5948-E368-B323-11A7-B1079E2AD13D}" dt="2024-03-11T22:59:03.072" v="61" actId="20577"/>
          <ac:spMkLst>
            <pc:docMk/>
            <pc:sldMk cId="1194440229" sldId="256"/>
            <ac:spMk id="2" creationId="{00000000-0000-0000-0000-000000000000}"/>
          </ac:spMkLst>
        </pc:spChg>
        <pc:spChg chg="mod">
          <ac:chgData name="Boyd Malcolm (2128536)" userId="S::2128536@student.uwtsd.ac.uk::bfbd7d14-284f-4adf-a03b-17cd6a2bc1f3" providerId="AD" clId="Web-{998E5948-E368-B323-11A7-B1079E2AD13D}" dt="2024-03-11T23:04:11.190" v="104" actId="20577"/>
          <ac:spMkLst>
            <pc:docMk/>
            <pc:sldMk cId="1194440229" sldId="256"/>
            <ac:spMk id="3" creationId="{00000000-0000-0000-0000-000000000000}"/>
          </ac:spMkLst>
        </pc:spChg>
      </pc:sldChg>
      <pc:sldChg chg="modSp">
        <pc:chgData name="Boyd Malcolm (2128536)" userId="S::2128536@student.uwtsd.ac.uk::bfbd7d14-284f-4adf-a03b-17cd6a2bc1f3" providerId="AD" clId="Web-{998E5948-E368-B323-11A7-B1079E2AD13D}" dt="2024-03-11T22:52:57.796" v="17" actId="20577"/>
        <pc:sldMkLst>
          <pc:docMk/>
          <pc:sldMk cId="4174476735" sldId="257"/>
        </pc:sldMkLst>
        <pc:spChg chg="mod">
          <ac:chgData name="Boyd Malcolm (2128536)" userId="S::2128536@student.uwtsd.ac.uk::bfbd7d14-284f-4adf-a03b-17cd6a2bc1f3" providerId="AD" clId="Web-{998E5948-E368-B323-11A7-B1079E2AD13D}" dt="2024-03-11T22:52:39.358" v="15" actId="20577"/>
          <ac:spMkLst>
            <pc:docMk/>
            <pc:sldMk cId="4174476735" sldId="257"/>
            <ac:spMk id="2" creationId="{1F1F2527-21EA-F154-B52E-ED3FA7D3C916}"/>
          </ac:spMkLst>
        </pc:spChg>
        <pc:spChg chg="mod">
          <ac:chgData name="Boyd Malcolm (2128536)" userId="S::2128536@student.uwtsd.ac.uk::bfbd7d14-284f-4adf-a03b-17cd6a2bc1f3" providerId="AD" clId="Web-{998E5948-E368-B323-11A7-B1079E2AD13D}" dt="2024-03-11T22:52:57.796" v="17" actId="20577"/>
          <ac:spMkLst>
            <pc:docMk/>
            <pc:sldMk cId="4174476735" sldId="257"/>
            <ac:spMk id="3" creationId="{9191EB08-EC1C-5587-AF78-35BF65423958}"/>
          </ac:spMkLst>
        </pc:spChg>
      </pc:sldChg>
      <pc:sldChg chg="modSp new">
        <pc:chgData name="Boyd Malcolm (2128536)" userId="S::2128536@student.uwtsd.ac.uk::bfbd7d14-284f-4adf-a03b-17cd6a2bc1f3" providerId="AD" clId="Web-{998E5948-E368-B323-11A7-B1079E2AD13D}" dt="2024-03-11T23:01:50.858" v="96" actId="20577"/>
        <pc:sldMkLst>
          <pc:docMk/>
          <pc:sldMk cId="1776887185" sldId="258"/>
        </pc:sldMkLst>
        <pc:spChg chg="mod">
          <ac:chgData name="Boyd Malcolm (2128536)" userId="S::2128536@student.uwtsd.ac.uk::bfbd7d14-284f-4adf-a03b-17cd6a2bc1f3" providerId="AD" clId="Web-{998E5948-E368-B323-11A7-B1079E2AD13D}" dt="2024-03-11T23:01:50.858" v="96" actId="20577"/>
          <ac:spMkLst>
            <pc:docMk/>
            <pc:sldMk cId="1776887185" sldId="258"/>
            <ac:spMk id="2" creationId="{CBDF1FA7-F78A-3F6C-E0CF-628DD9ABEB5A}"/>
          </ac:spMkLst>
        </pc:spChg>
        <pc:spChg chg="mod">
          <ac:chgData name="Boyd Malcolm (2128536)" userId="S::2128536@student.uwtsd.ac.uk::bfbd7d14-284f-4adf-a03b-17cd6a2bc1f3" providerId="AD" clId="Web-{998E5948-E368-B323-11A7-B1079E2AD13D}" dt="2024-03-11T23:01:42.811" v="94" actId="20577"/>
          <ac:spMkLst>
            <pc:docMk/>
            <pc:sldMk cId="1776887185" sldId="258"/>
            <ac:spMk id="3" creationId="{5C2957D9-AA0E-1C91-C591-3AB68576AF7E}"/>
          </ac:spMkLst>
        </pc:spChg>
      </pc:sldChg>
      <pc:sldChg chg="modSp new">
        <pc:chgData name="Boyd Malcolm (2128536)" userId="S::2128536@student.uwtsd.ac.uk::bfbd7d14-284f-4adf-a03b-17cd6a2bc1f3" providerId="AD" clId="Web-{998E5948-E368-B323-11A7-B1079E2AD13D}" dt="2024-03-11T23:02:29.687" v="99" actId="20577"/>
        <pc:sldMkLst>
          <pc:docMk/>
          <pc:sldMk cId="2957391346" sldId="259"/>
        </pc:sldMkLst>
        <pc:spChg chg="mod">
          <ac:chgData name="Boyd Malcolm (2128536)" userId="S::2128536@student.uwtsd.ac.uk::bfbd7d14-284f-4adf-a03b-17cd6a2bc1f3" providerId="AD" clId="Web-{998E5948-E368-B323-11A7-B1079E2AD13D}" dt="2024-03-11T23:02:19.906" v="98" actId="20577"/>
          <ac:spMkLst>
            <pc:docMk/>
            <pc:sldMk cId="2957391346" sldId="259"/>
            <ac:spMk id="2" creationId="{873C0DAF-DB01-B236-04D8-E24C40087292}"/>
          </ac:spMkLst>
        </pc:spChg>
        <pc:spChg chg="mod">
          <ac:chgData name="Boyd Malcolm (2128536)" userId="S::2128536@student.uwtsd.ac.uk::bfbd7d14-284f-4adf-a03b-17cd6a2bc1f3" providerId="AD" clId="Web-{998E5948-E368-B323-11A7-B1079E2AD13D}" dt="2024-03-11T23:02:29.687" v="99" actId="20577"/>
          <ac:spMkLst>
            <pc:docMk/>
            <pc:sldMk cId="2957391346" sldId="259"/>
            <ac:spMk id="3" creationId="{55541705-6C2B-7FFB-04B1-E5B8D83DBA83}"/>
          </ac:spMkLst>
        </pc:spChg>
      </pc:sldChg>
      <pc:sldChg chg="modSp new">
        <pc:chgData name="Boyd Malcolm (2128536)" userId="S::2128536@student.uwtsd.ac.uk::bfbd7d14-284f-4adf-a03b-17cd6a2bc1f3" providerId="AD" clId="Web-{998E5948-E368-B323-11A7-B1079E2AD13D}" dt="2024-03-11T23:02:58.719" v="102" actId="20577"/>
        <pc:sldMkLst>
          <pc:docMk/>
          <pc:sldMk cId="435750219" sldId="260"/>
        </pc:sldMkLst>
        <pc:spChg chg="mod">
          <ac:chgData name="Boyd Malcolm (2128536)" userId="S::2128536@student.uwtsd.ac.uk::bfbd7d14-284f-4adf-a03b-17cd6a2bc1f3" providerId="AD" clId="Web-{998E5948-E368-B323-11A7-B1079E2AD13D}" dt="2024-03-11T23:02:49.641" v="101" actId="20577"/>
          <ac:spMkLst>
            <pc:docMk/>
            <pc:sldMk cId="435750219" sldId="260"/>
            <ac:spMk id="2" creationId="{CEC6A624-D6EA-3F5D-474C-9E2D5929D733}"/>
          </ac:spMkLst>
        </pc:spChg>
        <pc:spChg chg="mod">
          <ac:chgData name="Boyd Malcolm (2128536)" userId="S::2128536@student.uwtsd.ac.uk::bfbd7d14-284f-4adf-a03b-17cd6a2bc1f3" providerId="AD" clId="Web-{998E5948-E368-B323-11A7-B1079E2AD13D}" dt="2024-03-11T23:02:58.719" v="102" actId="20577"/>
          <ac:spMkLst>
            <pc:docMk/>
            <pc:sldMk cId="435750219" sldId="260"/>
            <ac:spMk id="3" creationId="{8BBB2BA4-3E87-D32B-014F-0B75FAEA3D48}"/>
          </ac:spMkLst>
        </pc:spChg>
      </pc:sldChg>
      <pc:sldChg chg="modSp new">
        <pc:chgData name="Boyd Malcolm (2128536)" userId="S::2128536@student.uwtsd.ac.uk::bfbd7d14-284f-4adf-a03b-17cd6a2bc1f3" providerId="AD" clId="Web-{998E5948-E368-B323-11A7-B1079E2AD13D}" dt="2024-03-11T22:57:14.960" v="54" actId="20577"/>
        <pc:sldMkLst>
          <pc:docMk/>
          <pc:sldMk cId="3712601190" sldId="261"/>
        </pc:sldMkLst>
        <pc:spChg chg="mod">
          <ac:chgData name="Boyd Malcolm (2128536)" userId="S::2128536@student.uwtsd.ac.uk::bfbd7d14-284f-4adf-a03b-17cd6a2bc1f3" providerId="AD" clId="Web-{998E5948-E368-B323-11A7-B1079E2AD13D}" dt="2024-03-11T22:57:14.960" v="54" actId="20577"/>
          <ac:spMkLst>
            <pc:docMk/>
            <pc:sldMk cId="3712601190" sldId="261"/>
            <ac:spMk id="2" creationId="{AC12BC7E-6147-BB97-4A54-DD2391490D6F}"/>
          </ac:spMkLst>
        </pc:spChg>
        <pc:spChg chg="mod">
          <ac:chgData name="Boyd Malcolm (2128536)" userId="S::2128536@student.uwtsd.ac.uk::bfbd7d14-284f-4adf-a03b-17cd6a2bc1f3" providerId="AD" clId="Web-{998E5948-E368-B323-11A7-B1079E2AD13D}" dt="2024-03-11T22:57:07.006" v="45" actId="20577"/>
          <ac:spMkLst>
            <pc:docMk/>
            <pc:sldMk cId="3712601190" sldId="261"/>
            <ac:spMk id="3" creationId="{874BFE37-E03F-E054-D368-4235678BE449}"/>
          </ac:spMkLst>
        </pc:spChg>
      </pc:sldChg>
      <pc:sldChg chg="modSp new">
        <pc:chgData name="Boyd Malcolm (2128536)" userId="S::2128536@student.uwtsd.ac.uk::bfbd7d14-284f-4adf-a03b-17cd6a2bc1f3" providerId="AD" clId="Web-{998E5948-E368-B323-11A7-B1079E2AD13D}" dt="2024-03-11T23:00:35.418" v="92" actId="20577"/>
        <pc:sldMkLst>
          <pc:docMk/>
          <pc:sldMk cId="493074874" sldId="262"/>
        </pc:sldMkLst>
        <pc:spChg chg="mod">
          <ac:chgData name="Boyd Malcolm (2128536)" userId="S::2128536@student.uwtsd.ac.uk::bfbd7d14-284f-4adf-a03b-17cd6a2bc1f3" providerId="AD" clId="Web-{998E5948-E368-B323-11A7-B1079E2AD13D}" dt="2024-03-11T23:00:35.418" v="92" actId="20577"/>
          <ac:spMkLst>
            <pc:docMk/>
            <pc:sldMk cId="493074874" sldId="262"/>
            <ac:spMk id="3" creationId="{7BC0E0AF-F90D-A593-F7CD-14DE6B01EEA7}"/>
          </ac:spMkLst>
        </pc:spChg>
      </pc:sldChg>
    </pc:docChg>
  </pc:docChgLst>
  <pc:docChgLst>
    <pc:chgData clId="Web-{998E5948-E368-B323-11A7-B1079E2AD13D}"/>
    <pc:docChg chg="addSld">
      <pc:chgData name="" userId="" providerId="" clId="Web-{998E5948-E368-B323-11A7-B1079E2AD13D}" dt="2024-03-11T22:49:26.493" v="0"/>
      <pc:docMkLst>
        <pc:docMk/>
      </pc:docMkLst>
      <pc:sldChg chg="new">
        <pc:chgData name="" userId="" providerId="" clId="Web-{998E5948-E368-B323-11A7-B1079E2AD13D}" dt="2024-03-11T22:49:26.493" v="0"/>
        <pc:sldMkLst>
          <pc:docMk/>
          <pc:sldMk cId="4174476735" sldId="257"/>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4B6E94-1702-4120-9B63-AE63319883C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01D6FE79-A706-4BFD-9E00-AAA9385EFEA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87BFD21-0087-4529-9525-91C20CCBC1A6}" type="datetime1">
              <a:rPr lang="en-GB" smtClean="0"/>
              <a:t>11/03/2024</a:t>
            </a:fld>
            <a:endParaRPr lang="en-GB"/>
          </a:p>
        </p:txBody>
      </p:sp>
      <p:sp>
        <p:nvSpPr>
          <p:cNvPr id="4" name="Footer Placeholder 3">
            <a:extLst>
              <a:ext uri="{FF2B5EF4-FFF2-40B4-BE49-F238E27FC236}">
                <a16:creationId xmlns:a16="http://schemas.microsoft.com/office/drawing/2014/main" id="{6558AB23-6B18-451D-9D3B-16919243652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ED1DD4F9-0494-427B-B1AB-C1B029FFE43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7C8D3AF-C96B-4339-ADFF-17CC2AEA7152}" type="slidenum">
              <a:rPr lang="en-GB" smtClean="0"/>
              <a:t>‹#›</a:t>
            </a:fld>
            <a:endParaRPr lang="en-GB"/>
          </a:p>
        </p:txBody>
      </p:sp>
    </p:spTree>
    <p:extLst>
      <p:ext uri="{BB962C8B-B14F-4D97-AF65-F5344CB8AC3E}">
        <p14:creationId xmlns:p14="http://schemas.microsoft.com/office/powerpoint/2010/main" val="10593291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6DC80F-3293-4CB9-AFF3-897E61B95F53}" type="datetime1">
              <a:rPr lang="en-GB" smtClean="0"/>
              <a:pPr/>
              <a:t>11/03/2024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806C3E-E119-438C-AE91-C1FA81E9FF18}" type="slidenum">
              <a:rPr lang="en-GB" noProof="0" smtClean="0"/>
              <a:t>‹#›</a:t>
            </a:fld>
            <a:endParaRPr lang="en-GB" noProof="0"/>
          </a:p>
        </p:txBody>
      </p:sp>
    </p:spTree>
    <p:extLst>
      <p:ext uri="{BB962C8B-B14F-4D97-AF65-F5344CB8AC3E}">
        <p14:creationId xmlns:p14="http://schemas.microsoft.com/office/powerpoint/2010/main" val="102776285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9806C3E-E119-438C-AE91-C1FA81E9FF18}" type="slidenum">
              <a:rPr lang="en-GB" smtClean="0"/>
              <a:t>1</a:t>
            </a:fld>
            <a:endParaRPr lang="en-GB"/>
          </a:p>
        </p:txBody>
      </p:sp>
    </p:spTree>
    <p:extLst>
      <p:ext uri="{BB962C8B-B14F-4D97-AF65-F5344CB8AC3E}">
        <p14:creationId xmlns:p14="http://schemas.microsoft.com/office/powerpoint/2010/main" val="27224071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rtlCol="0" anchor="ctr" anchorCtr="1">
            <a:normAutofit/>
          </a:bodyPr>
          <a:lstStyle>
            <a:lvl1pPr algn="ctr">
              <a:defRPr sz="3800">
                <a:solidFill>
                  <a:srgbClr val="262626"/>
                </a:solidFill>
              </a:defRPr>
            </a:lvl1pPr>
          </a:lstStyle>
          <a:p>
            <a:pPr rtl="0"/>
            <a:r>
              <a:rPr lang="en-GB" noProof="0"/>
              <a:t>Click to edit Master title style</a:t>
            </a:r>
          </a:p>
        </p:txBody>
      </p:sp>
      <p:sp>
        <p:nvSpPr>
          <p:cNvPr id="3" name="Subtitle 2"/>
          <p:cNvSpPr>
            <a:spLocks noGrp="1"/>
          </p:cNvSpPr>
          <p:nvPr>
            <p:ph type="subTitle" idx="1"/>
          </p:nvPr>
        </p:nvSpPr>
        <p:spPr>
          <a:xfrm>
            <a:off x="2695194" y="4352544"/>
            <a:ext cx="6801612" cy="1239894"/>
          </a:xfrm>
          <a:noFill/>
        </p:spPr>
        <p:txBody>
          <a:bodyPr rtlCol="0">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7" name="Date Placeholder 6"/>
          <p:cNvSpPr>
            <a:spLocks noGrp="1"/>
          </p:cNvSpPr>
          <p:nvPr>
            <p:ph type="dt" sz="half" idx="10"/>
          </p:nvPr>
        </p:nvSpPr>
        <p:spPr/>
        <p:txBody>
          <a:bodyPr rtlCol="0"/>
          <a:lstStyle/>
          <a:p>
            <a:pPr rtl="0"/>
            <a:fld id="{87BC0407-E209-402A-A7A0-25FDBE1668B3}" type="datetime1">
              <a:rPr lang="en-GB" noProof="0" smtClean="0"/>
              <a:t>11/03/2024</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8A7A6979-0714-4377-B894-6BE4C2D6E202}" type="slidenum">
              <a:rPr lang="en-GB" noProof="0" smtClean="0"/>
              <a:pPr rtl="0"/>
              <a:t>‹#›</a:t>
            </a:fld>
            <a:endParaRPr lang="en-GB" noProof="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F7B6599C-8CED-4FDC-B7E2-A4225C246423}" type="datetime1">
              <a:rPr lang="en-GB" noProof="0" smtClean="0"/>
              <a:t>11/03/2024</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8A7A6979-0714-4377-B894-6BE4C2D6E202}" type="slidenum">
              <a:rPr lang="en-GB" noProof="0" smtClean="0"/>
              <a:pPr rtl="0"/>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rtlCol="0" anchor="ctr" anchorCtr="1">
            <a:normAutofit/>
          </a:bodyPr>
          <a:lstStyle>
            <a:lvl1pPr>
              <a:defRPr sz="3800">
                <a:solidFill>
                  <a:srgbClr val="262626"/>
                </a:solidFill>
              </a:defRPr>
            </a:lvl1pPr>
          </a:lstStyle>
          <a:p>
            <a:pPr rtl="0"/>
            <a:r>
              <a:rPr lang="en-GB" noProof="0"/>
              <a:t>Click to edit Master title style</a:t>
            </a:r>
          </a:p>
        </p:txBody>
      </p:sp>
      <p:sp>
        <p:nvSpPr>
          <p:cNvPr id="3" name="Text Placeholder 2"/>
          <p:cNvSpPr>
            <a:spLocks noGrp="1"/>
          </p:cNvSpPr>
          <p:nvPr>
            <p:ph type="body" idx="1"/>
          </p:nvPr>
        </p:nvSpPr>
        <p:spPr>
          <a:xfrm>
            <a:off x="2695194" y="4352465"/>
            <a:ext cx="6801612" cy="1265082"/>
          </a:xfrm>
        </p:spPr>
        <p:txBody>
          <a:bodyPr rtlCol="0"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
        <p:nvSpPr>
          <p:cNvPr id="7" name="Date Placeholder 6"/>
          <p:cNvSpPr>
            <a:spLocks noGrp="1"/>
          </p:cNvSpPr>
          <p:nvPr>
            <p:ph type="dt" sz="half" idx="10"/>
          </p:nvPr>
        </p:nvSpPr>
        <p:spPr/>
        <p:txBody>
          <a:bodyPr rtlCol="0"/>
          <a:lstStyle/>
          <a:p>
            <a:pPr rtl="0"/>
            <a:fld id="{3D1FCBDB-DAB0-4F30-8F13-5606846F696D}" type="datetime1">
              <a:rPr lang="en-GB" noProof="0" smtClean="0"/>
              <a:t>11/03/2024</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8A7A6979-0714-4377-B894-6BE4C2D6E202}" type="slidenum">
              <a:rPr lang="en-GB" noProof="0" smtClean="0"/>
              <a:pPr rtl="0"/>
              <a:t>‹#›</a:t>
            </a:fld>
            <a:endParaRPr lang="en-GB" noProof="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1581912" y="2638044"/>
            <a:ext cx="4271771" cy="3101982"/>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6338315" y="2638044"/>
            <a:ext cx="4270247" cy="3101982"/>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8" name="Date Placeholder 7"/>
          <p:cNvSpPr>
            <a:spLocks noGrp="1"/>
          </p:cNvSpPr>
          <p:nvPr>
            <p:ph type="dt" sz="half" idx="10"/>
          </p:nvPr>
        </p:nvSpPr>
        <p:spPr/>
        <p:txBody>
          <a:bodyPr rtlCol="0"/>
          <a:lstStyle/>
          <a:p>
            <a:pPr rtl="0"/>
            <a:fld id="{6A23B1CB-6D7B-4727-A033-5EA08BB244B3}" type="datetime1">
              <a:rPr lang="en-GB" noProof="0" smtClean="0"/>
              <a:t>11/03/2024</a:t>
            </a:fld>
            <a:endParaRPr lang="en-GB" noProof="0"/>
          </a:p>
        </p:txBody>
      </p:sp>
      <p:sp>
        <p:nvSpPr>
          <p:cNvPr id="9" name="Footer Placeholder 8"/>
          <p:cNvSpPr>
            <a:spLocks noGrp="1"/>
          </p:cNvSpPr>
          <p:nvPr>
            <p:ph type="ftr" sz="quarter" idx="11"/>
          </p:nvPr>
        </p:nvSpPr>
        <p:spPr/>
        <p:txBody>
          <a:bodyPr rtlCol="0"/>
          <a:lstStyle/>
          <a:p>
            <a:pPr rtl="0"/>
            <a:endParaRPr lang="en-GB" noProof="0"/>
          </a:p>
        </p:txBody>
      </p:sp>
      <p:sp>
        <p:nvSpPr>
          <p:cNvPr id="10" name="Slide Number Placeholder 9"/>
          <p:cNvSpPr>
            <a:spLocks noGrp="1"/>
          </p:cNvSpPr>
          <p:nvPr>
            <p:ph type="sldNum" sz="quarter" idx="12"/>
          </p:nvPr>
        </p:nvSpPr>
        <p:spPr/>
        <p:txBody>
          <a:bodyPr rtlCol="0"/>
          <a:lstStyle/>
          <a:p>
            <a:pPr rtl="0"/>
            <a:fld id="{8A7A6979-0714-4377-B894-6BE4C2D6E202}" type="slidenum">
              <a:rPr lang="en-GB" noProof="0" smtClean="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rtlCol="0"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1583436" y="3143250"/>
            <a:ext cx="4270248" cy="2596776"/>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Content Placeholder 5"/>
          <p:cNvSpPr>
            <a:spLocks noGrp="1"/>
          </p:cNvSpPr>
          <p:nvPr>
            <p:ph sz="quarter" idx="4"/>
          </p:nvPr>
        </p:nvSpPr>
        <p:spPr>
          <a:xfrm>
            <a:off x="6338316" y="3143250"/>
            <a:ext cx="4253484" cy="2596776"/>
          </a:xfrm>
        </p:spPr>
        <p:txBody>
          <a:bodyPr rtlCol="0"/>
          <a:lstStyle>
            <a:lvl5pPr>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1" name="Text Placeholder 4"/>
          <p:cNvSpPr>
            <a:spLocks noGrp="1"/>
          </p:cNvSpPr>
          <p:nvPr>
            <p:ph type="body" sz="quarter" idx="13"/>
          </p:nvPr>
        </p:nvSpPr>
        <p:spPr>
          <a:xfrm>
            <a:off x="6338316" y="2313433"/>
            <a:ext cx="4270248" cy="704087"/>
          </a:xfrm>
        </p:spPr>
        <p:txBody>
          <a:bodyPr rtlCol="0"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7" name="Date Placeholder 6"/>
          <p:cNvSpPr>
            <a:spLocks noGrp="1"/>
          </p:cNvSpPr>
          <p:nvPr>
            <p:ph type="dt" sz="half" idx="10"/>
          </p:nvPr>
        </p:nvSpPr>
        <p:spPr/>
        <p:txBody>
          <a:bodyPr rtlCol="0"/>
          <a:lstStyle/>
          <a:p>
            <a:pPr rtl="0"/>
            <a:fld id="{1EFB03FB-B353-4DFC-B1A5-BB96A8A79BBA}" type="datetime1">
              <a:rPr lang="en-GB" noProof="0" smtClean="0"/>
              <a:t>11/03/2024</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8A7A6979-0714-4377-B894-6BE4C2D6E202}" type="slidenum">
              <a:rPr lang="en-GB" noProof="0" smtClean="0"/>
              <a:t>‹#›</a:t>
            </a:fld>
            <a:endParaRPr lang="en-GB" noProof="0"/>
          </a:p>
        </p:txBody>
      </p:sp>
      <p:sp>
        <p:nvSpPr>
          <p:cNvPr id="10" name="Title 9"/>
          <p:cNvSpPr>
            <a:spLocks noGrp="1"/>
          </p:cNvSpPr>
          <p:nvPr>
            <p:ph type="title"/>
          </p:nvPr>
        </p:nvSpPr>
        <p:spPr/>
        <p:txBody>
          <a:bodyPr rtlCol="0"/>
          <a:lstStyle/>
          <a:p>
            <a:pPr rtl="0"/>
            <a:r>
              <a:rPr lang="en-GB" noProof="0"/>
              <a:t>Click to edit Master title style</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4E1E592E-F25D-4836-871A-50CF2D7D1BFF}" type="datetime1">
              <a:rPr lang="en-GB" noProof="0" smtClean="0"/>
              <a:t>11/03/2024</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8A7A6979-0714-4377-B894-6BE4C2D6E202}" type="slidenum">
              <a:rPr lang="en-GB" noProof="0" smtClean="0"/>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EDA184D0-F935-42BE-B239-242D651AE426}" type="datetime1">
              <a:rPr lang="en-GB" noProof="0" smtClean="0"/>
              <a:t>11/03/2024</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8A7A6979-0714-4377-B894-6BE4C2D6E202}" type="slidenum">
              <a:rPr lang="en-GB" noProof="0" smtClean="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rtlCol="0" anchor="ctr" anchorCtr="1">
            <a:normAutofit/>
          </a:bodyPr>
          <a:lstStyle>
            <a:lvl1pPr>
              <a:defRPr sz="2200">
                <a:solidFill>
                  <a:srgbClr val="262626"/>
                </a:solidFill>
              </a:defRPr>
            </a:lvl1pPr>
          </a:lstStyle>
          <a:p>
            <a:pPr rtl="0"/>
            <a:r>
              <a:rPr lang="en-GB" noProof="0"/>
              <a:t>Click to edit Master title style</a:t>
            </a:r>
          </a:p>
        </p:txBody>
      </p:sp>
      <p:sp>
        <p:nvSpPr>
          <p:cNvPr id="3" name="Content Placeholder 2"/>
          <p:cNvSpPr>
            <a:spLocks noGrp="1"/>
          </p:cNvSpPr>
          <p:nvPr>
            <p:ph idx="1"/>
          </p:nvPr>
        </p:nvSpPr>
        <p:spPr>
          <a:xfrm>
            <a:off x="6736080" y="804672"/>
            <a:ext cx="4815840" cy="5248656"/>
          </a:xfrm>
        </p:spPr>
        <p:txBody>
          <a:bodyPr rtlCol="0">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1115568" y="3549918"/>
            <a:ext cx="3794760" cy="2194036"/>
          </a:xfrm>
        </p:spPr>
        <p:txBody>
          <a:bodyPr rtlCol="0"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9" name="Date Placeholder 8"/>
          <p:cNvSpPr>
            <a:spLocks noGrp="1"/>
          </p:cNvSpPr>
          <p:nvPr>
            <p:ph type="dt" sz="half" idx="10"/>
          </p:nvPr>
        </p:nvSpPr>
        <p:spPr/>
        <p:txBody>
          <a:bodyPr rtlCol="0"/>
          <a:lstStyle/>
          <a:p>
            <a:pPr rtl="0"/>
            <a:fld id="{30EB2355-C9AC-4E88-806E-AE10EC604038}" type="datetime1">
              <a:rPr lang="en-GB" noProof="0" smtClean="0"/>
              <a:t>11/03/2024</a:t>
            </a:fld>
            <a:endParaRPr lang="en-GB" noProof="0"/>
          </a:p>
        </p:txBody>
      </p:sp>
      <p:sp>
        <p:nvSpPr>
          <p:cNvPr id="10" name="Footer Placeholder 9"/>
          <p:cNvSpPr>
            <a:spLocks noGrp="1"/>
          </p:cNvSpPr>
          <p:nvPr>
            <p:ph type="ftr" sz="quarter" idx="11"/>
          </p:nvPr>
        </p:nvSpPr>
        <p:spPr>
          <a:xfrm>
            <a:off x="804672" y="6236208"/>
            <a:ext cx="5124797" cy="320040"/>
          </a:xfrm>
        </p:spPr>
        <p:txBody>
          <a:bodyPr rtlCol="0"/>
          <a:lstStyle>
            <a:lvl1pPr>
              <a:defRPr>
                <a:solidFill>
                  <a:srgbClr val="FFFFFF">
                    <a:alpha val="70000"/>
                  </a:srgbClr>
                </a:solidFill>
              </a:defRPr>
            </a:lvl1pPr>
          </a:lstStyle>
          <a:p>
            <a:pPr rtl="0"/>
            <a:endParaRPr lang="en-GB" noProof="0"/>
          </a:p>
        </p:txBody>
      </p:sp>
      <p:sp>
        <p:nvSpPr>
          <p:cNvPr id="11" name="Slide Number Placeholder 10"/>
          <p:cNvSpPr>
            <a:spLocks noGrp="1"/>
          </p:cNvSpPr>
          <p:nvPr>
            <p:ph type="sldNum" sz="quarter" idx="12"/>
          </p:nvPr>
        </p:nvSpPr>
        <p:spPr/>
        <p:txBody>
          <a:bodyPr rtlCol="0"/>
          <a:lstStyle/>
          <a:p>
            <a:pPr rtl="0"/>
            <a:fld id="{8A7A6979-0714-4377-B894-6BE4C2D6E202}" type="slidenum">
              <a:rPr lang="en-GB" noProof="0" smtClean="0"/>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rtlCol="0" anchor="ctr" anchorCtr="1">
            <a:noAutofit/>
          </a:bodyPr>
          <a:lstStyle>
            <a:lvl1pPr>
              <a:defRPr sz="2200">
                <a:solidFill>
                  <a:srgbClr val="262626"/>
                </a:solidFill>
              </a:defRPr>
            </a:lvl1pPr>
          </a:lstStyle>
          <a:p>
            <a:pPr rtl="0"/>
            <a:r>
              <a:rPr lang="en-GB" noProof="0"/>
              <a:t>Click to edit Master title style</a:t>
            </a:r>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rtlCol="0"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p:nvPr>
        </p:nvSpPr>
        <p:spPr>
          <a:xfrm>
            <a:off x="1115568" y="3549918"/>
            <a:ext cx="3794760" cy="2194037"/>
          </a:xfrm>
        </p:spPr>
        <p:txBody>
          <a:bodyPr rtlCol="0"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8" name="Date Placeholder 7"/>
          <p:cNvSpPr>
            <a:spLocks noGrp="1"/>
          </p:cNvSpPr>
          <p:nvPr>
            <p:ph type="dt" sz="half" idx="10"/>
          </p:nvPr>
        </p:nvSpPr>
        <p:spPr/>
        <p:txBody>
          <a:bodyPr rtlCol="0"/>
          <a:lstStyle>
            <a:lvl1pPr>
              <a:defRPr>
                <a:solidFill>
                  <a:srgbClr val="FFFFFF"/>
                </a:solidFill>
                <a:effectLst>
                  <a:outerShdw blurRad="50800" dist="38100" dir="2700000" algn="tl" rotWithShape="0">
                    <a:prstClr val="black">
                      <a:alpha val="43000"/>
                    </a:prstClr>
                  </a:outerShdw>
                </a:effectLst>
              </a:defRPr>
            </a:lvl1pPr>
          </a:lstStyle>
          <a:p>
            <a:pPr rtl="0"/>
            <a:fld id="{6D7C28C0-EB3C-48E0-BA62-B63DBF297317}" type="datetime1">
              <a:rPr lang="en-GB" noProof="0" smtClean="0"/>
              <a:t>11/03/2024</a:t>
            </a:fld>
            <a:endParaRPr lang="en-GB" noProof="0"/>
          </a:p>
        </p:txBody>
      </p:sp>
      <p:sp>
        <p:nvSpPr>
          <p:cNvPr id="9" name="Footer Placeholder 8"/>
          <p:cNvSpPr>
            <a:spLocks noGrp="1"/>
          </p:cNvSpPr>
          <p:nvPr>
            <p:ph type="ftr" sz="quarter" idx="11"/>
          </p:nvPr>
        </p:nvSpPr>
        <p:spPr>
          <a:xfrm>
            <a:off x="804672" y="6236208"/>
            <a:ext cx="5124797" cy="320040"/>
          </a:xfrm>
        </p:spPr>
        <p:txBody>
          <a:bodyPr rtlCol="0"/>
          <a:lstStyle>
            <a:lvl1pPr>
              <a:defRPr>
                <a:solidFill>
                  <a:srgbClr val="FFFFFF">
                    <a:alpha val="70000"/>
                  </a:srgbClr>
                </a:solidFill>
              </a:defRPr>
            </a:lvl1pPr>
          </a:lstStyle>
          <a:p>
            <a:pPr rtl="0"/>
            <a:endParaRPr lang="en-GB" noProof="0"/>
          </a:p>
        </p:txBody>
      </p:sp>
      <p:sp>
        <p:nvSpPr>
          <p:cNvPr id="10" name="Slide Number Placeholder 9"/>
          <p:cNvSpPr>
            <a:spLocks noGrp="1"/>
          </p:cNvSpPr>
          <p:nvPr>
            <p:ph type="sldNum" sz="quarter" idx="12"/>
          </p:nvPr>
        </p:nvSpPr>
        <p:spPr/>
        <p:txBody>
          <a:bodyPr rtlCol="0"/>
          <a:lstStyle/>
          <a:p>
            <a:pPr rtl="0"/>
            <a:fld id="{8A7A6979-0714-4377-B894-6BE4C2D6E202}" type="slidenum">
              <a:rPr lang="en-GB" noProof="0" smtClean="0"/>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p:nvPr>
        </p:nvSpPr>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5F1A4943-A922-4D02-9F16-13741CB68E91}" type="datetime1">
              <a:rPr lang="en-GB" noProof="0" smtClean="0"/>
              <a:t>11/03/2024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8A7A6979-0714-4377-B894-6BE4C2D6E202}" type="slidenum">
              <a:rPr lang="en-GB" noProof="0" smtClean="0"/>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rtlCol="0"/>
          <a:lstStyle/>
          <a:p>
            <a:pPr rtl="0"/>
            <a:r>
              <a:rPr lang="en-GB" noProof="0"/>
              <a:t>Click to edit Master title style</a:t>
            </a:r>
          </a:p>
        </p:txBody>
      </p:sp>
      <p:sp>
        <p:nvSpPr>
          <p:cNvPr id="3" name="Vertical Text Placeholder 2"/>
          <p:cNvSpPr>
            <a:spLocks noGrp="1"/>
          </p:cNvSpPr>
          <p:nvPr>
            <p:ph type="body" orient="vert" idx="1"/>
          </p:nvPr>
        </p:nvSpPr>
        <p:spPr>
          <a:xfrm>
            <a:off x="2231136" y="937260"/>
            <a:ext cx="6198489" cy="4983480"/>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01ACB894-D71C-4420-85A6-FBA904A7BB2D}" type="datetime1">
              <a:rPr lang="en-GB" noProof="0" smtClean="0"/>
              <a:t>11/03/2024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8A7A6979-0714-4377-B894-6BE4C2D6E202}" type="slidenum">
              <a:rPr lang="en-GB" noProof="0" smtClean="0"/>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pPr rtl="0"/>
            <a:r>
              <a:rPr lang="en-GB" noProof="0"/>
              <a:t>Click to edit Master title style</a:t>
            </a:r>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pPr rtl="0"/>
            <a:fld id="{71F06936-C489-40E6-8312-7E0062756F02}" type="datetime1">
              <a:rPr lang="en-GB" noProof="0" smtClean="0"/>
              <a:t>11/03/2024</a:t>
            </a:fld>
            <a:endParaRPr lang="en-GB" noProof="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pPr rtl="0"/>
            <a:endParaRPr lang="en-GB" noProof="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pPr rtl="0"/>
            <a:fld id="{8A7A6979-0714-4377-B894-6BE4C2D6E202}" type="slidenum">
              <a:rPr lang="en-GB" noProof="0" smtClean="0"/>
              <a:pPr rtl="0"/>
              <a:t>‹#›</a:t>
            </a:fld>
            <a:endParaRPr lang="en-GB" noProof="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technofaq.org/posts/2020/07/transforming-healthcare-with-predictive-analytics/" TargetMode="External"/><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normAutofit fontScale="90000"/>
          </a:bodyPr>
          <a:lstStyle/>
          <a:p>
            <a:br>
              <a:rPr lang="en-GB"/>
            </a:br>
            <a:r>
              <a:rPr lang="en-GB"/>
              <a:t>leadership and management skills for the workplace</a:t>
            </a:r>
            <a:br>
              <a:rPr lang="en-US"/>
            </a:br>
            <a:r>
              <a:rPr lang="en-GB"/>
              <a:t>bmsw5106</a:t>
            </a:r>
            <a:br>
              <a:rPr lang="en-GB"/>
            </a:br>
            <a:endParaRPr lang="en-GB"/>
          </a:p>
        </p:txBody>
      </p:sp>
      <p:sp>
        <p:nvSpPr>
          <p:cNvPr id="3" name="Subtitle 2"/>
          <p:cNvSpPr>
            <a:spLocks noGrp="1"/>
          </p:cNvSpPr>
          <p:nvPr>
            <p:ph type="subTitle" idx="1"/>
          </p:nvPr>
        </p:nvSpPr>
        <p:spPr/>
        <p:txBody>
          <a:bodyPr vert="horz" lIns="91440" tIns="45720" rIns="91440" bIns="45720" rtlCol="0" anchor="t">
            <a:normAutofit/>
          </a:bodyPr>
          <a:lstStyle/>
          <a:p>
            <a:endParaRPr lang="en-GB"/>
          </a:p>
          <a:p>
            <a:r>
              <a:rPr lang="en-GB" sz="1600" b="1">
                <a:solidFill>
                  <a:srgbClr val="000000"/>
                </a:solidFill>
                <a:latin typeface="Calibri"/>
                <a:ea typeface="Calibri"/>
                <a:cs typeface="Calibri"/>
              </a:rPr>
              <a:t>Exploring Knowledge Management Systems in Amazon and Fujifilm: Challenges, Limitations, and Transferable Skills for Professional Practice</a:t>
            </a:r>
          </a:p>
        </p:txBody>
      </p:sp>
    </p:spTree>
    <p:extLst>
      <p:ext uri="{BB962C8B-B14F-4D97-AF65-F5344CB8AC3E}">
        <p14:creationId xmlns:p14="http://schemas.microsoft.com/office/powerpoint/2010/main" val="11944402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person looking at a screen with graphs and charts&#10;&#10;Description automatically generated">
            <a:extLst>
              <a:ext uri="{FF2B5EF4-FFF2-40B4-BE49-F238E27FC236}">
                <a16:creationId xmlns:a16="http://schemas.microsoft.com/office/drawing/2014/main" id="{68F70A07-0774-CC52-E693-7C69CC7043A1}"/>
              </a:ext>
            </a:extLst>
          </p:cNvPr>
          <p:cNvPicPr>
            <a:picLocks noChangeAspect="1"/>
          </p:cNvPicPr>
          <p:nvPr/>
        </p:nvPicPr>
        <p:blipFill rotWithShape="1">
          <a:blip r:embed="rId2">
            <a:alphaModFix amt="40000"/>
            <a:extLst>
              <a:ext uri="{837473B0-CC2E-450A-ABE3-18F120FF3D39}">
                <a1611:picAttrSrcUrl xmlns:a1611="http://schemas.microsoft.com/office/drawing/2016/11/main" r:id="rId3"/>
              </a:ext>
            </a:extLst>
          </a:blip>
          <a:srcRect l="5333"/>
          <a:stretch/>
        </p:blipFill>
        <p:spPr>
          <a:xfrm>
            <a:off x="-816408" y="10"/>
            <a:ext cx="13008408" cy="7311561"/>
          </a:xfrm>
          <a:prstGeom prst="rect">
            <a:avLst/>
          </a:prstGeom>
        </p:spPr>
      </p:pic>
      <p:sp>
        <p:nvSpPr>
          <p:cNvPr id="3" name="Content Placeholder 2">
            <a:extLst>
              <a:ext uri="{FF2B5EF4-FFF2-40B4-BE49-F238E27FC236}">
                <a16:creationId xmlns:a16="http://schemas.microsoft.com/office/drawing/2014/main" id="{7BC0E0AF-F90D-A593-F7CD-14DE6B01EEA7}"/>
              </a:ext>
            </a:extLst>
          </p:cNvPr>
          <p:cNvSpPr>
            <a:spLocks noGrp="1"/>
          </p:cNvSpPr>
          <p:nvPr>
            <p:ph idx="1"/>
          </p:nvPr>
        </p:nvSpPr>
        <p:spPr>
          <a:xfrm>
            <a:off x="2231136" y="2638044"/>
            <a:ext cx="7729728" cy="3101983"/>
          </a:xfrm>
        </p:spPr>
        <p:txBody>
          <a:bodyPr vert="horz" lIns="91440" tIns="45720" rIns="91440" bIns="45720" rtlCol="0" anchor="t">
            <a:noAutofit/>
          </a:bodyPr>
          <a:lstStyle/>
          <a:p>
            <a:pPr>
              <a:lnSpc>
                <a:spcPct val="90000"/>
              </a:lnSpc>
            </a:pPr>
            <a:r>
              <a:rPr lang="en-GB" sz="2000">
                <a:latin typeface="Calibri"/>
                <a:ea typeface="Calibri"/>
                <a:cs typeface="Calibri"/>
              </a:rPr>
              <a:t>Student name: </a:t>
            </a:r>
            <a:r>
              <a:rPr lang="en-GB" sz="2000" b="1">
                <a:latin typeface="Calibri"/>
                <a:ea typeface="Calibri"/>
                <a:cs typeface="Calibri"/>
              </a:rPr>
              <a:t>Boyd R. Malcolm</a:t>
            </a:r>
            <a:endParaRPr lang="en-GB" sz="2000">
              <a:latin typeface="Calibri"/>
              <a:ea typeface="Calibri"/>
              <a:cs typeface="Calibri"/>
            </a:endParaRPr>
          </a:p>
          <a:p>
            <a:pPr>
              <a:lnSpc>
                <a:spcPct val="90000"/>
              </a:lnSpc>
            </a:pPr>
            <a:r>
              <a:rPr lang="en-GB" sz="2000">
                <a:latin typeface="Calibri"/>
                <a:ea typeface="Calibri"/>
                <a:cs typeface="Calibri"/>
              </a:rPr>
              <a:t>Student identification number: </a:t>
            </a:r>
            <a:r>
              <a:rPr lang="en-GB" sz="2000" b="1">
                <a:latin typeface="Calibri"/>
                <a:ea typeface="Calibri"/>
                <a:cs typeface="Calibri"/>
              </a:rPr>
              <a:t>2128536</a:t>
            </a:r>
            <a:endParaRPr lang="en-GB" sz="2000">
              <a:latin typeface="Calibri"/>
              <a:ea typeface="Calibri"/>
              <a:cs typeface="Calibri"/>
            </a:endParaRPr>
          </a:p>
          <a:p>
            <a:pPr>
              <a:lnSpc>
                <a:spcPct val="90000"/>
              </a:lnSpc>
            </a:pPr>
            <a:r>
              <a:rPr lang="en-GB" sz="2000">
                <a:latin typeface="Calibri"/>
                <a:ea typeface="Calibri"/>
                <a:cs typeface="Calibri"/>
              </a:rPr>
              <a:t>Programme: </a:t>
            </a:r>
            <a:r>
              <a:rPr lang="en-GB" sz="2000" b="1">
                <a:latin typeface="Calibri"/>
                <a:ea typeface="Calibri"/>
                <a:cs typeface="Calibri"/>
              </a:rPr>
              <a:t>BA (Hons) Leadership and management skills for the workplace</a:t>
            </a:r>
            <a:endParaRPr lang="en-GB" sz="2000">
              <a:latin typeface="Calibri"/>
              <a:ea typeface="Calibri"/>
              <a:cs typeface="Calibri"/>
            </a:endParaRPr>
          </a:p>
          <a:p>
            <a:pPr>
              <a:lnSpc>
                <a:spcPct val="90000"/>
              </a:lnSpc>
            </a:pPr>
            <a:r>
              <a:rPr lang="en-GB" sz="2000">
                <a:latin typeface="Calibri"/>
                <a:ea typeface="Calibri"/>
                <a:cs typeface="Calibri"/>
              </a:rPr>
              <a:t>Module: </a:t>
            </a:r>
            <a:r>
              <a:rPr lang="en-GB" sz="2000" b="1">
                <a:latin typeface="Calibri"/>
                <a:ea typeface="Calibri"/>
                <a:cs typeface="Calibri"/>
              </a:rPr>
              <a:t>Knowledge and information management skills for the workplace</a:t>
            </a:r>
            <a:endParaRPr lang="en-GB" sz="2000">
              <a:latin typeface="Calibri"/>
              <a:ea typeface="Calibri"/>
              <a:cs typeface="Calibri"/>
            </a:endParaRPr>
          </a:p>
          <a:p>
            <a:pPr>
              <a:lnSpc>
                <a:spcPct val="90000"/>
              </a:lnSpc>
            </a:pPr>
            <a:r>
              <a:rPr lang="en-GB" sz="2000">
                <a:latin typeface="Calibri"/>
                <a:ea typeface="Calibri"/>
                <a:cs typeface="Calibri"/>
              </a:rPr>
              <a:t>Lecturer: </a:t>
            </a:r>
            <a:r>
              <a:rPr lang="en-GB" sz="2000" b="1">
                <a:latin typeface="Calibri"/>
                <a:ea typeface="Calibri"/>
                <a:cs typeface="Calibri"/>
              </a:rPr>
              <a:t>Essa Bah</a:t>
            </a:r>
            <a:endParaRPr lang="en-GB" sz="2000">
              <a:latin typeface="Calibri"/>
              <a:ea typeface="Calibri"/>
              <a:cs typeface="Calibri"/>
            </a:endParaRPr>
          </a:p>
          <a:p>
            <a:pPr>
              <a:lnSpc>
                <a:spcPct val="90000"/>
              </a:lnSpc>
            </a:pPr>
            <a:r>
              <a:rPr lang="en-GB" sz="2000">
                <a:latin typeface="Calibri"/>
                <a:ea typeface="Calibri"/>
                <a:cs typeface="Calibri"/>
              </a:rPr>
              <a:t>Assignment title:</a:t>
            </a:r>
            <a:r>
              <a:rPr lang="en-GB" sz="2000" b="1">
                <a:latin typeface="Calibri"/>
                <a:ea typeface="Calibri"/>
                <a:cs typeface="Calibri"/>
              </a:rPr>
              <a:t> Task 2 of 2; Presentation</a:t>
            </a:r>
            <a:endParaRPr lang="en-GB" sz="2000">
              <a:latin typeface="Calibri"/>
              <a:ea typeface="Calibri"/>
              <a:cs typeface="Calibri"/>
            </a:endParaRPr>
          </a:p>
          <a:p>
            <a:pPr>
              <a:lnSpc>
                <a:spcPct val="90000"/>
              </a:lnSpc>
            </a:pPr>
            <a:r>
              <a:rPr lang="en-GB" sz="2000">
                <a:latin typeface="Calibri"/>
                <a:ea typeface="Calibri"/>
                <a:cs typeface="Calibri"/>
              </a:rPr>
              <a:t>Institution: U</a:t>
            </a:r>
            <a:r>
              <a:rPr lang="en-GB" sz="2000" b="1">
                <a:latin typeface="Calibri"/>
                <a:ea typeface="Calibri"/>
                <a:cs typeface="Calibri"/>
              </a:rPr>
              <a:t>niversity of Wales Trinity Saint Davids</a:t>
            </a:r>
            <a:endParaRPr lang="en-GB" sz="2000">
              <a:latin typeface="Calibri"/>
              <a:ea typeface="Calibri"/>
              <a:cs typeface="Calibri"/>
            </a:endParaRPr>
          </a:p>
          <a:p>
            <a:pPr>
              <a:lnSpc>
                <a:spcPct val="90000"/>
              </a:lnSpc>
            </a:pPr>
            <a:r>
              <a:rPr lang="en-GB" sz="2000">
                <a:latin typeface="Calibri"/>
                <a:ea typeface="Calibri"/>
                <a:cs typeface="Calibri"/>
              </a:rPr>
              <a:t>Dated: 11</a:t>
            </a:r>
            <a:r>
              <a:rPr lang="en-GB" sz="2000" b="1" baseline="30000">
                <a:latin typeface="Calibri"/>
                <a:ea typeface="Calibri"/>
                <a:cs typeface="Calibri"/>
              </a:rPr>
              <a:t>th</a:t>
            </a:r>
            <a:r>
              <a:rPr lang="en-GB" sz="2000" b="1">
                <a:latin typeface="Calibri"/>
                <a:ea typeface="Calibri"/>
                <a:cs typeface="Calibri"/>
              </a:rPr>
              <a:t> March 2024</a:t>
            </a:r>
            <a:endParaRPr lang="en-GB" sz="2000">
              <a:latin typeface="Calibri"/>
              <a:ea typeface="Calibri"/>
              <a:cs typeface="Calibri"/>
            </a:endParaRPr>
          </a:p>
          <a:p>
            <a:pPr>
              <a:lnSpc>
                <a:spcPct val="90000"/>
              </a:lnSpc>
            </a:pPr>
            <a:endParaRPr lang="en-GB"/>
          </a:p>
        </p:txBody>
      </p:sp>
      <p:sp>
        <p:nvSpPr>
          <p:cNvPr id="7" name="TextBox 6">
            <a:extLst>
              <a:ext uri="{FF2B5EF4-FFF2-40B4-BE49-F238E27FC236}">
                <a16:creationId xmlns:a16="http://schemas.microsoft.com/office/drawing/2014/main" id="{8E2A9220-E923-4777-E84F-55293ECFF53B}"/>
              </a:ext>
            </a:extLst>
          </p:cNvPr>
          <p:cNvSpPr txBox="1"/>
          <p:nvPr/>
        </p:nvSpPr>
        <p:spPr>
          <a:xfrm>
            <a:off x="9609241" y="6657945"/>
            <a:ext cx="258275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49307487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0CC54-F9DE-8D95-F09A-549876A30D2C}"/>
              </a:ext>
            </a:extLst>
          </p:cNvPr>
          <p:cNvSpPr>
            <a:spLocks noGrp="1"/>
          </p:cNvSpPr>
          <p:nvPr>
            <p:ph type="title"/>
          </p:nvPr>
        </p:nvSpPr>
        <p:spPr/>
        <p:txBody>
          <a:bodyPr>
            <a:normAutofit/>
          </a:bodyPr>
          <a:lstStyle/>
          <a:p>
            <a:r>
              <a:rPr lang="en-GB" sz="1800" b="1"/>
              <a:t>abstract</a:t>
            </a:r>
          </a:p>
        </p:txBody>
      </p:sp>
      <p:sp>
        <p:nvSpPr>
          <p:cNvPr id="3" name="Content Placeholder 2">
            <a:extLst>
              <a:ext uri="{FF2B5EF4-FFF2-40B4-BE49-F238E27FC236}">
                <a16:creationId xmlns:a16="http://schemas.microsoft.com/office/drawing/2014/main" id="{BB7A2BB4-EB58-D9C9-8938-6204F252A03D}"/>
              </a:ext>
            </a:extLst>
          </p:cNvPr>
          <p:cNvSpPr>
            <a:spLocks noGrp="1"/>
          </p:cNvSpPr>
          <p:nvPr>
            <p:ph idx="1"/>
          </p:nvPr>
        </p:nvSpPr>
        <p:spPr/>
        <p:txBody>
          <a:bodyPr vert="horz" lIns="91440" tIns="45720" rIns="91440" bIns="45720" rtlCol="0" anchor="t">
            <a:normAutofit/>
          </a:bodyPr>
          <a:lstStyle/>
          <a:p>
            <a:r>
              <a:rPr lang="en-GB" sz="1600">
                <a:solidFill>
                  <a:srgbClr val="000000"/>
                </a:solidFill>
                <a:latin typeface="Calibri"/>
                <a:cs typeface="Calibri"/>
              </a:rPr>
              <a:t>Knowledge management systems play a crucial role in the success of modern organizations by facilitating the efficient creation, sharing, and utilization of knowledge assets. </a:t>
            </a:r>
            <a:endParaRPr lang="en-US" sz="1600"/>
          </a:p>
          <a:p>
            <a:r>
              <a:rPr lang="en-GB" sz="1600">
                <a:solidFill>
                  <a:srgbClr val="000000"/>
                </a:solidFill>
                <a:latin typeface="Calibri"/>
                <a:cs typeface="Calibri"/>
              </a:rPr>
              <a:t>In this presentation I will delve into the knowledge management systems of two prominent companies, Amazon and Fujifilm, to analyse the challenges and limitations that may impede their future development. </a:t>
            </a:r>
            <a:endParaRPr lang="en-GB" sz="1600">
              <a:solidFill>
                <a:srgbClr val="262626"/>
              </a:solidFill>
              <a:latin typeface="Gill Sans MT" panose="020B0502020104020203"/>
              <a:cs typeface="Calibri"/>
            </a:endParaRPr>
          </a:p>
          <a:p>
            <a:r>
              <a:rPr lang="en-GB" sz="1600">
                <a:solidFill>
                  <a:srgbClr val="000000"/>
                </a:solidFill>
                <a:latin typeface="Calibri"/>
                <a:cs typeface="Calibri"/>
              </a:rPr>
              <a:t>By examining key findings and drawing conclusions, I will also identify transferable skills that can be applied to life and professional practice.</a:t>
            </a:r>
            <a:endParaRPr lang="en-GB"/>
          </a:p>
        </p:txBody>
      </p:sp>
    </p:spTree>
    <p:extLst>
      <p:ext uri="{BB962C8B-B14F-4D97-AF65-F5344CB8AC3E}">
        <p14:creationId xmlns:p14="http://schemas.microsoft.com/office/powerpoint/2010/main" val="27202890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F2527-21EA-F154-B52E-ED3FA7D3C916}"/>
              </a:ext>
            </a:extLst>
          </p:cNvPr>
          <p:cNvSpPr>
            <a:spLocks noGrp="1"/>
          </p:cNvSpPr>
          <p:nvPr>
            <p:ph type="title"/>
          </p:nvPr>
        </p:nvSpPr>
        <p:spPr/>
        <p:txBody>
          <a:bodyPr>
            <a:normAutofit/>
          </a:bodyPr>
          <a:lstStyle/>
          <a:p>
            <a:r>
              <a:rPr lang="en-GB" sz="1800" b="1">
                <a:solidFill>
                  <a:srgbClr val="000000"/>
                </a:solidFill>
                <a:latin typeface="Calibri"/>
                <a:ea typeface="Calibri"/>
                <a:cs typeface="Calibri"/>
              </a:rPr>
              <a:t>Challenges and Limitations in Knowledge Management Systems</a:t>
            </a:r>
            <a:endParaRPr lang="en-US" sz="1800"/>
          </a:p>
        </p:txBody>
      </p:sp>
      <p:sp>
        <p:nvSpPr>
          <p:cNvPr id="3" name="Content Placeholder 2">
            <a:extLst>
              <a:ext uri="{FF2B5EF4-FFF2-40B4-BE49-F238E27FC236}">
                <a16:creationId xmlns:a16="http://schemas.microsoft.com/office/drawing/2014/main" id="{9191EB08-EC1C-5587-AF78-35BF65423958}"/>
              </a:ext>
            </a:extLst>
          </p:cNvPr>
          <p:cNvSpPr>
            <a:spLocks noGrp="1"/>
          </p:cNvSpPr>
          <p:nvPr>
            <p:ph idx="1"/>
          </p:nvPr>
        </p:nvSpPr>
        <p:spPr/>
        <p:txBody>
          <a:bodyPr vert="horz" lIns="91440" tIns="45720" rIns="91440" bIns="45720" rtlCol="0" anchor="t">
            <a:normAutofit fontScale="85000" lnSpcReduction="10000"/>
          </a:bodyPr>
          <a:lstStyle/>
          <a:p>
            <a:r>
              <a:rPr lang="en-GB" b="1">
                <a:latin typeface="Calibri"/>
                <a:ea typeface="Calibri"/>
                <a:cs typeface="Calibri"/>
              </a:rPr>
              <a:t>Amazon:</a:t>
            </a:r>
          </a:p>
          <a:p>
            <a:r>
              <a:rPr lang="en-GB" sz="1600">
                <a:latin typeface="Calibri"/>
                <a:ea typeface="Calibri"/>
                <a:cs typeface="Calibri"/>
              </a:rPr>
              <a:t>One of the key challenges faced by Amazon in managing knowledge lies in the vast amount of data generated by its diverse business operations. The sheer volume of information can lead to difficulties in organizing, categorizing, and extracting valuable insights from data. Additionally, ensuring data security and privacy poses a significant challenge, especially in light of increasing regulatory requirements and cybersecurity threats (Davenport &amp; Prusak, 1998).</a:t>
            </a:r>
          </a:p>
          <a:p>
            <a:endParaRPr lang="en-GB" sz="1100">
              <a:latin typeface="Calibri"/>
              <a:ea typeface="Calibri"/>
              <a:cs typeface="Calibri"/>
            </a:endParaRPr>
          </a:p>
          <a:p>
            <a:r>
              <a:rPr lang="en-GB" b="1">
                <a:latin typeface="Calibri"/>
                <a:ea typeface="Calibri"/>
                <a:cs typeface="Calibri"/>
              </a:rPr>
              <a:t>Fujifilm:</a:t>
            </a:r>
          </a:p>
          <a:p>
            <a:r>
              <a:rPr lang="en-GB" sz="1600">
                <a:latin typeface="Calibri"/>
                <a:ea typeface="Calibri"/>
                <a:cs typeface="Calibri"/>
              </a:rPr>
              <a:t>Fujifilm, known for its innovation in imaging and information technologies, faces challenges in integrating knowledge management systems across its global operations. Language and cultural barriers can hinder effective communication and collaboration among employees located in different regions. Moreover, ensuring the relevance and accuracy of knowledge assets in rapidly evolving technology sectors presents a continuous challenge for the company (Nonaka &amp; Takeuchi, 1995).</a:t>
            </a:r>
          </a:p>
          <a:p>
            <a:endParaRPr lang="en-GB" sz="1600"/>
          </a:p>
        </p:txBody>
      </p:sp>
    </p:spTree>
    <p:extLst>
      <p:ext uri="{BB962C8B-B14F-4D97-AF65-F5344CB8AC3E}">
        <p14:creationId xmlns:p14="http://schemas.microsoft.com/office/powerpoint/2010/main" val="4174476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F1FA7-F78A-3F6C-E0CF-628DD9ABEB5A}"/>
              </a:ext>
            </a:extLst>
          </p:cNvPr>
          <p:cNvSpPr>
            <a:spLocks noGrp="1"/>
          </p:cNvSpPr>
          <p:nvPr>
            <p:ph type="title"/>
          </p:nvPr>
        </p:nvSpPr>
        <p:spPr/>
        <p:txBody>
          <a:bodyPr>
            <a:normAutofit/>
          </a:bodyPr>
          <a:lstStyle/>
          <a:p>
            <a:r>
              <a:rPr lang="en-GB" sz="1800" b="1">
                <a:solidFill>
                  <a:srgbClr val="000000"/>
                </a:solidFill>
                <a:latin typeface="Calibri"/>
                <a:ea typeface="Calibri"/>
                <a:cs typeface="Calibri"/>
              </a:rPr>
              <a:t>Key Findings and Conclusions</a:t>
            </a:r>
          </a:p>
        </p:txBody>
      </p:sp>
      <p:sp>
        <p:nvSpPr>
          <p:cNvPr id="3" name="Content Placeholder 2">
            <a:extLst>
              <a:ext uri="{FF2B5EF4-FFF2-40B4-BE49-F238E27FC236}">
                <a16:creationId xmlns:a16="http://schemas.microsoft.com/office/drawing/2014/main" id="{5C2957D9-AA0E-1C91-C591-3AB68576AF7E}"/>
              </a:ext>
            </a:extLst>
          </p:cNvPr>
          <p:cNvSpPr>
            <a:spLocks noGrp="1"/>
          </p:cNvSpPr>
          <p:nvPr>
            <p:ph idx="1"/>
          </p:nvPr>
        </p:nvSpPr>
        <p:spPr/>
        <p:txBody>
          <a:bodyPr vert="horz" lIns="91440" tIns="45720" rIns="91440" bIns="45720" rtlCol="0" anchor="t">
            <a:normAutofit/>
          </a:bodyPr>
          <a:lstStyle/>
          <a:p>
            <a:r>
              <a:rPr lang="en-GB" sz="1600">
                <a:solidFill>
                  <a:srgbClr val="000000"/>
                </a:solidFill>
                <a:latin typeface="Calibri"/>
                <a:ea typeface="Calibri"/>
                <a:cs typeface="Calibri"/>
              </a:rPr>
              <a:t>Despite the challenges and limitations, both Amazon and Fujifilm have implemented strategies to enhance their knowledge management systems. </a:t>
            </a:r>
            <a:endParaRPr lang="en-US">
              <a:solidFill>
                <a:srgbClr val="262626"/>
              </a:solidFill>
              <a:latin typeface="Gill Sans MT" panose="020B0502020104020203"/>
              <a:ea typeface="Calibri"/>
              <a:cs typeface="Calibri"/>
            </a:endParaRPr>
          </a:p>
          <a:p>
            <a:r>
              <a:rPr lang="en-GB" sz="1600">
                <a:solidFill>
                  <a:srgbClr val="000000"/>
                </a:solidFill>
                <a:latin typeface="Calibri"/>
                <a:ea typeface="Calibri"/>
                <a:cs typeface="Calibri"/>
              </a:rPr>
              <a:t>Amazon leverages advanced technologies such as artificial intelligence and machine learning to </a:t>
            </a:r>
            <a:r>
              <a:rPr lang="en-GB" sz="1600" err="1">
                <a:solidFill>
                  <a:srgbClr val="000000"/>
                </a:solidFill>
                <a:latin typeface="Calibri"/>
                <a:ea typeface="Calibri"/>
                <a:cs typeface="Calibri"/>
              </a:rPr>
              <a:t>analyze</a:t>
            </a:r>
            <a:r>
              <a:rPr lang="en-GB" sz="1600">
                <a:solidFill>
                  <a:srgbClr val="000000"/>
                </a:solidFill>
                <a:latin typeface="Calibri"/>
                <a:ea typeface="Calibri"/>
                <a:cs typeface="Calibri"/>
              </a:rPr>
              <a:t> data and improve decision-making processes.</a:t>
            </a:r>
            <a:endParaRPr lang="en-US"/>
          </a:p>
          <a:p>
            <a:r>
              <a:rPr lang="en-GB" sz="1600">
                <a:solidFill>
                  <a:srgbClr val="000000"/>
                </a:solidFill>
                <a:latin typeface="Calibri"/>
                <a:ea typeface="Calibri"/>
                <a:cs typeface="Calibri"/>
              </a:rPr>
              <a:t> Fujifilm emphasizes a culture of continuous learning and innovation, encouraging employees to share knowledge and expertise across departments and geographic boundaries.</a:t>
            </a:r>
            <a:endParaRPr lang="en-GB"/>
          </a:p>
        </p:txBody>
      </p:sp>
    </p:spTree>
    <p:extLst>
      <p:ext uri="{BB962C8B-B14F-4D97-AF65-F5344CB8AC3E}">
        <p14:creationId xmlns:p14="http://schemas.microsoft.com/office/powerpoint/2010/main" val="17768871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C0DAF-DB01-B236-04D8-E24C40087292}"/>
              </a:ext>
            </a:extLst>
          </p:cNvPr>
          <p:cNvSpPr>
            <a:spLocks noGrp="1"/>
          </p:cNvSpPr>
          <p:nvPr>
            <p:ph type="title"/>
          </p:nvPr>
        </p:nvSpPr>
        <p:spPr/>
        <p:txBody>
          <a:bodyPr>
            <a:normAutofit/>
          </a:bodyPr>
          <a:lstStyle/>
          <a:p>
            <a:r>
              <a:rPr lang="en-GB" sz="1800" b="1">
                <a:solidFill>
                  <a:srgbClr val="000000"/>
                </a:solidFill>
                <a:latin typeface="Calibri"/>
                <a:ea typeface="Calibri"/>
                <a:cs typeface="Calibri"/>
              </a:rPr>
              <a:t>Transferable Skills for Life and Professional Practice</a:t>
            </a:r>
          </a:p>
        </p:txBody>
      </p:sp>
      <p:sp>
        <p:nvSpPr>
          <p:cNvPr id="3" name="Content Placeholder 2">
            <a:extLst>
              <a:ext uri="{FF2B5EF4-FFF2-40B4-BE49-F238E27FC236}">
                <a16:creationId xmlns:a16="http://schemas.microsoft.com/office/drawing/2014/main" id="{55541705-6C2B-7FFB-04B1-E5B8D83DBA83}"/>
              </a:ext>
            </a:extLst>
          </p:cNvPr>
          <p:cNvSpPr>
            <a:spLocks noGrp="1"/>
          </p:cNvSpPr>
          <p:nvPr>
            <p:ph idx="1"/>
          </p:nvPr>
        </p:nvSpPr>
        <p:spPr/>
        <p:txBody>
          <a:bodyPr vert="horz" lIns="91440" tIns="45720" rIns="91440" bIns="45720" rtlCol="0" anchor="t">
            <a:normAutofit/>
          </a:bodyPr>
          <a:lstStyle/>
          <a:p>
            <a:r>
              <a:rPr lang="en-GB" sz="1600">
                <a:latin typeface="Calibri"/>
                <a:ea typeface="Calibri"/>
                <a:cs typeface="Calibri"/>
              </a:rPr>
              <a:t>1. Continuous Learning: Embrace a mindset of lifelong learning to stay abreast of new developments and acquire new skills relevant to your field.</a:t>
            </a:r>
          </a:p>
          <a:p>
            <a:r>
              <a:rPr lang="en-GB" sz="1600">
                <a:latin typeface="Calibri"/>
                <a:ea typeface="Calibri"/>
                <a:cs typeface="Calibri"/>
              </a:rPr>
              <a:t>2. Effective Communication: Develop strong communication skills to facilitate knowledge sharing and collaboration, particularly in multicultural and diverse work environments.</a:t>
            </a:r>
          </a:p>
          <a:p>
            <a:r>
              <a:rPr lang="en-GB" sz="1600">
                <a:latin typeface="Calibri"/>
                <a:ea typeface="Calibri"/>
                <a:cs typeface="Calibri"/>
              </a:rPr>
              <a:t>3. Information Security Awareness: Stay informed about data privacy regulations and cybersecurity best practices to safeguard sensitive information and mitigate risks.</a:t>
            </a:r>
          </a:p>
          <a:p>
            <a:r>
              <a:rPr lang="en-GB" sz="1600">
                <a:latin typeface="Calibri"/>
                <a:ea typeface="Calibri"/>
                <a:cs typeface="Calibri"/>
              </a:rPr>
              <a:t>4. Innovation and Adaptability: Foster a culture of innovation and adaptability to respond to changing market dynamics and technological advancements.</a:t>
            </a:r>
          </a:p>
          <a:p>
            <a:endParaRPr lang="en-GB"/>
          </a:p>
        </p:txBody>
      </p:sp>
    </p:spTree>
    <p:extLst>
      <p:ext uri="{BB962C8B-B14F-4D97-AF65-F5344CB8AC3E}">
        <p14:creationId xmlns:p14="http://schemas.microsoft.com/office/powerpoint/2010/main" val="29573913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Free illustration: Meeting, Relationship, Business - Free Image on ...">
            <a:extLst>
              <a:ext uri="{FF2B5EF4-FFF2-40B4-BE49-F238E27FC236}">
                <a16:creationId xmlns:a16="http://schemas.microsoft.com/office/drawing/2014/main" id="{CD627445-38BA-F0D5-B105-C5ADB0CABEC6}"/>
              </a:ext>
            </a:extLst>
          </p:cNvPr>
          <p:cNvPicPr>
            <a:picLocks noChangeAspect="1"/>
          </p:cNvPicPr>
          <p:nvPr/>
        </p:nvPicPr>
        <p:blipFill rotWithShape="1">
          <a:blip r:embed="rId2">
            <a:alphaModFix amt="40000"/>
          </a:blip>
          <a:srcRect t="21053"/>
          <a:stretch/>
        </p:blipFill>
        <p:spPr>
          <a:xfrm>
            <a:off x="20" y="10"/>
            <a:ext cx="12191980" cy="6857990"/>
          </a:xfrm>
          <a:prstGeom prst="rect">
            <a:avLst/>
          </a:prstGeom>
        </p:spPr>
      </p:pic>
      <p:sp>
        <p:nvSpPr>
          <p:cNvPr id="2" name="Title 1">
            <a:extLst>
              <a:ext uri="{FF2B5EF4-FFF2-40B4-BE49-F238E27FC236}">
                <a16:creationId xmlns:a16="http://schemas.microsoft.com/office/drawing/2014/main" id="{CEC6A624-D6EA-3F5D-474C-9E2D5929D733}"/>
              </a:ext>
            </a:extLst>
          </p:cNvPr>
          <p:cNvSpPr>
            <a:spLocks noGrp="1"/>
          </p:cNvSpPr>
          <p:nvPr>
            <p:ph type="title"/>
          </p:nvPr>
        </p:nvSpPr>
        <p:spPr>
          <a:xfrm>
            <a:off x="2231136" y="964692"/>
            <a:ext cx="7729728" cy="1188720"/>
          </a:xfrm>
          <a:noFill/>
          <a:ln>
            <a:solidFill>
              <a:srgbClr val="FFFFFF"/>
            </a:solidFill>
          </a:ln>
        </p:spPr>
        <p:txBody>
          <a:bodyPr>
            <a:normAutofit/>
          </a:bodyPr>
          <a:lstStyle/>
          <a:p>
            <a:r>
              <a:rPr lang="en-GB" sz="1800" b="1">
                <a:solidFill>
                  <a:schemeClr val="tx1"/>
                </a:solidFill>
              </a:rPr>
              <a:t>conclusion</a:t>
            </a:r>
          </a:p>
        </p:txBody>
      </p:sp>
      <p:sp>
        <p:nvSpPr>
          <p:cNvPr id="3" name="Content Placeholder 2">
            <a:extLst>
              <a:ext uri="{FF2B5EF4-FFF2-40B4-BE49-F238E27FC236}">
                <a16:creationId xmlns:a16="http://schemas.microsoft.com/office/drawing/2014/main" id="{8BBB2BA4-3E87-D32B-014F-0B75FAEA3D48}"/>
              </a:ext>
            </a:extLst>
          </p:cNvPr>
          <p:cNvSpPr>
            <a:spLocks noGrp="1"/>
          </p:cNvSpPr>
          <p:nvPr>
            <p:ph idx="1"/>
          </p:nvPr>
        </p:nvSpPr>
        <p:spPr>
          <a:xfrm>
            <a:off x="2231136" y="2638044"/>
            <a:ext cx="7729728" cy="3101983"/>
          </a:xfrm>
        </p:spPr>
        <p:txBody>
          <a:bodyPr vert="horz" lIns="91440" tIns="45720" rIns="91440" bIns="45720" rtlCol="0" anchor="t">
            <a:normAutofit/>
          </a:bodyPr>
          <a:lstStyle/>
          <a:p>
            <a:r>
              <a:rPr lang="en-GB" sz="1600">
                <a:latin typeface="Calibri"/>
                <a:ea typeface="Calibri"/>
                <a:cs typeface="Calibri"/>
              </a:rPr>
              <a:t>In conclusion, effective knowledge management is essential for organizational success, but it comes with its own set of challenges and limitations. By addressing these obstacles and cultivating transferable skills such as continuous learning, effective communication, information security awareness, and innovation, individuals can enhance their professional practice and contribute to the growth of their organizations.</a:t>
            </a:r>
          </a:p>
        </p:txBody>
      </p:sp>
    </p:spTree>
    <p:extLst>
      <p:ext uri="{BB962C8B-B14F-4D97-AF65-F5344CB8AC3E}">
        <p14:creationId xmlns:p14="http://schemas.microsoft.com/office/powerpoint/2010/main" val="43575021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2BC7E-6147-BB97-4A54-DD2391490D6F}"/>
              </a:ext>
            </a:extLst>
          </p:cNvPr>
          <p:cNvSpPr>
            <a:spLocks noGrp="1"/>
          </p:cNvSpPr>
          <p:nvPr>
            <p:ph type="title"/>
          </p:nvPr>
        </p:nvSpPr>
        <p:spPr/>
        <p:txBody>
          <a:bodyPr>
            <a:normAutofit/>
          </a:bodyPr>
          <a:lstStyle/>
          <a:p>
            <a:r>
              <a:rPr lang="en-GB" sz="1800" b="1"/>
              <a:t>REFERENCES</a:t>
            </a:r>
          </a:p>
        </p:txBody>
      </p:sp>
      <p:sp>
        <p:nvSpPr>
          <p:cNvPr id="3" name="Content Placeholder 2">
            <a:extLst>
              <a:ext uri="{FF2B5EF4-FFF2-40B4-BE49-F238E27FC236}">
                <a16:creationId xmlns:a16="http://schemas.microsoft.com/office/drawing/2014/main" id="{874BFE37-E03F-E054-D368-4235678BE449}"/>
              </a:ext>
            </a:extLst>
          </p:cNvPr>
          <p:cNvSpPr>
            <a:spLocks noGrp="1"/>
          </p:cNvSpPr>
          <p:nvPr>
            <p:ph idx="1"/>
          </p:nvPr>
        </p:nvSpPr>
        <p:spPr/>
        <p:txBody>
          <a:bodyPr vert="horz" lIns="91440" tIns="45720" rIns="91440" bIns="45720" rtlCol="0" anchor="t">
            <a:normAutofit/>
          </a:bodyPr>
          <a:lstStyle/>
          <a:p>
            <a:r>
              <a:rPr lang="en-GB" sz="1600">
                <a:latin typeface="Calibri"/>
                <a:ea typeface="Calibri"/>
                <a:cs typeface="Calibri"/>
              </a:rPr>
              <a:t>- Davenport, T. H., &amp; Prusak, L. (1998). Working knowledge: How organizations manage what they know. Harvard Business Press.</a:t>
            </a:r>
          </a:p>
          <a:p>
            <a:r>
              <a:rPr lang="en-GB" sz="1600">
                <a:latin typeface="Calibri"/>
                <a:ea typeface="Calibri"/>
                <a:cs typeface="Calibri"/>
              </a:rPr>
              <a:t>- Nonaka, I., &amp; Takeuchi, H. (1995). The knowledge-creating company: How Japanese companies create the dynamics of innovation. Oxford university press.</a:t>
            </a:r>
          </a:p>
          <a:p>
            <a:r>
              <a:rPr lang="en-GB" sz="1600">
                <a:solidFill>
                  <a:srgbClr val="000000"/>
                </a:solidFill>
                <a:latin typeface="Calibri"/>
                <a:cs typeface="Calibri"/>
              </a:rPr>
              <a:t>Zack, M. H. (1999). </a:t>
            </a:r>
            <a:r>
              <a:rPr lang="en-GB" sz="1600" i="1">
                <a:solidFill>
                  <a:srgbClr val="000000"/>
                </a:solidFill>
                <a:latin typeface="Calibri"/>
                <a:cs typeface="Calibri"/>
              </a:rPr>
              <a:t>Managing codified knowledge</a:t>
            </a:r>
            <a:r>
              <a:rPr lang="en-GB" sz="1600">
                <a:solidFill>
                  <a:srgbClr val="000000"/>
                </a:solidFill>
                <a:latin typeface="Calibri"/>
                <a:cs typeface="Calibri"/>
              </a:rPr>
              <a:t>. Sloan Management Review, 40(4), 45-58.</a:t>
            </a:r>
          </a:p>
        </p:txBody>
      </p:sp>
    </p:spTree>
    <p:extLst>
      <p:ext uri="{BB962C8B-B14F-4D97-AF65-F5344CB8AC3E}">
        <p14:creationId xmlns:p14="http://schemas.microsoft.com/office/powerpoint/2010/main" val="3712601190"/>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TF00001246</Template>
  <Application>Microsoft Office PowerPoint</Application>
  <PresentationFormat>Widescreen</PresentationFormat>
  <Slides>8</Slides>
  <Notes>1</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Parcel</vt:lpstr>
      <vt:lpstr> leadership and management skills for the workplace bmsw5106 </vt:lpstr>
      <vt:lpstr>PowerPoint Presentation</vt:lpstr>
      <vt:lpstr>abstract</vt:lpstr>
      <vt:lpstr>Challenges and Limitations in Knowledge Management Systems</vt:lpstr>
      <vt:lpstr>Key Findings and Conclusions</vt:lpstr>
      <vt:lpstr>Transferable Skills for Life and Professional Practice</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2024-03-11T22:42:21Z</dcterms:created>
  <dcterms:modified xsi:type="dcterms:W3CDTF">2024-03-11T23:56:06Z</dcterms:modified>
</cp:coreProperties>
</file>