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17"/>
  </p:notesMasterIdLst>
  <p:handoutMasterIdLst>
    <p:handoutMasterId r:id="rId18"/>
  </p:handoutMasterIdLst>
  <p:sldIdLst>
    <p:sldId id="256" r:id="rId5"/>
    <p:sldId id="284" r:id="rId6"/>
    <p:sldId id="287" r:id="rId7"/>
    <p:sldId id="263" r:id="rId8"/>
    <p:sldId id="286" r:id="rId9"/>
    <p:sldId id="290" r:id="rId10"/>
    <p:sldId id="291" r:id="rId11"/>
    <p:sldId id="292" r:id="rId12"/>
    <p:sldId id="293" r:id="rId13"/>
    <p:sldId id="294" r:id="rId14"/>
    <p:sldId id="289" r:id="rId15"/>
    <p:sldId id="2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40" autoAdjust="0"/>
  </p:normalViewPr>
  <p:slideViewPr>
    <p:cSldViewPr snapToGrid="0">
      <p:cViewPr varScale="1">
        <p:scale>
          <a:sx n="36" d="100"/>
          <a:sy n="36" d="100"/>
        </p:scale>
        <p:origin x="1124" y="36"/>
      </p:cViewPr>
      <p:guideLst>
        <p:guide orient="horz" pos="2160"/>
        <p:guide pos="3840"/>
      </p:guideLst>
    </p:cSldViewPr>
  </p:slideViewPr>
  <p:notesTextViewPr>
    <p:cViewPr>
      <p:scale>
        <a:sx n="100" d="100"/>
        <a:sy n="100" d="100"/>
      </p:scale>
      <p:origin x="0" y="0"/>
    </p:cViewPr>
  </p:notesTextViewPr>
  <p:notesViewPr>
    <p:cSldViewPr snapToGrid="0">
      <p:cViewPr varScale="1">
        <p:scale>
          <a:sx n="82" d="100"/>
          <a:sy n="82" d="100"/>
        </p:scale>
        <p:origin x="3954"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5B42BD-8D3B-4B09-9029-8C63687D5D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E2EC764-34EA-4620-8CF9-F605D96BC33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1B2CD94-72BF-49E4-B8C6-BE45CB19F0FC}" type="datetime1">
              <a:rPr lang="en-GB" smtClean="0"/>
              <a:t>04/07/2024</a:t>
            </a:fld>
            <a:endParaRPr lang="en-GB"/>
          </a:p>
        </p:txBody>
      </p:sp>
      <p:sp>
        <p:nvSpPr>
          <p:cNvPr id="4" name="Footer Placeholder 3">
            <a:extLst>
              <a:ext uri="{FF2B5EF4-FFF2-40B4-BE49-F238E27FC236}">
                <a16:creationId xmlns:a16="http://schemas.microsoft.com/office/drawing/2014/main" id="{3C1FA7CC-A0A2-4292-AA1A-FFA1D3AC96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6C9D8F1-C311-48E0-A5EA-6AC70E14D0F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827EC1-36E0-417D-8141-8D14DF1BDFD9}" type="slidenum">
              <a:rPr lang="en-GB" smtClean="0"/>
              <a:t>‹#›</a:t>
            </a:fld>
            <a:endParaRPr lang="en-GB"/>
          </a:p>
        </p:txBody>
      </p:sp>
    </p:spTree>
    <p:extLst>
      <p:ext uri="{BB962C8B-B14F-4D97-AF65-F5344CB8AC3E}">
        <p14:creationId xmlns:p14="http://schemas.microsoft.com/office/powerpoint/2010/main" val="6458522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AD3AA6-1E49-400E-BE7B-CA7C525F4550}" type="datetime1">
              <a:rPr lang="en-GB" noProof="0" smtClean="0"/>
              <a:t>04/07/2024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5BAF473-2665-42A7-89E3-C7BA7EB58D12}" type="slidenum">
              <a:rPr lang="en-GB" noProof="0" smtClean="0"/>
              <a:t>‹#›</a:t>
            </a:fld>
            <a:endParaRPr lang="en-GB" noProof="0"/>
          </a:p>
        </p:txBody>
      </p:sp>
    </p:spTree>
    <p:extLst>
      <p:ext uri="{BB962C8B-B14F-4D97-AF65-F5344CB8AC3E}">
        <p14:creationId xmlns:p14="http://schemas.microsoft.com/office/powerpoint/2010/main" val="69354891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35BAF473-2665-42A7-89E3-C7BA7EB58D12}" type="slidenum">
              <a:rPr lang="en-GB" smtClean="0"/>
              <a:t>1</a:t>
            </a:fld>
            <a:endParaRPr lang="en-GB"/>
          </a:p>
        </p:txBody>
      </p:sp>
    </p:spTree>
    <p:extLst>
      <p:ext uri="{BB962C8B-B14F-4D97-AF65-F5344CB8AC3E}">
        <p14:creationId xmlns:p14="http://schemas.microsoft.com/office/powerpoint/2010/main" val="183339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2</a:t>
            </a:fld>
            <a:endParaRPr lang="en-GB"/>
          </a:p>
        </p:txBody>
      </p:sp>
    </p:spTree>
    <p:extLst>
      <p:ext uri="{BB962C8B-B14F-4D97-AF65-F5344CB8AC3E}">
        <p14:creationId xmlns:p14="http://schemas.microsoft.com/office/powerpoint/2010/main" val="256979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3</a:t>
            </a:fld>
            <a:endParaRPr lang="en-GB"/>
          </a:p>
        </p:txBody>
      </p:sp>
    </p:spTree>
    <p:extLst>
      <p:ext uri="{BB962C8B-B14F-4D97-AF65-F5344CB8AC3E}">
        <p14:creationId xmlns:p14="http://schemas.microsoft.com/office/powerpoint/2010/main" val="3936271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4</a:t>
            </a:fld>
            <a:endParaRPr lang="en-GB"/>
          </a:p>
        </p:txBody>
      </p:sp>
    </p:spTree>
    <p:extLst>
      <p:ext uri="{BB962C8B-B14F-4D97-AF65-F5344CB8AC3E}">
        <p14:creationId xmlns:p14="http://schemas.microsoft.com/office/powerpoint/2010/main" val="3152836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5BAF473-2665-42A7-89E3-C7BA7EB58D12}" type="slidenum">
              <a:rPr lang="en-GB" smtClean="0"/>
              <a:t>5</a:t>
            </a:fld>
            <a:endParaRPr lang="en-GB"/>
          </a:p>
        </p:txBody>
      </p:sp>
    </p:spTree>
    <p:extLst>
      <p:ext uri="{BB962C8B-B14F-4D97-AF65-F5344CB8AC3E}">
        <p14:creationId xmlns:p14="http://schemas.microsoft.com/office/powerpoint/2010/main" val="2359004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6</a:t>
            </a:fld>
            <a:endParaRPr lang="en-GB" noProof="0"/>
          </a:p>
        </p:txBody>
      </p:sp>
    </p:spTree>
    <p:extLst>
      <p:ext uri="{BB962C8B-B14F-4D97-AF65-F5344CB8AC3E}">
        <p14:creationId xmlns:p14="http://schemas.microsoft.com/office/powerpoint/2010/main" val="751873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7</a:t>
            </a:fld>
            <a:endParaRPr lang="en-GB" noProof="0"/>
          </a:p>
        </p:txBody>
      </p:sp>
    </p:spTree>
    <p:extLst>
      <p:ext uri="{BB962C8B-B14F-4D97-AF65-F5344CB8AC3E}">
        <p14:creationId xmlns:p14="http://schemas.microsoft.com/office/powerpoint/2010/main" val="3732495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8</a:t>
            </a:fld>
            <a:endParaRPr lang="en-GB" noProof="0"/>
          </a:p>
        </p:txBody>
      </p:sp>
    </p:spTree>
    <p:extLst>
      <p:ext uri="{BB962C8B-B14F-4D97-AF65-F5344CB8AC3E}">
        <p14:creationId xmlns:p14="http://schemas.microsoft.com/office/powerpoint/2010/main" val="1634266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5BAF473-2665-42A7-89E3-C7BA7EB58D12}" type="slidenum">
              <a:rPr lang="en-GB" noProof="0" smtClean="0"/>
              <a:t>9</a:t>
            </a:fld>
            <a:endParaRPr lang="en-GB" noProof="0"/>
          </a:p>
        </p:txBody>
      </p:sp>
    </p:spTree>
    <p:extLst>
      <p:ext uri="{BB962C8B-B14F-4D97-AF65-F5344CB8AC3E}">
        <p14:creationId xmlns:p14="http://schemas.microsoft.com/office/powerpoint/2010/main" val="2467044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5BAF473-2665-42A7-89E3-C7BA7EB58D12}" type="slidenum">
              <a:rPr lang="en-GB" smtClean="0"/>
              <a:t>11</a:t>
            </a:fld>
            <a:endParaRPr lang="en-GB"/>
          </a:p>
        </p:txBody>
      </p:sp>
    </p:spTree>
    <p:extLst>
      <p:ext uri="{BB962C8B-B14F-4D97-AF65-F5344CB8AC3E}">
        <p14:creationId xmlns:p14="http://schemas.microsoft.com/office/powerpoint/2010/main" val="533391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9E29-B677-5B44-87AE-9F15EB1F35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7BE85E-12AA-23C9-9EB5-4131AA621A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1503D8-B574-02E7-4675-B3032561BFEC}"/>
              </a:ext>
            </a:extLst>
          </p:cNvPr>
          <p:cNvSpPr>
            <a:spLocks noGrp="1"/>
          </p:cNvSpPr>
          <p:nvPr>
            <p:ph type="dt" sz="half" idx="10"/>
          </p:nvPr>
        </p:nvSpPr>
        <p:spPr/>
        <p:txBody>
          <a:bodyPr/>
          <a:lstStyle/>
          <a:p>
            <a:fld id="{962FB38B-E26F-4997-81E8-CFA8937AD678}" type="datetimeFigureOut">
              <a:rPr lang="en-GB" smtClean="0"/>
              <a:t>04/07/2024</a:t>
            </a:fld>
            <a:endParaRPr lang="en-GB"/>
          </a:p>
        </p:txBody>
      </p:sp>
      <p:sp>
        <p:nvSpPr>
          <p:cNvPr id="5" name="Footer Placeholder 4">
            <a:extLst>
              <a:ext uri="{FF2B5EF4-FFF2-40B4-BE49-F238E27FC236}">
                <a16:creationId xmlns:a16="http://schemas.microsoft.com/office/drawing/2014/main" id="{28E8CC96-501C-F3B4-FE54-0FB65185B8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7B0AD-2D49-3CB6-51BE-C558B6B45C0B}"/>
              </a:ext>
            </a:extLst>
          </p:cNvPr>
          <p:cNvSpPr>
            <a:spLocks noGrp="1"/>
          </p:cNvSpPr>
          <p:nvPr>
            <p:ph type="sldNum" sz="quarter" idx="12"/>
          </p:nvPr>
        </p:nvSpPr>
        <p:spPr/>
        <p:txBody>
          <a:bodyPr/>
          <a:lstStyle/>
          <a:p>
            <a:fld id="{17C15678-2BC4-44C1-A4EF-E57261880662}" type="slidenum">
              <a:rPr lang="en-GB" smtClean="0"/>
              <a:t>‹#›</a:t>
            </a:fld>
            <a:endParaRPr lang="en-GB"/>
          </a:p>
        </p:txBody>
      </p:sp>
      <p:sp>
        <p:nvSpPr>
          <p:cNvPr id="7" name="Rectangle 6">
            <a:extLst>
              <a:ext uri="{FF2B5EF4-FFF2-40B4-BE49-F238E27FC236}">
                <a16:creationId xmlns:a16="http://schemas.microsoft.com/office/drawing/2014/main" id="{560CB3F9-82AB-4590-E802-DF2125EC63AF}"/>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281033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4E3C0-E334-2394-08E7-13F0E85602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1AB1A-5257-61CF-F6D6-D68CCB7C05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4BF00-8BA6-7736-1923-A9234147564E}"/>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0073799D-9AC6-C8CE-3C3E-056743B56D5F}"/>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DF854F37-2D5F-7712-AF33-99B6BF7F48F4}"/>
              </a:ext>
            </a:extLst>
          </p:cNvPr>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
        <p:nvSpPr>
          <p:cNvPr id="7" name="Rectangle 6">
            <a:extLst>
              <a:ext uri="{FF2B5EF4-FFF2-40B4-BE49-F238E27FC236}">
                <a16:creationId xmlns:a16="http://schemas.microsoft.com/office/drawing/2014/main" id="{437C5998-954F-09F2-77F9-BB04164845C0}"/>
              </a:ext>
            </a:extLst>
          </p:cNvPr>
          <p:cNvSpPr/>
          <p:nvPr userDrawn="1"/>
        </p:nvSpPr>
        <p:spPr>
          <a:xfrm>
            <a:off x="0" y="0"/>
            <a:ext cx="4175760" cy="38404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46747FB-C703-A200-2D3A-B8B6401B5DE3}"/>
              </a:ext>
            </a:extLst>
          </p:cNvPr>
          <p:cNvSpPr/>
          <p:nvPr userDrawn="1"/>
        </p:nvSpPr>
        <p:spPr>
          <a:xfrm flipV="1">
            <a:off x="0" y="3840480"/>
            <a:ext cx="4175760" cy="2087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C9F74B79-561E-CF13-4284-71AF69F5C58D}"/>
              </a:ext>
            </a:extLst>
          </p:cNvPr>
          <p:cNvSpPr/>
          <p:nvPr userDrawn="1"/>
        </p:nvSpPr>
        <p:spPr>
          <a:xfrm flipV="1">
            <a:off x="0" y="5928360"/>
            <a:ext cx="4175760" cy="929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247049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60B3-EBB6-0BF5-DEB5-F5E714B42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4A76A7-C98E-71AB-D5BF-C102BC2A5E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8AC133-6BCD-AEDE-4CBE-4AA298306FD0}"/>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BBEB6BB9-34AA-74BA-15CD-2D40565D2FF3}"/>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D0913B51-028A-D522-46A9-B9D2D3594284}"/>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07193163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5A034-DD15-C14D-04BC-5D775F64C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103FD6-5074-FC80-7730-5713A98EBB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4078C-CCEF-4AAE-E24C-116DF1CCDA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FD359C-4238-47B3-990A-498C26107ABE}"/>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80FE865E-D1C5-9548-855D-A18926A54F92}"/>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030C7C25-C5AD-96AD-A74E-F5212C50C7B9}"/>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6515625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5103-F528-4E97-40FC-6F2E6FB55C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93F986-A7AC-CB85-09E5-D38112F76D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39F009-29BD-5F93-6D59-6BCAA67322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54BE89-7EBB-A268-4DDD-BEDADA9D31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2C5942-6B69-2074-D125-AB21121E96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B942CB-5785-86D7-2980-D460A5508975}"/>
              </a:ext>
            </a:extLst>
          </p:cNvPr>
          <p:cNvSpPr>
            <a:spLocks noGrp="1"/>
          </p:cNvSpPr>
          <p:nvPr>
            <p:ph type="dt" sz="half" idx="10"/>
          </p:nvPr>
        </p:nvSpPr>
        <p:spPr/>
        <p:txBody>
          <a:bodyPr/>
          <a:lstStyle/>
          <a:p>
            <a:pPr rtl="0"/>
            <a:r>
              <a:rPr lang="en-GB" noProof="0"/>
              <a:t>29/7/20XX</a:t>
            </a:r>
          </a:p>
        </p:txBody>
      </p:sp>
      <p:sp>
        <p:nvSpPr>
          <p:cNvPr id="8" name="Footer Placeholder 7">
            <a:extLst>
              <a:ext uri="{FF2B5EF4-FFF2-40B4-BE49-F238E27FC236}">
                <a16:creationId xmlns:a16="http://schemas.microsoft.com/office/drawing/2014/main" id="{2690E0C6-A63B-C9DB-93D4-8F42B2D95EAF}"/>
              </a:ext>
            </a:extLst>
          </p:cNvPr>
          <p:cNvSpPr>
            <a:spLocks noGrp="1"/>
          </p:cNvSpPr>
          <p:nvPr>
            <p:ph type="ftr" sz="quarter" idx="11"/>
          </p:nvPr>
        </p:nvSpPr>
        <p:spPr/>
        <p:txBody>
          <a:bodyPr/>
          <a:lstStyle/>
          <a:p>
            <a:pPr rtl="0"/>
            <a:r>
              <a:rPr lang="en-GB" noProof="0"/>
              <a:t>Employee orientation</a:t>
            </a:r>
          </a:p>
        </p:txBody>
      </p:sp>
      <p:sp>
        <p:nvSpPr>
          <p:cNvPr id="9" name="Slide Number Placeholder 8">
            <a:extLst>
              <a:ext uri="{FF2B5EF4-FFF2-40B4-BE49-F238E27FC236}">
                <a16:creationId xmlns:a16="http://schemas.microsoft.com/office/drawing/2014/main" id="{D9FD58E1-0018-F8A8-1DA6-6FA63EE57AD1}"/>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79886861"/>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A8B3C-5F91-DA7F-0D4D-84A2D5532D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65FAAB-F113-2F70-701E-B9D0EEEB88D1}"/>
              </a:ext>
            </a:extLst>
          </p:cNvPr>
          <p:cNvSpPr>
            <a:spLocks noGrp="1"/>
          </p:cNvSpPr>
          <p:nvPr>
            <p:ph type="dt" sz="half" idx="10"/>
          </p:nvPr>
        </p:nvSpPr>
        <p:spPr/>
        <p:txBody>
          <a:bodyPr/>
          <a:lstStyle/>
          <a:p>
            <a:pPr rtl="0"/>
            <a:r>
              <a:rPr lang="en-GB" noProof="0"/>
              <a:t>29/7/20XX</a:t>
            </a:r>
          </a:p>
        </p:txBody>
      </p:sp>
      <p:sp>
        <p:nvSpPr>
          <p:cNvPr id="4" name="Footer Placeholder 3">
            <a:extLst>
              <a:ext uri="{FF2B5EF4-FFF2-40B4-BE49-F238E27FC236}">
                <a16:creationId xmlns:a16="http://schemas.microsoft.com/office/drawing/2014/main" id="{1478652D-6320-68D6-D16D-2F7FE09D8BF8}"/>
              </a:ext>
            </a:extLst>
          </p:cNvPr>
          <p:cNvSpPr>
            <a:spLocks noGrp="1"/>
          </p:cNvSpPr>
          <p:nvPr>
            <p:ph type="ftr" sz="quarter" idx="11"/>
          </p:nvPr>
        </p:nvSpPr>
        <p:spPr/>
        <p:txBody>
          <a:bodyPr/>
          <a:lstStyle/>
          <a:p>
            <a:pPr rtl="0"/>
            <a:r>
              <a:rPr lang="en-GB" noProof="0"/>
              <a:t>Employee orientation</a:t>
            </a:r>
          </a:p>
        </p:txBody>
      </p:sp>
      <p:sp>
        <p:nvSpPr>
          <p:cNvPr id="5" name="Slide Number Placeholder 4">
            <a:extLst>
              <a:ext uri="{FF2B5EF4-FFF2-40B4-BE49-F238E27FC236}">
                <a16:creationId xmlns:a16="http://schemas.microsoft.com/office/drawing/2014/main" id="{B0B241DE-9A81-A1F6-A2EC-7D428CC8C0DF}"/>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505856434"/>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681-DE26-7FCE-7E0B-356F99C3CFD7}"/>
              </a:ext>
            </a:extLst>
          </p:cNvPr>
          <p:cNvSpPr>
            <a:spLocks noGrp="1"/>
          </p:cNvSpPr>
          <p:nvPr>
            <p:ph type="dt" sz="half" idx="10"/>
          </p:nvPr>
        </p:nvSpPr>
        <p:spPr/>
        <p:txBody>
          <a:bodyPr/>
          <a:lstStyle/>
          <a:p>
            <a:pPr rtl="0"/>
            <a:r>
              <a:rPr lang="en-GB" noProof="0"/>
              <a:t>29/7/20XX</a:t>
            </a:r>
          </a:p>
        </p:txBody>
      </p:sp>
      <p:sp>
        <p:nvSpPr>
          <p:cNvPr id="3" name="Footer Placeholder 2">
            <a:extLst>
              <a:ext uri="{FF2B5EF4-FFF2-40B4-BE49-F238E27FC236}">
                <a16:creationId xmlns:a16="http://schemas.microsoft.com/office/drawing/2014/main" id="{1195D515-8269-8B3E-1F66-D67F27AB3581}"/>
              </a:ext>
            </a:extLst>
          </p:cNvPr>
          <p:cNvSpPr>
            <a:spLocks noGrp="1"/>
          </p:cNvSpPr>
          <p:nvPr>
            <p:ph type="ftr" sz="quarter" idx="11"/>
          </p:nvPr>
        </p:nvSpPr>
        <p:spPr/>
        <p:txBody>
          <a:bodyPr/>
          <a:lstStyle/>
          <a:p>
            <a:pPr rtl="0"/>
            <a:r>
              <a:rPr lang="en-GB" noProof="0"/>
              <a:t>Employee orientation</a:t>
            </a:r>
          </a:p>
        </p:txBody>
      </p:sp>
      <p:sp>
        <p:nvSpPr>
          <p:cNvPr id="4" name="Slide Number Placeholder 3">
            <a:extLst>
              <a:ext uri="{FF2B5EF4-FFF2-40B4-BE49-F238E27FC236}">
                <a16:creationId xmlns:a16="http://schemas.microsoft.com/office/drawing/2014/main" id="{56D49259-BC24-6EE3-44F7-9491771BC079}"/>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677341645"/>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619CE-16F3-3A61-CEE6-AE83359E3B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4FFDAA-2874-66C1-8316-83C7F37A30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8090A3-61CD-FC42-9531-6FF46859C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9797A-C323-0DFD-D870-3B16A40B3AB6}"/>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55F49435-ADAB-1ADF-7AFE-44FC6E627034}"/>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D0C7CDCD-F0BC-FE18-4D0F-645D36A5D014}"/>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737615724"/>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EEF6E-E502-4D02-BDE8-DABA677B4C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4934AC-1EAD-6739-F508-55202F3664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AA66C5-9047-CFEA-40FB-E550B6D0B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D64E0E-B548-3AB4-932F-51631D0685DF}"/>
              </a:ext>
            </a:extLst>
          </p:cNvPr>
          <p:cNvSpPr>
            <a:spLocks noGrp="1"/>
          </p:cNvSpPr>
          <p:nvPr>
            <p:ph type="dt" sz="half" idx="10"/>
          </p:nvPr>
        </p:nvSpPr>
        <p:spPr/>
        <p:txBody>
          <a:bodyPr/>
          <a:lstStyle/>
          <a:p>
            <a:pPr rtl="0"/>
            <a:r>
              <a:rPr lang="en-GB" noProof="0"/>
              <a:t>29/7/20XX</a:t>
            </a:r>
          </a:p>
        </p:txBody>
      </p:sp>
      <p:sp>
        <p:nvSpPr>
          <p:cNvPr id="6" name="Footer Placeholder 5">
            <a:extLst>
              <a:ext uri="{FF2B5EF4-FFF2-40B4-BE49-F238E27FC236}">
                <a16:creationId xmlns:a16="http://schemas.microsoft.com/office/drawing/2014/main" id="{575F8D6B-F213-6F35-9FAD-8A97343E0679}"/>
              </a:ext>
            </a:extLst>
          </p:cNvPr>
          <p:cNvSpPr>
            <a:spLocks noGrp="1"/>
          </p:cNvSpPr>
          <p:nvPr>
            <p:ph type="ftr" sz="quarter" idx="11"/>
          </p:nvPr>
        </p:nvSpPr>
        <p:spPr/>
        <p:txBody>
          <a:bodyPr/>
          <a:lstStyle/>
          <a:p>
            <a:pPr rtl="0"/>
            <a:r>
              <a:rPr lang="en-GB" noProof="0"/>
              <a:t>Employee orientation</a:t>
            </a:r>
          </a:p>
        </p:txBody>
      </p:sp>
      <p:sp>
        <p:nvSpPr>
          <p:cNvPr id="7" name="Slide Number Placeholder 6">
            <a:extLst>
              <a:ext uri="{FF2B5EF4-FFF2-40B4-BE49-F238E27FC236}">
                <a16:creationId xmlns:a16="http://schemas.microsoft.com/office/drawing/2014/main" id="{E312B7F3-C519-9B13-EAE7-A910E15D5BC2}"/>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288620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5DAE-34BD-B487-B078-553EB943E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80027F-2B87-2843-A850-0C0E3D8ADC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CCE22-74DC-6113-20FE-54E52AAD71E2}"/>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67996CDB-E839-10B9-1B58-4EDEEC1A1969}"/>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88CFA804-AE74-3FE7-9BBB-A36E629B56EC}"/>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5197492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2DE34-8FFA-DC5E-7D71-A27E426B99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0FEA9E-3355-7BFC-2A80-F2C4712D71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11E53-9FC1-63C3-11EE-AF061900FEF8}"/>
              </a:ext>
            </a:extLst>
          </p:cNvPr>
          <p:cNvSpPr>
            <a:spLocks noGrp="1"/>
          </p:cNvSpPr>
          <p:nvPr>
            <p:ph type="dt" sz="half" idx="10"/>
          </p:nvPr>
        </p:nvSpPr>
        <p:spPr/>
        <p:txBody>
          <a:bodyPr/>
          <a:lstStyle/>
          <a:p>
            <a:pPr rtl="0"/>
            <a:r>
              <a:rPr lang="en-GB" noProof="0"/>
              <a:t>29/7/20XX</a:t>
            </a:r>
          </a:p>
        </p:txBody>
      </p:sp>
      <p:sp>
        <p:nvSpPr>
          <p:cNvPr id="5" name="Footer Placeholder 4">
            <a:extLst>
              <a:ext uri="{FF2B5EF4-FFF2-40B4-BE49-F238E27FC236}">
                <a16:creationId xmlns:a16="http://schemas.microsoft.com/office/drawing/2014/main" id="{01029407-16CA-FD42-D618-2CCA0F268DDE}"/>
              </a:ext>
            </a:extLst>
          </p:cNvPr>
          <p:cNvSpPr>
            <a:spLocks noGrp="1"/>
          </p:cNvSpPr>
          <p:nvPr>
            <p:ph type="ftr" sz="quarter" idx="11"/>
          </p:nvPr>
        </p:nvSpPr>
        <p:spPr/>
        <p:txBody>
          <a:bodyPr/>
          <a:lstStyle/>
          <a:p>
            <a:pPr rtl="0"/>
            <a:r>
              <a:rPr lang="en-GB" noProof="0"/>
              <a:t>Employee orientation</a:t>
            </a:r>
          </a:p>
        </p:txBody>
      </p:sp>
      <p:sp>
        <p:nvSpPr>
          <p:cNvPr id="6" name="Slide Number Placeholder 5">
            <a:extLst>
              <a:ext uri="{FF2B5EF4-FFF2-40B4-BE49-F238E27FC236}">
                <a16:creationId xmlns:a16="http://schemas.microsoft.com/office/drawing/2014/main" id="{16711103-6C2F-C697-7EB4-ABE8CE069E23}"/>
              </a:ext>
            </a:extLst>
          </p:cNvPr>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1446320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four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2A3DF3F-0A0C-4018-A9D5-6DE43170F37E}"/>
              </a:ext>
            </a:extLst>
          </p:cNvPr>
          <p:cNvSpPr>
            <a:spLocks noGrp="1"/>
          </p:cNvSpPr>
          <p:nvPr>
            <p:ph type="title"/>
          </p:nvPr>
        </p:nvSpPr>
        <p:spPr>
          <a:xfrm>
            <a:off x="2024742" y="822325"/>
            <a:ext cx="9329058" cy="1325563"/>
          </a:xfrm>
        </p:spPr>
        <p:txBody>
          <a:bodyPr rtlCol="0" anchor="b"/>
          <a:lstStyle>
            <a:lvl1pPr>
              <a:defRPr b="1">
                <a:solidFill>
                  <a:schemeClr val="bg1"/>
                </a:solidFill>
              </a:defRPr>
            </a:lvl1pPr>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B2E9ED8E-C27B-434B-BABA-E66DF12C5036}"/>
              </a:ext>
            </a:extLst>
          </p:cNvPr>
          <p:cNvSpPr>
            <a:spLocks noGrp="1"/>
          </p:cNvSpPr>
          <p:nvPr>
            <p:ph idx="1"/>
          </p:nvPr>
        </p:nvSpPr>
        <p:spPr>
          <a:xfrm>
            <a:off x="2024742" y="259556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Rectangle 9">
            <a:extLst>
              <a:ext uri="{FF2B5EF4-FFF2-40B4-BE49-F238E27FC236}">
                <a16:creationId xmlns:a16="http://schemas.microsoft.com/office/drawing/2014/main" id="{CA9EBAE4-D52F-453F-8270-8B6E097489BF}"/>
              </a:ext>
            </a:extLst>
          </p:cNvPr>
          <p:cNvSpPr/>
          <p:nvPr userDrawn="1"/>
        </p:nvSpPr>
        <p:spPr>
          <a:xfrm>
            <a:off x="0" y="-1"/>
            <a:ext cx="674914" cy="685799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E9FC540D-D53A-486F-96EA-3488254DA8F1}"/>
              </a:ext>
            </a:extLst>
          </p:cNvPr>
          <p:cNvSpPr/>
          <p:nvPr userDrawn="1"/>
        </p:nvSpPr>
        <p:spPr>
          <a:xfrm flipV="1">
            <a:off x="674914" y="0"/>
            <a:ext cx="67491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Content Placeholder 2">
            <a:extLst>
              <a:ext uri="{FF2B5EF4-FFF2-40B4-BE49-F238E27FC236}">
                <a16:creationId xmlns:a16="http://schemas.microsoft.com/office/drawing/2014/main" id="{AA5699F8-E412-4D90-AD9E-5A933F03D673}"/>
              </a:ext>
            </a:extLst>
          </p:cNvPr>
          <p:cNvSpPr>
            <a:spLocks noGrp="1"/>
          </p:cNvSpPr>
          <p:nvPr>
            <p:ph idx="10"/>
          </p:nvPr>
        </p:nvSpPr>
        <p:spPr>
          <a:xfrm>
            <a:off x="7019111" y="259556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3C6CD4EE-A2DF-4227-8E8E-061E1811B311}"/>
              </a:ext>
            </a:extLst>
          </p:cNvPr>
          <p:cNvSpPr>
            <a:spLocks noGrp="1"/>
          </p:cNvSpPr>
          <p:nvPr>
            <p:ph idx="11"/>
          </p:nvPr>
        </p:nvSpPr>
        <p:spPr>
          <a:xfrm>
            <a:off x="2024742" y="444613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6" name="Content Placeholder 2">
            <a:extLst>
              <a:ext uri="{FF2B5EF4-FFF2-40B4-BE49-F238E27FC236}">
                <a16:creationId xmlns:a16="http://schemas.microsoft.com/office/drawing/2014/main" id="{2BD7E863-25A7-4713-A3A0-9A5F432FE00D}"/>
              </a:ext>
            </a:extLst>
          </p:cNvPr>
          <p:cNvSpPr>
            <a:spLocks noGrp="1"/>
          </p:cNvSpPr>
          <p:nvPr>
            <p:ph idx="12"/>
          </p:nvPr>
        </p:nvSpPr>
        <p:spPr>
          <a:xfrm>
            <a:off x="7019111" y="4446132"/>
            <a:ext cx="4334689" cy="474211"/>
          </a:xfrm>
        </p:spPr>
        <p:txBody>
          <a:bodyPr rtlCol="0">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7" name="Content Placeholder 2">
            <a:extLst>
              <a:ext uri="{FF2B5EF4-FFF2-40B4-BE49-F238E27FC236}">
                <a16:creationId xmlns:a16="http://schemas.microsoft.com/office/drawing/2014/main" id="{13EEC52D-9939-4E0F-B26E-6287735877FF}"/>
              </a:ext>
            </a:extLst>
          </p:cNvPr>
          <p:cNvSpPr>
            <a:spLocks noGrp="1"/>
          </p:cNvSpPr>
          <p:nvPr>
            <p:ph idx="13"/>
          </p:nvPr>
        </p:nvSpPr>
        <p:spPr>
          <a:xfrm>
            <a:off x="2024740" y="306977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8" name="Content Placeholder 2">
            <a:extLst>
              <a:ext uri="{FF2B5EF4-FFF2-40B4-BE49-F238E27FC236}">
                <a16:creationId xmlns:a16="http://schemas.microsoft.com/office/drawing/2014/main" id="{3F6A9263-89CC-446B-AA55-FA0F0180A706}"/>
              </a:ext>
            </a:extLst>
          </p:cNvPr>
          <p:cNvSpPr>
            <a:spLocks noGrp="1"/>
          </p:cNvSpPr>
          <p:nvPr>
            <p:ph idx="14"/>
          </p:nvPr>
        </p:nvSpPr>
        <p:spPr>
          <a:xfrm>
            <a:off x="7019109" y="306977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9" name="Content Placeholder 2">
            <a:extLst>
              <a:ext uri="{FF2B5EF4-FFF2-40B4-BE49-F238E27FC236}">
                <a16:creationId xmlns:a16="http://schemas.microsoft.com/office/drawing/2014/main" id="{73A562DC-F1FD-4766-B507-CC08FBA1EE68}"/>
              </a:ext>
            </a:extLst>
          </p:cNvPr>
          <p:cNvSpPr>
            <a:spLocks noGrp="1"/>
          </p:cNvSpPr>
          <p:nvPr>
            <p:ph idx="15"/>
          </p:nvPr>
        </p:nvSpPr>
        <p:spPr>
          <a:xfrm>
            <a:off x="2024740" y="492034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20" name="Content Placeholder 2">
            <a:extLst>
              <a:ext uri="{FF2B5EF4-FFF2-40B4-BE49-F238E27FC236}">
                <a16:creationId xmlns:a16="http://schemas.microsoft.com/office/drawing/2014/main" id="{B4A99B91-CC4B-4964-B372-94ED4BB9A772}"/>
              </a:ext>
            </a:extLst>
          </p:cNvPr>
          <p:cNvSpPr>
            <a:spLocks noGrp="1"/>
          </p:cNvSpPr>
          <p:nvPr>
            <p:ph idx="16"/>
          </p:nvPr>
        </p:nvSpPr>
        <p:spPr>
          <a:xfrm>
            <a:off x="7019109" y="4920343"/>
            <a:ext cx="4334689" cy="1219201"/>
          </a:xfrm>
        </p:spPr>
        <p:txBody>
          <a:bodyPr rtlCol="0">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21" name="Date Placeholder 4">
            <a:extLst>
              <a:ext uri="{FF2B5EF4-FFF2-40B4-BE49-F238E27FC236}">
                <a16:creationId xmlns:a16="http://schemas.microsoft.com/office/drawing/2014/main" id="{5413A312-123E-4C7A-864E-C120568D6037}"/>
              </a:ext>
            </a:extLst>
          </p:cNvPr>
          <p:cNvSpPr>
            <a:spLocks noGrp="1"/>
          </p:cNvSpPr>
          <p:nvPr>
            <p:ph type="dt" sz="half" idx="17"/>
          </p:nvPr>
        </p:nvSpPr>
        <p:spPr>
          <a:xfrm>
            <a:off x="2024740" y="6356350"/>
            <a:ext cx="1556659"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22" name="Footer Placeholder 5">
            <a:extLst>
              <a:ext uri="{FF2B5EF4-FFF2-40B4-BE49-F238E27FC236}">
                <a16:creationId xmlns:a16="http://schemas.microsoft.com/office/drawing/2014/main" id="{F3306EE3-B07E-48BA-A4EE-EAFE9A458C38}"/>
              </a:ext>
            </a:extLst>
          </p:cNvPr>
          <p:cNvSpPr>
            <a:spLocks noGrp="1"/>
          </p:cNvSpPr>
          <p:nvPr>
            <p:ph type="ftr" sz="quarter" idx="18"/>
          </p:nvPr>
        </p:nvSpPr>
        <p:spPr>
          <a:xfrm>
            <a:off x="4038600" y="6356350"/>
            <a:ext cx="5268686"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23" name="Slide Number Placeholder 6">
            <a:extLst>
              <a:ext uri="{FF2B5EF4-FFF2-40B4-BE49-F238E27FC236}">
                <a16:creationId xmlns:a16="http://schemas.microsoft.com/office/drawing/2014/main" id="{6A049DF0-5C6A-4542-841D-C03F62304820}"/>
              </a:ext>
            </a:extLst>
          </p:cNvPr>
          <p:cNvSpPr>
            <a:spLocks noGrp="1"/>
          </p:cNvSpPr>
          <p:nvPr>
            <p:ph type="sldNum" sz="quarter" idx="19"/>
          </p:nvPr>
        </p:nvSpPr>
        <p:spPr>
          <a:xfrm>
            <a:off x="9764486" y="6356350"/>
            <a:ext cx="1589314" cy="365125"/>
          </a:xfrm>
        </p:spPr>
        <p:txBody>
          <a:bodyPr rtlCol="0"/>
          <a:lstStyle>
            <a:lvl1pPr>
              <a:defRPr sz="900">
                <a:solidFill>
                  <a:schemeClr val="accent4">
                    <a:lumMod val="40000"/>
                    <a:lumOff val="6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732994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838200" y="822325"/>
            <a:ext cx="5684520" cy="1325563"/>
          </a:xfrm>
        </p:spPr>
        <p:txBody>
          <a:bodyPr rtlCol="0" anchor="b"/>
          <a:lstStyle>
            <a:lvl1pPr>
              <a:defRPr b="1">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2595562"/>
            <a:ext cx="5684520" cy="441552"/>
          </a:xfrm>
        </p:spPr>
        <p:txBody>
          <a:bodyPr rtlCol="0">
            <a:normAutofit/>
          </a:bodyPr>
          <a:lstStyle>
            <a:lvl1pPr marL="0" indent="0">
              <a:lnSpc>
                <a:spcPct val="100000"/>
              </a:lnSpc>
              <a:buNone/>
              <a:defRPr lang="en-US" sz="1800" b="1" kern="1200" dirty="0" smtClean="0">
                <a:solidFill>
                  <a:schemeClr val="accent2"/>
                </a:solidFill>
                <a:latin typeface="+mn-lt"/>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9" name="Rectangle 8">
            <a:extLst>
              <a:ext uri="{FF2B5EF4-FFF2-40B4-BE49-F238E27FC236}">
                <a16:creationId xmlns:a16="http://schemas.microsoft.com/office/drawing/2014/main" id="{29197FF6-6321-41EE-A0C4-DEC0761A3C01}"/>
              </a:ext>
            </a:extLst>
          </p:cNvPr>
          <p:cNvSpPr/>
          <p:nvPr userDrawn="1"/>
        </p:nvSpPr>
        <p:spPr>
          <a:xfrm>
            <a:off x="8016240" y="0"/>
            <a:ext cx="2401389"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E545EFDD-D97D-44D9-8A6D-0FACEE0964B3}"/>
              </a:ext>
            </a:extLst>
          </p:cNvPr>
          <p:cNvSpPr/>
          <p:nvPr userDrawn="1"/>
        </p:nvSpPr>
        <p:spPr>
          <a:xfrm flipV="1">
            <a:off x="10417629" y="0"/>
            <a:ext cx="177437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B54E59D1-0F68-4FA3-944D-63FCD442DA66}"/>
              </a:ext>
            </a:extLst>
          </p:cNvPr>
          <p:cNvSpPr/>
          <p:nvPr userDrawn="1"/>
        </p:nvSpPr>
        <p:spPr>
          <a:xfrm flipV="1">
            <a:off x="11800114" y="0"/>
            <a:ext cx="39188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Content Placeholder 2">
            <a:extLst>
              <a:ext uri="{FF2B5EF4-FFF2-40B4-BE49-F238E27FC236}">
                <a16:creationId xmlns:a16="http://schemas.microsoft.com/office/drawing/2014/main" id="{620C3808-5997-40A2-83EF-E2136C52EFE1}"/>
              </a:ext>
            </a:extLst>
          </p:cNvPr>
          <p:cNvSpPr>
            <a:spLocks noGrp="1"/>
          </p:cNvSpPr>
          <p:nvPr>
            <p:ph idx="10"/>
          </p:nvPr>
        </p:nvSpPr>
        <p:spPr>
          <a:xfrm>
            <a:off x="838200" y="4529818"/>
            <a:ext cx="5684520" cy="441552"/>
          </a:xfrm>
        </p:spPr>
        <p:txBody>
          <a:bodyPr rtlCol="0">
            <a:normAutofit/>
          </a:bodyPr>
          <a:lstStyle>
            <a:lvl1pPr marL="0" indent="0">
              <a:lnSpc>
                <a:spcPct val="100000"/>
              </a:lnSpc>
              <a:buNone/>
              <a:defRPr lang="en-US" sz="1800" b="1" kern="1200" dirty="0">
                <a:solidFill>
                  <a:schemeClr val="accent2"/>
                </a:solidFill>
                <a:latin typeface="+mn-lt"/>
                <a:ea typeface="+mn-ea"/>
                <a:cs typeface="+mn-cs"/>
              </a:defRPr>
            </a:lvl1pPr>
            <a:lvl2pPr marL="457200" indent="0">
              <a:buNone/>
              <a:defRPr/>
            </a:lvl2pPr>
            <a:lvl3pPr marL="914400" indent="0">
              <a:buNone/>
              <a:defRPr/>
            </a:lvl3pPr>
            <a:lvl4pPr marL="1371600" indent="0">
              <a:buNone/>
              <a:defRPr/>
            </a:lvl4pPr>
            <a:lvl5pPr marL="1828800" indent="0">
              <a:buNone/>
              <a:defRPr/>
            </a:lvl5pPr>
          </a:lstStyle>
          <a:p>
            <a:pPr marL="0" lvl="0" indent="0" algn="l" defTabSz="914400" rtl="0" eaLnBrk="1" latinLnBrk="0" hangingPunct="1">
              <a:lnSpc>
                <a:spcPct val="100000"/>
              </a:lnSpc>
              <a:spcBef>
                <a:spcPts val="1000"/>
              </a:spcBef>
              <a:buFont typeface="Arial" panose="020B0604020202020204" pitchFamily="34" charset="0"/>
              <a:buNone/>
            </a:pPr>
            <a:r>
              <a:rPr lang="en-US" noProof="0"/>
              <a:t>Click to edit Master text styles</a:t>
            </a:r>
          </a:p>
        </p:txBody>
      </p:sp>
      <p:sp>
        <p:nvSpPr>
          <p:cNvPr id="8" name="Content Placeholder 2">
            <a:extLst>
              <a:ext uri="{FF2B5EF4-FFF2-40B4-BE49-F238E27FC236}">
                <a16:creationId xmlns:a16="http://schemas.microsoft.com/office/drawing/2014/main" id="{EAD9A34D-2599-4944-8F4B-6953690367EE}"/>
              </a:ext>
            </a:extLst>
          </p:cNvPr>
          <p:cNvSpPr>
            <a:spLocks noGrp="1"/>
          </p:cNvSpPr>
          <p:nvPr>
            <p:ph idx="11"/>
          </p:nvPr>
        </p:nvSpPr>
        <p:spPr>
          <a:xfrm>
            <a:off x="838200" y="3040514"/>
            <a:ext cx="5684520" cy="1106942"/>
          </a:xfrm>
        </p:spPr>
        <p:txBody>
          <a:bodyPr rtlCol="0">
            <a:normAutofit/>
          </a:bodyPr>
          <a:lstStyle>
            <a:lvl1pPr marL="285750" indent="-285750">
              <a:lnSpc>
                <a:spcPct val="100000"/>
              </a:lnSpc>
              <a:buFont typeface="Arial" panose="020B0604020202020204" pitchFamily="34" charset="0"/>
              <a:buChar char="•"/>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Content Placeholder 2">
            <a:extLst>
              <a:ext uri="{FF2B5EF4-FFF2-40B4-BE49-F238E27FC236}">
                <a16:creationId xmlns:a16="http://schemas.microsoft.com/office/drawing/2014/main" id="{4D123A04-698E-4E6B-BB2C-C4FCA2CFBB9A}"/>
              </a:ext>
            </a:extLst>
          </p:cNvPr>
          <p:cNvSpPr>
            <a:spLocks noGrp="1"/>
          </p:cNvSpPr>
          <p:nvPr>
            <p:ph idx="12"/>
          </p:nvPr>
        </p:nvSpPr>
        <p:spPr>
          <a:xfrm>
            <a:off x="838200" y="4993888"/>
            <a:ext cx="5684520" cy="1106942"/>
          </a:xfrm>
        </p:spPr>
        <p:txBody>
          <a:bodyPr rtlCol="0">
            <a:normAutofit/>
          </a:bodyPr>
          <a:lstStyle>
            <a:lvl1pPr marL="285750" indent="-285750">
              <a:lnSpc>
                <a:spcPct val="100000"/>
              </a:lnSpc>
              <a:buFont typeface="Arial" panose="020B0604020202020204" pitchFamily="34" charset="0"/>
              <a:buChar char="•"/>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4" name="Date Placeholder 4">
            <a:extLst>
              <a:ext uri="{FF2B5EF4-FFF2-40B4-BE49-F238E27FC236}">
                <a16:creationId xmlns:a16="http://schemas.microsoft.com/office/drawing/2014/main" id="{8BC6F0B0-7E88-4658-BED0-B126DDE797A0}"/>
              </a:ext>
            </a:extLst>
          </p:cNvPr>
          <p:cNvSpPr>
            <a:spLocks noGrp="1"/>
          </p:cNvSpPr>
          <p:nvPr>
            <p:ph type="dt" sz="half" idx="13"/>
          </p:nvPr>
        </p:nvSpPr>
        <p:spPr>
          <a:xfrm>
            <a:off x="838200" y="6356350"/>
            <a:ext cx="2743200"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15" name="Footer Placeholder 5">
            <a:extLst>
              <a:ext uri="{FF2B5EF4-FFF2-40B4-BE49-F238E27FC236}">
                <a16:creationId xmlns:a16="http://schemas.microsoft.com/office/drawing/2014/main" id="{1B454B68-B7BD-4197-BF00-63964D76348E}"/>
              </a:ext>
            </a:extLst>
          </p:cNvPr>
          <p:cNvSpPr>
            <a:spLocks noGrp="1"/>
          </p:cNvSpPr>
          <p:nvPr>
            <p:ph type="ftr" sz="quarter" idx="14"/>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16" name="Slide Number Placeholder 6">
            <a:extLst>
              <a:ext uri="{FF2B5EF4-FFF2-40B4-BE49-F238E27FC236}">
                <a16:creationId xmlns:a16="http://schemas.microsoft.com/office/drawing/2014/main" id="{BAA42605-D696-484D-B611-62CB3140EAC3}"/>
              </a:ext>
            </a:extLst>
          </p:cNvPr>
          <p:cNvSpPr>
            <a:spLocks noGrp="1"/>
          </p:cNvSpPr>
          <p:nvPr>
            <p:ph type="sldNum" sz="quarter" idx="15"/>
          </p:nvPr>
        </p:nvSpPr>
        <p:spPr>
          <a:xfrm>
            <a:off x="8610600" y="6356350"/>
            <a:ext cx="2743200" cy="365125"/>
          </a:xfrm>
        </p:spPr>
        <p:txBody>
          <a:bodyPr rtlCol="0"/>
          <a:lstStyle>
            <a:lvl1pPr>
              <a:defRPr sz="900">
                <a:solidFill>
                  <a:schemeClr val="accent5"/>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42617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left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BF9015-BE24-42C7-B20B-596FE57DE338}"/>
              </a:ext>
            </a:extLst>
          </p:cNvPr>
          <p:cNvSpPr>
            <a:spLocks noGrp="1"/>
          </p:cNvSpPr>
          <p:nvPr>
            <p:ph type="title" hasCustomPrompt="1"/>
          </p:nvPr>
        </p:nvSpPr>
        <p:spPr>
          <a:xfrm>
            <a:off x="1173480" y="3864426"/>
            <a:ext cx="5684520" cy="737734"/>
          </a:xfrm>
        </p:spPr>
        <p:txBody>
          <a:bodyPr rtlCol="0" anchor="b"/>
          <a:lstStyle>
            <a:lvl1pPr>
              <a:defRPr b="1">
                <a:solidFill>
                  <a:schemeClr val="bg1"/>
                </a:solidFill>
              </a:defRPr>
            </a:lvl1pPr>
          </a:lstStyle>
          <a:p>
            <a:pPr rtl="0"/>
            <a:r>
              <a:rPr lang="en-GB" noProof="0"/>
              <a:t>Click to edit title</a:t>
            </a:r>
          </a:p>
        </p:txBody>
      </p:sp>
      <p:sp>
        <p:nvSpPr>
          <p:cNvPr id="8" name="Content Placeholder 2">
            <a:extLst>
              <a:ext uri="{FF2B5EF4-FFF2-40B4-BE49-F238E27FC236}">
                <a16:creationId xmlns:a16="http://schemas.microsoft.com/office/drawing/2014/main" id="{37368391-D103-4780-88AC-9746C0359607}"/>
              </a:ext>
            </a:extLst>
          </p:cNvPr>
          <p:cNvSpPr>
            <a:spLocks noGrp="1"/>
          </p:cNvSpPr>
          <p:nvPr>
            <p:ph idx="1"/>
          </p:nvPr>
        </p:nvSpPr>
        <p:spPr>
          <a:xfrm>
            <a:off x="1173480" y="4879291"/>
            <a:ext cx="5684520" cy="1325563"/>
          </a:xfrm>
        </p:spPr>
        <p:txBody>
          <a:bodyPr rtlCol="0">
            <a:normAutofit/>
          </a:bodyPr>
          <a:lstStyle>
            <a:lvl1pPr marL="0" indent="0">
              <a:lnSpc>
                <a:spcPct val="100000"/>
              </a:lnSpc>
              <a:buNone/>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US" noProof="0"/>
              <a:t>Click to edit Master text styles</a:t>
            </a:r>
          </a:p>
        </p:txBody>
      </p:sp>
      <p:sp>
        <p:nvSpPr>
          <p:cNvPr id="10" name="Rectangle 9">
            <a:extLst>
              <a:ext uri="{FF2B5EF4-FFF2-40B4-BE49-F238E27FC236}">
                <a16:creationId xmlns:a16="http://schemas.microsoft.com/office/drawing/2014/main" id="{AA0B4B24-EFFA-49CE-88D9-B8E2ECE17208}"/>
              </a:ext>
            </a:extLst>
          </p:cNvPr>
          <p:cNvSpPr/>
          <p:nvPr userDrawn="1"/>
        </p:nvSpPr>
        <p:spPr>
          <a:xfrm>
            <a:off x="0" y="0"/>
            <a:ext cx="12192000"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A94AD39F-C2DD-4F6A-8AB9-EA5E0024EB1C}"/>
              </a:ext>
            </a:extLst>
          </p:cNvPr>
          <p:cNvSpPr/>
          <p:nvPr userDrawn="1"/>
        </p:nvSpPr>
        <p:spPr>
          <a:xfrm flipV="1">
            <a:off x="8016240" y="0"/>
            <a:ext cx="417576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Date Placeholder 4">
            <a:extLst>
              <a:ext uri="{FF2B5EF4-FFF2-40B4-BE49-F238E27FC236}">
                <a16:creationId xmlns:a16="http://schemas.microsoft.com/office/drawing/2014/main" id="{38ABA718-1AEF-413D-964E-FA9CA8EDD8A2}"/>
              </a:ext>
            </a:extLst>
          </p:cNvPr>
          <p:cNvSpPr>
            <a:spLocks noGrp="1"/>
          </p:cNvSpPr>
          <p:nvPr>
            <p:ph type="dt" sz="half" idx="10"/>
          </p:nvPr>
        </p:nvSpPr>
        <p:spPr>
          <a:xfrm>
            <a:off x="838200" y="6356350"/>
            <a:ext cx="2743200" cy="365125"/>
          </a:xfrm>
        </p:spPr>
        <p:txBody>
          <a:bodyPr rtlCol="0"/>
          <a:lstStyle>
            <a:lvl1pPr>
              <a:defRPr sz="900">
                <a:solidFill>
                  <a:schemeClr val="accent4">
                    <a:lumMod val="40000"/>
                    <a:lumOff val="60000"/>
                  </a:schemeClr>
                </a:solidFill>
              </a:defRPr>
            </a:lvl1pPr>
          </a:lstStyle>
          <a:p>
            <a:pPr rtl="0"/>
            <a:r>
              <a:rPr lang="en-GB" noProof="0"/>
              <a:t>29/7/20XX</a:t>
            </a:r>
          </a:p>
        </p:txBody>
      </p:sp>
      <p:sp>
        <p:nvSpPr>
          <p:cNvPr id="9" name="Rectangle 8">
            <a:extLst>
              <a:ext uri="{FF2B5EF4-FFF2-40B4-BE49-F238E27FC236}">
                <a16:creationId xmlns:a16="http://schemas.microsoft.com/office/drawing/2014/main" id="{0EE83AD3-B30F-42CE-99A0-D50CDB9C951F}"/>
              </a:ext>
            </a:extLst>
          </p:cNvPr>
          <p:cNvSpPr/>
          <p:nvPr userDrawn="1"/>
        </p:nvSpPr>
        <p:spPr>
          <a:xfrm>
            <a:off x="8011886" y="3429000"/>
            <a:ext cx="4180114"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ooter Placeholder 5">
            <a:extLst>
              <a:ext uri="{FF2B5EF4-FFF2-40B4-BE49-F238E27FC236}">
                <a16:creationId xmlns:a16="http://schemas.microsoft.com/office/drawing/2014/main" id="{BCCB3A69-6840-43C8-94EB-C3EF41DBCE74}"/>
              </a:ext>
            </a:extLst>
          </p:cNvPr>
          <p:cNvSpPr>
            <a:spLocks noGrp="1"/>
          </p:cNvSpPr>
          <p:nvPr>
            <p:ph type="ftr" sz="quarter" idx="11"/>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16" name="Slide Number Placeholder 6">
            <a:extLst>
              <a:ext uri="{FF2B5EF4-FFF2-40B4-BE49-F238E27FC236}">
                <a16:creationId xmlns:a16="http://schemas.microsoft.com/office/drawing/2014/main" id="{B374594B-C272-477C-B1DB-A1E214CEDA46}"/>
              </a:ext>
            </a:extLst>
          </p:cNvPr>
          <p:cNvSpPr>
            <a:spLocks noGrp="1"/>
          </p:cNvSpPr>
          <p:nvPr>
            <p:ph type="sldNum" sz="quarter" idx="12"/>
          </p:nvPr>
        </p:nvSpPr>
        <p:spPr>
          <a:xfrm>
            <a:off x="8610600" y="6356350"/>
            <a:ext cx="2743200" cy="365125"/>
          </a:xfrm>
        </p:spPr>
        <p:txBody>
          <a:bodyPr rtlCol="0"/>
          <a:lstStyle>
            <a:lvl1pPr>
              <a:defRPr sz="900">
                <a:solidFill>
                  <a:schemeClr val="accent2">
                    <a:lumMod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94643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our content">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0D749F-1509-46B1-B8ED-3506AC084799}"/>
              </a:ext>
            </a:extLst>
          </p:cNvPr>
          <p:cNvSpPr/>
          <p:nvPr userDrawn="1"/>
        </p:nvSpPr>
        <p:spPr>
          <a:xfrm>
            <a:off x="0" y="0"/>
            <a:ext cx="12192000" cy="19814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1">
                <a:solidFill>
                  <a:schemeClr val="bg1"/>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7756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1</a:t>
            </a:r>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6208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2</a:t>
            </a:r>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660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3</a:t>
            </a:r>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9311207" y="4553832"/>
            <a:ext cx="2105186" cy="678667"/>
          </a:xfrm>
        </p:spPr>
        <p:txBody>
          <a:bodyPr rtlCol="0"/>
          <a:lstStyle>
            <a:lvl1pPr marL="0" indent="0" algn="ctr">
              <a:buFont typeface="Arial" panose="020B0604020202020204" pitchFamily="34" charset="0"/>
              <a:buNone/>
              <a:defRPr sz="1800">
                <a:solidFill>
                  <a:schemeClr val="accent4"/>
                </a:solidFill>
                <a:latin typeface="+mj-lt"/>
              </a:defRPr>
            </a:lvl1pPr>
          </a:lstStyle>
          <a:p>
            <a:pPr lvl="0" rtl="0"/>
            <a:r>
              <a:rPr lang="en-GB" noProof="0"/>
              <a:t>Bullet 4</a:t>
            </a:r>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1090200" y="3080256"/>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3935025" y="3080256"/>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779850" y="3079044"/>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625612" y="3079044"/>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5" name="Date Placeholder 4">
            <a:extLst>
              <a:ext uri="{FF2B5EF4-FFF2-40B4-BE49-F238E27FC236}">
                <a16:creationId xmlns:a16="http://schemas.microsoft.com/office/drawing/2014/main" id="{8B2D064B-EC57-4EA9-96ED-918E61BFD5F4}"/>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26" name="Footer Placeholder 5">
            <a:extLst>
              <a:ext uri="{FF2B5EF4-FFF2-40B4-BE49-F238E27FC236}">
                <a16:creationId xmlns:a16="http://schemas.microsoft.com/office/drawing/2014/main" id="{B2A70FF9-0C32-4443-A788-56E40DD780D1}"/>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27" name="Slide Number Placeholder 6">
            <a:extLst>
              <a:ext uri="{FF2B5EF4-FFF2-40B4-BE49-F238E27FC236}">
                <a16:creationId xmlns:a16="http://schemas.microsoft.com/office/drawing/2014/main" id="{D51176E4-E898-4497-ACF7-72CFF75FED25}"/>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715236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and four images">
    <p:bg>
      <p:bgPr>
        <a:solidFill>
          <a:schemeClr val="accent4"/>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CCBC51-CB80-441C-9628-70A3BFA8C31A}"/>
              </a:ext>
            </a:extLst>
          </p:cNvPr>
          <p:cNvSpPr/>
          <p:nvPr userDrawn="1"/>
        </p:nvSpPr>
        <p:spPr>
          <a:xfrm>
            <a:off x="0" y="3429000"/>
            <a:ext cx="4876800"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2">
            <a:extLst>
              <a:ext uri="{FF2B5EF4-FFF2-40B4-BE49-F238E27FC236}">
                <a16:creationId xmlns:a16="http://schemas.microsoft.com/office/drawing/2014/main" id="{E90D749F-1509-46B1-B8ED-3506AC084799}"/>
              </a:ext>
            </a:extLst>
          </p:cNvPr>
          <p:cNvSpPr/>
          <p:nvPr userDrawn="1"/>
        </p:nvSpPr>
        <p:spPr>
          <a:xfrm>
            <a:off x="0" y="1"/>
            <a:ext cx="4876800" cy="3429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838200" y="365125"/>
            <a:ext cx="3200400" cy="2621139"/>
          </a:xfrm>
        </p:spPr>
        <p:txBody>
          <a:bodyPr rtlCol="0" anchor="b"/>
          <a:lstStyle>
            <a:lvl1pPr algn="l">
              <a:defRPr b="1">
                <a:solidFill>
                  <a:schemeClr val="accent4"/>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6073368" y="21314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1</a:t>
            </a:r>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8924518" y="21314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2</a:t>
            </a:r>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074118" y="48746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3</a:t>
            </a:r>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8919318" y="4874657"/>
            <a:ext cx="2105186" cy="365126"/>
          </a:xfrm>
        </p:spPr>
        <p:txBody>
          <a:bodyPr rtlCol="0"/>
          <a:lstStyle>
            <a:lvl1pPr marL="0" indent="0" algn="ctr">
              <a:buFont typeface="Arial" panose="020B0604020202020204" pitchFamily="34" charset="0"/>
              <a:buNone/>
              <a:defRPr sz="1800" b="1">
                <a:solidFill>
                  <a:schemeClr val="accent2"/>
                </a:solidFill>
                <a:latin typeface="+mj-lt"/>
              </a:defRPr>
            </a:lvl1pPr>
          </a:lstStyle>
          <a:p>
            <a:pPr lvl="0" rtl="0"/>
            <a:r>
              <a:rPr lang="en-GB" noProof="0"/>
              <a:t>Bullet 4</a:t>
            </a:r>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6387961" y="643469"/>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9238736" y="643469"/>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387961" y="3385457"/>
            <a:ext cx="1476375" cy="1474788"/>
          </a:xfrm>
        </p:spPr>
        <p:txBody>
          <a:bodyPr rtlCol="0">
            <a:normAutofit/>
          </a:bodyPr>
          <a:lstStyle>
            <a:lvl1pPr>
              <a:defRPr sz="1600"/>
            </a:lvl1pPr>
          </a:lstStyle>
          <a:p>
            <a:pPr rtl="0"/>
            <a:r>
              <a:rPr lang="en-US" noProof="0"/>
              <a:t>Click icon to add online image</a:t>
            </a:r>
            <a:endParaRPr lang="en-GB" noProof="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233723" y="3385457"/>
            <a:ext cx="1476375" cy="1474788"/>
          </a:xfrm>
        </p:spPr>
        <p:txBody>
          <a:bodyPr rtlCol="0">
            <a:normAutofit/>
          </a:bodyPr>
          <a:lstStyle>
            <a:lvl1pPr>
              <a:defRPr sz="1600"/>
            </a:lvl1pPr>
          </a:lstStyle>
          <a:p>
            <a:pPr rtl="0"/>
            <a:r>
              <a:rPr lang="en-US" noProof="0"/>
              <a:t>Click icon to add online image</a:t>
            </a:r>
            <a:endParaRPr lang="en-GB" noProof="0"/>
          </a:p>
        </p:txBody>
      </p:sp>
      <p:sp>
        <p:nvSpPr>
          <p:cNvPr id="5" name="Text Placeholder 4">
            <a:extLst>
              <a:ext uri="{FF2B5EF4-FFF2-40B4-BE49-F238E27FC236}">
                <a16:creationId xmlns:a16="http://schemas.microsoft.com/office/drawing/2014/main" id="{E8A1CBAE-F2E5-4866-A865-C55E62573492}"/>
              </a:ext>
            </a:extLst>
          </p:cNvPr>
          <p:cNvSpPr>
            <a:spLocks noGrp="1"/>
          </p:cNvSpPr>
          <p:nvPr>
            <p:ph type="body" sz="quarter" idx="52"/>
          </p:nvPr>
        </p:nvSpPr>
        <p:spPr>
          <a:xfrm>
            <a:off x="838200" y="4112198"/>
            <a:ext cx="3200400" cy="1395974"/>
          </a:xfrm>
        </p:spPr>
        <p:txBody>
          <a:bodyPr rtlCol="0" anchor="t">
            <a:normAutofit/>
          </a:bodyPr>
          <a:lstStyle>
            <a:lvl1pPr marL="0" indent="0" algn="l">
              <a:lnSpc>
                <a:spcPct val="100000"/>
              </a:lnSpc>
              <a:buNone/>
              <a:defRPr sz="1600">
                <a:solidFill>
                  <a:schemeClr val="bg1"/>
                </a:solidFill>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DA996B3F-2EC7-495F-920F-B21C55D9428F}"/>
              </a:ext>
            </a:extLst>
          </p:cNvPr>
          <p:cNvSpPr>
            <a:spLocks noGrp="1"/>
          </p:cNvSpPr>
          <p:nvPr>
            <p:ph type="body" sz="quarter" idx="53" hasCustomPrompt="1"/>
          </p:nvPr>
        </p:nvSpPr>
        <p:spPr>
          <a:xfrm>
            <a:off x="6073368" y="25775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1</a:t>
            </a:r>
          </a:p>
        </p:txBody>
      </p:sp>
      <p:sp>
        <p:nvSpPr>
          <p:cNvPr id="17" name="Text Placeholder 8">
            <a:extLst>
              <a:ext uri="{FF2B5EF4-FFF2-40B4-BE49-F238E27FC236}">
                <a16:creationId xmlns:a16="http://schemas.microsoft.com/office/drawing/2014/main" id="{8F06E2A5-B7ED-4E1B-9B77-DFF175FA257A}"/>
              </a:ext>
            </a:extLst>
          </p:cNvPr>
          <p:cNvSpPr>
            <a:spLocks noGrp="1"/>
          </p:cNvSpPr>
          <p:nvPr>
            <p:ph type="body" sz="quarter" idx="54" hasCustomPrompt="1"/>
          </p:nvPr>
        </p:nvSpPr>
        <p:spPr>
          <a:xfrm>
            <a:off x="8924518" y="25775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2</a:t>
            </a:r>
          </a:p>
        </p:txBody>
      </p:sp>
      <p:sp>
        <p:nvSpPr>
          <p:cNvPr id="18" name="Text Placeholder 8">
            <a:extLst>
              <a:ext uri="{FF2B5EF4-FFF2-40B4-BE49-F238E27FC236}">
                <a16:creationId xmlns:a16="http://schemas.microsoft.com/office/drawing/2014/main" id="{D12A97F1-04F3-48EA-99B9-030059505D91}"/>
              </a:ext>
            </a:extLst>
          </p:cNvPr>
          <p:cNvSpPr>
            <a:spLocks noGrp="1"/>
          </p:cNvSpPr>
          <p:nvPr>
            <p:ph type="body" sz="quarter" idx="55" hasCustomPrompt="1"/>
          </p:nvPr>
        </p:nvSpPr>
        <p:spPr>
          <a:xfrm>
            <a:off x="6074118" y="53207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3</a:t>
            </a:r>
          </a:p>
        </p:txBody>
      </p:sp>
      <p:sp>
        <p:nvSpPr>
          <p:cNvPr id="19" name="Text Placeholder 8">
            <a:extLst>
              <a:ext uri="{FF2B5EF4-FFF2-40B4-BE49-F238E27FC236}">
                <a16:creationId xmlns:a16="http://schemas.microsoft.com/office/drawing/2014/main" id="{8884A8E9-B6DB-4ADD-A85B-593F618E457A}"/>
              </a:ext>
            </a:extLst>
          </p:cNvPr>
          <p:cNvSpPr>
            <a:spLocks noGrp="1"/>
          </p:cNvSpPr>
          <p:nvPr>
            <p:ph type="body" sz="quarter" idx="56" hasCustomPrompt="1"/>
          </p:nvPr>
        </p:nvSpPr>
        <p:spPr>
          <a:xfrm>
            <a:off x="8919318" y="5320795"/>
            <a:ext cx="2105186" cy="365126"/>
          </a:xfrm>
        </p:spPr>
        <p:txBody>
          <a:bodyPr rtlCol="0"/>
          <a:lstStyle>
            <a:lvl1pPr marL="0" indent="0" algn="ctr">
              <a:buFont typeface="Arial" panose="020B0604020202020204" pitchFamily="34" charset="0"/>
              <a:buNone/>
              <a:defRPr sz="1800">
                <a:solidFill>
                  <a:schemeClr val="bg1"/>
                </a:solidFill>
                <a:latin typeface="+mj-lt"/>
              </a:defRPr>
            </a:lvl1pPr>
          </a:lstStyle>
          <a:p>
            <a:pPr lvl="0" rtl="0"/>
            <a:r>
              <a:rPr lang="en-GB" noProof="0"/>
              <a:t>Bullet 4</a:t>
            </a:r>
          </a:p>
        </p:txBody>
      </p:sp>
      <p:sp>
        <p:nvSpPr>
          <p:cNvPr id="28" name="Text Placeholder 4">
            <a:extLst>
              <a:ext uri="{FF2B5EF4-FFF2-40B4-BE49-F238E27FC236}">
                <a16:creationId xmlns:a16="http://schemas.microsoft.com/office/drawing/2014/main" id="{19E1EA5F-9EF0-45C3-94DD-6DF64F4DFA15}"/>
              </a:ext>
            </a:extLst>
          </p:cNvPr>
          <p:cNvSpPr>
            <a:spLocks noGrp="1"/>
          </p:cNvSpPr>
          <p:nvPr>
            <p:ph type="body" sz="quarter" idx="57"/>
          </p:nvPr>
        </p:nvSpPr>
        <p:spPr>
          <a:xfrm>
            <a:off x="838201" y="5511642"/>
            <a:ext cx="3200400" cy="844707"/>
          </a:xfrm>
        </p:spPr>
        <p:txBody>
          <a:bodyPr rtlCol="0" anchor="t">
            <a:normAutofit/>
          </a:bodyPr>
          <a:lstStyle>
            <a:lvl1pPr marL="0" indent="0" algn="l">
              <a:lnSpc>
                <a:spcPct val="100000"/>
              </a:lnSpc>
              <a:buNone/>
              <a:defRPr sz="1200">
                <a:solidFill>
                  <a:schemeClr val="bg1"/>
                </a:solidFill>
              </a:defRPr>
            </a:lvl1pPr>
          </a:lstStyle>
          <a:p>
            <a:pPr lvl="0" rtl="0"/>
            <a:r>
              <a:rPr lang="en-US" noProof="0"/>
              <a:t>Click to edit Master text styles</a:t>
            </a:r>
          </a:p>
        </p:txBody>
      </p:sp>
      <p:sp>
        <p:nvSpPr>
          <p:cNvPr id="30" name="Date Placeholder 4">
            <a:extLst>
              <a:ext uri="{FF2B5EF4-FFF2-40B4-BE49-F238E27FC236}">
                <a16:creationId xmlns:a16="http://schemas.microsoft.com/office/drawing/2014/main" id="{5EBE65FE-7980-4861-93F3-178D1931E7AF}"/>
              </a:ext>
            </a:extLst>
          </p:cNvPr>
          <p:cNvSpPr>
            <a:spLocks noGrp="1"/>
          </p:cNvSpPr>
          <p:nvPr>
            <p:ph type="dt" sz="half" idx="10"/>
          </p:nvPr>
        </p:nvSpPr>
        <p:spPr>
          <a:xfrm>
            <a:off x="838200" y="6356350"/>
            <a:ext cx="2743200" cy="365125"/>
          </a:xfrm>
        </p:spPr>
        <p:txBody>
          <a:bodyPr rtlCol="0"/>
          <a:lstStyle>
            <a:lvl1pPr>
              <a:defRPr sz="900">
                <a:solidFill>
                  <a:schemeClr val="accent1">
                    <a:lumMod val="40000"/>
                    <a:lumOff val="60000"/>
                  </a:schemeClr>
                </a:solidFill>
              </a:defRPr>
            </a:lvl1pPr>
          </a:lstStyle>
          <a:p>
            <a:pPr rtl="0"/>
            <a:r>
              <a:rPr lang="en-GB" noProof="0"/>
              <a:t>29/7/20XX</a:t>
            </a:r>
          </a:p>
        </p:txBody>
      </p:sp>
      <p:sp>
        <p:nvSpPr>
          <p:cNvPr id="31" name="Footer Placeholder 5">
            <a:extLst>
              <a:ext uri="{FF2B5EF4-FFF2-40B4-BE49-F238E27FC236}">
                <a16:creationId xmlns:a16="http://schemas.microsoft.com/office/drawing/2014/main" id="{5941D839-A1FC-4620-8485-F69D66D599E0}"/>
              </a:ext>
            </a:extLst>
          </p:cNvPr>
          <p:cNvSpPr>
            <a:spLocks noGrp="1"/>
          </p:cNvSpPr>
          <p:nvPr>
            <p:ph type="ftr" sz="quarter" idx="11"/>
          </p:nvPr>
        </p:nvSpPr>
        <p:spPr>
          <a:xfrm>
            <a:off x="4038600" y="6356350"/>
            <a:ext cx="4114800" cy="365125"/>
          </a:xfrm>
        </p:spPr>
        <p:txBody>
          <a:bodyPr rtlCol="0"/>
          <a:lstStyle>
            <a:lvl1pPr>
              <a:defRPr sz="900">
                <a:solidFill>
                  <a:schemeClr val="accent4">
                    <a:lumMod val="40000"/>
                    <a:lumOff val="60000"/>
                  </a:schemeClr>
                </a:solidFill>
              </a:defRPr>
            </a:lvl1pPr>
          </a:lstStyle>
          <a:p>
            <a:pPr rtl="0"/>
            <a:r>
              <a:rPr lang="en-GB" noProof="0"/>
              <a:t>Employee orientation</a:t>
            </a:r>
          </a:p>
        </p:txBody>
      </p:sp>
      <p:sp>
        <p:nvSpPr>
          <p:cNvPr id="32" name="Slide Number Placeholder 6">
            <a:extLst>
              <a:ext uri="{FF2B5EF4-FFF2-40B4-BE49-F238E27FC236}">
                <a16:creationId xmlns:a16="http://schemas.microsoft.com/office/drawing/2014/main" id="{B3B8613F-19BE-4CDB-BC4C-C321B4B8F2CF}"/>
              </a:ext>
            </a:extLst>
          </p:cNvPr>
          <p:cNvSpPr>
            <a:spLocks noGrp="1"/>
          </p:cNvSpPr>
          <p:nvPr>
            <p:ph type="sldNum" sz="quarter" idx="12"/>
          </p:nvPr>
        </p:nvSpPr>
        <p:spPr>
          <a:xfrm>
            <a:off x="8610600" y="6356350"/>
            <a:ext cx="2743200" cy="365125"/>
          </a:xfrm>
        </p:spPr>
        <p:txBody>
          <a:bodyPr rtlCol="0"/>
          <a:lstStyle>
            <a:lvl1pPr>
              <a:defRPr sz="900">
                <a:solidFill>
                  <a:schemeClr val="accent4">
                    <a:lumMod val="40000"/>
                    <a:lumOff val="6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4185573425"/>
      </p:ext>
    </p:extLst>
  </p:cSld>
  <p:clrMapOvr>
    <a:masterClrMapping/>
  </p:clrMapOvr>
  <p:extLst>
    <p:ext uri="{DCECCB84-F9BA-43D5-87BE-67443E8EF086}">
      <p15:sldGuideLst xmlns:p15="http://schemas.microsoft.com/office/powerpoint/2012/main">
        <p15:guide id="1" orient="horz" pos="1776"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rg Char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838200" y="695037"/>
            <a:ext cx="4573200" cy="1325563"/>
          </a:xfrm>
        </p:spPr>
        <p:txBody>
          <a:bodyPr rtlCol="0"/>
          <a:lstStyle>
            <a:lvl1pPr algn="l">
              <a:defRPr b="1">
                <a:solidFill>
                  <a:schemeClr val="accent4"/>
                </a:solidFill>
              </a:defRPr>
            </a:lvl1pPr>
          </a:lstStyle>
          <a:p>
            <a:pPr rtl="0"/>
            <a:r>
              <a:rPr lang="en-US" noProof="0"/>
              <a:t>Click to edit Master title style</a:t>
            </a:r>
            <a:endParaRPr lang="en-GB" noProof="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5021635" y="2039382"/>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4" name="Text Placeholder 8">
            <a:extLst>
              <a:ext uri="{FF2B5EF4-FFF2-40B4-BE49-F238E27FC236}">
                <a16:creationId xmlns:a16="http://schemas.microsoft.com/office/drawing/2014/main" id="{16CC17AD-6E52-42E9-989B-FB086C64DFD1}"/>
              </a:ext>
            </a:extLst>
          </p:cNvPr>
          <p:cNvSpPr>
            <a:spLocks noGrp="1"/>
          </p:cNvSpPr>
          <p:nvPr>
            <p:ph type="body" sz="quarter" idx="46" hasCustomPrompt="1"/>
          </p:nvPr>
        </p:nvSpPr>
        <p:spPr>
          <a:xfrm>
            <a:off x="5021635" y="2408260"/>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6" name="Text Placeholder 8">
            <a:extLst>
              <a:ext uri="{FF2B5EF4-FFF2-40B4-BE49-F238E27FC236}">
                <a16:creationId xmlns:a16="http://schemas.microsoft.com/office/drawing/2014/main" id="{D36B0D72-6C95-4E3A-A679-D94CB154306B}"/>
              </a:ext>
            </a:extLst>
          </p:cNvPr>
          <p:cNvSpPr>
            <a:spLocks noGrp="1"/>
          </p:cNvSpPr>
          <p:nvPr>
            <p:ph type="body" sz="quarter" idx="47" hasCustomPrompt="1"/>
          </p:nvPr>
        </p:nvSpPr>
        <p:spPr>
          <a:xfrm>
            <a:off x="5043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7" name="Text Placeholder 8">
            <a:extLst>
              <a:ext uri="{FF2B5EF4-FFF2-40B4-BE49-F238E27FC236}">
                <a16:creationId xmlns:a16="http://schemas.microsoft.com/office/drawing/2014/main" id="{7E6E1537-8CF9-4C86-8E25-29BFFDAFDDD2}"/>
              </a:ext>
            </a:extLst>
          </p:cNvPr>
          <p:cNvSpPr>
            <a:spLocks noGrp="1"/>
          </p:cNvSpPr>
          <p:nvPr>
            <p:ph type="body" sz="quarter" idx="48" hasCustomPrompt="1"/>
          </p:nvPr>
        </p:nvSpPr>
        <p:spPr>
          <a:xfrm>
            <a:off x="5043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8" name="Text Placeholder 8">
            <a:extLst>
              <a:ext uri="{FF2B5EF4-FFF2-40B4-BE49-F238E27FC236}">
                <a16:creationId xmlns:a16="http://schemas.microsoft.com/office/drawing/2014/main" id="{755E9ED2-721A-416D-AFA6-B57E6B8D8C5D}"/>
              </a:ext>
            </a:extLst>
          </p:cNvPr>
          <p:cNvSpPr>
            <a:spLocks noGrp="1"/>
          </p:cNvSpPr>
          <p:nvPr>
            <p:ph type="body" sz="quarter" idx="49" hasCustomPrompt="1"/>
          </p:nvPr>
        </p:nvSpPr>
        <p:spPr>
          <a:xfrm>
            <a:off x="2757407" y="4758255"/>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9" name="Text Placeholder 8">
            <a:extLst>
              <a:ext uri="{FF2B5EF4-FFF2-40B4-BE49-F238E27FC236}">
                <a16:creationId xmlns:a16="http://schemas.microsoft.com/office/drawing/2014/main" id="{0DE1C87C-07E3-42FC-9B43-81D789BF794B}"/>
              </a:ext>
            </a:extLst>
          </p:cNvPr>
          <p:cNvSpPr>
            <a:spLocks noGrp="1"/>
          </p:cNvSpPr>
          <p:nvPr>
            <p:ph type="body" sz="quarter" idx="50" hasCustomPrompt="1"/>
          </p:nvPr>
        </p:nvSpPr>
        <p:spPr>
          <a:xfrm>
            <a:off x="2757407" y="5127133"/>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0" name="Text Placeholder 8">
            <a:extLst>
              <a:ext uri="{FF2B5EF4-FFF2-40B4-BE49-F238E27FC236}">
                <a16:creationId xmlns:a16="http://schemas.microsoft.com/office/drawing/2014/main" id="{8556C5D2-9D30-44C4-95EA-DA672356995D}"/>
              </a:ext>
            </a:extLst>
          </p:cNvPr>
          <p:cNvSpPr>
            <a:spLocks noGrp="1"/>
          </p:cNvSpPr>
          <p:nvPr>
            <p:ph type="body" sz="quarter" idx="51" hasCustomPrompt="1"/>
          </p:nvPr>
        </p:nvSpPr>
        <p:spPr>
          <a:xfrm>
            <a:off x="471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5" name="Text Placeholder 8">
            <a:extLst>
              <a:ext uri="{FF2B5EF4-FFF2-40B4-BE49-F238E27FC236}">
                <a16:creationId xmlns:a16="http://schemas.microsoft.com/office/drawing/2014/main" id="{BB8DD76A-44FE-4266-9CE3-FC74ACF61470}"/>
              </a:ext>
            </a:extLst>
          </p:cNvPr>
          <p:cNvSpPr>
            <a:spLocks noGrp="1"/>
          </p:cNvSpPr>
          <p:nvPr>
            <p:ph type="body" sz="quarter" idx="52" hasCustomPrompt="1"/>
          </p:nvPr>
        </p:nvSpPr>
        <p:spPr>
          <a:xfrm>
            <a:off x="471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6" name="Text Placeholder 8">
            <a:extLst>
              <a:ext uri="{FF2B5EF4-FFF2-40B4-BE49-F238E27FC236}">
                <a16:creationId xmlns:a16="http://schemas.microsoft.com/office/drawing/2014/main" id="{BB7FB830-D9B0-43D8-B279-D8A3831911C7}"/>
              </a:ext>
            </a:extLst>
          </p:cNvPr>
          <p:cNvSpPr>
            <a:spLocks noGrp="1"/>
          </p:cNvSpPr>
          <p:nvPr>
            <p:ph type="body" sz="quarter" idx="53" hasCustomPrompt="1"/>
          </p:nvPr>
        </p:nvSpPr>
        <p:spPr>
          <a:xfrm>
            <a:off x="9615407" y="4758255"/>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7" name="Text Placeholder 8">
            <a:extLst>
              <a:ext uri="{FF2B5EF4-FFF2-40B4-BE49-F238E27FC236}">
                <a16:creationId xmlns:a16="http://schemas.microsoft.com/office/drawing/2014/main" id="{DA699CE9-2DCD-4D59-B359-D7D3511A2158}"/>
              </a:ext>
            </a:extLst>
          </p:cNvPr>
          <p:cNvSpPr>
            <a:spLocks noGrp="1"/>
          </p:cNvSpPr>
          <p:nvPr>
            <p:ph type="body" sz="quarter" idx="54" hasCustomPrompt="1"/>
          </p:nvPr>
        </p:nvSpPr>
        <p:spPr>
          <a:xfrm>
            <a:off x="9615407" y="5127133"/>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8" name="Text Placeholder 8">
            <a:extLst>
              <a:ext uri="{FF2B5EF4-FFF2-40B4-BE49-F238E27FC236}">
                <a16:creationId xmlns:a16="http://schemas.microsoft.com/office/drawing/2014/main" id="{5B0C1AF9-7ECA-4F02-B71D-97228D05B031}"/>
              </a:ext>
            </a:extLst>
          </p:cNvPr>
          <p:cNvSpPr>
            <a:spLocks noGrp="1"/>
          </p:cNvSpPr>
          <p:nvPr>
            <p:ph type="body" sz="quarter" idx="55" hasCustomPrompt="1"/>
          </p:nvPr>
        </p:nvSpPr>
        <p:spPr>
          <a:xfrm>
            <a:off x="7329407" y="4770420"/>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9" name="Text Placeholder 8">
            <a:extLst>
              <a:ext uri="{FF2B5EF4-FFF2-40B4-BE49-F238E27FC236}">
                <a16:creationId xmlns:a16="http://schemas.microsoft.com/office/drawing/2014/main" id="{FE515F87-B08B-4273-9427-B4477D68E33E}"/>
              </a:ext>
            </a:extLst>
          </p:cNvPr>
          <p:cNvSpPr>
            <a:spLocks noGrp="1"/>
          </p:cNvSpPr>
          <p:nvPr>
            <p:ph type="body" sz="quarter" idx="56" hasCustomPrompt="1"/>
          </p:nvPr>
        </p:nvSpPr>
        <p:spPr>
          <a:xfrm>
            <a:off x="7329407" y="5139298"/>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cxnSp>
        <p:nvCxnSpPr>
          <p:cNvPr id="5" name="Straight Connector 4">
            <a:extLst>
              <a:ext uri="{FF2B5EF4-FFF2-40B4-BE49-F238E27FC236}">
                <a16:creationId xmlns:a16="http://schemas.microsoft.com/office/drawing/2014/main" id="{02353FBD-19BF-45E4-A6F5-4217CDAAA52E}"/>
              </a:ext>
            </a:extLst>
          </p:cNvPr>
          <p:cNvCxnSpPr/>
          <p:nvPr userDrawn="1"/>
        </p:nvCxnSpPr>
        <p:spPr>
          <a:xfrm>
            <a:off x="1513114" y="3875317"/>
            <a:ext cx="9111343" cy="0"/>
          </a:xfrm>
          <a:prstGeom prst="line">
            <a:avLst/>
          </a:prstGeom>
          <a:ln w="28575">
            <a:solidFill>
              <a:schemeClr val="accent4"/>
            </a:solidFill>
          </a:ln>
        </p:spPr>
        <p:style>
          <a:lnRef idx="1">
            <a:schemeClr val="dk1"/>
          </a:lnRef>
          <a:fillRef idx="0">
            <a:schemeClr val="dk1"/>
          </a:fillRef>
          <a:effectRef idx="0">
            <a:schemeClr val="dk1"/>
          </a:effectRef>
          <a:fontRef idx="minor">
            <a:schemeClr val="tx1"/>
          </a:fontRef>
        </p:style>
      </p:cxnSp>
      <p:sp>
        <p:nvSpPr>
          <p:cNvPr id="41" name="Date Placeholder 4">
            <a:extLst>
              <a:ext uri="{FF2B5EF4-FFF2-40B4-BE49-F238E27FC236}">
                <a16:creationId xmlns:a16="http://schemas.microsoft.com/office/drawing/2014/main" id="{BA4BCF05-CDFF-42C0-A406-D762B747C799}"/>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42" name="Footer Placeholder 5">
            <a:extLst>
              <a:ext uri="{FF2B5EF4-FFF2-40B4-BE49-F238E27FC236}">
                <a16:creationId xmlns:a16="http://schemas.microsoft.com/office/drawing/2014/main" id="{FE043986-6365-4919-A13C-B1086DCFF1BD}"/>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43" name="Slide Number Placeholder 6">
            <a:extLst>
              <a:ext uri="{FF2B5EF4-FFF2-40B4-BE49-F238E27FC236}">
                <a16:creationId xmlns:a16="http://schemas.microsoft.com/office/drawing/2014/main" id="{4FD22B22-DA9C-4B3F-A67F-D07291278BE6}"/>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cxnSp>
        <p:nvCxnSpPr>
          <p:cNvPr id="47" name="Straight Connector 46">
            <a:extLst>
              <a:ext uri="{FF2B5EF4-FFF2-40B4-BE49-F238E27FC236}">
                <a16:creationId xmlns:a16="http://schemas.microsoft.com/office/drawing/2014/main" id="{AFAB3CE1-D027-49AE-8023-7D6E330C7E2D}"/>
              </a:ext>
            </a:extLst>
          </p:cNvPr>
          <p:cNvCxnSpPr>
            <a:cxnSpLocks/>
          </p:cNvCxnSpPr>
          <p:nvPr userDrawn="1"/>
        </p:nvCxnSpPr>
        <p:spPr>
          <a:xfrm flipV="1">
            <a:off x="6096000" y="2852057"/>
            <a:ext cx="0" cy="1643743"/>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B59BE6F-06DF-4031-A366-9BF6A53377C4}"/>
              </a:ext>
            </a:extLst>
          </p:cNvPr>
          <p:cNvCxnSpPr>
            <a:cxnSpLocks/>
          </p:cNvCxnSpPr>
          <p:nvPr userDrawn="1"/>
        </p:nvCxnSpPr>
        <p:spPr>
          <a:xfrm flipV="1">
            <a:off x="10611592"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588442AB-AF81-4C81-B0CE-584EE410EB92}"/>
              </a:ext>
            </a:extLst>
          </p:cNvPr>
          <p:cNvCxnSpPr>
            <a:cxnSpLocks/>
          </p:cNvCxnSpPr>
          <p:nvPr userDrawn="1"/>
        </p:nvCxnSpPr>
        <p:spPr>
          <a:xfrm flipV="1">
            <a:off x="1513114"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5F27884-729D-4CA6-A08A-92EBC733CCB5}"/>
              </a:ext>
            </a:extLst>
          </p:cNvPr>
          <p:cNvCxnSpPr>
            <a:cxnSpLocks/>
          </p:cNvCxnSpPr>
          <p:nvPr userDrawn="1"/>
        </p:nvCxnSpPr>
        <p:spPr>
          <a:xfrm flipV="1">
            <a:off x="3815938"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F7E5A1-BEA5-447F-BED5-E18F7A1D9A37}"/>
              </a:ext>
            </a:extLst>
          </p:cNvPr>
          <p:cNvCxnSpPr>
            <a:cxnSpLocks/>
          </p:cNvCxnSpPr>
          <p:nvPr userDrawn="1"/>
        </p:nvCxnSpPr>
        <p:spPr>
          <a:xfrm flipV="1">
            <a:off x="8381011" y="3872164"/>
            <a:ext cx="0" cy="62363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084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434EB92-62CF-4273-86A4-59223DABDBB8}"/>
              </a:ext>
            </a:extLst>
          </p:cNvPr>
          <p:cNvSpPr/>
          <p:nvPr userDrawn="1"/>
        </p:nvSpPr>
        <p:spPr>
          <a:xfrm>
            <a:off x="0" y="3429000"/>
            <a:ext cx="12192000"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29A25F60-1F94-4EB8-AECE-53F9C3EBF6AC}"/>
              </a:ext>
            </a:extLst>
          </p:cNvPr>
          <p:cNvSpPr/>
          <p:nvPr userDrawn="1"/>
        </p:nvSpPr>
        <p:spPr>
          <a:xfrm>
            <a:off x="0" y="6509657"/>
            <a:ext cx="12192000" cy="3483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831850" y="3429000"/>
            <a:ext cx="10515600" cy="3080657"/>
          </a:xfrm>
        </p:spPr>
        <p:txBody>
          <a:bodyPr rtlCol="0" anchor="ctr"/>
          <a:lstStyle>
            <a:lvl1pPr>
              <a:defRPr sz="6000" b="1">
                <a:solidFill>
                  <a:schemeClr val="bg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5916592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slide">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lvl1pPr algn="ctr">
              <a:defRPr b="1">
                <a:solidFill>
                  <a:schemeClr val="accent4"/>
                </a:solidFill>
              </a:defRPr>
            </a:lvl1pPr>
          </a:lstStyle>
          <a:p>
            <a:pPr rtl="0"/>
            <a:r>
              <a:rPr lang="en-US" noProof="0"/>
              <a:t>Click to edit Master title style</a:t>
            </a:r>
            <a:endParaRPr lang="en-GB" noProof="0"/>
          </a:p>
        </p:txBody>
      </p:sp>
      <p:sp>
        <p:nvSpPr>
          <p:cNvPr id="6" name="Picture Placeholder 15">
            <a:extLst>
              <a:ext uri="{FF2B5EF4-FFF2-40B4-BE49-F238E27FC236}">
                <a16:creationId xmlns:a16="http://schemas.microsoft.com/office/drawing/2014/main" id="{A74BA5A7-7918-4C65-BAAB-14B3A1E2B4E4}"/>
              </a:ext>
            </a:extLst>
          </p:cNvPr>
          <p:cNvSpPr>
            <a:spLocks noGrp="1"/>
          </p:cNvSpPr>
          <p:nvPr>
            <p:ph type="pic" sz="quarter" idx="42"/>
          </p:nvPr>
        </p:nvSpPr>
        <p:spPr>
          <a:xfrm>
            <a:off x="152161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dirty="0"/>
          </a:p>
        </p:txBody>
      </p:sp>
      <p:sp>
        <p:nvSpPr>
          <p:cNvPr id="7" name="Picture Placeholder 15">
            <a:extLst>
              <a:ext uri="{FF2B5EF4-FFF2-40B4-BE49-F238E27FC236}">
                <a16:creationId xmlns:a16="http://schemas.microsoft.com/office/drawing/2014/main" id="{0C5DF728-AFC5-467F-86BF-45BBD7787257}"/>
              </a:ext>
            </a:extLst>
          </p:cNvPr>
          <p:cNvSpPr>
            <a:spLocks noGrp="1"/>
          </p:cNvSpPr>
          <p:nvPr>
            <p:ph type="pic" sz="quarter" idx="43"/>
          </p:nvPr>
        </p:nvSpPr>
        <p:spPr>
          <a:xfrm>
            <a:off x="407938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8" name="Picture Placeholder 15">
            <a:extLst>
              <a:ext uri="{FF2B5EF4-FFF2-40B4-BE49-F238E27FC236}">
                <a16:creationId xmlns:a16="http://schemas.microsoft.com/office/drawing/2014/main" id="{BBFE7B80-0990-424B-A099-BFECB5508302}"/>
              </a:ext>
            </a:extLst>
          </p:cNvPr>
          <p:cNvSpPr>
            <a:spLocks noGrp="1"/>
          </p:cNvSpPr>
          <p:nvPr>
            <p:ph type="pic" sz="quarter" idx="44"/>
          </p:nvPr>
        </p:nvSpPr>
        <p:spPr>
          <a:xfrm>
            <a:off x="663715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9" name="Picture Placeholder 15">
            <a:extLst>
              <a:ext uri="{FF2B5EF4-FFF2-40B4-BE49-F238E27FC236}">
                <a16:creationId xmlns:a16="http://schemas.microsoft.com/office/drawing/2014/main" id="{5B4A0F3D-F23F-4072-9FF5-6CFE888CE1E0}"/>
              </a:ext>
            </a:extLst>
          </p:cNvPr>
          <p:cNvSpPr>
            <a:spLocks noGrp="1"/>
          </p:cNvSpPr>
          <p:nvPr>
            <p:ph type="pic" sz="quarter" idx="45"/>
          </p:nvPr>
        </p:nvSpPr>
        <p:spPr>
          <a:xfrm>
            <a:off x="9194922" y="2601972"/>
            <a:ext cx="1476000" cy="1476000"/>
          </a:xfrm>
          <a:noFill/>
          <a:ln w="396875"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en-US" noProof="0"/>
              <a:t>Click icon to add picture</a:t>
            </a:r>
            <a:endParaRPr lang="en-GB" noProof="0"/>
          </a:p>
        </p:txBody>
      </p:sp>
      <p:sp>
        <p:nvSpPr>
          <p:cNvPr id="11" name="Text Placeholder 8">
            <a:extLst>
              <a:ext uri="{FF2B5EF4-FFF2-40B4-BE49-F238E27FC236}">
                <a16:creationId xmlns:a16="http://schemas.microsoft.com/office/drawing/2014/main" id="{14F97182-060B-42D4-9BD6-AADEBB4691F8}"/>
              </a:ext>
            </a:extLst>
          </p:cNvPr>
          <p:cNvSpPr>
            <a:spLocks noGrp="1"/>
          </p:cNvSpPr>
          <p:nvPr>
            <p:ph type="body" sz="quarter" idx="33" hasCustomPrompt="1"/>
          </p:nvPr>
        </p:nvSpPr>
        <p:spPr>
          <a:xfrm>
            <a:off x="1214950"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2" name="Text Placeholder 8">
            <a:extLst>
              <a:ext uri="{FF2B5EF4-FFF2-40B4-BE49-F238E27FC236}">
                <a16:creationId xmlns:a16="http://schemas.microsoft.com/office/drawing/2014/main" id="{0C32DCEC-D4CF-4F91-ABA7-22726A1E9925}"/>
              </a:ext>
            </a:extLst>
          </p:cNvPr>
          <p:cNvSpPr>
            <a:spLocks noGrp="1"/>
          </p:cNvSpPr>
          <p:nvPr>
            <p:ph type="body" sz="quarter" idx="46" hasCustomPrompt="1"/>
          </p:nvPr>
        </p:nvSpPr>
        <p:spPr>
          <a:xfrm>
            <a:off x="1214950"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6" name="Text Placeholder 8">
            <a:extLst>
              <a:ext uri="{FF2B5EF4-FFF2-40B4-BE49-F238E27FC236}">
                <a16:creationId xmlns:a16="http://schemas.microsoft.com/office/drawing/2014/main" id="{04BECAB1-5EBD-4BC7-8F7A-8B4CA80746C4}"/>
              </a:ext>
            </a:extLst>
          </p:cNvPr>
          <p:cNvSpPr>
            <a:spLocks noGrp="1"/>
          </p:cNvSpPr>
          <p:nvPr>
            <p:ph type="body" sz="quarter" idx="47" hasCustomPrompt="1"/>
          </p:nvPr>
        </p:nvSpPr>
        <p:spPr>
          <a:xfrm>
            <a:off x="3764623"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17" name="Text Placeholder 8">
            <a:extLst>
              <a:ext uri="{FF2B5EF4-FFF2-40B4-BE49-F238E27FC236}">
                <a16:creationId xmlns:a16="http://schemas.microsoft.com/office/drawing/2014/main" id="{8D671F83-5A25-4513-86E5-FFBF3BF3106F}"/>
              </a:ext>
            </a:extLst>
          </p:cNvPr>
          <p:cNvSpPr>
            <a:spLocks noGrp="1"/>
          </p:cNvSpPr>
          <p:nvPr>
            <p:ph type="body" sz="quarter" idx="48" hasCustomPrompt="1"/>
          </p:nvPr>
        </p:nvSpPr>
        <p:spPr>
          <a:xfrm>
            <a:off x="3764623"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19" name="Text Placeholder 8">
            <a:extLst>
              <a:ext uri="{FF2B5EF4-FFF2-40B4-BE49-F238E27FC236}">
                <a16:creationId xmlns:a16="http://schemas.microsoft.com/office/drawing/2014/main" id="{F6EE3639-A148-489C-A695-7EA2313AEF3B}"/>
              </a:ext>
            </a:extLst>
          </p:cNvPr>
          <p:cNvSpPr>
            <a:spLocks noGrp="1"/>
          </p:cNvSpPr>
          <p:nvPr>
            <p:ph type="body" sz="quarter" idx="49" hasCustomPrompt="1"/>
          </p:nvPr>
        </p:nvSpPr>
        <p:spPr>
          <a:xfrm>
            <a:off x="6314296"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0" name="Text Placeholder 8">
            <a:extLst>
              <a:ext uri="{FF2B5EF4-FFF2-40B4-BE49-F238E27FC236}">
                <a16:creationId xmlns:a16="http://schemas.microsoft.com/office/drawing/2014/main" id="{BB55BB21-9247-450C-9A9D-D2AD9161E10F}"/>
              </a:ext>
            </a:extLst>
          </p:cNvPr>
          <p:cNvSpPr>
            <a:spLocks noGrp="1"/>
          </p:cNvSpPr>
          <p:nvPr>
            <p:ph type="body" sz="quarter" idx="50" hasCustomPrompt="1"/>
          </p:nvPr>
        </p:nvSpPr>
        <p:spPr>
          <a:xfrm>
            <a:off x="6314296"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2" name="Text Placeholder 8">
            <a:extLst>
              <a:ext uri="{FF2B5EF4-FFF2-40B4-BE49-F238E27FC236}">
                <a16:creationId xmlns:a16="http://schemas.microsoft.com/office/drawing/2014/main" id="{934A7F7B-4591-45E6-AF17-EC81162B7336}"/>
              </a:ext>
            </a:extLst>
          </p:cNvPr>
          <p:cNvSpPr>
            <a:spLocks noGrp="1"/>
          </p:cNvSpPr>
          <p:nvPr>
            <p:ph type="body" sz="quarter" idx="51" hasCustomPrompt="1"/>
          </p:nvPr>
        </p:nvSpPr>
        <p:spPr>
          <a:xfrm>
            <a:off x="8863969" y="4624131"/>
            <a:ext cx="2105186" cy="365125"/>
          </a:xfrm>
        </p:spPr>
        <p:txBody>
          <a:bodyPr rtlCol="0"/>
          <a:lstStyle>
            <a:lvl1pPr marL="0" indent="0" algn="ctr">
              <a:buFont typeface="Arial" panose="020B0604020202020204" pitchFamily="34" charset="0"/>
              <a:buNone/>
              <a:defRPr sz="1800" b="1">
                <a:solidFill>
                  <a:schemeClr val="accent1"/>
                </a:solidFill>
                <a:latin typeface="+mj-lt"/>
              </a:defRPr>
            </a:lvl1pPr>
          </a:lstStyle>
          <a:p>
            <a:pPr lvl="0" rtl="0"/>
            <a:r>
              <a:rPr lang="en-GB" noProof="0"/>
              <a:t>Name</a:t>
            </a:r>
          </a:p>
        </p:txBody>
      </p:sp>
      <p:sp>
        <p:nvSpPr>
          <p:cNvPr id="23" name="Text Placeholder 8">
            <a:extLst>
              <a:ext uri="{FF2B5EF4-FFF2-40B4-BE49-F238E27FC236}">
                <a16:creationId xmlns:a16="http://schemas.microsoft.com/office/drawing/2014/main" id="{730702B6-2129-4FAB-8868-58B59C11FFCD}"/>
              </a:ext>
            </a:extLst>
          </p:cNvPr>
          <p:cNvSpPr>
            <a:spLocks noGrp="1"/>
          </p:cNvSpPr>
          <p:nvPr>
            <p:ph type="body" sz="quarter" idx="52" hasCustomPrompt="1"/>
          </p:nvPr>
        </p:nvSpPr>
        <p:spPr>
          <a:xfrm>
            <a:off x="8863969" y="4993009"/>
            <a:ext cx="2105186" cy="365125"/>
          </a:xfrm>
        </p:spPr>
        <p:txBody>
          <a:bodyPr rtlCol="0">
            <a:normAutofit/>
          </a:bodyPr>
          <a:lstStyle>
            <a:lvl1pPr marL="0" indent="0" algn="ctr">
              <a:buFont typeface="Arial" panose="020B0604020202020204" pitchFamily="34" charset="0"/>
              <a:buNone/>
              <a:defRPr sz="1200">
                <a:solidFill>
                  <a:schemeClr val="accent4"/>
                </a:solidFill>
                <a:latin typeface="+mj-lt"/>
              </a:defRPr>
            </a:lvl1pPr>
          </a:lstStyle>
          <a:p>
            <a:pPr lvl="0" rtl="0"/>
            <a:r>
              <a:rPr lang="en-GB" noProof="0"/>
              <a:t>Title</a:t>
            </a:r>
          </a:p>
        </p:txBody>
      </p:sp>
      <p:sp>
        <p:nvSpPr>
          <p:cNvPr id="24" name="Date Placeholder 4">
            <a:extLst>
              <a:ext uri="{FF2B5EF4-FFF2-40B4-BE49-F238E27FC236}">
                <a16:creationId xmlns:a16="http://schemas.microsoft.com/office/drawing/2014/main" id="{AD0AC7DB-F500-41DA-8326-3ED61B33F924}"/>
              </a:ext>
            </a:extLst>
          </p:cNvPr>
          <p:cNvSpPr>
            <a:spLocks noGrp="1"/>
          </p:cNvSpPr>
          <p:nvPr>
            <p:ph type="dt" sz="half" idx="10"/>
          </p:nvPr>
        </p:nvSpPr>
        <p:spPr>
          <a:xfrm>
            <a:off x="838200" y="6356350"/>
            <a:ext cx="2743200" cy="365125"/>
          </a:xfrm>
        </p:spPr>
        <p:txBody>
          <a:bodyPr rtlCol="0"/>
          <a:lstStyle>
            <a:lvl1pPr>
              <a:defRPr sz="900">
                <a:solidFill>
                  <a:schemeClr val="accent5">
                    <a:lumMod val="75000"/>
                  </a:schemeClr>
                </a:solidFill>
              </a:defRPr>
            </a:lvl1pPr>
          </a:lstStyle>
          <a:p>
            <a:pPr rtl="0"/>
            <a:r>
              <a:rPr lang="en-GB" noProof="0"/>
              <a:t>29/7/20XX</a:t>
            </a:r>
          </a:p>
        </p:txBody>
      </p:sp>
      <p:sp>
        <p:nvSpPr>
          <p:cNvPr id="25" name="Footer Placeholder 5">
            <a:extLst>
              <a:ext uri="{FF2B5EF4-FFF2-40B4-BE49-F238E27FC236}">
                <a16:creationId xmlns:a16="http://schemas.microsoft.com/office/drawing/2014/main" id="{798612DF-528A-42D7-8634-25EFF61598DF}"/>
              </a:ext>
            </a:extLst>
          </p:cNvPr>
          <p:cNvSpPr>
            <a:spLocks noGrp="1"/>
          </p:cNvSpPr>
          <p:nvPr>
            <p:ph type="ftr" sz="quarter" idx="11"/>
          </p:nvPr>
        </p:nvSpPr>
        <p:spPr>
          <a:xfrm>
            <a:off x="4038600" y="6356350"/>
            <a:ext cx="4114800" cy="365125"/>
          </a:xfrm>
        </p:spPr>
        <p:txBody>
          <a:bodyPr rtlCol="0"/>
          <a:lstStyle>
            <a:lvl1pPr>
              <a:defRPr sz="900">
                <a:solidFill>
                  <a:schemeClr val="accent5">
                    <a:lumMod val="75000"/>
                  </a:schemeClr>
                </a:solidFill>
              </a:defRPr>
            </a:lvl1pPr>
          </a:lstStyle>
          <a:p>
            <a:pPr rtl="0"/>
            <a:r>
              <a:rPr lang="en-GB" noProof="0"/>
              <a:t>Employee orientation</a:t>
            </a:r>
          </a:p>
        </p:txBody>
      </p:sp>
      <p:sp>
        <p:nvSpPr>
          <p:cNvPr id="26" name="Slide Number Placeholder 6">
            <a:extLst>
              <a:ext uri="{FF2B5EF4-FFF2-40B4-BE49-F238E27FC236}">
                <a16:creationId xmlns:a16="http://schemas.microsoft.com/office/drawing/2014/main" id="{1E3817B4-A707-4ACC-9CAC-E32B5E0A4F0B}"/>
              </a:ext>
            </a:extLst>
          </p:cNvPr>
          <p:cNvSpPr>
            <a:spLocks noGrp="1"/>
          </p:cNvSpPr>
          <p:nvPr>
            <p:ph type="sldNum" sz="quarter" idx="12"/>
          </p:nvPr>
        </p:nvSpPr>
        <p:spPr>
          <a:xfrm>
            <a:off x="8610600" y="6356350"/>
            <a:ext cx="2743200" cy="365125"/>
          </a:xfrm>
        </p:spPr>
        <p:txBody>
          <a:bodyPr rtlCol="0"/>
          <a:lstStyle>
            <a:lvl1pPr>
              <a:defRPr sz="900">
                <a:solidFill>
                  <a:schemeClr val="accent5">
                    <a:lumMod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63862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664708-A6CB-7CB7-81A6-BAEC7C72BE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C5AAC7-6B7F-66A3-8DC4-CF7EB7D37D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9B787-1B97-7603-9E13-0CAB61179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r>
              <a:rPr lang="en-GB" noProof="0"/>
              <a:t>29/7/20XX</a:t>
            </a:r>
          </a:p>
        </p:txBody>
      </p:sp>
      <p:sp>
        <p:nvSpPr>
          <p:cNvPr id="5" name="Footer Placeholder 4">
            <a:extLst>
              <a:ext uri="{FF2B5EF4-FFF2-40B4-BE49-F238E27FC236}">
                <a16:creationId xmlns:a16="http://schemas.microsoft.com/office/drawing/2014/main" id="{76FEF2AE-E72C-9329-72ED-E85EECF171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r>
              <a:rPr lang="en-GB" noProof="0"/>
              <a:t>Employee orientation</a:t>
            </a:r>
          </a:p>
        </p:txBody>
      </p:sp>
      <p:sp>
        <p:nvSpPr>
          <p:cNvPr id="6" name="Slide Number Placeholder 5">
            <a:extLst>
              <a:ext uri="{FF2B5EF4-FFF2-40B4-BE49-F238E27FC236}">
                <a16:creationId xmlns:a16="http://schemas.microsoft.com/office/drawing/2014/main" id="{E6DC80B6-872C-A0DE-ACB4-60FFC4D60C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21512149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71" r:id="rId14"/>
    <p:sldLayoutId id="2147483661" r:id="rId15"/>
    <p:sldLayoutId id="2147483676" r:id="rId16"/>
    <p:sldLayoutId id="2147483670" r:id="rId17"/>
    <p:sldLayoutId id="2147483651" r:id="rId18"/>
    <p:sldLayoutId id="2147483672" r:id="rId19"/>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2" Type="http://schemas.openxmlformats.org/officeDocument/2006/relationships/hyperlink" Target="https://uowtsd.sharepoint.com/:v:/r/teams/ResearchProposal621_GRP/Shared%20Documents/General/Recordings/Meeting%20in%20General-20240704_70720%E2%80%AFPM-Meeting%20Recording.mp4?csf=1&amp;web=1&amp;e=gOs83v&amp;nav=eyJwbGF5YmFja09wdGlvbnMiOnt9LCJyZWZlcnJhbEluZm8iOnsicmVmZXJyYWxBcHAiOiJTdHJlYW1XZWJBcHAiLCJyZWZlcnJhbE1vZGUiOiJtaXMiLCJyZWZlcnJhbFZpZXciOiJwb3N0cm9sbC1jb3B5bGluayIsInJlZmVycmFsUGxheWJhY2tTZXNzaW9uSWQiOiIzNDI1YzVmNi1iYmZiLTQwNzAtYWFjMi1mZjQyNDFmNWVjMGMifX0%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5064" y="525982"/>
            <a:ext cx="4282983" cy="1200361"/>
          </a:xfrm>
        </p:spPr>
        <p:txBody>
          <a:bodyPr vert="horz" lIns="91440" tIns="45720" rIns="91440" bIns="45720" rtlCol="0" anchor="b">
            <a:normAutofit fontScale="90000"/>
          </a:bodyPr>
          <a:lstStyle/>
          <a:p>
            <a:r>
              <a:rPr lang="en-US" sz="2400" kern="1200" dirty="0">
                <a:solidFill>
                  <a:schemeClr val="tx1"/>
                </a:solidFill>
                <a:latin typeface="Times New Roman" panose="02020603050405020304" pitchFamily="18" charset="0"/>
                <a:cs typeface="Times New Roman" panose="02020603050405020304" pitchFamily="18" charset="0"/>
              </a:rPr>
              <a:t>“A Critical evaluation of how managers motivate the employees to increase productivity at work in an organisation”</a:t>
            </a:r>
            <a:br>
              <a:rPr lang="en-US" sz="2400" kern="1200" dirty="0">
                <a:solidFill>
                  <a:schemeClr val="tx1"/>
                </a:solidFill>
                <a:latin typeface="Times New Roman" panose="02020603050405020304" pitchFamily="18" charset="0"/>
                <a:cs typeface="Times New Roman" panose="02020603050405020304" pitchFamily="18" charset="0"/>
              </a:rPr>
            </a:br>
            <a:r>
              <a:rPr lang="en-US" sz="2400" kern="1200" dirty="0">
                <a:solidFill>
                  <a:schemeClr val="tx1"/>
                </a:solidFill>
                <a:latin typeface="Times New Roman" panose="02020603050405020304" pitchFamily="18" charset="0"/>
                <a:cs typeface="Times New Roman" panose="02020603050405020304" pitchFamily="18" charset="0"/>
              </a:rPr>
              <a:t>(Case of UK Retail Industry)</a:t>
            </a:r>
          </a:p>
        </p:txBody>
      </p:sp>
      <p:sp>
        <p:nvSpPr>
          <p:cNvPr id="1035" name="Rectangle 103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20815E9-1F1C-7E53-2072-B673A7DFD1E1}"/>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a:lnSpc>
                <a:spcPct val="90000"/>
              </a:lnSpc>
              <a:spcAft>
                <a:spcPts val="600"/>
              </a:spcAft>
            </a:pPr>
            <a:r>
              <a:rPr lang="en-US" sz="2400" b="1" dirty="0">
                <a:latin typeface="Times New Roman" panose="02020603050405020304" pitchFamily="18" charset="0"/>
                <a:cs typeface="Times New Roman" panose="02020603050405020304" pitchFamily="18" charset="0"/>
              </a:rPr>
              <a:t>Halima Begum Rumi</a:t>
            </a:r>
          </a:p>
          <a:p>
            <a:pPr>
              <a:lnSpc>
                <a:spcPct val="90000"/>
              </a:lnSpc>
              <a:spcAft>
                <a:spcPts val="600"/>
              </a:spcAft>
            </a:pPr>
            <a:r>
              <a:rPr lang="en-US" sz="2400" b="1" dirty="0">
                <a:latin typeface="Times New Roman" panose="02020603050405020304" pitchFamily="18" charset="0"/>
                <a:cs typeface="Times New Roman" panose="02020603050405020304" pitchFamily="18" charset="0"/>
              </a:rPr>
              <a:t>2212097</a:t>
            </a:r>
          </a:p>
        </p:txBody>
      </p:sp>
      <p:sp>
        <p:nvSpPr>
          <p:cNvPr id="1037" name="Rectangle 10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Employee Motivation: A Comprehensive Guide | Empuls">
            <a:extLst>
              <a:ext uri="{FF2B5EF4-FFF2-40B4-BE49-F238E27FC236}">
                <a16:creationId xmlns:a16="http://schemas.microsoft.com/office/drawing/2014/main" id="{6CD3CA64-A029-386A-5968-1273245305F3}"/>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5987738" y="797391"/>
            <a:ext cx="4908717" cy="502385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ix Strategies To Maintain Employee Motivation">
            <a:extLst>
              <a:ext uri="{FF2B5EF4-FFF2-40B4-BE49-F238E27FC236}">
                <a16:creationId xmlns:a16="http://schemas.microsoft.com/office/drawing/2014/main" id="{332BB6B1-8427-D401-B880-332A97CC14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3914" y="802722"/>
            <a:ext cx="2601842" cy="5025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B90E9-5CEE-4E4F-90F9-2CE3D9135EAA}"/>
              </a:ext>
            </a:extLst>
          </p:cNvPr>
          <p:cNvSpPr>
            <a:spLocks noGrp="1"/>
          </p:cNvSpPr>
          <p:nvPr>
            <p:ph type="title"/>
          </p:nvPr>
        </p:nvSpPr>
        <p:spPr>
          <a:xfrm>
            <a:off x="286871" y="502021"/>
            <a:ext cx="8247529" cy="507547"/>
          </a:xfrm>
        </p:spPr>
        <p:txBody>
          <a:bodyPr rtlCol="0" anchor="b">
            <a:normAutofit fontScale="90000"/>
          </a:bodyPr>
          <a:lstStyle/>
          <a:p>
            <a:pPr rtl="0"/>
            <a:r>
              <a:rPr lang="en-US" sz="3700" dirty="0">
                <a:latin typeface="Times New Roman" panose="02020603050405020304" pitchFamily="18" charset="0"/>
                <a:cs typeface="Times New Roman" panose="02020603050405020304" pitchFamily="18" charset="0"/>
              </a:rPr>
              <a:t>1. Choosing Methodology for the Research</a:t>
            </a:r>
            <a:endParaRPr lang="en-GB" sz="3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DF4BB2-624B-43EE-8846-5659141CC9CE}"/>
              </a:ext>
            </a:extLst>
          </p:cNvPr>
          <p:cNvSpPr>
            <a:spLocks noGrp="1"/>
          </p:cNvSpPr>
          <p:nvPr>
            <p:ph idx="1"/>
          </p:nvPr>
        </p:nvSpPr>
        <p:spPr>
          <a:xfrm>
            <a:off x="1" y="1595718"/>
            <a:ext cx="6096000" cy="4345259"/>
          </a:xfrm>
        </p:spPr>
        <p:txBody>
          <a:bodyPr vert="horz" lIns="91440" tIns="45720" rIns="91440" bIns="45720" rtlCol="0" anchor="t">
            <a:normAutofit lnSpcReduction="10000"/>
          </a:bodyPr>
          <a:lstStyle/>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This research is needs to explore the strat6efies that enhance the motivation levels of managers for increasing their productivity levels. Thus, for addressing this research, available options are survey questionnaire, interview and case-study.</a:t>
            </a:r>
          </a:p>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Out of the present options, survey questionnaire is justified to be chosen as it is a reliable method for performing bias-free research having accurate as well as valid outcomes. Further, these methods also provide quantitative insights into participants' opinions.</a:t>
            </a:r>
          </a:p>
          <a:p>
            <a:pPr marL="0" indent="0" rtl="0">
              <a:spcBef>
                <a:spcPts val="0"/>
              </a:spcBef>
              <a:spcAft>
                <a:spcPts val="600"/>
              </a:spcAft>
              <a:buNone/>
            </a:pPr>
            <a:r>
              <a:rPr lang="en-US" sz="2000" dirty="0">
                <a:latin typeface="Times New Roman" panose="02020603050405020304" pitchFamily="18" charset="0"/>
                <a:cs typeface="Times New Roman" panose="02020603050405020304" pitchFamily="18" charset="0"/>
              </a:rPr>
              <a:t>However, qualitative methods are rejected due to following limitations: </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Subjective data collection</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Biased and manipulated findings</a:t>
            </a:r>
          </a:p>
          <a:p>
            <a:pPr marL="285750" indent="-285750" rtl="0">
              <a:spcBef>
                <a:spcPts val="0"/>
              </a:spcBef>
              <a:spcAft>
                <a:spcPts val="600"/>
              </a:spcAft>
              <a:buFont typeface="Arial" pitchFamily="34" charset="0"/>
              <a:buChar char="•"/>
            </a:pPr>
            <a:r>
              <a:rPr lang="en-US" sz="2000" dirty="0">
                <a:latin typeface="Times New Roman" panose="02020603050405020304" pitchFamily="18" charset="0"/>
                <a:cs typeface="Times New Roman" panose="02020603050405020304" pitchFamily="18" charset="0"/>
              </a:rPr>
              <a:t>	Lack of accuracy</a:t>
            </a:r>
          </a:p>
          <a:p>
            <a:pPr marL="0" indent="0" rtl="0">
              <a:spcBef>
                <a:spcPts val="0"/>
              </a:spcBef>
              <a:spcAft>
                <a:spcPts val="600"/>
              </a:spcAft>
              <a:buNone/>
            </a:pPr>
            <a:endParaRPr lang="en-GB"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43D69D9-4EF2-7E61-5DD4-C52720F74A61}"/>
              </a:ext>
            </a:extLst>
          </p:cNvPr>
          <p:cNvPicPr>
            <a:picLocks noChangeAspect="1"/>
          </p:cNvPicPr>
          <p:nvPr/>
        </p:nvPicPr>
        <p:blipFill rotWithShape="1">
          <a:blip r:embed="rId3"/>
          <a:srcRect l="60250" t="24000" r="5625" b="35111"/>
          <a:stretch/>
        </p:blipFill>
        <p:spPr>
          <a:xfrm>
            <a:off x="6512442" y="1469390"/>
            <a:ext cx="5201023" cy="3505462"/>
          </a:xfrm>
          <a:prstGeom prst="rect">
            <a:avLst/>
          </a:prstGeom>
        </p:spPr>
      </p:pic>
      <p:sp>
        <p:nvSpPr>
          <p:cNvPr id="39" name="Rectangle 3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ate Placeholder 11">
            <a:extLst>
              <a:ext uri="{FF2B5EF4-FFF2-40B4-BE49-F238E27FC236}">
                <a16:creationId xmlns:a16="http://schemas.microsoft.com/office/drawing/2014/main" id="{F068B7E0-3F26-4101-8308-9627365CCBAA}"/>
              </a:ext>
            </a:extLst>
          </p:cNvPr>
          <p:cNvSpPr>
            <a:spLocks noGrp="1"/>
          </p:cNvSpPr>
          <p:nvPr>
            <p:ph type="dt" sz="half" idx="10"/>
          </p:nvPr>
        </p:nvSpPr>
        <p:spPr>
          <a:xfrm>
            <a:off x="8970264" y="6455664"/>
            <a:ext cx="2743200" cy="365125"/>
          </a:xfrm>
        </p:spPr>
        <p:txBody>
          <a:bodyPr rtlCol="0">
            <a:normAutofit/>
          </a:bodyPr>
          <a:lstStyle/>
          <a:p>
            <a:pPr algn="r" rtl="0">
              <a:spcAft>
                <a:spcPts val="600"/>
              </a:spcAft>
            </a:pPr>
            <a:endParaRPr lang="en-GB" sz="1100">
              <a:solidFill>
                <a:srgbClr val="FFFFFF"/>
              </a:solidFill>
            </a:endParaRPr>
          </a:p>
        </p:txBody>
      </p:sp>
      <p:sp>
        <p:nvSpPr>
          <p:cNvPr id="14" name="Slide Number Placeholder 13">
            <a:extLst>
              <a:ext uri="{FF2B5EF4-FFF2-40B4-BE49-F238E27FC236}">
                <a16:creationId xmlns:a16="http://schemas.microsoft.com/office/drawing/2014/main" id="{FF0DADF7-71F8-49DA-8F56-3DE812A6135B}"/>
              </a:ext>
            </a:extLst>
          </p:cNvPr>
          <p:cNvSpPr>
            <a:spLocks noGrp="1"/>
          </p:cNvSpPr>
          <p:nvPr>
            <p:ph type="sldNum" sz="quarter" idx="12"/>
          </p:nvPr>
        </p:nvSpPr>
        <p:spPr>
          <a:xfrm>
            <a:off x="11704320" y="6455664"/>
            <a:ext cx="448056" cy="365125"/>
          </a:xfrm>
        </p:spPr>
        <p:txBody>
          <a:bodyPr rtlCol="0">
            <a:normAutofit/>
          </a:bodyPr>
          <a:lstStyle/>
          <a:p>
            <a:pPr rtl="0">
              <a:spcAft>
                <a:spcPts val="600"/>
              </a:spcAft>
            </a:pPr>
            <a:fld id="{B5CEABB6-07DC-46E8-9B57-56EC44A396E5}" type="slidenum">
              <a:rPr lang="en-GB" sz="1100">
                <a:solidFill>
                  <a:srgbClr val="FFFFFF"/>
                </a:solidFill>
              </a:rPr>
              <a:pPr rtl="0">
                <a:spcAft>
                  <a:spcPts val="600"/>
                </a:spcAft>
              </a:pPr>
              <a:t>2</a:t>
            </a:fld>
            <a:endParaRPr lang="en-GB" sz="1100">
              <a:solidFill>
                <a:srgbClr val="FFFFFF"/>
              </a:solidFill>
            </a:endParaRPr>
          </a:p>
        </p:txBody>
      </p:sp>
    </p:spTree>
    <p:extLst>
      <p:ext uri="{BB962C8B-B14F-4D97-AF65-F5344CB8AC3E}">
        <p14:creationId xmlns:p14="http://schemas.microsoft.com/office/powerpoint/2010/main" val="4176750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362850" y="352234"/>
            <a:ext cx="5814240" cy="894262"/>
          </a:xfrm>
        </p:spPr>
        <p:txBody>
          <a:bodyPr rtlCol="0" anchor="b">
            <a:normAutofit/>
          </a:bodyPr>
          <a:lstStyle/>
          <a:p>
            <a:pPr rtl="0"/>
            <a:r>
              <a:rPr lang="en-GB" sz="4000" dirty="0">
                <a:latin typeface="Times New Roman" panose="02020603050405020304" pitchFamily="18" charset="0"/>
                <a:cs typeface="Times New Roman" panose="02020603050405020304" pitchFamily="18" charset="0"/>
              </a:rPr>
              <a:t>2. Continued…</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296689" y="1246496"/>
            <a:ext cx="7341239" cy="5010869"/>
          </a:xfrm>
        </p:spPr>
        <p:txBody>
          <a:bodyPr vert="horz" lIns="91440" tIns="45720" rIns="91440" bIns="45720" rtlCol="0">
            <a:normAutofit lnSpcReduction="10000"/>
          </a:bodyPr>
          <a:lstStyle/>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For this study, selection of deductive approach is beneficial because it can provide accurate insights regarding the employee motivation strategies applied in the UK-based retail firms.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Further, the testing assumptions of employee motivational approaches for work productivity is easy under deductive approach. Moreover, it offers evidence-based results surrounding implications of motivation techniques on employee productivity. </a:t>
            </a:r>
          </a:p>
          <a:p>
            <a:pPr rtl="0">
              <a:spcBef>
                <a:spcPts val="0"/>
              </a:spcBef>
              <a:spcAft>
                <a:spcPts val="600"/>
              </a:spcAft>
            </a:pPr>
            <a:r>
              <a:rPr lang="en-US" sz="2400" dirty="0">
                <a:latin typeface="Times New Roman" panose="02020603050405020304" pitchFamily="18" charset="0"/>
                <a:cs typeface="Times New Roman" panose="02020603050405020304" pitchFamily="18" charset="0"/>
              </a:rPr>
              <a:t>Moreover, positivist philosophy is further selected for this research due to following points: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Experiential insights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True knowledge of participants’ opinions</a:t>
            </a:r>
          </a:p>
          <a:p>
            <a:pPr marL="285750" indent="-285750" rtl="0">
              <a:spcBef>
                <a:spcPts val="0"/>
              </a:spcBef>
              <a:spcAft>
                <a:spcPts val="600"/>
              </a:spcAft>
              <a:buFont typeface="Arial" pitchFamily="34" charset="0"/>
              <a:buChar char="•"/>
            </a:pPr>
            <a:r>
              <a:rPr lang="en-US" sz="2400" dirty="0">
                <a:latin typeface="Times New Roman" panose="02020603050405020304" pitchFamily="18" charset="0"/>
                <a:cs typeface="Times New Roman" panose="02020603050405020304" pitchFamily="18" charset="0"/>
              </a:rPr>
              <a:t>Scientific evidence collection</a:t>
            </a:r>
          </a:p>
          <a:p>
            <a:pPr rtl="0">
              <a:spcBef>
                <a:spcPts val="0"/>
              </a:spcBef>
              <a:spcAft>
                <a:spcPts val="600"/>
              </a:spcAft>
            </a:pPr>
            <a:endParaRPr lang="en-US" sz="2400" dirty="0">
              <a:latin typeface="Times New Roman" panose="02020603050405020304" pitchFamily="18" charset="0"/>
              <a:cs typeface="Times New Roman" panose="02020603050405020304" pitchFamily="18" charset="0"/>
            </a:endParaRPr>
          </a:p>
          <a:p>
            <a:pPr rtl="0">
              <a:spcBef>
                <a:spcPts val="0"/>
              </a:spcBef>
              <a:spcAft>
                <a:spcPts val="600"/>
              </a:spcAft>
            </a:pPr>
            <a:endParaRPr lang="en-GB" sz="2400" dirty="0">
              <a:latin typeface="Times New Roman" panose="02020603050405020304" pitchFamily="18" charset="0"/>
              <a:cs typeface="Times New Roman" panose="02020603050405020304" pitchFamily="18" charset="0"/>
            </a:endParaRPr>
          </a:p>
        </p:txBody>
      </p:sp>
      <p:pic>
        <p:nvPicPr>
          <p:cNvPr id="3074" name="Picture 2" descr="Positivism and Its Criticisms – Typelish">
            <a:extLst>
              <a:ext uri="{FF2B5EF4-FFF2-40B4-BE49-F238E27FC236}">
                <a16:creationId xmlns:a16="http://schemas.microsoft.com/office/drawing/2014/main" id="{B4F728FF-0B6C-CE30-E4C1-DC0EBEC16E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27" r="15310" b="1"/>
          <a:stretch/>
        </p:blipFill>
        <p:spPr bwMode="auto">
          <a:xfrm>
            <a:off x="8243251" y="799365"/>
            <a:ext cx="2585899" cy="221015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nductive and Deductive Reasoning | by OutrospectiveWriting2019 | Medium">
            <a:extLst>
              <a:ext uri="{FF2B5EF4-FFF2-40B4-BE49-F238E27FC236}">
                <a16:creationId xmlns:a16="http://schemas.microsoft.com/office/drawing/2014/main" id="{7BB5A8C2-89DF-EACA-DE90-F341A69C75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6373" b="1"/>
          <a:stretch/>
        </p:blipFill>
        <p:spPr bwMode="auto">
          <a:xfrm>
            <a:off x="8356632" y="3375824"/>
            <a:ext cx="2330425" cy="2243263"/>
          </a:xfrm>
          <a:prstGeom prst="rect">
            <a:avLst/>
          </a:prstGeom>
          <a:noFill/>
          <a:extLst>
            <a:ext uri="{909E8E84-426E-40DD-AFC4-6F175D3DCCD1}">
              <a14:hiddenFill xmlns:a14="http://schemas.microsoft.com/office/drawing/2010/main">
                <a:solidFill>
                  <a:srgbClr val="FFFFFF"/>
                </a:solidFill>
              </a14:hiddenFill>
            </a:ext>
          </a:extLst>
        </p:spPr>
      </p:pic>
      <p:sp>
        <p:nvSpPr>
          <p:cNvPr id="3092" name="Rectangle 3091">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3093">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lide Number Placeholder 12">
            <a:extLst>
              <a:ext uri="{FF2B5EF4-FFF2-40B4-BE49-F238E27FC236}">
                <a16:creationId xmlns:a16="http://schemas.microsoft.com/office/drawing/2014/main" id="{E97A1D68-0269-4F8D-8A4E-B8D9753C7D5A}"/>
              </a:ext>
            </a:extLst>
          </p:cNvPr>
          <p:cNvSpPr>
            <a:spLocks noGrp="1"/>
          </p:cNvSpPr>
          <p:nvPr>
            <p:ph type="sldNum" sz="quarter" idx="12"/>
          </p:nvPr>
        </p:nvSpPr>
        <p:spPr>
          <a:xfrm>
            <a:off x="11704320" y="6455664"/>
            <a:ext cx="448056" cy="365125"/>
          </a:xfrm>
        </p:spPr>
        <p:txBody>
          <a:bodyPr rtlCol="0">
            <a:normAutofit/>
          </a:bodyPr>
          <a:lstStyle/>
          <a:p>
            <a:pPr rtl="0">
              <a:spcAft>
                <a:spcPts val="600"/>
              </a:spcAft>
            </a:pPr>
            <a:fld id="{B5CEABB6-07DC-46E8-9B57-56EC44A396E5}" type="slidenum">
              <a:rPr lang="en-GB" sz="1100">
                <a:solidFill>
                  <a:srgbClr val="FFFFFF"/>
                </a:solidFill>
              </a:rPr>
              <a:pPr rtl="0">
                <a:spcAft>
                  <a:spcPts val="600"/>
                </a:spcAft>
              </a:pPr>
              <a:t>3</a:t>
            </a:fld>
            <a:endParaRPr lang="en-GB" sz="1100">
              <a:solidFill>
                <a:srgbClr val="FFFFFF"/>
              </a:solidFill>
            </a:endParaRPr>
          </a:p>
        </p:txBody>
      </p:sp>
    </p:spTree>
    <p:extLst>
      <p:ext uri="{BB962C8B-B14F-4D97-AF65-F5344CB8AC3E}">
        <p14:creationId xmlns:p14="http://schemas.microsoft.com/office/powerpoint/2010/main" val="3980871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975032" y="563743"/>
            <a:ext cx="4959603" cy="645461"/>
          </a:xfrm>
        </p:spPr>
        <p:txBody>
          <a:bodyPr vert="horz" lIns="91440" tIns="45720" rIns="91440" bIns="45720" rtlCol="0" anchor="b">
            <a:normAutofit/>
          </a:bodyPr>
          <a:lstStyle/>
          <a:p>
            <a:r>
              <a:rPr lang="en-US" sz="4000" kern="1200" dirty="0">
                <a:solidFill>
                  <a:schemeClr val="tx1"/>
                </a:solidFill>
                <a:latin typeface="Times New Roman" panose="02020603050405020304" pitchFamily="18" charset="0"/>
                <a:cs typeface="Times New Roman" panose="02020603050405020304" pitchFamily="18" charset="0"/>
              </a:rPr>
              <a:t>3. Continued…</a:t>
            </a:r>
          </a:p>
        </p:txBody>
      </p:sp>
      <p:sp>
        <p:nvSpPr>
          <p:cNvPr id="7" name="Content Placeholder 6">
            <a:extLst>
              <a:ext uri="{FF2B5EF4-FFF2-40B4-BE49-F238E27FC236}">
                <a16:creationId xmlns:a16="http://schemas.microsoft.com/office/drawing/2014/main" id="{3BB88158-1D5C-48C8-988C-1D5BAC85A44E}"/>
              </a:ext>
            </a:extLst>
          </p:cNvPr>
          <p:cNvSpPr>
            <a:spLocks noGrp="1"/>
          </p:cNvSpPr>
          <p:nvPr>
            <p:ph idx="1"/>
          </p:nvPr>
        </p:nvSpPr>
        <p:spPr>
          <a:xfrm>
            <a:off x="478535" y="1310746"/>
            <a:ext cx="5904336" cy="4983511"/>
          </a:xfrm>
        </p:spPr>
        <p:txBody>
          <a:bodyPr vert="horz" lIns="91440" tIns="45720" rIns="91440" bIns="45720" rtlCol="0" anchor="t">
            <a:normAutofit fontScale="92500"/>
          </a:bodyPr>
          <a:lstStyle/>
          <a:p>
            <a:pPr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The derived survey findings regarding employee motivation strategies and productivity are justified to be analysed by statistical method selection because of following aspects:</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Accurate and quantified results’ derivation </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Data’s central tendency</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The causal relationship between employee motivation strategy and productivity in UK retail organizations</a:t>
            </a:r>
          </a:p>
          <a:p>
            <a:pPr marL="285750" indent="-228600">
              <a:lnSpc>
                <a:spcPct val="90000"/>
              </a:lnSpc>
              <a:buFont typeface="Arial" panose="020B0604020202020204" pitchFamily="34" charset="0"/>
              <a:buChar char="•"/>
            </a:pPr>
            <a:r>
              <a:rPr lang="en-US" sz="2800" b="0" dirty="0">
                <a:solidFill>
                  <a:schemeClr val="tx1"/>
                </a:solidFill>
                <a:latin typeface="Times New Roman" panose="02020603050405020304" pitchFamily="18" charset="0"/>
                <a:cs typeface="Times New Roman" panose="02020603050405020304" pitchFamily="18" charset="0"/>
              </a:rPr>
              <a:t>Valid findings and reliable results</a:t>
            </a:r>
          </a:p>
        </p:txBody>
      </p:sp>
      <p:pic>
        <p:nvPicPr>
          <p:cNvPr id="4098" name="Picture 2" descr="Is SPSS considered a statistical method used to test the validation of  questionnaires? - Quora">
            <a:extLst>
              <a:ext uri="{FF2B5EF4-FFF2-40B4-BE49-F238E27FC236}">
                <a16:creationId xmlns:a16="http://schemas.microsoft.com/office/drawing/2014/main" id="{41DF1816-0A8F-8264-7585-D2137BE6B5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310746"/>
            <a:ext cx="5201023" cy="3822751"/>
          </a:xfrm>
          <a:prstGeom prst="rect">
            <a:avLst/>
          </a:prstGeom>
          <a:noFill/>
          <a:extLst>
            <a:ext uri="{909E8E84-426E-40DD-AFC4-6F175D3DCCD1}">
              <a14:hiddenFill xmlns:a14="http://schemas.microsoft.com/office/drawing/2010/main">
                <a:solidFill>
                  <a:srgbClr val="FFFFFF"/>
                </a:solidFill>
              </a14:hiddenFill>
            </a:ext>
          </a:extLst>
        </p:spPr>
      </p:pic>
      <p:sp>
        <p:nvSpPr>
          <p:cNvPr id="4134" name="Rectangle 41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lide Number Placeholder 49">
            <a:extLst>
              <a:ext uri="{FF2B5EF4-FFF2-40B4-BE49-F238E27FC236}">
                <a16:creationId xmlns:a16="http://schemas.microsoft.com/office/drawing/2014/main" id="{84B61B7E-5114-4B02-895E-18609706A12A}"/>
              </a:ext>
            </a:extLst>
          </p:cNvPr>
          <p:cNvSpPr>
            <a:spLocks noGrp="1"/>
          </p:cNvSpPr>
          <p:nvPr>
            <p:ph type="sldNum" sz="quarter" idx="19"/>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a:solidFill>
                  <a:srgbClr val="FFFFFF"/>
                </a:solidFill>
              </a:rPr>
              <a:pPr>
                <a:spcAft>
                  <a:spcPts val="600"/>
                </a:spcAft>
              </a:pPr>
              <a:t>4</a:t>
            </a:fld>
            <a:endParaRPr lang="en-US" sz="1100">
              <a:solidFill>
                <a:srgbClr val="FFFFFF"/>
              </a:solidFill>
            </a:endParaRPr>
          </a:p>
        </p:txBody>
      </p:sp>
    </p:spTree>
    <p:extLst>
      <p:ext uri="{BB962C8B-B14F-4D97-AF65-F5344CB8AC3E}">
        <p14:creationId xmlns:p14="http://schemas.microsoft.com/office/powerpoint/2010/main" val="62791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26552-D211-4D34-862F-65A44D0DEDDF}"/>
              </a:ext>
            </a:extLst>
          </p:cNvPr>
          <p:cNvSpPr>
            <a:spLocks noGrp="1"/>
          </p:cNvSpPr>
          <p:nvPr>
            <p:ph type="title"/>
          </p:nvPr>
        </p:nvSpPr>
        <p:spPr>
          <a:xfrm>
            <a:off x="1136396" y="457201"/>
            <a:ext cx="5814240" cy="456774"/>
          </a:xfrm>
        </p:spPr>
        <p:txBody>
          <a:bodyPr vert="horz" lIns="91440" tIns="45720" rIns="91440" bIns="45720" rtlCol="0" anchor="b">
            <a:normAutofit fontScale="90000"/>
          </a:bodyPr>
          <a:lstStyle/>
          <a:p>
            <a:r>
              <a:rPr lang="en-US" sz="4000" dirty="0">
                <a:solidFill>
                  <a:schemeClr val="tx1"/>
                </a:solidFill>
                <a:latin typeface="Times New Roman" panose="02020603050405020304" pitchFamily="18" charset="0"/>
                <a:cs typeface="Times New Roman" panose="02020603050405020304" pitchFamily="18" charset="0"/>
              </a:rPr>
              <a:t>4. Continued…</a:t>
            </a:r>
          </a:p>
        </p:txBody>
      </p:sp>
      <p:sp>
        <p:nvSpPr>
          <p:cNvPr id="9" name="TextBox 8">
            <a:extLst>
              <a:ext uri="{FF2B5EF4-FFF2-40B4-BE49-F238E27FC236}">
                <a16:creationId xmlns:a16="http://schemas.microsoft.com/office/drawing/2014/main" id="{832E9704-1132-42CC-2740-DAEDDE5AD411}"/>
              </a:ext>
            </a:extLst>
          </p:cNvPr>
          <p:cNvSpPr txBox="1"/>
          <p:nvPr/>
        </p:nvSpPr>
        <p:spPr>
          <a:xfrm>
            <a:off x="448236" y="1093694"/>
            <a:ext cx="6992470" cy="530667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It is justified to deploy the Cron-</a:t>
            </a:r>
            <a:r>
              <a:rPr lang="en-US" sz="3200" dirty="0" err="1">
                <a:latin typeface="Times New Roman" panose="02020603050405020304" pitchFamily="18" charset="0"/>
                <a:cs typeface="Times New Roman" panose="02020603050405020304" pitchFamily="18" charset="0"/>
              </a:rPr>
              <a:t>bach’s</a:t>
            </a:r>
            <a:r>
              <a:rPr lang="en-US" sz="3200" dirty="0">
                <a:latin typeface="Times New Roman" panose="02020603050405020304" pitchFamily="18" charset="0"/>
                <a:cs typeface="Times New Roman" panose="02020603050405020304" pitchFamily="18" charset="0"/>
              </a:rPr>
              <a:t> Alpha and Normality Testing in addition with the regression tests, descriptive statistics and frequency distribution.</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Data sets’ reliability examination</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Normal distribution assurance of the data sets</a:t>
            </a:r>
          </a:p>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Confirming the validity of the outcomes</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5124" name="Picture 4" descr="Testing For Normality - Clearly Explained - YouTube">
            <a:extLst>
              <a:ext uri="{FF2B5EF4-FFF2-40B4-BE49-F238E27FC236}">
                <a16:creationId xmlns:a16="http://schemas.microsoft.com/office/drawing/2014/main" id="{FB79967A-4D9A-7F74-F418-88D29F24A7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875" t="31320" r="2500" b="5334"/>
          <a:stretch/>
        </p:blipFill>
        <p:spPr bwMode="auto">
          <a:xfrm>
            <a:off x="8090196" y="799365"/>
            <a:ext cx="2892008" cy="221015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Understanding Krippendorff's Alpha: Inter-Rater Data Reliability Metric in  Machine Learning">
            <a:extLst>
              <a:ext uri="{FF2B5EF4-FFF2-40B4-BE49-F238E27FC236}">
                <a16:creationId xmlns:a16="http://schemas.microsoft.com/office/drawing/2014/main" id="{D0982E5E-BCAE-B351-3E61-9291C52E8C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40" b="10000"/>
          <a:stretch/>
        </p:blipFill>
        <p:spPr bwMode="auto">
          <a:xfrm>
            <a:off x="7665410" y="3413183"/>
            <a:ext cx="3712869" cy="2168544"/>
          </a:xfrm>
          <a:prstGeom prst="rect">
            <a:avLst/>
          </a:prstGeom>
          <a:noFill/>
          <a:extLst>
            <a:ext uri="{909E8E84-426E-40DD-AFC4-6F175D3DCCD1}">
              <a14:hiddenFill xmlns:a14="http://schemas.microsoft.com/office/drawing/2010/main">
                <a:solidFill>
                  <a:srgbClr val="FFFFFF"/>
                </a:solidFill>
              </a14:hiddenFill>
            </a:ext>
          </a:extLst>
        </p:spPr>
      </p:pic>
      <p:sp>
        <p:nvSpPr>
          <p:cNvPr id="5136" name="Rectangle 5135">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5137">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lide Number Placeholder 33">
            <a:extLst>
              <a:ext uri="{FF2B5EF4-FFF2-40B4-BE49-F238E27FC236}">
                <a16:creationId xmlns:a16="http://schemas.microsoft.com/office/drawing/2014/main" id="{FAED4C67-6AD4-4960-9032-B8D5435CD9D1}"/>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a:solidFill>
                  <a:srgbClr val="FFFFFF"/>
                </a:solidFill>
              </a:rPr>
              <a:pPr>
                <a:spcAft>
                  <a:spcPts val="600"/>
                </a:spcAft>
              </a:pPr>
              <a:t>5</a:t>
            </a:fld>
            <a:endParaRPr lang="en-US" sz="1100">
              <a:solidFill>
                <a:srgbClr val="FFFFFF"/>
              </a:solidFill>
            </a:endParaRPr>
          </a:p>
        </p:txBody>
      </p:sp>
    </p:spTree>
    <p:extLst>
      <p:ext uri="{BB962C8B-B14F-4D97-AF65-F5344CB8AC3E}">
        <p14:creationId xmlns:p14="http://schemas.microsoft.com/office/powerpoint/2010/main" val="53291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4D360-409F-AD9B-47F7-6BCCAEB05181}"/>
              </a:ext>
            </a:extLst>
          </p:cNvPr>
          <p:cNvSpPr>
            <a:spLocks noGrp="1"/>
          </p:cNvSpPr>
          <p:nvPr>
            <p:ph type="title"/>
          </p:nvPr>
        </p:nvSpPr>
        <p:spPr>
          <a:xfrm>
            <a:off x="1136397" y="502022"/>
            <a:ext cx="7846238" cy="609602"/>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5. Ethical issues within the Research</a:t>
            </a:r>
          </a:p>
        </p:txBody>
      </p:sp>
      <p:sp>
        <p:nvSpPr>
          <p:cNvPr id="3" name="TextBox 2"/>
          <p:cNvSpPr txBox="1"/>
          <p:nvPr/>
        </p:nvSpPr>
        <p:spPr>
          <a:xfrm>
            <a:off x="0" y="1272988"/>
            <a:ext cx="6512441" cy="5182676"/>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As the current research involves participation of the human respondents such as employees of the UK-specific retail business firms, following ethical issues are considered for this research:</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Freewill of respondents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Validity of findings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Reliability of findings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Data privacy</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Originality and Authenticity</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1026" name="Picture 2" descr="A sheet of paper that says &quot;Ethics&quot; at the top with some text underneath and a red circle being drawn with a marker around the word&quot;moral&quo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856853"/>
            <a:ext cx="5201023" cy="2730537"/>
          </a:xfrm>
          <a:prstGeom prst="rect">
            <a:avLst/>
          </a:prstGeom>
          <a:solidFill>
            <a:srgbClr val="FFFFFF">
              <a:shade val="85000"/>
            </a:srgbClr>
          </a:solidFill>
        </p:spPr>
      </p:pic>
      <p:sp>
        <p:nvSpPr>
          <p:cNvPr id="1033" name="Rectangle 103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D4791BB6-920D-056D-AFB7-5EF838FC72BA}"/>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6</a:t>
            </a:fld>
            <a:endParaRPr lang="en-US" sz="1100" noProof="0">
              <a:solidFill>
                <a:srgbClr val="FFFFFF"/>
              </a:solidFill>
            </a:endParaRPr>
          </a:p>
        </p:txBody>
      </p:sp>
    </p:spTree>
    <p:extLst>
      <p:ext uri="{BB962C8B-B14F-4D97-AF65-F5344CB8AC3E}">
        <p14:creationId xmlns:p14="http://schemas.microsoft.com/office/powerpoint/2010/main" val="313069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307D5-AB0D-2C5B-3E95-1DB9F3759EE0}"/>
              </a:ext>
            </a:extLst>
          </p:cNvPr>
          <p:cNvSpPr>
            <a:spLocks noGrp="1"/>
          </p:cNvSpPr>
          <p:nvPr>
            <p:ph type="title"/>
          </p:nvPr>
        </p:nvSpPr>
        <p:spPr>
          <a:xfrm>
            <a:off x="1136397" y="502021"/>
            <a:ext cx="8348262" cy="769717"/>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6. Safeguarding against Ethical Issues</a:t>
            </a:r>
          </a:p>
        </p:txBody>
      </p:sp>
      <p:sp>
        <p:nvSpPr>
          <p:cNvPr id="3" name="TextBox 2"/>
          <p:cNvSpPr txBox="1"/>
          <p:nvPr/>
        </p:nvSpPr>
        <p:spPr>
          <a:xfrm>
            <a:off x="161365" y="1271738"/>
            <a:ext cx="6351077" cy="5084241"/>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For preserving the researcher and the research participants from negative ethical implications, the below safeguarding measures are applied as stated below:</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Informed consent</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Clarity of purpose and valid research tools</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Cronbach alpha testing</a:t>
            </a:r>
          </a:p>
          <a:p>
            <a:pPr marL="285750" lvl="0" indent="-228600">
              <a:lnSpc>
                <a:spcPct val="90000"/>
              </a:lnSpc>
              <a:spcAft>
                <a:spcPts val="600"/>
              </a:spcAft>
              <a:buFont typeface="Arial" panose="020B0604020202020204" pitchFamily="34" charset="0"/>
              <a:buChar char="•"/>
            </a:pPr>
            <a:r>
              <a:rPr lang="en-US" sz="3200" dirty="0" err="1">
                <a:latin typeface="Times New Roman" panose="02020603050405020304" pitchFamily="18" charset="0"/>
                <a:cs typeface="Times New Roman" panose="02020603050405020304" pitchFamily="18" charset="0"/>
              </a:rPr>
              <a:t>Anonymisation</a:t>
            </a:r>
            <a:endParaRPr lang="en-US" sz="3200" dirty="0">
              <a:latin typeface="Times New Roman" panose="02020603050405020304" pitchFamily="18" charset="0"/>
              <a:cs typeface="Times New Roman" panose="02020603050405020304" pitchFamily="18" charset="0"/>
            </a:endParaRPr>
          </a:p>
          <a:p>
            <a:pPr marL="285750" lvl="0" indent="-228600">
              <a:lnSpc>
                <a:spcPct val="90000"/>
              </a:lnSpc>
              <a:spcAft>
                <a:spcPts val="600"/>
              </a:spcAft>
              <a:buFont typeface="Arial" panose="020B0604020202020204" pitchFamily="34" charset="0"/>
              <a:buChar char="•"/>
            </a:pPr>
            <a:r>
              <a:rPr lang="en-US" sz="3200" dirty="0" err="1">
                <a:latin typeface="Times New Roman" panose="02020603050405020304" pitchFamily="18" charset="0"/>
                <a:cs typeface="Times New Roman" panose="02020603050405020304" pitchFamily="18" charset="0"/>
              </a:rPr>
              <a:t>Authorised</a:t>
            </a:r>
            <a:r>
              <a:rPr lang="en-US" sz="3200" dirty="0">
                <a:latin typeface="Times New Roman" panose="02020603050405020304" pitchFamily="18" charset="0"/>
                <a:cs typeface="Times New Roman" panose="02020603050405020304" pitchFamily="18" charset="0"/>
              </a:rPr>
              <a:t> academic sources</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Avoiding copy of content</a:t>
            </a:r>
          </a:p>
          <a:p>
            <a:pPr marL="285750" lvl="0"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In-text citations</a:t>
            </a:r>
          </a:p>
          <a:p>
            <a:pPr indent="-228600">
              <a:lnSpc>
                <a:spcPct val="90000"/>
              </a:lnSpc>
              <a:spcAft>
                <a:spcPts val="600"/>
              </a:spcAft>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p:txBody>
      </p:sp>
      <p:pic>
        <p:nvPicPr>
          <p:cNvPr id="2052" name="Picture 4" descr="https://www.publichealthnotes.com/wp-content/uploads/2020/10/principles-300x225.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271738"/>
            <a:ext cx="5201023" cy="3900767"/>
          </a:xfrm>
          <a:prstGeom prst="rect">
            <a:avLst/>
          </a:prstGeom>
          <a:solidFill>
            <a:srgbClr val="FFFFFF">
              <a:shade val="85000"/>
            </a:srgbClr>
          </a:solidFill>
        </p:spPr>
      </p:pic>
      <p:sp>
        <p:nvSpPr>
          <p:cNvPr id="2059" name="Rectangle 205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25216B03-D053-57A2-34A0-59533391E703}"/>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7</a:t>
            </a:fld>
            <a:endParaRPr lang="en-US" sz="1100" noProof="0">
              <a:solidFill>
                <a:srgbClr val="FFFFFF"/>
              </a:solidFill>
            </a:endParaRPr>
          </a:p>
        </p:txBody>
      </p:sp>
    </p:spTree>
    <p:extLst>
      <p:ext uri="{BB962C8B-B14F-4D97-AF65-F5344CB8AC3E}">
        <p14:creationId xmlns:p14="http://schemas.microsoft.com/office/powerpoint/2010/main" val="1600509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5CD3C-AAFB-FA90-4CA0-2DF9ADF1A4A1}"/>
              </a:ext>
            </a:extLst>
          </p:cNvPr>
          <p:cNvSpPr>
            <a:spLocks noGrp="1"/>
          </p:cNvSpPr>
          <p:nvPr>
            <p:ph type="title"/>
          </p:nvPr>
        </p:nvSpPr>
        <p:spPr>
          <a:xfrm>
            <a:off x="1136397" y="502022"/>
            <a:ext cx="9406097" cy="456774"/>
          </a:xfrm>
        </p:spPr>
        <p:txBody>
          <a:bodyPr vert="horz" lIns="91440" tIns="45720" rIns="91440" bIns="45720" rtlCol="0" anchor="b">
            <a:noAutofit/>
          </a:bodyPr>
          <a:lstStyle/>
          <a:p>
            <a:r>
              <a:rPr lang="en-US" sz="4000" kern="1200" dirty="0">
                <a:solidFill>
                  <a:schemeClr val="tx1"/>
                </a:solidFill>
                <a:latin typeface="Times New Roman" panose="02020603050405020304" pitchFamily="18" charset="0"/>
                <a:cs typeface="Times New Roman" panose="02020603050405020304" pitchFamily="18" charset="0"/>
              </a:rPr>
              <a:t>7. Limitations of the Current Research</a:t>
            </a:r>
          </a:p>
        </p:txBody>
      </p:sp>
      <p:sp>
        <p:nvSpPr>
          <p:cNvPr id="3" name="TextBox 2"/>
          <p:cNvSpPr txBox="1"/>
          <p:nvPr/>
        </p:nvSpPr>
        <p:spPr>
          <a:xfrm>
            <a:off x="478535" y="1721224"/>
            <a:ext cx="5832618" cy="421975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This research is planned as per survey method. Thus, key possible limitations of this study can be as follows: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Social desirability bias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Less representative sample</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3074" name="Picture 2" descr="https://images.prismic.io/impactio-blog/fdfd761e-a8a2-4772-8353-1c2d974abace_2022.8.3+-+Why+it+is+Important+to+Write+About+the+Limitations+of+Your+Study.png?auto=compress,forma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2" y="1999881"/>
            <a:ext cx="5201023" cy="2444480"/>
          </a:xfrm>
          <a:prstGeom prst="rect">
            <a:avLst/>
          </a:prstGeom>
          <a:solidFill>
            <a:srgbClr val="FFFFFF">
              <a:shade val="85000"/>
            </a:srgbClr>
          </a:solidFill>
        </p:spPr>
      </p:pic>
      <p:sp>
        <p:nvSpPr>
          <p:cNvPr id="3081" name="Rectangle 308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1454F79A-EB32-BCD6-D52E-5E01019CEDD1}"/>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8</a:t>
            </a:fld>
            <a:endParaRPr lang="en-US" sz="1100" noProof="0">
              <a:solidFill>
                <a:srgbClr val="FFFFFF"/>
              </a:solidFill>
            </a:endParaRPr>
          </a:p>
        </p:txBody>
      </p:sp>
    </p:spTree>
    <p:extLst>
      <p:ext uri="{BB962C8B-B14F-4D97-AF65-F5344CB8AC3E}">
        <p14:creationId xmlns:p14="http://schemas.microsoft.com/office/powerpoint/2010/main" val="309184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9" name="Rectangle 410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08F7B-5210-8D32-F72F-2AE1F0B172DD}"/>
              </a:ext>
            </a:extLst>
          </p:cNvPr>
          <p:cNvSpPr>
            <a:spLocks noGrp="1"/>
          </p:cNvSpPr>
          <p:nvPr>
            <p:ph type="title"/>
          </p:nvPr>
        </p:nvSpPr>
        <p:spPr>
          <a:xfrm>
            <a:off x="1136398" y="502022"/>
            <a:ext cx="6465673" cy="878544"/>
          </a:xfrm>
        </p:spPr>
        <p:txBody>
          <a:bodyPr vert="horz" lIns="91440" tIns="45720" rIns="91440" bIns="45720" rtlCol="0" anchor="b">
            <a:normAutofit fontScale="90000"/>
          </a:bodyPr>
          <a:lstStyle/>
          <a:p>
            <a:br>
              <a:rPr lang="en-US" sz="1900" dirty="0">
                <a:solidFill>
                  <a:schemeClr val="tx1"/>
                </a:solidFill>
              </a:rPr>
            </a:br>
            <a:br>
              <a:rPr lang="en-US" sz="1900" dirty="0">
                <a:solidFill>
                  <a:schemeClr val="tx1"/>
                </a:solidFill>
              </a:rPr>
            </a:br>
            <a:br>
              <a:rPr lang="en-US" sz="4000" dirty="0">
                <a:solidFill>
                  <a:schemeClr val="tx1"/>
                </a:solidFill>
                <a:latin typeface="Times New Roman" panose="02020603050405020304" pitchFamily="18" charset="0"/>
                <a:cs typeface="Times New Roman" panose="02020603050405020304" pitchFamily="18" charset="0"/>
              </a:rPr>
            </a:br>
            <a:r>
              <a:rPr lang="en-US" sz="4000" dirty="0">
                <a:solidFill>
                  <a:schemeClr val="tx1"/>
                </a:solidFill>
                <a:latin typeface="Times New Roman" panose="02020603050405020304" pitchFamily="18" charset="0"/>
                <a:cs typeface="Times New Roman" panose="02020603050405020304" pitchFamily="18" charset="0"/>
              </a:rPr>
              <a:t>8. Future Recommendations</a:t>
            </a:r>
            <a:br>
              <a:rPr lang="en-US" sz="1900" dirty="0">
                <a:solidFill>
                  <a:schemeClr val="tx1"/>
                </a:solidFill>
              </a:rPr>
            </a:br>
            <a:br>
              <a:rPr lang="en-US" sz="1900" dirty="0">
                <a:solidFill>
                  <a:schemeClr val="tx1"/>
                </a:solidFill>
              </a:rPr>
            </a:br>
            <a:endParaRPr lang="en-US" sz="1900" dirty="0">
              <a:solidFill>
                <a:schemeClr val="tx1"/>
              </a:solidFill>
            </a:endParaRPr>
          </a:p>
        </p:txBody>
      </p:sp>
      <p:sp>
        <p:nvSpPr>
          <p:cNvPr id="3" name="TextBox 2"/>
          <p:cNvSpPr txBox="1"/>
          <p:nvPr/>
        </p:nvSpPr>
        <p:spPr>
          <a:xfrm>
            <a:off x="502024" y="1380567"/>
            <a:ext cx="6061900" cy="45599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In order to execute this research further, future recommendations are stated as follows:</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Triangulation strategy</a:t>
            </a:r>
          </a:p>
          <a:p>
            <a:pPr marL="285750" lvl="0" indent="-228600">
              <a:lnSpc>
                <a:spcPct val="90000"/>
              </a:lnSpc>
              <a:spcAft>
                <a:spcPts val="60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Increase in sample size</a:t>
            </a:r>
          </a:p>
          <a:p>
            <a:pPr indent="-228600">
              <a:lnSpc>
                <a:spcPct val="90000"/>
              </a:lnSpc>
              <a:spcAft>
                <a:spcPts val="600"/>
              </a:spcAft>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p:txBody>
      </p:sp>
      <p:pic>
        <p:nvPicPr>
          <p:cNvPr id="4098" name="Picture 2" descr="https://uucw.org/wp-content/uploads/2019/11/STP-suggestions-sq.png"/>
          <p:cNvPicPr>
            <a:picLocks noChangeAspect="1" noChangeArrowheads="1"/>
          </p:cNvPicPr>
          <p:nvPr/>
        </p:nvPicPr>
        <p:blipFill rotWithShape="1">
          <a:blip r:embed="rId3">
            <a:extLst>
              <a:ext uri="{28A0092B-C50C-407E-A947-70E740481C1C}">
                <a14:useLocalDpi xmlns:a14="http://schemas.microsoft.com/office/drawing/2010/main" val="0"/>
              </a:ext>
            </a:extLst>
          </a:blip>
          <a:srcRect r="3" b="3"/>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solidFill>
            <a:srgbClr val="FFFFFF">
              <a:shade val="85000"/>
            </a:srgbClr>
          </a:solidFill>
        </p:spPr>
      </p:pic>
      <p:sp>
        <p:nvSpPr>
          <p:cNvPr id="4110" name="Rectangle 410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44AE98DA-04F8-E6ED-B544-680E13CD7D0A}"/>
              </a:ext>
            </a:extLst>
          </p:cNvPr>
          <p:cNvSpPr>
            <a:spLocks noGrp="1"/>
          </p:cNvSpPr>
          <p:nvPr>
            <p:ph type="sldNum" sz="quarter" idx="15"/>
          </p:nvPr>
        </p:nvSpPr>
        <p:spPr>
          <a:xfrm>
            <a:off x="11704320"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rgbClr val="FFFFFF"/>
                </a:solidFill>
                <a:latin typeface="Calibri" panose="020F0502020204030204"/>
              </a:rPr>
              <a:pPr>
                <a:spcAft>
                  <a:spcPts val="600"/>
                </a:spcAft>
                <a:defRPr/>
              </a:pPr>
              <a:t>9</a:t>
            </a:fld>
            <a:endParaRPr lang="en-US" sz="1100">
              <a:solidFill>
                <a:srgbClr val="FFFFFF"/>
              </a:solidFill>
              <a:latin typeface="Calibri" panose="020F0502020204030204"/>
            </a:endParaRPr>
          </a:p>
        </p:txBody>
      </p:sp>
    </p:spTree>
    <p:extLst>
      <p:ext uri="{BB962C8B-B14F-4D97-AF65-F5344CB8AC3E}">
        <p14:creationId xmlns:p14="http://schemas.microsoft.com/office/powerpoint/2010/main" val="350177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2CE0B-23C2-6C5C-BCF4-FBA4B313A873}"/>
              </a:ext>
            </a:extLst>
          </p:cNvPr>
          <p:cNvSpPr>
            <a:spLocks noGrp="1"/>
          </p:cNvSpPr>
          <p:nvPr>
            <p:ph type="title"/>
          </p:nvPr>
        </p:nvSpPr>
        <p:spPr>
          <a:xfrm>
            <a:off x="1176021" y="539233"/>
            <a:ext cx="9688296" cy="483212"/>
          </a:xfrm>
        </p:spPr>
        <p:txBody>
          <a:bodyPr vert="horz" lIns="91440" tIns="45720" rIns="91440" bIns="45720" rtlCol="0" anchor="b">
            <a:normAutofit fontScale="90000"/>
          </a:bodyPr>
          <a:lstStyle/>
          <a:p>
            <a:r>
              <a:rPr lang="en-US" sz="4000" kern="1200"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DDBD83F-71F2-9677-7DC8-A3E61C553A4F}"/>
              </a:ext>
            </a:extLst>
          </p:cNvPr>
          <p:cNvSpPr>
            <a:spLocks noGrp="1"/>
          </p:cNvSpPr>
          <p:nvPr>
            <p:ph idx="1"/>
          </p:nvPr>
        </p:nvSpPr>
        <p:spPr>
          <a:xfrm>
            <a:off x="134381" y="1357737"/>
            <a:ext cx="11923238" cy="4961030"/>
          </a:xfrm>
        </p:spPr>
        <p:txBody>
          <a:bodyPr vert="horz" lIns="91440" tIns="45720" rIns="91440" bIns="45720" rtlCol="0" anchor="t">
            <a:normAutofit fontScale="92500" lnSpcReduction="20000"/>
          </a:bodyPr>
          <a:lstStyle/>
          <a:p>
            <a:pPr marL="171450" indent="-228600">
              <a:lnSpc>
                <a:spcPct val="90000"/>
              </a:lnSpc>
              <a:buFont typeface="Arial" panose="020B0604020202020204" pitchFamily="34" charset="0"/>
              <a:buChar char="•"/>
            </a:pPr>
            <a:endParaRPr lang="en-US" sz="1600" b="0" dirty="0">
              <a:solidFill>
                <a:schemeClr val="tx1"/>
              </a:solidFill>
              <a:latin typeface="Times New Roman" panose="02020603050405020304" pitchFamily="18" charset="0"/>
              <a:cs typeface="Times New Roman" panose="02020603050405020304" pitchFamily="18" charset="0"/>
            </a:endParaRP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Amos, K.A. 2014. The ethics of scholarly publishing: exploring differences in plagiarism and duplicate publication across nations. </a:t>
            </a:r>
            <a:r>
              <a:rPr lang="en-US" sz="1600" b="0" i="1" dirty="0">
                <a:solidFill>
                  <a:schemeClr val="tx1"/>
                </a:solidFill>
                <a:latin typeface="Times New Roman" panose="02020603050405020304" pitchFamily="18" charset="0"/>
                <a:cs typeface="Times New Roman" panose="02020603050405020304" pitchFamily="18" charset="0"/>
              </a:rPr>
              <a:t>Journal of the Medical Library Association: JMLA</a:t>
            </a:r>
            <a:r>
              <a:rPr lang="en-US" sz="1600" b="0" dirty="0">
                <a:solidFill>
                  <a:schemeClr val="tx1"/>
                </a:solidFill>
                <a:latin typeface="Times New Roman" panose="02020603050405020304" pitchFamily="18" charset="0"/>
                <a:cs typeface="Times New Roman" panose="02020603050405020304" pitchFamily="18" charset="0"/>
              </a:rPr>
              <a:t> 102(2), p.87.</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Bell, E., Bryman, A. and Harley, B. 2022. </a:t>
            </a:r>
            <a:r>
              <a:rPr lang="en-US" sz="1600" b="0" i="1" dirty="0">
                <a:solidFill>
                  <a:schemeClr val="tx1"/>
                </a:solidFill>
                <a:latin typeface="Times New Roman" panose="02020603050405020304" pitchFamily="18" charset="0"/>
                <a:cs typeface="Times New Roman" panose="02020603050405020304" pitchFamily="18" charset="0"/>
              </a:rPr>
              <a:t>Business research methods</a:t>
            </a:r>
            <a:r>
              <a:rPr lang="en-US" sz="1600" b="0" dirty="0">
                <a:solidFill>
                  <a:schemeClr val="tx1"/>
                </a:solidFill>
                <a:latin typeface="Times New Roman" panose="02020603050405020304" pitchFamily="18" charset="0"/>
                <a:cs typeface="Times New Roman" panose="02020603050405020304" pitchFamily="18" charset="0"/>
              </a:rPr>
              <a:t>. Oxford university press.</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Bell, J. and Waters, S. 2018. </a:t>
            </a:r>
            <a:r>
              <a:rPr lang="en-US" sz="1600" b="0" i="1" dirty="0">
                <a:solidFill>
                  <a:schemeClr val="tx1"/>
                </a:solidFill>
                <a:latin typeface="Times New Roman" panose="02020603050405020304" pitchFamily="18" charset="0"/>
                <a:cs typeface="Times New Roman" panose="02020603050405020304" pitchFamily="18" charset="0"/>
              </a:rPr>
              <a:t>Doing your research project: a guide for first-time researchers</a:t>
            </a:r>
            <a:r>
              <a:rPr lang="en-US" sz="1600" b="0" dirty="0">
                <a:solidFill>
                  <a:schemeClr val="tx1"/>
                </a:solidFill>
                <a:latin typeface="Times New Roman" panose="02020603050405020304" pitchFamily="18" charset="0"/>
                <a:cs typeface="Times New Roman" panose="02020603050405020304" pitchFamily="18" charset="0"/>
              </a:rPr>
              <a:t>. Maidenhead: Open University Press.</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Bonett</a:t>
            </a:r>
            <a:r>
              <a:rPr lang="en-US" sz="1600" b="0" dirty="0">
                <a:solidFill>
                  <a:schemeClr val="tx1"/>
                </a:solidFill>
                <a:latin typeface="Times New Roman" panose="02020603050405020304" pitchFamily="18" charset="0"/>
                <a:cs typeface="Times New Roman" panose="02020603050405020304" pitchFamily="18" charset="0"/>
              </a:rPr>
              <a:t>, D.G. and Wright, T.A. 2015. Cronbach's alpha reliability: Interval estimation, hypothesis testing, and sample size planning. </a:t>
            </a:r>
            <a:r>
              <a:rPr lang="en-US" sz="1600" b="0" i="1" dirty="0">
                <a:solidFill>
                  <a:schemeClr val="tx1"/>
                </a:solidFill>
                <a:latin typeface="Times New Roman" panose="02020603050405020304" pitchFamily="18" charset="0"/>
                <a:cs typeface="Times New Roman" panose="02020603050405020304" pitchFamily="18" charset="0"/>
              </a:rPr>
              <a:t>Journal of organizational behaviour</a:t>
            </a:r>
            <a:r>
              <a:rPr lang="en-US" sz="1600" b="0" dirty="0">
                <a:solidFill>
                  <a:schemeClr val="tx1"/>
                </a:solidFill>
                <a:latin typeface="Times New Roman" panose="02020603050405020304" pitchFamily="18" charset="0"/>
                <a:cs typeface="Times New Roman" panose="02020603050405020304" pitchFamily="18" charset="0"/>
              </a:rPr>
              <a:t> 36(1), pp.3-15.</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Coe, R., Waring, M., Hedges, L.V. and Ashley, L.D. 2021. </a:t>
            </a:r>
            <a:r>
              <a:rPr lang="en-US" sz="1600" b="0" i="1" dirty="0">
                <a:solidFill>
                  <a:schemeClr val="tx1"/>
                </a:solidFill>
                <a:latin typeface="Times New Roman" panose="02020603050405020304" pitchFamily="18" charset="0"/>
                <a:cs typeface="Times New Roman" panose="02020603050405020304" pitchFamily="18" charset="0"/>
              </a:rPr>
              <a:t>Research methods and methodologies in education</a:t>
            </a:r>
            <a:r>
              <a:rPr lang="en-US" sz="1600" b="0" dirty="0">
                <a:solidFill>
                  <a:schemeClr val="tx1"/>
                </a:solidFill>
                <a:latin typeface="Times New Roman" panose="02020603050405020304" pitchFamily="18" charset="0"/>
                <a:cs typeface="Times New Roman" panose="02020603050405020304" pitchFamily="18" charset="0"/>
              </a:rPr>
              <a:t>. Sage.</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Easterby</a:t>
            </a:r>
            <a:r>
              <a:rPr lang="en-US" sz="1600" b="0" dirty="0">
                <a:solidFill>
                  <a:schemeClr val="tx1"/>
                </a:solidFill>
                <a:latin typeface="Times New Roman" panose="02020603050405020304" pitchFamily="18" charset="0"/>
                <a:cs typeface="Times New Roman" panose="02020603050405020304" pitchFamily="18" charset="0"/>
              </a:rPr>
              <a:t>-Smith, M., </a:t>
            </a:r>
            <a:r>
              <a:rPr lang="en-US" sz="1600" b="0" dirty="0" err="1">
                <a:solidFill>
                  <a:schemeClr val="tx1"/>
                </a:solidFill>
                <a:latin typeface="Times New Roman" panose="02020603050405020304" pitchFamily="18" charset="0"/>
                <a:cs typeface="Times New Roman" panose="02020603050405020304" pitchFamily="18" charset="0"/>
              </a:rPr>
              <a:t>Jaspersen</a:t>
            </a:r>
            <a:r>
              <a:rPr lang="en-US" sz="1600" b="0" dirty="0">
                <a:solidFill>
                  <a:schemeClr val="tx1"/>
                </a:solidFill>
                <a:latin typeface="Times New Roman" panose="02020603050405020304" pitchFamily="18" charset="0"/>
                <a:cs typeface="Times New Roman" panose="02020603050405020304" pitchFamily="18" charset="0"/>
              </a:rPr>
              <a:t>, L.J., Thorpe, R. and </a:t>
            </a:r>
            <a:r>
              <a:rPr lang="en-US" sz="1600" b="0" dirty="0" err="1">
                <a:solidFill>
                  <a:schemeClr val="tx1"/>
                </a:solidFill>
                <a:latin typeface="Times New Roman" panose="02020603050405020304" pitchFamily="18" charset="0"/>
                <a:cs typeface="Times New Roman" panose="02020603050405020304" pitchFamily="18" charset="0"/>
              </a:rPr>
              <a:t>Valizade</a:t>
            </a:r>
            <a:r>
              <a:rPr lang="en-US" sz="1600" b="0" dirty="0">
                <a:solidFill>
                  <a:schemeClr val="tx1"/>
                </a:solidFill>
                <a:latin typeface="Times New Roman" panose="02020603050405020304" pitchFamily="18" charset="0"/>
                <a:cs typeface="Times New Roman" panose="02020603050405020304" pitchFamily="18" charset="0"/>
              </a:rPr>
              <a:t>, D. 2021. </a:t>
            </a:r>
            <a:r>
              <a:rPr lang="en-US" sz="1600" b="0" i="1" dirty="0">
                <a:solidFill>
                  <a:schemeClr val="tx1"/>
                </a:solidFill>
                <a:latin typeface="Times New Roman" panose="02020603050405020304" pitchFamily="18" charset="0"/>
                <a:cs typeface="Times New Roman" panose="02020603050405020304" pitchFamily="18" charset="0"/>
              </a:rPr>
              <a:t>Management and business research</a:t>
            </a:r>
            <a:r>
              <a:rPr lang="en-US" sz="1600" b="0" dirty="0">
                <a:solidFill>
                  <a:schemeClr val="tx1"/>
                </a:solidFill>
                <a:latin typeface="Times New Roman" panose="02020603050405020304" pitchFamily="18" charset="0"/>
                <a:cs typeface="Times New Roman" panose="02020603050405020304" pitchFamily="18" charset="0"/>
              </a:rPr>
              <a:t>. Sage.</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Field, A. 2024. </a:t>
            </a:r>
            <a:r>
              <a:rPr lang="en-US" sz="1600" b="0" i="1" dirty="0">
                <a:solidFill>
                  <a:schemeClr val="tx1"/>
                </a:solidFill>
                <a:latin typeface="Times New Roman" panose="02020603050405020304" pitchFamily="18" charset="0"/>
                <a:cs typeface="Times New Roman" panose="02020603050405020304" pitchFamily="18" charset="0"/>
              </a:rPr>
              <a:t>Discovering statistics using IBM SPSS Statistics</a:t>
            </a:r>
            <a:r>
              <a:rPr lang="en-US" sz="1600" b="0" dirty="0">
                <a:solidFill>
                  <a:schemeClr val="tx1"/>
                </a:solidFill>
                <a:latin typeface="Times New Roman" panose="02020603050405020304" pitchFamily="18" charset="0"/>
                <a:cs typeface="Times New Roman" panose="02020603050405020304" pitchFamily="18" charset="0"/>
              </a:rPr>
              <a:t>. SAGE Publications Limited.</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Godfrey-</a:t>
            </a:r>
            <a:r>
              <a:rPr lang="en-US" sz="1600" b="0" dirty="0" err="1">
                <a:solidFill>
                  <a:schemeClr val="tx1"/>
                </a:solidFill>
                <a:latin typeface="Times New Roman" panose="02020603050405020304" pitchFamily="18" charset="0"/>
                <a:cs typeface="Times New Roman" panose="02020603050405020304" pitchFamily="18" charset="0"/>
              </a:rPr>
              <a:t>Faussett</a:t>
            </a:r>
            <a:r>
              <a:rPr lang="en-US" sz="1600" b="0" dirty="0">
                <a:solidFill>
                  <a:schemeClr val="tx1"/>
                </a:solidFill>
                <a:latin typeface="Times New Roman" panose="02020603050405020304" pitchFamily="18" charset="0"/>
                <a:cs typeface="Times New Roman" panose="02020603050405020304" pitchFamily="18" charset="0"/>
              </a:rPr>
              <a:t>, T. 2022. Participatory research and the ethics of </a:t>
            </a:r>
            <a:r>
              <a:rPr lang="en-US" sz="1600" b="0" dirty="0" err="1">
                <a:solidFill>
                  <a:schemeClr val="tx1"/>
                </a:solidFill>
                <a:latin typeface="Times New Roman" panose="02020603050405020304" pitchFamily="18" charset="0"/>
                <a:cs typeface="Times New Roman" panose="02020603050405020304" pitchFamily="18" charset="0"/>
              </a:rPr>
              <a:t>anonymisation</a:t>
            </a:r>
            <a:r>
              <a:rPr lang="en-US" sz="1600" b="0" dirty="0">
                <a:solidFill>
                  <a:schemeClr val="tx1"/>
                </a:solidFill>
                <a:latin typeface="Times New Roman" panose="02020603050405020304" pitchFamily="18" charset="0"/>
                <a:cs typeface="Times New Roman" panose="02020603050405020304" pitchFamily="18" charset="0"/>
              </a:rPr>
              <a:t>. </a:t>
            </a:r>
            <a:r>
              <a:rPr lang="en-US" sz="1600" b="0" i="1" dirty="0">
                <a:solidFill>
                  <a:schemeClr val="tx1"/>
                </a:solidFill>
                <a:latin typeface="Times New Roman" panose="02020603050405020304" pitchFamily="18" charset="0"/>
                <a:cs typeface="Times New Roman" panose="02020603050405020304" pitchFamily="18" charset="0"/>
              </a:rPr>
              <a:t>Education Sciences</a:t>
            </a:r>
            <a:r>
              <a:rPr lang="en-US" sz="1600" b="0" dirty="0">
                <a:solidFill>
                  <a:schemeClr val="tx1"/>
                </a:solidFill>
                <a:latin typeface="Times New Roman" panose="02020603050405020304" pitchFamily="18" charset="0"/>
                <a:cs typeface="Times New Roman" panose="02020603050405020304" pitchFamily="18" charset="0"/>
              </a:rPr>
              <a:t> 12(4), p.260.</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Howcutt</a:t>
            </a:r>
            <a:r>
              <a:rPr lang="en-US" sz="1600" b="0" dirty="0">
                <a:solidFill>
                  <a:schemeClr val="tx1"/>
                </a:solidFill>
                <a:latin typeface="Times New Roman" panose="02020603050405020304" pitchFamily="18" charset="0"/>
                <a:cs typeface="Times New Roman" panose="02020603050405020304" pitchFamily="18" charset="0"/>
              </a:rPr>
              <a:t>, S.J., Barnett, A.L., Barbosa‐</a:t>
            </a:r>
            <a:r>
              <a:rPr lang="en-US" sz="1600" b="0" dirty="0" err="1">
                <a:solidFill>
                  <a:schemeClr val="tx1"/>
                </a:solidFill>
                <a:latin typeface="Times New Roman" panose="02020603050405020304" pitchFamily="18" charset="0"/>
                <a:cs typeface="Times New Roman" panose="02020603050405020304" pitchFamily="18" charset="0"/>
              </a:rPr>
              <a:t>Boucas</a:t>
            </a:r>
            <a:r>
              <a:rPr lang="en-US" sz="1600" b="0" dirty="0">
                <a:solidFill>
                  <a:schemeClr val="tx1"/>
                </a:solidFill>
                <a:latin typeface="Times New Roman" panose="02020603050405020304" pitchFamily="18" charset="0"/>
                <a:cs typeface="Times New Roman" panose="02020603050405020304" pitchFamily="18" charset="0"/>
              </a:rPr>
              <a:t>, S. and Smith, L.A. 2018. Research recruitment: A marketing framework to improve sample representativeness in health research. </a:t>
            </a:r>
            <a:r>
              <a:rPr lang="en-US" sz="1600" b="0" i="1" dirty="0">
                <a:solidFill>
                  <a:schemeClr val="tx1"/>
                </a:solidFill>
                <a:latin typeface="Times New Roman" panose="02020603050405020304" pitchFamily="18" charset="0"/>
                <a:cs typeface="Times New Roman" panose="02020603050405020304" pitchFamily="18" charset="0"/>
              </a:rPr>
              <a:t>Journal of Advanced Nursing</a:t>
            </a:r>
            <a:r>
              <a:rPr lang="en-US" sz="1600" b="0" dirty="0">
                <a:solidFill>
                  <a:schemeClr val="tx1"/>
                </a:solidFill>
                <a:latin typeface="Times New Roman" panose="02020603050405020304" pitchFamily="18" charset="0"/>
                <a:cs typeface="Times New Roman" panose="02020603050405020304" pitchFamily="18" charset="0"/>
              </a:rPr>
              <a:t> 74(4), pp.968-975.</a:t>
            </a:r>
          </a:p>
          <a:p>
            <a:pPr marL="171450" lvl="0" indent="-228600">
              <a:lnSpc>
                <a:spcPct val="90000"/>
              </a:lnSpc>
              <a:buFont typeface="Arial" panose="020B0604020202020204" pitchFamily="34" charset="0"/>
              <a:buChar char="•"/>
            </a:pPr>
            <a:r>
              <a:rPr lang="en-US" sz="1600" b="0" dirty="0" err="1">
                <a:solidFill>
                  <a:schemeClr val="tx1"/>
                </a:solidFill>
                <a:latin typeface="Times New Roman" panose="02020603050405020304" pitchFamily="18" charset="0"/>
                <a:cs typeface="Times New Roman" panose="02020603050405020304" pitchFamily="18" charset="0"/>
              </a:rPr>
              <a:t>Okoli</a:t>
            </a:r>
            <a:r>
              <a:rPr lang="en-US" sz="1600" b="0" dirty="0">
                <a:solidFill>
                  <a:schemeClr val="tx1"/>
                </a:solidFill>
                <a:latin typeface="Times New Roman" panose="02020603050405020304" pitchFamily="18" charset="0"/>
                <a:cs typeface="Times New Roman" panose="02020603050405020304" pitchFamily="18" charset="0"/>
              </a:rPr>
              <a:t>, C. 2023. Inductive, abductive and deductive </a:t>
            </a:r>
            <a:r>
              <a:rPr lang="en-US" sz="1600" b="0" dirty="0" err="1">
                <a:solidFill>
                  <a:schemeClr val="tx1"/>
                </a:solidFill>
                <a:latin typeface="Times New Roman" panose="02020603050405020304" pitchFamily="18" charset="0"/>
                <a:cs typeface="Times New Roman" panose="02020603050405020304" pitchFamily="18" charset="0"/>
              </a:rPr>
              <a:t>theorising</a:t>
            </a:r>
            <a:r>
              <a:rPr lang="en-US" sz="1600" b="0" dirty="0">
                <a:solidFill>
                  <a:schemeClr val="tx1"/>
                </a:solidFill>
                <a:latin typeface="Times New Roman" panose="02020603050405020304" pitchFamily="18" charset="0"/>
                <a:cs typeface="Times New Roman" panose="02020603050405020304" pitchFamily="18" charset="0"/>
              </a:rPr>
              <a:t>. </a:t>
            </a:r>
            <a:r>
              <a:rPr lang="en-US" sz="1600" b="0" i="1" dirty="0">
                <a:solidFill>
                  <a:schemeClr val="tx1"/>
                </a:solidFill>
                <a:latin typeface="Times New Roman" panose="02020603050405020304" pitchFamily="18" charset="0"/>
                <a:cs typeface="Times New Roman" panose="02020603050405020304" pitchFamily="18" charset="0"/>
              </a:rPr>
              <a:t>International Journal of Management Concepts and Philosophy</a:t>
            </a:r>
            <a:r>
              <a:rPr lang="en-US" sz="1600" b="0" dirty="0">
                <a:solidFill>
                  <a:schemeClr val="tx1"/>
                </a:solidFill>
                <a:latin typeface="Times New Roman" panose="02020603050405020304" pitchFamily="18" charset="0"/>
                <a:cs typeface="Times New Roman" panose="02020603050405020304" pitchFamily="18" charset="0"/>
              </a:rPr>
              <a:t> 16(3), pp. 302-316.</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Proudfoot, K. 2023. Inductive/deductive hybrid thematic analysis in mixed methods research. </a:t>
            </a:r>
            <a:r>
              <a:rPr lang="en-US" sz="1600" b="0" i="1" dirty="0">
                <a:solidFill>
                  <a:schemeClr val="tx1"/>
                </a:solidFill>
                <a:latin typeface="Times New Roman" panose="02020603050405020304" pitchFamily="18" charset="0"/>
                <a:cs typeface="Times New Roman" panose="02020603050405020304" pitchFamily="18" charset="0"/>
              </a:rPr>
              <a:t>Journal of Mixed Methods Research</a:t>
            </a:r>
            <a:r>
              <a:rPr lang="en-US" sz="1600" b="0" dirty="0">
                <a:solidFill>
                  <a:schemeClr val="tx1"/>
                </a:solidFill>
                <a:latin typeface="Times New Roman" panose="02020603050405020304" pitchFamily="18" charset="0"/>
                <a:cs typeface="Times New Roman" panose="02020603050405020304" pitchFamily="18" charset="0"/>
              </a:rPr>
              <a:t> 17(3), pp. 308-326.</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Roni, S.M. and </a:t>
            </a:r>
            <a:r>
              <a:rPr lang="en-US" sz="1600" b="0" dirty="0" err="1">
                <a:solidFill>
                  <a:schemeClr val="tx1"/>
                </a:solidFill>
                <a:latin typeface="Times New Roman" panose="02020603050405020304" pitchFamily="18" charset="0"/>
                <a:cs typeface="Times New Roman" panose="02020603050405020304" pitchFamily="18" charset="0"/>
              </a:rPr>
              <a:t>Djajadikerta</a:t>
            </a:r>
            <a:r>
              <a:rPr lang="en-US" sz="1600" b="0" dirty="0">
                <a:solidFill>
                  <a:schemeClr val="tx1"/>
                </a:solidFill>
                <a:latin typeface="Times New Roman" panose="02020603050405020304" pitchFamily="18" charset="0"/>
                <a:cs typeface="Times New Roman" panose="02020603050405020304" pitchFamily="18" charset="0"/>
              </a:rPr>
              <a:t>, H.G. 2021. </a:t>
            </a:r>
            <a:r>
              <a:rPr lang="en-US" sz="1600" b="0" i="1" dirty="0">
                <a:solidFill>
                  <a:schemeClr val="tx1"/>
                </a:solidFill>
                <a:latin typeface="Times New Roman" panose="02020603050405020304" pitchFamily="18" charset="0"/>
                <a:cs typeface="Times New Roman" panose="02020603050405020304" pitchFamily="18" charset="0"/>
              </a:rPr>
              <a:t>Data analysis with SPSS for survey-based research</a:t>
            </a:r>
            <a:r>
              <a:rPr lang="en-US" sz="1600" b="0" dirty="0">
                <a:solidFill>
                  <a:schemeClr val="tx1"/>
                </a:solidFill>
                <a:latin typeface="Times New Roman" panose="02020603050405020304" pitchFamily="18" charset="0"/>
                <a:cs typeface="Times New Roman" panose="02020603050405020304" pitchFamily="18" charset="0"/>
              </a:rPr>
              <a:t>. Singapore: Springer.</a:t>
            </a:r>
          </a:p>
          <a:p>
            <a:pPr marL="171450" lvl="0" indent="-228600">
              <a:lnSpc>
                <a:spcPct val="90000"/>
              </a:lnSpc>
              <a:buFont typeface="Arial" panose="020B0604020202020204" pitchFamily="34" charset="0"/>
              <a:buChar char="•"/>
            </a:pPr>
            <a:r>
              <a:rPr lang="en-US" sz="1600" b="0" dirty="0">
                <a:solidFill>
                  <a:schemeClr val="tx1"/>
                </a:solidFill>
                <a:latin typeface="Times New Roman" panose="02020603050405020304" pitchFamily="18" charset="0"/>
                <a:cs typeface="Times New Roman" panose="02020603050405020304" pitchFamily="18" charset="0"/>
              </a:rPr>
              <a:t>Turner, S.F., Cardinal, L.B. and Burton, R.M. 2017. Research design for mixed methods: A triangulation-based framework and roadmap. </a:t>
            </a:r>
            <a:r>
              <a:rPr lang="en-US" sz="1600" b="0" i="1" dirty="0">
                <a:solidFill>
                  <a:schemeClr val="tx1"/>
                </a:solidFill>
                <a:latin typeface="Times New Roman" panose="02020603050405020304" pitchFamily="18" charset="0"/>
                <a:cs typeface="Times New Roman" panose="02020603050405020304" pitchFamily="18" charset="0"/>
              </a:rPr>
              <a:t>Organizational research methods</a:t>
            </a:r>
            <a:r>
              <a:rPr lang="en-US" sz="1600" b="0" dirty="0">
                <a:solidFill>
                  <a:schemeClr val="tx1"/>
                </a:solidFill>
                <a:latin typeface="Times New Roman" panose="02020603050405020304" pitchFamily="18" charset="0"/>
                <a:cs typeface="Times New Roman" panose="02020603050405020304" pitchFamily="18" charset="0"/>
              </a:rPr>
              <a:t> 20(2), pp.243-267.</a:t>
            </a:r>
          </a:p>
          <a:p>
            <a:pPr indent="-228600">
              <a:lnSpc>
                <a:spcPct val="90000"/>
              </a:lnSpc>
              <a:buFont typeface="Arial" panose="020B0604020202020204" pitchFamily="34" charset="0"/>
              <a:buChar char="•"/>
            </a:pPr>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CAD15103-BCD1-581E-B4FB-99955BC007BE}"/>
              </a:ext>
            </a:extLst>
          </p:cNvPr>
          <p:cNvSpPr>
            <a:spLocks noGrp="1"/>
          </p:cNvSpPr>
          <p:nvPr>
            <p:ph type="sldNum" sz="quarter" idx="15"/>
          </p:nvPr>
        </p:nvSpPr>
        <p:spPr>
          <a:xfrm>
            <a:off x="11743944" y="6492875"/>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rgbClr val="FFFFFF"/>
                </a:solidFill>
              </a:rPr>
              <a:pPr>
                <a:spcAft>
                  <a:spcPts val="600"/>
                </a:spcAft>
              </a:pPr>
              <a:t>10</a:t>
            </a:fld>
            <a:endParaRPr lang="en-US" sz="1100" noProof="0">
              <a:solidFill>
                <a:srgbClr val="FFFFFF"/>
              </a:solidFill>
            </a:endParaRPr>
          </a:p>
        </p:txBody>
      </p:sp>
    </p:spTree>
    <p:extLst>
      <p:ext uri="{BB962C8B-B14F-4D97-AF65-F5344CB8AC3E}">
        <p14:creationId xmlns:p14="http://schemas.microsoft.com/office/powerpoint/2010/main" val="1952267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1113810" y="2960716"/>
            <a:ext cx="4036334" cy="2387600"/>
          </a:xfrm>
        </p:spPr>
        <p:txBody>
          <a:bodyPr rtlCol="0" anchor="t">
            <a:normAutofit/>
          </a:bodyPr>
          <a:lstStyle/>
          <a:p>
            <a:pPr algn="l" rtl="0"/>
            <a:r>
              <a:rPr lang="en-GB" sz="5400">
                <a:latin typeface="Times New Roman" panose="02020603050405020304" pitchFamily="18" charset="0"/>
                <a:cs typeface="Times New Roman" panose="02020603050405020304" pitchFamily="18" charset="0"/>
              </a:rPr>
              <a:t>Thank you</a:t>
            </a:r>
          </a:p>
        </p:txBody>
      </p:sp>
      <p:grpSp>
        <p:nvGrpSpPr>
          <p:cNvPr id="58" name="Group 5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9" name="Rectangle 5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Rectangle 62">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Graphic 50" descr="Smiling Face with No Fill">
            <a:extLst>
              <a:ext uri="{FF2B5EF4-FFF2-40B4-BE49-F238E27FC236}">
                <a16:creationId xmlns:a16="http://schemas.microsoft.com/office/drawing/2014/main" id="{834BAAF6-21F2-331F-7E8B-706F9D7CB4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57597" y="666728"/>
            <a:ext cx="5465791" cy="5465791"/>
          </a:xfrm>
          <a:prstGeom prst="rect">
            <a:avLst/>
          </a:prstGeom>
        </p:spPr>
      </p:pic>
      <p:sp>
        <p:nvSpPr>
          <p:cNvPr id="10" name="Date Placeholder 9">
            <a:extLst>
              <a:ext uri="{FF2B5EF4-FFF2-40B4-BE49-F238E27FC236}">
                <a16:creationId xmlns:a16="http://schemas.microsoft.com/office/drawing/2014/main" id="{EE046113-1034-4F4B-8AED-98885E8F62B9}"/>
              </a:ext>
            </a:extLst>
          </p:cNvPr>
          <p:cNvSpPr>
            <a:spLocks noGrp="1"/>
          </p:cNvSpPr>
          <p:nvPr>
            <p:ph type="dt" sz="half" idx="10"/>
          </p:nvPr>
        </p:nvSpPr>
        <p:spPr>
          <a:xfrm>
            <a:off x="5922492" y="6492240"/>
            <a:ext cx="2743200" cy="365125"/>
          </a:xfrm>
        </p:spPr>
        <p:txBody>
          <a:bodyPr rtlCol="0">
            <a:normAutofit/>
          </a:bodyPr>
          <a:lstStyle/>
          <a:p>
            <a:pPr rtl="0">
              <a:spcAft>
                <a:spcPts val="600"/>
              </a:spcAft>
            </a:pPr>
            <a:r>
              <a:rPr lang="en-GB" dirty="0"/>
              <a:t>05/07/2024</a:t>
            </a:r>
          </a:p>
        </p:txBody>
      </p:sp>
      <p:sp>
        <p:nvSpPr>
          <p:cNvPr id="12" name="Slide Number Placeholder 11">
            <a:extLst>
              <a:ext uri="{FF2B5EF4-FFF2-40B4-BE49-F238E27FC236}">
                <a16:creationId xmlns:a16="http://schemas.microsoft.com/office/drawing/2014/main" id="{2257BCF9-933D-4329-B564-4E404B1CAFF6}"/>
              </a:ext>
            </a:extLst>
          </p:cNvPr>
          <p:cNvSpPr>
            <a:spLocks noGrp="1"/>
          </p:cNvSpPr>
          <p:nvPr>
            <p:ph type="sldNum" sz="quarter" idx="12"/>
          </p:nvPr>
        </p:nvSpPr>
        <p:spPr>
          <a:xfrm>
            <a:off x="8610600" y="6492240"/>
            <a:ext cx="1871749" cy="365125"/>
          </a:xfrm>
        </p:spPr>
        <p:txBody>
          <a:bodyPr rtlCol="0">
            <a:normAutofit/>
          </a:bodyPr>
          <a:lstStyle/>
          <a:p>
            <a:pPr rtl="0">
              <a:spcAft>
                <a:spcPts val="600"/>
              </a:spcAft>
            </a:pPr>
            <a:fld id="{B5CEABB6-07DC-46E8-9B57-56EC44A396E5}" type="slidenum">
              <a:rPr lang="en-GB" smtClean="0"/>
              <a:pPr rtl="0">
                <a:spcAft>
                  <a:spcPts val="600"/>
                </a:spcAft>
              </a:pPr>
              <a:t>11</a:t>
            </a:fld>
            <a:endParaRPr lang="en-GB"/>
          </a:p>
        </p:txBody>
      </p:sp>
    </p:spTree>
    <p:extLst>
      <p:ext uri="{BB962C8B-B14F-4D97-AF65-F5344CB8AC3E}">
        <p14:creationId xmlns:p14="http://schemas.microsoft.com/office/powerpoint/2010/main" val="324299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214F5-8FB9-4555-8F62-60357EBCD4CB}"/>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Video presentation link below-</a:t>
            </a:r>
          </a:p>
        </p:txBody>
      </p:sp>
      <p:sp>
        <p:nvSpPr>
          <p:cNvPr id="7" name="Rectangle 1">
            <a:extLst>
              <a:ext uri="{FF2B5EF4-FFF2-40B4-BE49-F238E27FC236}">
                <a16:creationId xmlns:a16="http://schemas.microsoft.com/office/drawing/2014/main" id="{811AE8D5-640E-4140-85B8-6C7CB737C53A}"/>
              </a:ext>
            </a:extLst>
          </p:cNvPr>
          <p:cNvSpPr>
            <a:spLocks noGrp="1" noChangeArrowheads="1"/>
          </p:cNvSpPr>
          <p:nvPr>
            <p:ph idx="1"/>
          </p:nvPr>
        </p:nvSpPr>
        <p:spPr bwMode="auto">
          <a:xfrm>
            <a:off x="1524000" y="5514052"/>
            <a:ext cx="9144000" cy="6519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algn="ctr" fontAlgn="base">
              <a:spcAft>
                <a:spcPct val="0"/>
              </a:spcAft>
              <a:buClrTx/>
              <a:buSzTx/>
              <a:buNone/>
              <a:tabLst/>
            </a:pPr>
            <a:r>
              <a:rPr kumimoji="0" lang="en-US" altLang="en-US" sz="2400" b="0" i="0" u="none" strike="noStrike" kern="1200" cap="none" normalizeH="0" baseline="0">
                <a:ln>
                  <a:noFill/>
                </a:ln>
                <a:solidFill>
                  <a:schemeClr val="tx1"/>
                </a:solidFill>
                <a:effectLst/>
                <a:latin typeface="+mn-lt"/>
                <a:ea typeface="+mn-ea"/>
                <a:cs typeface="+mn-cs"/>
                <a:hlinkClick r:id="rId2"/>
              </a:rPr>
              <a:t>Meeting in General-20240704_70720 PM-Meeting Recording.mp4</a:t>
            </a:r>
            <a:endParaRPr kumimoji="0" lang="en-US" altLang="en-US" sz="2400" b="0" i="0" u="none" strike="noStrike" kern="1200" cap="none" normalizeH="0" baseline="0">
              <a:ln>
                <a:noFill/>
              </a:ln>
              <a:solidFill>
                <a:schemeClr val="tx1"/>
              </a:solidFill>
              <a:effectLst/>
              <a:latin typeface="+mn-lt"/>
              <a:ea typeface="+mn-ea"/>
              <a:cs typeface="+mn-cs"/>
            </a:endParaRP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F011552-FA45-92A1-A7A9-2C67B61D4F6C}"/>
              </a:ext>
            </a:extLst>
          </p:cNvPr>
          <p:cNvSpPr>
            <a:spLocks noGrp="1"/>
          </p:cNvSpPr>
          <p:nvPr>
            <p:ph type="dt" sz="half" idx="10"/>
          </p:nvPr>
        </p:nvSpPr>
        <p:spPr>
          <a:xfrm>
            <a:off x="838200" y="6492240"/>
            <a:ext cx="2743200" cy="365125"/>
          </a:xfrm>
        </p:spPr>
        <p:txBody>
          <a:bodyPr vert="horz" lIns="91440" tIns="45720" rIns="91440" bIns="45720" rtlCol="0" anchor="ctr">
            <a:normAutofit/>
          </a:bodyPr>
          <a:lstStyle/>
          <a:p>
            <a:pPr>
              <a:spcAft>
                <a:spcPts val="600"/>
              </a:spcAft>
            </a:pPr>
            <a:r>
              <a:rPr lang="en-US" noProof="0">
                <a:solidFill>
                  <a:schemeClr val="tx1">
                    <a:tint val="75000"/>
                  </a:schemeClr>
                </a:solidFill>
              </a:rPr>
              <a:t>29/7/20XX</a:t>
            </a:r>
          </a:p>
        </p:txBody>
      </p:sp>
      <p:sp>
        <p:nvSpPr>
          <p:cNvPr id="5" name="Footer Placeholder 4">
            <a:extLst>
              <a:ext uri="{FF2B5EF4-FFF2-40B4-BE49-F238E27FC236}">
                <a16:creationId xmlns:a16="http://schemas.microsoft.com/office/drawing/2014/main" id="{1165753C-622C-1854-ECD1-094CAF394B3F}"/>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spcAft>
                <a:spcPts val="600"/>
              </a:spcAft>
            </a:pPr>
            <a:r>
              <a:rPr lang="en-US" kern="1200" noProof="0">
                <a:solidFill>
                  <a:schemeClr val="tx1">
                    <a:tint val="75000"/>
                  </a:schemeClr>
                </a:solidFill>
                <a:latin typeface="+mn-lt"/>
                <a:ea typeface="+mn-ea"/>
                <a:cs typeface="+mn-cs"/>
              </a:rPr>
              <a:t>Employee orientation</a:t>
            </a:r>
          </a:p>
        </p:txBody>
      </p:sp>
      <p:sp>
        <p:nvSpPr>
          <p:cNvPr id="6" name="Slide Number Placeholder 5">
            <a:extLst>
              <a:ext uri="{FF2B5EF4-FFF2-40B4-BE49-F238E27FC236}">
                <a16:creationId xmlns:a16="http://schemas.microsoft.com/office/drawing/2014/main" id="{11479A80-5E23-E1AB-A1AF-D59293CCFF71}"/>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pPr>
            <a:fld id="{B5CEABB6-07DC-46E8-9B57-56EC44A396E5}" type="slidenum">
              <a:rPr lang="en-US" noProof="0" smtClean="0">
                <a:solidFill>
                  <a:schemeClr val="tx1">
                    <a:tint val="75000"/>
                  </a:schemeClr>
                </a:solidFill>
              </a:rPr>
              <a:pPr>
                <a:spcAft>
                  <a:spcPts val="600"/>
                </a:spcAft>
              </a:pPr>
              <a:t>12</a:t>
            </a:fld>
            <a:endParaRPr lang="en-US" noProof="0">
              <a:solidFill>
                <a:schemeClr val="tx1">
                  <a:tint val="75000"/>
                </a:schemeClr>
              </a:solidFill>
            </a:endParaRPr>
          </a:p>
        </p:txBody>
      </p:sp>
    </p:spTree>
    <p:extLst>
      <p:ext uri="{BB962C8B-B14F-4D97-AF65-F5344CB8AC3E}">
        <p14:creationId xmlns:p14="http://schemas.microsoft.com/office/powerpoint/2010/main" val="342545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4F7154-AFAC-4BE7-8A74-7F4B6FC2743C}">
  <ds:schemaRef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E618C13B-9D83-4AF4-B64D-33362D5133F8}">
  <ds:schemaRefs>
    <ds:schemaRef ds:uri="http://schemas.microsoft.com/sharepoint/v3/contenttype/forms"/>
  </ds:schemaRefs>
</ds:datastoreItem>
</file>

<file path=customXml/itemProps3.xml><?xml version="1.0" encoding="utf-8"?>
<ds:datastoreItem xmlns:ds="http://schemas.openxmlformats.org/officeDocument/2006/customXml" ds:itemID="{67ACD96E-49A0-4DA4-A7BB-AC2D88742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942</Words>
  <Application>Microsoft Office PowerPoint</Application>
  <PresentationFormat>Widescreen</PresentationFormat>
  <Paragraphs>94</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“A Critical evaluation of how managers motivate the employees to increase productivity at work in an organisation” (Case of UK Retail Industry)</vt:lpstr>
      <vt:lpstr>1. Choosing Methodology for the Research</vt:lpstr>
      <vt:lpstr>2. Continued…</vt:lpstr>
      <vt:lpstr>3. Continued…</vt:lpstr>
      <vt:lpstr>4. Continued…</vt:lpstr>
      <vt:lpstr>5. Ethical issues within the Research</vt:lpstr>
      <vt:lpstr>6. Safeguarding against Ethical Issues</vt:lpstr>
      <vt:lpstr>7. Limitations of the Current Research</vt:lpstr>
      <vt:lpstr>   8. Future Recommendations  </vt:lpstr>
      <vt:lpstr>References</vt:lpstr>
      <vt:lpstr>Thank you</vt:lpstr>
      <vt:lpstr>Video presentation link below-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Halima Rumi</dc:creator>
  <cp:lastModifiedBy>Halima Rumi</cp:lastModifiedBy>
  <cp:revision>2</cp:revision>
  <dcterms:created xsi:type="dcterms:W3CDTF">2024-06-05T10:07:57Z</dcterms:created>
  <dcterms:modified xsi:type="dcterms:W3CDTF">2024-07-04T20:08:12Z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