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A3C001-2975-45DC-9104-AA62C813F8E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7DE4722-A8C3-4268-9600-3CA3E7EB1EE1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dirty="0"/>
            <a:t>Circular economies reduce effects of global warming.</a:t>
          </a:r>
          <a:endParaRPr lang="en-US" dirty="0"/>
        </a:p>
      </dgm:t>
    </dgm:pt>
    <dgm:pt modelId="{42B63765-8D6A-4777-8A49-4915E1E3CF8A}" type="parTrans" cxnId="{73B4789D-C146-476D-AF36-11232AD26C01}">
      <dgm:prSet/>
      <dgm:spPr/>
      <dgm:t>
        <a:bodyPr/>
        <a:lstStyle/>
        <a:p>
          <a:endParaRPr lang="en-US"/>
        </a:p>
      </dgm:t>
    </dgm:pt>
    <dgm:pt modelId="{1229D916-A483-4557-97F9-C8DB0BEC50E5}" type="sibTrans" cxnId="{73B4789D-C146-476D-AF36-11232AD26C01}">
      <dgm:prSet/>
      <dgm:spPr>
        <a:solidFill>
          <a:schemeClr val="accent1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3C712140-8CAA-431B-B032-2E86A4E3FFA9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/>
            <a:t>Reduce the need for raw materials.</a:t>
          </a:r>
          <a:endParaRPr lang="en-US"/>
        </a:p>
      </dgm:t>
    </dgm:pt>
    <dgm:pt modelId="{0BABEF9E-F723-4BD5-82C1-1E988022AEE1}" type="parTrans" cxnId="{A72D79FD-0F42-4618-97DF-6D18276A23AF}">
      <dgm:prSet/>
      <dgm:spPr/>
      <dgm:t>
        <a:bodyPr/>
        <a:lstStyle/>
        <a:p>
          <a:endParaRPr lang="en-US"/>
        </a:p>
      </dgm:t>
    </dgm:pt>
    <dgm:pt modelId="{7B43D6A4-3DD7-4ED1-81B5-62397F83C2F7}" type="sibTrans" cxnId="{A72D79FD-0F42-4618-97DF-6D18276A23AF}">
      <dgm:prSet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A4A15444-B0FA-46E2-8770-FF692EB6EBCC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Decreases global emissions caused by material extraction.</a:t>
          </a:r>
          <a:endParaRPr lang="en-US" dirty="0"/>
        </a:p>
      </dgm:t>
    </dgm:pt>
    <dgm:pt modelId="{9719FDDC-B023-4CB2-A8EB-A3E106077144}" type="parTrans" cxnId="{61DDACA6-3796-47C3-A237-A1365538F7A7}">
      <dgm:prSet/>
      <dgm:spPr/>
      <dgm:t>
        <a:bodyPr/>
        <a:lstStyle/>
        <a:p>
          <a:endParaRPr lang="en-US"/>
        </a:p>
      </dgm:t>
    </dgm:pt>
    <dgm:pt modelId="{0179C75C-0195-43BC-95A2-B2DFDB30A7CA}" type="sibTrans" cxnId="{61DDACA6-3796-47C3-A237-A1365538F7A7}">
      <dgm:prSet/>
      <dgm:spPr/>
      <dgm:t>
        <a:bodyPr/>
        <a:lstStyle/>
        <a:p>
          <a:endParaRPr lang="en-US"/>
        </a:p>
      </dgm:t>
    </dgm:pt>
    <dgm:pt modelId="{74FF4CA9-9337-4857-A77E-990D178441DE}" type="pres">
      <dgm:prSet presAssocID="{65A3C001-2975-45DC-9104-AA62C813F8E1}" presName="outerComposite" presStyleCnt="0">
        <dgm:presLayoutVars>
          <dgm:chMax val="5"/>
          <dgm:dir/>
          <dgm:resizeHandles val="exact"/>
        </dgm:presLayoutVars>
      </dgm:prSet>
      <dgm:spPr/>
    </dgm:pt>
    <dgm:pt modelId="{03DA7344-C043-475B-98B3-7B5DD693AB08}" type="pres">
      <dgm:prSet presAssocID="{65A3C001-2975-45DC-9104-AA62C813F8E1}" presName="dummyMaxCanvas" presStyleCnt="0">
        <dgm:presLayoutVars/>
      </dgm:prSet>
      <dgm:spPr/>
    </dgm:pt>
    <dgm:pt modelId="{AD8CE299-2EAA-44A4-AABC-E712E9C02183}" type="pres">
      <dgm:prSet presAssocID="{65A3C001-2975-45DC-9104-AA62C813F8E1}" presName="ThreeNodes_1" presStyleLbl="node1" presStyleIdx="0" presStyleCnt="3">
        <dgm:presLayoutVars>
          <dgm:bulletEnabled val="1"/>
        </dgm:presLayoutVars>
      </dgm:prSet>
      <dgm:spPr/>
    </dgm:pt>
    <dgm:pt modelId="{4CB2C15F-A2CE-476A-9A7A-15938B24DF50}" type="pres">
      <dgm:prSet presAssocID="{65A3C001-2975-45DC-9104-AA62C813F8E1}" presName="ThreeNodes_2" presStyleLbl="node1" presStyleIdx="1" presStyleCnt="3">
        <dgm:presLayoutVars>
          <dgm:bulletEnabled val="1"/>
        </dgm:presLayoutVars>
      </dgm:prSet>
      <dgm:spPr/>
    </dgm:pt>
    <dgm:pt modelId="{2883D4F7-C2F5-4D0F-A642-3DD34512F7A2}" type="pres">
      <dgm:prSet presAssocID="{65A3C001-2975-45DC-9104-AA62C813F8E1}" presName="ThreeNodes_3" presStyleLbl="node1" presStyleIdx="2" presStyleCnt="3">
        <dgm:presLayoutVars>
          <dgm:bulletEnabled val="1"/>
        </dgm:presLayoutVars>
      </dgm:prSet>
      <dgm:spPr/>
    </dgm:pt>
    <dgm:pt modelId="{72E62E46-0A30-4AE3-BB1B-D45A0FEC2676}" type="pres">
      <dgm:prSet presAssocID="{65A3C001-2975-45DC-9104-AA62C813F8E1}" presName="ThreeConn_1-2" presStyleLbl="fgAccFollowNode1" presStyleIdx="0" presStyleCnt="2">
        <dgm:presLayoutVars>
          <dgm:bulletEnabled val="1"/>
        </dgm:presLayoutVars>
      </dgm:prSet>
      <dgm:spPr/>
    </dgm:pt>
    <dgm:pt modelId="{B1582BCA-B617-4581-A0DD-C0150BEA3C1A}" type="pres">
      <dgm:prSet presAssocID="{65A3C001-2975-45DC-9104-AA62C813F8E1}" presName="ThreeConn_2-3" presStyleLbl="fgAccFollowNode1" presStyleIdx="1" presStyleCnt="2">
        <dgm:presLayoutVars>
          <dgm:bulletEnabled val="1"/>
        </dgm:presLayoutVars>
      </dgm:prSet>
      <dgm:spPr/>
    </dgm:pt>
    <dgm:pt modelId="{FFD0CA1E-0022-4A14-8817-E4DBA6D2E61D}" type="pres">
      <dgm:prSet presAssocID="{65A3C001-2975-45DC-9104-AA62C813F8E1}" presName="ThreeNodes_1_text" presStyleLbl="node1" presStyleIdx="2" presStyleCnt="3">
        <dgm:presLayoutVars>
          <dgm:bulletEnabled val="1"/>
        </dgm:presLayoutVars>
      </dgm:prSet>
      <dgm:spPr/>
    </dgm:pt>
    <dgm:pt modelId="{2DF35134-BDEE-4421-BBB5-3AD74B168CB5}" type="pres">
      <dgm:prSet presAssocID="{65A3C001-2975-45DC-9104-AA62C813F8E1}" presName="ThreeNodes_2_text" presStyleLbl="node1" presStyleIdx="2" presStyleCnt="3">
        <dgm:presLayoutVars>
          <dgm:bulletEnabled val="1"/>
        </dgm:presLayoutVars>
      </dgm:prSet>
      <dgm:spPr/>
    </dgm:pt>
    <dgm:pt modelId="{97431CAB-4276-43AA-8569-421E2E2FB168}" type="pres">
      <dgm:prSet presAssocID="{65A3C001-2975-45DC-9104-AA62C813F8E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1D4BB15-C88C-442E-AE2B-167C8EACE72B}" type="presOf" srcId="{3C712140-8CAA-431B-B032-2E86A4E3FFA9}" destId="{4CB2C15F-A2CE-476A-9A7A-15938B24DF50}" srcOrd="0" destOrd="0" presId="urn:microsoft.com/office/officeart/2005/8/layout/vProcess5"/>
    <dgm:cxn modelId="{6125671C-03C2-466E-882D-12CC10AE4FAD}" type="presOf" srcId="{87DE4722-A8C3-4268-9600-3CA3E7EB1EE1}" destId="{FFD0CA1E-0022-4A14-8817-E4DBA6D2E61D}" srcOrd="1" destOrd="0" presId="urn:microsoft.com/office/officeart/2005/8/layout/vProcess5"/>
    <dgm:cxn modelId="{A247EF32-1DB7-4C6C-BDEC-006E7F35E181}" type="presOf" srcId="{A4A15444-B0FA-46E2-8770-FF692EB6EBCC}" destId="{97431CAB-4276-43AA-8569-421E2E2FB168}" srcOrd="1" destOrd="0" presId="urn:microsoft.com/office/officeart/2005/8/layout/vProcess5"/>
    <dgm:cxn modelId="{1241DC3E-BE24-43B4-8B14-0DA8160A1C0F}" type="presOf" srcId="{A4A15444-B0FA-46E2-8770-FF692EB6EBCC}" destId="{2883D4F7-C2F5-4D0F-A642-3DD34512F7A2}" srcOrd="0" destOrd="0" presId="urn:microsoft.com/office/officeart/2005/8/layout/vProcess5"/>
    <dgm:cxn modelId="{581C9355-01E8-4CC4-9950-E80CF2CBA68D}" type="presOf" srcId="{3C712140-8CAA-431B-B032-2E86A4E3FFA9}" destId="{2DF35134-BDEE-4421-BBB5-3AD74B168CB5}" srcOrd="1" destOrd="0" presId="urn:microsoft.com/office/officeart/2005/8/layout/vProcess5"/>
    <dgm:cxn modelId="{AF39AC87-90A9-4C97-8331-463A93B94532}" type="presOf" srcId="{1229D916-A483-4557-97F9-C8DB0BEC50E5}" destId="{72E62E46-0A30-4AE3-BB1B-D45A0FEC2676}" srcOrd="0" destOrd="0" presId="urn:microsoft.com/office/officeart/2005/8/layout/vProcess5"/>
    <dgm:cxn modelId="{73B4789D-C146-476D-AF36-11232AD26C01}" srcId="{65A3C001-2975-45DC-9104-AA62C813F8E1}" destId="{87DE4722-A8C3-4268-9600-3CA3E7EB1EE1}" srcOrd="0" destOrd="0" parTransId="{42B63765-8D6A-4777-8A49-4915E1E3CF8A}" sibTransId="{1229D916-A483-4557-97F9-C8DB0BEC50E5}"/>
    <dgm:cxn modelId="{61DDACA6-3796-47C3-A237-A1365538F7A7}" srcId="{65A3C001-2975-45DC-9104-AA62C813F8E1}" destId="{A4A15444-B0FA-46E2-8770-FF692EB6EBCC}" srcOrd="2" destOrd="0" parTransId="{9719FDDC-B023-4CB2-A8EB-A3E106077144}" sibTransId="{0179C75C-0195-43BC-95A2-B2DFDB30A7CA}"/>
    <dgm:cxn modelId="{ABA34BB6-5BE1-4196-8098-CA39A931F23F}" type="presOf" srcId="{7B43D6A4-3DD7-4ED1-81B5-62397F83C2F7}" destId="{B1582BCA-B617-4581-A0DD-C0150BEA3C1A}" srcOrd="0" destOrd="0" presId="urn:microsoft.com/office/officeart/2005/8/layout/vProcess5"/>
    <dgm:cxn modelId="{6026D9D3-F148-442A-A907-B4B21F16799D}" type="presOf" srcId="{65A3C001-2975-45DC-9104-AA62C813F8E1}" destId="{74FF4CA9-9337-4857-A77E-990D178441DE}" srcOrd="0" destOrd="0" presId="urn:microsoft.com/office/officeart/2005/8/layout/vProcess5"/>
    <dgm:cxn modelId="{E02EF9D4-2347-4906-9297-C6017B15E7DD}" type="presOf" srcId="{87DE4722-A8C3-4268-9600-3CA3E7EB1EE1}" destId="{AD8CE299-2EAA-44A4-AABC-E712E9C02183}" srcOrd="0" destOrd="0" presId="urn:microsoft.com/office/officeart/2005/8/layout/vProcess5"/>
    <dgm:cxn modelId="{A72D79FD-0F42-4618-97DF-6D18276A23AF}" srcId="{65A3C001-2975-45DC-9104-AA62C813F8E1}" destId="{3C712140-8CAA-431B-B032-2E86A4E3FFA9}" srcOrd="1" destOrd="0" parTransId="{0BABEF9E-F723-4BD5-82C1-1E988022AEE1}" sibTransId="{7B43D6A4-3DD7-4ED1-81B5-62397F83C2F7}"/>
    <dgm:cxn modelId="{1BB17ADB-C86C-405C-ADB9-70A003D3D3AB}" type="presParOf" srcId="{74FF4CA9-9337-4857-A77E-990D178441DE}" destId="{03DA7344-C043-475B-98B3-7B5DD693AB08}" srcOrd="0" destOrd="0" presId="urn:microsoft.com/office/officeart/2005/8/layout/vProcess5"/>
    <dgm:cxn modelId="{5DCCAFC4-30BC-4DD2-AB9C-42EF35F2CB31}" type="presParOf" srcId="{74FF4CA9-9337-4857-A77E-990D178441DE}" destId="{AD8CE299-2EAA-44A4-AABC-E712E9C02183}" srcOrd="1" destOrd="0" presId="urn:microsoft.com/office/officeart/2005/8/layout/vProcess5"/>
    <dgm:cxn modelId="{9EB231DE-BCAE-4F47-A694-1BEEBD3E4F95}" type="presParOf" srcId="{74FF4CA9-9337-4857-A77E-990D178441DE}" destId="{4CB2C15F-A2CE-476A-9A7A-15938B24DF50}" srcOrd="2" destOrd="0" presId="urn:microsoft.com/office/officeart/2005/8/layout/vProcess5"/>
    <dgm:cxn modelId="{390B373F-42AA-4F53-8F54-165ADD991577}" type="presParOf" srcId="{74FF4CA9-9337-4857-A77E-990D178441DE}" destId="{2883D4F7-C2F5-4D0F-A642-3DD34512F7A2}" srcOrd="3" destOrd="0" presId="urn:microsoft.com/office/officeart/2005/8/layout/vProcess5"/>
    <dgm:cxn modelId="{F5F19425-F8C2-44A7-88C1-46693695A847}" type="presParOf" srcId="{74FF4CA9-9337-4857-A77E-990D178441DE}" destId="{72E62E46-0A30-4AE3-BB1B-D45A0FEC2676}" srcOrd="4" destOrd="0" presId="urn:microsoft.com/office/officeart/2005/8/layout/vProcess5"/>
    <dgm:cxn modelId="{D7EBFC3E-05A3-4863-884D-48610602D59C}" type="presParOf" srcId="{74FF4CA9-9337-4857-A77E-990D178441DE}" destId="{B1582BCA-B617-4581-A0DD-C0150BEA3C1A}" srcOrd="5" destOrd="0" presId="urn:microsoft.com/office/officeart/2005/8/layout/vProcess5"/>
    <dgm:cxn modelId="{640B735C-7E23-49DE-81AC-23B5E597EB1B}" type="presParOf" srcId="{74FF4CA9-9337-4857-A77E-990D178441DE}" destId="{FFD0CA1E-0022-4A14-8817-E4DBA6D2E61D}" srcOrd="6" destOrd="0" presId="urn:microsoft.com/office/officeart/2005/8/layout/vProcess5"/>
    <dgm:cxn modelId="{B6FE42AB-CDBA-4C77-94FD-ABCB9F453316}" type="presParOf" srcId="{74FF4CA9-9337-4857-A77E-990D178441DE}" destId="{2DF35134-BDEE-4421-BBB5-3AD74B168CB5}" srcOrd="7" destOrd="0" presId="urn:microsoft.com/office/officeart/2005/8/layout/vProcess5"/>
    <dgm:cxn modelId="{05DB1EEC-C899-4940-BDC1-C014762809B4}" type="presParOf" srcId="{74FF4CA9-9337-4857-A77E-990D178441DE}" destId="{97431CAB-4276-43AA-8569-421E2E2FB168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8A8CE0-337A-4ACB-A715-DA41E872EA8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2E4673-7B61-4A8B-8FF1-8989C66BAF0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Package all makeup products in re-useable bamboo packaging.</a:t>
          </a:r>
          <a:endParaRPr lang="en-US" sz="1800" dirty="0"/>
        </a:p>
      </dgm:t>
    </dgm:pt>
    <dgm:pt modelId="{7A40E567-1DA7-4061-95E7-769ECBFB64C7}" type="parTrans" cxnId="{DD306F65-C51C-4F3F-A3F0-C9C11E47258B}">
      <dgm:prSet/>
      <dgm:spPr/>
      <dgm:t>
        <a:bodyPr/>
        <a:lstStyle/>
        <a:p>
          <a:endParaRPr lang="en-US"/>
        </a:p>
      </dgm:t>
    </dgm:pt>
    <dgm:pt modelId="{C54AE0FB-00EA-42E5-A499-8ACB9D8B7851}" type="sibTrans" cxnId="{DD306F65-C51C-4F3F-A3F0-C9C11E47258B}">
      <dgm:prSet/>
      <dgm:spPr/>
      <dgm:t>
        <a:bodyPr/>
        <a:lstStyle/>
        <a:p>
          <a:endParaRPr lang="en-US"/>
        </a:p>
      </dgm:t>
    </dgm:pt>
    <dgm:pt modelId="{EB48343F-99A8-4CCA-A635-81341838A5B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Customers can get packaging cleaned and then refilled for a discounted price.</a:t>
          </a:r>
          <a:endParaRPr lang="en-US" sz="1800" dirty="0"/>
        </a:p>
      </dgm:t>
    </dgm:pt>
    <dgm:pt modelId="{F2285C2A-39A3-4576-B4BE-C4166FBF3109}" type="parTrans" cxnId="{3D66178F-1629-46C3-AF16-8D4340FDB76F}">
      <dgm:prSet/>
      <dgm:spPr/>
      <dgm:t>
        <a:bodyPr/>
        <a:lstStyle/>
        <a:p>
          <a:endParaRPr lang="en-US"/>
        </a:p>
      </dgm:t>
    </dgm:pt>
    <dgm:pt modelId="{D04C2AE3-C281-4F36-8C74-97038EB804C8}" type="sibTrans" cxnId="{3D66178F-1629-46C3-AF16-8D4340FDB76F}">
      <dgm:prSet/>
      <dgm:spPr/>
      <dgm:t>
        <a:bodyPr/>
        <a:lstStyle/>
        <a:p>
          <a:endParaRPr lang="en-US"/>
        </a:p>
      </dgm:t>
    </dgm:pt>
    <dgm:pt modelId="{6F3895D8-C4F4-41FD-96B8-99463EA5EAD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Customers will save money from the discounts.</a:t>
          </a:r>
          <a:endParaRPr lang="en-US" sz="1800" dirty="0"/>
        </a:p>
      </dgm:t>
    </dgm:pt>
    <dgm:pt modelId="{0B8990D6-E32F-4E23-8860-8CF7790DE9CD}" type="parTrans" cxnId="{4A960F50-B7D3-4CAF-90D7-13A843CEFEC3}">
      <dgm:prSet/>
      <dgm:spPr/>
      <dgm:t>
        <a:bodyPr/>
        <a:lstStyle/>
        <a:p>
          <a:endParaRPr lang="en-US"/>
        </a:p>
      </dgm:t>
    </dgm:pt>
    <dgm:pt modelId="{ED400AA3-A27C-40C8-BE46-EF1E04B827B0}" type="sibTrans" cxnId="{4A960F50-B7D3-4CAF-90D7-13A843CEFEC3}">
      <dgm:prSet/>
      <dgm:spPr/>
      <dgm:t>
        <a:bodyPr/>
        <a:lstStyle/>
        <a:p>
          <a:endParaRPr lang="en-US"/>
        </a:p>
      </dgm:t>
    </dgm:pt>
    <dgm:pt modelId="{BDC80807-CF82-4231-906B-004A451E434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Revlon will save money on manufacturing materials.</a:t>
          </a:r>
          <a:endParaRPr lang="en-US" sz="1800" dirty="0"/>
        </a:p>
      </dgm:t>
    </dgm:pt>
    <dgm:pt modelId="{7996C108-A6A5-4750-BA16-9A474D35F37D}" type="parTrans" cxnId="{E9354FB5-011A-4A8A-AF19-6F78D34BDD80}">
      <dgm:prSet/>
      <dgm:spPr/>
      <dgm:t>
        <a:bodyPr/>
        <a:lstStyle/>
        <a:p>
          <a:endParaRPr lang="en-US"/>
        </a:p>
      </dgm:t>
    </dgm:pt>
    <dgm:pt modelId="{DE586275-C2D3-4AF2-B826-A8EBBF8F0D46}" type="sibTrans" cxnId="{E9354FB5-011A-4A8A-AF19-6F78D34BDD80}">
      <dgm:prSet/>
      <dgm:spPr/>
      <dgm:t>
        <a:bodyPr/>
        <a:lstStyle/>
        <a:p>
          <a:endParaRPr lang="en-US"/>
        </a:p>
      </dgm:t>
    </dgm:pt>
    <dgm:pt modelId="{726B8164-8773-400F-946B-BF72B1964394}" type="pres">
      <dgm:prSet presAssocID="{1B8A8CE0-337A-4ACB-A715-DA41E872EA87}" presName="root" presStyleCnt="0">
        <dgm:presLayoutVars>
          <dgm:dir/>
          <dgm:resizeHandles val="exact"/>
        </dgm:presLayoutVars>
      </dgm:prSet>
      <dgm:spPr/>
    </dgm:pt>
    <dgm:pt modelId="{10A230B0-A9C4-4528-8B43-CFB7992E9658}" type="pres">
      <dgm:prSet presAssocID="{EC2E4673-7B61-4A8B-8FF1-8989C66BAF0A}" presName="compNode" presStyleCnt="0"/>
      <dgm:spPr/>
    </dgm:pt>
    <dgm:pt modelId="{48ED2C5A-F938-430A-8577-8A1DA2C78DA2}" type="pres">
      <dgm:prSet presAssocID="{EC2E4673-7B61-4A8B-8FF1-8989C66BAF0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nabata Tree"/>
        </a:ext>
      </dgm:extLst>
    </dgm:pt>
    <dgm:pt modelId="{DA72B94B-3BAC-47C4-8C34-724B18384B3A}" type="pres">
      <dgm:prSet presAssocID="{EC2E4673-7B61-4A8B-8FF1-8989C66BAF0A}" presName="spaceRect" presStyleCnt="0"/>
      <dgm:spPr/>
    </dgm:pt>
    <dgm:pt modelId="{2B6C1858-6521-46AE-B35B-DA9B80FE2129}" type="pres">
      <dgm:prSet presAssocID="{EC2E4673-7B61-4A8B-8FF1-8989C66BAF0A}" presName="textRect" presStyleLbl="revTx" presStyleIdx="0" presStyleCnt="4">
        <dgm:presLayoutVars>
          <dgm:chMax val="1"/>
          <dgm:chPref val="1"/>
        </dgm:presLayoutVars>
      </dgm:prSet>
      <dgm:spPr/>
    </dgm:pt>
    <dgm:pt modelId="{7342CB85-0AA9-44C6-8FDB-B7CB7639F306}" type="pres">
      <dgm:prSet presAssocID="{C54AE0FB-00EA-42E5-A499-8ACB9D8B7851}" presName="sibTrans" presStyleCnt="0"/>
      <dgm:spPr/>
    </dgm:pt>
    <dgm:pt modelId="{EC39FD22-8A3F-4CDA-8F3E-10BF215431B4}" type="pres">
      <dgm:prSet presAssocID="{EB48343F-99A8-4CCA-A635-81341838A5B0}" presName="compNode" presStyleCnt="0"/>
      <dgm:spPr/>
    </dgm:pt>
    <dgm:pt modelId="{A28A58F6-321D-4DE5-A515-D8D1AB9A755A}" type="pres">
      <dgm:prSet presAssocID="{EB48343F-99A8-4CCA-A635-81341838A5B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1FEEC16A-2C7D-49CD-8686-AEEF4E5C8F7E}" type="pres">
      <dgm:prSet presAssocID="{EB48343F-99A8-4CCA-A635-81341838A5B0}" presName="spaceRect" presStyleCnt="0"/>
      <dgm:spPr/>
    </dgm:pt>
    <dgm:pt modelId="{2C4511F3-DBD9-4642-B3C5-798889B2105F}" type="pres">
      <dgm:prSet presAssocID="{EB48343F-99A8-4CCA-A635-81341838A5B0}" presName="textRect" presStyleLbl="revTx" presStyleIdx="1" presStyleCnt="4">
        <dgm:presLayoutVars>
          <dgm:chMax val="1"/>
          <dgm:chPref val="1"/>
        </dgm:presLayoutVars>
      </dgm:prSet>
      <dgm:spPr/>
    </dgm:pt>
    <dgm:pt modelId="{14EA9CB9-5B40-4E69-90CD-EC819479FCFA}" type="pres">
      <dgm:prSet presAssocID="{D04C2AE3-C281-4F36-8C74-97038EB804C8}" presName="sibTrans" presStyleCnt="0"/>
      <dgm:spPr/>
    </dgm:pt>
    <dgm:pt modelId="{F533D04A-8E08-4B95-9308-3F9DBB2D82DB}" type="pres">
      <dgm:prSet presAssocID="{6F3895D8-C4F4-41FD-96B8-99463EA5EAD9}" presName="compNode" presStyleCnt="0"/>
      <dgm:spPr/>
    </dgm:pt>
    <dgm:pt modelId="{70BE72F0-4308-4470-B932-B3F49F05187D}" type="pres">
      <dgm:prSet presAssocID="{6F3895D8-C4F4-41FD-96B8-99463EA5EAD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62F3D4F-F7E5-48E3-A03D-738CCB6D1C9A}" type="pres">
      <dgm:prSet presAssocID="{6F3895D8-C4F4-41FD-96B8-99463EA5EAD9}" presName="spaceRect" presStyleCnt="0"/>
      <dgm:spPr/>
    </dgm:pt>
    <dgm:pt modelId="{177C2328-E16B-48FA-9E07-0B891FC05EBE}" type="pres">
      <dgm:prSet presAssocID="{6F3895D8-C4F4-41FD-96B8-99463EA5EAD9}" presName="textRect" presStyleLbl="revTx" presStyleIdx="2" presStyleCnt="4">
        <dgm:presLayoutVars>
          <dgm:chMax val="1"/>
          <dgm:chPref val="1"/>
        </dgm:presLayoutVars>
      </dgm:prSet>
      <dgm:spPr/>
    </dgm:pt>
    <dgm:pt modelId="{C4E50F5C-EF3A-4878-86F9-E42BF6C9D947}" type="pres">
      <dgm:prSet presAssocID="{ED400AA3-A27C-40C8-BE46-EF1E04B827B0}" presName="sibTrans" presStyleCnt="0"/>
      <dgm:spPr/>
    </dgm:pt>
    <dgm:pt modelId="{CC6FDAB6-301E-4153-B315-EEB146CD0310}" type="pres">
      <dgm:prSet presAssocID="{BDC80807-CF82-4231-906B-004A451E4348}" presName="compNode" presStyleCnt="0"/>
      <dgm:spPr/>
    </dgm:pt>
    <dgm:pt modelId="{6C225E76-8B5E-4FEA-A337-A90A61250A93}" type="pres">
      <dgm:prSet presAssocID="{BDC80807-CF82-4231-906B-004A451E434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875EAA89-64D7-4946-80E7-A2330C6AFE85}" type="pres">
      <dgm:prSet presAssocID="{BDC80807-CF82-4231-906B-004A451E4348}" presName="spaceRect" presStyleCnt="0"/>
      <dgm:spPr/>
    </dgm:pt>
    <dgm:pt modelId="{B1856996-CD07-4648-9204-195781576117}" type="pres">
      <dgm:prSet presAssocID="{BDC80807-CF82-4231-906B-004A451E434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8FCA35E-0944-47A7-A3F9-F5F099606623}" type="presOf" srcId="{6F3895D8-C4F4-41FD-96B8-99463EA5EAD9}" destId="{177C2328-E16B-48FA-9E07-0B891FC05EBE}" srcOrd="0" destOrd="0" presId="urn:microsoft.com/office/officeart/2018/2/layout/IconLabelList"/>
    <dgm:cxn modelId="{DD306F65-C51C-4F3F-A3F0-C9C11E47258B}" srcId="{1B8A8CE0-337A-4ACB-A715-DA41E872EA87}" destId="{EC2E4673-7B61-4A8B-8FF1-8989C66BAF0A}" srcOrd="0" destOrd="0" parTransId="{7A40E567-1DA7-4061-95E7-769ECBFB64C7}" sibTransId="{C54AE0FB-00EA-42E5-A499-8ACB9D8B7851}"/>
    <dgm:cxn modelId="{80E1074F-C591-4343-ADD7-E9BF015BD618}" type="presOf" srcId="{1B8A8CE0-337A-4ACB-A715-DA41E872EA87}" destId="{726B8164-8773-400F-946B-BF72B1964394}" srcOrd="0" destOrd="0" presId="urn:microsoft.com/office/officeart/2018/2/layout/IconLabelList"/>
    <dgm:cxn modelId="{4A960F50-B7D3-4CAF-90D7-13A843CEFEC3}" srcId="{1B8A8CE0-337A-4ACB-A715-DA41E872EA87}" destId="{6F3895D8-C4F4-41FD-96B8-99463EA5EAD9}" srcOrd="2" destOrd="0" parTransId="{0B8990D6-E32F-4E23-8860-8CF7790DE9CD}" sibTransId="{ED400AA3-A27C-40C8-BE46-EF1E04B827B0}"/>
    <dgm:cxn modelId="{3D66178F-1629-46C3-AF16-8D4340FDB76F}" srcId="{1B8A8CE0-337A-4ACB-A715-DA41E872EA87}" destId="{EB48343F-99A8-4CCA-A635-81341838A5B0}" srcOrd="1" destOrd="0" parTransId="{F2285C2A-39A3-4576-B4BE-C4166FBF3109}" sibTransId="{D04C2AE3-C281-4F36-8C74-97038EB804C8}"/>
    <dgm:cxn modelId="{E9354FB5-011A-4A8A-AF19-6F78D34BDD80}" srcId="{1B8A8CE0-337A-4ACB-A715-DA41E872EA87}" destId="{BDC80807-CF82-4231-906B-004A451E4348}" srcOrd="3" destOrd="0" parTransId="{7996C108-A6A5-4750-BA16-9A474D35F37D}" sibTransId="{DE586275-C2D3-4AF2-B826-A8EBBF8F0D46}"/>
    <dgm:cxn modelId="{AABD64BB-58E8-4B7E-B2F3-2774727EF665}" type="presOf" srcId="{EB48343F-99A8-4CCA-A635-81341838A5B0}" destId="{2C4511F3-DBD9-4642-B3C5-798889B2105F}" srcOrd="0" destOrd="0" presId="urn:microsoft.com/office/officeart/2018/2/layout/IconLabelList"/>
    <dgm:cxn modelId="{7EB5C9E4-5A91-4C4B-B657-191B35F89D72}" type="presOf" srcId="{BDC80807-CF82-4231-906B-004A451E4348}" destId="{B1856996-CD07-4648-9204-195781576117}" srcOrd="0" destOrd="0" presId="urn:microsoft.com/office/officeart/2018/2/layout/IconLabelList"/>
    <dgm:cxn modelId="{E0A71FF9-B504-4756-9FA4-F8F060F4E359}" type="presOf" srcId="{EC2E4673-7B61-4A8B-8FF1-8989C66BAF0A}" destId="{2B6C1858-6521-46AE-B35B-DA9B80FE2129}" srcOrd="0" destOrd="0" presId="urn:microsoft.com/office/officeart/2018/2/layout/IconLabelList"/>
    <dgm:cxn modelId="{DE7B3B09-44BD-4C0F-BC89-7B00D55A970A}" type="presParOf" srcId="{726B8164-8773-400F-946B-BF72B1964394}" destId="{10A230B0-A9C4-4528-8B43-CFB7992E9658}" srcOrd="0" destOrd="0" presId="urn:microsoft.com/office/officeart/2018/2/layout/IconLabelList"/>
    <dgm:cxn modelId="{6F64B342-5FAB-451F-92F1-2DBFC777F260}" type="presParOf" srcId="{10A230B0-A9C4-4528-8B43-CFB7992E9658}" destId="{48ED2C5A-F938-430A-8577-8A1DA2C78DA2}" srcOrd="0" destOrd="0" presId="urn:microsoft.com/office/officeart/2018/2/layout/IconLabelList"/>
    <dgm:cxn modelId="{20A3CF74-CC1E-4CCC-9EA2-5BD434AA8AC4}" type="presParOf" srcId="{10A230B0-A9C4-4528-8B43-CFB7992E9658}" destId="{DA72B94B-3BAC-47C4-8C34-724B18384B3A}" srcOrd="1" destOrd="0" presId="urn:microsoft.com/office/officeart/2018/2/layout/IconLabelList"/>
    <dgm:cxn modelId="{6EE45F4D-F96C-4D48-BD61-1BC23524EDE0}" type="presParOf" srcId="{10A230B0-A9C4-4528-8B43-CFB7992E9658}" destId="{2B6C1858-6521-46AE-B35B-DA9B80FE2129}" srcOrd="2" destOrd="0" presId="urn:microsoft.com/office/officeart/2018/2/layout/IconLabelList"/>
    <dgm:cxn modelId="{A8CC3FCE-6DCD-4014-BBB5-84C16D59295B}" type="presParOf" srcId="{726B8164-8773-400F-946B-BF72B1964394}" destId="{7342CB85-0AA9-44C6-8FDB-B7CB7639F306}" srcOrd="1" destOrd="0" presId="urn:microsoft.com/office/officeart/2018/2/layout/IconLabelList"/>
    <dgm:cxn modelId="{945ACD99-B44E-4767-89A9-C791F4A7330C}" type="presParOf" srcId="{726B8164-8773-400F-946B-BF72B1964394}" destId="{EC39FD22-8A3F-4CDA-8F3E-10BF215431B4}" srcOrd="2" destOrd="0" presId="urn:microsoft.com/office/officeart/2018/2/layout/IconLabelList"/>
    <dgm:cxn modelId="{C0BEAF77-7E5C-429F-97A3-AEB6873727C9}" type="presParOf" srcId="{EC39FD22-8A3F-4CDA-8F3E-10BF215431B4}" destId="{A28A58F6-321D-4DE5-A515-D8D1AB9A755A}" srcOrd="0" destOrd="0" presId="urn:microsoft.com/office/officeart/2018/2/layout/IconLabelList"/>
    <dgm:cxn modelId="{2FA4B429-67A5-41AC-B57B-A50F3B252262}" type="presParOf" srcId="{EC39FD22-8A3F-4CDA-8F3E-10BF215431B4}" destId="{1FEEC16A-2C7D-49CD-8686-AEEF4E5C8F7E}" srcOrd="1" destOrd="0" presId="urn:microsoft.com/office/officeart/2018/2/layout/IconLabelList"/>
    <dgm:cxn modelId="{5C36D7F5-EF1D-4FAA-BB71-001D71287273}" type="presParOf" srcId="{EC39FD22-8A3F-4CDA-8F3E-10BF215431B4}" destId="{2C4511F3-DBD9-4642-B3C5-798889B2105F}" srcOrd="2" destOrd="0" presId="urn:microsoft.com/office/officeart/2018/2/layout/IconLabelList"/>
    <dgm:cxn modelId="{F66E3C98-1742-4A58-AABF-189C7E0D0B7A}" type="presParOf" srcId="{726B8164-8773-400F-946B-BF72B1964394}" destId="{14EA9CB9-5B40-4E69-90CD-EC819479FCFA}" srcOrd="3" destOrd="0" presId="urn:microsoft.com/office/officeart/2018/2/layout/IconLabelList"/>
    <dgm:cxn modelId="{6BC56AB2-EDBE-4EF4-A6B7-2839E40EDAA3}" type="presParOf" srcId="{726B8164-8773-400F-946B-BF72B1964394}" destId="{F533D04A-8E08-4B95-9308-3F9DBB2D82DB}" srcOrd="4" destOrd="0" presId="urn:microsoft.com/office/officeart/2018/2/layout/IconLabelList"/>
    <dgm:cxn modelId="{7A2CF72C-0222-43BC-A3BF-8A05D7F9DC65}" type="presParOf" srcId="{F533D04A-8E08-4B95-9308-3F9DBB2D82DB}" destId="{70BE72F0-4308-4470-B932-B3F49F05187D}" srcOrd="0" destOrd="0" presId="urn:microsoft.com/office/officeart/2018/2/layout/IconLabelList"/>
    <dgm:cxn modelId="{02502F6C-F4C4-4D0F-8D81-D78E4AF2282B}" type="presParOf" srcId="{F533D04A-8E08-4B95-9308-3F9DBB2D82DB}" destId="{562F3D4F-F7E5-48E3-A03D-738CCB6D1C9A}" srcOrd="1" destOrd="0" presId="urn:microsoft.com/office/officeart/2018/2/layout/IconLabelList"/>
    <dgm:cxn modelId="{ED285E04-29C5-410F-874E-2DC5BF8BF425}" type="presParOf" srcId="{F533D04A-8E08-4B95-9308-3F9DBB2D82DB}" destId="{177C2328-E16B-48FA-9E07-0B891FC05EBE}" srcOrd="2" destOrd="0" presId="urn:microsoft.com/office/officeart/2018/2/layout/IconLabelList"/>
    <dgm:cxn modelId="{44DC1B9A-8EC3-4864-B855-A350EC99749E}" type="presParOf" srcId="{726B8164-8773-400F-946B-BF72B1964394}" destId="{C4E50F5C-EF3A-4878-86F9-E42BF6C9D947}" srcOrd="5" destOrd="0" presId="urn:microsoft.com/office/officeart/2018/2/layout/IconLabelList"/>
    <dgm:cxn modelId="{45A805EC-0ED6-4084-83B0-14726B84B89E}" type="presParOf" srcId="{726B8164-8773-400F-946B-BF72B1964394}" destId="{CC6FDAB6-301E-4153-B315-EEB146CD0310}" srcOrd="6" destOrd="0" presId="urn:microsoft.com/office/officeart/2018/2/layout/IconLabelList"/>
    <dgm:cxn modelId="{9070F6E8-4CC6-4C6D-8122-B1E0CCA338AB}" type="presParOf" srcId="{CC6FDAB6-301E-4153-B315-EEB146CD0310}" destId="{6C225E76-8B5E-4FEA-A337-A90A61250A93}" srcOrd="0" destOrd="0" presId="urn:microsoft.com/office/officeart/2018/2/layout/IconLabelList"/>
    <dgm:cxn modelId="{70791419-2EAE-47D7-AD3E-F6D2D3D7AF2F}" type="presParOf" srcId="{CC6FDAB6-301E-4153-B315-EEB146CD0310}" destId="{875EAA89-64D7-4946-80E7-A2330C6AFE85}" srcOrd="1" destOrd="0" presId="urn:microsoft.com/office/officeart/2018/2/layout/IconLabelList"/>
    <dgm:cxn modelId="{9E0469D0-A59E-486E-9376-9620F18C02FC}" type="presParOf" srcId="{CC6FDAB6-301E-4153-B315-EEB146CD0310}" destId="{B1856996-CD07-4648-9204-19578157611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738342-E1A8-41D4-A97A-A752C131DDDA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39616A0-44DE-4B08-9BF5-95110D307751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/>
            <a:t>Revlon pursuing a circular economy.</a:t>
          </a:r>
          <a:endParaRPr lang="en-US"/>
        </a:p>
      </dgm:t>
    </dgm:pt>
    <dgm:pt modelId="{80A49C76-0497-4964-9128-140ACEE0D92A}" type="parTrans" cxnId="{BBA71FA0-D2CC-4737-96B2-9924719EF763}">
      <dgm:prSet/>
      <dgm:spPr/>
      <dgm:t>
        <a:bodyPr/>
        <a:lstStyle/>
        <a:p>
          <a:endParaRPr lang="en-US"/>
        </a:p>
      </dgm:t>
    </dgm:pt>
    <dgm:pt modelId="{8991C109-E1B1-4FCA-9436-5113581E72C4}" type="sibTrans" cxnId="{BBA71FA0-D2CC-4737-96B2-9924719EF763}">
      <dgm:prSet/>
      <dgm:spPr>
        <a:solidFill>
          <a:schemeClr val="accent1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8341783B-2256-4761-9B9F-7AA5A6D7261E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/>
            <a:t>Extra income from money saved on production of materials.</a:t>
          </a:r>
          <a:endParaRPr lang="en-US"/>
        </a:p>
      </dgm:t>
    </dgm:pt>
    <dgm:pt modelId="{8905C49D-CE2E-4B0B-BF2E-BF7C4846FDB1}" type="parTrans" cxnId="{7DE2301E-FC54-4214-8D16-524D1805BC92}">
      <dgm:prSet/>
      <dgm:spPr/>
      <dgm:t>
        <a:bodyPr/>
        <a:lstStyle/>
        <a:p>
          <a:endParaRPr lang="en-US"/>
        </a:p>
      </dgm:t>
    </dgm:pt>
    <dgm:pt modelId="{24FDF1B7-7526-47F2-9824-8DB310CB33B8}" type="sibTrans" cxnId="{7DE2301E-FC54-4214-8D16-524D1805BC92}">
      <dgm:prSet/>
      <dgm:spPr>
        <a:solidFill>
          <a:schemeClr val="accent1">
            <a:lumMod val="40000"/>
            <a:lumOff val="6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42A23069-C395-43B2-BA90-16A2DEEEB532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Bigger target audience – environmentally conscious customers and male consumers.</a:t>
          </a:r>
          <a:endParaRPr lang="en-US" dirty="0"/>
        </a:p>
      </dgm:t>
    </dgm:pt>
    <dgm:pt modelId="{7982214F-DAB8-4144-816B-F8E0F7C3A67E}" type="parTrans" cxnId="{8DE10822-4795-4753-AEC4-49131D4A2CF3}">
      <dgm:prSet/>
      <dgm:spPr/>
      <dgm:t>
        <a:bodyPr/>
        <a:lstStyle/>
        <a:p>
          <a:endParaRPr lang="en-US"/>
        </a:p>
      </dgm:t>
    </dgm:pt>
    <dgm:pt modelId="{B1339DF2-25FE-4507-94E6-F5A236BA3FEA}" type="sibTrans" cxnId="{8DE10822-4795-4753-AEC4-49131D4A2CF3}">
      <dgm:prSet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FB358D98-0D1D-4C2A-B330-FCC84C5F5425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/>
            <a:t>Travel friendly packaging.</a:t>
          </a:r>
          <a:endParaRPr lang="en-US"/>
        </a:p>
      </dgm:t>
    </dgm:pt>
    <dgm:pt modelId="{3A09342F-3546-4528-A76F-6580BC8F5F58}" type="parTrans" cxnId="{A471AAF4-2EEB-4B92-B1C2-42007E843BFE}">
      <dgm:prSet/>
      <dgm:spPr/>
      <dgm:t>
        <a:bodyPr/>
        <a:lstStyle/>
        <a:p>
          <a:endParaRPr lang="en-US"/>
        </a:p>
      </dgm:t>
    </dgm:pt>
    <dgm:pt modelId="{11FCE849-D299-4A5B-882C-0A7C223783FB}" type="sibTrans" cxnId="{A471AAF4-2EEB-4B92-B1C2-42007E843BFE}">
      <dgm:prSet/>
      <dgm:spPr/>
      <dgm:t>
        <a:bodyPr/>
        <a:lstStyle/>
        <a:p>
          <a:endParaRPr lang="en-US"/>
        </a:p>
      </dgm:t>
    </dgm:pt>
    <dgm:pt modelId="{DFA58E11-0820-4C26-A07D-9893374DE196}" type="pres">
      <dgm:prSet presAssocID="{52738342-E1A8-41D4-A97A-A752C131DDDA}" presName="outerComposite" presStyleCnt="0">
        <dgm:presLayoutVars>
          <dgm:chMax val="5"/>
          <dgm:dir/>
          <dgm:resizeHandles val="exact"/>
        </dgm:presLayoutVars>
      </dgm:prSet>
      <dgm:spPr/>
    </dgm:pt>
    <dgm:pt modelId="{3874709D-6BD4-4B61-A2F0-A489C10BB33C}" type="pres">
      <dgm:prSet presAssocID="{52738342-E1A8-41D4-A97A-A752C131DDDA}" presName="dummyMaxCanvas" presStyleCnt="0">
        <dgm:presLayoutVars/>
      </dgm:prSet>
      <dgm:spPr/>
    </dgm:pt>
    <dgm:pt modelId="{B3035151-6838-44C2-A0F0-3E66F3406F7F}" type="pres">
      <dgm:prSet presAssocID="{52738342-E1A8-41D4-A97A-A752C131DDDA}" presName="FourNodes_1" presStyleLbl="node1" presStyleIdx="0" presStyleCnt="4">
        <dgm:presLayoutVars>
          <dgm:bulletEnabled val="1"/>
        </dgm:presLayoutVars>
      </dgm:prSet>
      <dgm:spPr/>
    </dgm:pt>
    <dgm:pt modelId="{EAE6758B-3CC5-4F76-B1D5-8AF71A5E847A}" type="pres">
      <dgm:prSet presAssocID="{52738342-E1A8-41D4-A97A-A752C131DDDA}" presName="FourNodes_2" presStyleLbl="node1" presStyleIdx="1" presStyleCnt="4">
        <dgm:presLayoutVars>
          <dgm:bulletEnabled val="1"/>
        </dgm:presLayoutVars>
      </dgm:prSet>
      <dgm:spPr/>
    </dgm:pt>
    <dgm:pt modelId="{D2645E91-D780-4D6A-B5FA-DA761A79C0F3}" type="pres">
      <dgm:prSet presAssocID="{52738342-E1A8-41D4-A97A-A752C131DDDA}" presName="FourNodes_3" presStyleLbl="node1" presStyleIdx="2" presStyleCnt="4">
        <dgm:presLayoutVars>
          <dgm:bulletEnabled val="1"/>
        </dgm:presLayoutVars>
      </dgm:prSet>
      <dgm:spPr/>
    </dgm:pt>
    <dgm:pt modelId="{5312B060-84F3-4D94-A469-E2BB3C7082EB}" type="pres">
      <dgm:prSet presAssocID="{52738342-E1A8-41D4-A97A-A752C131DDDA}" presName="FourNodes_4" presStyleLbl="node1" presStyleIdx="3" presStyleCnt="4">
        <dgm:presLayoutVars>
          <dgm:bulletEnabled val="1"/>
        </dgm:presLayoutVars>
      </dgm:prSet>
      <dgm:spPr/>
    </dgm:pt>
    <dgm:pt modelId="{8B3FE27C-B770-408B-8EC5-56539D74BE80}" type="pres">
      <dgm:prSet presAssocID="{52738342-E1A8-41D4-A97A-A752C131DDDA}" presName="FourConn_1-2" presStyleLbl="fgAccFollowNode1" presStyleIdx="0" presStyleCnt="3">
        <dgm:presLayoutVars>
          <dgm:bulletEnabled val="1"/>
        </dgm:presLayoutVars>
      </dgm:prSet>
      <dgm:spPr/>
    </dgm:pt>
    <dgm:pt modelId="{D31D7F13-9469-49AF-828F-E6F099A9E14F}" type="pres">
      <dgm:prSet presAssocID="{52738342-E1A8-41D4-A97A-A752C131DDDA}" presName="FourConn_2-3" presStyleLbl="fgAccFollowNode1" presStyleIdx="1" presStyleCnt="3">
        <dgm:presLayoutVars>
          <dgm:bulletEnabled val="1"/>
        </dgm:presLayoutVars>
      </dgm:prSet>
      <dgm:spPr/>
    </dgm:pt>
    <dgm:pt modelId="{5EBBCF14-FFED-44DF-93E6-3BA120F3396B}" type="pres">
      <dgm:prSet presAssocID="{52738342-E1A8-41D4-A97A-A752C131DDDA}" presName="FourConn_3-4" presStyleLbl="fgAccFollowNode1" presStyleIdx="2" presStyleCnt="3">
        <dgm:presLayoutVars>
          <dgm:bulletEnabled val="1"/>
        </dgm:presLayoutVars>
      </dgm:prSet>
      <dgm:spPr/>
    </dgm:pt>
    <dgm:pt modelId="{1221F8A8-1E5B-4BCA-BA22-AA3098D4C3B4}" type="pres">
      <dgm:prSet presAssocID="{52738342-E1A8-41D4-A97A-A752C131DDDA}" presName="FourNodes_1_text" presStyleLbl="node1" presStyleIdx="3" presStyleCnt="4">
        <dgm:presLayoutVars>
          <dgm:bulletEnabled val="1"/>
        </dgm:presLayoutVars>
      </dgm:prSet>
      <dgm:spPr/>
    </dgm:pt>
    <dgm:pt modelId="{810757F0-D854-4A2F-A445-B239B74D420F}" type="pres">
      <dgm:prSet presAssocID="{52738342-E1A8-41D4-A97A-A752C131DDDA}" presName="FourNodes_2_text" presStyleLbl="node1" presStyleIdx="3" presStyleCnt="4">
        <dgm:presLayoutVars>
          <dgm:bulletEnabled val="1"/>
        </dgm:presLayoutVars>
      </dgm:prSet>
      <dgm:spPr/>
    </dgm:pt>
    <dgm:pt modelId="{66012EF2-014E-4007-A8CB-206FA29A6D61}" type="pres">
      <dgm:prSet presAssocID="{52738342-E1A8-41D4-A97A-A752C131DDDA}" presName="FourNodes_3_text" presStyleLbl="node1" presStyleIdx="3" presStyleCnt="4">
        <dgm:presLayoutVars>
          <dgm:bulletEnabled val="1"/>
        </dgm:presLayoutVars>
      </dgm:prSet>
      <dgm:spPr/>
    </dgm:pt>
    <dgm:pt modelId="{CEDB9FB0-D8B1-4527-BA57-5BF26DDB5928}" type="pres">
      <dgm:prSet presAssocID="{52738342-E1A8-41D4-A97A-A752C131DDD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DE2301E-FC54-4214-8D16-524D1805BC92}" srcId="{52738342-E1A8-41D4-A97A-A752C131DDDA}" destId="{8341783B-2256-4761-9B9F-7AA5A6D7261E}" srcOrd="1" destOrd="0" parTransId="{8905C49D-CE2E-4B0B-BF2E-BF7C4846FDB1}" sibTransId="{24FDF1B7-7526-47F2-9824-8DB310CB33B8}"/>
    <dgm:cxn modelId="{8DE10822-4795-4753-AEC4-49131D4A2CF3}" srcId="{52738342-E1A8-41D4-A97A-A752C131DDDA}" destId="{42A23069-C395-43B2-BA90-16A2DEEEB532}" srcOrd="2" destOrd="0" parTransId="{7982214F-DAB8-4144-816B-F8E0F7C3A67E}" sibTransId="{B1339DF2-25FE-4507-94E6-F5A236BA3FEA}"/>
    <dgm:cxn modelId="{3EDC572C-B6D9-4644-9FA9-668F5F09FD77}" type="presOf" srcId="{FB358D98-0D1D-4C2A-B330-FCC84C5F5425}" destId="{CEDB9FB0-D8B1-4527-BA57-5BF26DDB5928}" srcOrd="1" destOrd="0" presId="urn:microsoft.com/office/officeart/2005/8/layout/vProcess5"/>
    <dgm:cxn modelId="{98A7F95B-6D11-4BA1-92E4-B257F66EE2C4}" type="presOf" srcId="{939616A0-44DE-4B08-9BF5-95110D307751}" destId="{1221F8A8-1E5B-4BCA-BA22-AA3098D4C3B4}" srcOrd="1" destOrd="0" presId="urn:microsoft.com/office/officeart/2005/8/layout/vProcess5"/>
    <dgm:cxn modelId="{FB169553-F996-4BAE-A991-240096774624}" type="presOf" srcId="{8341783B-2256-4761-9B9F-7AA5A6D7261E}" destId="{810757F0-D854-4A2F-A445-B239B74D420F}" srcOrd="1" destOrd="0" presId="urn:microsoft.com/office/officeart/2005/8/layout/vProcess5"/>
    <dgm:cxn modelId="{647BCF83-A307-4A77-ABA7-3EE7F693FDBC}" type="presOf" srcId="{8341783B-2256-4761-9B9F-7AA5A6D7261E}" destId="{EAE6758B-3CC5-4F76-B1D5-8AF71A5E847A}" srcOrd="0" destOrd="0" presId="urn:microsoft.com/office/officeart/2005/8/layout/vProcess5"/>
    <dgm:cxn modelId="{D4BBEA9A-AA67-4C04-A2FD-C44AA32BB557}" type="presOf" srcId="{8991C109-E1B1-4FCA-9436-5113581E72C4}" destId="{8B3FE27C-B770-408B-8EC5-56539D74BE80}" srcOrd="0" destOrd="0" presId="urn:microsoft.com/office/officeart/2005/8/layout/vProcess5"/>
    <dgm:cxn modelId="{8600B59D-3D07-4640-B061-9341ED337AC9}" type="presOf" srcId="{B1339DF2-25FE-4507-94E6-F5A236BA3FEA}" destId="{5EBBCF14-FFED-44DF-93E6-3BA120F3396B}" srcOrd="0" destOrd="0" presId="urn:microsoft.com/office/officeart/2005/8/layout/vProcess5"/>
    <dgm:cxn modelId="{BBA71FA0-D2CC-4737-96B2-9924719EF763}" srcId="{52738342-E1A8-41D4-A97A-A752C131DDDA}" destId="{939616A0-44DE-4B08-9BF5-95110D307751}" srcOrd="0" destOrd="0" parTransId="{80A49C76-0497-4964-9128-140ACEE0D92A}" sibTransId="{8991C109-E1B1-4FCA-9436-5113581E72C4}"/>
    <dgm:cxn modelId="{A24ED2B1-C253-478B-B748-ACB112398CE8}" type="presOf" srcId="{42A23069-C395-43B2-BA90-16A2DEEEB532}" destId="{66012EF2-014E-4007-A8CB-206FA29A6D61}" srcOrd="1" destOrd="0" presId="urn:microsoft.com/office/officeart/2005/8/layout/vProcess5"/>
    <dgm:cxn modelId="{B8CFA8B2-2D0D-428C-A780-97906ACAB54F}" type="presOf" srcId="{42A23069-C395-43B2-BA90-16A2DEEEB532}" destId="{D2645E91-D780-4D6A-B5FA-DA761A79C0F3}" srcOrd="0" destOrd="0" presId="urn:microsoft.com/office/officeart/2005/8/layout/vProcess5"/>
    <dgm:cxn modelId="{057355C8-D130-4DAC-84C8-FC60C562D254}" type="presOf" srcId="{24FDF1B7-7526-47F2-9824-8DB310CB33B8}" destId="{D31D7F13-9469-49AF-828F-E6F099A9E14F}" srcOrd="0" destOrd="0" presId="urn:microsoft.com/office/officeart/2005/8/layout/vProcess5"/>
    <dgm:cxn modelId="{F72DB3D9-5189-4D63-8C53-6E00EE59734E}" type="presOf" srcId="{52738342-E1A8-41D4-A97A-A752C131DDDA}" destId="{DFA58E11-0820-4C26-A07D-9893374DE196}" srcOrd="0" destOrd="0" presId="urn:microsoft.com/office/officeart/2005/8/layout/vProcess5"/>
    <dgm:cxn modelId="{1620A8F0-13A4-468C-A785-66E657414B1B}" type="presOf" srcId="{FB358D98-0D1D-4C2A-B330-FCC84C5F5425}" destId="{5312B060-84F3-4D94-A469-E2BB3C7082EB}" srcOrd="0" destOrd="0" presId="urn:microsoft.com/office/officeart/2005/8/layout/vProcess5"/>
    <dgm:cxn modelId="{A471AAF4-2EEB-4B92-B1C2-42007E843BFE}" srcId="{52738342-E1A8-41D4-A97A-A752C131DDDA}" destId="{FB358D98-0D1D-4C2A-B330-FCC84C5F5425}" srcOrd="3" destOrd="0" parTransId="{3A09342F-3546-4528-A76F-6580BC8F5F58}" sibTransId="{11FCE849-D299-4A5B-882C-0A7C223783FB}"/>
    <dgm:cxn modelId="{C6C83AFB-5DFE-4FED-B7D4-BDFBA852D364}" type="presOf" srcId="{939616A0-44DE-4B08-9BF5-95110D307751}" destId="{B3035151-6838-44C2-A0F0-3E66F3406F7F}" srcOrd="0" destOrd="0" presId="urn:microsoft.com/office/officeart/2005/8/layout/vProcess5"/>
    <dgm:cxn modelId="{9D7F0331-B1B7-4933-9C23-643BBD5CCDBF}" type="presParOf" srcId="{DFA58E11-0820-4C26-A07D-9893374DE196}" destId="{3874709D-6BD4-4B61-A2F0-A489C10BB33C}" srcOrd="0" destOrd="0" presId="urn:microsoft.com/office/officeart/2005/8/layout/vProcess5"/>
    <dgm:cxn modelId="{BF9A3A4B-3904-408B-A204-E41CD2F5EE94}" type="presParOf" srcId="{DFA58E11-0820-4C26-A07D-9893374DE196}" destId="{B3035151-6838-44C2-A0F0-3E66F3406F7F}" srcOrd="1" destOrd="0" presId="urn:microsoft.com/office/officeart/2005/8/layout/vProcess5"/>
    <dgm:cxn modelId="{A68257E5-7D58-4541-A360-6959DDDD7A09}" type="presParOf" srcId="{DFA58E11-0820-4C26-A07D-9893374DE196}" destId="{EAE6758B-3CC5-4F76-B1D5-8AF71A5E847A}" srcOrd="2" destOrd="0" presId="urn:microsoft.com/office/officeart/2005/8/layout/vProcess5"/>
    <dgm:cxn modelId="{E61E1281-C5C8-441E-BC8A-2847796B9AB5}" type="presParOf" srcId="{DFA58E11-0820-4C26-A07D-9893374DE196}" destId="{D2645E91-D780-4D6A-B5FA-DA761A79C0F3}" srcOrd="3" destOrd="0" presId="urn:microsoft.com/office/officeart/2005/8/layout/vProcess5"/>
    <dgm:cxn modelId="{8EB51379-00C2-4F0E-8DB9-2AF05677D6BA}" type="presParOf" srcId="{DFA58E11-0820-4C26-A07D-9893374DE196}" destId="{5312B060-84F3-4D94-A469-E2BB3C7082EB}" srcOrd="4" destOrd="0" presId="urn:microsoft.com/office/officeart/2005/8/layout/vProcess5"/>
    <dgm:cxn modelId="{5C390244-5208-4060-8444-E2D000CE9CA0}" type="presParOf" srcId="{DFA58E11-0820-4C26-A07D-9893374DE196}" destId="{8B3FE27C-B770-408B-8EC5-56539D74BE80}" srcOrd="5" destOrd="0" presId="urn:microsoft.com/office/officeart/2005/8/layout/vProcess5"/>
    <dgm:cxn modelId="{D762E9E7-A6C5-45C1-BE9D-0DAF25AEC0E3}" type="presParOf" srcId="{DFA58E11-0820-4C26-A07D-9893374DE196}" destId="{D31D7F13-9469-49AF-828F-E6F099A9E14F}" srcOrd="6" destOrd="0" presId="urn:microsoft.com/office/officeart/2005/8/layout/vProcess5"/>
    <dgm:cxn modelId="{A5D36FD0-6034-405D-A9CE-7FC973AAA3BB}" type="presParOf" srcId="{DFA58E11-0820-4C26-A07D-9893374DE196}" destId="{5EBBCF14-FFED-44DF-93E6-3BA120F3396B}" srcOrd="7" destOrd="0" presId="urn:microsoft.com/office/officeart/2005/8/layout/vProcess5"/>
    <dgm:cxn modelId="{5C330B64-49F0-4CE7-A888-EA258E65C900}" type="presParOf" srcId="{DFA58E11-0820-4C26-A07D-9893374DE196}" destId="{1221F8A8-1E5B-4BCA-BA22-AA3098D4C3B4}" srcOrd="8" destOrd="0" presId="urn:microsoft.com/office/officeart/2005/8/layout/vProcess5"/>
    <dgm:cxn modelId="{D2FD467D-CC01-484B-BE10-5BF93C21ED97}" type="presParOf" srcId="{DFA58E11-0820-4C26-A07D-9893374DE196}" destId="{810757F0-D854-4A2F-A445-B239B74D420F}" srcOrd="9" destOrd="0" presId="urn:microsoft.com/office/officeart/2005/8/layout/vProcess5"/>
    <dgm:cxn modelId="{B76845D2-250D-442A-95DB-90D9141DB245}" type="presParOf" srcId="{DFA58E11-0820-4C26-A07D-9893374DE196}" destId="{66012EF2-014E-4007-A8CB-206FA29A6D61}" srcOrd="10" destOrd="0" presId="urn:microsoft.com/office/officeart/2005/8/layout/vProcess5"/>
    <dgm:cxn modelId="{695EFEE6-A19B-4934-AE16-69DB31C58504}" type="presParOf" srcId="{DFA58E11-0820-4C26-A07D-9893374DE196}" destId="{CEDB9FB0-D8B1-4527-BA57-5BF26DDB592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9398656-F01E-4B75-B7A7-3349FED62376}" type="doc">
      <dgm:prSet loTypeId="urn:microsoft.com/office/officeart/2008/layout/LinedLis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E846409-61FA-408F-9160-0168BBDA7B61}">
      <dgm:prSet/>
      <dgm:spPr/>
      <dgm:t>
        <a:bodyPr/>
        <a:lstStyle/>
        <a:p>
          <a:r>
            <a:rPr lang="en-GB"/>
            <a:t>The main channel will be social media.</a:t>
          </a:r>
          <a:endParaRPr lang="en-US"/>
        </a:p>
      </dgm:t>
    </dgm:pt>
    <dgm:pt modelId="{CA785DD0-46BB-451A-8D4F-1E469CA21D26}" type="parTrans" cxnId="{C88CB8CB-C97E-43F2-9FF8-CA95314CADB8}">
      <dgm:prSet/>
      <dgm:spPr/>
      <dgm:t>
        <a:bodyPr/>
        <a:lstStyle/>
        <a:p>
          <a:endParaRPr lang="en-US"/>
        </a:p>
      </dgm:t>
    </dgm:pt>
    <dgm:pt modelId="{F080FDE4-5A92-4CAE-93A4-FD62559A5CCE}" type="sibTrans" cxnId="{C88CB8CB-C97E-43F2-9FF8-CA95314CADB8}">
      <dgm:prSet/>
      <dgm:spPr/>
      <dgm:t>
        <a:bodyPr/>
        <a:lstStyle/>
        <a:p>
          <a:endParaRPr lang="en-US"/>
        </a:p>
      </dgm:t>
    </dgm:pt>
    <dgm:pt modelId="{D8AE339B-C94C-4EB1-BE45-3DAEC952B1F7}">
      <dgm:prSet/>
      <dgm:spPr/>
      <dgm:t>
        <a:bodyPr/>
        <a:lstStyle/>
        <a:p>
          <a:r>
            <a:rPr lang="en-GB" dirty="0"/>
            <a:t>Social media is a sustainable approach to drive sales.</a:t>
          </a:r>
          <a:endParaRPr lang="en-US" dirty="0"/>
        </a:p>
      </dgm:t>
    </dgm:pt>
    <dgm:pt modelId="{DB115A5B-F376-4BE9-9B86-86A5BCFCDE76}" type="parTrans" cxnId="{AA836B98-FDB0-42F9-B215-308654DE1E46}">
      <dgm:prSet/>
      <dgm:spPr/>
      <dgm:t>
        <a:bodyPr/>
        <a:lstStyle/>
        <a:p>
          <a:endParaRPr lang="en-US"/>
        </a:p>
      </dgm:t>
    </dgm:pt>
    <dgm:pt modelId="{57885D88-E77C-467A-9657-AFDF291E7EBB}" type="sibTrans" cxnId="{AA836B98-FDB0-42F9-B215-308654DE1E46}">
      <dgm:prSet/>
      <dgm:spPr/>
      <dgm:t>
        <a:bodyPr/>
        <a:lstStyle/>
        <a:p>
          <a:endParaRPr lang="en-US"/>
        </a:p>
      </dgm:t>
    </dgm:pt>
    <dgm:pt modelId="{23F76C65-19B1-42B9-8838-11D7AB394B6D}">
      <dgm:prSet/>
      <dgm:spPr/>
      <dgm:t>
        <a:bodyPr/>
        <a:lstStyle/>
        <a:p>
          <a:r>
            <a:rPr lang="en-GB"/>
            <a:t>Companies can reach bigger audiences in a small amount of time.</a:t>
          </a:r>
          <a:endParaRPr lang="en-US"/>
        </a:p>
      </dgm:t>
    </dgm:pt>
    <dgm:pt modelId="{0EB4F639-5A20-4C80-86F6-04840967521E}" type="parTrans" cxnId="{60CC14DF-5A16-4548-8242-DCCB34E9DACA}">
      <dgm:prSet/>
      <dgm:spPr/>
      <dgm:t>
        <a:bodyPr/>
        <a:lstStyle/>
        <a:p>
          <a:endParaRPr lang="en-US"/>
        </a:p>
      </dgm:t>
    </dgm:pt>
    <dgm:pt modelId="{E5847725-508B-4A22-AC7B-33424A14570D}" type="sibTrans" cxnId="{60CC14DF-5A16-4548-8242-DCCB34E9DACA}">
      <dgm:prSet/>
      <dgm:spPr/>
      <dgm:t>
        <a:bodyPr/>
        <a:lstStyle/>
        <a:p>
          <a:endParaRPr lang="en-US"/>
        </a:p>
      </dgm:t>
    </dgm:pt>
    <dgm:pt modelId="{333F87EC-9DC0-4CED-A43F-3FAC83C90174}" type="pres">
      <dgm:prSet presAssocID="{99398656-F01E-4B75-B7A7-3349FED62376}" presName="vert0" presStyleCnt="0">
        <dgm:presLayoutVars>
          <dgm:dir/>
          <dgm:animOne val="branch"/>
          <dgm:animLvl val="lvl"/>
        </dgm:presLayoutVars>
      </dgm:prSet>
      <dgm:spPr/>
    </dgm:pt>
    <dgm:pt modelId="{7E22AE82-9CE4-4EE2-B0A6-76527FB0825A}" type="pres">
      <dgm:prSet presAssocID="{4E846409-61FA-408F-9160-0168BBDA7B61}" presName="thickLine" presStyleLbl="alignNode1" presStyleIdx="0" presStyleCnt="3"/>
      <dgm:spPr/>
    </dgm:pt>
    <dgm:pt modelId="{FA2099AB-2AFC-44A3-A47F-C75EFD5A6D1E}" type="pres">
      <dgm:prSet presAssocID="{4E846409-61FA-408F-9160-0168BBDA7B61}" presName="horz1" presStyleCnt="0"/>
      <dgm:spPr/>
    </dgm:pt>
    <dgm:pt modelId="{308C1CFE-C241-4EA9-87C7-9CC7C6E5B5AA}" type="pres">
      <dgm:prSet presAssocID="{4E846409-61FA-408F-9160-0168BBDA7B61}" presName="tx1" presStyleLbl="revTx" presStyleIdx="0" presStyleCnt="3"/>
      <dgm:spPr/>
    </dgm:pt>
    <dgm:pt modelId="{1D18EA5E-6BCA-4FD7-BE03-B1DD3BBB64C7}" type="pres">
      <dgm:prSet presAssocID="{4E846409-61FA-408F-9160-0168BBDA7B61}" presName="vert1" presStyleCnt="0"/>
      <dgm:spPr/>
    </dgm:pt>
    <dgm:pt modelId="{D26B3F32-F941-4009-8457-078B5A0BBAAF}" type="pres">
      <dgm:prSet presAssocID="{D8AE339B-C94C-4EB1-BE45-3DAEC952B1F7}" presName="thickLine" presStyleLbl="alignNode1" presStyleIdx="1" presStyleCnt="3"/>
      <dgm:spPr/>
    </dgm:pt>
    <dgm:pt modelId="{4167C254-5E54-4AD9-802C-3F95F236F553}" type="pres">
      <dgm:prSet presAssocID="{D8AE339B-C94C-4EB1-BE45-3DAEC952B1F7}" presName="horz1" presStyleCnt="0"/>
      <dgm:spPr/>
    </dgm:pt>
    <dgm:pt modelId="{8A489090-431A-4289-B22A-E1642E1AC990}" type="pres">
      <dgm:prSet presAssocID="{D8AE339B-C94C-4EB1-BE45-3DAEC952B1F7}" presName="tx1" presStyleLbl="revTx" presStyleIdx="1" presStyleCnt="3"/>
      <dgm:spPr/>
    </dgm:pt>
    <dgm:pt modelId="{5C42AD16-9ED4-4A28-8AA8-F63EF42DB6AC}" type="pres">
      <dgm:prSet presAssocID="{D8AE339B-C94C-4EB1-BE45-3DAEC952B1F7}" presName="vert1" presStyleCnt="0"/>
      <dgm:spPr/>
    </dgm:pt>
    <dgm:pt modelId="{63B1FE9F-FA98-4880-9280-D9637FBF4911}" type="pres">
      <dgm:prSet presAssocID="{23F76C65-19B1-42B9-8838-11D7AB394B6D}" presName="thickLine" presStyleLbl="alignNode1" presStyleIdx="2" presStyleCnt="3"/>
      <dgm:spPr/>
    </dgm:pt>
    <dgm:pt modelId="{39C87F76-1DA8-41DC-9F3C-01D499A3A62D}" type="pres">
      <dgm:prSet presAssocID="{23F76C65-19B1-42B9-8838-11D7AB394B6D}" presName="horz1" presStyleCnt="0"/>
      <dgm:spPr/>
    </dgm:pt>
    <dgm:pt modelId="{C6683CA0-1C91-499C-B9AE-B2A3436D7EC3}" type="pres">
      <dgm:prSet presAssocID="{23F76C65-19B1-42B9-8838-11D7AB394B6D}" presName="tx1" presStyleLbl="revTx" presStyleIdx="2" presStyleCnt="3"/>
      <dgm:spPr/>
    </dgm:pt>
    <dgm:pt modelId="{F908C7A5-11F4-4784-84FD-3BEDE6C26D75}" type="pres">
      <dgm:prSet presAssocID="{23F76C65-19B1-42B9-8838-11D7AB394B6D}" presName="vert1" presStyleCnt="0"/>
      <dgm:spPr/>
    </dgm:pt>
  </dgm:ptLst>
  <dgm:cxnLst>
    <dgm:cxn modelId="{58D46D31-B0AF-4CC8-8876-C2697E132D6F}" type="presOf" srcId="{D8AE339B-C94C-4EB1-BE45-3DAEC952B1F7}" destId="{8A489090-431A-4289-B22A-E1642E1AC990}" srcOrd="0" destOrd="0" presId="urn:microsoft.com/office/officeart/2008/layout/LinedList"/>
    <dgm:cxn modelId="{95D68232-FC42-4639-B154-7B450926B05C}" type="presOf" srcId="{99398656-F01E-4B75-B7A7-3349FED62376}" destId="{333F87EC-9DC0-4CED-A43F-3FAC83C90174}" srcOrd="0" destOrd="0" presId="urn:microsoft.com/office/officeart/2008/layout/LinedList"/>
    <dgm:cxn modelId="{E5819C39-F449-49A5-8B8E-D95704BAC824}" type="presOf" srcId="{23F76C65-19B1-42B9-8838-11D7AB394B6D}" destId="{C6683CA0-1C91-499C-B9AE-B2A3436D7EC3}" srcOrd="0" destOrd="0" presId="urn:microsoft.com/office/officeart/2008/layout/LinedList"/>
    <dgm:cxn modelId="{AA836B98-FDB0-42F9-B215-308654DE1E46}" srcId="{99398656-F01E-4B75-B7A7-3349FED62376}" destId="{D8AE339B-C94C-4EB1-BE45-3DAEC952B1F7}" srcOrd="1" destOrd="0" parTransId="{DB115A5B-F376-4BE9-9B86-86A5BCFCDE76}" sibTransId="{57885D88-E77C-467A-9657-AFDF291E7EBB}"/>
    <dgm:cxn modelId="{C88CB8CB-C97E-43F2-9FF8-CA95314CADB8}" srcId="{99398656-F01E-4B75-B7A7-3349FED62376}" destId="{4E846409-61FA-408F-9160-0168BBDA7B61}" srcOrd="0" destOrd="0" parTransId="{CA785DD0-46BB-451A-8D4F-1E469CA21D26}" sibTransId="{F080FDE4-5A92-4CAE-93A4-FD62559A5CCE}"/>
    <dgm:cxn modelId="{F5765FCF-4FFA-4B7E-9280-FFBD70E15E57}" type="presOf" srcId="{4E846409-61FA-408F-9160-0168BBDA7B61}" destId="{308C1CFE-C241-4EA9-87C7-9CC7C6E5B5AA}" srcOrd="0" destOrd="0" presId="urn:microsoft.com/office/officeart/2008/layout/LinedList"/>
    <dgm:cxn modelId="{60CC14DF-5A16-4548-8242-DCCB34E9DACA}" srcId="{99398656-F01E-4B75-B7A7-3349FED62376}" destId="{23F76C65-19B1-42B9-8838-11D7AB394B6D}" srcOrd="2" destOrd="0" parTransId="{0EB4F639-5A20-4C80-86F6-04840967521E}" sibTransId="{E5847725-508B-4A22-AC7B-33424A14570D}"/>
    <dgm:cxn modelId="{CD8AB3F5-63B7-4603-923D-6398E7C67A1E}" type="presParOf" srcId="{333F87EC-9DC0-4CED-A43F-3FAC83C90174}" destId="{7E22AE82-9CE4-4EE2-B0A6-76527FB0825A}" srcOrd="0" destOrd="0" presId="urn:microsoft.com/office/officeart/2008/layout/LinedList"/>
    <dgm:cxn modelId="{CFD922E8-677F-49E8-B394-22FD09C62687}" type="presParOf" srcId="{333F87EC-9DC0-4CED-A43F-3FAC83C90174}" destId="{FA2099AB-2AFC-44A3-A47F-C75EFD5A6D1E}" srcOrd="1" destOrd="0" presId="urn:microsoft.com/office/officeart/2008/layout/LinedList"/>
    <dgm:cxn modelId="{3EE00D15-C011-49B2-BC04-AC89D19A2FF5}" type="presParOf" srcId="{FA2099AB-2AFC-44A3-A47F-C75EFD5A6D1E}" destId="{308C1CFE-C241-4EA9-87C7-9CC7C6E5B5AA}" srcOrd="0" destOrd="0" presId="urn:microsoft.com/office/officeart/2008/layout/LinedList"/>
    <dgm:cxn modelId="{7732D4BC-1A75-46D9-B3F9-8BB1E25403B8}" type="presParOf" srcId="{FA2099AB-2AFC-44A3-A47F-C75EFD5A6D1E}" destId="{1D18EA5E-6BCA-4FD7-BE03-B1DD3BBB64C7}" srcOrd="1" destOrd="0" presId="urn:microsoft.com/office/officeart/2008/layout/LinedList"/>
    <dgm:cxn modelId="{4CCE58DE-2AAD-4A68-8F12-5A5B1FC18875}" type="presParOf" srcId="{333F87EC-9DC0-4CED-A43F-3FAC83C90174}" destId="{D26B3F32-F941-4009-8457-078B5A0BBAAF}" srcOrd="2" destOrd="0" presId="urn:microsoft.com/office/officeart/2008/layout/LinedList"/>
    <dgm:cxn modelId="{FC8F683B-9C6F-4EFB-A17D-BFCD08FEECC9}" type="presParOf" srcId="{333F87EC-9DC0-4CED-A43F-3FAC83C90174}" destId="{4167C254-5E54-4AD9-802C-3F95F236F553}" srcOrd="3" destOrd="0" presId="urn:microsoft.com/office/officeart/2008/layout/LinedList"/>
    <dgm:cxn modelId="{BD3BDCD5-81FF-4E81-BFD8-877C302C6438}" type="presParOf" srcId="{4167C254-5E54-4AD9-802C-3F95F236F553}" destId="{8A489090-431A-4289-B22A-E1642E1AC990}" srcOrd="0" destOrd="0" presId="urn:microsoft.com/office/officeart/2008/layout/LinedList"/>
    <dgm:cxn modelId="{04E1E7FA-5095-486F-A6E0-4EF1C625BF44}" type="presParOf" srcId="{4167C254-5E54-4AD9-802C-3F95F236F553}" destId="{5C42AD16-9ED4-4A28-8AA8-F63EF42DB6AC}" srcOrd="1" destOrd="0" presId="urn:microsoft.com/office/officeart/2008/layout/LinedList"/>
    <dgm:cxn modelId="{5342E7BF-B10D-4B31-90B4-C81443A49212}" type="presParOf" srcId="{333F87EC-9DC0-4CED-A43F-3FAC83C90174}" destId="{63B1FE9F-FA98-4880-9280-D9637FBF4911}" srcOrd="4" destOrd="0" presId="urn:microsoft.com/office/officeart/2008/layout/LinedList"/>
    <dgm:cxn modelId="{32DCCE14-92E0-4315-94D8-15808256FA18}" type="presParOf" srcId="{333F87EC-9DC0-4CED-A43F-3FAC83C90174}" destId="{39C87F76-1DA8-41DC-9F3C-01D499A3A62D}" srcOrd="5" destOrd="0" presId="urn:microsoft.com/office/officeart/2008/layout/LinedList"/>
    <dgm:cxn modelId="{51F21ACF-4EFD-432D-946F-5B0E21465F0E}" type="presParOf" srcId="{39C87F76-1DA8-41DC-9F3C-01D499A3A62D}" destId="{C6683CA0-1C91-499C-B9AE-B2A3436D7EC3}" srcOrd="0" destOrd="0" presId="urn:microsoft.com/office/officeart/2008/layout/LinedList"/>
    <dgm:cxn modelId="{E4F30817-2CEB-4718-A578-DA612CA193A5}" type="presParOf" srcId="{39C87F76-1DA8-41DC-9F3C-01D499A3A62D}" destId="{F908C7A5-11F4-4784-84FD-3BEDE6C26D7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7411B91-CEF3-4946-8028-00C2AA06DF61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6BE93AC-8549-47C0-9AEF-CEF6806BC7A8}">
      <dgm:prSet/>
      <dgm:spPr/>
      <dgm:t>
        <a:bodyPr/>
        <a:lstStyle/>
        <a:p>
          <a:pPr>
            <a:defRPr cap="all"/>
          </a:pPr>
          <a:r>
            <a:rPr lang="en-GB" dirty="0"/>
            <a:t>R</a:t>
          </a:r>
          <a:r>
            <a:rPr lang="en-GB" cap="none" dirty="0"/>
            <a:t>evlon will benefit from implementing this change.</a:t>
          </a:r>
          <a:endParaRPr lang="en-US" dirty="0"/>
        </a:p>
      </dgm:t>
    </dgm:pt>
    <dgm:pt modelId="{A0EC67DF-9B67-45FD-A888-04DB149DDBB2}" type="parTrans" cxnId="{63399421-A9D6-4ACD-9CAE-71D3D219ED58}">
      <dgm:prSet/>
      <dgm:spPr/>
      <dgm:t>
        <a:bodyPr/>
        <a:lstStyle/>
        <a:p>
          <a:endParaRPr lang="en-US"/>
        </a:p>
      </dgm:t>
    </dgm:pt>
    <dgm:pt modelId="{B4BEC8BF-FCD7-4C4F-91E5-4B9B2D059FF1}" type="sibTrans" cxnId="{63399421-A9D6-4ACD-9CAE-71D3D219ED58}">
      <dgm:prSet/>
      <dgm:spPr/>
      <dgm:t>
        <a:bodyPr/>
        <a:lstStyle/>
        <a:p>
          <a:endParaRPr lang="en-US"/>
        </a:p>
      </dgm:t>
    </dgm:pt>
    <dgm:pt modelId="{F9935E5E-9688-4E72-A4C1-37123CC401B6}">
      <dgm:prSet/>
      <dgm:spPr/>
      <dgm:t>
        <a:bodyPr/>
        <a:lstStyle/>
        <a:p>
          <a:pPr>
            <a:defRPr cap="all"/>
          </a:pPr>
          <a:r>
            <a:rPr lang="en-GB" dirty="0"/>
            <a:t>B</a:t>
          </a:r>
          <a:r>
            <a:rPr lang="en-GB" cap="none" dirty="0"/>
            <a:t>igger target audience, which will result in more customers.</a:t>
          </a:r>
          <a:endParaRPr lang="en-US" dirty="0"/>
        </a:p>
      </dgm:t>
    </dgm:pt>
    <dgm:pt modelId="{88AE7BD2-91FD-4E97-A40E-B663197529CB}" type="parTrans" cxnId="{9DB68799-561D-4257-9723-3EB16F90006B}">
      <dgm:prSet/>
      <dgm:spPr/>
      <dgm:t>
        <a:bodyPr/>
        <a:lstStyle/>
        <a:p>
          <a:endParaRPr lang="en-US"/>
        </a:p>
      </dgm:t>
    </dgm:pt>
    <dgm:pt modelId="{246E1F83-A4CC-401F-A174-DDCB2F95E669}" type="sibTrans" cxnId="{9DB68799-561D-4257-9723-3EB16F90006B}">
      <dgm:prSet/>
      <dgm:spPr/>
      <dgm:t>
        <a:bodyPr/>
        <a:lstStyle/>
        <a:p>
          <a:endParaRPr lang="en-US"/>
        </a:p>
      </dgm:t>
    </dgm:pt>
    <dgm:pt modelId="{E68E85AD-934C-49EA-AFC5-F6E3B97EEF19}">
      <dgm:prSet/>
      <dgm:spPr/>
      <dgm:t>
        <a:bodyPr/>
        <a:lstStyle/>
        <a:p>
          <a:pPr>
            <a:defRPr cap="all"/>
          </a:pPr>
          <a:r>
            <a:rPr lang="en-GB" dirty="0"/>
            <a:t>B</a:t>
          </a:r>
          <a:r>
            <a:rPr lang="en-GB" cap="none" dirty="0"/>
            <a:t>etter reputation.</a:t>
          </a:r>
          <a:endParaRPr lang="en-US" dirty="0"/>
        </a:p>
      </dgm:t>
    </dgm:pt>
    <dgm:pt modelId="{A667C109-0681-4450-B4E3-D02D68CA16B2}" type="parTrans" cxnId="{4AECAA61-E06D-4711-9D90-6276140E59A8}">
      <dgm:prSet/>
      <dgm:spPr/>
      <dgm:t>
        <a:bodyPr/>
        <a:lstStyle/>
        <a:p>
          <a:endParaRPr lang="en-US"/>
        </a:p>
      </dgm:t>
    </dgm:pt>
    <dgm:pt modelId="{0E6706D0-AFD6-44E2-9C74-124C2FDC995A}" type="sibTrans" cxnId="{4AECAA61-E06D-4711-9D90-6276140E59A8}">
      <dgm:prSet/>
      <dgm:spPr/>
      <dgm:t>
        <a:bodyPr/>
        <a:lstStyle/>
        <a:p>
          <a:endParaRPr lang="en-US"/>
        </a:p>
      </dgm:t>
    </dgm:pt>
    <dgm:pt modelId="{64D9442D-5355-4BD6-B45F-2980105E2005}">
      <dgm:prSet/>
      <dgm:spPr/>
      <dgm:t>
        <a:bodyPr/>
        <a:lstStyle/>
        <a:p>
          <a:pPr>
            <a:defRPr cap="all"/>
          </a:pPr>
          <a:r>
            <a:rPr lang="en-GB" dirty="0"/>
            <a:t>I</a:t>
          </a:r>
          <a:r>
            <a:rPr lang="en-GB" cap="none" dirty="0"/>
            <a:t>ncreased income.</a:t>
          </a:r>
          <a:endParaRPr lang="en-US" dirty="0"/>
        </a:p>
      </dgm:t>
    </dgm:pt>
    <dgm:pt modelId="{AF05C558-63A6-466B-9087-59F28943E782}" type="parTrans" cxnId="{C978ADE3-E012-489E-9CE6-2B149A7B78FF}">
      <dgm:prSet/>
      <dgm:spPr/>
      <dgm:t>
        <a:bodyPr/>
        <a:lstStyle/>
        <a:p>
          <a:endParaRPr lang="en-US"/>
        </a:p>
      </dgm:t>
    </dgm:pt>
    <dgm:pt modelId="{89E709CA-8B98-49BA-AF16-ED6774020C13}" type="sibTrans" cxnId="{C978ADE3-E012-489E-9CE6-2B149A7B78FF}">
      <dgm:prSet/>
      <dgm:spPr/>
      <dgm:t>
        <a:bodyPr/>
        <a:lstStyle/>
        <a:p>
          <a:endParaRPr lang="en-US"/>
        </a:p>
      </dgm:t>
    </dgm:pt>
    <dgm:pt modelId="{9161B22E-7452-48C5-BA49-1360998207CE}" type="pres">
      <dgm:prSet presAssocID="{67411B91-CEF3-4946-8028-00C2AA06DF6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34F0A95-D3CD-461D-ABA5-0C1FBDF41E91}" type="pres">
      <dgm:prSet presAssocID="{B6BE93AC-8549-47C0-9AEF-CEF6806BC7A8}" presName="hierRoot1" presStyleCnt="0"/>
      <dgm:spPr/>
    </dgm:pt>
    <dgm:pt modelId="{02D1DA61-B3DC-4353-B6F7-553F669DD7E4}" type="pres">
      <dgm:prSet presAssocID="{B6BE93AC-8549-47C0-9AEF-CEF6806BC7A8}" presName="composite" presStyleCnt="0"/>
      <dgm:spPr/>
    </dgm:pt>
    <dgm:pt modelId="{B31DA676-A259-46FD-B6DD-427E11D4E5D4}" type="pres">
      <dgm:prSet presAssocID="{B6BE93AC-8549-47C0-9AEF-CEF6806BC7A8}" presName="background" presStyleLbl="node0" presStyleIdx="0" presStyleCnt="4"/>
      <dgm:spPr/>
    </dgm:pt>
    <dgm:pt modelId="{BA57C0DC-C599-4C54-A0E4-DF08E04551E5}" type="pres">
      <dgm:prSet presAssocID="{B6BE93AC-8549-47C0-9AEF-CEF6806BC7A8}" presName="text" presStyleLbl="fgAcc0" presStyleIdx="0" presStyleCnt="4">
        <dgm:presLayoutVars>
          <dgm:chPref val="3"/>
        </dgm:presLayoutVars>
      </dgm:prSet>
      <dgm:spPr/>
    </dgm:pt>
    <dgm:pt modelId="{478B9ACC-18DE-43CA-9DDA-A1448916E22B}" type="pres">
      <dgm:prSet presAssocID="{B6BE93AC-8549-47C0-9AEF-CEF6806BC7A8}" presName="hierChild2" presStyleCnt="0"/>
      <dgm:spPr/>
    </dgm:pt>
    <dgm:pt modelId="{547B72D7-DA44-4480-B54D-EC83BEED9AF6}" type="pres">
      <dgm:prSet presAssocID="{F9935E5E-9688-4E72-A4C1-37123CC401B6}" presName="hierRoot1" presStyleCnt="0"/>
      <dgm:spPr/>
    </dgm:pt>
    <dgm:pt modelId="{186CF873-8051-4DFE-A5EA-4A6A091381DD}" type="pres">
      <dgm:prSet presAssocID="{F9935E5E-9688-4E72-A4C1-37123CC401B6}" presName="composite" presStyleCnt="0"/>
      <dgm:spPr/>
    </dgm:pt>
    <dgm:pt modelId="{0FD87D24-2D90-47BA-897F-E3980F266F2E}" type="pres">
      <dgm:prSet presAssocID="{F9935E5E-9688-4E72-A4C1-37123CC401B6}" presName="background" presStyleLbl="node0" presStyleIdx="1" presStyleCnt="4"/>
      <dgm:spPr/>
    </dgm:pt>
    <dgm:pt modelId="{3F84AEE0-43DC-4325-89B4-F20AE1B41DA7}" type="pres">
      <dgm:prSet presAssocID="{F9935E5E-9688-4E72-A4C1-37123CC401B6}" presName="text" presStyleLbl="fgAcc0" presStyleIdx="1" presStyleCnt="4">
        <dgm:presLayoutVars>
          <dgm:chPref val="3"/>
        </dgm:presLayoutVars>
      </dgm:prSet>
      <dgm:spPr/>
    </dgm:pt>
    <dgm:pt modelId="{401FBCD1-93CC-4921-A724-23C7421D29F7}" type="pres">
      <dgm:prSet presAssocID="{F9935E5E-9688-4E72-A4C1-37123CC401B6}" presName="hierChild2" presStyleCnt="0"/>
      <dgm:spPr/>
    </dgm:pt>
    <dgm:pt modelId="{42A1E6A0-9AF9-431C-A343-1F6A280C3ADA}" type="pres">
      <dgm:prSet presAssocID="{E68E85AD-934C-49EA-AFC5-F6E3B97EEF19}" presName="hierRoot1" presStyleCnt="0"/>
      <dgm:spPr/>
    </dgm:pt>
    <dgm:pt modelId="{6A9EB664-5342-4EDD-9FEC-A365C727A49E}" type="pres">
      <dgm:prSet presAssocID="{E68E85AD-934C-49EA-AFC5-F6E3B97EEF19}" presName="composite" presStyleCnt="0"/>
      <dgm:spPr/>
    </dgm:pt>
    <dgm:pt modelId="{EC39660A-9251-4CF6-BBAE-88533E06D2EC}" type="pres">
      <dgm:prSet presAssocID="{E68E85AD-934C-49EA-AFC5-F6E3B97EEF19}" presName="background" presStyleLbl="node0" presStyleIdx="2" presStyleCnt="4"/>
      <dgm:spPr/>
    </dgm:pt>
    <dgm:pt modelId="{883FA4B2-EC23-4481-B7BA-DD8CE6B6B66B}" type="pres">
      <dgm:prSet presAssocID="{E68E85AD-934C-49EA-AFC5-F6E3B97EEF19}" presName="text" presStyleLbl="fgAcc0" presStyleIdx="2" presStyleCnt="4">
        <dgm:presLayoutVars>
          <dgm:chPref val="3"/>
        </dgm:presLayoutVars>
      </dgm:prSet>
      <dgm:spPr/>
    </dgm:pt>
    <dgm:pt modelId="{7F46659E-2196-47FA-BC48-703D7C54EB0F}" type="pres">
      <dgm:prSet presAssocID="{E68E85AD-934C-49EA-AFC5-F6E3B97EEF19}" presName="hierChild2" presStyleCnt="0"/>
      <dgm:spPr/>
    </dgm:pt>
    <dgm:pt modelId="{ECE0901B-6F2E-43C6-B5EF-4B4F88FD4C20}" type="pres">
      <dgm:prSet presAssocID="{64D9442D-5355-4BD6-B45F-2980105E2005}" presName="hierRoot1" presStyleCnt="0"/>
      <dgm:spPr/>
    </dgm:pt>
    <dgm:pt modelId="{F11C5152-A890-4EDE-850A-3CDB966BD640}" type="pres">
      <dgm:prSet presAssocID="{64D9442D-5355-4BD6-B45F-2980105E2005}" presName="composite" presStyleCnt="0"/>
      <dgm:spPr/>
    </dgm:pt>
    <dgm:pt modelId="{01019509-ACE6-4C0D-9CA5-C2AF713B30F3}" type="pres">
      <dgm:prSet presAssocID="{64D9442D-5355-4BD6-B45F-2980105E2005}" presName="background" presStyleLbl="node0" presStyleIdx="3" presStyleCnt="4"/>
      <dgm:spPr/>
    </dgm:pt>
    <dgm:pt modelId="{A5D9FB5E-759E-4F40-B1BC-F7881D59154E}" type="pres">
      <dgm:prSet presAssocID="{64D9442D-5355-4BD6-B45F-2980105E2005}" presName="text" presStyleLbl="fgAcc0" presStyleIdx="3" presStyleCnt="4">
        <dgm:presLayoutVars>
          <dgm:chPref val="3"/>
        </dgm:presLayoutVars>
      </dgm:prSet>
      <dgm:spPr/>
    </dgm:pt>
    <dgm:pt modelId="{3A1AF78D-0D82-4254-99EA-3B3E36DA79E1}" type="pres">
      <dgm:prSet presAssocID="{64D9442D-5355-4BD6-B45F-2980105E2005}" presName="hierChild2" presStyleCnt="0"/>
      <dgm:spPr/>
    </dgm:pt>
  </dgm:ptLst>
  <dgm:cxnLst>
    <dgm:cxn modelId="{07F12620-9E10-4AE2-B612-277B7BE0FFD6}" type="presOf" srcId="{E68E85AD-934C-49EA-AFC5-F6E3B97EEF19}" destId="{883FA4B2-EC23-4481-B7BA-DD8CE6B6B66B}" srcOrd="0" destOrd="0" presId="urn:microsoft.com/office/officeart/2005/8/layout/hierarchy1"/>
    <dgm:cxn modelId="{63399421-A9D6-4ACD-9CAE-71D3D219ED58}" srcId="{67411B91-CEF3-4946-8028-00C2AA06DF61}" destId="{B6BE93AC-8549-47C0-9AEF-CEF6806BC7A8}" srcOrd="0" destOrd="0" parTransId="{A0EC67DF-9B67-45FD-A888-04DB149DDBB2}" sibTransId="{B4BEC8BF-FCD7-4C4F-91E5-4B9B2D059FF1}"/>
    <dgm:cxn modelId="{4AECAA61-E06D-4711-9D90-6276140E59A8}" srcId="{67411B91-CEF3-4946-8028-00C2AA06DF61}" destId="{E68E85AD-934C-49EA-AFC5-F6E3B97EEF19}" srcOrd="2" destOrd="0" parTransId="{A667C109-0681-4450-B4E3-D02D68CA16B2}" sibTransId="{0E6706D0-AFD6-44E2-9C74-124C2FDC995A}"/>
    <dgm:cxn modelId="{FF3F3F4A-A4B3-4C31-872B-495CD01487E1}" type="presOf" srcId="{67411B91-CEF3-4946-8028-00C2AA06DF61}" destId="{9161B22E-7452-48C5-BA49-1360998207CE}" srcOrd="0" destOrd="0" presId="urn:microsoft.com/office/officeart/2005/8/layout/hierarchy1"/>
    <dgm:cxn modelId="{58F44684-882A-49C3-9D0D-22AFFACA9E9F}" type="presOf" srcId="{F9935E5E-9688-4E72-A4C1-37123CC401B6}" destId="{3F84AEE0-43DC-4325-89B4-F20AE1B41DA7}" srcOrd="0" destOrd="0" presId="urn:microsoft.com/office/officeart/2005/8/layout/hierarchy1"/>
    <dgm:cxn modelId="{EEF0BF91-6C36-4ED5-A3C0-8DD213C8C7E6}" type="presOf" srcId="{64D9442D-5355-4BD6-B45F-2980105E2005}" destId="{A5D9FB5E-759E-4F40-B1BC-F7881D59154E}" srcOrd="0" destOrd="0" presId="urn:microsoft.com/office/officeart/2005/8/layout/hierarchy1"/>
    <dgm:cxn modelId="{9DB68799-561D-4257-9723-3EB16F90006B}" srcId="{67411B91-CEF3-4946-8028-00C2AA06DF61}" destId="{F9935E5E-9688-4E72-A4C1-37123CC401B6}" srcOrd="1" destOrd="0" parTransId="{88AE7BD2-91FD-4E97-A40E-B663197529CB}" sibTransId="{246E1F83-A4CC-401F-A174-DDCB2F95E669}"/>
    <dgm:cxn modelId="{C978ADE3-E012-489E-9CE6-2B149A7B78FF}" srcId="{67411B91-CEF3-4946-8028-00C2AA06DF61}" destId="{64D9442D-5355-4BD6-B45F-2980105E2005}" srcOrd="3" destOrd="0" parTransId="{AF05C558-63A6-466B-9087-59F28943E782}" sibTransId="{89E709CA-8B98-49BA-AF16-ED6774020C13}"/>
    <dgm:cxn modelId="{D63E95F1-E773-4BE5-AE90-D3AE5F2DB115}" type="presOf" srcId="{B6BE93AC-8549-47C0-9AEF-CEF6806BC7A8}" destId="{BA57C0DC-C599-4C54-A0E4-DF08E04551E5}" srcOrd="0" destOrd="0" presId="urn:microsoft.com/office/officeart/2005/8/layout/hierarchy1"/>
    <dgm:cxn modelId="{D9FF4EA3-AAE3-41AA-9550-13B9989C12B6}" type="presParOf" srcId="{9161B22E-7452-48C5-BA49-1360998207CE}" destId="{B34F0A95-D3CD-461D-ABA5-0C1FBDF41E91}" srcOrd="0" destOrd="0" presId="urn:microsoft.com/office/officeart/2005/8/layout/hierarchy1"/>
    <dgm:cxn modelId="{F633D5D6-F874-4A4B-9075-3AC31ABDCC00}" type="presParOf" srcId="{B34F0A95-D3CD-461D-ABA5-0C1FBDF41E91}" destId="{02D1DA61-B3DC-4353-B6F7-553F669DD7E4}" srcOrd="0" destOrd="0" presId="urn:microsoft.com/office/officeart/2005/8/layout/hierarchy1"/>
    <dgm:cxn modelId="{F74B2C26-C961-418F-83A0-3869B1755B41}" type="presParOf" srcId="{02D1DA61-B3DC-4353-B6F7-553F669DD7E4}" destId="{B31DA676-A259-46FD-B6DD-427E11D4E5D4}" srcOrd="0" destOrd="0" presId="urn:microsoft.com/office/officeart/2005/8/layout/hierarchy1"/>
    <dgm:cxn modelId="{9C003D16-4687-45A7-B22F-F05962647869}" type="presParOf" srcId="{02D1DA61-B3DC-4353-B6F7-553F669DD7E4}" destId="{BA57C0DC-C599-4C54-A0E4-DF08E04551E5}" srcOrd="1" destOrd="0" presId="urn:microsoft.com/office/officeart/2005/8/layout/hierarchy1"/>
    <dgm:cxn modelId="{E16EE250-BCED-4C8B-98F5-031542A9BF35}" type="presParOf" srcId="{B34F0A95-D3CD-461D-ABA5-0C1FBDF41E91}" destId="{478B9ACC-18DE-43CA-9DDA-A1448916E22B}" srcOrd="1" destOrd="0" presId="urn:microsoft.com/office/officeart/2005/8/layout/hierarchy1"/>
    <dgm:cxn modelId="{97CDD0ED-AA74-4D63-9069-FFE0FBA9AF9B}" type="presParOf" srcId="{9161B22E-7452-48C5-BA49-1360998207CE}" destId="{547B72D7-DA44-4480-B54D-EC83BEED9AF6}" srcOrd="1" destOrd="0" presId="urn:microsoft.com/office/officeart/2005/8/layout/hierarchy1"/>
    <dgm:cxn modelId="{E9A37D83-D7E7-4062-9563-B52F050E17C0}" type="presParOf" srcId="{547B72D7-DA44-4480-B54D-EC83BEED9AF6}" destId="{186CF873-8051-4DFE-A5EA-4A6A091381DD}" srcOrd="0" destOrd="0" presId="urn:microsoft.com/office/officeart/2005/8/layout/hierarchy1"/>
    <dgm:cxn modelId="{BCB1F372-99F0-478A-B314-515D16586DC8}" type="presParOf" srcId="{186CF873-8051-4DFE-A5EA-4A6A091381DD}" destId="{0FD87D24-2D90-47BA-897F-E3980F266F2E}" srcOrd="0" destOrd="0" presId="urn:microsoft.com/office/officeart/2005/8/layout/hierarchy1"/>
    <dgm:cxn modelId="{6122FE52-D728-44EA-924A-A6F261868E87}" type="presParOf" srcId="{186CF873-8051-4DFE-A5EA-4A6A091381DD}" destId="{3F84AEE0-43DC-4325-89B4-F20AE1B41DA7}" srcOrd="1" destOrd="0" presId="urn:microsoft.com/office/officeart/2005/8/layout/hierarchy1"/>
    <dgm:cxn modelId="{92EF4A45-11F1-4A8B-A1C6-33F963F03979}" type="presParOf" srcId="{547B72D7-DA44-4480-B54D-EC83BEED9AF6}" destId="{401FBCD1-93CC-4921-A724-23C7421D29F7}" srcOrd="1" destOrd="0" presId="urn:microsoft.com/office/officeart/2005/8/layout/hierarchy1"/>
    <dgm:cxn modelId="{5F02C03B-B60A-4209-B84D-50A0887560D9}" type="presParOf" srcId="{9161B22E-7452-48C5-BA49-1360998207CE}" destId="{42A1E6A0-9AF9-431C-A343-1F6A280C3ADA}" srcOrd="2" destOrd="0" presId="urn:microsoft.com/office/officeart/2005/8/layout/hierarchy1"/>
    <dgm:cxn modelId="{0C721C64-6F21-4D20-A501-E8740D0E38C3}" type="presParOf" srcId="{42A1E6A0-9AF9-431C-A343-1F6A280C3ADA}" destId="{6A9EB664-5342-4EDD-9FEC-A365C727A49E}" srcOrd="0" destOrd="0" presId="urn:microsoft.com/office/officeart/2005/8/layout/hierarchy1"/>
    <dgm:cxn modelId="{6743AA01-7F3F-4D15-AE71-6B607A09C618}" type="presParOf" srcId="{6A9EB664-5342-4EDD-9FEC-A365C727A49E}" destId="{EC39660A-9251-4CF6-BBAE-88533E06D2EC}" srcOrd="0" destOrd="0" presId="urn:microsoft.com/office/officeart/2005/8/layout/hierarchy1"/>
    <dgm:cxn modelId="{ED6C545D-AF02-4E0E-988A-59C373DF91A0}" type="presParOf" srcId="{6A9EB664-5342-4EDD-9FEC-A365C727A49E}" destId="{883FA4B2-EC23-4481-B7BA-DD8CE6B6B66B}" srcOrd="1" destOrd="0" presId="urn:microsoft.com/office/officeart/2005/8/layout/hierarchy1"/>
    <dgm:cxn modelId="{A8D9EED7-CF3B-4145-8FB5-AE7158616926}" type="presParOf" srcId="{42A1E6A0-9AF9-431C-A343-1F6A280C3ADA}" destId="{7F46659E-2196-47FA-BC48-703D7C54EB0F}" srcOrd="1" destOrd="0" presId="urn:microsoft.com/office/officeart/2005/8/layout/hierarchy1"/>
    <dgm:cxn modelId="{F5FF9F21-A9ED-407F-AFBA-9E85D5FCED54}" type="presParOf" srcId="{9161B22E-7452-48C5-BA49-1360998207CE}" destId="{ECE0901B-6F2E-43C6-B5EF-4B4F88FD4C20}" srcOrd="3" destOrd="0" presId="urn:microsoft.com/office/officeart/2005/8/layout/hierarchy1"/>
    <dgm:cxn modelId="{C6E86E8B-A436-41EB-9B20-4CC476D76562}" type="presParOf" srcId="{ECE0901B-6F2E-43C6-B5EF-4B4F88FD4C20}" destId="{F11C5152-A890-4EDE-850A-3CDB966BD640}" srcOrd="0" destOrd="0" presId="urn:microsoft.com/office/officeart/2005/8/layout/hierarchy1"/>
    <dgm:cxn modelId="{D875581E-9F25-4202-8FBF-0DC5B68BC83A}" type="presParOf" srcId="{F11C5152-A890-4EDE-850A-3CDB966BD640}" destId="{01019509-ACE6-4C0D-9CA5-C2AF713B30F3}" srcOrd="0" destOrd="0" presId="urn:microsoft.com/office/officeart/2005/8/layout/hierarchy1"/>
    <dgm:cxn modelId="{FA370282-3374-46A5-AA97-C1532117DCEF}" type="presParOf" srcId="{F11C5152-A890-4EDE-850A-3CDB966BD640}" destId="{A5D9FB5E-759E-4F40-B1BC-F7881D59154E}" srcOrd="1" destOrd="0" presId="urn:microsoft.com/office/officeart/2005/8/layout/hierarchy1"/>
    <dgm:cxn modelId="{8861741B-E2E1-4C1D-AB2E-B1FBAA8F8AED}" type="presParOf" srcId="{ECE0901B-6F2E-43C6-B5EF-4B4F88FD4C20}" destId="{3A1AF78D-0D82-4254-99EA-3B3E36DA79E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8CE299-2EAA-44A4-AABC-E712E9C02183}">
      <dsp:nvSpPr>
        <dsp:cNvPr id="0" name=""/>
        <dsp:cNvSpPr/>
      </dsp:nvSpPr>
      <dsp:spPr>
        <a:xfrm>
          <a:off x="0" y="0"/>
          <a:ext cx="9288654" cy="1257841"/>
        </a:xfrm>
        <a:prstGeom prst="roundRect">
          <a:avLst>
            <a:gd name="adj" fmla="val 1000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Circular economies reduce effects of global warming.</a:t>
          </a:r>
          <a:endParaRPr lang="en-US" sz="3300" kern="1200" dirty="0"/>
        </a:p>
      </dsp:txBody>
      <dsp:txXfrm>
        <a:off x="36841" y="36841"/>
        <a:ext cx="7931345" cy="1184159"/>
      </dsp:txXfrm>
    </dsp:sp>
    <dsp:sp modelId="{4CB2C15F-A2CE-476A-9A7A-15938B24DF50}">
      <dsp:nvSpPr>
        <dsp:cNvPr id="0" name=""/>
        <dsp:cNvSpPr/>
      </dsp:nvSpPr>
      <dsp:spPr>
        <a:xfrm>
          <a:off x="819587" y="1467481"/>
          <a:ext cx="9288654" cy="1257841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Reduce the need for raw materials.</a:t>
          </a:r>
          <a:endParaRPr lang="en-US" sz="3300" kern="1200"/>
        </a:p>
      </dsp:txBody>
      <dsp:txXfrm>
        <a:off x="856428" y="1504322"/>
        <a:ext cx="7577788" cy="1184159"/>
      </dsp:txXfrm>
    </dsp:sp>
    <dsp:sp modelId="{2883D4F7-C2F5-4D0F-A642-3DD34512F7A2}">
      <dsp:nvSpPr>
        <dsp:cNvPr id="0" name=""/>
        <dsp:cNvSpPr/>
      </dsp:nvSpPr>
      <dsp:spPr>
        <a:xfrm>
          <a:off x="1639174" y="2934963"/>
          <a:ext cx="9288654" cy="1257841"/>
        </a:xfrm>
        <a:prstGeom prst="roundRect">
          <a:avLst>
            <a:gd name="adj" fmla="val 10000"/>
          </a:avLst>
        </a:prstGeom>
        <a:solidFill>
          <a:schemeClr val="accent1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Decreases global emissions caused by material extraction.</a:t>
          </a:r>
          <a:endParaRPr lang="en-US" sz="3300" kern="1200" dirty="0"/>
        </a:p>
      </dsp:txBody>
      <dsp:txXfrm>
        <a:off x="1676015" y="2971804"/>
        <a:ext cx="7577788" cy="1184159"/>
      </dsp:txXfrm>
    </dsp:sp>
    <dsp:sp modelId="{72E62E46-0A30-4AE3-BB1B-D45A0FEC2676}">
      <dsp:nvSpPr>
        <dsp:cNvPr id="0" name=""/>
        <dsp:cNvSpPr/>
      </dsp:nvSpPr>
      <dsp:spPr>
        <a:xfrm>
          <a:off x="8471057" y="953863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60000"/>
            <a:lumOff val="40000"/>
            <a:alpha val="9000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55016" y="953863"/>
        <a:ext cx="449678" cy="615241"/>
      </dsp:txXfrm>
    </dsp:sp>
    <dsp:sp modelId="{B1582BCA-B617-4581-A0DD-C0150BEA3C1A}">
      <dsp:nvSpPr>
        <dsp:cNvPr id="0" name=""/>
        <dsp:cNvSpPr/>
      </dsp:nvSpPr>
      <dsp:spPr>
        <a:xfrm>
          <a:off x="9290644" y="2412959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20000"/>
            <a:lumOff val="80000"/>
            <a:alpha val="9000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474603" y="2412959"/>
        <a:ext cx="449678" cy="6152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ED2C5A-F938-430A-8577-8A1DA2C78DA2}">
      <dsp:nvSpPr>
        <dsp:cNvPr id="0" name=""/>
        <dsp:cNvSpPr/>
      </dsp:nvSpPr>
      <dsp:spPr>
        <a:xfrm>
          <a:off x="474211" y="1648005"/>
          <a:ext cx="771240" cy="7712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6C1858-6521-46AE-B35B-DA9B80FE2129}">
      <dsp:nvSpPr>
        <dsp:cNvPr id="0" name=""/>
        <dsp:cNvSpPr/>
      </dsp:nvSpPr>
      <dsp:spPr>
        <a:xfrm>
          <a:off x="2897" y="2793524"/>
          <a:ext cx="1713867" cy="1349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Package all makeup products in re-useable bamboo packaging.</a:t>
          </a:r>
          <a:endParaRPr lang="en-US" sz="1800" kern="1200" dirty="0"/>
        </a:p>
      </dsp:txBody>
      <dsp:txXfrm>
        <a:off x="2897" y="2793524"/>
        <a:ext cx="1713867" cy="1349670"/>
      </dsp:txXfrm>
    </dsp:sp>
    <dsp:sp modelId="{A28A58F6-321D-4DE5-A515-D8D1AB9A755A}">
      <dsp:nvSpPr>
        <dsp:cNvPr id="0" name=""/>
        <dsp:cNvSpPr/>
      </dsp:nvSpPr>
      <dsp:spPr>
        <a:xfrm>
          <a:off x="2488005" y="1648005"/>
          <a:ext cx="771240" cy="7712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4511F3-DBD9-4642-B3C5-798889B2105F}">
      <dsp:nvSpPr>
        <dsp:cNvPr id="0" name=""/>
        <dsp:cNvSpPr/>
      </dsp:nvSpPr>
      <dsp:spPr>
        <a:xfrm>
          <a:off x="2016691" y="2793524"/>
          <a:ext cx="1713867" cy="1349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Customers can get packaging cleaned and then refilled for a discounted price.</a:t>
          </a:r>
          <a:endParaRPr lang="en-US" sz="1800" kern="1200" dirty="0"/>
        </a:p>
      </dsp:txBody>
      <dsp:txXfrm>
        <a:off x="2016691" y="2793524"/>
        <a:ext cx="1713867" cy="1349670"/>
      </dsp:txXfrm>
    </dsp:sp>
    <dsp:sp modelId="{70BE72F0-4308-4470-B932-B3F49F05187D}">
      <dsp:nvSpPr>
        <dsp:cNvPr id="0" name=""/>
        <dsp:cNvSpPr/>
      </dsp:nvSpPr>
      <dsp:spPr>
        <a:xfrm>
          <a:off x="4501799" y="1648005"/>
          <a:ext cx="771240" cy="7712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7C2328-E16B-48FA-9E07-0B891FC05EBE}">
      <dsp:nvSpPr>
        <dsp:cNvPr id="0" name=""/>
        <dsp:cNvSpPr/>
      </dsp:nvSpPr>
      <dsp:spPr>
        <a:xfrm>
          <a:off x="4030485" y="2793524"/>
          <a:ext cx="1713867" cy="1349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Customers will save money from the discounts.</a:t>
          </a:r>
          <a:endParaRPr lang="en-US" sz="1800" kern="1200" dirty="0"/>
        </a:p>
      </dsp:txBody>
      <dsp:txXfrm>
        <a:off x="4030485" y="2793524"/>
        <a:ext cx="1713867" cy="1349670"/>
      </dsp:txXfrm>
    </dsp:sp>
    <dsp:sp modelId="{6C225E76-8B5E-4FEA-A337-A90A61250A93}">
      <dsp:nvSpPr>
        <dsp:cNvPr id="0" name=""/>
        <dsp:cNvSpPr/>
      </dsp:nvSpPr>
      <dsp:spPr>
        <a:xfrm>
          <a:off x="6515593" y="1648005"/>
          <a:ext cx="771240" cy="7712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856996-CD07-4648-9204-195781576117}">
      <dsp:nvSpPr>
        <dsp:cNvPr id="0" name=""/>
        <dsp:cNvSpPr/>
      </dsp:nvSpPr>
      <dsp:spPr>
        <a:xfrm>
          <a:off x="6044279" y="2793524"/>
          <a:ext cx="1713867" cy="1349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Revlon will save money on manufacturing materials.</a:t>
          </a:r>
          <a:endParaRPr lang="en-US" sz="1800" kern="1200" dirty="0"/>
        </a:p>
      </dsp:txBody>
      <dsp:txXfrm>
        <a:off x="6044279" y="2793524"/>
        <a:ext cx="1713867" cy="13496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035151-6838-44C2-A0F0-3E66F3406F7F}">
      <dsp:nvSpPr>
        <dsp:cNvPr id="0" name=""/>
        <dsp:cNvSpPr/>
      </dsp:nvSpPr>
      <dsp:spPr>
        <a:xfrm>
          <a:off x="0" y="0"/>
          <a:ext cx="8742263" cy="922417"/>
        </a:xfrm>
        <a:prstGeom prst="roundRect">
          <a:avLst>
            <a:gd name="adj" fmla="val 1000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Revlon pursuing a circular economy.</a:t>
          </a:r>
          <a:endParaRPr lang="en-US" sz="2400" kern="1200"/>
        </a:p>
      </dsp:txBody>
      <dsp:txXfrm>
        <a:off x="27017" y="27017"/>
        <a:ext cx="7668958" cy="868383"/>
      </dsp:txXfrm>
    </dsp:sp>
    <dsp:sp modelId="{EAE6758B-3CC5-4F76-B1D5-8AF71A5E847A}">
      <dsp:nvSpPr>
        <dsp:cNvPr id="0" name=""/>
        <dsp:cNvSpPr/>
      </dsp:nvSpPr>
      <dsp:spPr>
        <a:xfrm>
          <a:off x="732164" y="1090129"/>
          <a:ext cx="8742263" cy="922417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Extra income from money saved on production of materials.</a:t>
          </a:r>
          <a:endParaRPr lang="en-US" sz="2400" kern="1200"/>
        </a:p>
      </dsp:txBody>
      <dsp:txXfrm>
        <a:off x="759181" y="1117146"/>
        <a:ext cx="7356493" cy="868383"/>
      </dsp:txXfrm>
    </dsp:sp>
    <dsp:sp modelId="{D2645E91-D780-4D6A-B5FA-DA761A79C0F3}">
      <dsp:nvSpPr>
        <dsp:cNvPr id="0" name=""/>
        <dsp:cNvSpPr/>
      </dsp:nvSpPr>
      <dsp:spPr>
        <a:xfrm>
          <a:off x="1453401" y="2180258"/>
          <a:ext cx="8742263" cy="922417"/>
        </a:xfrm>
        <a:prstGeom prst="roundRect">
          <a:avLst>
            <a:gd name="adj" fmla="val 10000"/>
          </a:avLst>
        </a:prstGeom>
        <a:solidFill>
          <a:schemeClr val="accent1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Bigger target audience – environmentally conscious customers and male consumers.</a:t>
          </a:r>
          <a:endParaRPr lang="en-US" sz="2400" kern="1200" dirty="0"/>
        </a:p>
      </dsp:txBody>
      <dsp:txXfrm>
        <a:off x="1480418" y="2207275"/>
        <a:ext cx="7367421" cy="868383"/>
      </dsp:txXfrm>
    </dsp:sp>
    <dsp:sp modelId="{5312B060-84F3-4D94-A469-E2BB3C7082EB}">
      <dsp:nvSpPr>
        <dsp:cNvPr id="0" name=""/>
        <dsp:cNvSpPr/>
      </dsp:nvSpPr>
      <dsp:spPr>
        <a:xfrm>
          <a:off x="2185565" y="3270387"/>
          <a:ext cx="8742263" cy="922417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Travel friendly packaging.</a:t>
          </a:r>
          <a:endParaRPr lang="en-US" sz="2400" kern="1200"/>
        </a:p>
      </dsp:txBody>
      <dsp:txXfrm>
        <a:off x="2212582" y="3297404"/>
        <a:ext cx="7356493" cy="868383"/>
      </dsp:txXfrm>
    </dsp:sp>
    <dsp:sp modelId="{8B3FE27C-B770-408B-8EC5-56539D74BE80}">
      <dsp:nvSpPr>
        <dsp:cNvPr id="0" name=""/>
        <dsp:cNvSpPr/>
      </dsp:nvSpPr>
      <dsp:spPr>
        <a:xfrm>
          <a:off x="8142692" y="706487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60000"/>
            <a:lumOff val="40000"/>
            <a:alpha val="9000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277595" y="706487"/>
        <a:ext cx="329765" cy="451177"/>
      </dsp:txXfrm>
    </dsp:sp>
    <dsp:sp modelId="{D31D7F13-9469-49AF-828F-E6F099A9E14F}">
      <dsp:nvSpPr>
        <dsp:cNvPr id="0" name=""/>
        <dsp:cNvSpPr/>
      </dsp:nvSpPr>
      <dsp:spPr>
        <a:xfrm>
          <a:off x="8874856" y="179661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40000"/>
            <a:lumOff val="60000"/>
            <a:alpha val="9000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009759" y="1796616"/>
        <a:ext cx="329765" cy="451177"/>
      </dsp:txXfrm>
    </dsp:sp>
    <dsp:sp modelId="{5EBBCF14-FFED-44DF-93E6-3BA120F3396B}">
      <dsp:nvSpPr>
        <dsp:cNvPr id="0" name=""/>
        <dsp:cNvSpPr/>
      </dsp:nvSpPr>
      <dsp:spPr>
        <a:xfrm>
          <a:off x="9596093" y="288674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20000"/>
            <a:lumOff val="80000"/>
            <a:alpha val="9000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730996" y="2886746"/>
        <a:ext cx="329765" cy="45117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22AE82-9CE4-4EE2-B0A6-76527FB0825A}">
      <dsp:nvSpPr>
        <dsp:cNvPr id="0" name=""/>
        <dsp:cNvSpPr/>
      </dsp:nvSpPr>
      <dsp:spPr>
        <a:xfrm>
          <a:off x="0" y="2708"/>
          <a:ext cx="302530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08C1CFE-C241-4EA9-87C7-9CC7C6E5B5AA}">
      <dsp:nvSpPr>
        <dsp:cNvPr id="0" name=""/>
        <dsp:cNvSpPr/>
      </dsp:nvSpPr>
      <dsp:spPr>
        <a:xfrm>
          <a:off x="0" y="2708"/>
          <a:ext cx="3025303" cy="1846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main channel will be social media.</a:t>
          </a:r>
          <a:endParaRPr lang="en-US" sz="2700" kern="1200"/>
        </a:p>
      </dsp:txBody>
      <dsp:txXfrm>
        <a:off x="0" y="2708"/>
        <a:ext cx="3025303" cy="1846876"/>
      </dsp:txXfrm>
    </dsp:sp>
    <dsp:sp modelId="{D26B3F32-F941-4009-8457-078B5A0BBAAF}">
      <dsp:nvSpPr>
        <dsp:cNvPr id="0" name=""/>
        <dsp:cNvSpPr/>
      </dsp:nvSpPr>
      <dsp:spPr>
        <a:xfrm>
          <a:off x="0" y="1849585"/>
          <a:ext cx="3025303" cy="0"/>
        </a:xfrm>
        <a:prstGeom prst="line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A489090-431A-4289-B22A-E1642E1AC990}">
      <dsp:nvSpPr>
        <dsp:cNvPr id="0" name=""/>
        <dsp:cNvSpPr/>
      </dsp:nvSpPr>
      <dsp:spPr>
        <a:xfrm>
          <a:off x="0" y="1849585"/>
          <a:ext cx="3025303" cy="1846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Social media is a sustainable approach to drive sales.</a:t>
          </a:r>
          <a:endParaRPr lang="en-US" sz="2700" kern="1200" dirty="0"/>
        </a:p>
      </dsp:txBody>
      <dsp:txXfrm>
        <a:off x="0" y="1849585"/>
        <a:ext cx="3025303" cy="1846876"/>
      </dsp:txXfrm>
    </dsp:sp>
    <dsp:sp modelId="{63B1FE9F-FA98-4880-9280-D9637FBF4911}">
      <dsp:nvSpPr>
        <dsp:cNvPr id="0" name=""/>
        <dsp:cNvSpPr/>
      </dsp:nvSpPr>
      <dsp:spPr>
        <a:xfrm>
          <a:off x="0" y="3696461"/>
          <a:ext cx="3025303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6683CA0-1C91-499C-B9AE-B2A3436D7EC3}">
      <dsp:nvSpPr>
        <dsp:cNvPr id="0" name=""/>
        <dsp:cNvSpPr/>
      </dsp:nvSpPr>
      <dsp:spPr>
        <a:xfrm>
          <a:off x="0" y="3696461"/>
          <a:ext cx="3025303" cy="1846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Companies can reach bigger audiences in a small amount of time.</a:t>
          </a:r>
          <a:endParaRPr lang="en-US" sz="2700" kern="1200"/>
        </a:p>
      </dsp:txBody>
      <dsp:txXfrm>
        <a:off x="0" y="3696461"/>
        <a:ext cx="3025303" cy="18468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1DA676-A259-46FD-B6DD-427E11D4E5D4}">
      <dsp:nvSpPr>
        <dsp:cNvPr id="0" name=""/>
        <dsp:cNvSpPr/>
      </dsp:nvSpPr>
      <dsp:spPr>
        <a:xfrm>
          <a:off x="3201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57C0DC-C599-4C54-A0E4-DF08E04551E5}">
      <dsp:nvSpPr>
        <dsp:cNvPr id="0" name=""/>
        <dsp:cNvSpPr/>
      </dsp:nvSpPr>
      <dsp:spPr>
        <a:xfrm>
          <a:off x="257188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R</a:t>
          </a:r>
          <a:r>
            <a:rPr lang="en-GB" sz="2100" kern="1200" cap="none" dirty="0"/>
            <a:t>evlon will benefit from implementing this change.</a:t>
          </a:r>
          <a:endParaRPr lang="en-US" sz="2100" kern="1200" dirty="0"/>
        </a:p>
      </dsp:txBody>
      <dsp:txXfrm>
        <a:off x="299702" y="1282093"/>
        <a:ext cx="2200851" cy="1366505"/>
      </dsp:txXfrm>
    </dsp:sp>
    <dsp:sp modelId="{0FD87D24-2D90-47BA-897F-E3980F266F2E}">
      <dsp:nvSpPr>
        <dsp:cNvPr id="0" name=""/>
        <dsp:cNvSpPr/>
      </dsp:nvSpPr>
      <dsp:spPr>
        <a:xfrm>
          <a:off x="2797054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84AEE0-43DC-4325-89B4-F20AE1B41DA7}">
      <dsp:nvSpPr>
        <dsp:cNvPr id="0" name=""/>
        <dsp:cNvSpPr/>
      </dsp:nvSpPr>
      <dsp:spPr>
        <a:xfrm>
          <a:off x="3051041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B</a:t>
          </a:r>
          <a:r>
            <a:rPr lang="en-GB" sz="2100" kern="1200" cap="none" dirty="0"/>
            <a:t>igger target audience, which will result in more customers.</a:t>
          </a:r>
          <a:endParaRPr lang="en-US" sz="2100" kern="1200" dirty="0"/>
        </a:p>
      </dsp:txBody>
      <dsp:txXfrm>
        <a:off x="3093555" y="1282093"/>
        <a:ext cx="2200851" cy="1366505"/>
      </dsp:txXfrm>
    </dsp:sp>
    <dsp:sp modelId="{EC39660A-9251-4CF6-BBAE-88533E06D2EC}">
      <dsp:nvSpPr>
        <dsp:cNvPr id="0" name=""/>
        <dsp:cNvSpPr/>
      </dsp:nvSpPr>
      <dsp:spPr>
        <a:xfrm>
          <a:off x="5590907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3FA4B2-EC23-4481-B7BA-DD8CE6B6B66B}">
      <dsp:nvSpPr>
        <dsp:cNvPr id="0" name=""/>
        <dsp:cNvSpPr/>
      </dsp:nvSpPr>
      <dsp:spPr>
        <a:xfrm>
          <a:off x="5844894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B</a:t>
          </a:r>
          <a:r>
            <a:rPr lang="en-GB" sz="2100" kern="1200" cap="none" dirty="0"/>
            <a:t>etter reputation.</a:t>
          </a:r>
          <a:endParaRPr lang="en-US" sz="2100" kern="1200" dirty="0"/>
        </a:p>
      </dsp:txBody>
      <dsp:txXfrm>
        <a:off x="5887408" y="1282093"/>
        <a:ext cx="2200851" cy="1366505"/>
      </dsp:txXfrm>
    </dsp:sp>
    <dsp:sp modelId="{01019509-ACE6-4C0D-9CA5-C2AF713B30F3}">
      <dsp:nvSpPr>
        <dsp:cNvPr id="0" name=""/>
        <dsp:cNvSpPr/>
      </dsp:nvSpPr>
      <dsp:spPr>
        <a:xfrm>
          <a:off x="8384760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D9FB5E-759E-4F40-B1BC-F7881D59154E}">
      <dsp:nvSpPr>
        <dsp:cNvPr id="0" name=""/>
        <dsp:cNvSpPr/>
      </dsp:nvSpPr>
      <dsp:spPr>
        <a:xfrm>
          <a:off x="8638747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I</a:t>
          </a:r>
          <a:r>
            <a:rPr lang="en-GB" sz="2100" kern="1200" cap="none" dirty="0"/>
            <a:t>ncreased income.</a:t>
          </a:r>
          <a:endParaRPr lang="en-US" sz="2100" kern="1200" dirty="0"/>
        </a:p>
      </dsp:txBody>
      <dsp:txXfrm>
        <a:off x="8681261" y="1282093"/>
        <a:ext cx="2200851" cy="13665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D709E-9D0A-77E0-83B8-811F19B98D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68C1B4-C684-9166-8E22-2BD94118EB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BF41ED-2BD6-3280-2D14-D94DC754F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EE7DF6-7C7B-FEA1-928B-0CD38E8DC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9CEC6E-947D-DC96-0ECB-02265D9B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256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B906D-A9FE-AD63-96E7-6DDF613F4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C50D0-75CD-103B-12DB-9E57CA734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6A62F5-BB4F-B5B5-309B-AD172AEFF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F4DE0D-1407-02FA-27BB-F6166BDA5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76E908-BA5D-B26D-7EFF-04205E117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755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E2102-0874-78DE-22EC-258E269C1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CB7B3-FF10-9446-02EF-C0507F7B0A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0199C-0BB8-CF53-30BC-2889E35C3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1655A8-D2DC-CDA0-4A6F-4B6991A83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F0A9A9-9A1C-208D-1983-75B4EECFA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79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056C4-3BF2-E321-0FF4-048872931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87ED5-DC74-27FF-E91C-D82E9D152F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B421C5-C83E-B380-9BA7-40628E917C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5D90E2-D41A-A886-9D56-1E12BFC65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BD7425-1C7B-EC1C-2154-586127F4F0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0EB2F-1362-E8DD-F130-B80AA440A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391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32D5E-C9FD-F030-8C85-29EAA4D92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585E6F-6919-C2EB-16FE-FD1FC0DFAC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E2F29F-FB02-FF5F-ADE5-A32E35A6EF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7CFC02-E6DA-84DC-96BF-1F87B3356D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E29456-D123-347C-1E48-C1C48A8AF1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495882-5103-4663-31C9-889B58C20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8158E7-37E7-55D0-32B3-5FBBF9AF5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4E26BE-D355-9D2C-59EE-71651265A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875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779FE-E8FE-7B51-433D-E98EB0112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DCEEDA-D2CA-2ED2-1153-CED7FB1C4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9AD5E5-2060-0BC0-982F-23054388F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7F7BDB-C395-27AB-AA4B-6E9A074C2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905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4BC783-74A4-B394-05DA-6FFDB429F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BF80A9-AA77-960A-02F4-92F7850AD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90CDB9-EF9E-AFD6-1A53-F870A04DE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366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A50F8-47E9-8B22-802E-DC41A7FF3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3EEEF-7A16-E0EF-38F1-2D71F4046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C01288-E699-1818-75A7-6E2D654BBD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BE4C75-6963-5685-4F06-E863F6793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90C3B9-1DE1-9C77-FE94-C5FAF9B4B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F55824-409F-D3F0-EF11-5C85D1EC6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535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9BBDC-610F-D01F-7692-4F41BD146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0CBE51-4FA6-45B9-F3B9-8304CF382E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C1BD4F-0363-43D1-10EF-EA7562490C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7FB107-FED1-3866-3EC3-4562DA5D4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110AE-A48D-645F-5919-70B4931EE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BA9084-C344-FBFF-0237-7821FDF80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968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C6CB0-4493-7B3A-4A4E-EACB38BFB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BA71D7-AC40-B312-A3DB-EA99453F18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37740F-7CFF-8A19-4F10-386E2E3F7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ABEDC0-6D8E-C6CA-E162-D488670BC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99F60F-EF14-3958-28D1-C98EE94B5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131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D5F33E-3AF3-EC6C-FA90-153C570FF1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D2CA41-702A-4405-0A10-474BD2FB22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5385BF-E826-B0E7-4882-98FAC164E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9D0BC0-2920-C939-0C90-13BFFC380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FE7F86-2D38-2A5C-42AD-BB6E1FE80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036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B636D3-5DFC-8FA1-082C-52D80AF95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9E768C-6061-0E6D-A76E-8A89933B12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361A2C-C902-56CF-894C-52DF2FD7D7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A2B7DA-D7C4-920D-9C05-374DC9378C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4D78BA-72B0-7502-4A8E-D2CA19EFF5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637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7" Type="http://schemas.openxmlformats.org/officeDocument/2006/relationships/image" Target="../media/image21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5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346F42-A4C2-5678-5E5D-0DEAA169AF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Improving Revlon’s Circular Economy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C217ED-CABE-F519-4646-F4B3C9E5E6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8" y="4756265"/>
            <a:ext cx="4393278" cy="1244483"/>
          </a:xfrm>
        </p:spPr>
        <p:txBody>
          <a:bodyPr anchor="t"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By Katy Grummett 2209790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font, typography, graphics&#10;&#10;Description automatically generated">
            <a:extLst>
              <a:ext uri="{FF2B5EF4-FFF2-40B4-BE49-F238E27FC236}">
                <a16:creationId xmlns:a16="http://schemas.microsoft.com/office/drawing/2014/main" id="{AD6340A8-BAB5-CCB8-90D8-CCA6601490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0559" y="3134759"/>
            <a:ext cx="3737164" cy="602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7242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C65DE0-E1E3-04D6-9863-98A9F0349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Revlon’s current packaging</a:t>
            </a:r>
            <a:endParaRPr lang="en-GB" sz="4000" dirty="0">
              <a:solidFill>
                <a:srgbClr val="FFFFFF"/>
              </a:solidFill>
            </a:endParaRPr>
          </a:p>
        </p:txBody>
      </p:sp>
      <p:pic>
        <p:nvPicPr>
          <p:cNvPr id="5" name="Content Placeholder 4" descr="A close-up of a cream tube&#10;&#10;Description automatically generated with low confidence">
            <a:extLst>
              <a:ext uri="{FF2B5EF4-FFF2-40B4-BE49-F238E27FC236}">
                <a16:creationId xmlns:a16="http://schemas.microsoft.com/office/drawing/2014/main" id="{822A2F72-E6B5-A7E1-111E-079CC80794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8669" y="645497"/>
            <a:ext cx="5546725" cy="5546725"/>
          </a:xfrm>
        </p:spPr>
      </p:pic>
      <p:pic>
        <p:nvPicPr>
          <p:cNvPr id="7" name="Picture 6" descr="A close up of a bottle&#10;&#10;Description automatically generated with low confidence">
            <a:extLst>
              <a:ext uri="{FF2B5EF4-FFF2-40B4-BE49-F238E27FC236}">
                <a16:creationId xmlns:a16="http://schemas.microsoft.com/office/drawing/2014/main" id="{E223A9BB-3835-004A-5E0F-6F123EC93E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5621" y="665778"/>
            <a:ext cx="1427644" cy="4866968"/>
          </a:xfrm>
          <a:prstGeom prst="rect">
            <a:avLst/>
          </a:prstGeom>
        </p:spPr>
      </p:pic>
      <p:pic>
        <p:nvPicPr>
          <p:cNvPr id="11" name="Picture 10" descr="A picture containing text, lotion, bottle, skin cream&#10;&#10;Description automatically generated">
            <a:extLst>
              <a:ext uri="{FF2B5EF4-FFF2-40B4-BE49-F238E27FC236}">
                <a16:creationId xmlns:a16="http://schemas.microsoft.com/office/drawing/2014/main" id="{C51CEC36-EF22-CA20-D020-F0B9CE74ED5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4640" y="2909604"/>
            <a:ext cx="1728000" cy="3576000"/>
          </a:xfrm>
          <a:prstGeom prst="rect">
            <a:avLst/>
          </a:prstGeom>
        </p:spPr>
      </p:pic>
      <p:pic>
        <p:nvPicPr>
          <p:cNvPr id="15" name="Picture 14" descr="A close up of a bottle&#10;&#10;Description automatically generated with medium confidence">
            <a:extLst>
              <a:ext uri="{FF2B5EF4-FFF2-40B4-BE49-F238E27FC236}">
                <a16:creationId xmlns:a16="http://schemas.microsoft.com/office/drawing/2014/main" id="{CCE46F28-ADDD-2025-2AB8-C335A8CB776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5569" y="1673942"/>
            <a:ext cx="1308103" cy="4439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196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solution, bottle, lotion, indoor&#10;&#10;Description automatically generated">
            <a:extLst>
              <a:ext uri="{FF2B5EF4-FFF2-40B4-BE49-F238E27FC236}">
                <a16:creationId xmlns:a16="http://schemas.microsoft.com/office/drawing/2014/main" id="{DB051D9F-CC52-E36D-FF9C-6F06B26C7A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1" b="14097"/>
          <a:stretch/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3282F-D010-5124-1065-F1018BC19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 dirty="0" err="1">
                <a:solidFill>
                  <a:srgbClr val="FFFFFF"/>
                </a:solidFill>
              </a:rPr>
              <a:t>L’Oreal’s</a:t>
            </a:r>
            <a:r>
              <a:rPr lang="en-US" sz="4000" dirty="0">
                <a:solidFill>
                  <a:srgbClr val="FFFFFF"/>
                </a:solidFill>
              </a:rPr>
              <a:t> sustainable</a:t>
            </a:r>
            <a:br>
              <a:rPr lang="en-US" sz="4000" dirty="0">
                <a:solidFill>
                  <a:srgbClr val="FFFFFF"/>
                </a:solidFill>
              </a:rPr>
            </a:br>
            <a:r>
              <a:rPr lang="en-US" sz="4000" dirty="0">
                <a:solidFill>
                  <a:srgbClr val="FFFFFF"/>
                </a:solidFill>
              </a:rPr>
              <a:t>packaging</a:t>
            </a:r>
          </a:p>
        </p:txBody>
      </p:sp>
    </p:spTree>
    <p:extLst>
      <p:ext uri="{BB962C8B-B14F-4D97-AF65-F5344CB8AC3E}">
        <p14:creationId xmlns:p14="http://schemas.microsoft.com/office/powerpoint/2010/main" val="2972650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3282F-D010-5124-1065-F1018BC19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Why pursue a circular economy?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22" name="Content Placeholder 6">
            <a:extLst>
              <a:ext uri="{FF2B5EF4-FFF2-40B4-BE49-F238E27FC236}">
                <a16:creationId xmlns:a16="http://schemas.microsoft.com/office/drawing/2014/main" id="{E29751BA-76D7-180A-7DB1-DA49DB8883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861487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4482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3282F-D010-5124-1065-F1018BC19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235187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The idea</a:t>
            </a:r>
          </a:p>
        </p:txBody>
      </p:sp>
      <p:graphicFrame>
        <p:nvGraphicFramePr>
          <p:cNvPr id="39" name="Content Placeholder 3">
            <a:extLst>
              <a:ext uri="{FF2B5EF4-FFF2-40B4-BE49-F238E27FC236}">
                <a16:creationId xmlns:a16="http://schemas.microsoft.com/office/drawing/2014/main" id="{80483C51-0CA1-497A-F93A-B7D14EF970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9292209"/>
              </p:ext>
            </p:extLst>
          </p:nvPr>
        </p:nvGraphicFramePr>
        <p:xfrm>
          <a:off x="4273645" y="533396"/>
          <a:ext cx="7761045" cy="5791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9301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9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29897-1B0C-E069-FBCF-DFF75F149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Advantages of implementing this idea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338C5BEE-93DD-C659-9CF0-364D8F5646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893347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09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2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6FA825-1BBE-39C6-7FC1-74F415D5B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094651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Distribution channels</a:t>
            </a:r>
          </a:p>
        </p:txBody>
      </p:sp>
      <p:pic>
        <p:nvPicPr>
          <p:cNvPr id="22" name="Picture 21" descr="Mobile device with apps">
            <a:extLst>
              <a:ext uri="{FF2B5EF4-FFF2-40B4-BE49-F238E27FC236}">
                <a16:creationId xmlns:a16="http://schemas.microsoft.com/office/drawing/2014/main" id="{E7E9218F-E1C0-357E-EB5E-E0A55CD248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101" r="13414"/>
          <a:stretch/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4A40AAB1-0E16-4A9F-D618-4F0680A351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439159"/>
              </p:ext>
            </p:extLst>
          </p:nvPr>
        </p:nvGraphicFramePr>
        <p:xfrm>
          <a:off x="4581727" y="649480"/>
          <a:ext cx="3025303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82796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D47F22ED-3A55-4EDE-A5A8-163D82B09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5184EE59-3061-456B-9FB5-98A8E0E74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39326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7E07B5E-9FB5-4C91-8BE4-6167EB58D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39326" y="1410083"/>
            <a:ext cx="6858000" cy="403783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37524947-EB09-4DD9-973B-9F75BBCD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26611" y="3576013"/>
            <a:ext cx="2526132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D30C8E25-2DD1-45C6-9F04-0F0CBF666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3" y="1396067"/>
            <a:ext cx="6858000" cy="40378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BC57EA3C-C239-4132-A618-5CBE9F896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8268" y="982780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4C8EF7-AF83-9B32-9BAF-58E045DBE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382" y="456346"/>
            <a:ext cx="3111690" cy="2637590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Cost structure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51077341-CFEB-01F2-106A-ED3A7DCD0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8006" y="511389"/>
            <a:ext cx="3534770" cy="5848468"/>
          </a:xfrm>
        </p:spPr>
        <p:txBody>
          <a:bodyPr anchor="ctr">
            <a:normAutofit/>
          </a:bodyPr>
          <a:lstStyle/>
          <a:p>
            <a:r>
              <a:rPr lang="en-GB" sz="2400" dirty="0"/>
              <a:t>Revlon will need to spend a potion of their budget on marketing.</a:t>
            </a:r>
          </a:p>
          <a:p>
            <a:r>
              <a:rPr lang="en-GB" sz="2400" dirty="0"/>
              <a:t>Without marketing, customers will not be aware of this change.</a:t>
            </a:r>
          </a:p>
          <a:p>
            <a:r>
              <a:rPr lang="en-GB" sz="2400" dirty="0"/>
              <a:t>On average, 8.7% of a company’s revenue is spent on marketing (Leone, 2022).</a:t>
            </a:r>
          </a:p>
        </p:txBody>
      </p:sp>
      <p:pic>
        <p:nvPicPr>
          <p:cNvPr id="7" name="Graphic 6" descr="Pound with solid fill">
            <a:extLst>
              <a:ext uri="{FF2B5EF4-FFF2-40B4-BE49-F238E27FC236}">
                <a16:creationId xmlns:a16="http://schemas.microsoft.com/office/drawing/2014/main" id="{9C1A9A61-B568-37CF-7A43-0377522ABD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96113" y="896238"/>
            <a:ext cx="1486670" cy="1486670"/>
          </a:xfrm>
          <a:prstGeom prst="rect">
            <a:avLst/>
          </a:prstGeom>
        </p:spPr>
      </p:pic>
      <p:pic>
        <p:nvPicPr>
          <p:cNvPr id="5" name="Graphic 4" descr="Money with solid fill">
            <a:extLst>
              <a:ext uri="{FF2B5EF4-FFF2-40B4-BE49-F238E27FC236}">
                <a16:creationId xmlns:a16="http://schemas.microsoft.com/office/drawing/2014/main" id="{439B00C4-0F34-FB60-2CFB-99EB07CF7C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95509" y="2685061"/>
            <a:ext cx="1487878" cy="1487878"/>
          </a:xfrm>
          <a:prstGeom prst="rect">
            <a:avLst/>
          </a:prstGeom>
        </p:spPr>
      </p:pic>
      <p:pic>
        <p:nvPicPr>
          <p:cNvPr id="11" name="Graphic 10" descr="Coins with solid fill">
            <a:extLst>
              <a:ext uri="{FF2B5EF4-FFF2-40B4-BE49-F238E27FC236}">
                <a16:creationId xmlns:a16="http://schemas.microsoft.com/office/drawing/2014/main" id="{4A268A0F-F556-BF60-2EB1-4EF7BE08B72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304080" y="4514362"/>
            <a:ext cx="1470736" cy="1470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235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9E197B-D338-FA6E-5865-25DDF1224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02AEDBB1-93C8-7195-55EF-9F439DAC70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464420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545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0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 descr="Close up image of hands applauding">
            <a:extLst>
              <a:ext uri="{FF2B5EF4-FFF2-40B4-BE49-F238E27FC236}">
                <a16:creationId xmlns:a16="http://schemas.microsoft.com/office/drawing/2014/main" id="{D232D501-4D23-11D3-DE98-4C9EE3CBEC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91" r="10391"/>
          <a:stretch/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A49FD-E05B-7928-6EE3-A2825E5D2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601981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227</Words>
  <Application>Microsoft Office PowerPoint</Application>
  <PresentationFormat>Widescreen</PresentationFormat>
  <Paragraphs>32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Improving Revlon’s Circular Economy</vt:lpstr>
      <vt:lpstr>Revlon’s current packaging</vt:lpstr>
      <vt:lpstr>L’Oreal’s sustainable packaging</vt:lpstr>
      <vt:lpstr>Why pursue a circular economy?</vt:lpstr>
      <vt:lpstr>The idea</vt:lpstr>
      <vt:lpstr>Advantages of implementing this idea</vt:lpstr>
      <vt:lpstr>Distribution channels</vt:lpstr>
      <vt:lpstr>Cost structure</vt:lpstr>
      <vt:lpstr>Conclusion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Improving Revlon’s Circular Economy</dc:title>
  <dc:creator>Katy Grummett (2209790)</dc:creator>
  <cp:lastModifiedBy>Katy Grummett (2209790)</cp:lastModifiedBy>
  <cp:revision>10</cp:revision>
  <dcterms:created xsi:type="dcterms:W3CDTF">2023-05-13T13:16:31Z</dcterms:created>
  <dcterms:modified xsi:type="dcterms:W3CDTF">2023-05-17T10:45:41Z</dcterms:modified>
</cp:coreProperties>
</file>