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64" d="100"/>
          <a:sy n="64" d="100"/>
        </p:scale>
        <p:origin x="-132" y="-12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2"/>
            <a:ext cx="8689976" cy="3183466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Sustained Shared Thinking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Engaging activities to evoke curiosity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52809"/>
            <a:ext cx="12192000" cy="4718924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449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667" y="-660399"/>
            <a:ext cx="11108266" cy="738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37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Environment/</a:t>
            </a:r>
            <a:r>
              <a:rPr lang="en-GB" dirty="0" err="1"/>
              <a:t>Amgylchedd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75732" y="1896533"/>
            <a:ext cx="10702493" cy="477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069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625601" y="1845733"/>
            <a:ext cx="8348132" cy="4859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369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smtClean="0"/>
              <a:t>ADFYFYRIO/Using </a:t>
            </a:r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gallwn</a:t>
            </a:r>
            <a:r>
              <a:rPr lang="en-GB" dirty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/>
              <a:t>partneriaeth</a:t>
            </a:r>
            <a:r>
              <a:rPr lang="en-GB" dirty="0"/>
              <a:t> â </a:t>
            </a:r>
            <a:r>
              <a:rPr lang="en-GB" dirty="0" err="1"/>
              <a:t>phlant</a:t>
            </a:r>
            <a:r>
              <a:rPr lang="en-GB" dirty="0" smtClean="0"/>
              <a:t>?</a:t>
            </a:r>
          </a:p>
          <a:p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smtClean="0"/>
              <a:t>EIN BOD YN MEITHRIN </a:t>
            </a:r>
            <a:r>
              <a:rPr lang="en-GB" dirty="0" err="1" smtClean="0"/>
              <a:t>perthnasoedd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/>
              <a:t>How can we:</a:t>
            </a:r>
          </a:p>
          <a:p>
            <a:r>
              <a:rPr lang="en-GB" dirty="0" smtClean="0"/>
              <a:t> reflect in partnership with children?</a:t>
            </a:r>
          </a:p>
          <a:p>
            <a:r>
              <a:rPr lang="en-GB" dirty="0" smtClean="0"/>
              <a:t>Enable nurturing relationships?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66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-1" y="1"/>
            <a:ext cx="12073467" cy="1168399"/>
          </a:xfrm>
        </p:spPr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brofiadau</a:t>
            </a:r>
            <a:r>
              <a:rPr lang="en-GB" dirty="0"/>
              <a:t> </a:t>
            </a:r>
            <a:r>
              <a:rPr lang="en-GB" dirty="0" err="1"/>
              <a:t>allwn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 smtClean="0"/>
              <a:t>rhannu</a:t>
            </a:r>
            <a:r>
              <a:rPr lang="en-GB" dirty="0" smtClean="0"/>
              <a:t>/                     What </a:t>
            </a:r>
            <a:r>
              <a:rPr lang="en-GB" dirty="0" smtClean="0"/>
              <a:t>Type of experiences can we share?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1" y="1952809"/>
            <a:ext cx="10955866" cy="4160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20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 smtClean="0"/>
              <a:t>?/How do we?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Disgrifio</a:t>
            </a:r>
            <a:endParaRPr lang="en-GB" dirty="0"/>
          </a:p>
          <a:p>
            <a:r>
              <a:rPr lang="en-GB" dirty="0" smtClean="0"/>
              <a:t>ADFYFYRIO </a:t>
            </a:r>
            <a:endParaRPr lang="en-GB" dirty="0"/>
          </a:p>
          <a:p>
            <a:r>
              <a:rPr lang="en-GB" dirty="0" err="1"/>
              <a:t>Cysyniadol</a:t>
            </a:r>
            <a:endParaRPr lang="en-GB" dirty="0"/>
          </a:p>
          <a:p>
            <a:r>
              <a:rPr lang="en-GB" dirty="0" err="1"/>
              <a:t>Arbrofi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/>
              <a:t>Describing</a:t>
            </a:r>
          </a:p>
          <a:p>
            <a:r>
              <a:rPr lang="en-GB" dirty="0" smtClean="0"/>
              <a:t>Reflecting</a:t>
            </a:r>
          </a:p>
          <a:p>
            <a:r>
              <a:rPr lang="en-GB" dirty="0" smtClean="0"/>
              <a:t>Conceptualisation</a:t>
            </a:r>
          </a:p>
          <a:p>
            <a:r>
              <a:rPr lang="en-GB" dirty="0" smtClean="0"/>
              <a:t>Experimentation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68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dychymyg</a:t>
            </a:r>
            <a:r>
              <a:rPr lang="en-GB" dirty="0" smtClean="0"/>
              <a:t>/                           Engaging </a:t>
            </a:r>
            <a:r>
              <a:rPr lang="en-GB" dirty="0" smtClean="0"/>
              <a:t>the imagination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386476" y="1998134"/>
            <a:ext cx="9419048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28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25907" y="2214694"/>
            <a:ext cx="5106026" cy="3424107"/>
          </a:xfrm>
        </p:spPr>
        <p:txBody>
          <a:bodyPr/>
          <a:lstStyle/>
          <a:p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Agored</a:t>
            </a:r>
            <a:endParaRPr lang="en-GB" dirty="0"/>
          </a:p>
          <a:p>
            <a:r>
              <a:rPr lang="en-GB" dirty="0" err="1"/>
              <a:t>Cadarnhau</a:t>
            </a:r>
            <a:r>
              <a:rPr lang="en-GB" dirty="0"/>
              <a:t> </a:t>
            </a:r>
            <a:r>
              <a:rPr lang="en-GB" dirty="0" err="1"/>
              <a:t>meddyliau'r</a:t>
            </a:r>
            <a:r>
              <a:rPr lang="en-GB" dirty="0"/>
              <a:t> </a:t>
            </a:r>
            <a:r>
              <a:rPr lang="en-GB" dirty="0" err="1"/>
              <a:t>plentyn</a:t>
            </a:r>
            <a:endParaRPr lang="en-GB" dirty="0"/>
          </a:p>
          <a:p>
            <a:r>
              <a:rPr lang="en-GB" dirty="0" err="1"/>
              <a:t>Myfyrdodau</a:t>
            </a:r>
            <a:endParaRPr lang="en-GB" dirty="0"/>
          </a:p>
          <a:p>
            <a:r>
              <a:rPr lang="en-GB" dirty="0" err="1"/>
              <a:t>Cyfeirio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/>
              <a:t>Open Minded Questions</a:t>
            </a:r>
          </a:p>
          <a:p>
            <a:r>
              <a:rPr lang="en-GB" dirty="0" smtClean="0"/>
              <a:t>Affirming the child's thoughts</a:t>
            </a:r>
          </a:p>
          <a:p>
            <a:r>
              <a:rPr lang="en-GB" dirty="0" smtClean="0"/>
              <a:t>Reflections</a:t>
            </a:r>
          </a:p>
          <a:p>
            <a:r>
              <a:rPr lang="en-GB" dirty="0" smtClean="0"/>
              <a:t>Signposting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569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am </a:t>
            </a:r>
            <a:r>
              <a:rPr lang="en-GB" dirty="0" smtClean="0"/>
              <a:t>y </a:t>
            </a:r>
            <a:r>
              <a:rPr lang="en-GB" dirty="0" err="1" smtClean="0"/>
              <a:t>Geiriau</a:t>
            </a:r>
            <a:r>
              <a:rPr lang="en-GB" dirty="0" smtClean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r>
              <a:rPr lang="en-GB" dirty="0" err="1"/>
              <a:t>Cefnogi</a:t>
            </a:r>
            <a:r>
              <a:rPr lang="en-GB" dirty="0"/>
              <a:t> a </a:t>
            </a:r>
            <a:r>
              <a:rPr lang="en-GB" dirty="0" err="1"/>
              <a:t>chynnal</a:t>
            </a:r>
            <a:r>
              <a:rPr lang="en-GB" dirty="0"/>
              <a:t> </a:t>
            </a:r>
            <a:r>
              <a:rPr lang="en-GB" dirty="0" err="1"/>
              <a:t>cynnydd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/>
              <a:t>Evoking thought and language</a:t>
            </a:r>
          </a:p>
          <a:p>
            <a:r>
              <a:rPr lang="en-GB" dirty="0" smtClean="0"/>
              <a:t>Supporting and Sustaining progress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66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491067" y="-1016000"/>
            <a:ext cx="11531600" cy="7873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98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50</TotalTime>
  <Words>115</Words>
  <Application>Microsoft Office PowerPoint</Application>
  <PresentationFormat>Custom</PresentationFormat>
  <Paragraphs>33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Droplet</vt:lpstr>
      <vt:lpstr>Sustained Shared Thinking Engaging activities to evoke curiosity.   </vt:lpstr>
      <vt:lpstr>PowerPoint Presentation</vt:lpstr>
      <vt:lpstr>Environment/Amgylchedd</vt:lpstr>
      <vt:lpstr>Reflection</vt:lpstr>
      <vt:lpstr>Defnyddio ADFYFYRIO/Using Reflection</vt:lpstr>
      <vt:lpstr>Pa fath o brofiadau allwn ni eu rhannu/                     What Type of experiences can we share?</vt:lpstr>
      <vt:lpstr>Sut ydym ni?/How do we?</vt:lpstr>
      <vt:lpstr>Ymgysylltu â'r dychymyg/                           Engaging the imagination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Sustained Shared Thinking Engaging activities to evoke curiosity.</dc:title>
  <dc:creator>Paul Darby</dc:creator>
  <cp:lastModifiedBy>Administrator</cp:lastModifiedBy>
  <cp:revision>2</cp:revision>
  <dcterms:created xsi:type="dcterms:W3CDTF">2018-05-09T08:47:28Z</dcterms:created>
  <dcterms:modified xsi:type="dcterms:W3CDTF">2018-05-10T14:11:09Z</dcterms:modified>
</cp:coreProperties>
</file>