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6" r:id="rId2"/>
    <p:sldId id="277" r:id="rId3"/>
    <p:sldId id="278" r:id="rId4"/>
    <p:sldId id="279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2FCE281-AFE7-BB47-907A-FBCB0D3E03B5}" v="8" dt="2026-05-08T15:19:45.4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498"/>
    <p:restoredTop sz="94684"/>
  </p:normalViewPr>
  <p:slideViewPr>
    <p:cSldViewPr snapToGrid="0">
      <p:cViewPr varScale="1">
        <p:scale>
          <a:sx n="120" d="100"/>
          <a:sy n="120" d="100"/>
        </p:scale>
        <p:origin x="192" y="2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sey-Mae Smith (2500517)" userId="369d1f66-ff63-425e-a97d-6a528606ffcc" providerId="ADAL" clId="{0D17A2F8-9BA4-5033-9BD0-52FE9267CC97}"/>
    <pc:docChg chg="undo redo custSel addSld delSld modSld sldOrd">
      <pc:chgData name="Casey-Mae Smith (2500517)" userId="369d1f66-ff63-425e-a97d-6a528606ffcc" providerId="ADAL" clId="{0D17A2F8-9BA4-5033-9BD0-52FE9267CC97}" dt="2026-05-08T15:20:05.039" v="229" actId="20577"/>
      <pc:docMkLst>
        <pc:docMk/>
      </pc:docMkLst>
      <pc:sldChg chg="del">
        <pc:chgData name="Casey-Mae Smith (2500517)" userId="369d1f66-ff63-425e-a97d-6a528606ffcc" providerId="ADAL" clId="{0D17A2F8-9BA4-5033-9BD0-52FE9267CC97}" dt="2026-05-08T14:58:36.877" v="5" actId="2696"/>
        <pc:sldMkLst>
          <pc:docMk/>
          <pc:sldMk cId="298061290" sldId="272"/>
        </pc:sldMkLst>
      </pc:sldChg>
      <pc:sldChg chg="add del">
        <pc:chgData name="Casey-Mae Smith (2500517)" userId="369d1f66-ff63-425e-a97d-6a528606ffcc" providerId="ADAL" clId="{0D17A2F8-9BA4-5033-9BD0-52FE9267CC97}" dt="2026-05-08T14:58:27.427" v="3" actId="2696"/>
        <pc:sldMkLst>
          <pc:docMk/>
          <pc:sldMk cId="3139631099" sldId="273"/>
        </pc:sldMkLst>
      </pc:sldChg>
      <pc:sldChg chg="del">
        <pc:chgData name="Casey-Mae Smith (2500517)" userId="369d1f66-ff63-425e-a97d-6a528606ffcc" providerId="ADAL" clId="{0D17A2F8-9BA4-5033-9BD0-52FE9267CC97}" dt="2026-05-08T14:58:33.722" v="4" actId="2696"/>
        <pc:sldMkLst>
          <pc:docMk/>
          <pc:sldMk cId="609934477" sldId="275"/>
        </pc:sldMkLst>
      </pc:sldChg>
      <pc:sldChg chg="modSp mod">
        <pc:chgData name="Casey-Mae Smith (2500517)" userId="369d1f66-ff63-425e-a97d-6a528606ffcc" providerId="ADAL" clId="{0D17A2F8-9BA4-5033-9BD0-52FE9267CC97}" dt="2026-05-08T15:14:48.615" v="189" actId="20577"/>
        <pc:sldMkLst>
          <pc:docMk/>
          <pc:sldMk cId="1129178501" sldId="276"/>
        </pc:sldMkLst>
        <pc:spChg chg="mod">
          <ac:chgData name="Casey-Mae Smith (2500517)" userId="369d1f66-ff63-425e-a97d-6a528606ffcc" providerId="ADAL" clId="{0D17A2F8-9BA4-5033-9BD0-52FE9267CC97}" dt="2026-05-08T15:06:44.641" v="97" actId="207"/>
          <ac:spMkLst>
            <pc:docMk/>
            <pc:sldMk cId="1129178501" sldId="276"/>
            <ac:spMk id="2" creationId="{C34A851F-9216-9D99-A940-7BC2BB0D28ED}"/>
          </ac:spMkLst>
        </pc:spChg>
        <pc:spChg chg="mod">
          <ac:chgData name="Casey-Mae Smith (2500517)" userId="369d1f66-ff63-425e-a97d-6a528606ffcc" providerId="ADAL" clId="{0D17A2F8-9BA4-5033-9BD0-52FE9267CC97}" dt="2026-05-08T15:14:48.615" v="189" actId="20577"/>
          <ac:spMkLst>
            <pc:docMk/>
            <pc:sldMk cId="1129178501" sldId="276"/>
            <ac:spMk id="3" creationId="{A083C34A-5EE7-72DA-5686-D218B726E4A1}"/>
          </ac:spMkLst>
        </pc:spChg>
      </pc:sldChg>
      <pc:sldChg chg="modSp mod ord">
        <pc:chgData name="Casey-Mae Smith (2500517)" userId="369d1f66-ff63-425e-a97d-6a528606ffcc" providerId="ADAL" clId="{0D17A2F8-9BA4-5033-9BD0-52FE9267CC97}" dt="2026-05-08T15:19:41.451" v="201" actId="5793"/>
        <pc:sldMkLst>
          <pc:docMk/>
          <pc:sldMk cId="614163994" sldId="277"/>
        </pc:sldMkLst>
        <pc:spChg chg="mod">
          <ac:chgData name="Casey-Mae Smith (2500517)" userId="369d1f66-ff63-425e-a97d-6a528606ffcc" providerId="ADAL" clId="{0D17A2F8-9BA4-5033-9BD0-52FE9267CC97}" dt="2026-05-08T15:12:11.608" v="171" actId="2710"/>
          <ac:spMkLst>
            <pc:docMk/>
            <pc:sldMk cId="614163994" sldId="277"/>
            <ac:spMk id="2" creationId="{FB4EE3A1-DEF7-4F5A-F23E-AA8A4B5BABD8}"/>
          </ac:spMkLst>
        </pc:spChg>
        <pc:spChg chg="mod">
          <ac:chgData name="Casey-Mae Smith (2500517)" userId="369d1f66-ff63-425e-a97d-6a528606ffcc" providerId="ADAL" clId="{0D17A2F8-9BA4-5033-9BD0-52FE9267CC97}" dt="2026-05-08T15:19:41.451" v="201" actId="5793"/>
          <ac:spMkLst>
            <pc:docMk/>
            <pc:sldMk cId="614163994" sldId="277"/>
            <ac:spMk id="3" creationId="{DE3D83AB-E962-7F83-797F-F8623FFCF81E}"/>
          </ac:spMkLst>
        </pc:spChg>
      </pc:sldChg>
      <pc:sldChg chg="addSp delSp modSp add mod setBg delDesignElem">
        <pc:chgData name="Casey-Mae Smith (2500517)" userId="369d1f66-ff63-425e-a97d-6a528606ffcc" providerId="ADAL" clId="{0D17A2F8-9BA4-5033-9BD0-52FE9267CC97}" dt="2026-05-08T15:20:05.039" v="229" actId="20577"/>
        <pc:sldMkLst>
          <pc:docMk/>
          <pc:sldMk cId="660225163" sldId="278"/>
        </pc:sldMkLst>
        <pc:spChg chg="mod">
          <ac:chgData name="Casey-Mae Smith (2500517)" userId="369d1f66-ff63-425e-a97d-6a528606ffcc" providerId="ADAL" clId="{0D17A2F8-9BA4-5033-9BD0-52FE9267CC97}" dt="2026-05-08T15:12:29.304" v="173" actId="1076"/>
          <ac:spMkLst>
            <pc:docMk/>
            <pc:sldMk cId="660225163" sldId="278"/>
            <ac:spMk id="2" creationId="{9240921E-3450-7B1A-05E0-40ACA304E10A}"/>
          </ac:spMkLst>
        </pc:spChg>
        <pc:spChg chg="mod">
          <ac:chgData name="Casey-Mae Smith (2500517)" userId="369d1f66-ff63-425e-a97d-6a528606ffcc" providerId="ADAL" clId="{0D17A2F8-9BA4-5033-9BD0-52FE9267CC97}" dt="2026-05-08T15:20:05.039" v="229" actId="20577"/>
          <ac:spMkLst>
            <pc:docMk/>
            <pc:sldMk cId="660225163" sldId="278"/>
            <ac:spMk id="3" creationId="{3E000916-7751-2892-E8E5-406F66E258C9}"/>
          </ac:spMkLst>
        </pc:spChg>
        <pc:spChg chg="add">
          <ac:chgData name="Casey-Mae Smith (2500517)" userId="369d1f66-ff63-425e-a97d-6a528606ffcc" providerId="ADAL" clId="{0D17A2F8-9BA4-5033-9BD0-52FE9267CC97}" dt="2026-05-08T15:02:26.144" v="29" actId="26606"/>
          <ac:spMkLst>
            <pc:docMk/>
            <pc:sldMk cId="660225163" sldId="278"/>
            <ac:spMk id="5" creationId="{907EF6B7-1338-4443-8C46-6A318D952DFD}"/>
          </ac:spMkLst>
        </pc:spChg>
        <pc:spChg chg="add">
          <ac:chgData name="Casey-Mae Smith (2500517)" userId="369d1f66-ff63-425e-a97d-6a528606ffcc" providerId="ADAL" clId="{0D17A2F8-9BA4-5033-9BD0-52FE9267CC97}" dt="2026-05-08T15:02:26.144" v="29" actId="26606"/>
          <ac:spMkLst>
            <pc:docMk/>
            <pc:sldMk cId="660225163" sldId="278"/>
            <ac:spMk id="6" creationId="{DAAE4CDD-124C-4DCF-9584-B6033B545DD5}"/>
          </ac:spMkLst>
        </pc:spChg>
        <pc:spChg chg="add">
          <ac:chgData name="Casey-Mae Smith (2500517)" userId="369d1f66-ff63-425e-a97d-6a528606ffcc" providerId="ADAL" clId="{0D17A2F8-9BA4-5033-9BD0-52FE9267CC97}" dt="2026-05-08T15:02:26.144" v="29" actId="26606"/>
          <ac:spMkLst>
            <pc:docMk/>
            <pc:sldMk cId="660225163" sldId="278"/>
            <ac:spMk id="7" creationId="{081E4A58-353D-44AE-B2FC-2A74E2E400F7}"/>
          </ac:spMkLst>
        </pc:spChg>
        <pc:spChg chg="del">
          <ac:chgData name="Casey-Mae Smith (2500517)" userId="369d1f66-ff63-425e-a97d-6a528606ffcc" providerId="ADAL" clId="{0D17A2F8-9BA4-5033-9BD0-52FE9267CC97}" dt="2026-05-08T14:59:21.249" v="7"/>
          <ac:spMkLst>
            <pc:docMk/>
            <pc:sldMk cId="660225163" sldId="278"/>
            <ac:spMk id="8" creationId="{D68954E4-C3FE-DE8C-744D-76930F253426}"/>
          </ac:spMkLst>
        </pc:spChg>
        <pc:spChg chg="del">
          <ac:chgData name="Casey-Mae Smith (2500517)" userId="369d1f66-ff63-425e-a97d-6a528606ffcc" providerId="ADAL" clId="{0D17A2F8-9BA4-5033-9BD0-52FE9267CC97}" dt="2026-05-08T14:59:21.249" v="7"/>
          <ac:spMkLst>
            <pc:docMk/>
            <pc:sldMk cId="660225163" sldId="278"/>
            <ac:spMk id="10" creationId="{74DB40F3-5766-5165-EE43-AC43B81BF137}"/>
          </ac:spMkLst>
        </pc:spChg>
        <pc:spChg chg="del">
          <ac:chgData name="Casey-Mae Smith (2500517)" userId="369d1f66-ff63-425e-a97d-6a528606ffcc" providerId="ADAL" clId="{0D17A2F8-9BA4-5033-9BD0-52FE9267CC97}" dt="2026-05-08T14:59:21.249" v="7"/>
          <ac:spMkLst>
            <pc:docMk/>
            <pc:sldMk cId="660225163" sldId="278"/>
            <ac:spMk id="12" creationId="{D8B056DE-C63A-1C16-A9EE-B739FEB79329}"/>
          </ac:spMkLst>
        </pc:spChg>
      </pc:sldChg>
      <pc:sldChg chg="addSp modSp new mod setBg">
        <pc:chgData name="Casey-Mae Smith (2500517)" userId="369d1f66-ff63-425e-a97d-6a528606ffcc" providerId="ADAL" clId="{0D17A2F8-9BA4-5033-9BD0-52FE9267CC97}" dt="2026-05-08T15:13:19.703" v="186" actId="27636"/>
        <pc:sldMkLst>
          <pc:docMk/>
          <pc:sldMk cId="2709325171" sldId="279"/>
        </pc:sldMkLst>
        <pc:spChg chg="mod">
          <ac:chgData name="Casey-Mae Smith (2500517)" userId="369d1f66-ff63-425e-a97d-6a528606ffcc" providerId="ADAL" clId="{0D17A2F8-9BA4-5033-9BD0-52FE9267CC97}" dt="2026-05-08T15:10:39.103" v="150" actId="1076"/>
          <ac:spMkLst>
            <pc:docMk/>
            <pc:sldMk cId="2709325171" sldId="279"/>
            <ac:spMk id="2" creationId="{CDC14984-2AA3-D274-DB53-C6A76E47E2D6}"/>
          </ac:spMkLst>
        </pc:spChg>
        <pc:spChg chg="mod">
          <ac:chgData name="Casey-Mae Smith (2500517)" userId="369d1f66-ff63-425e-a97d-6a528606ffcc" providerId="ADAL" clId="{0D17A2F8-9BA4-5033-9BD0-52FE9267CC97}" dt="2026-05-08T15:13:19.703" v="186" actId="27636"/>
          <ac:spMkLst>
            <pc:docMk/>
            <pc:sldMk cId="2709325171" sldId="279"/>
            <ac:spMk id="3" creationId="{05D45225-D06D-D578-1546-73891A1A129C}"/>
          </ac:spMkLst>
        </pc:spChg>
        <pc:spChg chg="add">
          <ac:chgData name="Casey-Mae Smith (2500517)" userId="369d1f66-ff63-425e-a97d-6a528606ffcc" providerId="ADAL" clId="{0D17A2F8-9BA4-5033-9BD0-52FE9267CC97}" dt="2026-05-08T15:10:00.565" v="142" actId="26606"/>
          <ac:spMkLst>
            <pc:docMk/>
            <pc:sldMk cId="2709325171" sldId="279"/>
            <ac:spMk id="8" creationId="{C2554CA6-288E-4202-BC52-2E5A8F0C0AED}"/>
          </ac:spMkLst>
        </pc:spChg>
        <pc:spChg chg="add">
          <ac:chgData name="Casey-Mae Smith (2500517)" userId="369d1f66-ff63-425e-a97d-6a528606ffcc" providerId="ADAL" clId="{0D17A2F8-9BA4-5033-9BD0-52FE9267CC97}" dt="2026-05-08T15:10:00.565" v="142" actId="26606"/>
          <ac:spMkLst>
            <pc:docMk/>
            <pc:sldMk cId="2709325171" sldId="279"/>
            <ac:spMk id="10" creationId="{B10BB131-AC8E-4A8E-A5D1-36260F720C3B}"/>
          </ac:spMkLst>
        </pc:spChg>
        <pc:spChg chg="add">
          <ac:chgData name="Casey-Mae Smith (2500517)" userId="369d1f66-ff63-425e-a97d-6a528606ffcc" providerId="ADAL" clId="{0D17A2F8-9BA4-5033-9BD0-52FE9267CC97}" dt="2026-05-08T15:10:00.565" v="142" actId="26606"/>
          <ac:spMkLst>
            <pc:docMk/>
            <pc:sldMk cId="2709325171" sldId="279"/>
            <ac:spMk id="12" creationId="{5B7778FC-632E-4DCA-A7CB-0D7731CCF970}"/>
          </ac:spMkLst>
        </pc:spChg>
        <pc:spChg chg="add">
          <ac:chgData name="Casey-Mae Smith (2500517)" userId="369d1f66-ff63-425e-a97d-6a528606ffcc" providerId="ADAL" clId="{0D17A2F8-9BA4-5033-9BD0-52FE9267CC97}" dt="2026-05-08T15:10:00.565" v="142" actId="26606"/>
          <ac:spMkLst>
            <pc:docMk/>
            <pc:sldMk cId="2709325171" sldId="279"/>
            <ac:spMk id="14" creationId="{FA23A907-97FB-4A8F-880A-DD77401C429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: Rounded Corners 35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4A851F-9216-9D99-A940-7BC2BB0D28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6826" y="1112969"/>
            <a:ext cx="3937298" cy="416601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/>
            <a:r>
              <a:rPr lang="en-US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My contribution to the presentation </a:t>
            </a:r>
            <a:br>
              <a:rPr lang="en-US" dirty="0"/>
            </a:br>
            <a:endParaRPr lang="en-US" sz="44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8" name="Freeform: Shape 30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83C34A-5EE7-72DA-5686-D218B726E4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820880"/>
            <a:ext cx="5257799" cy="48893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50000"/>
              </a:lnSpc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- Student name : Casey Mae Smith </a:t>
            </a:r>
          </a:p>
          <a:p>
            <a:pPr algn="l">
              <a:lnSpc>
                <a:spcPct val="150000"/>
              </a:lnSpc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- Student number :2500517</a:t>
            </a:r>
          </a:p>
          <a:p>
            <a:pPr algn="l">
              <a:lnSpc>
                <a:spcPct val="150000"/>
              </a:lnSpc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- Assignment title: group presentation and supporting paper</a:t>
            </a:r>
          </a:p>
          <a:p>
            <a:pPr algn="l">
              <a:lnSpc>
                <a:spcPct val="150000"/>
              </a:lnSpc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- Module: </a:t>
            </a:r>
            <a:r>
              <a:rPr lang="en-GB"/>
              <a:t>Contemporary</a:t>
            </a:r>
            <a:r>
              <a:rPr lang="en-US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Challenges: Making a Difference </a:t>
            </a:r>
          </a:p>
          <a:p>
            <a:pPr algn="l">
              <a:lnSpc>
                <a:spcPct val="150000"/>
              </a:lnSpc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- Module code :BHMP4018  </a:t>
            </a: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1785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4EE3A1-DEF7-4F5A-F23E-AA8A4B5BA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solidFill>
                  <a:srgbClr val="FFFFFF"/>
                </a:solidFill>
              </a:rPr>
              <a:t>Who diabetes effects </a:t>
            </a:r>
            <a:br>
              <a:rPr lang="en-GB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3D83AB-E962-7F83-797F-F8623FFCF8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1928" y="446511"/>
            <a:ext cx="8477121" cy="587528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Diabates doesn’t just affect the individual who has it</a:t>
            </a: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It also effects-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•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Family members 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•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Caregivers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•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Friends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•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Relationship partners 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•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School/ work environment. For example, teachers and employers 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•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Healthcare workers. 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Source-(Rintala, Paavilainen and 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Åstedt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-Kurki, 2013)</a:t>
            </a:r>
          </a:p>
          <a:p>
            <a:pPr marL="0" indent="0">
              <a:buNone/>
            </a:pPr>
            <a:endParaRPr lang="en-GB" sz="2600" dirty="0"/>
          </a:p>
          <a:p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6141639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6F75AC4-F60A-CCD4-4075-1BCE740726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40921E-3450-7B1A-05E0-40ACA304E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399" y="1437351"/>
            <a:ext cx="3200400" cy="4461163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dirty="0">
                <a:solidFill>
                  <a:schemeClr val="bg1"/>
                </a:solidFill>
              </a:rPr>
              <a:t>How to test the mobile support for diabetes may or may not be effective </a:t>
            </a:r>
            <a:br>
              <a:rPr lang="en-GB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7" name="Arc 6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000916-7751-2892-E8E5-406F66E258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09623" y="435111"/>
            <a:ext cx="6906491" cy="5987777"/>
          </a:xfr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000" dirty="0"/>
              <a:t>There are many ways to test to understand its effectiveness.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000" dirty="0"/>
              <a:t>Usability testing-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Can users (ideally with diabetes) use the app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Do they get confused?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000" dirty="0"/>
              <a:t>The engagement- 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How often do users use the app?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Track logins and individuals’ activity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000" dirty="0"/>
              <a:t>The impact the app has on health- 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Does it help with management?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000" dirty="0"/>
              <a:t>Ask for feedback- 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What do users think?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Surveys and interviews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>
                <a:latin typeface="Calibri" panose="020F0502020204030204" pitchFamily="34" charset="0"/>
                <a:cs typeface="Calibri" panose="020F0502020204030204" pitchFamily="34" charset="0"/>
              </a:rPr>
              <a:t>Source- (WHO, 2019)</a:t>
            </a: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602251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C14984-2AA3-D274-DB53-C6A76E47E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6148" y="1764548"/>
            <a:ext cx="3240506" cy="406462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References </a:t>
            </a:r>
            <a:br>
              <a:rPr lang="en-US" dirty="0"/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D45225-D06D-D578-1546-73891A1A12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471448"/>
            <a:ext cx="5665709" cy="5097518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sz="1900" dirty="0">
                <a:latin typeface="Calibri" panose="020F0502020204030204" pitchFamily="34" charset="0"/>
                <a:cs typeface="Calibri" panose="020F0502020204030204" pitchFamily="34" charset="0"/>
              </a:rPr>
              <a:t>Rintala, T.-M., Paavilainen, E. and </a:t>
            </a:r>
            <a:r>
              <a:rPr lang="en-US" sz="1900" dirty="0" err="1">
                <a:latin typeface="Calibri" panose="020F0502020204030204" pitchFamily="34" charset="0"/>
                <a:cs typeface="Calibri" panose="020F0502020204030204" pitchFamily="34" charset="0"/>
              </a:rPr>
              <a:t>Åstedt</a:t>
            </a:r>
            <a:r>
              <a:rPr lang="en-US" sz="1900" dirty="0">
                <a:latin typeface="Calibri" panose="020F0502020204030204" pitchFamily="34" charset="0"/>
                <a:cs typeface="Calibri" panose="020F0502020204030204" pitchFamily="34" charset="0"/>
              </a:rPr>
              <a:t>-Kurki, P. (2013). Everyday Living with Diabetes Described by Family Members of Adult People with Type 1 Diabetes. </a:t>
            </a:r>
            <a:r>
              <a:rPr lang="en-US" sz="1900" i="1" dirty="0">
                <a:latin typeface="Calibri" panose="020F0502020204030204" pitchFamily="34" charset="0"/>
                <a:cs typeface="Calibri" panose="020F0502020204030204" pitchFamily="34" charset="0"/>
              </a:rPr>
              <a:t>International Journal of Family Medicine</a:t>
            </a:r>
            <a:r>
              <a:rPr lang="en-US" sz="1900" dirty="0">
                <a:latin typeface="Calibri" panose="020F0502020204030204" pitchFamily="34" charset="0"/>
                <a:cs typeface="Calibri" panose="020F0502020204030204" pitchFamily="34" charset="0"/>
              </a:rPr>
              <a:t>, 2013, pp.1–8. </a:t>
            </a:r>
            <a:r>
              <a:rPr lang="en-US" sz="1900" dirty="0" err="1">
                <a:latin typeface="Calibri" panose="020F0502020204030204" pitchFamily="34" charset="0"/>
                <a:cs typeface="Calibri" panose="020F0502020204030204" pitchFamily="34" charset="0"/>
              </a:rPr>
              <a:t>doi:https</a:t>
            </a:r>
            <a:r>
              <a:rPr lang="en-US" sz="1900" dirty="0">
                <a:latin typeface="Calibri" panose="020F0502020204030204" pitchFamily="34" charset="0"/>
                <a:cs typeface="Calibri" panose="020F0502020204030204" pitchFamily="34" charset="0"/>
              </a:rPr>
              <a:t>://</a:t>
            </a:r>
            <a:r>
              <a:rPr lang="en-US" sz="1900" dirty="0" err="1">
                <a:latin typeface="Calibri" panose="020F0502020204030204" pitchFamily="34" charset="0"/>
                <a:cs typeface="Calibri" panose="020F0502020204030204" pitchFamily="34" charset="0"/>
              </a:rPr>
              <a:t>doi.org</a:t>
            </a:r>
            <a:r>
              <a:rPr lang="en-US" sz="1900" dirty="0">
                <a:latin typeface="Calibri" panose="020F0502020204030204" pitchFamily="34" charset="0"/>
                <a:cs typeface="Calibri" panose="020F0502020204030204" pitchFamily="34" charset="0"/>
              </a:rPr>
              <a:t>/10.1155/2013/967872.</a:t>
            </a:r>
          </a:p>
          <a:p>
            <a:pPr>
              <a:lnSpc>
                <a:spcPct val="150000"/>
              </a:lnSpc>
            </a:pPr>
            <a:r>
              <a:rPr lang="en-US" sz="1900" dirty="0">
                <a:latin typeface="Calibri" panose="020F0502020204030204" pitchFamily="34" charset="0"/>
                <a:cs typeface="Calibri" panose="020F0502020204030204" pitchFamily="34" charset="0"/>
              </a:rPr>
              <a:t>WHO (2019). </a:t>
            </a:r>
            <a:r>
              <a:rPr lang="en-US" sz="1900" i="1" dirty="0">
                <a:latin typeface="Calibri" panose="020F0502020204030204" pitchFamily="34" charset="0"/>
                <a:cs typeface="Calibri" panose="020F0502020204030204" pitchFamily="34" charset="0"/>
              </a:rPr>
              <a:t>WHO guideline recommendations on digital interventions for health system strengthening</a:t>
            </a:r>
            <a:r>
              <a:rPr lang="en-US" sz="1900" dirty="0">
                <a:latin typeface="Calibri" panose="020F0502020204030204" pitchFamily="34" charset="0"/>
                <a:cs typeface="Calibri" panose="020F0502020204030204" pitchFamily="34" charset="0"/>
              </a:rPr>
              <a:t>. [online] Available at: https://</a:t>
            </a:r>
            <a:r>
              <a:rPr lang="en-US" sz="1900" dirty="0" err="1">
                <a:latin typeface="Calibri" panose="020F0502020204030204" pitchFamily="34" charset="0"/>
                <a:cs typeface="Calibri" panose="020F0502020204030204" pitchFamily="34" charset="0"/>
              </a:rPr>
              <a:t>iris.who.int</a:t>
            </a:r>
            <a:r>
              <a:rPr lang="en-US" sz="1900" dirty="0">
                <a:latin typeface="Calibri" panose="020F0502020204030204" pitchFamily="34" charset="0"/>
                <a:cs typeface="Calibri" panose="020F0502020204030204" pitchFamily="34" charset="0"/>
              </a:rPr>
              <a:t>/server/</a:t>
            </a:r>
            <a:r>
              <a:rPr lang="en-US" sz="1900" dirty="0" err="1">
                <a:latin typeface="Calibri" panose="020F0502020204030204" pitchFamily="34" charset="0"/>
                <a:cs typeface="Calibri" panose="020F0502020204030204" pitchFamily="34" charset="0"/>
              </a:rPr>
              <a:t>api</a:t>
            </a:r>
            <a:r>
              <a:rPr lang="en-US" sz="1900" dirty="0">
                <a:latin typeface="Calibri" panose="020F0502020204030204" pitchFamily="34" charset="0"/>
                <a:cs typeface="Calibri" panose="020F0502020204030204" pitchFamily="34" charset="0"/>
              </a:rPr>
              <a:t>/core/bitstreams/c3c53f30-23cc-48d0-a3b5-c05ddd7f5349/content [Accessed 15 Apr. 2026].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93251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18</TotalTime>
  <Words>287</Words>
  <Application>Microsoft Macintosh PowerPoint</Application>
  <PresentationFormat>Widescreen</PresentationFormat>
  <Paragraphs>34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Aptos</vt:lpstr>
      <vt:lpstr>Aptos Display</vt:lpstr>
      <vt:lpstr>Arial</vt:lpstr>
      <vt:lpstr>Calibri</vt:lpstr>
      <vt:lpstr>office theme</vt:lpstr>
      <vt:lpstr>My contribution to the presentation  </vt:lpstr>
      <vt:lpstr>Who diabetes effects  </vt:lpstr>
      <vt:lpstr>How to test the mobile support for diabetes may or may not be effective  </vt:lpstr>
      <vt:lpstr>References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Casey-Mae Smith (2500517)</cp:lastModifiedBy>
  <cp:revision>1</cp:revision>
  <dcterms:created xsi:type="dcterms:W3CDTF">2026-04-06T13:04:26Z</dcterms:created>
  <dcterms:modified xsi:type="dcterms:W3CDTF">2026-05-08T15:20:05Z</dcterms:modified>
</cp:coreProperties>
</file>