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40AF09-3099-47E8-AAD3-C42F689AA5ED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434CE07-DE5B-4B91-9384-DBF65A239D0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Definition of Collaborative Learning</a:t>
          </a:r>
        </a:p>
      </dgm:t>
    </dgm:pt>
    <dgm:pt modelId="{A93D361A-2ACC-4D8F-9FDB-2EF272BE221D}" type="parTrans" cxnId="{60F42EAC-DA85-4CBD-9A19-F1232AFF0939}">
      <dgm:prSet/>
      <dgm:spPr/>
      <dgm:t>
        <a:bodyPr/>
        <a:lstStyle/>
        <a:p>
          <a:endParaRPr lang="en-US"/>
        </a:p>
      </dgm:t>
    </dgm:pt>
    <dgm:pt modelId="{FCA8FFA0-60E5-425C-8178-0AF518E29BFE}" type="sibTrans" cxnId="{60F42EAC-DA85-4CBD-9A19-F1232AFF0939}">
      <dgm:prSet/>
      <dgm:spPr/>
      <dgm:t>
        <a:bodyPr/>
        <a:lstStyle/>
        <a:p>
          <a:endParaRPr lang="en-US"/>
        </a:p>
      </dgm:t>
    </dgm:pt>
    <dgm:pt modelId="{15D3A696-E500-4770-8056-A447631439CF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Key Benefits</a:t>
          </a:r>
        </a:p>
      </dgm:t>
    </dgm:pt>
    <dgm:pt modelId="{00310197-B745-4599-97CE-258DD758DEDB}" type="parTrans" cxnId="{A2F1138F-138D-4683-9720-E2E8A56BCF89}">
      <dgm:prSet/>
      <dgm:spPr/>
      <dgm:t>
        <a:bodyPr/>
        <a:lstStyle/>
        <a:p>
          <a:endParaRPr lang="en-US"/>
        </a:p>
      </dgm:t>
    </dgm:pt>
    <dgm:pt modelId="{791175F2-5379-45FA-9CA5-4F0D3C4CF13C}" type="sibTrans" cxnId="{A2F1138F-138D-4683-9720-E2E8A56BCF89}">
      <dgm:prSet/>
      <dgm:spPr/>
      <dgm:t>
        <a:bodyPr/>
        <a:lstStyle/>
        <a:p>
          <a:endParaRPr lang="en-US"/>
        </a:p>
      </dgm:t>
    </dgm:pt>
    <dgm:pt modelId="{2DDF9E13-5AAC-4BDD-8739-0E599E5B876C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Restrictions &amp; Challenges</a:t>
          </a:r>
        </a:p>
      </dgm:t>
    </dgm:pt>
    <dgm:pt modelId="{E105E94A-AFA8-45A9-AAA8-FC44CFFEDB2F}" type="parTrans" cxnId="{ECFD85FA-7895-4BC6-806C-A60566E2EB9D}">
      <dgm:prSet/>
      <dgm:spPr/>
      <dgm:t>
        <a:bodyPr/>
        <a:lstStyle/>
        <a:p>
          <a:endParaRPr lang="en-US"/>
        </a:p>
      </dgm:t>
    </dgm:pt>
    <dgm:pt modelId="{E31F301F-D95C-42E6-A346-B7AF03153026}" type="sibTrans" cxnId="{ECFD85FA-7895-4BC6-806C-A60566E2EB9D}">
      <dgm:prSet/>
      <dgm:spPr/>
      <dgm:t>
        <a:bodyPr/>
        <a:lstStyle/>
        <a:p>
          <a:endParaRPr lang="en-US"/>
        </a:p>
      </dgm:t>
    </dgm:pt>
    <dgm:pt modelId="{9891F572-E953-4DAD-8B18-2A8AC55B0C68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Critical Analysis &amp; Strategies</a:t>
          </a:r>
        </a:p>
      </dgm:t>
    </dgm:pt>
    <dgm:pt modelId="{742AE490-6205-451F-A1C9-4C19844C58CD}" type="parTrans" cxnId="{48E73865-7166-452D-8048-41428790526C}">
      <dgm:prSet/>
      <dgm:spPr/>
      <dgm:t>
        <a:bodyPr/>
        <a:lstStyle/>
        <a:p>
          <a:endParaRPr lang="en-US"/>
        </a:p>
      </dgm:t>
    </dgm:pt>
    <dgm:pt modelId="{6C65515F-3015-4408-BD4C-235F0AF7E1F2}" type="sibTrans" cxnId="{48E73865-7166-452D-8048-41428790526C}">
      <dgm:prSet/>
      <dgm:spPr/>
      <dgm:t>
        <a:bodyPr/>
        <a:lstStyle/>
        <a:p>
          <a:endParaRPr lang="en-US"/>
        </a:p>
      </dgm:t>
    </dgm:pt>
    <dgm:pt modelId="{D725E844-CE5F-404E-817E-0030EABB6CB3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</a:p>
      </dgm:t>
    </dgm:pt>
    <dgm:pt modelId="{101E88FA-D39A-422B-8ABE-B7614B8CBE63}" type="parTrans" cxnId="{090D3560-CAB7-48FF-BF58-352219E1395C}">
      <dgm:prSet/>
      <dgm:spPr/>
      <dgm:t>
        <a:bodyPr/>
        <a:lstStyle/>
        <a:p>
          <a:endParaRPr lang="en-US"/>
        </a:p>
      </dgm:t>
    </dgm:pt>
    <dgm:pt modelId="{4FE372C1-BE19-470D-A61F-4B512C37FE71}" type="sibTrans" cxnId="{090D3560-CAB7-48FF-BF58-352219E1395C}">
      <dgm:prSet/>
      <dgm:spPr/>
      <dgm:t>
        <a:bodyPr/>
        <a:lstStyle/>
        <a:p>
          <a:endParaRPr lang="en-US"/>
        </a:p>
      </dgm:t>
    </dgm:pt>
    <dgm:pt modelId="{7D727FE0-C5D5-46BE-8601-EA56040D06FF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</a:p>
      </dgm:t>
    </dgm:pt>
    <dgm:pt modelId="{598C7965-F7EE-4B3B-9D38-0306EAAE4F2A}" type="parTrans" cxnId="{8C972A38-89C7-4B1B-9F7F-8B54A02DE56A}">
      <dgm:prSet/>
      <dgm:spPr/>
      <dgm:t>
        <a:bodyPr/>
        <a:lstStyle/>
        <a:p>
          <a:endParaRPr lang="en-US"/>
        </a:p>
      </dgm:t>
    </dgm:pt>
    <dgm:pt modelId="{D72668E8-9E41-45CC-BC29-6883749F6CFD}" type="sibTrans" cxnId="{8C972A38-89C7-4B1B-9F7F-8B54A02DE56A}">
      <dgm:prSet/>
      <dgm:spPr/>
      <dgm:t>
        <a:bodyPr/>
        <a:lstStyle/>
        <a:p>
          <a:endParaRPr lang="en-US"/>
        </a:p>
      </dgm:t>
    </dgm:pt>
    <dgm:pt modelId="{0AAFC2EB-1210-4F65-BC93-CD1607495616}" type="pres">
      <dgm:prSet presAssocID="{6A40AF09-3099-47E8-AAD3-C42F689AA5ED}" presName="linear" presStyleCnt="0">
        <dgm:presLayoutVars>
          <dgm:animLvl val="lvl"/>
          <dgm:resizeHandles val="exact"/>
        </dgm:presLayoutVars>
      </dgm:prSet>
      <dgm:spPr/>
    </dgm:pt>
    <dgm:pt modelId="{CF6C8B33-065C-43C0-8A70-B9D7FE99D76E}" type="pres">
      <dgm:prSet presAssocID="{D434CE07-DE5B-4B91-9384-DBF65A239D0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17B5DC0-46DE-423D-8C7C-826B6516C173}" type="pres">
      <dgm:prSet presAssocID="{FCA8FFA0-60E5-425C-8178-0AF518E29BFE}" presName="spacer" presStyleCnt="0"/>
      <dgm:spPr/>
    </dgm:pt>
    <dgm:pt modelId="{54C9D722-254E-4E6D-B2EA-04AEDAD4BE64}" type="pres">
      <dgm:prSet presAssocID="{15D3A696-E500-4770-8056-A447631439C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CC5989E-9AFE-4BC9-B7B7-06758ACE2089}" type="pres">
      <dgm:prSet presAssocID="{791175F2-5379-45FA-9CA5-4F0D3C4CF13C}" presName="spacer" presStyleCnt="0"/>
      <dgm:spPr/>
    </dgm:pt>
    <dgm:pt modelId="{6B5BD16A-8B35-4BCC-B2BE-DA0781D2E9EF}" type="pres">
      <dgm:prSet presAssocID="{2DDF9E13-5AAC-4BDD-8739-0E599E5B876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69548BD-2297-430F-A647-6737A7B52D47}" type="pres">
      <dgm:prSet presAssocID="{E31F301F-D95C-42E6-A346-B7AF03153026}" presName="spacer" presStyleCnt="0"/>
      <dgm:spPr/>
    </dgm:pt>
    <dgm:pt modelId="{A8C0702A-78D0-4B24-A424-D394C32500AB}" type="pres">
      <dgm:prSet presAssocID="{9891F572-E953-4DAD-8B18-2A8AC55B0C6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490445E-49D9-48FA-8324-95487AC44560}" type="pres">
      <dgm:prSet presAssocID="{6C65515F-3015-4408-BD4C-235F0AF7E1F2}" presName="spacer" presStyleCnt="0"/>
      <dgm:spPr/>
    </dgm:pt>
    <dgm:pt modelId="{D65606C6-C7DD-4F6A-AAEC-CC3CBF7738B5}" type="pres">
      <dgm:prSet presAssocID="{D725E844-CE5F-404E-817E-0030EABB6CB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FFE2B45-574F-4927-A783-B41B6C40D08B}" type="pres">
      <dgm:prSet presAssocID="{4FE372C1-BE19-470D-A61F-4B512C37FE71}" presName="spacer" presStyleCnt="0"/>
      <dgm:spPr/>
    </dgm:pt>
    <dgm:pt modelId="{067A9737-FAED-4456-A3D7-FA3218C386A9}" type="pres">
      <dgm:prSet presAssocID="{7D727FE0-C5D5-46BE-8601-EA56040D06F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25D4622-A9AF-4793-AC28-C7ED7C9300EE}" type="presOf" srcId="{D434CE07-DE5B-4B91-9384-DBF65A239D0A}" destId="{CF6C8B33-065C-43C0-8A70-B9D7FE99D76E}" srcOrd="0" destOrd="0" presId="urn:microsoft.com/office/officeart/2005/8/layout/vList2"/>
    <dgm:cxn modelId="{8C972A38-89C7-4B1B-9F7F-8B54A02DE56A}" srcId="{6A40AF09-3099-47E8-AAD3-C42F689AA5ED}" destId="{7D727FE0-C5D5-46BE-8601-EA56040D06FF}" srcOrd="5" destOrd="0" parTransId="{598C7965-F7EE-4B3B-9D38-0306EAAE4F2A}" sibTransId="{D72668E8-9E41-45CC-BC29-6883749F6CFD}"/>
    <dgm:cxn modelId="{090D3560-CAB7-48FF-BF58-352219E1395C}" srcId="{6A40AF09-3099-47E8-AAD3-C42F689AA5ED}" destId="{D725E844-CE5F-404E-817E-0030EABB6CB3}" srcOrd="4" destOrd="0" parTransId="{101E88FA-D39A-422B-8ABE-B7614B8CBE63}" sibTransId="{4FE372C1-BE19-470D-A61F-4B512C37FE71}"/>
    <dgm:cxn modelId="{48E73865-7166-452D-8048-41428790526C}" srcId="{6A40AF09-3099-47E8-AAD3-C42F689AA5ED}" destId="{9891F572-E953-4DAD-8B18-2A8AC55B0C68}" srcOrd="3" destOrd="0" parTransId="{742AE490-6205-451F-A1C9-4C19844C58CD}" sibTransId="{6C65515F-3015-4408-BD4C-235F0AF7E1F2}"/>
    <dgm:cxn modelId="{59C4F850-9050-4C8B-A9C8-6DB0DEDDBA84}" type="presOf" srcId="{15D3A696-E500-4770-8056-A447631439CF}" destId="{54C9D722-254E-4E6D-B2EA-04AEDAD4BE64}" srcOrd="0" destOrd="0" presId="urn:microsoft.com/office/officeart/2005/8/layout/vList2"/>
    <dgm:cxn modelId="{B611C27E-7436-4D6C-A476-D66ADAB21145}" type="presOf" srcId="{9891F572-E953-4DAD-8B18-2A8AC55B0C68}" destId="{A8C0702A-78D0-4B24-A424-D394C32500AB}" srcOrd="0" destOrd="0" presId="urn:microsoft.com/office/officeart/2005/8/layout/vList2"/>
    <dgm:cxn modelId="{A2F1138F-138D-4683-9720-E2E8A56BCF89}" srcId="{6A40AF09-3099-47E8-AAD3-C42F689AA5ED}" destId="{15D3A696-E500-4770-8056-A447631439CF}" srcOrd="1" destOrd="0" parTransId="{00310197-B745-4599-97CE-258DD758DEDB}" sibTransId="{791175F2-5379-45FA-9CA5-4F0D3C4CF13C}"/>
    <dgm:cxn modelId="{F5C8A5A0-BE23-4933-92E0-E87E02893B22}" type="presOf" srcId="{2DDF9E13-5AAC-4BDD-8739-0E599E5B876C}" destId="{6B5BD16A-8B35-4BCC-B2BE-DA0781D2E9EF}" srcOrd="0" destOrd="0" presId="urn:microsoft.com/office/officeart/2005/8/layout/vList2"/>
    <dgm:cxn modelId="{52CB51A1-9D2C-4347-9766-0406D795C082}" type="presOf" srcId="{6A40AF09-3099-47E8-AAD3-C42F689AA5ED}" destId="{0AAFC2EB-1210-4F65-BC93-CD1607495616}" srcOrd="0" destOrd="0" presId="urn:microsoft.com/office/officeart/2005/8/layout/vList2"/>
    <dgm:cxn modelId="{2849D1A3-E0D1-4BD3-8948-80A10C5F16A7}" type="presOf" srcId="{D725E844-CE5F-404E-817E-0030EABB6CB3}" destId="{D65606C6-C7DD-4F6A-AAEC-CC3CBF7738B5}" srcOrd="0" destOrd="0" presId="urn:microsoft.com/office/officeart/2005/8/layout/vList2"/>
    <dgm:cxn modelId="{60F42EAC-DA85-4CBD-9A19-F1232AFF0939}" srcId="{6A40AF09-3099-47E8-AAD3-C42F689AA5ED}" destId="{D434CE07-DE5B-4B91-9384-DBF65A239D0A}" srcOrd="0" destOrd="0" parTransId="{A93D361A-2ACC-4D8F-9FDB-2EF272BE221D}" sibTransId="{FCA8FFA0-60E5-425C-8178-0AF518E29BFE}"/>
    <dgm:cxn modelId="{EFA639C5-194D-46DB-95B6-1F83EA961E62}" type="presOf" srcId="{7D727FE0-C5D5-46BE-8601-EA56040D06FF}" destId="{067A9737-FAED-4456-A3D7-FA3218C386A9}" srcOrd="0" destOrd="0" presId="urn:microsoft.com/office/officeart/2005/8/layout/vList2"/>
    <dgm:cxn modelId="{ECFD85FA-7895-4BC6-806C-A60566E2EB9D}" srcId="{6A40AF09-3099-47E8-AAD3-C42F689AA5ED}" destId="{2DDF9E13-5AAC-4BDD-8739-0E599E5B876C}" srcOrd="2" destOrd="0" parTransId="{E105E94A-AFA8-45A9-AAA8-FC44CFFEDB2F}" sibTransId="{E31F301F-D95C-42E6-A346-B7AF03153026}"/>
    <dgm:cxn modelId="{4F0E379F-BDF1-493D-A17C-FD02772CFD83}" type="presParOf" srcId="{0AAFC2EB-1210-4F65-BC93-CD1607495616}" destId="{CF6C8B33-065C-43C0-8A70-B9D7FE99D76E}" srcOrd="0" destOrd="0" presId="urn:microsoft.com/office/officeart/2005/8/layout/vList2"/>
    <dgm:cxn modelId="{0D324B82-549C-4C2D-836A-6D997C8C0BCF}" type="presParOf" srcId="{0AAFC2EB-1210-4F65-BC93-CD1607495616}" destId="{617B5DC0-46DE-423D-8C7C-826B6516C173}" srcOrd="1" destOrd="0" presId="urn:microsoft.com/office/officeart/2005/8/layout/vList2"/>
    <dgm:cxn modelId="{903C6D81-3953-4B94-9587-663FFB467D3F}" type="presParOf" srcId="{0AAFC2EB-1210-4F65-BC93-CD1607495616}" destId="{54C9D722-254E-4E6D-B2EA-04AEDAD4BE64}" srcOrd="2" destOrd="0" presId="urn:microsoft.com/office/officeart/2005/8/layout/vList2"/>
    <dgm:cxn modelId="{09A74DD9-786D-4432-8833-2D3BA49B288E}" type="presParOf" srcId="{0AAFC2EB-1210-4F65-BC93-CD1607495616}" destId="{1CC5989E-9AFE-4BC9-B7B7-06758ACE2089}" srcOrd="3" destOrd="0" presId="urn:microsoft.com/office/officeart/2005/8/layout/vList2"/>
    <dgm:cxn modelId="{A045942C-22EB-4836-B687-5CBC6277F145}" type="presParOf" srcId="{0AAFC2EB-1210-4F65-BC93-CD1607495616}" destId="{6B5BD16A-8B35-4BCC-B2BE-DA0781D2E9EF}" srcOrd="4" destOrd="0" presId="urn:microsoft.com/office/officeart/2005/8/layout/vList2"/>
    <dgm:cxn modelId="{4724470E-3634-4D99-9E42-ACF7D3CBA181}" type="presParOf" srcId="{0AAFC2EB-1210-4F65-BC93-CD1607495616}" destId="{469548BD-2297-430F-A647-6737A7B52D47}" srcOrd="5" destOrd="0" presId="urn:microsoft.com/office/officeart/2005/8/layout/vList2"/>
    <dgm:cxn modelId="{F51FBFA9-D898-42A6-A86C-03C3C4DAB89B}" type="presParOf" srcId="{0AAFC2EB-1210-4F65-BC93-CD1607495616}" destId="{A8C0702A-78D0-4B24-A424-D394C32500AB}" srcOrd="6" destOrd="0" presId="urn:microsoft.com/office/officeart/2005/8/layout/vList2"/>
    <dgm:cxn modelId="{00394C37-C268-437B-AD9B-D5CB93478404}" type="presParOf" srcId="{0AAFC2EB-1210-4F65-BC93-CD1607495616}" destId="{9490445E-49D9-48FA-8324-95487AC44560}" srcOrd="7" destOrd="0" presId="urn:microsoft.com/office/officeart/2005/8/layout/vList2"/>
    <dgm:cxn modelId="{03DFF768-FF4E-4685-A20D-1EEDE006A40D}" type="presParOf" srcId="{0AAFC2EB-1210-4F65-BC93-CD1607495616}" destId="{D65606C6-C7DD-4F6A-AAEC-CC3CBF7738B5}" srcOrd="8" destOrd="0" presId="urn:microsoft.com/office/officeart/2005/8/layout/vList2"/>
    <dgm:cxn modelId="{1D49FC7E-9C36-4C99-AA42-54F476740AD3}" type="presParOf" srcId="{0AAFC2EB-1210-4F65-BC93-CD1607495616}" destId="{3FFE2B45-574F-4927-A783-B41B6C40D08B}" srcOrd="9" destOrd="0" presId="urn:microsoft.com/office/officeart/2005/8/layout/vList2"/>
    <dgm:cxn modelId="{C6539F4F-DD5B-4CB4-89BE-15619E50CD3E}" type="presParOf" srcId="{0AAFC2EB-1210-4F65-BC93-CD1607495616}" destId="{067A9737-FAED-4456-A3D7-FA3218C386A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134238-83DB-4A34-A162-DC47FA73303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4CFA2E-A198-4381-9D74-0AC719DDF2A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Knowledge is Constructed </a:t>
          </a:r>
        </a:p>
      </dgm:t>
    </dgm:pt>
    <dgm:pt modelId="{C7D48D8B-9858-4D8C-9BC6-86BCA0DA458C}" type="parTrans" cxnId="{C4CA19C6-7466-47D7-8289-2546BC1E98EC}">
      <dgm:prSet/>
      <dgm:spPr/>
      <dgm:t>
        <a:bodyPr/>
        <a:lstStyle/>
        <a:p>
          <a:endParaRPr lang="en-US"/>
        </a:p>
      </dgm:t>
    </dgm:pt>
    <dgm:pt modelId="{72E5E778-8AD6-4A4B-9F6E-C84A56DFBB7B}" type="sibTrans" cxnId="{C4CA19C6-7466-47D7-8289-2546BC1E98EC}">
      <dgm:prSet/>
      <dgm:spPr/>
      <dgm:t>
        <a:bodyPr/>
        <a:lstStyle/>
        <a:p>
          <a:endParaRPr lang="en-US"/>
        </a:p>
      </dgm:t>
    </dgm:pt>
    <dgm:pt modelId="{6ECA2C52-DECA-4F72-9929-822CC915B7B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Learner's construct understanding through dialogue, questioning, and problems together, as informed by Vygotsky’s social constructivist theory (Vygotsky, 1978; Yang, 2023). </a:t>
          </a:r>
        </a:p>
      </dgm:t>
    </dgm:pt>
    <dgm:pt modelId="{13336869-D173-47DA-9714-2737F13936EF}" type="parTrans" cxnId="{C229984D-0DCB-4C66-A3BD-8388476F3C13}">
      <dgm:prSet/>
      <dgm:spPr/>
      <dgm:t>
        <a:bodyPr/>
        <a:lstStyle/>
        <a:p>
          <a:endParaRPr lang="en-US"/>
        </a:p>
      </dgm:t>
    </dgm:pt>
    <dgm:pt modelId="{0CE4B6D3-2B2C-415C-856D-23517DA32E21}" type="sibTrans" cxnId="{C229984D-0DCB-4C66-A3BD-8388476F3C13}">
      <dgm:prSet/>
      <dgm:spPr/>
      <dgm:t>
        <a:bodyPr/>
        <a:lstStyle/>
        <a:p>
          <a:endParaRPr lang="en-US"/>
        </a:p>
      </dgm:t>
    </dgm:pt>
    <dgm:pt modelId="{A964097D-B2CA-459D-98E5-26228348C13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unique perspectives and expertise of the group members are unique; thus the success of the group depends on the support of others, not the individual performance of each person (Johnson &amp; Johnson, 2021).</a:t>
          </a:r>
        </a:p>
      </dgm:t>
    </dgm:pt>
    <dgm:pt modelId="{673ECF1D-EB9F-464A-8B8A-6D98683B3CED}" type="parTrans" cxnId="{F97B55D0-2105-41B9-928C-EC2039BC5415}">
      <dgm:prSet/>
      <dgm:spPr/>
      <dgm:t>
        <a:bodyPr/>
        <a:lstStyle/>
        <a:p>
          <a:endParaRPr lang="en-US"/>
        </a:p>
      </dgm:t>
    </dgm:pt>
    <dgm:pt modelId="{DB90629D-21AB-4286-A272-8DA077610E85}" type="sibTrans" cxnId="{F97B55D0-2105-41B9-928C-EC2039BC5415}">
      <dgm:prSet/>
      <dgm:spPr/>
      <dgm:t>
        <a:bodyPr/>
        <a:lstStyle/>
        <a:p>
          <a:endParaRPr lang="en-US"/>
        </a:p>
      </dgm:t>
    </dgm:pt>
    <dgm:pt modelId="{3FEA1D8A-0026-4478-BF12-63B4D36A73D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Structured Interaction</a:t>
          </a:r>
        </a:p>
      </dgm:t>
    </dgm:pt>
    <dgm:pt modelId="{1A54FB7B-4AD5-4699-BCCF-B760C36D1334}" type="parTrans" cxnId="{6CC3D44E-BC53-4CF9-9450-FFEA5B630D89}">
      <dgm:prSet/>
      <dgm:spPr/>
      <dgm:t>
        <a:bodyPr/>
        <a:lstStyle/>
        <a:p>
          <a:endParaRPr lang="en-US"/>
        </a:p>
      </dgm:t>
    </dgm:pt>
    <dgm:pt modelId="{071A5A11-CBC0-4508-8397-88DCDB6BD380}" type="sibTrans" cxnId="{6CC3D44E-BC53-4CF9-9450-FFEA5B630D89}">
      <dgm:prSet/>
      <dgm:spPr/>
      <dgm:t>
        <a:bodyPr/>
        <a:lstStyle/>
        <a:p>
          <a:endParaRPr lang="en-US"/>
        </a:p>
      </dgm:t>
    </dgm:pt>
    <dgm:pt modelId="{ADB86176-75FB-4433-9E95-FDD8D051FBB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intentional use of formatting (i.e., Jigsaw or Think-Pair-Share) to scaffold the discussion to establish interdependence, along with the direction of learners to create a shared goal (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Supena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et al., 2021). </a:t>
          </a:r>
        </a:p>
      </dgm:t>
    </dgm:pt>
    <dgm:pt modelId="{8BBF9336-5939-4F6F-A6B3-B20C21E20D99}" type="parTrans" cxnId="{15E08806-B92D-4B41-A40B-361358AC3924}">
      <dgm:prSet/>
      <dgm:spPr/>
      <dgm:t>
        <a:bodyPr/>
        <a:lstStyle/>
        <a:p>
          <a:endParaRPr lang="en-US"/>
        </a:p>
      </dgm:t>
    </dgm:pt>
    <dgm:pt modelId="{D13BB166-54A5-46FE-A197-C5CBDAA9FE63}" type="sibTrans" cxnId="{15E08806-B92D-4B41-A40B-361358AC3924}">
      <dgm:prSet/>
      <dgm:spPr/>
      <dgm:t>
        <a:bodyPr/>
        <a:lstStyle/>
        <a:p>
          <a:endParaRPr lang="en-US"/>
        </a:p>
      </dgm:t>
    </dgm:pt>
    <dgm:pt modelId="{E1821EBE-B746-4A83-A4EE-1F1E15231A0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Shared Accountability</a:t>
          </a:r>
        </a:p>
      </dgm:t>
    </dgm:pt>
    <dgm:pt modelId="{CFFF65D7-EED0-4E26-BFB5-7A787EC3131C}" type="sibTrans" cxnId="{A7D182E2-95CE-4ABF-9B5D-7DB780009B65}">
      <dgm:prSet/>
      <dgm:spPr/>
      <dgm:t>
        <a:bodyPr/>
        <a:lstStyle/>
        <a:p>
          <a:endParaRPr lang="en-US"/>
        </a:p>
      </dgm:t>
    </dgm:pt>
    <dgm:pt modelId="{75435C17-7CA4-4197-BCE5-15C162610AC8}" type="parTrans" cxnId="{A7D182E2-95CE-4ABF-9B5D-7DB780009B65}">
      <dgm:prSet/>
      <dgm:spPr/>
      <dgm:t>
        <a:bodyPr/>
        <a:lstStyle/>
        <a:p>
          <a:endParaRPr lang="en-US"/>
        </a:p>
      </dgm:t>
    </dgm:pt>
    <dgm:pt modelId="{AA9F66BA-A5E6-48B3-9A2E-6BCF1766B705}" type="pres">
      <dgm:prSet presAssocID="{56134238-83DB-4A34-A162-DC47FA733032}" presName="linear" presStyleCnt="0">
        <dgm:presLayoutVars>
          <dgm:animLvl val="lvl"/>
          <dgm:resizeHandles val="exact"/>
        </dgm:presLayoutVars>
      </dgm:prSet>
      <dgm:spPr/>
    </dgm:pt>
    <dgm:pt modelId="{4E7890E1-412A-414D-A78C-CB58D843111F}" type="pres">
      <dgm:prSet presAssocID="{C34CFA2E-A198-4381-9D74-0AC719DDF2A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6AF349C-BDAC-4560-83FE-4BFA1F0CCAF9}" type="pres">
      <dgm:prSet presAssocID="{72E5E778-8AD6-4A4B-9F6E-C84A56DFBB7B}" presName="spacer" presStyleCnt="0"/>
      <dgm:spPr/>
    </dgm:pt>
    <dgm:pt modelId="{9768011F-56BE-462F-A396-F7639C4D390C}" type="pres">
      <dgm:prSet presAssocID="{6ECA2C52-DECA-4F72-9929-822CC915B7B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D8E08C1-0BAE-4502-8FDC-109DFB085ACB}" type="pres">
      <dgm:prSet presAssocID="{0CE4B6D3-2B2C-415C-856D-23517DA32E21}" presName="spacer" presStyleCnt="0"/>
      <dgm:spPr/>
    </dgm:pt>
    <dgm:pt modelId="{BEEB50C1-27B8-4F0A-AFE0-B7005F33FDDD}" type="pres">
      <dgm:prSet presAssocID="{E1821EBE-B746-4A83-A4EE-1F1E15231A0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5B5FEFC-37CF-4A3B-B5F2-61CF6B35DC80}" type="pres">
      <dgm:prSet presAssocID="{CFFF65D7-EED0-4E26-BFB5-7A787EC3131C}" presName="spacer" presStyleCnt="0"/>
      <dgm:spPr/>
    </dgm:pt>
    <dgm:pt modelId="{B0931059-5C60-4EA9-B1C9-4833FDD04268}" type="pres">
      <dgm:prSet presAssocID="{A964097D-B2CA-459D-98E5-26228348C13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BB07E96-46E4-4C85-87EA-3BB08BCA4F07}" type="pres">
      <dgm:prSet presAssocID="{DB90629D-21AB-4286-A272-8DA077610E85}" presName="spacer" presStyleCnt="0"/>
      <dgm:spPr/>
    </dgm:pt>
    <dgm:pt modelId="{F81D6455-FBBA-4EF0-9A83-C03CBE736996}" type="pres">
      <dgm:prSet presAssocID="{3FEA1D8A-0026-4478-BF12-63B4D36A73D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1FB0DD6-0201-4832-8966-C93359552853}" type="pres">
      <dgm:prSet presAssocID="{071A5A11-CBC0-4508-8397-88DCDB6BD380}" presName="spacer" presStyleCnt="0"/>
      <dgm:spPr/>
    </dgm:pt>
    <dgm:pt modelId="{D20940C8-23FE-4C70-9C84-AD8BDB39E21A}" type="pres">
      <dgm:prSet presAssocID="{ADB86176-75FB-4433-9E95-FDD8D051FBB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5E08806-B92D-4B41-A40B-361358AC3924}" srcId="{56134238-83DB-4A34-A162-DC47FA733032}" destId="{ADB86176-75FB-4433-9E95-FDD8D051FBB0}" srcOrd="5" destOrd="0" parTransId="{8BBF9336-5939-4F6F-A6B3-B20C21E20D99}" sibTransId="{D13BB166-54A5-46FE-A197-C5CBDAA9FE63}"/>
    <dgm:cxn modelId="{EFF34310-3CB9-4D03-A609-F00D768FBE96}" type="presOf" srcId="{56134238-83DB-4A34-A162-DC47FA733032}" destId="{AA9F66BA-A5E6-48B3-9A2E-6BCF1766B705}" srcOrd="0" destOrd="0" presId="urn:microsoft.com/office/officeart/2005/8/layout/vList2"/>
    <dgm:cxn modelId="{36D65A18-9FC1-4FB7-9D4A-732BFBE07497}" type="presOf" srcId="{ADB86176-75FB-4433-9E95-FDD8D051FBB0}" destId="{D20940C8-23FE-4C70-9C84-AD8BDB39E21A}" srcOrd="0" destOrd="0" presId="urn:microsoft.com/office/officeart/2005/8/layout/vList2"/>
    <dgm:cxn modelId="{4DDE5041-1860-4FB9-88A0-017BCC7E40FF}" type="presOf" srcId="{C34CFA2E-A198-4381-9D74-0AC719DDF2A1}" destId="{4E7890E1-412A-414D-A78C-CB58D843111F}" srcOrd="0" destOrd="0" presId="urn:microsoft.com/office/officeart/2005/8/layout/vList2"/>
    <dgm:cxn modelId="{D3ECC944-0DE6-4790-980D-4AB1FCC818DB}" type="presOf" srcId="{E1821EBE-B746-4A83-A4EE-1F1E15231A0D}" destId="{BEEB50C1-27B8-4F0A-AFE0-B7005F33FDDD}" srcOrd="0" destOrd="0" presId="urn:microsoft.com/office/officeart/2005/8/layout/vList2"/>
    <dgm:cxn modelId="{C229984D-0DCB-4C66-A3BD-8388476F3C13}" srcId="{56134238-83DB-4A34-A162-DC47FA733032}" destId="{6ECA2C52-DECA-4F72-9929-822CC915B7BA}" srcOrd="1" destOrd="0" parTransId="{13336869-D173-47DA-9714-2737F13936EF}" sibTransId="{0CE4B6D3-2B2C-415C-856D-23517DA32E21}"/>
    <dgm:cxn modelId="{6CC3D44E-BC53-4CF9-9450-FFEA5B630D89}" srcId="{56134238-83DB-4A34-A162-DC47FA733032}" destId="{3FEA1D8A-0026-4478-BF12-63B4D36A73D1}" srcOrd="4" destOrd="0" parTransId="{1A54FB7B-4AD5-4699-BCCF-B760C36D1334}" sibTransId="{071A5A11-CBC0-4508-8397-88DCDB6BD380}"/>
    <dgm:cxn modelId="{5943EE7D-5C64-4FB9-BFD4-2652DFC01D83}" type="presOf" srcId="{A964097D-B2CA-459D-98E5-26228348C13A}" destId="{B0931059-5C60-4EA9-B1C9-4833FDD04268}" srcOrd="0" destOrd="0" presId="urn:microsoft.com/office/officeart/2005/8/layout/vList2"/>
    <dgm:cxn modelId="{C4CA19C6-7466-47D7-8289-2546BC1E98EC}" srcId="{56134238-83DB-4A34-A162-DC47FA733032}" destId="{C34CFA2E-A198-4381-9D74-0AC719DDF2A1}" srcOrd="0" destOrd="0" parTransId="{C7D48D8B-9858-4D8C-9BC6-86BCA0DA458C}" sibTransId="{72E5E778-8AD6-4A4B-9F6E-C84A56DFBB7B}"/>
    <dgm:cxn modelId="{32413DCB-2997-41A8-A1CC-B7B9488AF032}" type="presOf" srcId="{3FEA1D8A-0026-4478-BF12-63B4D36A73D1}" destId="{F81D6455-FBBA-4EF0-9A83-C03CBE736996}" srcOrd="0" destOrd="0" presId="urn:microsoft.com/office/officeart/2005/8/layout/vList2"/>
    <dgm:cxn modelId="{F97B55D0-2105-41B9-928C-EC2039BC5415}" srcId="{56134238-83DB-4A34-A162-DC47FA733032}" destId="{A964097D-B2CA-459D-98E5-26228348C13A}" srcOrd="3" destOrd="0" parTransId="{673ECF1D-EB9F-464A-8B8A-6D98683B3CED}" sibTransId="{DB90629D-21AB-4286-A272-8DA077610E85}"/>
    <dgm:cxn modelId="{E53ED4D6-DCEC-4117-9F58-5A5D23C5AAB6}" type="presOf" srcId="{6ECA2C52-DECA-4F72-9929-822CC915B7BA}" destId="{9768011F-56BE-462F-A396-F7639C4D390C}" srcOrd="0" destOrd="0" presId="urn:microsoft.com/office/officeart/2005/8/layout/vList2"/>
    <dgm:cxn modelId="{A7D182E2-95CE-4ABF-9B5D-7DB780009B65}" srcId="{56134238-83DB-4A34-A162-DC47FA733032}" destId="{E1821EBE-B746-4A83-A4EE-1F1E15231A0D}" srcOrd="2" destOrd="0" parTransId="{75435C17-7CA4-4197-BCE5-15C162610AC8}" sibTransId="{CFFF65D7-EED0-4E26-BFB5-7A787EC3131C}"/>
    <dgm:cxn modelId="{8BF1CDB5-20AE-4739-B759-7FBCD7C357D9}" type="presParOf" srcId="{AA9F66BA-A5E6-48B3-9A2E-6BCF1766B705}" destId="{4E7890E1-412A-414D-A78C-CB58D843111F}" srcOrd="0" destOrd="0" presId="urn:microsoft.com/office/officeart/2005/8/layout/vList2"/>
    <dgm:cxn modelId="{99760D74-9211-4498-B8DD-7A0255881528}" type="presParOf" srcId="{AA9F66BA-A5E6-48B3-9A2E-6BCF1766B705}" destId="{A6AF349C-BDAC-4560-83FE-4BFA1F0CCAF9}" srcOrd="1" destOrd="0" presId="urn:microsoft.com/office/officeart/2005/8/layout/vList2"/>
    <dgm:cxn modelId="{4D413671-0489-47EA-BB77-D1CFCF47DA30}" type="presParOf" srcId="{AA9F66BA-A5E6-48B3-9A2E-6BCF1766B705}" destId="{9768011F-56BE-462F-A396-F7639C4D390C}" srcOrd="2" destOrd="0" presId="urn:microsoft.com/office/officeart/2005/8/layout/vList2"/>
    <dgm:cxn modelId="{C9D9CF18-8DC6-4F47-9302-BE6824372BE4}" type="presParOf" srcId="{AA9F66BA-A5E6-48B3-9A2E-6BCF1766B705}" destId="{FD8E08C1-0BAE-4502-8FDC-109DFB085ACB}" srcOrd="3" destOrd="0" presId="urn:microsoft.com/office/officeart/2005/8/layout/vList2"/>
    <dgm:cxn modelId="{62845114-074A-4B49-B823-6C2CD7EC0329}" type="presParOf" srcId="{AA9F66BA-A5E6-48B3-9A2E-6BCF1766B705}" destId="{BEEB50C1-27B8-4F0A-AFE0-B7005F33FDDD}" srcOrd="4" destOrd="0" presId="urn:microsoft.com/office/officeart/2005/8/layout/vList2"/>
    <dgm:cxn modelId="{D4392F69-B738-406E-B0DC-EBB928011CEB}" type="presParOf" srcId="{AA9F66BA-A5E6-48B3-9A2E-6BCF1766B705}" destId="{45B5FEFC-37CF-4A3B-B5F2-61CF6B35DC80}" srcOrd="5" destOrd="0" presId="urn:microsoft.com/office/officeart/2005/8/layout/vList2"/>
    <dgm:cxn modelId="{26912E84-7F76-489F-B301-33C95A553EA1}" type="presParOf" srcId="{AA9F66BA-A5E6-48B3-9A2E-6BCF1766B705}" destId="{B0931059-5C60-4EA9-B1C9-4833FDD04268}" srcOrd="6" destOrd="0" presId="urn:microsoft.com/office/officeart/2005/8/layout/vList2"/>
    <dgm:cxn modelId="{17710CFF-7B23-446B-8197-21FF43C4E354}" type="presParOf" srcId="{AA9F66BA-A5E6-48B3-9A2E-6BCF1766B705}" destId="{FBB07E96-46E4-4C85-87EA-3BB08BCA4F07}" srcOrd="7" destOrd="0" presId="urn:microsoft.com/office/officeart/2005/8/layout/vList2"/>
    <dgm:cxn modelId="{57B1D7E0-3705-40AB-8E75-29BD826B46F9}" type="presParOf" srcId="{AA9F66BA-A5E6-48B3-9A2E-6BCF1766B705}" destId="{F81D6455-FBBA-4EF0-9A83-C03CBE736996}" srcOrd="8" destOrd="0" presId="urn:microsoft.com/office/officeart/2005/8/layout/vList2"/>
    <dgm:cxn modelId="{22C590D4-C822-4D0E-A0F4-5926B817D5C5}" type="presParOf" srcId="{AA9F66BA-A5E6-48B3-9A2E-6BCF1766B705}" destId="{C1FB0DD6-0201-4832-8966-C93359552853}" srcOrd="9" destOrd="0" presId="urn:microsoft.com/office/officeart/2005/8/layout/vList2"/>
    <dgm:cxn modelId="{875299DF-7D79-4A06-81DA-DAFACEED77F0}" type="presParOf" srcId="{AA9F66BA-A5E6-48B3-9A2E-6BCF1766B705}" destId="{D20940C8-23FE-4C70-9C84-AD8BDB39E21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04F65F-E745-4FC1-8415-588A36855CB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E2063C4-8064-4400-80F3-A83707328967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In-Depth Exploration Through Debate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A22D54-6DA0-432E-BC61-7FE033EF80A1}" type="parTrans" cxnId="{F639CDED-EF01-465C-A85D-BDD68E2AFBD1}">
      <dgm:prSet/>
      <dgm:spPr/>
      <dgm:t>
        <a:bodyPr/>
        <a:lstStyle/>
        <a:p>
          <a:endParaRPr lang="en-GB"/>
        </a:p>
      </dgm:t>
    </dgm:pt>
    <dgm:pt modelId="{A3FCFFCF-217A-4554-B897-D867501D0D0A}" type="sibTrans" cxnId="{F639CDED-EF01-465C-A85D-BDD68E2AFBD1}">
      <dgm:prSet/>
      <dgm:spPr/>
      <dgm:t>
        <a:bodyPr/>
        <a:lstStyle/>
        <a:p>
          <a:endParaRPr lang="en-GB"/>
        </a:p>
      </dgm:t>
    </dgm:pt>
    <dgm:pt modelId="{E0FF44B2-44FD-4696-80A7-C235E0FB0D03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Participating in group discussions encourages learners to explore assumptions,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analyse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evidence, and justify claims, activities that are shown to have a large positive effect on critical thinking skills (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Warsah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et al., 2021).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88EC17-9533-407F-93F1-0A7B3683489A}" type="parTrans" cxnId="{1D2D803A-D3D4-4BB8-ABE8-367BE4397F51}">
      <dgm:prSet/>
      <dgm:spPr/>
      <dgm:t>
        <a:bodyPr/>
        <a:lstStyle/>
        <a:p>
          <a:endParaRPr lang="en-GB"/>
        </a:p>
      </dgm:t>
    </dgm:pt>
    <dgm:pt modelId="{9CDF9BD2-3E3C-4A9D-8BF3-75C716B959E9}" type="sibTrans" cxnId="{1D2D803A-D3D4-4BB8-ABE8-367BE4397F51}">
      <dgm:prSet/>
      <dgm:spPr/>
      <dgm:t>
        <a:bodyPr/>
        <a:lstStyle/>
        <a:p>
          <a:endParaRPr lang="en-GB"/>
        </a:p>
      </dgm:t>
    </dgm:pt>
    <dgm:pt modelId="{59277180-FA2D-4D5F-B922-C408F6377BF7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Reflective Practice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CCB22A-CF3B-4862-992B-7958C0672CC2}" type="parTrans" cxnId="{C37A3CD5-64AB-4530-A1AE-0312F96E994E}">
      <dgm:prSet/>
      <dgm:spPr/>
      <dgm:t>
        <a:bodyPr/>
        <a:lstStyle/>
        <a:p>
          <a:endParaRPr lang="en-GB"/>
        </a:p>
      </dgm:t>
    </dgm:pt>
    <dgm:pt modelId="{1129144F-D708-435D-82BE-A524522A5264}" type="sibTrans" cxnId="{C37A3CD5-64AB-4530-A1AE-0312F96E994E}">
      <dgm:prSet/>
      <dgm:spPr/>
      <dgm:t>
        <a:bodyPr/>
        <a:lstStyle/>
        <a:p>
          <a:endParaRPr lang="en-GB"/>
        </a:p>
      </dgm:t>
    </dgm:pt>
    <dgm:pt modelId="{634D2B94-81B3-4C8F-8208-44BF5A4F3040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Collaborative tasks encourage learners to reflect on the topic and group practice which develops metacognitive awareness and self‐regulated learning (Yaacob et al., 2021).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8F0E80-2CB5-49A2-9BC4-8B530DE0E62B}" type="parTrans" cxnId="{DAFE7B62-B872-4F3C-992E-7701D6FDB586}">
      <dgm:prSet/>
      <dgm:spPr/>
      <dgm:t>
        <a:bodyPr/>
        <a:lstStyle/>
        <a:p>
          <a:endParaRPr lang="en-GB"/>
        </a:p>
      </dgm:t>
    </dgm:pt>
    <dgm:pt modelId="{4D736238-69C7-49ED-9696-B4FF45D618D3}" type="sibTrans" cxnId="{DAFE7B62-B872-4F3C-992E-7701D6FDB586}">
      <dgm:prSet/>
      <dgm:spPr/>
      <dgm:t>
        <a:bodyPr/>
        <a:lstStyle/>
        <a:p>
          <a:endParaRPr lang="en-GB"/>
        </a:p>
      </dgm:t>
    </dgm:pt>
    <dgm:pt modelId="{51AE2A60-39C4-4C3C-826B-CF6E5A09A0F2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Evidence of Impact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F0B9F6-853B-4CB6-9D12-90BE49A24167}" type="parTrans" cxnId="{AE7E13E5-110A-4AA7-9588-C5CF4EF503EA}">
      <dgm:prSet/>
      <dgm:spPr/>
      <dgm:t>
        <a:bodyPr/>
        <a:lstStyle/>
        <a:p>
          <a:endParaRPr lang="en-GB"/>
        </a:p>
      </dgm:t>
    </dgm:pt>
    <dgm:pt modelId="{E998745F-FE2C-42D8-B517-DB19141ACFD7}" type="sibTrans" cxnId="{AE7E13E5-110A-4AA7-9588-C5CF4EF503EA}">
      <dgm:prSet/>
      <dgm:spPr/>
      <dgm:t>
        <a:bodyPr/>
        <a:lstStyle/>
        <a:p>
          <a:endParaRPr lang="en-GB"/>
        </a:p>
      </dgm:t>
    </dgm:pt>
    <dgm:pt modelId="{46CE9496-A095-40F7-B146-EFF55085D04E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A recently published meta‐analysis found that compared to individual study, collaborative problem solving had a larger positive impact on developing critical thinking (Xu et al., 2023)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D9C8E4-9B5C-4218-BE0D-AA7A48D47CD1}" type="parTrans" cxnId="{7190FFD2-30BE-4752-A015-AD8C984C5666}">
      <dgm:prSet/>
      <dgm:spPr/>
      <dgm:t>
        <a:bodyPr/>
        <a:lstStyle/>
        <a:p>
          <a:endParaRPr lang="en-GB"/>
        </a:p>
      </dgm:t>
    </dgm:pt>
    <dgm:pt modelId="{61AC769A-7870-484E-9D61-34AF9C93EB3F}" type="sibTrans" cxnId="{7190FFD2-30BE-4752-A015-AD8C984C5666}">
      <dgm:prSet/>
      <dgm:spPr/>
      <dgm:t>
        <a:bodyPr/>
        <a:lstStyle/>
        <a:p>
          <a:endParaRPr lang="en-GB"/>
        </a:p>
      </dgm:t>
    </dgm:pt>
    <dgm:pt modelId="{6193B02A-0E59-445E-B582-F0B49967F5F0}" type="pres">
      <dgm:prSet presAssocID="{BD04F65F-E745-4FC1-8415-588A36855CB5}" presName="linear" presStyleCnt="0">
        <dgm:presLayoutVars>
          <dgm:animLvl val="lvl"/>
          <dgm:resizeHandles val="exact"/>
        </dgm:presLayoutVars>
      </dgm:prSet>
      <dgm:spPr/>
    </dgm:pt>
    <dgm:pt modelId="{5C3C36D9-F7F5-4AA0-A70C-F897852E74FC}" type="pres">
      <dgm:prSet presAssocID="{6E2063C4-8064-4400-80F3-A8370732896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25231BB-C89F-47D1-880C-C44EB3EE4C3F}" type="pres">
      <dgm:prSet presAssocID="{6E2063C4-8064-4400-80F3-A83707328967}" presName="childText" presStyleLbl="revTx" presStyleIdx="0" presStyleCnt="3">
        <dgm:presLayoutVars>
          <dgm:bulletEnabled val="1"/>
        </dgm:presLayoutVars>
      </dgm:prSet>
      <dgm:spPr/>
    </dgm:pt>
    <dgm:pt modelId="{4F4E171E-D52F-4ADE-B8FC-9AC1FF842371}" type="pres">
      <dgm:prSet presAssocID="{59277180-FA2D-4D5F-B922-C408F6377BF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5309C1E-8BEC-4C02-810E-0120B898E8FE}" type="pres">
      <dgm:prSet presAssocID="{59277180-FA2D-4D5F-B922-C408F6377BF7}" presName="childText" presStyleLbl="revTx" presStyleIdx="1" presStyleCnt="3">
        <dgm:presLayoutVars>
          <dgm:bulletEnabled val="1"/>
        </dgm:presLayoutVars>
      </dgm:prSet>
      <dgm:spPr/>
    </dgm:pt>
    <dgm:pt modelId="{6C7FC318-0383-48D7-B9BB-E7CE00EF9E97}" type="pres">
      <dgm:prSet presAssocID="{51AE2A60-39C4-4C3C-826B-CF6E5A09A0F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C42B03A-C9C9-4413-90C0-7C68B2CA4FA2}" type="pres">
      <dgm:prSet presAssocID="{51AE2A60-39C4-4C3C-826B-CF6E5A09A0F2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3FE720C-42AC-4DF7-BA27-BB6510B0BD71}" type="presOf" srcId="{E0FF44B2-44FD-4696-80A7-C235E0FB0D03}" destId="{525231BB-C89F-47D1-880C-C44EB3EE4C3F}" srcOrd="0" destOrd="0" presId="urn:microsoft.com/office/officeart/2005/8/layout/vList2"/>
    <dgm:cxn modelId="{1D2D803A-D3D4-4BB8-ABE8-367BE4397F51}" srcId="{6E2063C4-8064-4400-80F3-A83707328967}" destId="{E0FF44B2-44FD-4696-80A7-C235E0FB0D03}" srcOrd="0" destOrd="0" parTransId="{C788EC17-9533-407F-93F1-0A7B3683489A}" sibTransId="{9CDF9BD2-3E3C-4A9D-8BF3-75C716B959E9}"/>
    <dgm:cxn modelId="{DAFE7B62-B872-4F3C-992E-7701D6FDB586}" srcId="{59277180-FA2D-4D5F-B922-C408F6377BF7}" destId="{634D2B94-81B3-4C8F-8208-44BF5A4F3040}" srcOrd="0" destOrd="0" parTransId="{5F8F0E80-2CB5-49A2-9BC4-8B530DE0E62B}" sibTransId="{4D736238-69C7-49ED-9696-B4FF45D618D3}"/>
    <dgm:cxn modelId="{3523B58E-A387-4AB9-ACF1-2901F6ACEB1E}" type="presOf" srcId="{51AE2A60-39C4-4C3C-826B-CF6E5A09A0F2}" destId="{6C7FC318-0383-48D7-B9BB-E7CE00EF9E97}" srcOrd="0" destOrd="0" presId="urn:microsoft.com/office/officeart/2005/8/layout/vList2"/>
    <dgm:cxn modelId="{6E3ED48E-E4C3-4C68-92EF-2E74D980C0F1}" type="presOf" srcId="{634D2B94-81B3-4C8F-8208-44BF5A4F3040}" destId="{75309C1E-8BEC-4C02-810E-0120B898E8FE}" srcOrd="0" destOrd="0" presId="urn:microsoft.com/office/officeart/2005/8/layout/vList2"/>
    <dgm:cxn modelId="{F390CD92-08A7-4861-B568-AF2E784D7378}" type="presOf" srcId="{46CE9496-A095-40F7-B146-EFF55085D04E}" destId="{0C42B03A-C9C9-4413-90C0-7C68B2CA4FA2}" srcOrd="0" destOrd="0" presId="urn:microsoft.com/office/officeart/2005/8/layout/vList2"/>
    <dgm:cxn modelId="{4D4CC493-4E31-412E-BBCF-56B7B1A48A1D}" type="presOf" srcId="{6E2063C4-8064-4400-80F3-A83707328967}" destId="{5C3C36D9-F7F5-4AA0-A70C-F897852E74FC}" srcOrd="0" destOrd="0" presId="urn:microsoft.com/office/officeart/2005/8/layout/vList2"/>
    <dgm:cxn modelId="{CF8D5ABC-46C3-4646-96C6-4BCACD86625A}" type="presOf" srcId="{59277180-FA2D-4D5F-B922-C408F6377BF7}" destId="{4F4E171E-D52F-4ADE-B8FC-9AC1FF842371}" srcOrd="0" destOrd="0" presId="urn:microsoft.com/office/officeart/2005/8/layout/vList2"/>
    <dgm:cxn modelId="{7190FFD2-30BE-4752-A015-AD8C984C5666}" srcId="{51AE2A60-39C4-4C3C-826B-CF6E5A09A0F2}" destId="{46CE9496-A095-40F7-B146-EFF55085D04E}" srcOrd="0" destOrd="0" parTransId="{ABD9C8E4-9B5C-4218-BE0D-AA7A48D47CD1}" sibTransId="{61AC769A-7870-484E-9D61-34AF9C93EB3F}"/>
    <dgm:cxn modelId="{C37A3CD5-64AB-4530-A1AE-0312F96E994E}" srcId="{BD04F65F-E745-4FC1-8415-588A36855CB5}" destId="{59277180-FA2D-4D5F-B922-C408F6377BF7}" srcOrd="1" destOrd="0" parTransId="{98CCB22A-CF3B-4862-992B-7958C0672CC2}" sibTransId="{1129144F-D708-435D-82BE-A524522A5264}"/>
    <dgm:cxn modelId="{A28C0BDE-888D-4C4D-9773-99D1DE141879}" type="presOf" srcId="{BD04F65F-E745-4FC1-8415-588A36855CB5}" destId="{6193B02A-0E59-445E-B582-F0B49967F5F0}" srcOrd="0" destOrd="0" presId="urn:microsoft.com/office/officeart/2005/8/layout/vList2"/>
    <dgm:cxn modelId="{AE7E13E5-110A-4AA7-9588-C5CF4EF503EA}" srcId="{BD04F65F-E745-4FC1-8415-588A36855CB5}" destId="{51AE2A60-39C4-4C3C-826B-CF6E5A09A0F2}" srcOrd="2" destOrd="0" parTransId="{F8F0B9F6-853B-4CB6-9D12-90BE49A24167}" sibTransId="{E998745F-FE2C-42D8-B517-DB19141ACFD7}"/>
    <dgm:cxn modelId="{F639CDED-EF01-465C-A85D-BDD68E2AFBD1}" srcId="{BD04F65F-E745-4FC1-8415-588A36855CB5}" destId="{6E2063C4-8064-4400-80F3-A83707328967}" srcOrd="0" destOrd="0" parTransId="{A0A22D54-6DA0-432E-BC61-7FE033EF80A1}" sibTransId="{A3FCFFCF-217A-4554-B897-D867501D0D0A}"/>
    <dgm:cxn modelId="{71B7636F-42DF-4082-A04F-0A6395E2135B}" type="presParOf" srcId="{6193B02A-0E59-445E-B582-F0B49967F5F0}" destId="{5C3C36D9-F7F5-4AA0-A70C-F897852E74FC}" srcOrd="0" destOrd="0" presId="urn:microsoft.com/office/officeart/2005/8/layout/vList2"/>
    <dgm:cxn modelId="{131338EB-CE85-4D68-B142-BE9BD44ADFAF}" type="presParOf" srcId="{6193B02A-0E59-445E-B582-F0B49967F5F0}" destId="{525231BB-C89F-47D1-880C-C44EB3EE4C3F}" srcOrd="1" destOrd="0" presId="urn:microsoft.com/office/officeart/2005/8/layout/vList2"/>
    <dgm:cxn modelId="{FA46DE8F-F275-46A6-8642-3318E70A1486}" type="presParOf" srcId="{6193B02A-0E59-445E-B582-F0B49967F5F0}" destId="{4F4E171E-D52F-4ADE-B8FC-9AC1FF842371}" srcOrd="2" destOrd="0" presId="urn:microsoft.com/office/officeart/2005/8/layout/vList2"/>
    <dgm:cxn modelId="{054D62F5-4B37-46F4-B9CD-BBB9C90C222F}" type="presParOf" srcId="{6193B02A-0E59-445E-B582-F0B49967F5F0}" destId="{75309C1E-8BEC-4C02-810E-0120B898E8FE}" srcOrd="3" destOrd="0" presId="urn:microsoft.com/office/officeart/2005/8/layout/vList2"/>
    <dgm:cxn modelId="{3F4B01E2-B00A-4CAF-A8F7-026CAF659BE1}" type="presParOf" srcId="{6193B02A-0E59-445E-B582-F0B49967F5F0}" destId="{6C7FC318-0383-48D7-B9BB-E7CE00EF9E97}" srcOrd="4" destOrd="0" presId="urn:microsoft.com/office/officeart/2005/8/layout/vList2"/>
    <dgm:cxn modelId="{D9763CB6-162E-42DE-8B7B-BA82C32EEB60}" type="presParOf" srcId="{6193B02A-0E59-445E-B582-F0B49967F5F0}" destId="{0C42B03A-C9C9-4413-90C0-7C68B2CA4FA2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7CCEF1C-214C-43B1-AE38-E63AE999FA6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EA915C2-3B62-4398-BB4E-8F79BA86C678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Teamwork &amp; Leadership Development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68EA08-54F4-4DBA-BB9A-765B8D227F10}" type="parTrans" cxnId="{E3C2C03D-B108-420F-BD8A-6D7239DCBF6E}">
      <dgm:prSet/>
      <dgm:spPr/>
      <dgm:t>
        <a:bodyPr/>
        <a:lstStyle/>
        <a:p>
          <a:endParaRPr lang="en-GB"/>
        </a:p>
      </dgm:t>
    </dgm:pt>
    <dgm:pt modelId="{447DB26C-87C9-4603-8E55-7296A6F9908E}" type="sibTrans" cxnId="{E3C2C03D-B108-420F-BD8A-6D7239DCBF6E}">
      <dgm:prSet/>
      <dgm:spPr/>
      <dgm:t>
        <a:bodyPr/>
        <a:lstStyle/>
        <a:p>
          <a:endParaRPr lang="en-GB"/>
        </a:p>
      </dgm:t>
    </dgm:pt>
    <dgm:pt modelId="{38FE371E-E34F-4C66-A828-47791ED95BD6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Teamwork is analogous to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forms as learners can practice delegation, managing conflict and joint decision making in their work - all of which are important skills in the workplace (Prince, 2004;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Sidgi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, 2022).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3D5B18-397B-4C95-AB83-E17332F10E7A}" type="parTrans" cxnId="{536AB9E1-FCB4-4DC8-80EC-39EA2D2FA282}">
      <dgm:prSet/>
      <dgm:spPr/>
      <dgm:t>
        <a:bodyPr/>
        <a:lstStyle/>
        <a:p>
          <a:endParaRPr lang="en-GB"/>
        </a:p>
      </dgm:t>
    </dgm:pt>
    <dgm:pt modelId="{70CDD57E-73D3-4188-84A4-6E86A4177D63}" type="sibTrans" cxnId="{536AB9E1-FCB4-4DC8-80EC-39EA2D2FA282}">
      <dgm:prSet/>
      <dgm:spPr/>
      <dgm:t>
        <a:bodyPr/>
        <a:lstStyle/>
        <a:p>
          <a:endParaRPr lang="en-GB"/>
        </a:p>
      </dgm:t>
    </dgm:pt>
    <dgm:pt modelId="{15CB7F23-5536-4A9F-B63A-455D7DD66774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Improved Communication Skills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F84836-054A-4FF3-BE3C-EA38A8949C09}" type="parTrans" cxnId="{09F748BB-DC7F-4047-9F67-514D9CE101B3}">
      <dgm:prSet/>
      <dgm:spPr/>
      <dgm:t>
        <a:bodyPr/>
        <a:lstStyle/>
        <a:p>
          <a:endParaRPr lang="en-GB"/>
        </a:p>
      </dgm:t>
    </dgm:pt>
    <dgm:pt modelId="{91B14509-2710-458A-966F-9E1D76CB6CAF}" type="sibTrans" cxnId="{09F748BB-DC7F-4047-9F67-514D9CE101B3}">
      <dgm:prSet/>
      <dgm:spPr/>
      <dgm:t>
        <a:bodyPr/>
        <a:lstStyle/>
        <a:p>
          <a:endParaRPr lang="en-GB"/>
        </a:p>
      </dgm:t>
    </dgm:pt>
    <dgm:pt modelId="{C14018D2-D9FB-40EB-8C86-564164859EED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Consistent negotiation of ideas and meanings will enhance clarity of thought, active listening and the ability to convey messages to a wide range of audiences (Johnson &amp; Johnson, 2021; Crompton et al., 2022).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0C8E67-1825-45E1-A83B-9BB4AF5CC9B5}" type="parTrans" cxnId="{5C8E9F8C-D46D-45FC-B6D4-9AE39C3E3DAB}">
      <dgm:prSet/>
      <dgm:spPr/>
      <dgm:t>
        <a:bodyPr/>
        <a:lstStyle/>
        <a:p>
          <a:endParaRPr lang="en-GB"/>
        </a:p>
      </dgm:t>
    </dgm:pt>
    <dgm:pt modelId="{82092DF7-60C9-4AA9-BC4D-529D4E89C825}" type="sibTrans" cxnId="{5C8E9F8C-D46D-45FC-B6D4-9AE39C3E3DAB}">
      <dgm:prSet/>
      <dgm:spPr/>
      <dgm:t>
        <a:bodyPr/>
        <a:lstStyle/>
        <a:p>
          <a:endParaRPr lang="en-GB"/>
        </a:p>
      </dgm:t>
    </dgm:pt>
    <dgm:pt modelId="{D2B8A5DE-E39F-4542-9505-E159CDA65849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Real‐world Problem Solving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ECE7F4-F57F-4581-8344-33BBCC1302A3}" type="parTrans" cxnId="{16B0A75C-1FA6-407D-8370-4D4DFA7F5619}">
      <dgm:prSet/>
      <dgm:spPr/>
      <dgm:t>
        <a:bodyPr/>
        <a:lstStyle/>
        <a:p>
          <a:endParaRPr lang="en-GB"/>
        </a:p>
      </dgm:t>
    </dgm:pt>
    <dgm:pt modelId="{469FA9F0-54D1-4168-A519-EF1A963D3301}" type="sibTrans" cxnId="{16B0A75C-1FA6-407D-8370-4D4DFA7F5619}">
      <dgm:prSet/>
      <dgm:spPr/>
      <dgm:t>
        <a:bodyPr/>
        <a:lstStyle/>
        <a:p>
          <a:endParaRPr lang="en-GB"/>
        </a:p>
      </dgm:t>
    </dgm:pt>
    <dgm:pt modelId="{827C682C-960B-4108-B85F-8040E889BEE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Complex, structured tasks are like those facing professionals and will help prepare learners to work collaboratively within constraints and purposely within changing project circumstances (Ma et al., 2023).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14424D-6E58-4627-BEE9-72B3A4EF7F40}" type="parTrans" cxnId="{E2A2D0EB-9819-4E1A-A1F6-6139DDFC6014}">
      <dgm:prSet/>
      <dgm:spPr/>
      <dgm:t>
        <a:bodyPr/>
        <a:lstStyle/>
        <a:p>
          <a:endParaRPr lang="en-GB"/>
        </a:p>
      </dgm:t>
    </dgm:pt>
    <dgm:pt modelId="{64BC0450-DDEA-4523-A3B0-A6C8EAEF1F8C}" type="sibTrans" cxnId="{E2A2D0EB-9819-4E1A-A1F6-6139DDFC6014}">
      <dgm:prSet/>
      <dgm:spPr/>
      <dgm:t>
        <a:bodyPr/>
        <a:lstStyle/>
        <a:p>
          <a:endParaRPr lang="en-GB"/>
        </a:p>
      </dgm:t>
    </dgm:pt>
    <dgm:pt modelId="{4693C735-C422-423F-890D-4796AECA8320}" type="pres">
      <dgm:prSet presAssocID="{B7CCEF1C-214C-43B1-AE38-E63AE999FA66}" presName="linear" presStyleCnt="0">
        <dgm:presLayoutVars>
          <dgm:animLvl val="lvl"/>
          <dgm:resizeHandles val="exact"/>
        </dgm:presLayoutVars>
      </dgm:prSet>
      <dgm:spPr/>
    </dgm:pt>
    <dgm:pt modelId="{FEBFDC28-AB33-4E59-A38F-2A6F38CD4E8F}" type="pres">
      <dgm:prSet presAssocID="{2EA915C2-3B62-4398-BB4E-8F79BA86C67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DDE33A2-5D46-4CCC-A0E8-76DF32D8DEB1}" type="pres">
      <dgm:prSet presAssocID="{2EA915C2-3B62-4398-BB4E-8F79BA86C678}" presName="childText" presStyleLbl="revTx" presStyleIdx="0" presStyleCnt="3">
        <dgm:presLayoutVars>
          <dgm:bulletEnabled val="1"/>
        </dgm:presLayoutVars>
      </dgm:prSet>
      <dgm:spPr/>
    </dgm:pt>
    <dgm:pt modelId="{300E9212-36F7-4D0B-8AB0-1CE69401A424}" type="pres">
      <dgm:prSet presAssocID="{15CB7F23-5536-4A9F-B63A-455D7DD66774}" presName="parentText" presStyleLbl="node1" presStyleIdx="1" presStyleCnt="3" custLinFactNeighborX="1256" custLinFactNeighborY="-485">
        <dgm:presLayoutVars>
          <dgm:chMax val="0"/>
          <dgm:bulletEnabled val="1"/>
        </dgm:presLayoutVars>
      </dgm:prSet>
      <dgm:spPr/>
    </dgm:pt>
    <dgm:pt modelId="{C6C1459C-B9D0-4360-944C-A260331E256A}" type="pres">
      <dgm:prSet presAssocID="{15CB7F23-5536-4A9F-B63A-455D7DD66774}" presName="childText" presStyleLbl="revTx" presStyleIdx="1" presStyleCnt="3">
        <dgm:presLayoutVars>
          <dgm:bulletEnabled val="1"/>
        </dgm:presLayoutVars>
      </dgm:prSet>
      <dgm:spPr/>
    </dgm:pt>
    <dgm:pt modelId="{80EE1790-7126-45D5-859E-45553D682293}" type="pres">
      <dgm:prSet presAssocID="{D2B8A5DE-E39F-4542-9505-E159CDA6584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6DADAC85-4620-4B29-B5C9-4BF428CFB2F0}" type="pres">
      <dgm:prSet presAssocID="{D2B8A5DE-E39F-4542-9505-E159CDA65849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A0C7120C-564D-4452-A0F0-DEE4E941919D}" type="presOf" srcId="{D2B8A5DE-E39F-4542-9505-E159CDA65849}" destId="{80EE1790-7126-45D5-859E-45553D682293}" srcOrd="0" destOrd="0" presId="urn:microsoft.com/office/officeart/2005/8/layout/vList2"/>
    <dgm:cxn modelId="{E3C2C03D-B108-420F-BD8A-6D7239DCBF6E}" srcId="{B7CCEF1C-214C-43B1-AE38-E63AE999FA66}" destId="{2EA915C2-3B62-4398-BB4E-8F79BA86C678}" srcOrd="0" destOrd="0" parTransId="{2A68EA08-54F4-4DBA-BB9A-765B8D227F10}" sibTransId="{447DB26C-87C9-4603-8E55-7296A6F9908E}"/>
    <dgm:cxn modelId="{16B0A75C-1FA6-407D-8370-4D4DFA7F5619}" srcId="{B7CCEF1C-214C-43B1-AE38-E63AE999FA66}" destId="{D2B8A5DE-E39F-4542-9505-E159CDA65849}" srcOrd="2" destOrd="0" parTransId="{DFECE7F4-F57F-4581-8344-33BBCC1302A3}" sibTransId="{469FA9F0-54D1-4168-A519-EF1A963D3301}"/>
    <dgm:cxn modelId="{9E776A6D-ADCF-4691-8938-EA9927A18CF7}" type="presOf" srcId="{B7CCEF1C-214C-43B1-AE38-E63AE999FA66}" destId="{4693C735-C422-423F-890D-4796AECA8320}" srcOrd="0" destOrd="0" presId="urn:microsoft.com/office/officeart/2005/8/layout/vList2"/>
    <dgm:cxn modelId="{222B4858-03EB-4B89-B60A-B44E01EE155B}" type="presOf" srcId="{15CB7F23-5536-4A9F-B63A-455D7DD66774}" destId="{300E9212-36F7-4D0B-8AB0-1CE69401A424}" srcOrd="0" destOrd="0" presId="urn:microsoft.com/office/officeart/2005/8/layout/vList2"/>
    <dgm:cxn modelId="{5C8E9F8C-D46D-45FC-B6D4-9AE39C3E3DAB}" srcId="{15CB7F23-5536-4A9F-B63A-455D7DD66774}" destId="{C14018D2-D9FB-40EB-8C86-564164859EED}" srcOrd="0" destOrd="0" parTransId="{FD0C8E67-1825-45E1-A83B-9BB4AF5CC9B5}" sibTransId="{82092DF7-60C9-4AA9-BC4D-529D4E89C825}"/>
    <dgm:cxn modelId="{B21662A3-A85F-477A-AA86-88168AEFCAF1}" type="presOf" srcId="{2EA915C2-3B62-4398-BB4E-8F79BA86C678}" destId="{FEBFDC28-AB33-4E59-A38F-2A6F38CD4E8F}" srcOrd="0" destOrd="0" presId="urn:microsoft.com/office/officeart/2005/8/layout/vList2"/>
    <dgm:cxn modelId="{077D06B8-36A5-467E-A511-3125048E7A1E}" type="presOf" srcId="{C14018D2-D9FB-40EB-8C86-564164859EED}" destId="{C6C1459C-B9D0-4360-944C-A260331E256A}" srcOrd="0" destOrd="0" presId="urn:microsoft.com/office/officeart/2005/8/layout/vList2"/>
    <dgm:cxn modelId="{09F748BB-DC7F-4047-9F67-514D9CE101B3}" srcId="{B7CCEF1C-214C-43B1-AE38-E63AE999FA66}" destId="{15CB7F23-5536-4A9F-B63A-455D7DD66774}" srcOrd="1" destOrd="0" parTransId="{E4F84836-054A-4FF3-BE3C-EA38A8949C09}" sibTransId="{91B14509-2710-458A-966F-9E1D76CB6CAF}"/>
    <dgm:cxn modelId="{429FEFCA-16D2-4A69-9F40-3D68DCBE0BE5}" type="presOf" srcId="{38FE371E-E34F-4C66-A828-47791ED95BD6}" destId="{DDDE33A2-5D46-4CCC-A0E8-76DF32D8DEB1}" srcOrd="0" destOrd="0" presId="urn:microsoft.com/office/officeart/2005/8/layout/vList2"/>
    <dgm:cxn modelId="{7EFE46D3-EFE3-4FEE-9436-716AA9C2D8DC}" type="presOf" srcId="{827C682C-960B-4108-B85F-8040E889BEEA}" destId="{6DADAC85-4620-4B29-B5C9-4BF428CFB2F0}" srcOrd="0" destOrd="0" presId="urn:microsoft.com/office/officeart/2005/8/layout/vList2"/>
    <dgm:cxn modelId="{536AB9E1-FCB4-4DC8-80EC-39EA2D2FA282}" srcId="{2EA915C2-3B62-4398-BB4E-8F79BA86C678}" destId="{38FE371E-E34F-4C66-A828-47791ED95BD6}" srcOrd="0" destOrd="0" parTransId="{813D5B18-397B-4C95-AB83-E17332F10E7A}" sibTransId="{70CDD57E-73D3-4188-84A4-6E86A4177D63}"/>
    <dgm:cxn modelId="{E2A2D0EB-9819-4E1A-A1F6-6139DDFC6014}" srcId="{D2B8A5DE-E39F-4542-9505-E159CDA65849}" destId="{827C682C-960B-4108-B85F-8040E889BEEA}" srcOrd="0" destOrd="0" parTransId="{4D14424D-6E58-4627-BEE9-72B3A4EF7F40}" sibTransId="{64BC0450-DDEA-4523-A3B0-A6C8EAEF1F8C}"/>
    <dgm:cxn modelId="{1748E616-1983-4866-B510-0E7512048313}" type="presParOf" srcId="{4693C735-C422-423F-890D-4796AECA8320}" destId="{FEBFDC28-AB33-4E59-A38F-2A6F38CD4E8F}" srcOrd="0" destOrd="0" presId="urn:microsoft.com/office/officeart/2005/8/layout/vList2"/>
    <dgm:cxn modelId="{A62B7183-E20B-4B80-B01C-6798FA17F482}" type="presParOf" srcId="{4693C735-C422-423F-890D-4796AECA8320}" destId="{DDDE33A2-5D46-4CCC-A0E8-76DF32D8DEB1}" srcOrd="1" destOrd="0" presId="urn:microsoft.com/office/officeart/2005/8/layout/vList2"/>
    <dgm:cxn modelId="{E3302729-74FB-4003-89C8-686E29CE6B6A}" type="presParOf" srcId="{4693C735-C422-423F-890D-4796AECA8320}" destId="{300E9212-36F7-4D0B-8AB0-1CE69401A424}" srcOrd="2" destOrd="0" presId="urn:microsoft.com/office/officeart/2005/8/layout/vList2"/>
    <dgm:cxn modelId="{CDE94DF0-F407-4C07-BEFA-1DE20E6C6277}" type="presParOf" srcId="{4693C735-C422-423F-890D-4796AECA8320}" destId="{C6C1459C-B9D0-4360-944C-A260331E256A}" srcOrd="3" destOrd="0" presId="urn:microsoft.com/office/officeart/2005/8/layout/vList2"/>
    <dgm:cxn modelId="{1A2005BD-C3F1-489D-B5C4-015E19F94CEE}" type="presParOf" srcId="{4693C735-C422-423F-890D-4796AECA8320}" destId="{80EE1790-7126-45D5-859E-45553D682293}" srcOrd="4" destOrd="0" presId="urn:microsoft.com/office/officeart/2005/8/layout/vList2"/>
    <dgm:cxn modelId="{B45444D0-19AE-43C9-B1C3-1EA80BEF09F0}" type="presParOf" srcId="{4693C735-C422-423F-890D-4796AECA8320}" destId="{6DADAC85-4620-4B29-B5C9-4BF428CFB2F0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9BE2526-FF45-4918-87B8-5992F6AFA8F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0BAA80A-694F-4C1A-80E2-B70A8A9BC521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Cultural Competence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D3D4CC-3840-417D-AA96-7AEA5F508C32}" type="parTrans" cxnId="{635233BE-E03E-4CCB-BD8D-10B91AE8C337}">
      <dgm:prSet/>
      <dgm:spPr/>
      <dgm:t>
        <a:bodyPr/>
        <a:lstStyle/>
        <a:p>
          <a:endParaRPr lang="en-GB"/>
        </a:p>
      </dgm:t>
    </dgm:pt>
    <dgm:pt modelId="{D956BC2A-767B-4069-ADDE-F874278402E2}" type="sibTrans" cxnId="{635233BE-E03E-4CCB-BD8D-10B91AE8C337}">
      <dgm:prSet/>
      <dgm:spPr/>
      <dgm:t>
        <a:bodyPr/>
        <a:lstStyle/>
        <a:p>
          <a:endParaRPr lang="en-GB"/>
        </a:p>
      </dgm:t>
    </dgm:pt>
    <dgm:pt modelId="{0ECA5C43-54A6-434F-8B0F-E0DBB8C29E3F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Working with diverse classmates helps to build an awareness of different norms, diminish our ethnocentric bias, and enhance sensitivity which is useful for working in international teams (Stahl, 2006; Crompton et al., 2022). 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89BC85-93BA-4852-9438-DF87ADC956F0}" type="parTrans" cxnId="{EFEF0549-D5E6-444B-AACF-86CC7850D03C}">
      <dgm:prSet/>
      <dgm:spPr/>
      <dgm:t>
        <a:bodyPr/>
        <a:lstStyle/>
        <a:p>
          <a:endParaRPr lang="en-GB"/>
        </a:p>
      </dgm:t>
    </dgm:pt>
    <dgm:pt modelId="{688D32CE-4A29-4C1C-9A26-6262DAA19CD3}" type="sibTrans" cxnId="{EFEF0549-D5E6-444B-AACF-86CC7850D03C}">
      <dgm:prSet/>
      <dgm:spPr/>
      <dgm:t>
        <a:bodyPr/>
        <a:lstStyle/>
        <a:p>
          <a:endParaRPr lang="en-GB"/>
        </a:p>
      </dgm:t>
    </dgm:pt>
    <dgm:pt modelId="{CA5DBE4C-7F56-4CF9-AF2A-A893A12195D8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Virtual Collaboration Skills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F77CAC-673F-4A29-80F0-B0519C97E6B8}" type="parTrans" cxnId="{DDE22F20-0626-4688-8939-2DB63BE8B47C}">
      <dgm:prSet/>
      <dgm:spPr/>
      <dgm:t>
        <a:bodyPr/>
        <a:lstStyle/>
        <a:p>
          <a:endParaRPr lang="en-GB"/>
        </a:p>
      </dgm:t>
    </dgm:pt>
    <dgm:pt modelId="{FA32CA4B-56E8-424C-A3B9-519BDEB679E7}" type="sibTrans" cxnId="{DDE22F20-0626-4688-8939-2DB63BE8B47C}">
      <dgm:prSet/>
      <dgm:spPr/>
      <dgm:t>
        <a:bodyPr/>
        <a:lstStyle/>
        <a:p>
          <a:endParaRPr lang="en-GB"/>
        </a:p>
      </dgm:t>
    </dgm:pt>
    <dgm:pt modelId="{2E0105E9-22C6-4F6E-811E-0A372B7B62AC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Both asynchronous and synchronous online collaboration practices help to develop digital fluency and strategies to deal with the challenges of distance (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Sidgi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, 2022;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Warsah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et al., 2021).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7BA2F3-5904-4069-A0E8-500403112FB2}" type="parTrans" cxnId="{AC364F4F-F44D-4885-B0E1-9E9869520E54}">
      <dgm:prSet/>
      <dgm:spPr/>
      <dgm:t>
        <a:bodyPr/>
        <a:lstStyle/>
        <a:p>
          <a:endParaRPr lang="en-GB"/>
        </a:p>
      </dgm:t>
    </dgm:pt>
    <dgm:pt modelId="{D55BF4B9-2871-485C-8654-FE992F380433}" type="sibTrans" cxnId="{AC364F4F-F44D-4885-B0E1-9E9869520E54}">
      <dgm:prSet/>
      <dgm:spPr/>
      <dgm:t>
        <a:bodyPr/>
        <a:lstStyle/>
        <a:p>
          <a:endParaRPr lang="en-GB"/>
        </a:p>
      </dgm:t>
    </dgm:pt>
    <dgm:pt modelId="{6C7DBD48-8BED-4252-93BD-F1A73F72CE54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Network Building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0CE480-2A2C-44AE-8A54-A696B5312CC6}" type="parTrans" cxnId="{30ED749B-B331-4EFD-A494-1A1D4C7E4852}">
      <dgm:prSet/>
      <dgm:spPr/>
      <dgm:t>
        <a:bodyPr/>
        <a:lstStyle/>
        <a:p>
          <a:endParaRPr lang="en-GB"/>
        </a:p>
      </dgm:t>
    </dgm:pt>
    <dgm:pt modelId="{DE3E60A8-107E-4CDB-802B-70254EDB5172}" type="sibTrans" cxnId="{30ED749B-B331-4EFD-A494-1A1D4C7E4852}">
      <dgm:prSet/>
      <dgm:spPr/>
      <dgm:t>
        <a:bodyPr/>
        <a:lstStyle/>
        <a:p>
          <a:endParaRPr lang="en-GB"/>
        </a:p>
      </dgm:t>
    </dgm:pt>
    <dgm:pt modelId="{D98ADF38-F239-4909-8720-C4D745CFA0F0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Collaborative projects allow learners from different areas to work together, build professional networks to last a lifetime, and share knowledge in a globalized economy (Yang, 2023).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4D0C78-980D-4EC3-B1C5-97D7BA3E6DE8}" type="parTrans" cxnId="{447D48F6-9255-4B06-9127-438CA7D859C6}">
      <dgm:prSet/>
      <dgm:spPr/>
      <dgm:t>
        <a:bodyPr/>
        <a:lstStyle/>
        <a:p>
          <a:endParaRPr lang="en-GB"/>
        </a:p>
      </dgm:t>
    </dgm:pt>
    <dgm:pt modelId="{5C2FB05A-772C-411F-84CD-59B0543E7F44}" type="sibTrans" cxnId="{447D48F6-9255-4B06-9127-438CA7D859C6}">
      <dgm:prSet/>
      <dgm:spPr/>
      <dgm:t>
        <a:bodyPr/>
        <a:lstStyle/>
        <a:p>
          <a:endParaRPr lang="en-GB"/>
        </a:p>
      </dgm:t>
    </dgm:pt>
    <dgm:pt modelId="{D23087ED-B54E-4B0F-9B3B-A675AD486EDE}" type="pres">
      <dgm:prSet presAssocID="{89BE2526-FF45-4918-87B8-5992F6AFA8F3}" presName="linear" presStyleCnt="0">
        <dgm:presLayoutVars>
          <dgm:animLvl val="lvl"/>
          <dgm:resizeHandles val="exact"/>
        </dgm:presLayoutVars>
      </dgm:prSet>
      <dgm:spPr/>
    </dgm:pt>
    <dgm:pt modelId="{6DA1B02C-0C8E-41C5-8450-9458F168B4ED}" type="pres">
      <dgm:prSet presAssocID="{30BAA80A-694F-4C1A-80E2-B70A8A9BC52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11E58B4-AF5D-4DDA-9163-B755185418C4}" type="pres">
      <dgm:prSet presAssocID="{30BAA80A-694F-4C1A-80E2-B70A8A9BC521}" presName="childText" presStyleLbl="revTx" presStyleIdx="0" presStyleCnt="3">
        <dgm:presLayoutVars>
          <dgm:bulletEnabled val="1"/>
        </dgm:presLayoutVars>
      </dgm:prSet>
      <dgm:spPr/>
    </dgm:pt>
    <dgm:pt modelId="{FF0E0DDA-2EA8-4DB9-B24A-CB1E82CD8B82}" type="pres">
      <dgm:prSet presAssocID="{CA5DBE4C-7F56-4CF9-AF2A-A893A12195D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F6B30DB-0166-4CD7-87B6-DD48ADAA6A1B}" type="pres">
      <dgm:prSet presAssocID="{CA5DBE4C-7F56-4CF9-AF2A-A893A12195D8}" presName="childText" presStyleLbl="revTx" presStyleIdx="1" presStyleCnt="3">
        <dgm:presLayoutVars>
          <dgm:bulletEnabled val="1"/>
        </dgm:presLayoutVars>
      </dgm:prSet>
      <dgm:spPr/>
    </dgm:pt>
    <dgm:pt modelId="{C9E80B8F-454F-416D-811B-E1F55054B14A}" type="pres">
      <dgm:prSet presAssocID="{6C7DBD48-8BED-4252-93BD-F1A73F72CE5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3D031C6-3D25-4D39-AF9F-0612E5B44C97}" type="pres">
      <dgm:prSet presAssocID="{6C7DBD48-8BED-4252-93BD-F1A73F72CE54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5995EC03-7FD8-4E2E-87B1-7847E2C4D15C}" type="presOf" srcId="{2E0105E9-22C6-4F6E-811E-0A372B7B62AC}" destId="{1F6B30DB-0166-4CD7-87B6-DD48ADAA6A1B}" srcOrd="0" destOrd="0" presId="urn:microsoft.com/office/officeart/2005/8/layout/vList2"/>
    <dgm:cxn modelId="{DDE22F20-0626-4688-8939-2DB63BE8B47C}" srcId="{89BE2526-FF45-4918-87B8-5992F6AFA8F3}" destId="{CA5DBE4C-7F56-4CF9-AF2A-A893A12195D8}" srcOrd="1" destOrd="0" parTransId="{E1F77CAC-673F-4A29-80F0-B0519C97E6B8}" sibTransId="{FA32CA4B-56E8-424C-A3B9-519BDEB679E7}"/>
    <dgm:cxn modelId="{9A7A2E2D-C786-4A52-9062-034D312CCFEA}" type="presOf" srcId="{CA5DBE4C-7F56-4CF9-AF2A-A893A12195D8}" destId="{FF0E0DDA-2EA8-4DB9-B24A-CB1E82CD8B82}" srcOrd="0" destOrd="0" presId="urn:microsoft.com/office/officeart/2005/8/layout/vList2"/>
    <dgm:cxn modelId="{EFEF0549-D5E6-444B-AACF-86CC7850D03C}" srcId="{30BAA80A-694F-4C1A-80E2-B70A8A9BC521}" destId="{0ECA5C43-54A6-434F-8B0F-E0DBB8C29E3F}" srcOrd="0" destOrd="0" parTransId="{3A89BC85-93BA-4852-9438-DF87ADC956F0}" sibTransId="{688D32CE-4A29-4C1C-9A26-6262DAA19CD3}"/>
    <dgm:cxn modelId="{39E4006F-2046-41B7-AB50-058E81706214}" type="presOf" srcId="{0ECA5C43-54A6-434F-8B0F-E0DBB8C29E3F}" destId="{911E58B4-AF5D-4DDA-9163-B755185418C4}" srcOrd="0" destOrd="0" presId="urn:microsoft.com/office/officeart/2005/8/layout/vList2"/>
    <dgm:cxn modelId="{AC364F4F-F44D-4885-B0E1-9E9869520E54}" srcId="{CA5DBE4C-7F56-4CF9-AF2A-A893A12195D8}" destId="{2E0105E9-22C6-4F6E-811E-0A372B7B62AC}" srcOrd="0" destOrd="0" parTransId="{687BA2F3-5904-4069-A0E8-500403112FB2}" sibTransId="{D55BF4B9-2871-485C-8654-FE992F380433}"/>
    <dgm:cxn modelId="{F1243272-F840-4C20-BB15-BB0D633CB260}" type="presOf" srcId="{30BAA80A-694F-4C1A-80E2-B70A8A9BC521}" destId="{6DA1B02C-0C8E-41C5-8450-9458F168B4ED}" srcOrd="0" destOrd="0" presId="urn:microsoft.com/office/officeart/2005/8/layout/vList2"/>
    <dgm:cxn modelId="{968E3D54-63E6-4FFA-974E-BB4FC4DA38FF}" type="presOf" srcId="{89BE2526-FF45-4918-87B8-5992F6AFA8F3}" destId="{D23087ED-B54E-4B0F-9B3B-A675AD486EDE}" srcOrd="0" destOrd="0" presId="urn:microsoft.com/office/officeart/2005/8/layout/vList2"/>
    <dgm:cxn modelId="{34A6D57B-FB84-418C-AC2F-78E3F567F3D6}" type="presOf" srcId="{6C7DBD48-8BED-4252-93BD-F1A73F72CE54}" destId="{C9E80B8F-454F-416D-811B-E1F55054B14A}" srcOrd="0" destOrd="0" presId="urn:microsoft.com/office/officeart/2005/8/layout/vList2"/>
    <dgm:cxn modelId="{30ED749B-B331-4EFD-A494-1A1D4C7E4852}" srcId="{89BE2526-FF45-4918-87B8-5992F6AFA8F3}" destId="{6C7DBD48-8BED-4252-93BD-F1A73F72CE54}" srcOrd="2" destOrd="0" parTransId="{900CE480-2A2C-44AE-8A54-A696B5312CC6}" sibTransId="{DE3E60A8-107E-4CDB-802B-70254EDB5172}"/>
    <dgm:cxn modelId="{635233BE-E03E-4CCB-BD8D-10B91AE8C337}" srcId="{89BE2526-FF45-4918-87B8-5992F6AFA8F3}" destId="{30BAA80A-694F-4C1A-80E2-B70A8A9BC521}" srcOrd="0" destOrd="0" parTransId="{8ED3D4CC-3840-417D-AA96-7AEA5F508C32}" sibTransId="{D956BC2A-767B-4069-ADDE-F874278402E2}"/>
    <dgm:cxn modelId="{447D48F6-9255-4B06-9127-438CA7D859C6}" srcId="{6C7DBD48-8BED-4252-93BD-F1A73F72CE54}" destId="{D98ADF38-F239-4909-8720-C4D745CFA0F0}" srcOrd="0" destOrd="0" parTransId="{F34D0C78-980D-4EC3-B1C5-97D7BA3E6DE8}" sibTransId="{5C2FB05A-772C-411F-84CD-59B0543E7F44}"/>
    <dgm:cxn modelId="{28B733F9-4AFF-48FA-A900-72A263667A4F}" type="presOf" srcId="{D98ADF38-F239-4909-8720-C4D745CFA0F0}" destId="{C3D031C6-3D25-4D39-AF9F-0612E5B44C97}" srcOrd="0" destOrd="0" presId="urn:microsoft.com/office/officeart/2005/8/layout/vList2"/>
    <dgm:cxn modelId="{340A8C29-8F44-450A-BA3B-F025C4A1A26F}" type="presParOf" srcId="{D23087ED-B54E-4B0F-9B3B-A675AD486EDE}" destId="{6DA1B02C-0C8E-41C5-8450-9458F168B4ED}" srcOrd="0" destOrd="0" presId="urn:microsoft.com/office/officeart/2005/8/layout/vList2"/>
    <dgm:cxn modelId="{2A46DE3B-5DCB-4A67-AF04-4A7370464C6B}" type="presParOf" srcId="{D23087ED-B54E-4B0F-9B3B-A675AD486EDE}" destId="{911E58B4-AF5D-4DDA-9163-B755185418C4}" srcOrd="1" destOrd="0" presId="urn:microsoft.com/office/officeart/2005/8/layout/vList2"/>
    <dgm:cxn modelId="{DDB76933-CE7F-408D-93D5-EB42AD3667A9}" type="presParOf" srcId="{D23087ED-B54E-4B0F-9B3B-A675AD486EDE}" destId="{FF0E0DDA-2EA8-4DB9-B24A-CB1E82CD8B82}" srcOrd="2" destOrd="0" presId="urn:microsoft.com/office/officeart/2005/8/layout/vList2"/>
    <dgm:cxn modelId="{33C7E032-9355-4E50-B78B-99D96522E312}" type="presParOf" srcId="{D23087ED-B54E-4B0F-9B3B-A675AD486EDE}" destId="{1F6B30DB-0166-4CD7-87B6-DD48ADAA6A1B}" srcOrd="3" destOrd="0" presId="urn:microsoft.com/office/officeart/2005/8/layout/vList2"/>
    <dgm:cxn modelId="{D9B3B519-7AC3-40FF-BF29-B4F12D355A3B}" type="presParOf" srcId="{D23087ED-B54E-4B0F-9B3B-A675AD486EDE}" destId="{C9E80B8F-454F-416D-811B-E1F55054B14A}" srcOrd="4" destOrd="0" presId="urn:microsoft.com/office/officeart/2005/8/layout/vList2"/>
    <dgm:cxn modelId="{FFE6E99A-8B5D-43EA-A1C0-27EB58907D71}" type="presParOf" srcId="{D23087ED-B54E-4B0F-9B3B-A675AD486EDE}" destId="{C3D031C6-3D25-4D39-AF9F-0612E5B44C97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9BE3279-0AEB-4AA1-8974-863A5497F66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40A2A13-DDEA-492E-A429-6B119B662325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Cultural &amp; Language Barriers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D7DF71-129C-4293-868A-B4D0164BD3B1}" type="parTrans" cxnId="{905F2591-D985-4EC6-95AD-47F4AFD00CAD}">
      <dgm:prSet/>
      <dgm:spPr/>
      <dgm:t>
        <a:bodyPr/>
        <a:lstStyle/>
        <a:p>
          <a:endParaRPr lang="en-GB"/>
        </a:p>
      </dgm:t>
    </dgm:pt>
    <dgm:pt modelId="{2174ABA1-E38F-435D-83BE-CC355249A0E9}" type="sibTrans" cxnId="{905F2591-D985-4EC6-95AD-47F4AFD00CAD}">
      <dgm:prSet/>
      <dgm:spPr/>
      <dgm:t>
        <a:bodyPr/>
        <a:lstStyle/>
        <a:p>
          <a:endParaRPr lang="en-GB"/>
        </a:p>
      </dgm:t>
    </dgm:pt>
    <dgm:pt modelId="{08D7FFB5-6913-415A-833E-ACCF7FEF86C1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Variations in dialect, phrasing, and language ability can create opportunities for misunderstanding and disengagement (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Sidgi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, 2022).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D34029-67DD-4968-8FED-36E91340BF88}" type="parTrans" cxnId="{E95F3CE2-4EED-4AC5-9A48-0C1A9D32644B}">
      <dgm:prSet/>
      <dgm:spPr/>
      <dgm:t>
        <a:bodyPr/>
        <a:lstStyle/>
        <a:p>
          <a:endParaRPr lang="en-GB"/>
        </a:p>
      </dgm:t>
    </dgm:pt>
    <dgm:pt modelId="{931B6E89-6135-4CAB-8F1F-2142E29E36FC}" type="sibTrans" cxnId="{E95F3CE2-4EED-4AC5-9A48-0C1A9D32644B}">
      <dgm:prSet/>
      <dgm:spPr/>
      <dgm:t>
        <a:bodyPr/>
        <a:lstStyle/>
        <a:p>
          <a:endParaRPr lang="en-GB"/>
        </a:p>
      </dgm:t>
    </dgm:pt>
    <dgm:pt modelId="{29E04F33-69BE-47C2-AEDE-55C1F3FFA553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Unequal Contribution 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C2048F-3B29-4C14-B26F-9E20D456CE54}" type="parTrans" cxnId="{531F5444-6DDB-4E48-B878-AC420B8F85EC}">
      <dgm:prSet/>
      <dgm:spPr/>
      <dgm:t>
        <a:bodyPr/>
        <a:lstStyle/>
        <a:p>
          <a:endParaRPr lang="en-GB"/>
        </a:p>
      </dgm:t>
    </dgm:pt>
    <dgm:pt modelId="{C3D4ACEF-8512-49B4-9BEC-527AFA98B333}" type="sibTrans" cxnId="{531F5444-6DDB-4E48-B878-AC420B8F85EC}">
      <dgm:prSet/>
      <dgm:spPr/>
      <dgm:t>
        <a:bodyPr/>
        <a:lstStyle/>
        <a:p>
          <a:endParaRPr lang="en-GB"/>
        </a:p>
      </dgm:t>
    </dgm:pt>
    <dgm:pt modelId="{B7CADF86-C256-4DF3-B17A-34B765216BD8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When accountability is not made clear, individual members may less contribute while others feel the need to over-contribute (Johnson &amp; Johnson, 2021). This lack of accountability can lead to reduced effectiveness of the overall group.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8DDBED-1272-4F99-82E5-5E6A90E440C0}" type="parTrans" cxnId="{11E18C5E-A533-41E6-BD91-16B55A6F0EB8}">
      <dgm:prSet/>
      <dgm:spPr/>
      <dgm:t>
        <a:bodyPr/>
        <a:lstStyle/>
        <a:p>
          <a:endParaRPr lang="en-GB"/>
        </a:p>
      </dgm:t>
    </dgm:pt>
    <dgm:pt modelId="{D579A768-2C5D-4CF5-80EB-BFA83D48A160}" type="sibTrans" cxnId="{11E18C5E-A533-41E6-BD91-16B55A6F0EB8}">
      <dgm:prSet/>
      <dgm:spPr/>
      <dgm:t>
        <a:bodyPr/>
        <a:lstStyle/>
        <a:p>
          <a:endParaRPr lang="en-GB"/>
        </a:p>
      </dgm:t>
    </dgm:pt>
    <dgm:pt modelId="{7B4010FD-32DE-4E8A-9802-F49B20FF2AF9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Time-Zone &amp; Scheduling Conflicts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BD1B7A-C6E6-43DA-8CFC-469EFB45C2F3}" type="parTrans" cxnId="{E59075EB-B1BB-48FB-989C-E810FEFEA079}">
      <dgm:prSet/>
      <dgm:spPr/>
      <dgm:t>
        <a:bodyPr/>
        <a:lstStyle/>
        <a:p>
          <a:endParaRPr lang="en-GB"/>
        </a:p>
      </dgm:t>
    </dgm:pt>
    <dgm:pt modelId="{CCEA3F07-BDA7-4A36-A048-885D9743E880}" type="sibTrans" cxnId="{E59075EB-B1BB-48FB-989C-E810FEFEA079}">
      <dgm:prSet/>
      <dgm:spPr/>
      <dgm:t>
        <a:bodyPr/>
        <a:lstStyle/>
        <a:p>
          <a:endParaRPr lang="en-GB"/>
        </a:p>
      </dgm:t>
    </dgm:pt>
    <dgm:pt modelId="{EB2519FD-8DB1-4E66-8E18-B1ED7DDEBFDD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Global teams can experience challenges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synchronising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time zones which may inhibit real-time collaboration and can slow feedback dynamics (Stahl, 2006).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C198C3-6F7B-4FFF-B53C-8C3DB74D834C}" type="parTrans" cxnId="{B30276B4-2EC3-4DF4-8295-63FC0EB7DEC9}">
      <dgm:prSet/>
      <dgm:spPr/>
      <dgm:t>
        <a:bodyPr/>
        <a:lstStyle/>
        <a:p>
          <a:endParaRPr lang="en-GB"/>
        </a:p>
      </dgm:t>
    </dgm:pt>
    <dgm:pt modelId="{6D3DEE85-53C2-4C75-AECE-1806D4ADBC0A}" type="sibTrans" cxnId="{B30276B4-2EC3-4DF4-8295-63FC0EB7DEC9}">
      <dgm:prSet/>
      <dgm:spPr/>
      <dgm:t>
        <a:bodyPr/>
        <a:lstStyle/>
        <a:p>
          <a:endParaRPr lang="en-GB"/>
        </a:p>
      </dgm:t>
    </dgm:pt>
    <dgm:pt modelId="{0DC9BE8B-0B9F-4502-A01C-62AF3005AE10}" type="pres">
      <dgm:prSet presAssocID="{39BE3279-0AEB-4AA1-8974-863A5497F662}" presName="linear" presStyleCnt="0">
        <dgm:presLayoutVars>
          <dgm:animLvl val="lvl"/>
          <dgm:resizeHandles val="exact"/>
        </dgm:presLayoutVars>
      </dgm:prSet>
      <dgm:spPr/>
    </dgm:pt>
    <dgm:pt modelId="{9FFE047D-E3B7-4CD0-89F7-665EDCE4D9AA}" type="pres">
      <dgm:prSet presAssocID="{F40A2A13-DDEA-492E-A429-6B119B66232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85747D0-B907-4C4A-8DE8-8F4DABF7714C}" type="pres">
      <dgm:prSet presAssocID="{F40A2A13-DDEA-492E-A429-6B119B662325}" presName="childText" presStyleLbl="revTx" presStyleIdx="0" presStyleCnt="3">
        <dgm:presLayoutVars>
          <dgm:bulletEnabled val="1"/>
        </dgm:presLayoutVars>
      </dgm:prSet>
      <dgm:spPr/>
    </dgm:pt>
    <dgm:pt modelId="{D7887D99-F9AD-43AC-8863-EDED77C6EAD5}" type="pres">
      <dgm:prSet presAssocID="{29E04F33-69BE-47C2-AEDE-55C1F3FFA55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C77B5AB-2458-4E9B-8BC9-C31D1022D7AD}" type="pres">
      <dgm:prSet presAssocID="{29E04F33-69BE-47C2-AEDE-55C1F3FFA553}" presName="childText" presStyleLbl="revTx" presStyleIdx="1" presStyleCnt="3">
        <dgm:presLayoutVars>
          <dgm:bulletEnabled val="1"/>
        </dgm:presLayoutVars>
      </dgm:prSet>
      <dgm:spPr/>
    </dgm:pt>
    <dgm:pt modelId="{89F0CCB5-8F34-4502-A6AE-854F8EA8E48F}" type="pres">
      <dgm:prSet presAssocID="{7B4010FD-32DE-4E8A-9802-F49B20FF2AF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03832DE-9A9D-4701-89AD-BBD26EF5E24A}" type="pres">
      <dgm:prSet presAssocID="{7B4010FD-32DE-4E8A-9802-F49B20FF2AF9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11E18C5E-A533-41E6-BD91-16B55A6F0EB8}" srcId="{29E04F33-69BE-47C2-AEDE-55C1F3FFA553}" destId="{B7CADF86-C256-4DF3-B17A-34B765216BD8}" srcOrd="0" destOrd="0" parTransId="{498DDBED-1272-4F99-82E5-5E6A90E440C0}" sibTransId="{D579A768-2C5D-4CF5-80EB-BFA83D48A160}"/>
    <dgm:cxn modelId="{531F5444-6DDB-4E48-B878-AC420B8F85EC}" srcId="{39BE3279-0AEB-4AA1-8974-863A5497F662}" destId="{29E04F33-69BE-47C2-AEDE-55C1F3FFA553}" srcOrd="1" destOrd="0" parTransId="{B3C2048F-3B29-4C14-B26F-9E20D456CE54}" sibTransId="{C3D4ACEF-8512-49B4-9BEC-527AFA98B333}"/>
    <dgm:cxn modelId="{A5D5C34A-CDD4-4CEB-89D4-B9B520F64413}" type="presOf" srcId="{29E04F33-69BE-47C2-AEDE-55C1F3FFA553}" destId="{D7887D99-F9AD-43AC-8863-EDED77C6EAD5}" srcOrd="0" destOrd="0" presId="urn:microsoft.com/office/officeart/2005/8/layout/vList2"/>
    <dgm:cxn modelId="{7181C06D-9BDA-4132-B500-6284A2A676C5}" type="presOf" srcId="{08D7FFB5-6913-415A-833E-ACCF7FEF86C1}" destId="{185747D0-B907-4C4A-8DE8-8F4DABF7714C}" srcOrd="0" destOrd="0" presId="urn:microsoft.com/office/officeart/2005/8/layout/vList2"/>
    <dgm:cxn modelId="{C89C2F6E-E561-4E26-8B30-A0FA3A1E56F9}" type="presOf" srcId="{B7CADF86-C256-4DF3-B17A-34B765216BD8}" destId="{FC77B5AB-2458-4E9B-8BC9-C31D1022D7AD}" srcOrd="0" destOrd="0" presId="urn:microsoft.com/office/officeart/2005/8/layout/vList2"/>
    <dgm:cxn modelId="{E4B46A70-56A3-4285-8A04-80D9F778D3F0}" type="presOf" srcId="{7B4010FD-32DE-4E8A-9802-F49B20FF2AF9}" destId="{89F0CCB5-8F34-4502-A6AE-854F8EA8E48F}" srcOrd="0" destOrd="0" presId="urn:microsoft.com/office/officeart/2005/8/layout/vList2"/>
    <dgm:cxn modelId="{905F2591-D985-4EC6-95AD-47F4AFD00CAD}" srcId="{39BE3279-0AEB-4AA1-8974-863A5497F662}" destId="{F40A2A13-DDEA-492E-A429-6B119B662325}" srcOrd="0" destOrd="0" parTransId="{55D7DF71-129C-4293-868A-B4D0164BD3B1}" sibTransId="{2174ABA1-E38F-435D-83BE-CC355249A0E9}"/>
    <dgm:cxn modelId="{B30276B4-2EC3-4DF4-8295-63FC0EB7DEC9}" srcId="{7B4010FD-32DE-4E8A-9802-F49B20FF2AF9}" destId="{EB2519FD-8DB1-4E66-8E18-B1ED7DDEBFDD}" srcOrd="0" destOrd="0" parTransId="{D3C198C3-6F7B-4FFF-B53C-8C3DB74D834C}" sibTransId="{6D3DEE85-53C2-4C75-AECE-1806D4ADBC0A}"/>
    <dgm:cxn modelId="{F75A9BB9-A42F-45D3-B68D-43545C80B15E}" type="presOf" srcId="{F40A2A13-DDEA-492E-A429-6B119B662325}" destId="{9FFE047D-E3B7-4CD0-89F7-665EDCE4D9AA}" srcOrd="0" destOrd="0" presId="urn:microsoft.com/office/officeart/2005/8/layout/vList2"/>
    <dgm:cxn modelId="{AD13FCC6-B891-4FAD-8CC3-BC245EC291CC}" type="presOf" srcId="{EB2519FD-8DB1-4E66-8E18-B1ED7DDEBFDD}" destId="{003832DE-9A9D-4701-89AD-BBD26EF5E24A}" srcOrd="0" destOrd="0" presId="urn:microsoft.com/office/officeart/2005/8/layout/vList2"/>
    <dgm:cxn modelId="{E95F3CE2-4EED-4AC5-9A48-0C1A9D32644B}" srcId="{F40A2A13-DDEA-492E-A429-6B119B662325}" destId="{08D7FFB5-6913-415A-833E-ACCF7FEF86C1}" srcOrd="0" destOrd="0" parTransId="{05D34029-67DD-4968-8FED-36E91340BF88}" sibTransId="{931B6E89-6135-4CAB-8F1F-2142E29E36FC}"/>
    <dgm:cxn modelId="{E59075EB-B1BB-48FB-989C-E810FEFEA079}" srcId="{39BE3279-0AEB-4AA1-8974-863A5497F662}" destId="{7B4010FD-32DE-4E8A-9802-F49B20FF2AF9}" srcOrd="2" destOrd="0" parTransId="{9ABD1B7A-C6E6-43DA-8CFC-469EFB45C2F3}" sibTransId="{CCEA3F07-BDA7-4A36-A048-885D9743E880}"/>
    <dgm:cxn modelId="{9A0DC2F7-DF87-435F-AD9D-263322B59F9E}" type="presOf" srcId="{39BE3279-0AEB-4AA1-8974-863A5497F662}" destId="{0DC9BE8B-0B9F-4502-A01C-62AF3005AE10}" srcOrd="0" destOrd="0" presId="urn:microsoft.com/office/officeart/2005/8/layout/vList2"/>
    <dgm:cxn modelId="{29461EDB-C571-4716-844A-8B672DF3AF83}" type="presParOf" srcId="{0DC9BE8B-0B9F-4502-A01C-62AF3005AE10}" destId="{9FFE047D-E3B7-4CD0-89F7-665EDCE4D9AA}" srcOrd="0" destOrd="0" presId="urn:microsoft.com/office/officeart/2005/8/layout/vList2"/>
    <dgm:cxn modelId="{19EC339B-9D4A-46F4-BE50-1A9C4374CE14}" type="presParOf" srcId="{0DC9BE8B-0B9F-4502-A01C-62AF3005AE10}" destId="{185747D0-B907-4C4A-8DE8-8F4DABF7714C}" srcOrd="1" destOrd="0" presId="urn:microsoft.com/office/officeart/2005/8/layout/vList2"/>
    <dgm:cxn modelId="{9213AC88-EEF6-445A-A39A-E25F92EE40A3}" type="presParOf" srcId="{0DC9BE8B-0B9F-4502-A01C-62AF3005AE10}" destId="{D7887D99-F9AD-43AC-8863-EDED77C6EAD5}" srcOrd="2" destOrd="0" presId="urn:microsoft.com/office/officeart/2005/8/layout/vList2"/>
    <dgm:cxn modelId="{C3F87DE2-CEA6-4224-AEA8-AC6BA83E7CCD}" type="presParOf" srcId="{0DC9BE8B-0B9F-4502-A01C-62AF3005AE10}" destId="{FC77B5AB-2458-4E9B-8BC9-C31D1022D7AD}" srcOrd="3" destOrd="0" presId="urn:microsoft.com/office/officeart/2005/8/layout/vList2"/>
    <dgm:cxn modelId="{EF1741C7-75D5-48DB-AFC7-DAC80033E47D}" type="presParOf" srcId="{0DC9BE8B-0B9F-4502-A01C-62AF3005AE10}" destId="{89F0CCB5-8F34-4502-A6AE-854F8EA8E48F}" srcOrd="4" destOrd="0" presId="urn:microsoft.com/office/officeart/2005/8/layout/vList2"/>
    <dgm:cxn modelId="{54E57104-3117-4149-92DC-802B863C43B2}" type="presParOf" srcId="{0DC9BE8B-0B9F-4502-A01C-62AF3005AE10}" destId="{003832DE-9A9D-4701-89AD-BBD26EF5E24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46708F8-80E8-4EC0-993D-869676BF416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04268C0-6F59-48A4-AB5E-2B2A9C3A6369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Dependence on Technology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0777BA-F1D4-4592-907F-49D24C6AF047}" type="parTrans" cxnId="{7A5795B5-01F8-4E89-8CAC-08F83D7301D0}">
      <dgm:prSet/>
      <dgm:spPr/>
      <dgm:t>
        <a:bodyPr/>
        <a:lstStyle/>
        <a:p>
          <a:endParaRPr lang="en-GB"/>
        </a:p>
      </dgm:t>
    </dgm:pt>
    <dgm:pt modelId="{026276BB-D3CD-4786-AD67-123BFB76E0E4}" type="sibTrans" cxnId="{7A5795B5-01F8-4E89-8CAC-08F83D7301D0}">
      <dgm:prSet/>
      <dgm:spPr/>
      <dgm:t>
        <a:bodyPr/>
        <a:lstStyle/>
        <a:p>
          <a:endParaRPr lang="en-GB"/>
        </a:p>
      </dgm:t>
    </dgm:pt>
    <dgm:pt modelId="{BB5A3DC1-642F-465B-8957-1C790156A75F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Dependable access to digital tools is essential; physical infrastructure gaps or outages may inhibit collaboration or diminish the engagement of certain members (Ma et al. 2023).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B7CF56-A169-482D-A08C-28B286D0E2F5}" type="parTrans" cxnId="{2C437215-4FBB-4405-8336-B69CA157D7AB}">
      <dgm:prSet/>
      <dgm:spPr/>
      <dgm:t>
        <a:bodyPr/>
        <a:lstStyle/>
        <a:p>
          <a:endParaRPr lang="en-GB"/>
        </a:p>
      </dgm:t>
    </dgm:pt>
    <dgm:pt modelId="{6CD21104-7FBD-4FAC-85F9-E151086C7501}" type="sibTrans" cxnId="{2C437215-4FBB-4405-8336-B69CA157D7AB}">
      <dgm:prSet/>
      <dgm:spPr/>
      <dgm:t>
        <a:bodyPr/>
        <a:lstStyle/>
        <a:p>
          <a:endParaRPr lang="en-GB"/>
        </a:p>
      </dgm:t>
    </dgm:pt>
    <dgm:pt modelId="{E0121737-0074-4D40-A77A-6DE40E11AC78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Groupthink &amp; Pressure to Conform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123300-53CC-44C6-A0DC-5677EB5F093F}" type="parTrans" cxnId="{EEBE2207-A25E-444D-9B72-62BF6108C549}">
      <dgm:prSet/>
      <dgm:spPr/>
      <dgm:t>
        <a:bodyPr/>
        <a:lstStyle/>
        <a:p>
          <a:endParaRPr lang="en-GB"/>
        </a:p>
      </dgm:t>
    </dgm:pt>
    <dgm:pt modelId="{1FDAAF9D-75B8-4E08-952B-1D3903D51644}" type="sibTrans" cxnId="{EEBE2207-A25E-444D-9B72-62BF6108C549}">
      <dgm:prSet/>
      <dgm:spPr/>
      <dgm:t>
        <a:bodyPr/>
        <a:lstStyle/>
        <a:p>
          <a:endParaRPr lang="en-GB"/>
        </a:p>
      </dgm:t>
    </dgm:pt>
    <dgm:pt modelId="{1D2B269A-24FC-4D4D-B90F-FED5AEF3268B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Tension to reach consensus may discourage dissenting opinions that may lead to worse decisions and diminished creativity (Janis, 1982;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Supena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et al., 2021).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25B3A6-52FB-4302-B561-18ABC5CD219E}" type="parTrans" cxnId="{F5EC2248-CB21-4BBF-A78E-548B60C35D89}">
      <dgm:prSet/>
      <dgm:spPr/>
      <dgm:t>
        <a:bodyPr/>
        <a:lstStyle/>
        <a:p>
          <a:endParaRPr lang="en-GB"/>
        </a:p>
      </dgm:t>
    </dgm:pt>
    <dgm:pt modelId="{8ADBCE4A-6DDD-4C2C-BF3E-AEC41D4E64D3}" type="sibTrans" cxnId="{F5EC2248-CB21-4BBF-A78E-548B60C35D89}">
      <dgm:prSet/>
      <dgm:spPr/>
      <dgm:t>
        <a:bodyPr/>
        <a:lstStyle/>
        <a:p>
          <a:endParaRPr lang="en-GB"/>
        </a:p>
      </dgm:t>
    </dgm:pt>
    <dgm:pt modelId="{3553E95F-6129-4628-9440-0D0EE7F0A893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Power Differences &amp; Conflict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66064A-50E7-4D95-BE73-694A114062BD}" type="parTrans" cxnId="{F229508C-93A9-4B57-9E03-E7ACA1B392B4}">
      <dgm:prSet/>
      <dgm:spPr/>
      <dgm:t>
        <a:bodyPr/>
        <a:lstStyle/>
        <a:p>
          <a:endParaRPr lang="en-GB"/>
        </a:p>
      </dgm:t>
    </dgm:pt>
    <dgm:pt modelId="{5F1E0663-3D06-48C2-929A-290DF77C3294}" type="sibTrans" cxnId="{F229508C-93A9-4B57-9E03-E7ACA1B392B4}">
      <dgm:prSet/>
      <dgm:spPr/>
      <dgm:t>
        <a:bodyPr/>
        <a:lstStyle/>
        <a:p>
          <a:endParaRPr lang="en-GB"/>
        </a:p>
      </dgm:t>
    </dgm:pt>
    <dgm:pt modelId="{1DC7AAA7-B911-4F8C-A827-428CA448C729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Hierarchy in positions or brash personalities may alienate quieter members of the collective, leading to a need for competent group facilitation to allow suitable participation by each member (Crompton et al., 2022).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E77741-2810-445B-A250-EBDCCCDBD4AB}" type="parTrans" cxnId="{99EF1928-A4BB-4A37-84E0-91E0699CF8C4}">
      <dgm:prSet/>
      <dgm:spPr/>
      <dgm:t>
        <a:bodyPr/>
        <a:lstStyle/>
        <a:p>
          <a:endParaRPr lang="en-GB"/>
        </a:p>
      </dgm:t>
    </dgm:pt>
    <dgm:pt modelId="{9BC82262-6772-4BC1-9F99-43C367DD16F5}" type="sibTrans" cxnId="{99EF1928-A4BB-4A37-84E0-91E0699CF8C4}">
      <dgm:prSet/>
      <dgm:spPr/>
      <dgm:t>
        <a:bodyPr/>
        <a:lstStyle/>
        <a:p>
          <a:endParaRPr lang="en-GB"/>
        </a:p>
      </dgm:t>
    </dgm:pt>
    <dgm:pt modelId="{D91A394C-6854-4E10-B27C-598119F251FD}" type="pres">
      <dgm:prSet presAssocID="{446708F8-80E8-4EC0-993D-869676BF416C}" presName="linear" presStyleCnt="0">
        <dgm:presLayoutVars>
          <dgm:animLvl val="lvl"/>
          <dgm:resizeHandles val="exact"/>
        </dgm:presLayoutVars>
      </dgm:prSet>
      <dgm:spPr/>
    </dgm:pt>
    <dgm:pt modelId="{ED218BF0-0AA6-4288-93D4-7445F29FAD6E}" type="pres">
      <dgm:prSet presAssocID="{A04268C0-6F59-48A4-AB5E-2B2A9C3A636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470685F-CD39-4A86-A764-C8742CCC597E}" type="pres">
      <dgm:prSet presAssocID="{A04268C0-6F59-48A4-AB5E-2B2A9C3A6369}" presName="childText" presStyleLbl="revTx" presStyleIdx="0" presStyleCnt="3">
        <dgm:presLayoutVars>
          <dgm:bulletEnabled val="1"/>
        </dgm:presLayoutVars>
      </dgm:prSet>
      <dgm:spPr/>
    </dgm:pt>
    <dgm:pt modelId="{01DD79D6-AF06-4013-830A-F18AA10EC893}" type="pres">
      <dgm:prSet presAssocID="{E0121737-0074-4D40-A77A-6DE40E11AC7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FB5A427-0EF3-467D-B658-E7D6DC79AFBB}" type="pres">
      <dgm:prSet presAssocID="{E0121737-0074-4D40-A77A-6DE40E11AC78}" presName="childText" presStyleLbl="revTx" presStyleIdx="1" presStyleCnt="3">
        <dgm:presLayoutVars>
          <dgm:bulletEnabled val="1"/>
        </dgm:presLayoutVars>
      </dgm:prSet>
      <dgm:spPr/>
    </dgm:pt>
    <dgm:pt modelId="{53D4DD06-DD31-4F89-A3C0-142BF80EC6D9}" type="pres">
      <dgm:prSet presAssocID="{3553E95F-6129-4628-9440-0D0EE7F0A893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3FF7F1D1-005F-4247-8C44-AEDBC145C5BB}" type="pres">
      <dgm:prSet presAssocID="{3553E95F-6129-4628-9440-0D0EE7F0A893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83475705-90CD-4B8E-AC51-339211853318}" type="presOf" srcId="{1D2B269A-24FC-4D4D-B90F-FED5AEF3268B}" destId="{EFB5A427-0EF3-467D-B658-E7D6DC79AFBB}" srcOrd="0" destOrd="0" presId="urn:microsoft.com/office/officeart/2005/8/layout/vList2"/>
    <dgm:cxn modelId="{EEBE2207-A25E-444D-9B72-62BF6108C549}" srcId="{446708F8-80E8-4EC0-993D-869676BF416C}" destId="{E0121737-0074-4D40-A77A-6DE40E11AC78}" srcOrd="1" destOrd="0" parTransId="{A9123300-53CC-44C6-A0DC-5677EB5F093F}" sibTransId="{1FDAAF9D-75B8-4E08-952B-1D3903D51644}"/>
    <dgm:cxn modelId="{2C437215-4FBB-4405-8336-B69CA157D7AB}" srcId="{A04268C0-6F59-48A4-AB5E-2B2A9C3A6369}" destId="{BB5A3DC1-642F-465B-8957-1C790156A75F}" srcOrd="0" destOrd="0" parTransId="{70B7CF56-A169-482D-A08C-28B286D0E2F5}" sibTransId="{6CD21104-7FBD-4FAC-85F9-E151086C7501}"/>
    <dgm:cxn modelId="{D66CFF24-6484-4417-A91B-1CE1F3EE219F}" type="presOf" srcId="{3553E95F-6129-4628-9440-0D0EE7F0A893}" destId="{53D4DD06-DD31-4F89-A3C0-142BF80EC6D9}" srcOrd="0" destOrd="0" presId="urn:microsoft.com/office/officeart/2005/8/layout/vList2"/>
    <dgm:cxn modelId="{99EF1928-A4BB-4A37-84E0-91E0699CF8C4}" srcId="{3553E95F-6129-4628-9440-0D0EE7F0A893}" destId="{1DC7AAA7-B911-4F8C-A827-428CA448C729}" srcOrd="0" destOrd="0" parTransId="{3BE77741-2810-445B-A250-EBDCCCDBD4AB}" sibTransId="{9BC82262-6772-4BC1-9F99-43C367DD16F5}"/>
    <dgm:cxn modelId="{F5EC2248-CB21-4BBF-A78E-548B60C35D89}" srcId="{E0121737-0074-4D40-A77A-6DE40E11AC78}" destId="{1D2B269A-24FC-4D4D-B90F-FED5AEF3268B}" srcOrd="0" destOrd="0" parTransId="{2725B3A6-52FB-4302-B561-18ABC5CD219E}" sibTransId="{8ADBCE4A-6DDD-4C2C-BF3E-AEC41D4E64D3}"/>
    <dgm:cxn modelId="{F229508C-93A9-4B57-9E03-E7ACA1B392B4}" srcId="{446708F8-80E8-4EC0-993D-869676BF416C}" destId="{3553E95F-6129-4628-9440-0D0EE7F0A893}" srcOrd="2" destOrd="0" parTransId="{FE66064A-50E7-4D95-BE73-694A114062BD}" sibTransId="{5F1E0663-3D06-48C2-929A-290DF77C3294}"/>
    <dgm:cxn modelId="{8923689E-0F8B-4287-B35C-3EC8880FE60A}" type="presOf" srcId="{E0121737-0074-4D40-A77A-6DE40E11AC78}" destId="{01DD79D6-AF06-4013-830A-F18AA10EC893}" srcOrd="0" destOrd="0" presId="urn:microsoft.com/office/officeart/2005/8/layout/vList2"/>
    <dgm:cxn modelId="{460056A1-5BEA-4019-A065-14DCEC0360B1}" type="presOf" srcId="{BB5A3DC1-642F-465B-8957-1C790156A75F}" destId="{0470685F-CD39-4A86-A764-C8742CCC597E}" srcOrd="0" destOrd="0" presId="urn:microsoft.com/office/officeart/2005/8/layout/vList2"/>
    <dgm:cxn modelId="{7A5795B5-01F8-4E89-8CAC-08F83D7301D0}" srcId="{446708F8-80E8-4EC0-993D-869676BF416C}" destId="{A04268C0-6F59-48A4-AB5E-2B2A9C3A6369}" srcOrd="0" destOrd="0" parTransId="{F40777BA-F1D4-4592-907F-49D24C6AF047}" sibTransId="{026276BB-D3CD-4786-AD67-123BFB76E0E4}"/>
    <dgm:cxn modelId="{387D3CBD-A11F-473E-9803-BBC6B062571C}" type="presOf" srcId="{A04268C0-6F59-48A4-AB5E-2B2A9C3A6369}" destId="{ED218BF0-0AA6-4288-93D4-7445F29FAD6E}" srcOrd="0" destOrd="0" presId="urn:microsoft.com/office/officeart/2005/8/layout/vList2"/>
    <dgm:cxn modelId="{5B256DD8-A881-4EAE-AE63-D78F5C74BE7D}" type="presOf" srcId="{1DC7AAA7-B911-4F8C-A827-428CA448C729}" destId="{3FF7F1D1-005F-4247-8C44-AEDBC145C5BB}" srcOrd="0" destOrd="0" presId="urn:microsoft.com/office/officeart/2005/8/layout/vList2"/>
    <dgm:cxn modelId="{E37A30DC-BBDA-4C1C-AD91-03173DF3B545}" type="presOf" srcId="{446708F8-80E8-4EC0-993D-869676BF416C}" destId="{D91A394C-6854-4E10-B27C-598119F251FD}" srcOrd="0" destOrd="0" presId="urn:microsoft.com/office/officeart/2005/8/layout/vList2"/>
    <dgm:cxn modelId="{F7F61E39-B966-4EF5-A8EC-7B83841C9444}" type="presParOf" srcId="{D91A394C-6854-4E10-B27C-598119F251FD}" destId="{ED218BF0-0AA6-4288-93D4-7445F29FAD6E}" srcOrd="0" destOrd="0" presId="urn:microsoft.com/office/officeart/2005/8/layout/vList2"/>
    <dgm:cxn modelId="{95BD9A66-E1A8-4230-8ACC-E78CA48C67B0}" type="presParOf" srcId="{D91A394C-6854-4E10-B27C-598119F251FD}" destId="{0470685F-CD39-4A86-A764-C8742CCC597E}" srcOrd="1" destOrd="0" presId="urn:microsoft.com/office/officeart/2005/8/layout/vList2"/>
    <dgm:cxn modelId="{DBD15810-6A6B-41E3-9611-E454DAF724DA}" type="presParOf" srcId="{D91A394C-6854-4E10-B27C-598119F251FD}" destId="{01DD79D6-AF06-4013-830A-F18AA10EC893}" srcOrd="2" destOrd="0" presId="urn:microsoft.com/office/officeart/2005/8/layout/vList2"/>
    <dgm:cxn modelId="{109A57B0-358D-4062-91C0-B1987FA310BA}" type="presParOf" srcId="{D91A394C-6854-4E10-B27C-598119F251FD}" destId="{EFB5A427-0EF3-467D-B658-E7D6DC79AFBB}" srcOrd="3" destOrd="0" presId="urn:microsoft.com/office/officeart/2005/8/layout/vList2"/>
    <dgm:cxn modelId="{65887FE5-8F9D-4BE2-AA45-F82FEE5DFA1F}" type="presParOf" srcId="{D91A394C-6854-4E10-B27C-598119F251FD}" destId="{53D4DD06-DD31-4F89-A3C0-142BF80EC6D9}" srcOrd="4" destOrd="0" presId="urn:microsoft.com/office/officeart/2005/8/layout/vList2"/>
    <dgm:cxn modelId="{E2EDC815-504B-454A-ACD7-F2136A4922A4}" type="presParOf" srcId="{D91A394C-6854-4E10-B27C-598119F251FD}" destId="{3FF7F1D1-005F-4247-8C44-AEDBC145C5BB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545592D-9C8D-456C-B5C1-A942DCFA83E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6AF17BC-FE09-4CC0-AF7E-33B0804730BA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Role Clarity &amp; Responsibility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5B8DCA-D8B6-4C93-A9DB-431350456AB2}" type="parTrans" cxnId="{3A9B8D00-21AB-4F6D-A4BF-DBEB306B1C20}">
      <dgm:prSet/>
      <dgm:spPr/>
      <dgm:t>
        <a:bodyPr/>
        <a:lstStyle/>
        <a:p>
          <a:endParaRPr lang="en-GB"/>
        </a:p>
      </dgm:t>
    </dgm:pt>
    <dgm:pt modelId="{D739265D-83B9-4183-AC38-41B5255FB40F}" type="sibTrans" cxnId="{3A9B8D00-21AB-4F6D-A4BF-DBEB306B1C20}">
      <dgm:prSet/>
      <dgm:spPr/>
      <dgm:t>
        <a:bodyPr/>
        <a:lstStyle/>
        <a:p>
          <a:endParaRPr lang="en-GB"/>
        </a:p>
      </dgm:t>
    </dgm:pt>
    <dgm:pt modelId="{98BE5BAC-75BD-4FDB-9D8F-BEC44FBF70F4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Assign roles, rotate leadership within groups to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maximise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responsibility while limiting social loafing (Johnson &amp; Johnson, 2021;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Sidgi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, 2022).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3DA62B-60D2-4FAD-BF83-6D52F4B1D080}" type="parTrans" cxnId="{2777F4DA-F72C-45F4-8104-01633908754F}">
      <dgm:prSet/>
      <dgm:spPr/>
      <dgm:t>
        <a:bodyPr/>
        <a:lstStyle/>
        <a:p>
          <a:endParaRPr lang="en-GB"/>
        </a:p>
      </dgm:t>
    </dgm:pt>
    <dgm:pt modelId="{C887CB2B-4B65-4A0E-A7A8-8FE1D95067A6}" type="sibTrans" cxnId="{2777F4DA-F72C-45F4-8104-01633908754F}">
      <dgm:prSet/>
      <dgm:spPr/>
      <dgm:t>
        <a:bodyPr/>
        <a:lstStyle/>
        <a:p>
          <a:endParaRPr lang="en-GB"/>
        </a:p>
      </dgm:t>
    </dgm:pt>
    <dgm:pt modelId="{45A0A61D-803E-4F35-9E9B-D9BB564C385B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Structured Frameworks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024B32-4745-4AFF-9D92-D0613D90603E}" type="parTrans" cxnId="{EE27E27F-4760-40CA-BE00-9E3A25568526}">
      <dgm:prSet/>
      <dgm:spPr/>
      <dgm:t>
        <a:bodyPr/>
        <a:lstStyle/>
        <a:p>
          <a:endParaRPr lang="en-GB"/>
        </a:p>
      </dgm:t>
    </dgm:pt>
    <dgm:pt modelId="{CC94BF35-8E56-4790-9099-CD2158A0DAAC}" type="sibTrans" cxnId="{EE27E27F-4760-40CA-BE00-9E3A25568526}">
      <dgm:prSet/>
      <dgm:spPr/>
      <dgm:t>
        <a:bodyPr/>
        <a:lstStyle/>
        <a:p>
          <a:endParaRPr lang="en-GB"/>
        </a:p>
      </dgm:t>
    </dgm:pt>
    <dgm:pt modelId="{6BDFB5FE-6DB2-41B8-8286-275DB65A5249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Establish frameworks, such as Jigsaw or Think‑Pair‑Share, to scaffold interaction, promote equal access to voice, and maintain focus on the task at hand (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Supena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et al., 2021).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0B6FFC-163C-4466-9052-BB1E831A5C4B}" type="parTrans" cxnId="{6B5C8AE0-4C33-4AA2-8122-F5312073EBA9}">
      <dgm:prSet/>
      <dgm:spPr/>
      <dgm:t>
        <a:bodyPr/>
        <a:lstStyle/>
        <a:p>
          <a:endParaRPr lang="en-GB"/>
        </a:p>
      </dgm:t>
    </dgm:pt>
    <dgm:pt modelId="{308B2E74-29DE-4689-B523-B7E80D3EB4BA}" type="sibTrans" cxnId="{6B5C8AE0-4C33-4AA2-8122-F5312073EBA9}">
      <dgm:prSet/>
      <dgm:spPr/>
      <dgm:t>
        <a:bodyPr/>
        <a:lstStyle/>
        <a:p>
          <a:endParaRPr lang="en-GB"/>
        </a:p>
      </dgm:t>
    </dgm:pt>
    <dgm:pt modelId="{ED2933FE-BDE0-4161-9591-729613C393B1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Facilitation &amp; Cultural Professional Development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57B927-1FA7-4F1A-B957-7D0E40B0EDA5}" type="parTrans" cxnId="{7A957661-59EB-4B31-9B53-EAF4D862CB55}">
      <dgm:prSet/>
      <dgm:spPr/>
      <dgm:t>
        <a:bodyPr/>
        <a:lstStyle/>
        <a:p>
          <a:endParaRPr lang="en-GB"/>
        </a:p>
      </dgm:t>
    </dgm:pt>
    <dgm:pt modelId="{0C4C71A2-2FB4-45EE-A1FA-F7CC463BA909}" type="sibTrans" cxnId="{7A957661-59EB-4B31-9B53-EAF4D862CB55}">
      <dgm:prSet/>
      <dgm:spPr/>
      <dgm:t>
        <a:bodyPr/>
        <a:lstStyle/>
        <a:p>
          <a:endParaRPr lang="en-GB"/>
        </a:p>
      </dgm:t>
    </dgm:pt>
    <dgm:pt modelId="{07ED843F-D24D-4F91-9364-A4F1A3C6780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Engage or provide moderators with guidance for the online discussions and intercultural‐communication workshops to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minimise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misunderstandings and support inclusive talk (Yang, 2023; Ma et al., 2023).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27C5DE-BA26-4C8B-A5EE-EB49A756E671}" type="parTrans" cxnId="{49A26447-F35E-4611-90B1-AF8B6B8FFFA7}">
      <dgm:prSet/>
      <dgm:spPr/>
      <dgm:t>
        <a:bodyPr/>
        <a:lstStyle/>
        <a:p>
          <a:endParaRPr lang="en-GB"/>
        </a:p>
      </dgm:t>
    </dgm:pt>
    <dgm:pt modelId="{2100C315-4B79-4BBD-B7F9-0B6DE244DC49}" type="sibTrans" cxnId="{49A26447-F35E-4611-90B1-AF8B6B8FFFA7}">
      <dgm:prSet/>
      <dgm:spPr/>
      <dgm:t>
        <a:bodyPr/>
        <a:lstStyle/>
        <a:p>
          <a:endParaRPr lang="en-GB"/>
        </a:p>
      </dgm:t>
    </dgm:pt>
    <dgm:pt modelId="{1A2D6F6B-F930-46FA-9BA0-0FD63AA8357A}" type="pres">
      <dgm:prSet presAssocID="{4545592D-9C8D-456C-B5C1-A942DCFA83E2}" presName="linear" presStyleCnt="0">
        <dgm:presLayoutVars>
          <dgm:animLvl val="lvl"/>
          <dgm:resizeHandles val="exact"/>
        </dgm:presLayoutVars>
      </dgm:prSet>
      <dgm:spPr/>
    </dgm:pt>
    <dgm:pt modelId="{58554EDB-5035-4591-912C-E4BA7D46FA5F}" type="pres">
      <dgm:prSet presAssocID="{76AF17BC-FE09-4CC0-AF7E-33B0804730B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919E94B-2C7E-4ECB-A5B0-7E60FDC0B76E}" type="pres">
      <dgm:prSet presAssocID="{76AF17BC-FE09-4CC0-AF7E-33B0804730BA}" presName="childText" presStyleLbl="revTx" presStyleIdx="0" presStyleCnt="3">
        <dgm:presLayoutVars>
          <dgm:bulletEnabled val="1"/>
        </dgm:presLayoutVars>
      </dgm:prSet>
      <dgm:spPr/>
    </dgm:pt>
    <dgm:pt modelId="{080793E5-BEF8-4466-B055-16A64B8C8848}" type="pres">
      <dgm:prSet presAssocID="{45A0A61D-803E-4F35-9E9B-D9BB564C385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E08826B-16CB-4AF8-B3EB-262B1CFFCE2B}" type="pres">
      <dgm:prSet presAssocID="{45A0A61D-803E-4F35-9E9B-D9BB564C385B}" presName="childText" presStyleLbl="revTx" presStyleIdx="1" presStyleCnt="3">
        <dgm:presLayoutVars>
          <dgm:bulletEnabled val="1"/>
        </dgm:presLayoutVars>
      </dgm:prSet>
      <dgm:spPr/>
    </dgm:pt>
    <dgm:pt modelId="{4745115B-5697-4B0D-A642-3FC9DD58AB71}" type="pres">
      <dgm:prSet presAssocID="{ED2933FE-BDE0-4161-9591-729613C393B1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5AAABE2E-8FF2-44E3-AD2A-591DC6BE44DD}" type="pres">
      <dgm:prSet presAssocID="{ED2933FE-BDE0-4161-9591-729613C393B1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3A9B8D00-21AB-4F6D-A4BF-DBEB306B1C20}" srcId="{4545592D-9C8D-456C-B5C1-A942DCFA83E2}" destId="{76AF17BC-FE09-4CC0-AF7E-33B0804730BA}" srcOrd="0" destOrd="0" parTransId="{945B8DCA-D8B6-4C93-A9DB-431350456AB2}" sibTransId="{D739265D-83B9-4183-AC38-41B5255FB40F}"/>
    <dgm:cxn modelId="{27385C2D-3032-423B-BADD-FDF48502C4FA}" type="presOf" srcId="{4545592D-9C8D-456C-B5C1-A942DCFA83E2}" destId="{1A2D6F6B-F930-46FA-9BA0-0FD63AA8357A}" srcOrd="0" destOrd="0" presId="urn:microsoft.com/office/officeart/2005/8/layout/vList2"/>
    <dgm:cxn modelId="{4BA7F42D-4929-4C69-97EA-1C9CD4EBC4F5}" type="presOf" srcId="{07ED843F-D24D-4F91-9364-A4F1A3C6780A}" destId="{5AAABE2E-8FF2-44E3-AD2A-591DC6BE44DD}" srcOrd="0" destOrd="0" presId="urn:microsoft.com/office/officeart/2005/8/layout/vList2"/>
    <dgm:cxn modelId="{29450B36-84DF-4885-9EA0-DE76BA4EC4E4}" type="presOf" srcId="{6BDFB5FE-6DB2-41B8-8286-275DB65A5249}" destId="{1E08826B-16CB-4AF8-B3EB-262B1CFFCE2B}" srcOrd="0" destOrd="0" presId="urn:microsoft.com/office/officeart/2005/8/layout/vList2"/>
    <dgm:cxn modelId="{7A957661-59EB-4B31-9B53-EAF4D862CB55}" srcId="{4545592D-9C8D-456C-B5C1-A942DCFA83E2}" destId="{ED2933FE-BDE0-4161-9591-729613C393B1}" srcOrd="2" destOrd="0" parTransId="{D457B927-1FA7-4F1A-B957-7D0E40B0EDA5}" sibTransId="{0C4C71A2-2FB4-45EE-A1FA-F7CC463BA909}"/>
    <dgm:cxn modelId="{49A26447-F35E-4611-90B1-AF8B6B8FFFA7}" srcId="{ED2933FE-BDE0-4161-9591-729613C393B1}" destId="{07ED843F-D24D-4F91-9364-A4F1A3C6780A}" srcOrd="0" destOrd="0" parTransId="{D927C5DE-BA26-4C8B-A5EE-EB49A756E671}" sibTransId="{2100C315-4B79-4BBD-B7F9-0B6DE244DC49}"/>
    <dgm:cxn modelId="{EE27E27F-4760-40CA-BE00-9E3A25568526}" srcId="{4545592D-9C8D-456C-B5C1-A942DCFA83E2}" destId="{45A0A61D-803E-4F35-9E9B-D9BB564C385B}" srcOrd="1" destOrd="0" parTransId="{8F024B32-4745-4AFF-9D92-D0613D90603E}" sibTransId="{CC94BF35-8E56-4790-9099-CD2158A0DAAC}"/>
    <dgm:cxn modelId="{7CC71B91-6002-4939-853E-ACAB88F736DB}" type="presOf" srcId="{98BE5BAC-75BD-4FDB-9D8F-BEC44FBF70F4}" destId="{0919E94B-2C7E-4ECB-A5B0-7E60FDC0B76E}" srcOrd="0" destOrd="0" presId="urn:microsoft.com/office/officeart/2005/8/layout/vList2"/>
    <dgm:cxn modelId="{B2237A9D-8133-4E82-8C86-ED13647FDE1F}" type="presOf" srcId="{ED2933FE-BDE0-4161-9591-729613C393B1}" destId="{4745115B-5697-4B0D-A642-3FC9DD58AB71}" srcOrd="0" destOrd="0" presId="urn:microsoft.com/office/officeart/2005/8/layout/vList2"/>
    <dgm:cxn modelId="{E6B04BA0-FC76-4E1F-9073-B84D6F324DA8}" type="presOf" srcId="{45A0A61D-803E-4F35-9E9B-D9BB564C385B}" destId="{080793E5-BEF8-4466-B055-16A64B8C8848}" srcOrd="0" destOrd="0" presId="urn:microsoft.com/office/officeart/2005/8/layout/vList2"/>
    <dgm:cxn modelId="{377E35A3-5CE6-410B-B31F-4C4B8175031D}" type="presOf" srcId="{76AF17BC-FE09-4CC0-AF7E-33B0804730BA}" destId="{58554EDB-5035-4591-912C-E4BA7D46FA5F}" srcOrd="0" destOrd="0" presId="urn:microsoft.com/office/officeart/2005/8/layout/vList2"/>
    <dgm:cxn modelId="{2777F4DA-F72C-45F4-8104-01633908754F}" srcId="{76AF17BC-FE09-4CC0-AF7E-33B0804730BA}" destId="{98BE5BAC-75BD-4FDB-9D8F-BEC44FBF70F4}" srcOrd="0" destOrd="0" parTransId="{A33DA62B-60D2-4FAD-BF83-6D52F4B1D080}" sibTransId="{C887CB2B-4B65-4A0E-A7A8-8FE1D95067A6}"/>
    <dgm:cxn modelId="{6B5C8AE0-4C33-4AA2-8122-F5312073EBA9}" srcId="{45A0A61D-803E-4F35-9E9B-D9BB564C385B}" destId="{6BDFB5FE-6DB2-41B8-8286-275DB65A5249}" srcOrd="0" destOrd="0" parTransId="{8A0B6FFC-163C-4466-9052-BB1E831A5C4B}" sibTransId="{308B2E74-29DE-4689-B523-B7E80D3EB4BA}"/>
    <dgm:cxn modelId="{83B6D298-B7DF-44EC-979B-13649469158A}" type="presParOf" srcId="{1A2D6F6B-F930-46FA-9BA0-0FD63AA8357A}" destId="{58554EDB-5035-4591-912C-E4BA7D46FA5F}" srcOrd="0" destOrd="0" presId="urn:microsoft.com/office/officeart/2005/8/layout/vList2"/>
    <dgm:cxn modelId="{79C1F8B0-A134-4D78-BDB8-3A1D5C2DD4BC}" type="presParOf" srcId="{1A2D6F6B-F930-46FA-9BA0-0FD63AA8357A}" destId="{0919E94B-2C7E-4ECB-A5B0-7E60FDC0B76E}" srcOrd="1" destOrd="0" presId="urn:microsoft.com/office/officeart/2005/8/layout/vList2"/>
    <dgm:cxn modelId="{404B9470-50F7-4949-91DC-A31DDD28DD09}" type="presParOf" srcId="{1A2D6F6B-F930-46FA-9BA0-0FD63AA8357A}" destId="{080793E5-BEF8-4466-B055-16A64B8C8848}" srcOrd="2" destOrd="0" presId="urn:microsoft.com/office/officeart/2005/8/layout/vList2"/>
    <dgm:cxn modelId="{BB663E0C-FC6E-4A3E-85F2-25296809299E}" type="presParOf" srcId="{1A2D6F6B-F930-46FA-9BA0-0FD63AA8357A}" destId="{1E08826B-16CB-4AF8-B3EB-262B1CFFCE2B}" srcOrd="3" destOrd="0" presId="urn:microsoft.com/office/officeart/2005/8/layout/vList2"/>
    <dgm:cxn modelId="{98C0D9F5-7592-47B2-B974-337D96F5CB69}" type="presParOf" srcId="{1A2D6F6B-F930-46FA-9BA0-0FD63AA8357A}" destId="{4745115B-5697-4B0D-A642-3FC9DD58AB71}" srcOrd="4" destOrd="0" presId="urn:microsoft.com/office/officeart/2005/8/layout/vList2"/>
    <dgm:cxn modelId="{9E388EB2-5E46-40AB-8445-4881F2ACEB3C}" type="presParOf" srcId="{1A2D6F6B-F930-46FA-9BA0-0FD63AA8357A}" destId="{5AAABE2E-8FF2-44E3-AD2A-591DC6BE44D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1CA3F4E-99FC-4112-A0AE-2E801A11FDF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CF1435E-991D-44A0-872F-2C5F0CC64AA0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If well-structured, collaborative learning can inspire critical thought, professional competencies, and global readiness. 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7C388E-5C8B-4879-BA7B-0B38742C4E9A}" type="parTrans" cxnId="{48B33D19-20DF-4D64-BBD3-3919CF501F39}">
      <dgm:prSet/>
      <dgm:spPr/>
      <dgm:t>
        <a:bodyPr/>
        <a:lstStyle/>
        <a:p>
          <a:endParaRPr lang="en-GB"/>
        </a:p>
      </dgm:t>
    </dgm:pt>
    <dgm:pt modelId="{71310790-208D-4970-8C20-BC18E0604700}" type="sibTrans" cxnId="{48B33D19-20DF-4D64-BBD3-3919CF501F39}">
      <dgm:prSet/>
      <dgm:spPr/>
      <dgm:t>
        <a:bodyPr/>
        <a:lstStyle/>
        <a:p>
          <a:endParaRPr lang="en-GB"/>
        </a:p>
      </dgm:t>
    </dgm:pt>
    <dgm:pt modelId="{41307AF5-8F0C-483D-A7DC-F888615A4106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Nurturing the best collaborative properties requires intentional planning and foresight in considering the cultural, technological, and group-dynamic challenges students will face. 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9BFF08-2144-4BC3-B195-2643DB5A86CF}" type="parTrans" cxnId="{4202F795-1797-42F6-A5C6-6C0AE81290D2}">
      <dgm:prSet/>
      <dgm:spPr/>
      <dgm:t>
        <a:bodyPr/>
        <a:lstStyle/>
        <a:p>
          <a:endParaRPr lang="en-GB"/>
        </a:p>
      </dgm:t>
    </dgm:pt>
    <dgm:pt modelId="{8C6E51D4-37E4-430C-B133-B6343B2B027A}" type="sibTrans" cxnId="{4202F795-1797-42F6-A5C6-6C0AE81290D2}">
      <dgm:prSet/>
      <dgm:spPr/>
      <dgm:t>
        <a:bodyPr/>
        <a:lstStyle/>
        <a:p>
          <a:endParaRPr lang="en-GB"/>
        </a:p>
      </dgm:t>
    </dgm:pt>
    <dgm:pt modelId="{E5D6395F-EF2D-4410-899A-495569E37F41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With careful consideration of clear roles, and frameworks that work, along with the right facilitation, collaborative learning can be a way educators and organizations can use the advantages of collaboration to develop future-ready, culturally competent professionals.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BAE9BE-FDF8-4111-870B-3A6A76F5A8FB}" type="parTrans" cxnId="{1BFA45C1-302E-49AD-9051-62F6BA3E70ED}">
      <dgm:prSet/>
      <dgm:spPr/>
      <dgm:t>
        <a:bodyPr/>
        <a:lstStyle/>
        <a:p>
          <a:endParaRPr lang="en-GB"/>
        </a:p>
      </dgm:t>
    </dgm:pt>
    <dgm:pt modelId="{6A82AE05-6F0C-423E-84BB-54CD4AC52FE9}" type="sibTrans" cxnId="{1BFA45C1-302E-49AD-9051-62F6BA3E70ED}">
      <dgm:prSet/>
      <dgm:spPr/>
      <dgm:t>
        <a:bodyPr/>
        <a:lstStyle/>
        <a:p>
          <a:endParaRPr lang="en-GB"/>
        </a:p>
      </dgm:t>
    </dgm:pt>
    <dgm:pt modelId="{CBAAEE1D-3C93-40F4-AAE3-751D18DA50CA}" type="pres">
      <dgm:prSet presAssocID="{51CA3F4E-99FC-4112-A0AE-2E801A11FDFD}" presName="linear" presStyleCnt="0">
        <dgm:presLayoutVars>
          <dgm:animLvl val="lvl"/>
          <dgm:resizeHandles val="exact"/>
        </dgm:presLayoutVars>
      </dgm:prSet>
      <dgm:spPr/>
    </dgm:pt>
    <dgm:pt modelId="{0DDE38C2-A126-45D9-AB2A-EA4F770732A9}" type="pres">
      <dgm:prSet presAssocID="{0CF1435E-991D-44A0-872F-2C5F0CC64AA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B2C885-A284-4F8C-B3B5-73E3C4C47BD0}" type="pres">
      <dgm:prSet presAssocID="{71310790-208D-4970-8C20-BC18E0604700}" presName="spacer" presStyleCnt="0"/>
      <dgm:spPr/>
    </dgm:pt>
    <dgm:pt modelId="{0390F9BB-371E-4679-AA3B-D71A1352F01D}" type="pres">
      <dgm:prSet presAssocID="{41307AF5-8F0C-483D-A7DC-F888615A410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95532AE-B933-44A2-A22B-C57BDE12273C}" type="pres">
      <dgm:prSet presAssocID="{8C6E51D4-37E4-430C-B133-B6343B2B027A}" presName="spacer" presStyleCnt="0"/>
      <dgm:spPr/>
    </dgm:pt>
    <dgm:pt modelId="{2DC87FE5-062E-4551-B94D-AE0E66253F73}" type="pres">
      <dgm:prSet presAssocID="{E5D6395F-EF2D-4410-899A-495569E37F4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8B33D19-20DF-4D64-BBD3-3919CF501F39}" srcId="{51CA3F4E-99FC-4112-A0AE-2E801A11FDFD}" destId="{0CF1435E-991D-44A0-872F-2C5F0CC64AA0}" srcOrd="0" destOrd="0" parTransId="{847C388E-5C8B-4879-BA7B-0B38742C4E9A}" sibTransId="{71310790-208D-4970-8C20-BC18E0604700}"/>
    <dgm:cxn modelId="{9ACFFD43-6CA4-4DA5-98EB-CC602B13A706}" type="presOf" srcId="{E5D6395F-EF2D-4410-899A-495569E37F41}" destId="{2DC87FE5-062E-4551-B94D-AE0E66253F73}" srcOrd="0" destOrd="0" presId="urn:microsoft.com/office/officeart/2005/8/layout/vList2"/>
    <dgm:cxn modelId="{CF212A77-CA5B-43F7-9E68-9FFF5B881D80}" type="presOf" srcId="{0CF1435E-991D-44A0-872F-2C5F0CC64AA0}" destId="{0DDE38C2-A126-45D9-AB2A-EA4F770732A9}" srcOrd="0" destOrd="0" presId="urn:microsoft.com/office/officeart/2005/8/layout/vList2"/>
    <dgm:cxn modelId="{41CBC280-0BF4-448F-BEF1-9033134DC9B7}" type="presOf" srcId="{41307AF5-8F0C-483D-A7DC-F888615A4106}" destId="{0390F9BB-371E-4679-AA3B-D71A1352F01D}" srcOrd="0" destOrd="0" presId="urn:microsoft.com/office/officeart/2005/8/layout/vList2"/>
    <dgm:cxn modelId="{E48EA28C-33AC-45AA-91CF-D3AFD5676A95}" type="presOf" srcId="{51CA3F4E-99FC-4112-A0AE-2E801A11FDFD}" destId="{CBAAEE1D-3C93-40F4-AAE3-751D18DA50CA}" srcOrd="0" destOrd="0" presId="urn:microsoft.com/office/officeart/2005/8/layout/vList2"/>
    <dgm:cxn modelId="{4202F795-1797-42F6-A5C6-6C0AE81290D2}" srcId="{51CA3F4E-99FC-4112-A0AE-2E801A11FDFD}" destId="{41307AF5-8F0C-483D-A7DC-F888615A4106}" srcOrd="1" destOrd="0" parTransId="{4A9BFF08-2144-4BC3-B195-2643DB5A86CF}" sibTransId="{8C6E51D4-37E4-430C-B133-B6343B2B027A}"/>
    <dgm:cxn modelId="{1BFA45C1-302E-49AD-9051-62F6BA3E70ED}" srcId="{51CA3F4E-99FC-4112-A0AE-2E801A11FDFD}" destId="{E5D6395F-EF2D-4410-899A-495569E37F41}" srcOrd="2" destOrd="0" parTransId="{FBBAE9BE-FDF8-4111-870B-3A6A76F5A8FB}" sibTransId="{6A82AE05-6F0C-423E-84BB-54CD4AC52FE9}"/>
    <dgm:cxn modelId="{280A79D6-863C-4646-A7E8-ABF29D893B2A}" type="presParOf" srcId="{CBAAEE1D-3C93-40F4-AAE3-751D18DA50CA}" destId="{0DDE38C2-A126-45D9-AB2A-EA4F770732A9}" srcOrd="0" destOrd="0" presId="urn:microsoft.com/office/officeart/2005/8/layout/vList2"/>
    <dgm:cxn modelId="{3268A9F9-52B9-4145-9F15-6BF5FC7D1B45}" type="presParOf" srcId="{CBAAEE1D-3C93-40F4-AAE3-751D18DA50CA}" destId="{E9B2C885-A284-4F8C-B3B5-73E3C4C47BD0}" srcOrd="1" destOrd="0" presId="urn:microsoft.com/office/officeart/2005/8/layout/vList2"/>
    <dgm:cxn modelId="{9412C725-1AE4-41B3-881F-DB4DB7857EE1}" type="presParOf" srcId="{CBAAEE1D-3C93-40F4-AAE3-751D18DA50CA}" destId="{0390F9BB-371E-4679-AA3B-D71A1352F01D}" srcOrd="2" destOrd="0" presId="urn:microsoft.com/office/officeart/2005/8/layout/vList2"/>
    <dgm:cxn modelId="{0E45476C-95A6-434B-95F5-C560F89F3988}" type="presParOf" srcId="{CBAAEE1D-3C93-40F4-AAE3-751D18DA50CA}" destId="{195532AE-B933-44A2-A22B-C57BDE12273C}" srcOrd="3" destOrd="0" presId="urn:microsoft.com/office/officeart/2005/8/layout/vList2"/>
    <dgm:cxn modelId="{5090EDC5-DC4B-4F16-8766-18341691C2CF}" type="presParOf" srcId="{CBAAEE1D-3C93-40F4-AAE3-751D18DA50CA}" destId="{2DC87FE5-062E-4551-B94D-AE0E66253F7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6C8B33-065C-43C0-8A70-B9D7FE99D76E}">
      <dsp:nvSpPr>
        <dsp:cNvPr id="0" name=""/>
        <dsp:cNvSpPr/>
      </dsp:nvSpPr>
      <dsp:spPr>
        <a:xfrm>
          <a:off x="0" y="37115"/>
          <a:ext cx="6797675" cy="8236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5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5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Definition of Collaborative Learning</a:t>
          </a:r>
        </a:p>
      </dsp:txBody>
      <dsp:txXfrm>
        <a:off x="40209" y="77324"/>
        <a:ext cx="6717257" cy="743262"/>
      </dsp:txXfrm>
    </dsp:sp>
    <dsp:sp modelId="{54C9D722-254E-4E6D-B2EA-04AEDAD4BE64}">
      <dsp:nvSpPr>
        <dsp:cNvPr id="0" name=""/>
        <dsp:cNvSpPr/>
      </dsp:nvSpPr>
      <dsp:spPr>
        <a:xfrm>
          <a:off x="0" y="987515"/>
          <a:ext cx="6797675" cy="823680"/>
        </a:xfrm>
        <a:prstGeom prst="roundRect">
          <a:avLst/>
        </a:prstGeom>
        <a:gradFill rotWithShape="0">
          <a:gsLst>
            <a:gs pos="0">
              <a:schemeClr val="accent5">
                <a:hueOff val="-4264624"/>
                <a:satOff val="2424"/>
                <a:lumOff val="-2000"/>
                <a:alphaOff val="0"/>
                <a:shade val="85000"/>
                <a:satMod val="130000"/>
              </a:schemeClr>
            </a:gs>
            <a:gs pos="34000">
              <a:schemeClr val="accent5">
                <a:hueOff val="-4264624"/>
                <a:satOff val="2424"/>
                <a:lumOff val="-2000"/>
                <a:alphaOff val="0"/>
                <a:shade val="87000"/>
                <a:satMod val="125000"/>
              </a:schemeClr>
            </a:gs>
            <a:gs pos="70000">
              <a:schemeClr val="accent5">
                <a:hueOff val="-4264624"/>
                <a:satOff val="2424"/>
                <a:lumOff val="-200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-4264624"/>
                <a:satOff val="2424"/>
                <a:lumOff val="-200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Key Benefits</a:t>
          </a:r>
        </a:p>
      </dsp:txBody>
      <dsp:txXfrm>
        <a:off x="40209" y="1027724"/>
        <a:ext cx="6717257" cy="743262"/>
      </dsp:txXfrm>
    </dsp:sp>
    <dsp:sp modelId="{6B5BD16A-8B35-4BCC-B2BE-DA0781D2E9EF}">
      <dsp:nvSpPr>
        <dsp:cNvPr id="0" name=""/>
        <dsp:cNvSpPr/>
      </dsp:nvSpPr>
      <dsp:spPr>
        <a:xfrm>
          <a:off x="0" y="1937916"/>
          <a:ext cx="6797675" cy="823680"/>
        </a:xfrm>
        <a:prstGeom prst="roundRect">
          <a:avLst/>
        </a:prstGeom>
        <a:gradFill rotWithShape="0">
          <a:gsLst>
            <a:gs pos="0">
              <a:schemeClr val="accent5">
                <a:hueOff val="-8529249"/>
                <a:satOff val="4848"/>
                <a:lumOff val="-4000"/>
                <a:alphaOff val="0"/>
                <a:shade val="85000"/>
                <a:satMod val="130000"/>
              </a:schemeClr>
            </a:gs>
            <a:gs pos="34000">
              <a:schemeClr val="accent5">
                <a:hueOff val="-8529249"/>
                <a:satOff val="4848"/>
                <a:lumOff val="-4000"/>
                <a:alphaOff val="0"/>
                <a:shade val="87000"/>
                <a:satMod val="125000"/>
              </a:schemeClr>
            </a:gs>
            <a:gs pos="70000">
              <a:schemeClr val="accent5">
                <a:hueOff val="-8529249"/>
                <a:satOff val="4848"/>
                <a:lumOff val="-400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-8529249"/>
                <a:satOff val="4848"/>
                <a:lumOff val="-400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Restrictions &amp; Challenges</a:t>
          </a:r>
        </a:p>
      </dsp:txBody>
      <dsp:txXfrm>
        <a:off x="40209" y="1978125"/>
        <a:ext cx="6717257" cy="743262"/>
      </dsp:txXfrm>
    </dsp:sp>
    <dsp:sp modelId="{A8C0702A-78D0-4B24-A424-D394C32500AB}">
      <dsp:nvSpPr>
        <dsp:cNvPr id="0" name=""/>
        <dsp:cNvSpPr/>
      </dsp:nvSpPr>
      <dsp:spPr>
        <a:xfrm>
          <a:off x="0" y="2888315"/>
          <a:ext cx="6797675" cy="823680"/>
        </a:xfrm>
        <a:prstGeom prst="roundRect">
          <a:avLst/>
        </a:prstGeom>
        <a:gradFill rotWithShape="0">
          <a:gsLst>
            <a:gs pos="0">
              <a:schemeClr val="accent5">
                <a:hueOff val="-12793873"/>
                <a:satOff val="7271"/>
                <a:lumOff val="-6000"/>
                <a:alphaOff val="0"/>
                <a:shade val="85000"/>
                <a:satMod val="130000"/>
              </a:schemeClr>
            </a:gs>
            <a:gs pos="34000">
              <a:schemeClr val="accent5">
                <a:hueOff val="-12793873"/>
                <a:satOff val="7271"/>
                <a:lumOff val="-6000"/>
                <a:alphaOff val="0"/>
                <a:shade val="87000"/>
                <a:satMod val="125000"/>
              </a:schemeClr>
            </a:gs>
            <a:gs pos="70000">
              <a:schemeClr val="accent5">
                <a:hueOff val="-12793873"/>
                <a:satOff val="7271"/>
                <a:lumOff val="-600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-12793873"/>
                <a:satOff val="7271"/>
                <a:lumOff val="-600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Critical Analysis &amp; Strategies</a:t>
          </a:r>
        </a:p>
      </dsp:txBody>
      <dsp:txXfrm>
        <a:off x="40209" y="2928524"/>
        <a:ext cx="6717257" cy="743262"/>
      </dsp:txXfrm>
    </dsp:sp>
    <dsp:sp modelId="{D65606C6-C7DD-4F6A-AAEC-CC3CBF7738B5}">
      <dsp:nvSpPr>
        <dsp:cNvPr id="0" name=""/>
        <dsp:cNvSpPr/>
      </dsp:nvSpPr>
      <dsp:spPr>
        <a:xfrm>
          <a:off x="0" y="3838716"/>
          <a:ext cx="6797675" cy="823680"/>
        </a:xfrm>
        <a:prstGeom prst="roundRect">
          <a:avLst/>
        </a:prstGeom>
        <a:gradFill rotWithShape="0">
          <a:gsLst>
            <a:gs pos="0">
              <a:schemeClr val="accent5">
                <a:hueOff val="-17058497"/>
                <a:satOff val="9695"/>
                <a:lumOff val="-8000"/>
                <a:alphaOff val="0"/>
                <a:shade val="85000"/>
                <a:satMod val="130000"/>
              </a:schemeClr>
            </a:gs>
            <a:gs pos="34000">
              <a:schemeClr val="accent5">
                <a:hueOff val="-17058497"/>
                <a:satOff val="9695"/>
                <a:lumOff val="-8000"/>
                <a:alphaOff val="0"/>
                <a:shade val="87000"/>
                <a:satMod val="125000"/>
              </a:schemeClr>
            </a:gs>
            <a:gs pos="70000">
              <a:schemeClr val="accent5">
                <a:hueOff val="-17058497"/>
                <a:satOff val="9695"/>
                <a:lumOff val="-800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-17058497"/>
                <a:satOff val="9695"/>
                <a:lumOff val="-800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</a:p>
      </dsp:txBody>
      <dsp:txXfrm>
        <a:off x="40209" y="3878925"/>
        <a:ext cx="6717257" cy="743262"/>
      </dsp:txXfrm>
    </dsp:sp>
    <dsp:sp modelId="{067A9737-FAED-4456-A3D7-FA3218C386A9}">
      <dsp:nvSpPr>
        <dsp:cNvPr id="0" name=""/>
        <dsp:cNvSpPr/>
      </dsp:nvSpPr>
      <dsp:spPr>
        <a:xfrm>
          <a:off x="0" y="4789116"/>
          <a:ext cx="6797675" cy="823680"/>
        </a:xfrm>
        <a:prstGeom prst="roundRect">
          <a:avLst/>
        </a:prstGeom>
        <a:gradFill rotWithShape="0">
          <a:gsLst>
            <a:gs pos="0">
              <a:schemeClr val="accent5">
                <a:hueOff val="-21323121"/>
                <a:satOff val="12119"/>
                <a:lumOff val="-10000"/>
                <a:alphaOff val="0"/>
                <a:shade val="85000"/>
                <a:satMod val="130000"/>
              </a:schemeClr>
            </a:gs>
            <a:gs pos="34000">
              <a:schemeClr val="accent5">
                <a:hueOff val="-21323121"/>
                <a:satOff val="12119"/>
                <a:lumOff val="-10000"/>
                <a:alphaOff val="0"/>
                <a:shade val="87000"/>
                <a:satMod val="125000"/>
              </a:schemeClr>
            </a:gs>
            <a:gs pos="70000">
              <a:schemeClr val="accent5">
                <a:hueOff val="-21323121"/>
                <a:satOff val="12119"/>
                <a:lumOff val="-1000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-21323121"/>
                <a:satOff val="12119"/>
                <a:lumOff val="-1000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</a:p>
      </dsp:txBody>
      <dsp:txXfrm>
        <a:off x="40209" y="4829325"/>
        <a:ext cx="6717257" cy="7432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7890E1-412A-414D-A78C-CB58D843111F}">
      <dsp:nvSpPr>
        <dsp:cNvPr id="0" name=""/>
        <dsp:cNvSpPr/>
      </dsp:nvSpPr>
      <dsp:spPr>
        <a:xfrm>
          <a:off x="0" y="759"/>
          <a:ext cx="10058399" cy="6582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Knowledge is Constructed </a:t>
          </a:r>
        </a:p>
      </dsp:txBody>
      <dsp:txXfrm>
        <a:off x="32131" y="32890"/>
        <a:ext cx="9994137" cy="593950"/>
      </dsp:txXfrm>
    </dsp:sp>
    <dsp:sp modelId="{9768011F-56BE-462F-A396-F7639C4D390C}">
      <dsp:nvSpPr>
        <dsp:cNvPr id="0" name=""/>
        <dsp:cNvSpPr/>
      </dsp:nvSpPr>
      <dsp:spPr>
        <a:xfrm>
          <a:off x="0" y="673357"/>
          <a:ext cx="10058399" cy="6582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Learner's construct understanding through dialogue, questioning, and problems together, as informed by Vygotsky’s social constructivist theory (Vygotsky, 1978; Yang, 2023). </a:t>
          </a:r>
        </a:p>
      </dsp:txBody>
      <dsp:txXfrm>
        <a:off x="32131" y="705488"/>
        <a:ext cx="9994137" cy="593950"/>
      </dsp:txXfrm>
    </dsp:sp>
    <dsp:sp modelId="{BEEB50C1-27B8-4F0A-AFE0-B7005F33FDDD}">
      <dsp:nvSpPr>
        <dsp:cNvPr id="0" name=""/>
        <dsp:cNvSpPr/>
      </dsp:nvSpPr>
      <dsp:spPr>
        <a:xfrm>
          <a:off x="0" y="1345956"/>
          <a:ext cx="10058399" cy="6582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Shared Accountability</a:t>
          </a:r>
        </a:p>
      </dsp:txBody>
      <dsp:txXfrm>
        <a:off x="32131" y="1378087"/>
        <a:ext cx="9994137" cy="593950"/>
      </dsp:txXfrm>
    </dsp:sp>
    <dsp:sp modelId="{B0931059-5C60-4EA9-B1C9-4833FDD04268}">
      <dsp:nvSpPr>
        <dsp:cNvPr id="0" name=""/>
        <dsp:cNvSpPr/>
      </dsp:nvSpPr>
      <dsp:spPr>
        <a:xfrm>
          <a:off x="0" y="2018555"/>
          <a:ext cx="10058399" cy="6582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unique perspectives and expertise of the group members are unique; thus the success of the group depends on the support of others, not the individual performance of each person (Johnson &amp; Johnson, 2021).</a:t>
          </a:r>
        </a:p>
      </dsp:txBody>
      <dsp:txXfrm>
        <a:off x="32131" y="2050686"/>
        <a:ext cx="9994137" cy="593950"/>
      </dsp:txXfrm>
    </dsp:sp>
    <dsp:sp modelId="{F81D6455-FBBA-4EF0-9A83-C03CBE736996}">
      <dsp:nvSpPr>
        <dsp:cNvPr id="0" name=""/>
        <dsp:cNvSpPr/>
      </dsp:nvSpPr>
      <dsp:spPr>
        <a:xfrm>
          <a:off x="0" y="2691154"/>
          <a:ext cx="10058399" cy="6582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Structured Interaction</a:t>
          </a:r>
        </a:p>
      </dsp:txBody>
      <dsp:txXfrm>
        <a:off x="32131" y="2723285"/>
        <a:ext cx="9994137" cy="593950"/>
      </dsp:txXfrm>
    </dsp:sp>
    <dsp:sp modelId="{D20940C8-23FE-4C70-9C84-AD8BDB39E21A}">
      <dsp:nvSpPr>
        <dsp:cNvPr id="0" name=""/>
        <dsp:cNvSpPr/>
      </dsp:nvSpPr>
      <dsp:spPr>
        <a:xfrm>
          <a:off x="0" y="3363753"/>
          <a:ext cx="10058399" cy="6582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intentional use of formatting (i.e., Jigsaw or Think-Pair-Share) to scaffold the discussion to establish interdependence, along with the direction of learners to create a shared goal (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Supena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et al., 2021). </a:t>
          </a:r>
        </a:p>
      </dsp:txBody>
      <dsp:txXfrm>
        <a:off x="32131" y="3395884"/>
        <a:ext cx="9994137" cy="5939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3C36D9-F7F5-4AA0-A70C-F897852E74FC}">
      <dsp:nvSpPr>
        <dsp:cNvPr id="0" name=""/>
        <dsp:cNvSpPr/>
      </dsp:nvSpPr>
      <dsp:spPr>
        <a:xfrm>
          <a:off x="0" y="10203"/>
          <a:ext cx="6515947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In-Depth Exploration Through Debate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329" y="38532"/>
        <a:ext cx="6459289" cy="523662"/>
      </dsp:txXfrm>
    </dsp:sp>
    <dsp:sp modelId="{525231BB-C89F-47D1-880C-C44EB3EE4C3F}">
      <dsp:nvSpPr>
        <dsp:cNvPr id="0" name=""/>
        <dsp:cNvSpPr/>
      </dsp:nvSpPr>
      <dsp:spPr>
        <a:xfrm>
          <a:off x="0" y="590523"/>
          <a:ext cx="6515947" cy="882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81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Participating in group discussions encourages learners to explore assumptions,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analyse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evidence, and justify claims, activities that are shown to have a large positive effect on critical thinking skills (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Warsah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et al., 2021).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90523"/>
        <a:ext cx="6515947" cy="882337"/>
      </dsp:txXfrm>
    </dsp:sp>
    <dsp:sp modelId="{4F4E171E-D52F-4ADE-B8FC-9AC1FF842371}">
      <dsp:nvSpPr>
        <dsp:cNvPr id="0" name=""/>
        <dsp:cNvSpPr/>
      </dsp:nvSpPr>
      <dsp:spPr>
        <a:xfrm>
          <a:off x="0" y="1472861"/>
          <a:ext cx="6515947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Reflective Practice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329" y="1501190"/>
        <a:ext cx="6459289" cy="523662"/>
      </dsp:txXfrm>
    </dsp:sp>
    <dsp:sp modelId="{75309C1E-8BEC-4C02-810E-0120B898E8FE}">
      <dsp:nvSpPr>
        <dsp:cNvPr id="0" name=""/>
        <dsp:cNvSpPr/>
      </dsp:nvSpPr>
      <dsp:spPr>
        <a:xfrm>
          <a:off x="0" y="2053181"/>
          <a:ext cx="6515947" cy="689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81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Collaborative tasks encourage learners to reflect on the topic and group practice which develops metacognitive awareness and self‐regulated learning (Yaacob et al., 2021).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53181"/>
        <a:ext cx="6515947" cy="689827"/>
      </dsp:txXfrm>
    </dsp:sp>
    <dsp:sp modelId="{6C7FC318-0383-48D7-B9BB-E7CE00EF9E97}">
      <dsp:nvSpPr>
        <dsp:cNvPr id="0" name=""/>
        <dsp:cNvSpPr/>
      </dsp:nvSpPr>
      <dsp:spPr>
        <a:xfrm>
          <a:off x="0" y="2743008"/>
          <a:ext cx="6515947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Evidence of Impact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329" y="2771337"/>
        <a:ext cx="6459289" cy="523662"/>
      </dsp:txXfrm>
    </dsp:sp>
    <dsp:sp modelId="{0C42B03A-C9C9-4413-90C0-7C68B2CA4FA2}">
      <dsp:nvSpPr>
        <dsp:cNvPr id="0" name=""/>
        <dsp:cNvSpPr/>
      </dsp:nvSpPr>
      <dsp:spPr>
        <a:xfrm>
          <a:off x="0" y="3323328"/>
          <a:ext cx="6515947" cy="689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81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A recently published meta‐analysis found that compared to individual study, collaborative problem solving had a larger positive impact on developing critical thinking (Xu et al., 2023)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323328"/>
        <a:ext cx="6515947" cy="6898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BFDC28-AB33-4E59-A38F-2A6F38CD4E8F}">
      <dsp:nvSpPr>
        <dsp:cNvPr id="0" name=""/>
        <dsp:cNvSpPr/>
      </dsp:nvSpPr>
      <dsp:spPr>
        <a:xfrm>
          <a:off x="0" y="37284"/>
          <a:ext cx="6744412" cy="486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Teamwork &amp; Leadership Development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760" y="61044"/>
        <a:ext cx="6696892" cy="439200"/>
      </dsp:txXfrm>
    </dsp:sp>
    <dsp:sp modelId="{DDDE33A2-5D46-4CCC-A0E8-76DF32D8DEB1}">
      <dsp:nvSpPr>
        <dsp:cNvPr id="0" name=""/>
        <dsp:cNvSpPr/>
      </dsp:nvSpPr>
      <dsp:spPr>
        <a:xfrm>
          <a:off x="0" y="524004"/>
          <a:ext cx="6744412" cy="888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4135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Teamwork is analogous to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forms as learners can practice delegation, managing conflict and joint decision making in their work - all of which are important skills in the workplace (Prince, 2004;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Sidgi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, 2022).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24004"/>
        <a:ext cx="6744412" cy="888030"/>
      </dsp:txXfrm>
    </dsp:sp>
    <dsp:sp modelId="{300E9212-36F7-4D0B-8AB0-1CE69401A424}">
      <dsp:nvSpPr>
        <dsp:cNvPr id="0" name=""/>
        <dsp:cNvSpPr/>
      </dsp:nvSpPr>
      <dsp:spPr>
        <a:xfrm>
          <a:off x="0" y="1407727"/>
          <a:ext cx="6744412" cy="486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Improved Communication Skills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760" y="1431487"/>
        <a:ext cx="6696892" cy="439200"/>
      </dsp:txXfrm>
    </dsp:sp>
    <dsp:sp modelId="{C6C1459C-B9D0-4360-944C-A260331E256A}">
      <dsp:nvSpPr>
        <dsp:cNvPr id="0" name=""/>
        <dsp:cNvSpPr/>
      </dsp:nvSpPr>
      <dsp:spPr>
        <a:xfrm>
          <a:off x="0" y="1898754"/>
          <a:ext cx="6744412" cy="888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4135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Consistent negotiation of ideas and meanings will enhance clarity of thought, active listening and the ability to convey messages to a wide range of audiences (Johnson &amp; Johnson, 2021; Crompton et al., 2022).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98754"/>
        <a:ext cx="6744412" cy="888030"/>
      </dsp:txXfrm>
    </dsp:sp>
    <dsp:sp modelId="{80EE1790-7126-45D5-859E-45553D682293}">
      <dsp:nvSpPr>
        <dsp:cNvPr id="0" name=""/>
        <dsp:cNvSpPr/>
      </dsp:nvSpPr>
      <dsp:spPr>
        <a:xfrm>
          <a:off x="0" y="2786784"/>
          <a:ext cx="6744412" cy="486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Real‐world Problem Solving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760" y="2810544"/>
        <a:ext cx="6696892" cy="439200"/>
      </dsp:txXfrm>
    </dsp:sp>
    <dsp:sp modelId="{6DADAC85-4620-4B29-B5C9-4BF428CFB2F0}">
      <dsp:nvSpPr>
        <dsp:cNvPr id="0" name=""/>
        <dsp:cNvSpPr/>
      </dsp:nvSpPr>
      <dsp:spPr>
        <a:xfrm>
          <a:off x="0" y="3273504"/>
          <a:ext cx="6744412" cy="672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4135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Complex, structured tasks are like those facing professionals and will help prepare learners to work collaboratively within constraints and purposely within changing project circumstances (Ma et al., 2023).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73504"/>
        <a:ext cx="6744412" cy="6727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A1B02C-0C8E-41C5-8450-9458F168B4ED}">
      <dsp:nvSpPr>
        <dsp:cNvPr id="0" name=""/>
        <dsp:cNvSpPr/>
      </dsp:nvSpPr>
      <dsp:spPr>
        <a:xfrm>
          <a:off x="0" y="7527"/>
          <a:ext cx="6574972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Cultural Competence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846" y="30373"/>
        <a:ext cx="6529280" cy="422308"/>
      </dsp:txXfrm>
    </dsp:sp>
    <dsp:sp modelId="{911E58B4-AF5D-4DDA-9163-B755185418C4}">
      <dsp:nvSpPr>
        <dsp:cNvPr id="0" name=""/>
        <dsp:cNvSpPr/>
      </dsp:nvSpPr>
      <dsp:spPr>
        <a:xfrm>
          <a:off x="0" y="475527"/>
          <a:ext cx="6574972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755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Working with diverse classmates helps to build an awareness of different norms, diminish our ethnocentric bias, and enhance sensitivity which is useful for working in international teams (Stahl, 2006; Crompton et al., 2022). 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75527"/>
        <a:ext cx="6574972" cy="905625"/>
      </dsp:txXfrm>
    </dsp:sp>
    <dsp:sp modelId="{FF0E0DDA-2EA8-4DB9-B24A-CB1E82CD8B82}">
      <dsp:nvSpPr>
        <dsp:cNvPr id="0" name=""/>
        <dsp:cNvSpPr/>
      </dsp:nvSpPr>
      <dsp:spPr>
        <a:xfrm>
          <a:off x="0" y="1381152"/>
          <a:ext cx="6574972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Virtual Collaboration Skills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846" y="1403998"/>
        <a:ext cx="6529280" cy="422308"/>
      </dsp:txXfrm>
    </dsp:sp>
    <dsp:sp modelId="{1F6B30DB-0166-4CD7-87B6-DD48ADAA6A1B}">
      <dsp:nvSpPr>
        <dsp:cNvPr id="0" name=""/>
        <dsp:cNvSpPr/>
      </dsp:nvSpPr>
      <dsp:spPr>
        <a:xfrm>
          <a:off x="0" y="1849152"/>
          <a:ext cx="6574972" cy="672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755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Both asynchronous and synchronous online collaboration practices help to develop digital fluency and strategies to deal with the challenges of distance (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Sidgi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, 2022;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Warsah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et al., 2021).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49152"/>
        <a:ext cx="6574972" cy="672750"/>
      </dsp:txXfrm>
    </dsp:sp>
    <dsp:sp modelId="{C9E80B8F-454F-416D-811B-E1F55054B14A}">
      <dsp:nvSpPr>
        <dsp:cNvPr id="0" name=""/>
        <dsp:cNvSpPr/>
      </dsp:nvSpPr>
      <dsp:spPr>
        <a:xfrm>
          <a:off x="0" y="2521902"/>
          <a:ext cx="6574972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Network Building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846" y="2544748"/>
        <a:ext cx="6529280" cy="422308"/>
      </dsp:txXfrm>
    </dsp:sp>
    <dsp:sp modelId="{C3D031C6-3D25-4D39-AF9F-0612E5B44C97}">
      <dsp:nvSpPr>
        <dsp:cNvPr id="0" name=""/>
        <dsp:cNvSpPr/>
      </dsp:nvSpPr>
      <dsp:spPr>
        <a:xfrm>
          <a:off x="0" y="2989902"/>
          <a:ext cx="6574972" cy="672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755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Collaborative projects allow learners from different areas to work together, build professional networks to last a lifetime, and share knowledge in a globalized economy (Yang, 2023).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989902"/>
        <a:ext cx="6574972" cy="67275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FE047D-E3B7-4CD0-89F7-665EDCE4D9AA}">
      <dsp:nvSpPr>
        <dsp:cNvPr id="0" name=""/>
        <dsp:cNvSpPr/>
      </dsp:nvSpPr>
      <dsp:spPr>
        <a:xfrm>
          <a:off x="0" y="1762"/>
          <a:ext cx="6574972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Cultural &amp; Language Barriers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74" y="26436"/>
        <a:ext cx="6525624" cy="456092"/>
      </dsp:txXfrm>
    </dsp:sp>
    <dsp:sp modelId="{185747D0-B907-4C4A-8DE8-8F4DABF7714C}">
      <dsp:nvSpPr>
        <dsp:cNvPr id="0" name=""/>
        <dsp:cNvSpPr/>
      </dsp:nvSpPr>
      <dsp:spPr>
        <a:xfrm>
          <a:off x="0" y="507202"/>
          <a:ext cx="6574972" cy="6846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755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Variations in dialect, phrasing, and language ability can create opportunities for misunderstanding and disengagement (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Sidgi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, 2022).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07202"/>
        <a:ext cx="6574972" cy="684652"/>
      </dsp:txXfrm>
    </dsp:sp>
    <dsp:sp modelId="{D7887D99-F9AD-43AC-8863-EDED77C6EAD5}">
      <dsp:nvSpPr>
        <dsp:cNvPr id="0" name=""/>
        <dsp:cNvSpPr/>
      </dsp:nvSpPr>
      <dsp:spPr>
        <a:xfrm>
          <a:off x="0" y="1191855"/>
          <a:ext cx="6574972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Unequal Contribution 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74" y="1216529"/>
        <a:ext cx="6525624" cy="456092"/>
      </dsp:txXfrm>
    </dsp:sp>
    <dsp:sp modelId="{FC77B5AB-2458-4E9B-8BC9-C31D1022D7AD}">
      <dsp:nvSpPr>
        <dsp:cNvPr id="0" name=""/>
        <dsp:cNvSpPr/>
      </dsp:nvSpPr>
      <dsp:spPr>
        <a:xfrm>
          <a:off x="0" y="1697295"/>
          <a:ext cx="6574972" cy="894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755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When accountability is not made clear, individual members may less contribute while others feel the need to over-contribute (Johnson &amp; Johnson, 2021). This lack of accountability can lead to reduced effectiveness of the overall group.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697295"/>
        <a:ext cx="6574972" cy="894240"/>
      </dsp:txXfrm>
    </dsp:sp>
    <dsp:sp modelId="{89F0CCB5-8F34-4502-A6AE-854F8EA8E48F}">
      <dsp:nvSpPr>
        <dsp:cNvPr id="0" name=""/>
        <dsp:cNvSpPr/>
      </dsp:nvSpPr>
      <dsp:spPr>
        <a:xfrm>
          <a:off x="0" y="2591535"/>
          <a:ext cx="6574972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Time-Zone &amp; Scheduling Conflicts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74" y="2616209"/>
        <a:ext cx="6525624" cy="456092"/>
      </dsp:txXfrm>
    </dsp:sp>
    <dsp:sp modelId="{003832DE-9A9D-4701-89AD-BBD26EF5E24A}">
      <dsp:nvSpPr>
        <dsp:cNvPr id="0" name=""/>
        <dsp:cNvSpPr/>
      </dsp:nvSpPr>
      <dsp:spPr>
        <a:xfrm>
          <a:off x="0" y="3096975"/>
          <a:ext cx="6574972" cy="6846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755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Global teams can experience challenges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synchronising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time zones which may inhibit real-time collaboration and can slow feedback dynamics (Stahl, 2006).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096975"/>
        <a:ext cx="6574972" cy="68465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218BF0-0AA6-4288-93D4-7445F29FAD6E}">
      <dsp:nvSpPr>
        <dsp:cNvPr id="0" name=""/>
        <dsp:cNvSpPr/>
      </dsp:nvSpPr>
      <dsp:spPr>
        <a:xfrm>
          <a:off x="0" y="7527"/>
          <a:ext cx="6574972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Dependence on Technology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846" y="30373"/>
        <a:ext cx="6529280" cy="422308"/>
      </dsp:txXfrm>
    </dsp:sp>
    <dsp:sp modelId="{0470685F-CD39-4A86-A764-C8742CCC597E}">
      <dsp:nvSpPr>
        <dsp:cNvPr id="0" name=""/>
        <dsp:cNvSpPr/>
      </dsp:nvSpPr>
      <dsp:spPr>
        <a:xfrm>
          <a:off x="0" y="475527"/>
          <a:ext cx="6574972" cy="672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755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Dependable access to digital tools is essential; physical infrastructure gaps or outages may inhibit collaboration or diminish the engagement of certain members (Ma et al. 2023).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75527"/>
        <a:ext cx="6574972" cy="672750"/>
      </dsp:txXfrm>
    </dsp:sp>
    <dsp:sp modelId="{01DD79D6-AF06-4013-830A-F18AA10EC893}">
      <dsp:nvSpPr>
        <dsp:cNvPr id="0" name=""/>
        <dsp:cNvSpPr/>
      </dsp:nvSpPr>
      <dsp:spPr>
        <a:xfrm>
          <a:off x="0" y="1148277"/>
          <a:ext cx="6574972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Groupthink &amp; Pressure to Conform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846" y="1171123"/>
        <a:ext cx="6529280" cy="422308"/>
      </dsp:txXfrm>
    </dsp:sp>
    <dsp:sp modelId="{EFB5A427-0EF3-467D-B658-E7D6DC79AFBB}">
      <dsp:nvSpPr>
        <dsp:cNvPr id="0" name=""/>
        <dsp:cNvSpPr/>
      </dsp:nvSpPr>
      <dsp:spPr>
        <a:xfrm>
          <a:off x="0" y="1616277"/>
          <a:ext cx="6574972" cy="672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755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Tension to reach consensus may discourage dissenting opinions that may lead to worse decisions and diminished creativity (Janis, 1982;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Supena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et al., 2021).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616277"/>
        <a:ext cx="6574972" cy="672750"/>
      </dsp:txXfrm>
    </dsp:sp>
    <dsp:sp modelId="{53D4DD06-DD31-4F89-A3C0-142BF80EC6D9}">
      <dsp:nvSpPr>
        <dsp:cNvPr id="0" name=""/>
        <dsp:cNvSpPr/>
      </dsp:nvSpPr>
      <dsp:spPr>
        <a:xfrm>
          <a:off x="0" y="2289027"/>
          <a:ext cx="6574972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Power Differences &amp; Conflict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846" y="2311873"/>
        <a:ext cx="6529280" cy="422308"/>
      </dsp:txXfrm>
    </dsp:sp>
    <dsp:sp modelId="{3FF7F1D1-005F-4247-8C44-AEDBC145C5BB}">
      <dsp:nvSpPr>
        <dsp:cNvPr id="0" name=""/>
        <dsp:cNvSpPr/>
      </dsp:nvSpPr>
      <dsp:spPr>
        <a:xfrm>
          <a:off x="0" y="2757027"/>
          <a:ext cx="6574972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755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Hierarchy in positions or brash personalities may alienate quieter members of the collective, leading to a need for competent group facilitation to allow suitable participation by each member (Crompton et al., 2022).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57027"/>
        <a:ext cx="6574972" cy="9056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554EDB-5035-4591-912C-E4BA7D46FA5F}">
      <dsp:nvSpPr>
        <dsp:cNvPr id="0" name=""/>
        <dsp:cNvSpPr/>
      </dsp:nvSpPr>
      <dsp:spPr>
        <a:xfrm>
          <a:off x="0" y="4630"/>
          <a:ext cx="6413663" cy="992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Role Clarity &amp; Responsibility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433" y="53063"/>
        <a:ext cx="6316797" cy="895294"/>
      </dsp:txXfrm>
    </dsp:sp>
    <dsp:sp modelId="{0919E94B-2C7E-4ECB-A5B0-7E60FDC0B76E}">
      <dsp:nvSpPr>
        <dsp:cNvPr id="0" name=""/>
        <dsp:cNvSpPr/>
      </dsp:nvSpPr>
      <dsp:spPr>
        <a:xfrm>
          <a:off x="0" y="996790"/>
          <a:ext cx="6413663" cy="877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63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Assign roles, rotate leadership within groups to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maximise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responsibility while limiting social loafing (Johnson &amp; Johnson, 2021;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Sidgi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, 2022).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96790"/>
        <a:ext cx="6413663" cy="877680"/>
      </dsp:txXfrm>
    </dsp:sp>
    <dsp:sp modelId="{080793E5-BEF8-4466-B055-16A64B8C8848}">
      <dsp:nvSpPr>
        <dsp:cNvPr id="0" name=""/>
        <dsp:cNvSpPr/>
      </dsp:nvSpPr>
      <dsp:spPr>
        <a:xfrm>
          <a:off x="0" y="1874470"/>
          <a:ext cx="6413663" cy="992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Structured Frameworks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433" y="1922903"/>
        <a:ext cx="6316797" cy="895294"/>
      </dsp:txXfrm>
    </dsp:sp>
    <dsp:sp modelId="{1E08826B-16CB-4AF8-B3EB-262B1CFFCE2B}">
      <dsp:nvSpPr>
        <dsp:cNvPr id="0" name=""/>
        <dsp:cNvSpPr/>
      </dsp:nvSpPr>
      <dsp:spPr>
        <a:xfrm>
          <a:off x="0" y="2866630"/>
          <a:ext cx="6413663" cy="877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63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Establish frameworks, such as Jigsaw or Think‑Pair‑Share, to scaffold interaction, promote equal access to voice, and maintain focus on the task at hand (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Supena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et al., 2021).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866630"/>
        <a:ext cx="6413663" cy="877680"/>
      </dsp:txXfrm>
    </dsp:sp>
    <dsp:sp modelId="{4745115B-5697-4B0D-A642-3FC9DD58AB71}">
      <dsp:nvSpPr>
        <dsp:cNvPr id="0" name=""/>
        <dsp:cNvSpPr/>
      </dsp:nvSpPr>
      <dsp:spPr>
        <a:xfrm>
          <a:off x="0" y="3744310"/>
          <a:ext cx="6413663" cy="992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Facilitation &amp; Cultural Professional Development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433" y="3792743"/>
        <a:ext cx="6316797" cy="895294"/>
      </dsp:txXfrm>
    </dsp:sp>
    <dsp:sp modelId="{5AAABE2E-8FF2-44E3-AD2A-591DC6BE44DD}">
      <dsp:nvSpPr>
        <dsp:cNvPr id="0" name=""/>
        <dsp:cNvSpPr/>
      </dsp:nvSpPr>
      <dsp:spPr>
        <a:xfrm>
          <a:off x="0" y="4736470"/>
          <a:ext cx="6413663" cy="9051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63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Engage or provide moderators with guidance for the online discussions and intercultural‐communication workshops to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minimise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misunderstandings and support inclusive talk (Yang, 2023; Ma et al., 2023).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736470"/>
        <a:ext cx="6413663" cy="90510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E38C2-A126-45D9-AB2A-EA4F770732A9}">
      <dsp:nvSpPr>
        <dsp:cNvPr id="0" name=""/>
        <dsp:cNvSpPr/>
      </dsp:nvSpPr>
      <dsp:spPr>
        <a:xfrm>
          <a:off x="0" y="639591"/>
          <a:ext cx="6413663" cy="13308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If well-structured, collaborative learning can inspire critical thought, professional competencies, and global readiness. 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968" y="704559"/>
        <a:ext cx="6283727" cy="1200939"/>
      </dsp:txXfrm>
    </dsp:sp>
    <dsp:sp modelId="{0390F9BB-371E-4679-AA3B-D71A1352F01D}">
      <dsp:nvSpPr>
        <dsp:cNvPr id="0" name=""/>
        <dsp:cNvSpPr/>
      </dsp:nvSpPr>
      <dsp:spPr>
        <a:xfrm>
          <a:off x="0" y="2157666"/>
          <a:ext cx="6413663" cy="13308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Nurturing the best collaborative properties requires intentional planning and foresight in considering the cultural, technological, and group-dynamic challenges students will face. 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968" y="2222634"/>
        <a:ext cx="6283727" cy="1200939"/>
      </dsp:txXfrm>
    </dsp:sp>
    <dsp:sp modelId="{2DC87FE5-062E-4551-B94D-AE0E66253F73}">
      <dsp:nvSpPr>
        <dsp:cNvPr id="0" name=""/>
        <dsp:cNvSpPr/>
      </dsp:nvSpPr>
      <dsp:spPr>
        <a:xfrm>
          <a:off x="0" y="3675741"/>
          <a:ext cx="6413663" cy="13308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With careful consideration of clear roles, and frameworks that work, along with the right facilitation, collaborative learning can be a way educators and organizations can use the advantages of collaboration to develop future-ready, culturally competent professionals.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968" y="3740709"/>
        <a:ext cx="6283727" cy="12009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62575-5B8B-44AE-AC6C-548254587A2A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5B5FC-F2C6-4A26-A8A2-14BC0F0777B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1839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62575-5B8B-44AE-AC6C-548254587A2A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5B5FC-F2C6-4A26-A8A2-14BC0F0777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298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62575-5B8B-44AE-AC6C-548254587A2A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5B5FC-F2C6-4A26-A8A2-14BC0F0777B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0219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62575-5B8B-44AE-AC6C-548254587A2A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5B5FC-F2C6-4A26-A8A2-14BC0F0777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857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62575-5B8B-44AE-AC6C-548254587A2A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5B5FC-F2C6-4A26-A8A2-14BC0F0777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022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62575-5B8B-44AE-AC6C-548254587A2A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5B5FC-F2C6-4A26-A8A2-14BC0F0777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55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62575-5B8B-44AE-AC6C-548254587A2A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5B5FC-F2C6-4A26-A8A2-14BC0F0777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489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DD162575-5B8B-44AE-AC6C-548254587A2A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BE5B5FC-F2C6-4A26-A8A2-14BC0F0777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93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62575-5B8B-44AE-AC6C-548254587A2A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5B5FC-F2C6-4A26-A8A2-14BC0F0777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085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62575-5B8B-44AE-AC6C-548254587A2A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5B5FC-F2C6-4A26-A8A2-14BC0F0777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420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62575-5B8B-44AE-AC6C-548254587A2A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5B5FC-F2C6-4A26-A8A2-14BC0F0777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297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DD162575-5B8B-44AE-AC6C-548254587A2A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EBE5B5FC-F2C6-4A26-A8A2-14BC0F0777B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8710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2.png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10" Type="http://schemas.openxmlformats.org/officeDocument/2006/relationships/image" Target="../media/image2.png"/><Relationship Id="rId4" Type="http://schemas.openxmlformats.org/officeDocument/2006/relationships/diagramData" Target="../diagrams/data3.xml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10" Type="http://schemas.openxmlformats.org/officeDocument/2006/relationships/image" Target="../media/image2.png"/><Relationship Id="rId4" Type="http://schemas.openxmlformats.org/officeDocument/2006/relationships/diagramData" Target="../diagrams/data4.xml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10" Type="http://schemas.openxmlformats.org/officeDocument/2006/relationships/image" Target="../media/image2.png"/><Relationship Id="rId4" Type="http://schemas.openxmlformats.org/officeDocument/2006/relationships/diagramData" Target="../diagrams/data5.xml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10" Type="http://schemas.openxmlformats.org/officeDocument/2006/relationships/image" Target="../media/image2.png"/><Relationship Id="rId4" Type="http://schemas.openxmlformats.org/officeDocument/2006/relationships/diagramData" Target="../diagrams/data6.xml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10" Type="http://schemas.openxmlformats.org/officeDocument/2006/relationships/image" Target="../media/image2.png"/><Relationship Id="rId4" Type="http://schemas.openxmlformats.org/officeDocument/2006/relationships/diagramData" Target="../diagrams/data7.xml"/><Relationship Id="rId9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9F1DF-41BE-631F-A3B1-D9A6AB1134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41110" y="639097"/>
            <a:ext cx="3809152" cy="3686015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The Benefits and Challenges of Collaborative Learning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9CB72A-16B1-09A0-C5BF-433B38EF73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82836" y="5937292"/>
            <a:ext cx="5990897" cy="397024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Presenter: Valentina gureanu</a:t>
            </a: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B6A068-3041-AF9A-274E-DA726CF37B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0268" y="258554"/>
            <a:ext cx="8185456" cy="5492707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5" name="Voice 250718_172715">
            <a:hlinkClick r:id="" action="ppaction://media"/>
            <a:extLst>
              <a:ext uri="{FF2B5EF4-FFF2-40B4-BE49-F238E27FC236}">
                <a16:creationId xmlns:a16="http://schemas.microsoft.com/office/drawing/2014/main" id="{53D25BA0-EA96-48E8-A5AD-369F5E662C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73737" y="633431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708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67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3529AFD-5A84-4419-9390-0E9584F35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1FFD9C4-5E6D-4E44-8CCD-24EF7B6FF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ACF11-A20D-0990-627C-8FC2AAC49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500" y="516835"/>
            <a:ext cx="3109289" cy="5772840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  <a:latin typeface="Arial Black" panose="020B0A04020102020204" pitchFamily="34" charset="0"/>
              </a:rPr>
              <a:t>Table of Contents </a:t>
            </a:r>
            <a:endParaRPr lang="en-GB" sz="36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B3B2DB5-1B01-4A7A-B79B-E180757E6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6C99171F-F7D0-CFBC-A1F2-76281445E3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7243729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Voice 250718_172821">
            <a:hlinkClick r:id="" action="ppaction://media"/>
            <a:extLst>
              <a:ext uri="{FF2B5EF4-FFF2-40B4-BE49-F238E27FC236}">
                <a16:creationId xmlns:a16="http://schemas.microsoft.com/office/drawing/2014/main" id="{B8B9FCE4-AE0C-0F22-6D19-E2F744A751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680656" y="561003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855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9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E5439-04E6-618D-5C56-80A46EE4A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7239526" cy="130886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What is Collaborative Learning?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5295741-8BC8-92F9-3682-0B084987F0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1522300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87F1F68-EB07-702A-D79A-8FA5842AB31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26163" y="0"/>
            <a:ext cx="6434433" cy="1942377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3" name="Voice 250718_172931">
            <a:hlinkClick r:id="" action="ppaction://media"/>
            <a:extLst>
              <a:ext uri="{FF2B5EF4-FFF2-40B4-BE49-F238E27FC236}">
                <a16:creationId xmlns:a16="http://schemas.microsoft.com/office/drawing/2014/main" id="{838633B8-E95B-8E2A-B20C-864E23C50A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54501" y="63726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94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7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7A4DA-6123-7154-697B-AB5F99BA5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943107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rial Black" panose="020B0A04020102020204" pitchFamily="34" charset="0"/>
              </a:rPr>
              <a:t>Enhanced Critical Thinking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F078064-244B-08C5-FF90-547F92F0F2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3637960"/>
              </p:ext>
            </p:extLst>
          </p:nvPr>
        </p:nvGraphicFramePr>
        <p:xfrm>
          <a:off x="4639733" y="1845734"/>
          <a:ext cx="6515947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C6FBB61A-99F4-7655-DFFD-5DBC3B32AEC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5043" y="1845734"/>
            <a:ext cx="4698123" cy="3892913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3" name="Voice 250718_173042">
            <a:hlinkClick r:id="" action="ppaction://media"/>
            <a:extLst>
              <a:ext uri="{FF2B5EF4-FFF2-40B4-BE49-F238E27FC236}">
                <a16:creationId xmlns:a16="http://schemas.microsoft.com/office/drawing/2014/main" id="{DDE6B841-D26E-C7B9-4643-F21F663B32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952480" y="636819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963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3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8567D-C594-7E92-7508-125AB71FC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771" y="634946"/>
            <a:ext cx="6574972" cy="973137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latin typeface="Arial Black" panose="020B0A04020102020204" pitchFamily="34" charset="0"/>
              </a:rPr>
              <a:t>Benefits in Professional Practice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8E508E3-6B5F-BD16-3CB5-178286EAB7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1665182"/>
              </p:ext>
            </p:extLst>
          </p:nvPr>
        </p:nvGraphicFramePr>
        <p:xfrm>
          <a:off x="4805331" y="1885556"/>
          <a:ext cx="6744412" cy="3983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E30099A6-DD60-B67D-A32F-F9C5197A81C7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b="5630"/>
          <a:stretch>
            <a:fillRect/>
          </a:stretch>
        </p:blipFill>
        <p:spPr>
          <a:xfrm>
            <a:off x="151349" y="640081"/>
            <a:ext cx="4710737" cy="5314406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3" name="Voice 250718_173202">
            <a:hlinkClick r:id="" action="ppaction://media"/>
            <a:extLst>
              <a:ext uri="{FF2B5EF4-FFF2-40B4-BE49-F238E27FC236}">
                <a16:creationId xmlns:a16="http://schemas.microsoft.com/office/drawing/2014/main" id="{12732E6F-D06A-329C-82B2-2DD46FDE6C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67145" y="637296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342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3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86B31-7696-6EA9-2D5D-C31619B14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771" y="634946"/>
            <a:ext cx="6574972" cy="74611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Global Business Context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0DC1487-FE38-BBFB-B236-0D60E34BBB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2789827"/>
              </p:ext>
            </p:extLst>
          </p:nvPr>
        </p:nvGraphicFramePr>
        <p:xfrm>
          <a:off x="4974769" y="2198914"/>
          <a:ext cx="6574973" cy="3670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23388C88-DE86-DA1E-C14A-3C7FB254B5D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21775" r="28121" b="-2"/>
          <a:stretch>
            <a:fillRect/>
          </a:stretch>
        </p:blipFill>
        <p:spPr>
          <a:xfrm>
            <a:off x="88287" y="75674"/>
            <a:ext cx="5101721" cy="6147379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3" name="Voice 250718_173315">
            <a:hlinkClick r:id="" action="ppaction://media"/>
            <a:extLst>
              <a:ext uri="{FF2B5EF4-FFF2-40B4-BE49-F238E27FC236}">
                <a16:creationId xmlns:a16="http://schemas.microsoft.com/office/drawing/2014/main" id="{404C45A7-9713-39A6-D4A0-0C0D3DE18F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49742" y="639175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950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3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6F203-2C40-6071-1786-14B566713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771" y="634946"/>
            <a:ext cx="6574972" cy="98574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 </a:t>
            </a:r>
            <a:r>
              <a:rPr lang="en-GB" sz="4000" dirty="0">
                <a:latin typeface="Arial Black" panose="020B0A04020102020204" pitchFamily="34" charset="0"/>
              </a:rPr>
              <a:t>Restrictions &amp; Challenges (Part 1)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0828FF8-75C1-B20A-132F-5D6F89AE44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1340233"/>
              </p:ext>
            </p:extLst>
          </p:nvPr>
        </p:nvGraphicFramePr>
        <p:xfrm>
          <a:off x="4974769" y="2085703"/>
          <a:ext cx="6574973" cy="3783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2317FA5-FB00-471D-0800-3F5D290F9D7A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19124" r="22937" b="1"/>
          <a:stretch>
            <a:fillRect/>
          </a:stretch>
        </p:blipFill>
        <p:spPr>
          <a:xfrm>
            <a:off x="633999" y="640081"/>
            <a:ext cx="4001315" cy="5314406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3" name="Voice 250718_173436">
            <a:hlinkClick r:id="" action="ppaction://media"/>
            <a:extLst>
              <a:ext uri="{FF2B5EF4-FFF2-40B4-BE49-F238E27FC236}">
                <a16:creationId xmlns:a16="http://schemas.microsoft.com/office/drawing/2014/main" id="{2DE3F946-635F-15F7-3FA3-6A0CB37096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28289" y="6397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755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4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572FE-6B40-1CDE-F2AA-D4D6928C5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771" y="634946"/>
            <a:ext cx="6574972" cy="916381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latin typeface="Arial Black" panose="020B0A04020102020204" pitchFamily="34" charset="0"/>
              </a:rPr>
              <a:t>Restrictions &amp; Challenges (Part 2)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E55FD73-2A80-4016-47FC-7BDDD75F20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382325"/>
              </p:ext>
            </p:extLst>
          </p:nvPr>
        </p:nvGraphicFramePr>
        <p:xfrm>
          <a:off x="4775182" y="1896216"/>
          <a:ext cx="6574973" cy="3670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B2CDB36D-C231-651C-82A7-35BE629B170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8640" y="640081"/>
            <a:ext cx="3998135" cy="5314406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3" name="Voice 250718_173550">
            <a:hlinkClick r:id="" action="ppaction://media"/>
            <a:extLst>
              <a:ext uri="{FF2B5EF4-FFF2-40B4-BE49-F238E27FC236}">
                <a16:creationId xmlns:a16="http://schemas.microsoft.com/office/drawing/2014/main" id="{9751D4B3-670E-9ED3-6937-384CF904B0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88113" y="639201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570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B41831-88DE-2CFB-7DC9-31452F0AA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  <a:latin typeface="Arial Black" panose="020B0A04020102020204" pitchFamily="34" charset="0"/>
              </a:rPr>
              <a:t>Critical Analysis &amp; Strategies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4FD9F74-D281-F3CB-1468-0CDCF2E249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4765011"/>
              </p:ext>
            </p:extLst>
          </p:nvPr>
        </p:nvGraphicFramePr>
        <p:xfrm>
          <a:off x="4742016" y="605896"/>
          <a:ext cx="6413663" cy="5646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Voice 250718_173707">
            <a:hlinkClick r:id="" action="ppaction://media"/>
            <a:extLst>
              <a:ext uri="{FF2B5EF4-FFF2-40B4-BE49-F238E27FC236}">
                <a16:creationId xmlns:a16="http://schemas.microsoft.com/office/drawing/2014/main" id="{9142CD9C-6609-7DD0-1AC9-B8B80F5335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603035" y="574918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660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3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39F69-3B10-6D9E-EC09-7901E3776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  <a:latin typeface="Arial Black" panose="020B0A04020102020204" pitchFamily="34" charset="0"/>
              </a:rPr>
              <a:t>Conclusion </a:t>
            </a:r>
            <a:endParaRPr lang="en-GB" sz="36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CCC2920-CC96-78D7-BB1E-AC808DB774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4424732"/>
              </p:ext>
            </p:extLst>
          </p:nvPr>
        </p:nvGraphicFramePr>
        <p:xfrm>
          <a:off x="4742016" y="605896"/>
          <a:ext cx="6413663" cy="5646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Voice 250718_173832">
            <a:hlinkClick r:id="" action="ppaction://media"/>
            <a:extLst>
              <a:ext uri="{FF2B5EF4-FFF2-40B4-BE49-F238E27FC236}">
                <a16:creationId xmlns:a16="http://schemas.microsoft.com/office/drawing/2014/main" id="{B50DC25A-C17E-8F14-8A0B-71946A7804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111503" y="584570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003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9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21A12-04C8-7B72-8D44-221684249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dirty="0">
                <a:latin typeface="Arial Black" panose="020B0A04020102020204" pitchFamily="34" charset="0"/>
              </a:rPr>
              <a:t>References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4828A-37AC-D182-4CCE-77F060ACC5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800" y="1677451"/>
            <a:ext cx="11906118" cy="4191643"/>
          </a:xfrm>
        </p:spPr>
        <p:txBody>
          <a:bodyPr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Crompton, C. J., Wolters, M. K., &amp; MacPherson, S. E. (2022).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Learning with friends and strangers: Partner familiarity does not improve collaborative learning performance in younger and older adults.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Memory, 30(5), 636–649.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Johnson, D. W., &amp; Johnson, R. T. (2021).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Learning together and alone: The history of our involvement in cooperative learning. In Pioneering perspectives in cooperative learning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(pp. 44–62). Routledge.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Ma, N., Du, L., Zhang, Y. L., Cui, Z. J., &amp; Ma, R. (2023). The effect of interaction between knowledge map and collaborative learning strategies on teachers’ learning performance and self‑efficacy of group learning.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Interactive Learning Environments, 31(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3), 1592–1606.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Prince, M. (2004). Does active learning work? A review of the research. Journal of Engineering Education, 93(3), 223–231.Sidgi, L. F. S. (2022). The benefits of using collaborative learning strategy in higher education.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English Literature and Social Sciences, 7(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6), 217–224.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Stahl, G. (2006). Group cognition: Computer support for building collaborative knowledge. MIT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Press.Supena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Darmuki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A.,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Hariyadi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A. (2021). The influence of 4C (constructive, critical, creativity, collaborative) learning model on students’ learning outcomes.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Instruction, 14(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3), 873–892.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Vygotsky, L. S. (1978).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Mind in society: The development of higher psychological processes.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Harvard University Press.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Warsah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I., Morganna, R.,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Uyun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M., Afandi, M.,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Hamengkubuwono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H. (2021). The impact of collaborative learning on learners’ critical thinking skills.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Instruction, 14(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2), 443–460.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Xu, E., Wang, W., &amp; Wang, Q. (2023). The effectiveness of collaborative problem solving in promoting students’ critical thinking: A meta‑analysis based on empirical literature.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Humanities and Social Sciences Communications, 10(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1), Article 1.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Yaacob, A., Mohd Asraf, R., Hussain, R. M. R., &amp; Ismail, S. N. (2021). Empowering learners’ reflective thinking through collaborative reflective learning.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Instruction, 14(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1), 709–726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.Yang, X. (2023). A historical review of collaborative learning and cooperative learning.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Tech Trends, 67(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4), 718–728.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51242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02006FA4-1611-4B07-AF7F-85CF6D20EB3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459</TotalTime>
  <Words>1374</Words>
  <Application>Microsoft Office PowerPoint</Application>
  <PresentationFormat>Widescreen</PresentationFormat>
  <Paragraphs>73</Paragraphs>
  <Slides>11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Arial Black</vt:lpstr>
      <vt:lpstr>Calibri</vt:lpstr>
      <vt:lpstr>Calibri Light</vt:lpstr>
      <vt:lpstr>Retrospect</vt:lpstr>
      <vt:lpstr>The Benefits and Challenges of Collaborative Learning</vt:lpstr>
      <vt:lpstr>Table of Contents </vt:lpstr>
      <vt:lpstr>What is Collaborative Learning?</vt:lpstr>
      <vt:lpstr>Enhanced Critical Thinking</vt:lpstr>
      <vt:lpstr>Benefits in Professional Practice</vt:lpstr>
      <vt:lpstr>Global Business Context</vt:lpstr>
      <vt:lpstr> Restrictions &amp; Challenges (Part 1)</vt:lpstr>
      <vt:lpstr>Restrictions &amp; Challenges (Part 2)</vt:lpstr>
      <vt:lpstr>Critical Analysis &amp; Strategies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3</cp:revision>
  <dcterms:created xsi:type="dcterms:W3CDTF">2025-07-15T11:59:41Z</dcterms:created>
  <dcterms:modified xsi:type="dcterms:W3CDTF">2025-07-18T16:52:14Z</dcterms:modified>
</cp:coreProperties>
</file>