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8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49" d="100"/>
          <a:sy n="49" d="100"/>
        </p:scale>
        <p:origin x="60" y="5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F7D8-4198-4D3F-A34D-3F90569467E8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C0EC1-2442-49A9-9AA2-808CF8430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9889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F7D8-4198-4D3F-A34D-3F90569467E8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C0EC1-2442-49A9-9AA2-808CF8430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2785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F7D8-4198-4D3F-A34D-3F90569467E8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C0EC1-2442-49A9-9AA2-808CF8430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0836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F7D8-4198-4D3F-A34D-3F90569467E8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C0EC1-2442-49A9-9AA2-808CF8430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1379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F7D8-4198-4D3F-A34D-3F90569467E8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C0EC1-2442-49A9-9AA2-808CF8430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9724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F7D8-4198-4D3F-A34D-3F90569467E8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C0EC1-2442-49A9-9AA2-808CF8430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67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F7D8-4198-4D3F-A34D-3F90569467E8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C0EC1-2442-49A9-9AA2-808CF8430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7719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F7D8-4198-4D3F-A34D-3F90569467E8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C0EC1-2442-49A9-9AA2-808CF8430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212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F7D8-4198-4D3F-A34D-3F90569467E8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C0EC1-2442-49A9-9AA2-808CF8430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308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F7D8-4198-4D3F-A34D-3F90569467E8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C0EC1-2442-49A9-9AA2-808CF8430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07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F7D8-4198-4D3F-A34D-3F90569467E8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C0EC1-2442-49A9-9AA2-808CF8430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891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4BF7D8-4198-4D3F-A34D-3F90569467E8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5C0EC1-2442-49A9-9AA2-808CF8430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834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wvys.org.uk/wp-content/uploads/2018/11/YOUTH-WORK-IN-WALES-PRINCIPLES-AND-PURPOSES.pdf%20Accessed%2012%20September%20202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What is Youth Work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436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4677"/>
            <a:ext cx="10515600" cy="1325563"/>
          </a:xfrm>
        </p:spPr>
        <p:txBody>
          <a:bodyPr/>
          <a:lstStyle/>
          <a:p>
            <a:r>
              <a:rPr lang="en-GB" dirty="0" smtClean="0"/>
              <a:t>Principles of Youth Work in Wales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06232"/>
            <a:ext cx="10515600" cy="5515583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Youth work is based on the voluntary engagement of young people. </a:t>
            </a:r>
          </a:p>
          <a:p>
            <a:r>
              <a:rPr lang="en-GB" dirty="0" smtClean="0"/>
              <a:t>Youth Work is Empowering </a:t>
            </a:r>
          </a:p>
          <a:p>
            <a:r>
              <a:rPr lang="en-GB" dirty="0"/>
              <a:t>S</a:t>
            </a:r>
            <a:r>
              <a:rPr lang="en-GB" dirty="0" smtClean="0"/>
              <a:t>tarts at whatever point young people are in their lives, regardless of circumstance, and recognises their potential. </a:t>
            </a:r>
            <a:endParaRPr lang="en-GB" dirty="0"/>
          </a:p>
          <a:p>
            <a:r>
              <a:rPr lang="en-GB" dirty="0" smtClean="0"/>
              <a:t>Equality and inclusion. </a:t>
            </a:r>
          </a:p>
          <a:p>
            <a:r>
              <a:rPr lang="en-GB" dirty="0"/>
              <a:t>Y</a:t>
            </a:r>
            <a:r>
              <a:rPr lang="en-GB" dirty="0" smtClean="0"/>
              <a:t>oung people have rights and seek to work in a rights-based way.</a:t>
            </a:r>
          </a:p>
          <a:p>
            <a:r>
              <a:rPr lang="en-GB" dirty="0" smtClean="0"/>
              <a:t>Young people have responsibilities and requirements placed upon them. Youth work seeks to help them address those responsibilities and requirements. </a:t>
            </a:r>
            <a:endParaRPr lang="en-GB" dirty="0"/>
          </a:p>
          <a:p>
            <a:r>
              <a:rPr lang="en-GB" dirty="0"/>
              <a:t>A</a:t>
            </a:r>
            <a:r>
              <a:rPr lang="en-GB" dirty="0" smtClean="0"/>
              <a:t>ctivity which is both informal and non-formal. Informal activity seizes opportunities that are not necessarily planned. Non-formal activity provides planned opportunities which lie outside formal systems such as school-based education. </a:t>
            </a:r>
            <a:endParaRPr lang="en-GB" dirty="0"/>
          </a:p>
          <a:p>
            <a:r>
              <a:rPr lang="en-GB" dirty="0"/>
              <a:t>Y</a:t>
            </a:r>
            <a:r>
              <a:rPr lang="en-GB" dirty="0" smtClean="0"/>
              <a:t>outh work is a partnership with young people outside formal or legal requirements. </a:t>
            </a:r>
            <a:endParaRPr lang="en-GB" dirty="0"/>
          </a:p>
          <a:p>
            <a:r>
              <a:rPr lang="en-GB" dirty="0" smtClean="0"/>
              <a:t>Youth work has at its core the importance of providing safe environments for young people as well as the development and well-being. (Youth Work in Wales Review Group, 2018, p. 4).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9589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59556"/>
            <a:ext cx="10515600" cy="1325563"/>
          </a:xfrm>
        </p:spPr>
        <p:txBody>
          <a:bodyPr/>
          <a:lstStyle/>
          <a:p>
            <a:r>
              <a:rPr lang="en-GB" dirty="0" smtClean="0"/>
              <a:t>Youth Work – who is it for?</a:t>
            </a:r>
            <a:endParaRPr lang="en-GB" dirty="0"/>
          </a:p>
        </p:txBody>
      </p:sp>
      <p:pic>
        <p:nvPicPr>
          <p:cNvPr id="1026" name="Picture 2" descr="How Do Our Young People Communicate Today: What is the Downside and What  Can We Do About It? Part One - Child Development Theory: Adolescence (12-24)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025" y="1416051"/>
            <a:ext cx="4445000" cy="334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Gangs in the UK: How big a problem are they? - BBC New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0025" y="1416051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6275" y="4433887"/>
            <a:ext cx="2381250" cy="1914525"/>
          </a:xfrm>
          <a:prstGeom prst="rect">
            <a:avLst/>
          </a:prstGeom>
        </p:spPr>
      </p:pic>
      <p:pic>
        <p:nvPicPr>
          <p:cNvPr id="1032" name="Picture 8" descr="Self-harm | NSPCC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5050" y="4670425"/>
            <a:ext cx="2705100" cy="1685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AutoShape 10" descr="Aloha Teen Theatre workshops trains young actors on stage and life | West  Hawaii Today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42910" y="391132"/>
            <a:ext cx="3557981" cy="230822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53425" y="3016251"/>
            <a:ext cx="3550443" cy="180339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67776" y="5030788"/>
            <a:ext cx="2962275" cy="154305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3276601" y="3186490"/>
            <a:ext cx="546735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 smtClean="0">
                <a:solidFill>
                  <a:srgbClr val="FF0000"/>
                </a:solidFill>
                <a:latin typeface="Arial Black" panose="020B0A04020102020204" pitchFamily="34" charset="0"/>
              </a:rPr>
              <a:t>All Young People aged 11-25</a:t>
            </a:r>
            <a:endParaRPr lang="en-GB" sz="66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8467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Youth Work in Wales Review Group (2018). YOUTH WORK IN WALES: PRINCIPLES AND PURPOSES. [Online] Available at: </a:t>
            </a:r>
            <a:r>
              <a:rPr lang="en-GB" dirty="0" smtClean="0">
                <a:hlinkClick r:id="rId2"/>
              </a:rPr>
              <a:t>https://www.cwvys.org.uk/wp-content/uploads/2018/11/YOUTH-WORK-IN-WALES-PRINCIPLES-AND-PURPOSES.pdf Accessed 12 </a:t>
            </a:r>
            <a:r>
              <a:rPr lang="en-GB" dirty="0">
                <a:hlinkClick r:id="rId2"/>
              </a:rPr>
              <a:t>S</a:t>
            </a:r>
            <a:r>
              <a:rPr lang="en-GB" dirty="0" smtClean="0">
                <a:hlinkClick r:id="rId2"/>
              </a:rPr>
              <a:t>eptember 2020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592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603</TotalTime>
  <Words>215</Words>
  <Application>Microsoft Office PowerPoint</Application>
  <PresentationFormat>Widescreen</PresentationFormat>
  <Paragraphs>16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Arial Black</vt:lpstr>
      <vt:lpstr>Calibri</vt:lpstr>
      <vt:lpstr>Calibri Light</vt:lpstr>
      <vt:lpstr>Office Theme</vt:lpstr>
      <vt:lpstr>What is Youth Work</vt:lpstr>
      <vt:lpstr>Principles of Youth Work in Wales </vt:lpstr>
      <vt:lpstr>Youth Work – who is it for?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Youth Work</dc:title>
  <dc:creator>Darrel Williams</dc:creator>
  <cp:lastModifiedBy>Darrel Williams</cp:lastModifiedBy>
  <cp:revision>9</cp:revision>
  <dcterms:created xsi:type="dcterms:W3CDTF">2020-09-28T08:08:03Z</dcterms:created>
  <dcterms:modified xsi:type="dcterms:W3CDTF">2020-09-28T18:11:44Z</dcterms:modified>
</cp:coreProperties>
</file>