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6"/>
  </p:notesMasterIdLst>
  <p:handoutMasterIdLst>
    <p:handoutMasterId r:id="rId7"/>
  </p:handoutMasterIdLst>
  <p:sldIdLst>
    <p:sldId id="287" r:id="rId5"/>
  </p:sldIdLst>
  <p:sldSz cx="12192000" cy="6858000"/>
  <p:notesSz cx="6858000" cy="9144000"/>
  <p:defaultTextStyle>
    <a:defPPr>
      <a:defRPr lang="ru-RU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28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C1959"/>
    <a:srgbClr val="7F6CA1"/>
    <a:srgbClr val="B093C6"/>
    <a:srgbClr val="313650"/>
    <a:srgbClr val="303650"/>
    <a:srgbClr val="6DC4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745CD7-64A7-9869-2AFF-C32DDB2656C9}" v="350" dt="2026-03-30T00:02:05.287"/>
    <p1510:client id="{E49B427C-FF3D-AEE9-2CEF-E37EE855C234}" v="594" dt="2026-03-29T22:29:18.634"/>
  </p1510:revLst>
</p1510:revInfo>
</file>

<file path=ppt/tableStyles.xml><?xml version="1.0" encoding="utf-8"?>
<a:tblStyleLst xmlns:a="http://schemas.openxmlformats.org/drawingml/2006/main" def="{7E9639D4-E3E2-4D34-9284-5A2195B3D0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286" autoAdjust="0"/>
  </p:normalViewPr>
  <p:slideViewPr>
    <p:cSldViewPr snapToGrid="0" showGuides="1">
      <p:cViewPr varScale="1">
        <p:scale>
          <a:sx n="104" d="100"/>
          <a:sy n="104" d="100"/>
        </p:scale>
        <p:origin x="144" y="108"/>
      </p:cViewPr>
      <p:guideLst>
        <p:guide orient="horz" pos="1728"/>
        <p:guide pos="3840"/>
      </p:guideLst>
    </p:cSldViewPr>
  </p:slideViewPr>
  <p:outlineViewPr>
    <p:cViewPr>
      <p:scale>
        <a:sx n="33" d="100"/>
        <a:sy n="33" d="100"/>
      </p:scale>
      <p:origin x="0" y="-1618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5" d="100"/>
          <a:sy n="65" d="100"/>
        </p:scale>
        <p:origin x="3082" y="3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D50B603-F8EF-4339-A4FB-A12D8182BA2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C8726F-3158-41C0-BB9F-B885853A805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51B3E-1325-48C3-8E2C-998D0099FC98}" type="datetimeFigureOut">
              <a:rPr lang="en-US" smtClean="0"/>
              <a:t>3/29/2026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9B6BB1-3FBD-4D36-9DC6-192A8F01376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7B54D2-81AD-4487-9D5C-A3F7EB64486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C88DE-0065-430D-A4D0-A9AF40AB53E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0066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39CC4-BC6F-4E80-BC0D-03833D02DC81}" type="datetimeFigureOut">
              <a:rPr lang="en-US" noProof="0" smtClean="0"/>
              <a:t>3/29/2026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652E4-5120-44D6-918A-894636DEFCBD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473467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Dark">
    <p:bg>
      <p:bgPr>
        <a:solidFill>
          <a:schemeClr val="tx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9F7D1-31ED-4588-7F6B-7214367FBA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8744" y="209677"/>
            <a:ext cx="9064752" cy="1097915"/>
          </a:xfrm>
        </p:spPr>
        <p:txBody>
          <a:bodyPr anchor="b">
            <a:normAutofit/>
          </a:bodyPr>
          <a:lstStyle>
            <a:lvl1pPr>
              <a:defRPr sz="5400">
                <a:solidFill>
                  <a:schemeClr val="bg1"/>
                </a:solidFill>
                <a:latin typeface="+mn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13A1C6A-339B-343A-B0AD-F761FE91051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745" y="1344676"/>
            <a:ext cx="9064752" cy="511175"/>
          </a:xfrm>
        </p:spPr>
        <p:txBody>
          <a:bodyPr lIns="164592" tIns="0">
            <a:noAutofit/>
          </a:bodyPr>
          <a:lstStyle>
            <a:lvl1pPr marL="0" indent="0">
              <a:buNone/>
              <a:defRPr sz="1800">
                <a:solidFill>
                  <a:schemeClr val="bg1"/>
                </a:solidFill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535829F9-B704-5645-ABE3-F98170E8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96346" y="585334"/>
            <a:ext cx="1005840" cy="1005840"/>
          </a:xfrm>
          <a:prstGeom prst="ellipse">
            <a:avLst/>
          </a:prstGeom>
          <a:noFill/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807DD9B-8716-9B22-9F91-88E6071F91D3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10487786" y="649342"/>
            <a:ext cx="822960" cy="822960"/>
          </a:xfrm>
          <a:prstGeom prst="ellipse">
            <a:avLst/>
          </a:prstGeom>
          <a:ln w="22225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3465C986-E3D2-97E7-9111-0299F9C3B1D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3608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3404" y="3046075"/>
            <a:ext cx="1828633" cy="96903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73608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70FD3BFF-C0B9-AA50-A3D6-B4A48EEF751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70560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accent1">
                    <a:lumMod val="40000"/>
                    <a:lumOff val="6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EBEE5563-8FF1-7479-E11E-F0144D753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82496" y="4399153"/>
            <a:ext cx="685800" cy="685800"/>
          </a:xfrm>
          <a:prstGeom prst="ellipse">
            <a:avLst/>
          </a:prstGeom>
          <a:noFill/>
          <a:ln w="1270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Picture Placeholder 13">
            <a:extLst>
              <a:ext uri="{FF2B5EF4-FFF2-40B4-BE49-F238E27FC236}">
                <a16:creationId xmlns:a16="http://schemas.microsoft.com/office/drawing/2014/main" id="{A69C1816-EC8E-961C-AC21-6D86E9C455A1}"/>
              </a:ext>
            </a:extLst>
          </p:cNvPr>
          <p:cNvSpPr>
            <a:spLocks noGrp="1" noChangeAspect="1"/>
          </p:cNvSpPr>
          <p:nvPr>
            <p:ph type="pic" sz="quarter" idx="35"/>
          </p:nvPr>
        </p:nvSpPr>
        <p:spPr>
          <a:xfrm>
            <a:off x="1796796" y="4513453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9F9A0E21-E67B-7E2F-ED16-4BABF078108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0560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CFE922A-6A5A-4DA8-1E44-D80852772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3404" y="5377870"/>
            <a:ext cx="1827083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3">
                    <a:lumMod val="75000"/>
                  </a:schemeClr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3D56C31D-5FDB-2235-FFF8-2AB6E04C9B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862072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81FC81D-B431-FFA6-47F5-F40C79C53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46272" y="3046075"/>
            <a:ext cx="1828633" cy="96903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B16A2860-4464-B092-801E-255A6B7DF3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62072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3B992882-DF57-9DAF-2532-06C30C2D9F1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862072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accent3">
                    <a:lumMod val="40000"/>
                    <a:lumOff val="6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2E63250C-AB2E-9D56-C26C-1E211DFAD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87724" y="4399153"/>
            <a:ext cx="685800" cy="685800"/>
          </a:xfrm>
          <a:prstGeom prst="ellipse">
            <a:avLst/>
          </a:prstGeom>
          <a:noFill/>
          <a:ln w="12700"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Picture Placeholder 13">
            <a:extLst>
              <a:ext uri="{FF2B5EF4-FFF2-40B4-BE49-F238E27FC236}">
                <a16:creationId xmlns:a16="http://schemas.microsoft.com/office/drawing/2014/main" id="{50C6734A-2661-863D-C8B6-6A4DBC588FE4}"/>
              </a:ext>
            </a:extLst>
          </p:cNvPr>
          <p:cNvSpPr>
            <a:spLocks noGrp="1" noChangeAspect="1"/>
          </p:cNvSpPr>
          <p:nvPr>
            <p:ph type="pic" sz="quarter" idx="36"/>
          </p:nvPr>
        </p:nvSpPr>
        <p:spPr>
          <a:xfrm>
            <a:off x="4002024" y="4513453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0D7755C-4D0B-D8A7-6235-8E606B39F3A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862072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76330766-86D4-F436-F65D-07EF389B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943485" y="5377870"/>
            <a:ext cx="1836387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2"/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A540E06E-3F2B-A3DC-320A-8C968AC4350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050536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46BB721-1D88-1A03-1D55-5C79942C7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39140" y="3046075"/>
            <a:ext cx="1828634" cy="96903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51307C43-6072-93E9-BF1D-64D42AE2A52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050536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BDAD5E-0048-0813-47FC-FFE93F191C5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65776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accent2">
                    <a:lumMod val="40000"/>
                    <a:lumOff val="6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60D4CBD1-AAC9-3F04-3F49-E8579F6F7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2952" y="4402872"/>
            <a:ext cx="685800" cy="685800"/>
          </a:xfrm>
          <a:prstGeom prst="ellipse">
            <a:avLst/>
          </a:prstGeom>
          <a:noFill/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Picture Placeholder 13">
            <a:extLst>
              <a:ext uri="{FF2B5EF4-FFF2-40B4-BE49-F238E27FC236}">
                <a16:creationId xmlns:a16="http://schemas.microsoft.com/office/drawing/2014/main" id="{F154717D-74D1-298B-EF00-6CCA65AA969B}"/>
              </a:ext>
            </a:extLst>
          </p:cNvPr>
          <p:cNvSpPr>
            <a:spLocks noGrp="1" noChangeAspect="1"/>
          </p:cNvSpPr>
          <p:nvPr>
            <p:ph type="pic" sz="quarter" idx="37"/>
          </p:nvPr>
        </p:nvSpPr>
        <p:spPr>
          <a:xfrm>
            <a:off x="6207252" y="4517172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3A23A057-C011-EB28-4869-A73F2E3B339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065776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F51B736-1CC5-842A-AFEB-68B189317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42870" y="5377870"/>
            <a:ext cx="1827639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2"/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716EA8F4-B9C4-991F-0EBC-D79877AD468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239000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B68F5A8-E314-7C7A-6CB2-3036DF2A8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332009" y="3046075"/>
            <a:ext cx="1828635" cy="96903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5A57C80F-4C30-26E1-B38B-3D7238EC9A4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239000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A44BB5F0-6856-4711-058C-73C1CBF4646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7257288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accent5">
                    <a:lumMod val="40000"/>
                    <a:lumOff val="6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1EF56C89-6D7E-4196-72BF-23ACEE82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98180" y="4402872"/>
            <a:ext cx="685800" cy="685800"/>
          </a:xfrm>
          <a:prstGeom prst="ellipse">
            <a:avLst/>
          </a:prstGeom>
          <a:noFill/>
          <a:ln w="12700"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Picture Placeholder 13">
            <a:extLst>
              <a:ext uri="{FF2B5EF4-FFF2-40B4-BE49-F238E27FC236}">
                <a16:creationId xmlns:a16="http://schemas.microsoft.com/office/drawing/2014/main" id="{719C23E4-DE06-6FF4-1BC9-5305DE50D817}"/>
              </a:ext>
            </a:extLst>
          </p:cNvPr>
          <p:cNvSpPr>
            <a:spLocks noGrp="1" noChangeAspect="1"/>
          </p:cNvSpPr>
          <p:nvPr>
            <p:ph type="pic" sz="quarter" idx="38"/>
          </p:nvPr>
        </p:nvSpPr>
        <p:spPr>
          <a:xfrm>
            <a:off x="8412480" y="4517172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F5A3DA8B-D38B-3994-FE85-0A331FBADAD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257288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A771B152-C165-EE9A-CF25-69B01D939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33507" y="5377870"/>
            <a:ext cx="1828375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5">
                    <a:lumMod val="60000"/>
                    <a:lumOff val="40000"/>
                  </a:schemeClr>
                </a:gs>
                <a:gs pos="100000">
                  <a:schemeClr val="accent6"/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D3896BC4-3EFC-36C4-6071-4BF0E987F96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427464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bg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6236E29-4894-FD6C-E56F-5B1CBA99A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24879" y="3046075"/>
            <a:ext cx="1828635" cy="96903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4C2DA584-D9BC-7A01-6F48-363C7F6465E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27464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70C95BBB-511F-F8F5-EF37-C6109C4AF4E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448800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accent6">
                    <a:lumMod val="40000"/>
                    <a:lumOff val="60000"/>
                  </a:schemeClr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D0EDAC9C-0C6E-2807-24D5-3E04B5E21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84738" y="4399153"/>
            <a:ext cx="685800" cy="685800"/>
          </a:xfrm>
          <a:prstGeom prst="ellipse">
            <a:avLst/>
          </a:prstGeom>
          <a:noFill/>
          <a:ln w="12700"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Picture Placeholder 13">
            <a:extLst>
              <a:ext uri="{FF2B5EF4-FFF2-40B4-BE49-F238E27FC236}">
                <a16:creationId xmlns:a16="http://schemas.microsoft.com/office/drawing/2014/main" id="{B1C0F0FD-844D-CC54-986F-B8522F12B0A5}"/>
              </a:ext>
            </a:extLst>
          </p:cNvPr>
          <p:cNvSpPr>
            <a:spLocks noGrp="1" noChangeAspect="1"/>
          </p:cNvSpPr>
          <p:nvPr>
            <p:ph type="pic" sz="quarter" idx="39"/>
          </p:nvPr>
        </p:nvSpPr>
        <p:spPr>
          <a:xfrm>
            <a:off x="10599038" y="4513453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bg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A00816D8-6779-7BDB-52AB-5BD0A2479E4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448800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bg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6506AFF-E40E-308E-7907-FBFC4DAAB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524879" y="5376344"/>
            <a:ext cx="1828635" cy="3053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6"/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A11DE-725C-8DE4-9A24-3718A3D14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560" y="6072886"/>
            <a:ext cx="4114800" cy="365125"/>
          </a:xfrm>
          <a:prstGeom prst="rect">
            <a:avLst/>
          </a:prstGeom>
        </p:spPr>
        <p:txBody>
          <a:bodyPr/>
          <a:lstStyle>
            <a:lvl1pPr algn="l">
              <a:defRPr sz="1000" cap="all" baseline="0">
                <a:solidFill>
                  <a:schemeClr val="bg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D8153-A9C6-7A32-CDB7-BF9D7CB1A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8616" y="6072886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1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0</a:t>
            </a:r>
            <a:fld id="{E6B975A5-EA91-314B-AF62-F6E264554D2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378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Light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739F7D1-31ED-4588-7F6B-7214367FBA9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8744" y="209677"/>
            <a:ext cx="9064752" cy="1097915"/>
          </a:xfrm>
          <a:noFill/>
        </p:spPr>
        <p:txBody>
          <a:bodyPr anchor="b">
            <a:normAutofit/>
          </a:bodyPr>
          <a:lstStyle>
            <a:lvl1pPr>
              <a:defRPr sz="54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13A1C6A-339B-343A-B0AD-F761FE91051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18745" y="1344676"/>
            <a:ext cx="9064752" cy="511175"/>
          </a:xfrm>
        </p:spPr>
        <p:txBody>
          <a:bodyPr lIns="164592" tIns="0">
            <a:no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535829F9-B704-5645-ABE3-F98170E89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396346" y="585334"/>
            <a:ext cx="1005840" cy="1005840"/>
          </a:xfrm>
          <a:prstGeom prst="ellipse">
            <a:avLst/>
          </a:prstGeom>
          <a:noFill/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807DD9B-8716-9B22-9F91-88E6071F91D3}"/>
              </a:ext>
            </a:extLst>
          </p:cNvPr>
          <p:cNvSpPr>
            <a:spLocks noGrp="1" noChangeAspect="1"/>
          </p:cNvSpPr>
          <p:nvPr>
            <p:ph type="pic" sz="quarter" idx="14"/>
          </p:nvPr>
        </p:nvSpPr>
        <p:spPr>
          <a:xfrm>
            <a:off x="10487786" y="649342"/>
            <a:ext cx="822960" cy="822960"/>
          </a:xfrm>
          <a:prstGeom prst="ellipse">
            <a:avLst/>
          </a:prstGeom>
          <a:ln w="22225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5" name="Text Placeholder 11">
            <a:extLst>
              <a:ext uri="{FF2B5EF4-FFF2-40B4-BE49-F238E27FC236}">
                <a16:creationId xmlns:a16="http://schemas.microsoft.com/office/drawing/2014/main" id="{3465C986-E3D2-97E7-9111-0299F9C3B1D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73608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CD86E3A-6D68-1F05-DE18-246FA7A440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3404" y="3046075"/>
            <a:ext cx="1828633" cy="96903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0" name="Text Placeholder 11">
            <a:extLst>
              <a:ext uri="{FF2B5EF4-FFF2-40B4-BE49-F238E27FC236}">
                <a16:creationId xmlns:a16="http://schemas.microsoft.com/office/drawing/2014/main" id="{6C169315-0602-4C85-86EE-5C3554AAA92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73608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5" name="Text Placeholder 11">
            <a:extLst>
              <a:ext uri="{FF2B5EF4-FFF2-40B4-BE49-F238E27FC236}">
                <a16:creationId xmlns:a16="http://schemas.microsoft.com/office/drawing/2014/main" id="{70FD3BFF-C0B9-AA50-A3D6-B4A48EEF751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670560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EBEE5563-8FF1-7479-E11E-F0144D753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682496" y="4399153"/>
            <a:ext cx="685800" cy="685800"/>
          </a:xfrm>
          <a:prstGeom prst="ellipse">
            <a:avLst/>
          </a:prstGeom>
          <a:noFill/>
          <a:ln w="127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Picture Placeholder 13">
            <a:extLst>
              <a:ext uri="{FF2B5EF4-FFF2-40B4-BE49-F238E27FC236}">
                <a16:creationId xmlns:a16="http://schemas.microsoft.com/office/drawing/2014/main" id="{A69C1816-EC8E-961C-AC21-6D86E9C455A1}"/>
              </a:ext>
            </a:extLst>
          </p:cNvPr>
          <p:cNvSpPr>
            <a:spLocks noGrp="1" noChangeAspect="1"/>
          </p:cNvSpPr>
          <p:nvPr>
            <p:ph type="pic" sz="quarter" idx="35"/>
          </p:nvPr>
        </p:nvSpPr>
        <p:spPr>
          <a:xfrm>
            <a:off x="1796796" y="4513453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6" name="Text Placeholder 11">
            <a:extLst>
              <a:ext uri="{FF2B5EF4-FFF2-40B4-BE49-F238E27FC236}">
                <a16:creationId xmlns:a16="http://schemas.microsoft.com/office/drawing/2014/main" id="{9F9A0E21-E67B-7E2F-ED16-4BABF0781083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70560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9CFE922A-6A5A-4DA8-1E44-D808527720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53404" y="5377870"/>
            <a:ext cx="1827083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1">
                    <a:lumMod val="75000"/>
                  </a:schemeClr>
                </a:gs>
                <a:gs pos="100000">
                  <a:schemeClr val="accent3">
                    <a:lumMod val="75000"/>
                  </a:schemeClr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6" name="Text Placeholder 11">
            <a:extLst>
              <a:ext uri="{FF2B5EF4-FFF2-40B4-BE49-F238E27FC236}">
                <a16:creationId xmlns:a16="http://schemas.microsoft.com/office/drawing/2014/main" id="{3D56C31D-5FDB-2235-FFF8-2AB6E04C9B1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2862072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481FC81D-B431-FFA6-47F5-F40C79C53D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946272" y="3046075"/>
            <a:ext cx="1828633" cy="96903"/>
          </a:xfrm>
          <a:prstGeom prst="rect">
            <a:avLst/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1" name="Text Placeholder 11">
            <a:extLst>
              <a:ext uri="{FF2B5EF4-FFF2-40B4-BE49-F238E27FC236}">
                <a16:creationId xmlns:a16="http://schemas.microsoft.com/office/drawing/2014/main" id="{B16A2860-4464-B092-801E-255A6B7DF3E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2862072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11">
            <a:extLst>
              <a:ext uri="{FF2B5EF4-FFF2-40B4-BE49-F238E27FC236}">
                <a16:creationId xmlns:a16="http://schemas.microsoft.com/office/drawing/2014/main" id="{3B992882-DF57-9DAF-2532-06C30C2D9F16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2862072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2E63250C-AB2E-9D56-C26C-1E211DFAD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87724" y="4399153"/>
            <a:ext cx="685800" cy="685800"/>
          </a:xfrm>
          <a:prstGeom prst="ellipse">
            <a:avLst/>
          </a:prstGeom>
          <a:noFill/>
          <a:ln w="127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3" name="Picture Placeholder 13">
            <a:extLst>
              <a:ext uri="{FF2B5EF4-FFF2-40B4-BE49-F238E27FC236}">
                <a16:creationId xmlns:a16="http://schemas.microsoft.com/office/drawing/2014/main" id="{50C6734A-2661-863D-C8B6-6A4DBC588FE4}"/>
              </a:ext>
            </a:extLst>
          </p:cNvPr>
          <p:cNvSpPr>
            <a:spLocks noGrp="1" noChangeAspect="1"/>
          </p:cNvSpPr>
          <p:nvPr>
            <p:ph type="pic" sz="quarter" idx="36"/>
          </p:nvPr>
        </p:nvSpPr>
        <p:spPr>
          <a:xfrm>
            <a:off x="4002024" y="4513453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8" name="Text Placeholder 11">
            <a:extLst>
              <a:ext uri="{FF2B5EF4-FFF2-40B4-BE49-F238E27FC236}">
                <a16:creationId xmlns:a16="http://schemas.microsoft.com/office/drawing/2014/main" id="{50D7755C-4D0B-D8A7-6235-8E606B39F3A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862072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6" name="Straight Arrow Connector 45">
            <a:extLst>
              <a:ext uri="{FF2B5EF4-FFF2-40B4-BE49-F238E27FC236}">
                <a16:creationId xmlns:a16="http://schemas.microsoft.com/office/drawing/2014/main" id="{76330766-86D4-F436-F65D-07EF389BF5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943485" y="5377870"/>
            <a:ext cx="1836387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3">
                    <a:lumMod val="75000"/>
                  </a:schemeClr>
                </a:gs>
                <a:gs pos="100000">
                  <a:schemeClr val="accent2"/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7" name="Text Placeholder 11">
            <a:extLst>
              <a:ext uri="{FF2B5EF4-FFF2-40B4-BE49-F238E27FC236}">
                <a16:creationId xmlns:a16="http://schemas.microsoft.com/office/drawing/2014/main" id="{A540E06E-3F2B-A3DC-320A-8C968AC4350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050536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46BB721-1D88-1A03-1D55-5C79942C7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139140" y="3046075"/>
            <a:ext cx="1828634" cy="96903"/>
          </a:xfrm>
          <a:prstGeom prst="rect">
            <a:avLst/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2" name="Text Placeholder 11">
            <a:extLst>
              <a:ext uri="{FF2B5EF4-FFF2-40B4-BE49-F238E27FC236}">
                <a16:creationId xmlns:a16="http://schemas.microsoft.com/office/drawing/2014/main" id="{51307C43-6072-93E9-BF1D-64D42AE2A52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050536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9" name="Text Placeholder 11">
            <a:extLst>
              <a:ext uri="{FF2B5EF4-FFF2-40B4-BE49-F238E27FC236}">
                <a16:creationId xmlns:a16="http://schemas.microsoft.com/office/drawing/2014/main" id="{7CBDAD5E-0048-0813-47FC-FFE93F191C5B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5065776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60D4CBD1-AAC9-3F04-3F49-E8579F6F7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092952" y="4402872"/>
            <a:ext cx="685800" cy="685800"/>
          </a:xfrm>
          <a:prstGeom prst="ellipse">
            <a:avLst/>
          </a:prstGeom>
          <a:noFill/>
          <a:ln w="1270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5" name="Picture Placeholder 13">
            <a:extLst>
              <a:ext uri="{FF2B5EF4-FFF2-40B4-BE49-F238E27FC236}">
                <a16:creationId xmlns:a16="http://schemas.microsoft.com/office/drawing/2014/main" id="{F154717D-74D1-298B-EF00-6CCA65AA969B}"/>
              </a:ext>
            </a:extLst>
          </p:cNvPr>
          <p:cNvSpPr>
            <a:spLocks noGrp="1" noChangeAspect="1"/>
          </p:cNvSpPr>
          <p:nvPr>
            <p:ph type="pic" sz="quarter" idx="37"/>
          </p:nvPr>
        </p:nvSpPr>
        <p:spPr>
          <a:xfrm>
            <a:off x="6207252" y="4517172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0" name="Text Placeholder 11">
            <a:extLst>
              <a:ext uri="{FF2B5EF4-FFF2-40B4-BE49-F238E27FC236}">
                <a16:creationId xmlns:a16="http://schemas.microsoft.com/office/drawing/2014/main" id="{3A23A057-C011-EB28-4869-A73F2E3B3394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065776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EF51B736-1CC5-842A-AFEB-68B1893171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142870" y="5377870"/>
            <a:ext cx="1827639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2"/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8" name="Text Placeholder 11">
            <a:extLst>
              <a:ext uri="{FF2B5EF4-FFF2-40B4-BE49-F238E27FC236}">
                <a16:creationId xmlns:a16="http://schemas.microsoft.com/office/drawing/2014/main" id="{716EA8F4-B9C4-991F-0EBC-D79877AD468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239000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B68F5A8-E314-7C7A-6CB2-3036DF2A8E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332009" y="3046075"/>
            <a:ext cx="1828635" cy="96903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3" name="Text Placeholder 11">
            <a:extLst>
              <a:ext uri="{FF2B5EF4-FFF2-40B4-BE49-F238E27FC236}">
                <a16:creationId xmlns:a16="http://schemas.microsoft.com/office/drawing/2014/main" id="{5A57C80F-4C30-26E1-B38B-3D7238EC9A4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7239000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1" name="Text Placeholder 11">
            <a:extLst>
              <a:ext uri="{FF2B5EF4-FFF2-40B4-BE49-F238E27FC236}">
                <a16:creationId xmlns:a16="http://schemas.microsoft.com/office/drawing/2014/main" id="{A44BB5F0-6856-4711-058C-73C1CBF4646B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7257288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6" name="Oval 55">
            <a:extLst>
              <a:ext uri="{FF2B5EF4-FFF2-40B4-BE49-F238E27FC236}">
                <a16:creationId xmlns:a16="http://schemas.microsoft.com/office/drawing/2014/main" id="{1EF56C89-6D7E-4196-72BF-23ACEE823C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298180" y="4402872"/>
            <a:ext cx="685800" cy="685800"/>
          </a:xfrm>
          <a:prstGeom prst="ellipse">
            <a:avLst/>
          </a:prstGeom>
          <a:noFill/>
          <a:ln w="12700"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7" name="Picture Placeholder 13">
            <a:extLst>
              <a:ext uri="{FF2B5EF4-FFF2-40B4-BE49-F238E27FC236}">
                <a16:creationId xmlns:a16="http://schemas.microsoft.com/office/drawing/2014/main" id="{719C23E4-DE06-6FF4-1BC9-5305DE50D817}"/>
              </a:ext>
            </a:extLst>
          </p:cNvPr>
          <p:cNvSpPr>
            <a:spLocks noGrp="1" noChangeAspect="1"/>
          </p:cNvSpPr>
          <p:nvPr>
            <p:ph type="pic" sz="quarter" idx="38"/>
          </p:nvPr>
        </p:nvSpPr>
        <p:spPr>
          <a:xfrm>
            <a:off x="8412480" y="4517172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2" name="Text Placeholder 11">
            <a:extLst>
              <a:ext uri="{FF2B5EF4-FFF2-40B4-BE49-F238E27FC236}">
                <a16:creationId xmlns:a16="http://schemas.microsoft.com/office/drawing/2014/main" id="{F5A3DA8B-D38B-3994-FE85-0A331FBADAD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257288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A771B152-C165-EE9A-CF25-69B01D9398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33507" y="5377870"/>
            <a:ext cx="1828375" cy="0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5">
                    <a:lumMod val="60000"/>
                    <a:lumOff val="40000"/>
                  </a:schemeClr>
                </a:gs>
                <a:gs pos="100000">
                  <a:schemeClr val="accent6"/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19" name="Text Placeholder 11">
            <a:extLst>
              <a:ext uri="{FF2B5EF4-FFF2-40B4-BE49-F238E27FC236}">
                <a16:creationId xmlns:a16="http://schemas.microsoft.com/office/drawing/2014/main" id="{D3896BC4-3EFC-36C4-6071-4BF0E987F96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9427464" y="2556796"/>
            <a:ext cx="1996440" cy="381190"/>
          </a:xfrm>
        </p:spPr>
        <p:txBody>
          <a:bodyPr lIns="91440" tIns="0">
            <a:noAutofit/>
          </a:bodyPr>
          <a:lstStyle>
            <a:lvl1pPr marL="0" indent="0">
              <a:buNone/>
              <a:defRPr sz="2200" b="1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Subtitle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6236E29-4894-FD6C-E56F-5B1CBA99A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524879" y="3046075"/>
            <a:ext cx="1828635" cy="96903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16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24" name="Text Placeholder 11">
            <a:extLst>
              <a:ext uri="{FF2B5EF4-FFF2-40B4-BE49-F238E27FC236}">
                <a16:creationId xmlns:a16="http://schemas.microsoft.com/office/drawing/2014/main" id="{4C2DA584-D9BC-7A01-6F48-363C7F6465E3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427464" y="3391012"/>
            <a:ext cx="1996440" cy="778652"/>
          </a:xfrm>
        </p:spPr>
        <p:txBody>
          <a:bodyPr lIns="91440" tIns="0">
            <a:noAutofit/>
          </a:bodyPr>
          <a:lstStyle>
            <a:lvl1pPr marL="0" indent="0">
              <a:buNone/>
              <a:defRPr sz="12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3" name="Text Placeholder 11">
            <a:extLst>
              <a:ext uri="{FF2B5EF4-FFF2-40B4-BE49-F238E27FC236}">
                <a16:creationId xmlns:a16="http://schemas.microsoft.com/office/drawing/2014/main" id="{70C95BBB-511F-F8F5-EF37-C6109C4AF4E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448800" y="4505738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2000" cap="all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xxxx</a:t>
            </a:r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D0EDAC9C-0C6E-2807-24D5-3E04B5E210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484738" y="4399153"/>
            <a:ext cx="685800" cy="685800"/>
          </a:xfrm>
          <a:prstGeom prst="ellipse">
            <a:avLst/>
          </a:prstGeom>
          <a:noFill/>
          <a:ln w="1270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9" name="Picture Placeholder 13">
            <a:extLst>
              <a:ext uri="{FF2B5EF4-FFF2-40B4-BE49-F238E27FC236}">
                <a16:creationId xmlns:a16="http://schemas.microsoft.com/office/drawing/2014/main" id="{B1C0F0FD-844D-CC54-986F-B8522F12B0A5}"/>
              </a:ext>
            </a:extLst>
          </p:cNvPr>
          <p:cNvSpPr>
            <a:spLocks noGrp="1" noChangeAspect="1"/>
          </p:cNvSpPr>
          <p:nvPr>
            <p:ph type="pic" sz="quarter" idx="39"/>
          </p:nvPr>
        </p:nvSpPr>
        <p:spPr>
          <a:xfrm>
            <a:off x="10599038" y="4513453"/>
            <a:ext cx="457200" cy="457200"/>
          </a:xfrm>
          <a:prstGeom prst="ellipse">
            <a:avLst/>
          </a:prstGeom>
          <a:ln w="19050">
            <a:noFill/>
          </a:ln>
        </p:spPr>
        <p:txBody>
          <a:bodyPr lIns="0" tIns="0" rIns="0" bIns="0">
            <a:normAutofit/>
          </a:bodyPr>
          <a:lstStyle>
            <a:lvl1pPr marL="0" indent="0" algn="ctr">
              <a:buNone/>
              <a:defRPr sz="600">
                <a:solidFill>
                  <a:schemeClr val="tx1"/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4" name="Text Placeholder 11">
            <a:extLst>
              <a:ext uri="{FF2B5EF4-FFF2-40B4-BE49-F238E27FC236}">
                <a16:creationId xmlns:a16="http://schemas.microsoft.com/office/drawing/2014/main" id="{A00816D8-6779-7BDB-52AB-5BD0A2479E4C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9448800" y="4894756"/>
            <a:ext cx="893064" cy="335470"/>
          </a:xfrm>
        </p:spPr>
        <p:txBody>
          <a:bodyPr lIns="91440" tIns="0">
            <a:noAutofit/>
          </a:bodyPr>
          <a:lstStyle>
            <a:lvl1pPr marL="0" indent="0">
              <a:buNone/>
              <a:defRPr sz="1400" cap="none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bg1"/>
                </a:solidFill>
              </a:defRPr>
            </a:lvl2pPr>
            <a:lvl3pPr marL="914400" indent="0">
              <a:buNone/>
              <a:defRPr sz="1800">
                <a:solidFill>
                  <a:schemeClr val="bg1"/>
                </a:solidFill>
              </a:defRPr>
            </a:lvl3pPr>
            <a:lvl4pPr marL="1371600" indent="0">
              <a:buNone/>
              <a:defRPr sz="1800">
                <a:solidFill>
                  <a:schemeClr val="bg1"/>
                </a:solidFill>
              </a:defRPr>
            </a:lvl4pPr>
            <a:lvl5pPr marL="1828800" indent="0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Text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D6506AFF-E40E-308E-7907-FBFC4DAAB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524879" y="5376344"/>
            <a:ext cx="1828635" cy="3053"/>
          </a:xfrm>
          <a:prstGeom prst="straightConnector1">
            <a:avLst/>
          </a:prstGeom>
          <a:ln w="19050" cap="flat" cmpd="sng" algn="ctr">
            <a:gradFill>
              <a:gsLst>
                <a:gs pos="0">
                  <a:schemeClr val="accent6"/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2160000" scaled="0"/>
            </a:gradFill>
            <a:prstDash val="dash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0A11DE-725C-8DE4-9A24-3718A3D143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0560" y="6072886"/>
            <a:ext cx="4114800" cy="365125"/>
          </a:xfrm>
          <a:prstGeom prst="rect">
            <a:avLst/>
          </a:prstGeom>
        </p:spPr>
        <p:txBody>
          <a:bodyPr/>
          <a:lstStyle>
            <a:lvl1pPr algn="l">
              <a:defRPr sz="1000" cap="all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6D8153-A9C6-7A32-CDB7-BF9D7CB1AC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8616" y="6072886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0</a:t>
            </a:r>
            <a:fld id="{E6B975A5-EA91-314B-AF62-F6E264554D2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62439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5B3CF9-F6C1-EAC2-6ED5-F21274EDA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804" y="365125"/>
            <a:ext cx="1088701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484AFB-9D3B-E902-0E64-B953D0E5C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804" y="1825625"/>
            <a:ext cx="10887012" cy="41135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54D8918F-6808-DDE5-4A7C-495DAC24897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0560" y="6072886"/>
            <a:ext cx="4114800" cy="365125"/>
          </a:xfrm>
          <a:prstGeom prst="rect">
            <a:avLst/>
          </a:prstGeom>
        </p:spPr>
        <p:txBody>
          <a:bodyPr/>
          <a:lstStyle>
            <a:lvl1pPr algn="l">
              <a:defRPr sz="1000" cap="all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2BAE7F7-F858-A80B-8F72-EFA0C33C10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738616" y="6072886"/>
            <a:ext cx="2743200" cy="365125"/>
          </a:xfrm>
          <a:prstGeom prst="rect">
            <a:avLst/>
          </a:prstGeom>
        </p:spPr>
        <p:txBody>
          <a:bodyPr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0</a:t>
            </a:r>
            <a:fld id="{E6B975A5-EA91-314B-AF62-F6E264554D2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69711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4" Type="http://schemas.openxmlformats.org/officeDocument/2006/relationships/image" Target="../media/image3.jp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B093C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itle 133">
            <a:extLst>
              <a:ext uri="{FF2B5EF4-FFF2-40B4-BE49-F238E27FC236}">
                <a16:creationId xmlns:a16="http://schemas.microsoft.com/office/drawing/2014/main" id="{2DEC2AB0-AD5D-23DE-B7FB-17CD20BB3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8744" y="-5984"/>
            <a:ext cx="9064752" cy="1097915"/>
          </a:xfrm>
        </p:spPr>
        <p:txBody>
          <a:bodyPr/>
          <a:lstStyle/>
          <a:p>
            <a:r>
              <a:rPr lang="en-US" b="1" dirty="0">
                <a:latin typeface="Avenir Next LT Pro"/>
              </a:rPr>
              <a:t>Create a Teams Meeting</a:t>
            </a:r>
            <a:r>
              <a:rPr lang="en-US" dirty="0">
                <a:latin typeface="Avenir Next LT Pro Demi"/>
              </a:rPr>
              <a:t> </a:t>
            </a:r>
            <a:r>
              <a:rPr lang="en-US" dirty="0"/>
              <a:t> </a:t>
            </a:r>
          </a:p>
        </p:txBody>
      </p:sp>
      <p:sp>
        <p:nvSpPr>
          <p:cNvPr id="135" name="Text Placeholder 134">
            <a:extLst>
              <a:ext uri="{FF2B5EF4-FFF2-40B4-BE49-F238E27FC236}">
                <a16:creationId xmlns:a16="http://schemas.microsoft.com/office/drawing/2014/main" id="{24F33FBC-ED8B-5877-6570-004051152FF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18745" y="1129016"/>
            <a:ext cx="9064752" cy="511175"/>
          </a:xfrm>
        </p:spPr>
        <p:txBody>
          <a:bodyPr vert="horz" lIns="164592" tIns="0" rIns="91440" bIns="45720" rtlCol="0" anchor="t">
            <a:noAutofit/>
          </a:bodyPr>
          <a:lstStyle/>
          <a:p>
            <a:r>
              <a:rPr lang="en-US"/>
              <a:t>Step By Step </a:t>
            </a:r>
            <a:endParaRPr lang="en-US" dirty="0"/>
          </a:p>
        </p:txBody>
      </p:sp>
      <p:pic>
        <p:nvPicPr>
          <p:cNvPr id="30" name="Picture Placeholder 157" descr="Cloud Icon">
            <a:extLst>
              <a:ext uri="{FF2B5EF4-FFF2-40B4-BE49-F238E27FC236}">
                <a16:creationId xmlns:a16="http://schemas.microsoft.com/office/drawing/2014/main" id="{413EA097-7B19-8BB7-BCF4-6FC6A0DDC321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 t="96" b="96"/>
          <a:stretch/>
        </p:blipFill>
        <p:spPr>
          <a:xfrm>
            <a:off x="10487786" y="649342"/>
            <a:ext cx="822960" cy="822960"/>
          </a:xfrm>
        </p:spPr>
      </p:pic>
      <p:sp>
        <p:nvSpPr>
          <p:cNvPr id="136" name="Text Placeholder 135">
            <a:extLst>
              <a:ext uri="{FF2B5EF4-FFF2-40B4-BE49-F238E27FC236}">
                <a16:creationId xmlns:a16="http://schemas.microsoft.com/office/drawing/2014/main" id="{9DAC9834-0E75-E542-2370-0FDBC1CC556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78335" y="1791623"/>
            <a:ext cx="2700930" cy="381190"/>
          </a:xfrm>
        </p:spPr>
        <p:txBody>
          <a:bodyPr vert="horz" lIns="91440" tIns="0" rIns="91440" bIns="45720" rtlCol="0" anchor="t">
            <a:noAutofit/>
          </a:bodyPr>
          <a:lstStyle/>
          <a:p>
            <a:r>
              <a:rPr lang="en-US" sz="1200" dirty="0"/>
              <a:t>1.Open outlook</a:t>
            </a:r>
          </a:p>
        </p:txBody>
      </p:sp>
      <p:sp>
        <p:nvSpPr>
          <p:cNvPr id="137" name="Text Placeholder 136">
            <a:extLst>
              <a:ext uri="{FF2B5EF4-FFF2-40B4-BE49-F238E27FC236}">
                <a16:creationId xmlns:a16="http://schemas.microsoft.com/office/drawing/2014/main" id="{7574CEC2-3920-9E1F-1DC2-7551B8D28131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4834623" y="1791765"/>
            <a:ext cx="2533521" cy="395567"/>
          </a:xfrm>
        </p:spPr>
        <p:txBody>
          <a:bodyPr vert="horz" lIns="91440" tIns="0" rIns="91440" bIns="45720" rtlCol="0" anchor="t">
            <a:noAutofit/>
          </a:bodyPr>
          <a:lstStyle/>
          <a:p>
            <a:r>
              <a:rPr lang="en-US" sz="1200" dirty="0"/>
              <a:t>2.Open calendar</a:t>
            </a:r>
          </a:p>
        </p:txBody>
      </p:sp>
      <p:sp>
        <p:nvSpPr>
          <p:cNvPr id="138" name="Text Placeholder 137">
            <a:extLst>
              <a:ext uri="{FF2B5EF4-FFF2-40B4-BE49-F238E27FC236}">
                <a16:creationId xmlns:a16="http://schemas.microsoft.com/office/drawing/2014/main" id="{BEC632B1-B9E6-3EE9-91AC-C47F5219FE5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102523" y="1794550"/>
            <a:ext cx="2787195" cy="266172"/>
          </a:xfrm>
        </p:spPr>
        <p:txBody>
          <a:bodyPr vert="horz" lIns="91440" tIns="0" rIns="91440" bIns="45720" rtlCol="0" anchor="t">
            <a:noAutofit/>
          </a:bodyPr>
          <a:lstStyle/>
          <a:p>
            <a:r>
              <a:rPr lang="en-US" sz="1200" dirty="0"/>
              <a:t>3.Select date &amp; time</a:t>
            </a:r>
          </a:p>
        </p:txBody>
      </p:sp>
      <p:sp>
        <p:nvSpPr>
          <p:cNvPr id="139" name="Text Placeholder 138">
            <a:extLst>
              <a:ext uri="{FF2B5EF4-FFF2-40B4-BE49-F238E27FC236}">
                <a16:creationId xmlns:a16="http://schemas.microsoft.com/office/drawing/2014/main" id="{A1232BD9-9CC5-ECC6-760C-C0CE0122947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461894" y="3977414"/>
            <a:ext cx="2211783" cy="579794"/>
          </a:xfrm>
        </p:spPr>
        <p:txBody>
          <a:bodyPr vert="horz" lIns="91440" tIns="0" rIns="91440" bIns="45720" rtlCol="0" anchor="t">
            <a:noAutofit/>
          </a:bodyPr>
          <a:lstStyle/>
          <a:p>
            <a:r>
              <a:rPr lang="en-US" sz="1200" dirty="0"/>
              <a:t>4.Add meeting details</a:t>
            </a:r>
          </a:p>
        </p:txBody>
      </p:sp>
      <p:sp>
        <p:nvSpPr>
          <p:cNvPr id="140" name="Text Placeholder 139">
            <a:extLst>
              <a:ext uri="{FF2B5EF4-FFF2-40B4-BE49-F238E27FC236}">
                <a16:creationId xmlns:a16="http://schemas.microsoft.com/office/drawing/2014/main" id="{F744DCC4-E9B7-1CE6-4798-D32E323FD0C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4882643" y="4063215"/>
            <a:ext cx="2290326" cy="579255"/>
          </a:xfrm>
        </p:spPr>
        <p:txBody>
          <a:bodyPr vert="horz" lIns="91440" tIns="0" rIns="91440" bIns="45720" rtlCol="0" anchor="t">
            <a:noAutofit/>
          </a:bodyPr>
          <a:lstStyle/>
          <a:p>
            <a:r>
              <a:rPr lang="en-US" sz="1200"/>
              <a:t>5.Click on teams </a:t>
            </a:r>
            <a:r>
              <a:rPr lang="en-US" sz="1200" dirty="0"/>
              <a:t>meeting icon</a:t>
            </a:r>
          </a:p>
        </p:txBody>
      </p:sp>
      <p:sp>
        <p:nvSpPr>
          <p:cNvPr id="304" name="Slide Number Placeholder 303">
            <a:extLst>
              <a:ext uri="{FF2B5EF4-FFF2-40B4-BE49-F238E27FC236}">
                <a16:creationId xmlns:a16="http://schemas.microsoft.com/office/drawing/2014/main" id="{F5CF2189-9396-98CA-20BE-C96BEA962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8616" y="6072886"/>
            <a:ext cx="2743200" cy="365125"/>
          </a:xfrm>
        </p:spPr>
        <p:txBody>
          <a:bodyPr/>
          <a:lstStyle/>
          <a:p>
            <a:r>
              <a:rPr lang="en-US" dirty="0"/>
              <a:t>0</a:t>
            </a:r>
            <a:fld id="{E6B975A5-EA91-314B-AF62-F6E264554D2F}" type="slidenum">
              <a:rPr lang="en-US" smtClean="0"/>
              <a:pPr/>
              <a:t>1</a:t>
            </a:fld>
            <a:endParaRPr lang="en-US" dirty="0"/>
          </a:p>
        </p:txBody>
      </p:sp>
      <p:cxnSp>
        <p:nvCxnSpPr>
          <p:cNvPr id="156" name="Straight Connector 155">
            <a:extLst>
              <a:ext uri="{FF2B5EF4-FFF2-40B4-BE49-F238E27FC236}">
                <a16:creationId xmlns:a16="http://schemas.microsoft.com/office/drawing/2014/main" id="{7178B4CA-AAA9-04D3-7DCC-9AF67D4B6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443983" y="1288834"/>
            <a:ext cx="5821473" cy="14377"/>
          </a:xfrm>
          <a:prstGeom prst="line">
            <a:avLst/>
          </a:prstGeom>
          <a:ln w="28575">
            <a:solidFill>
              <a:srgbClr val="7F6CA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>
            <a:extLst>
              <a:ext uri="{FF2B5EF4-FFF2-40B4-BE49-F238E27FC236}">
                <a16:creationId xmlns:a16="http://schemas.microsoft.com/office/drawing/2014/main" id="{38CDC8C4-F9B0-55A5-C9FA-98644681CA7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79" t="366" r="345" b="-377"/>
          <a:stretch>
            <a:fillRect/>
          </a:stretch>
        </p:blipFill>
        <p:spPr>
          <a:xfrm>
            <a:off x="1465568" y="2056683"/>
            <a:ext cx="2452981" cy="1645873"/>
          </a:xfrm>
          <a:prstGeom prst="rect">
            <a:avLst/>
          </a:prstGeom>
          <a:ln>
            <a:solidFill>
              <a:srgbClr val="4C1959"/>
            </a:solidFill>
            <a:prstDash val="solid"/>
          </a:ln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8F0E6BF4-1012-539D-D872-E1CE8BA349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0252" y="2056874"/>
            <a:ext cx="2533649" cy="1638166"/>
          </a:xfrm>
          <a:prstGeom prst="rect">
            <a:avLst/>
          </a:prstGeom>
          <a:ln>
            <a:solidFill>
              <a:srgbClr val="4C1959"/>
            </a:solidFill>
            <a:prstDash val="solid"/>
          </a:ln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C1BE849B-97FF-F0CE-20C4-F2C63DD40F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3170" y="4464442"/>
            <a:ext cx="2191431" cy="760929"/>
          </a:xfrm>
          <a:prstGeom prst="rect">
            <a:avLst/>
          </a:prstGeom>
          <a:ln>
            <a:solidFill>
              <a:srgbClr val="4C1959"/>
            </a:solidFill>
            <a:prstDash val="solid"/>
          </a:ln>
        </p:spPr>
      </p:pic>
      <p:sp>
        <p:nvSpPr>
          <p:cNvPr id="65" name="Text Placeholder 7">
            <a:extLst>
              <a:ext uri="{FF2B5EF4-FFF2-40B4-BE49-F238E27FC236}">
                <a16:creationId xmlns:a16="http://schemas.microsoft.com/office/drawing/2014/main" id="{404FC728-227D-D9F4-8E2E-AE152857764C}"/>
              </a:ext>
            </a:extLst>
          </p:cNvPr>
          <p:cNvSpPr txBox="1">
            <a:spLocks/>
          </p:cNvSpPr>
          <p:nvPr/>
        </p:nvSpPr>
        <p:spPr>
          <a:xfrm>
            <a:off x="8107233" y="3975344"/>
            <a:ext cx="3912268" cy="362663"/>
          </a:xfrm>
          <a:prstGeom prst="rect">
            <a:avLst/>
          </a:prstGeom>
          <a:ln>
            <a:solidFill>
              <a:srgbClr val="B093C6"/>
            </a:solidFill>
          </a:ln>
        </p:spPr>
        <p:txBody>
          <a:bodyPr vert="horz" lIns="91440" tIns="0" rIns="4572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None/>
              <a:defRPr sz="2200" b="1" kern="1200" cap="all" spc="100" baseline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None/>
              <a:defRPr sz="1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/>
              <a:t>6.Teams meeting </a:t>
            </a:r>
            <a:r>
              <a:rPr lang="en-US" sz="1200" dirty="0"/>
              <a:t>complete ready to send / start meeting    </a:t>
            </a:r>
          </a:p>
        </p:txBody>
      </p:sp>
      <p:pic>
        <p:nvPicPr>
          <p:cNvPr id="72" name="Picture 71">
            <a:extLst>
              <a:ext uri="{FF2B5EF4-FFF2-40B4-BE49-F238E27FC236}">
                <a16:creationId xmlns:a16="http://schemas.microsoft.com/office/drawing/2014/main" id="{4AB616B5-4E2B-811F-CBE3-85A834596B0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07777" y="4395189"/>
            <a:ext cx="2528085" cy="1926968"/>
          </a:xfrm>
          <a:prstGeom prst="rect">
            <a:avLst/>
          </a:prstGeom>
          <a:ln>
            <a:solidFill>
              <a:srgbClr val="4C1959"/>
            </a:solidFill>
            <a:prstDash val="solid"/>
          </a:ln>
        </p:spPr>
      </p:pic>
      <p:pic>
        <p:nvPicPr>
          <p:cNvPr id="80" name="Picture 79">
            <a:extLst>
              <a:ext uri="{FF2B5EF4-FFF2-40B4-BE49-F238E27FC236}">
                <a16:creationId xmlns:a16="http://schemas.microsoft.com/office/drawing/2014/main" id="{DB666CF9-66F5-45E5-FD15-2877A0A7E63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774" t="3345" b="655"/>
          <a:stretch>
            <a:fillRect/>
          </a:stretch>
        </p:blipFill>
        <p:spPr>
          <a:xfrm>
            <a:off x="1464295" y="4395189"/>
            <a:ext cx="2456996" cy="1925550"/>
          </a:xfrm>
          <a:prstGeom prst="rect">
            <a:avLst/>
          </a:prstGeom>
          <a:ln>
            <a:solidFill>
              <a:srgbClr val="4C1959"/>
            </a:solidFill>
          </a:ln>
        </p:spPr>
      </p:pic>
      <p:pic>
        <p:nvPicPr>
          <p:cNvPr id="2" name="Picture 1" descr="A blue calendar with white squares&#10;&#10;AI-generated content may be incorrect.">
            <a:extLst>
              <a:ext uri="{FF2B5EF4-FFF2-40B4-BE49-F238E27FC236}">
                <a16:creationId xmlns:a16="http://schemas.microsoft.com/office/drawing/2014/main" id="{7D882F2F-3706-22F6-6FCA-C28ECF3AE9FA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23356" t="20420" r="22642" b="21922"/>
          <a:stretch>
            <a:fillRect/>
          </a:stretch>
        </p:blipFill>
        <p:spPr>
          <a:xfrm>
            <a:off x="4931698" y="2064321"/>
            <a:ext cx="2195848" cy="1639129"/>
          </a:xfrm>
          <a:prstGeom prst="rect">
            <a:avLst/>
          </a:prstGeom>
          <a:ln>
            <a:solidFill>
              <a:srgbClr val="4C1959"/>
            </a:solidFill>
            <a:prstDash val="solid"/>
          </a:ln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8A9B2EA-0708-C8E5-52A1-6348FC4509F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510251" y="292431"/>
            <a:ext cx="2213121" cy="1265961"/>
          </a:xfrm>
          <a:prstGeom prst="rect">
            <a:avLst/>
          </a:prstGeom>
          <a:ln>
            <a:solidFill>
              <a:srgbClr val="4C1959"/>
            </a:solidFill>
          </a:ln>
        </p:spPr>
      </p:pic>
    </p:spTree>
    <p:extLst>
      <p:ext uri="{BB962C8B-B14F-4D97-AF65-F5344CB8AC3E}">
        <p14:creationId xmlns:p14="http://schemas.microsoft.com/office/powerpoint/2010/main" val="1278198723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TM16411243">
      <a:dk1>
        <a:srgbClr val="000000"/>
      </a:dk1>
      <a:lt1>
        <a:srgbClr val="FFFFFF"/>
      </a:lt1>
      <a:dk2>
        <a:srgbClr val="2B2E42"/>
      </a:dk2>
      <a:lt2>
        <a:srgbClr val="E7E6E6"/>
      </a:lt2>
      <a:accent1>
        <a:srgbClr val="F4CE2F"/>
      </a:accent1>
      <a:accent2>
        <a:srgbClr val="D23958"/>
      </a:accent2>
      <a:accent3>
        <a:srgbClr val="F58020"/>
      </a:accent3>
      <a:accent4>
        <a:srgbClr val="009AD5"/>
      </a:accent4>
      <a:accent5>
        <a:srgbClr val="0479CE"/>
      </a:accent5>
      <a:accent6>
        <a:srgbClr val="25C29C"/>
      </a:accent6>
      <a:hlink>
        <a:srgbClr val="0563C1"/>
      </a:hlink>
      <a:folHlink>
        <a:srgbClr val="954F72"/>
      </a:folHlink>
    </a:clrScheme>
    <a:fontScheme name="Custom 70">
      <a:majorFont>
        <a:latin typeface="Avenir Next LT Pro Demi"/>
        <a:ea typeface=""/>
        <a:cs typeface=""/>
      </a:majorFont>
      <a:minorFont>
        <a:latin typeface="Avenir Next LT Pro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6411243_Win32_SL_v4" id="{5E1028BC-039D-4A85-8182-5BC71B8BBFDB}" vid="{8FC0B532-47E6-48BF-A500-9A0D2EC4382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0A68F62-F174-4677-B07F-B071C4E6C2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0FF118E-0388-4333-9D85-CA81E2C8D164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836CDCFB-1550-438B-8C76-AE76FBCD3159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8c970d48-f7b9-48b0-9606-072fbefb514d}" enabled="1" method="Standard" siteId="{049e3382-8cdc-477b-9317-951b04689668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{2365DF90-43B3-43CD-A5CB-011196B93A26}TFddc1ce9b-eb75-4d85-a28a-1edab7faa0b756df1501_win32-bf83c0c841c0</Template>
  <TotalTime>75</TotalTime>
  <Words>47</Words>
  <Application>Microsoft Office PowerPoint</Application>
  <PresentationFormat>Widescreen</PresentationFormat>
  <Paragraphs>10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Custom</vt:lpstr>
      <vt:lpstr>Create a Teams Meeting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Reception Wigmore Street</dc:creator>
  <cp:lastModifiedBy>Reception Wigmore Street</cp:lastModifiedBy>
  <cp:revision>777</cp:revision>
  <dcterms:created xsi:type="dcterms:W3CDTF">2026-03-27T15:26:57Z</dcterms:created>
  <dcterms:modified xsi:type="dcterms:W3CDTF">2026-03-30T00:02:15Z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