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74DE3-2B19-4D98-8586-12AEAF5D1AC6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E66BE-BC86-4CC7-B1E8-4BA210277A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597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74DE3-2B19-4D98-8586-12AEAF5D1AC6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E66BE-BC86-4CC7-B1E8-4BA210277A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8625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74DE3-2B19-4D98-8586-12AEAF5D1AC6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E66BE-BC86-4CC7-B1E8-4BA210277A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473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74DE3-2B19-4D98-8586-12AEAF5D1AC6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E66BE-BC86-4CC7-B1E8-4BA210277A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1986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74DE3-2B19-4D98-8586-12AEAF5D1AC6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E66BE-BC86-4CC7-B1E8-4BA210277A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3644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74DE3-2B19-4D98-8586-12AEAF5D1AC6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E66BE-BC86-4CC7-B1E8-4BA210277A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412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74DE3-2B19-4D98-8586-12AEAF5D1AC6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E66BE-BC86-4CC7-B1E8-4BA210277A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794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74DE3-2B19-4D98-8586-12AEAF5D1AC6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E66BE-BC86-4CC7-B1E8-4BA210277A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7857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74DE3-2B19-4D98-8586-12AEAF5D1AC6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E66BE-BC86-4CC7-B1E8-4BA210277A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896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74DE3-2B19-4D98-8586-12AEAF5D1AC6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E66BE-BC86-4CC7-B1E8-4BA210277A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723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74DE3-2B19-4D98-8586-12AEAF5D1AC6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E66BE-BC86-4CC7-B1E8-4BA210277A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625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674DE3-2B19-4D98-8586-12AEAF5D1AC6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5E66BE-BC86-4CC7-B1E8-4BA210277A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708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92" t="13034" r="4228" b="3312"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4311381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Saifur Rahman (1705345)</dc:creator>
  <cp:lastModifiedBy>Saifur Rahman (1705345)</cp:lastModifiedBy>
  <cp:revision>1</cp:revision>
  <dcterms:created xsi:type="dcterms:W3CDTF">2018-07-04T11:26:00Z</dcterms:created>
  <dcterms:modified xsi:type="dcterms:W3CDTF">2018-07-04T11:26:10Z</dcterms:modified>
</cp:coreProperties>
</file>