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8" r:id="rId1"/>
  </p:sldMasterIdLst>
  <p:sldIdLst>
    <p:sldId id="256" r:id="rId2"/>
    <p:sldId id="268" r:id="rId3"/>
    <p:sldId id="257" r:id="rId4"/>
    <p:sldId id="259" r:id="rId5"/>
    <p:sldId id="258" r:id="rId6"/>
    <p:sldId id="260" r:id="rId7"/>
    <p:sldId id="265" r:id="rId8"/>
    <p:sldId id="261" r:id="rId9"/>
    <p:sldId id="262" r:id="rId10"/>
    <p:sldId id="267" r:id="rId11"/>
    <p:sldId id="266" r:id="rId12"/>
    <p:sldId id="263" r:id="rId13"/>
    <p:sldId id="264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D7FB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D708011-0C9A-CCA6-3043-8B4B2EDC93C1}" v="18" dt="2026-03-12T14:30:46.389"/>
    <p1510:client id="{CAC44FC2-B30D-D2A1-1B66-E07B2D90C9DC}" v="114" dt="2026-03-14T11:46:20.348"/>
    <p1510:client id="{EB31FB23-B469-D8A7-8AAA-933F2022646B}" v="340" dt="2026-03-14T11:28:40.6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usama Shoaib (2431279)" userId="S::2431279@student.uwtsd.ac.uk::a419c28e-1efe-47d4-8be9-00de0319c397" providerId="AD" clId="Web-{CAC44FC2-B30D-D2A1-1B66-E07B2D90C9DC}"/>
    <pc:docChg chg="modSld">
      <pc:chgData name="Ousama Shoaib (2431279)" userId="S::2431279@student.uwtsd.ac.uk::a419c28e-1efe-47d4-8be9-00de0319c397" providerId="AD" clId="Web-{CAC44FC2-B30D-D2A1-1B66-E07B2D90C9DC}" dt="2026-03-14T11:46:20.348" v="109" actId="14100"/>
      <pc:docMkLst>
        <pc:docMk/>
      </pc:docMkLst>
      <pc:sldChg chg="delSp modSp delAnim">
        <pc:chgData name="Ousama Shoaib (2431279)" userId="S::2431279@student.uwtsd.ac.uk::a419c28e-1efe-47d4-8be9-00de0319c397" providerId="AD" clId="Web-{CAC44FC2-B30D-D2A1-1B66-E07B2D90C9DC}" dt="2026-03-14T11:46:20.348" v="109" actId="14100"/>
        <pc:sldMkLst>
          <pc:docMk/>
          <pc:sldMk cId="699813100" sldId="262"/>
        </pc:sldMkLst>
        <pc:spChg chg="mod">
          <ac:chgData name="Ousama Shoaib (2431279)" userId="S::2431279@student.uwtsd.ac.uk::a419c28e-1efe-47d4-8be9-00de0319c397" providerId="AD" clId="Web-{CAC44FC2-B30D-D2A1-1B66-E07B2D90C9DC}" dt="2026-03-14T11:45:03.345" v="106" actId="20577"/>
          <ac:spMkLst>
            <pc:docMk/>
            <pc:sldMk cId="699813100" sldId="262"/>
            <ac:spMk id="3" creationId="{A6E81346-A629-A886-C069-A67935F1416F}"/>
          </ac:spMkLst>
        </pc:spChg>
        <pc:spChg chg="del mod">
          <ac:chgData name="Ousama Shoaib (2431279)" userId="S::2431279@student.uwtsd.ac.uk::a419c28e-1efe-47d4-8be9-00de0319c397" providerId="AD" clId="Web-{CAC44FC2-B30D-D2A1-1B66-E07B2D90C9DC}" dt="2026-03-14T11:43:38.091" v="96"/>
          <ac:spMkLst>
            <pc:docMk/>
            <pc:sldMk cId="699813100" sldId="262"/>
            <ac:spMk id="8" creationId="{1DDBB27A-8364-721B-0940-4666C07DB574}"/>
          </ac:spMkLst>
        </pc:spChg>
        <pc:picChg chg="mod">
          <ac:chgData name="Ousama Shoaib (2431279)" userId="S::2431279@student.uwtsd.ac.uk::a419c28e-1efe-47d4-8be9-00de0319c397" providerId="AD" clId="Web-{CAC44FC2-B30D-D2A1-1B66-E07B2D90C9DC}" dt="2026-03-14T11:46:20.348" v="109" actId="14100"/>
          <ac:picMkLst>
            <pc:docMk/>
            <pc:sldMk cId="699813100" sldId="262"/>
            <ac:picMk id="7" creationId="{2FDE34B9-FA5F-717B-0FE6-806B72E6F02F}"/>
          </ac:picMkLst>
        </pc:picChg>
      </pc:sldChg>
      <pc:sldChg chg="addSp delSp modSp modTransition addAnim">
        <pc:chgData name="Ousama Shoaib (2431279)" userId="S::2431279@student.uwtsd.ac.uk::a419c28e-1efe-47d4-8be9-00de0319c397" providerId="AD" clId="Web-{CAC44FC2-B30D-D2A1-1B66-E07B2D90C9DC}" dt="2026-03-14T11:36:04.102" v="83"/>
        <pc:sldMkLst>
          <pc:docMk/>
          <pc:sldMk cId="417189946" sldId="266"/>
        </pc:sldMkLst>
        <pc:spChg chg="mod">
          <ac:chgData name="Ousama Shoaib (2431279)" userId="S::2431279@student.uwtsd.ac.uk::a419c28e-1efe-47d4-8be9-00de0319c397" providerId="AD" clId="Web-{CAC44FC2-B30D-D2A1-1B66-E07B2D90C9DC}" dt="2026-03-14T11:34:29.881" v="67" actId="1076"/>
          <ac:spMkLst>
            <pc:docMk/>
            <pc:sldMk cId="417189946" sldId="266"/>
            <ac:spMk id="2" creationId="{E8149AEC-D84A-235C-6A18-38CCA45776B8}"/>
          </ac:spMkLst>
        </pc:spChg>
        <pc:spChg chg="del mod">
          <ac:chgData name="Ousama Shoaib (2431279)" userId="S::2431279@student.uwtsd.ac.uk::a419c28e-1efe-47d4-8be9-00de0319c397" providerId="AD" clId="Web-{CAC44FC2-B30D-D2A1-1B66-E07B2D90C9DC}" dt="2026-03-14T11:30:58.736" v="49"/>
          <ac:spMkLst>
            <pc:docMk/>
            <pc:sldMk cId="417189946" sldId="266"/>
            <ac:spMk id="3" creationId="{C357BA8A-F5EC-6DDD-1C45-6722083F8DA3}"/>
          </ac:spMkLst>
        </pc:spChg>
        <pc:spChg chg="add mod">
          <ac:chgData name="Ousama Shoaib (2431279)" userId="S::2431279@student.uwtsd.ac.uk::a419c28e-1efe-47d4-8be9-00de0319c397" providerId="AD" clId="Web-{CAC44FC2-B30D-D2A1-1B66-E07B2D90C9DC}" dt="2026-03-14T11:33:25.365" v="65" actId="1076"/>
          <ac:spMkLst>
            <pc:docMk/>
            <pc:sldMk cId="417189946" sldId="266"/>
            <ac:spMk id="5" creationId="{BDBE7EBB-F2D9-BBE6-E5F0-99D41B31C583}"/>
          </ac:spMkLst>
        </pc:spChg>
        <pc:picChg chg="add mod">
          <ac:chgData name="Ousama Shoaib (2431279)" userId="S::2431279@student.uwtsd.ac.uk::a419c28e-1efe-47d4-8be9-00de0319c397" providerId="AD" clId="Web-{CAC44FC2-B30D-D2A1-1B66-E07B2D90C9DC}" dt="2026-03-14T11:35:37.929" v="79"/>
          <ac:picMkLst>
            <pc:docMk/>
            <pc:sldMk cId="417189946" sldId="266"/>
            <ac:picMk id="6" creationId="{97612C86-D88E-1C7C-6D64-C82F0377B717}"/>
          </ac:picMkLst>
        </pc:picChg>
      </pc:sldChg>
      <pc:sldChg chg="addAnim delAnim">
        <pc:chgData name="Ousama Shoaib (2431279)" userId="S::2431279@student.uwtsd.ac.uk::a419c28e-1efe-47d4-8be9-00de0319c397" providerId="AD" clId="Web-{CAC44FC2-B30D-D2A1-1B66-E07B2D90C9DC}" dt="2026-03-14T11:42:51.338" v="88"/>
        <pc:sldMkLst>
          <pc:docMk/>
          <pc:sldMk cId="141293523" sldId="267"/>
        </pc:sldMkLst>
      </pc:sldChg>
      <pc:sldChg chg="modSp">
        <pc:chgData name="Ousama Shoaib (2431279)" userId="S::2431279@student.uwtsd.ac.uk::a419c28e-1efe-47d4-8be9-00de0319c397" providerId="AD" clId="Web-{CAC44FC2-B30D-D2A1-1B66-E07B2D90C9DC}" dt="2026-03-14T11:36:48.290" v="87" actId="20577"/>
        <pc:sldMkLst>
          <pc:docMk/>
          <pc:sldMk cId="2613210466" sldId="268"/>
        </pc:sldMkLst>
        <pc:spChg chg="mod">
          <ac:chgData name="Ousama Shoaib (2431279)" userId="S::2431279@student.uwtsd.ac.uk::a419c28e-1efe-47d4-8be9-00de0319c397" providerId="AD" clId="Web-{CAC44FC2-B30D-D2A1-1B66-E07B2D90C9DC}" dt="2026-03-14T11:36:48.290" v="87" actId="20577"/>
          <ac:spMkLst>
            <pc:docMk/>
            <pc:sldMk cId="2613210466" sldId="268"/>
            <ac:spMk id="3" creationId="{89062642-4E08-D437-D2DB-64F5EBA971F0}"/>
          </ac:spMkLst>
        </pc:spChg>
      </pc:sldChg>
    </pc:docChg>
  </pc:docChgLst>
  <pc:docChgLst>
    <pc:chgData name="Ousama Shoaib (2431279)" userId="S::2431279@student.uwtsd.ac.uk::a419c28e-1efe-47d4-8be9-00de0319c397" providerId="AD" clId="Web-{11462815-DF2C-C689-C990-449E92DD0E6C}"/>
    <pc:docChg chg="modSld sldOrd">
      <pc:chgData name="Ousama Shoaib (2431279)" userId="S::2431279@student.uwtsd.ac.uk::a419c28e-1efe-47d4-8be9-00de0319c397" providerId="AD" clId="Web-{11462815-DF2C-C689-C990-449E92DD0E6C}" dt="2026-03-08T15:14:03.050" v="72"/>
      <pc:docMkLst>
        <pc:docMk/>
      </pc:docMkLst>
      <pc:sldChg chg="addSp delSp modSp ord addAnim delAnim">
        <pc:chgData name="Ousama Shoaib (2431279)" userId="S::2431279@student.uwtsd.ac.uk::a419c28e-1efe-47d4-8be9-00de0319c397" providerId="AD" clId="Web-{11462815-DF2C-C689-C990-449E92DD0E6C}" dt="2026-03-08T15:11:09.360" v="48"/>
        <pc:sldMkLst>
          <pc:docMk/>
          <pc:sldMk cId="2033870030" sldId="258"/>
        </pc:sldMkLst>
        <pc:spChg chg="mod">
          <ac:chgData name="Ousama Shoaib (2431279)" userId="S::2431279@student.uwtsd.ac.uk::a419c28e-1efe-47d4-8be9-00de0319c397" providerId="AD" clId="Web-{11462815-DF2C-C689-C990-449E92DD0E6C}" dt="2026-03-08T15:08:27.046" v="22" actId="20577"/>
          <ac:spMkLst>
            <pc:docMk/>
            <pc:sldMk cId="2033870030" sldId="258"/>
            <ac:spMk id="2" creationId="{A4883375-2713-BD5F-CA12-BF733DBC548F}"/>
          </ac:spMkLst>
        </pc:spChg>
        <pc:spChg chg="add mod">
          <ac:chgData name="Ousama Shoaib (2431279)" userId="S::2431279@student.uwtsd.ac.uk::a419c28e-1efe-47d4-8be9-00de0319c397" providerId="AD" clId="Web-{11462815-DF2C-C689-C990-449E92DD0E6C}" dt="2026-03-08T15:11:03.657" v="47" actId="20577"/>
          <ac:spMkLst>
            <pc:docMk/>
            <pc:sldMk cId="2033870030" sldId="258"/>
            <ac:spMk id="5" creationId="{8B54341B-AFF7-238A-5A5E-FDDBA691F984}"/>
          </ac:spMkLst>
        </pc:spChg>
        <pc:picChg chg="add mod">
          <ac:chgData name="Ousama Shoaib (2431279)" userId="S::2431279@student.uwtsd.ac.uk::a419c28e-1efe-47d4-8be9-00de0319c397" providerId="AD" clId="Web-{11462815-DF2C-C689-C990-449E92DD0E6C}" dt="2026-03-08T15:09:34.203" v="30"/>
          <ac:picMkLst>
            <pc:docMk/>
            <pc:sldMk cId="2033870030" sldId="258"/>
            <ac:picMk id="3" creationId="{9647E8DE-1630-3C2A-7F2D-32B17A5CBEA2}"/>
          </ac:picMkLst>
        </pc:picChg>
      </pc:sldChg>
      <pc:sldChg chg="addSp modSp addAnim">
        <pc:chgData name="Ousama Shoaib (2431279)" userId="S::2431279@student.uwtsd.ac.uk::a419c28e-1efe-47d4-8be9-00de0319c397" providerId="AD" clId="Web-{11462815-DF2C-C689-C990-449E92DD0E6C}" dt="2026-03-08T15:14:03.050" v="72"/>
        <pc:sldMkLst>
          <pc:docMk/>
          <pc:sldMk cId="699813100" sldId="262"/>
        </pc:sldMkLst>
        <pc:spChg chg="mod">
          <ac:chgData name="Ousama Shoaib (2431279)" userId="S::2431279@student.uwtsd.ac.uk::a419c28e-1efe-47d4-8be9-00de0319c397" providerId="AD" clId="Web-{11462815-DF2C-C689-C990-449E92DD0E6C}" dt="2026-03-08T15:13:26.002" v="67" actId="20577"/>
          <ac:spMkLst>
            <pc:docMk/>
            <pc:sldMk cId="699813100" sldId="262"/>
            <ac:spMk id="3" creationId="{A6E81346-A629-A886-C069-A67935F1416F}"/>
          </ac:spMkLst>
        </pc:spChg>
      </pc:sldChg>
    </pc:docChg>
  </pc:docChgLst>
  <pc:docChgLst>
    <pc:chgData name="Ousama Shoaib (2431279)" userId="S::2431279@student.uwtsd.ac.uk::a419c28e-1efe-47d4-8be9-00de0319c397" providerId="AD" clId="Web-{AD708011-0C9A-CCA6-3043-8B4B2EDC93C1}"/>
    <pc:docChg chg="modSld">
      <pc:chgData name="Ousama Shoaib (2431279)" userId="S::2431279@student.uwtsd.ac.uk::a419c28e-1efe-47d4-8be9-00de0319c397" providerId="AD" clId="Web-{AD708011-0C9A-CCA6-3043-8B4B2EDC93C1}" dt="2026-03-12T14:30:46.389" v="17" actId="20577"/>
      <pc:docMkLst>
        <pc:docMk/>
      </pc:docMkLst>
      <pc:sldChg chg="modSp">
        <pc:chgData name="Ousama Shoaib (2431279)" userId="S::2431279@student.uwtsd.ac.uk::a419c28e-1efe-47d4-8be9-00de0319c397" providerId="AD" clId="Web-{AD708011-0C9A-CCA6-3043-8B4B2EDC93C1}" dt="2026-03-12T14:30:46.389" v="17" actId="20577"/>
        <pc:sldMkLst>
          <pc:docMk/>
          <pc:sldMk cId="1539453929" sldId="259"/>
        </pc:sldMkLst>
        <pc:spChg chg="mod">
          <ac:chgData name="Ousama Shoaib (2431279)" userId="S::2431279@student.uwtsd.ac.uk::a419c28e-1efe-47d4-8be9-00de0319c397" providerId="AD" clId="Web-{AD708011-0C9A-CCA6-3043-8B4B2EDC93C1}" dt="2026-03-12T14:30:03.060" v="6" actId="20577"/>
          <ac:spMkLst>
            <pc:docMk/>
            <pc:sldMk cId="1539453929" sldId="259"/>
            <ac:spMk id="4" creationId="{1194E3AC-92F2-A82B-A7AE-F64526E0E0FE}"/>
          </ac:spMkLst>
        </pc:spChg>
        <pc:spChg chg="mod">
          <ac:chgData name="Ousama Shoaib (2431279)" userId="S::2431279@student.uwtsd.ac.uk::a419c28e-1efe-47d4-8be9-00de0319c397" providerId="AD" clId="Web-{AD708011-0C9A-CCA6-3043-8B4B2EDC93C1}" dt="2026-03-12T14:30:08.998" v="7" actId="20577"/>
          <ac:spMkLst>
            <pc:docMk/>
            <pc:sldMk cId="1539453929" sldId="259"/>
            <ac:spMk id="5" creationId="{B7F0AA34-3759-EEF4-EBE1-9EB9D99480E9}"/>
          </ac:spMkLst>
        </pc:spChg>
        <pc:spChg chg="mod">
          <ac:chgData name="Ousama Shoaib (2431279)" userId="S::2431279@student.uwtsd.ac.uk::a419c28e-1efe-47d4-8be9-00de0319c397" providerId="AD" clId="Web-{AD708011-0C9A-CCA6-3043-8B4B2EDC93C1}" dt="2026-03-12T14:30:14.341" v="9" actId="20577"/>
          <ac:spMkLst>
            <pc:docMk/>
            <pc:sldMk cId="1539453929" sldId="259"/>
            <ac:spMk id="6" creationId="{E9665D47-0529-A100-03DE-C43615837CC4}"/>
          </ac:spMkLst>
        </pc:spChg>
        <pc:spChg chg="mod">
          <ac:chgData name="Ousama Shoaib (2431279)" userId="S::2431279@student.uwtsd.ac.uk::a419c28e-1efe-47d4-8be9-00de0319c397" providerId="AD" clId="Web-{AD708011-0C9A-CCA6-3043-8B4B2EDC93C1}" dt="2026-03-12T14:29:58.451" v="5" actId="20577"/>
          <ac:spMkLst>
            <pc:docMk/>
            <pc:sldMk cId="1539453929" sldId="259"/>
            <ac:spMk id="7" creationId="{667C282F-53DD-0F74-E97A-2CE49047606E}"/>
          </ac:spMkLst>
        </pc:spChg>
        <pc:spChg chg="mod">
          <ac:chgData name="Ousama Shoaib (2431279)" userId="S::2431279@student.uwtsd.ac.uk::a419c28e-1efe-47d4-8be9-00de0319c397" providerId="AD" clId="Web-{AD708011-0C9A-CCA6-3043-8B4B2EDC93C1}" dt="2026-03-12T14:30:33.779" v="15" actId="20577"/>
          <ac:spMkLst>
            <pc:docMk/>
            <pc:sldMk cId="1539453929" sldId="259"/>
            <ac:spMk id="8" creationId="{CA2549E5-2D2E-F140-7282-BEE46D7B8AD4}"/>
          </ac:spMkLst>
        </pc:spChg>
        <pc:spChg chg="mod">
          <ac:chgData name="Ousama Shoaib (2431279)" userId="S::2431279@student.uwtsd.ac.uk::a419c28e-1efe-47d4-8be9-00de0319c397" providerId="AD" clId="Web-{AD708011-0C9A-CCA6-3043-8B4B2EDC93C1}" dt="2026-03-12T14:30:46.389" v="17" actId="20577"/>
          <ac:spMkLst>
            <pc:docMk/>
            <pc:sldMk cId="1539453929" sldId="259"/>
            <ac:spMk id="9" creationId="{6CF9948A-ED13-1746-1B04-AE41DCAB4F85}"/>
          </ac:spMkLst>
        </pc:spChg>
      </pc:sldChg>
    </pc:docChg>
  </pc:docChgLst>
  <pc:docChgLst>
    <pc:chgData name="Ousama Shoaib (2431279)" userId="S::2431279@student.uwtsd.ac.uk::a419c28e-1efe-47d4-8be9-00de0319c397" providerId="AD" clId="Web-{12D3D763-A1DB-1CE8-30C5-3473EE9AC766}"/>
    <pc:docChg chg="addSld delSld modSld">
      <pc:chgData name="Ousama Shoaib (2431279)" userId="S::2431279@student.uwtsd.ac.uk::a419c28e-1efe-47d4-8be9-00de0319c397" providerId="AD" clId="Web-{12D3D763-A1DB-1CE8-30C5-3473EE9AC766}" dt="2026-03-05T14:22:32.430" v="80"/>
      <pc:docMkLst>
        <pc:docMk/>
      </pc:docMkLst>
      <pc:sldChg chg="modSp">
        <pc:chgData name="Ousama Shoaib (2431279)" userId="S::2431279@student.uwtsd.ac.uk::a419c28e-1efe-47d4-8be9-00de0319c397" providerId="AD" clId="Web-{12D3D763-A1DB-1CE8-30C5-3473EE9AC766}" dt="2026-03-05T14:12:36.413" v="8" actId="20577"/>
        <pc:sldMkLst>
          <pc:docMk/>
          <pc:sldMk cId="109857222" sldId="256"/>
        </pc:sldMkLst>
        <pc:spChg chg="mod">
          <ac:chgData name="Ousama Shoaib (2431279)" userId="S::2431279@student.uwtsd.ac.uk::a419c28e-1efe-47d4-8be9-00de0319c397" providerId="AD" clId="Web-{12D3D763-A1DB-1CE8-30C5-3473EE9AC766}" dt="2026-03-05T14:12:36.413" v="8" actId="20577"/>
          <ac:spMkLst>
            <pc:docMk/>
            <pc:sldMk cId="109857222" sldId="256"/>
            <ac:spMk id="4" creationId="{AD84C195-530B-551A-5F93-146AE070309E}"/>
          </ac:spMkLst>
        </pc:spChg>
      </pc:sldChg>
      <pc:sldChg chg="modSp">
        <pc:chgData name="Ousama Shoaib (2431279)" userId="S::2431279@student.uwtsd.ac.uk::a419c28e-1efe-47d4-8be9-00de0319c397" providerId="AD" clId="Web-{12D3D763-A1DB-1CE8-30C5-3473EE9AC766}" dt="2026-03-05T14:12:21.428" v="6" actId="20577"/>
        <pc:sldMkLst>
          <pc:docMk/>
          <pc:sldMk cId="3946776080" sldId="257"/>
        </pc:sldMkLst>
        <pc:spChg chg="mod">
          <ac:chgData name="Ousama Shoaib (2431279)" userId="S::2431279@student.uwtsd.ac.uk::a419c28e-1efe-47d4-8be9-00de0319c397" providerId="AD" clId="Web-{12D3D763-A1DB-1CE8-30C5-3473EE9AC766}" dt="2026-03-05T14:12:21.428" v="6" actId="20577"/>
          <ac:spMkLst>
            <pc:docMk/>
            <pc:sldMk cId="3946776080" sldId="257"/>
            <ac:spMk id="3" creationId="{AA5646E4-0E4D-F0A0-4A3C-E32B7501DA0A}"/>
          </ac:spMkLst>
        </pc:spChg>
      </pc:sldChg>
      <pc:sldChg chg="addSp modSp addAnim delAnim">
        <pc:chgData name="Ousama Shoaib (2431279)" userId="S::2431279@student.uwtsd.ac.uk::a419c28e-1efe-47d4-8be9-00de0319c397" providerId="AD" clId="Web-{12D3D763-A1DB-1CE8-30C5-3473EE9AC766}" dt="2026-03-05T14:15:53.152" v="34"/>
        <pc:sldMkLst>
          <pc:docMk/>
          <pc:sldMk cId="699813100" sldId="262"/>
        </pc:sldMkLst>
        <pc:spChg chg="mod">
          <ac:chgData name="Ousama Shoaib (2431279)" userId="S::2431279@student.uwtsd.ac.uk::a419c28e-1efe-47d4-8be9-00de0319c397" providerId="AD" clId="Web-{12D3D763-A1DB-1CE8-30C5-3473EE9AC766}" dt="2026-03-05T14:11:47.052" v="2" actId="1076"/>
          <ac:spMkLst>
            <pc:docMk/>
            <pc:sldMk cId="699813100" sldId="262"/>
            <ac:spMk id="2" creationId="{DA94621E-A7C8-042C-F51F-5536F87BFB25}"/>
          </ac:spMkLst>
        </pc:spChg>
        <pc:spChg chg="mod">
          <ac:chgData name="Ousama Shoaib (2431279)" userId="S::2431279@student.uwtsd.ac.uk::a419c28e-1efe-47d4-8be9-00de0319c397" providerId="AD" clId="Web-{12D3D763-A1DB-1CE8-30C5-3473EE9AC766}" dt="2026-03-05T14:13:57.773" v="17" actId="20577"/>
          <ac:spMkLst>
            <pc:docMk/>
            <pc:sldMk cId="699813100" sldId="262"/>
            <ac:spMk id="3" creationId="{A6E81346-A629-A886-C069-A67935F1416F}"/>
          </ac:spMkLst>
        </pc:spChg>
        <pc:picChg chg="add mod">
          <ac:chgData name="Ousama Shoaib (2431279)" userId="S::2431279@student.uwtsd.ac.uk::a419c28e-1efe-47d4-8be9-00de0319c397" providerId="AD" clId="Web-{12D3D763-A1DB-1CE8-30C5-3473EE9AC766}" dt="2026-03-05T14:14:17.133" v="19" actId="1076"/>
          <ac:picMkLst>
            <pc:docMk/>
            <pc:sldMk cId="699813100" sldId="262"/>
            <ac:picMk id="4" creationId="{64EDFECD-676B-D21A-1AF6-46B55E68CFB0}"/>
          </ac:picMkLst>
        </pc:picChg>
      </pc:sldChg>
      <pc:sldChg chg="addSp delSp modSp new addAnim delAnim">
        <pc:chgData name="Ousama Shoaib (2431279)" userId="S::2431279@student.uwtsd.ac.uk::a419c28e-1efe-47d4-8be9-00de0319c397" providerId="AD" clId="Web-{12D3D763-A1DB-1CE8-30C5-3473EE9AC766}" dt="2026-03-05T14:22:32.430" v="80"/>
        <pc:sldMkLst>
          <pc:docMk/>
          <pc:sldMk cId="3399114039" sldId="263"/>
        </pc:sldMkLst>
        <pc:spChg chg="add mod">
          <ac:chgData name="Ousama Shoaib (2431279)" userId="S::2431279@student.uwtsd.ac.uk::a419c28e-1efe-47d4-8be9-00de0319c397" providerId="AD" clId="Web-{12D3D763-A1DB-1CE8-30C5-3473EE9AC766}" dt="2026-03-05T14:22:19.648" v="79" actId="20577"/>
          <ac:spMkLst>
            <pc:docMk/>
            <pc:sldMk cId="3399114039" sldId="263"/>
            <ac:spMk id="6" creationId="{DC52A50E-FA2A-BF77-2AA1-F7864C0E3B3A}"/>
          </ac:spMkLst>
        </pc:spChg>
        <pc:picChg chg="add mod">
          <ac:chgData name="Ousama Shoaib (2431279)" userId="S::2431279@student.uwtsd.ac.uk::a419c28e-1efe-47d4-8be9-00de0319c397" providerId="AD" clId="Web-{12D3D763-A1DB-1CE8-30C5-3473EE9AC766}" dt="2026-03-05T14:22:02.116" v="75"/>
          <ac:picMkLst>
            <pc:docMk/>
            <pc:sldMk cId="3399114039" sldId="263"/>
            <ac:picMk id="4" creationId="{71B385A0-1E00-4267-EC92-CE0595186FD8}"/>
          </ac:picMkLst>
        </pc:picChg>
      </pc:sldChg>
    </pc:docChg>
  </pc:docChgLst>
  <pc:docChgLst>
    <pc:chgData clId="Web-{12D3D763-A1DB-1CE8-30C5-3473EE9AC766}"/>
    <pc:docChg chg="addSld">
      <pc:chgData name="" userId="" providerId="" clId="Web-{12D3D763-A1DB-1CE8-30C5-3473EE9AC766}" dt="2026-03-05T14:11:31.177" v="0"/>
      <pc:docMkLst>
        <pc:docMk/>
      </pc:docMkLst>
      <pc:sldChg chg="new">
        <pc:chgData name="" userId="" providerId="" clId="Web-{12D3D763-A1DB-1CE8-30C5-3473EE9AC766}" dt="2026-03-05T14:11:31.177" v="0"/>
        <pc:sldMkLst>
          <pc:docMk/>
          <pc:sldMk cId="699813100" sldId="262"/>
        </pc:sldMkLst>
      </pc:sldChg>
    </pc:docChg>
  </pc:docChgLst>
  <pc:docChgLst>
    <pc:chgData name="Ousama Shoaib (2431279)" userId="S::2431279@student.uwtsd.ac.uk::a419c28e-1efe-47d4-8be9-00de0319c397" providerId="AD" clId="Web-{30EA85EB-D9E4-52F2-DE63-15B6E1798E5B}"/>
    <pc:docChg chg="modSld addMainMaster delMainMaster">
      <pc:chgData name="Ousama Shoaib (2431279)" userId="S::2431279@student.uwtsd.ac.uk::a419c28e-1efe-47d4-8be9-00de0319c397" providerId="AD" clId="Web-{30EA85EB-D9E4-52F2-DE63-15B6E1798E5B}" dt="2026-03-05T13:08:18.519" v="8"/>
      <pc:docMkLst>
        <pc:docMk/>
      </pc:docMkLst>
      <pc:sldChg chg="addSp delSp modSp mod setBg modClrScheme setClrOvrMap chgLayout">
        <pc:chgData name="Ousama Shoaib (2431279)" userId="S::2431279@student.uwtsd.ac.uk::a419c28e-1efe-47d4-8be9-00de0319c397" providerId="AD" clId="Web-{30EA85EB-D9E4-52F2-DE63-15B6E1798E5B}" dt="2026-03-05T13:08:18.519" v="8"/>
        <pc:sldMkLst>
          <pc:docMk/>
          <pc:sldMk cId="109857222" sldId="256"/>
        </pc:sldMkLst>
        <pc:spChg chg="mod">
          <ac:chgData name="Ousama Shoaib (2431279)" userId="S::2431279@student.uwtsd.ac.uk::a419c28e-1efe-47d4-8be9-00de0319c397" providerId="AD" clId="Web-{30EA85EB-D9E4-52F2-DE63-15B6E1798E5B}" dt="2026-03-05T13:08:18.519" v="8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Ousama Shoaib (2431279)" userId="S::2431279@student.uwtsd.ac.uk::a419c28e-1efe-47d4-8be9-00de0319c397" providerId="AD" clId="Web-{FA8ED0E6-DBFD-051D-DEED-86F986ED7B7F}"/>
    <pc:docChg chg="mod addSld delSld modSld addMainMaster delMainMaster">
      <pc:chgData name="Ousama Shoaib (2431279)" userId="S::2431279@student.uwtsd.ac.uk::a419c28e-1efe-47d4-8be9-00de0319c397" providerId="AD" clId="Web-{FA8ED0E6-DBFD-051D-DEED-86F986ED7B7F}" dt="2026-03-05T14:01:22.890" v="463"/>
      <pc:docMkLst>
        <pc:docMk/>
      </pc:docMkLst>
      <pc:sldChg chg="addSp delSp modSp mod setBg modClrScheme addAnim delDesignElem chgLayout">
        <pc:chgData name="Ousama Shoaib (2431279)" userId="S::2431279@student.uwtsd.ac.uk::a419c28e-1efe-47d4-8be9-00de0319c397" providerId="AD" clId="Web-{FA8ED0E6-DBFD-051D-DEED-86F986ED7B7F}" dt="2026-03-05T13:28:03.369" v="267"/>
        <pc:sldMkLst>
          <pc:docMk/>
          <pc:sldMk cId="109857222" sldId="256"/>
        </pc:sldMkLst>
        <pc:spChg chg="mod ord">
          <ac:chgData name="Ousama Shoaib (2431279)" userId="S::2431279@student.uwtsd.ac.uk::a419c28e-1efe-47d4-8be9-00de0319c397" providerId="AD" clId="Web-{FA8ED0E6-DBFD-051D-DEED-86F986ED7B7F}" dt="2026-03-05T13:27:20.801" v="262"/>
          <ac:spMkLst>
            <pc:docMk/>
            <pc:sldMk cId="109857222" sldId="256"/>
            <ac:spMk id="2" creationId="{00000000-0000-0000-0000-000000000000}"/>
          </ac:spMkLst>
        </pc:spChg>
        <pc:spChg chg="add mod">
          <ac:chgData name="Ousama Shoaib (2431279)" userId="S::2431279@student.uwtsd.ac.uk::a419c28e-1efe-47d4-8be9-00de0319c397" providerId="AD" clId="Web-{FA8ED0E6-DBFD-051D-DEED-86F986ED7B7F}" dt="2026-03-05T13:27:31.240" v="264" actId="20577"/>
          <ac:spMkLst>
            <pc:docMk/>
            <pc:sldMk cId="109857222" sldId="256"/>
            <ac:spMk id="4" creationId="{AD84C195-530B-551A-5F93-146AE070309E}"/>
          </ac:spMkLst>
        </pc:spChg>
        <pc:spChg chg="add">
          <ac:chgData name="Ousama Shoaib (2431279)" userId="S::2431279@student.uwtsd.ac.uk::a419c28e-1efe-47d4-8be9-00de0319c397" providerId="AD" clId="Web-{FA8ED0E6-DBFD-051D-DEED-86F986ED7B7F}" dt="2026-03-05T13:26:34.514" v="250"/>
          <ac:spMkLst>
            <pc:docMk/>
            <pc:sldMk cId="109857222" sldId="256"/>
            <ac:spMk id="10" creationId="{0F086ECE-EF43-4B07-9DD0-59679471A067}"/>
          </ac:spMkLst>
        </pc:spChg>
        <pc:spChg chg="add">
          <ac:chgData name="Ousama Shoaib (2431279)" userId="S::2431279@student.uwtsd.ac.uk::a419c28e-1efe-47d4-8be9-00de0319c397" providerId="AD" clId="Web-{FA8ED0E6-DBFD-051D-DEED-86F986ED7B7F}" dt="2026-03-05T13:26:34.514" v="250"/>
          <ac:spMkLst>
            <pc:docMk/>
            <pc:sldMk cId="109857222" sldId="256"/>
            <ac:spMk id="12" creationId="{CD62DB5A-5AA0-4E7E-94AB-AD20F02CA8DF}"/>
          </ac:spMkLst>
        </pc:spChg>
        <pc:spChg chg="add">
          <ac:chgData name="Ousama Shoaib (2431279)" userId="S::2431279@student.uwtsd.ac.uk::a419c28e-1efe-47d4-8be9-00de0319c397" providerId="AD" clId="Web-{FA8ED0E6-DBFD-051D-DEED-86F986ED7B7F}" dt="2026-03-05T13:26:34.514" v="250"/>
          <ac:spMkLst>
            <pc:docMk/>
            <pc:sldMk cId="109857222" sldId="256"/>
            <ac:spMk id="16" creationId="{5DB84597-3185-4C7A-A2CB-6413E167EE86}"/>
          </ac:spMkLst>
        </pc:spChg>
        <pc:spChg chg="add">
          <ac:chgData name="Ousama Shoaib (2431279)" userId="S::2431279@student.uwtsd.ac.uk::a419c28e-1efe-47d4-8be9-00de0319c397" providerId="AD" clId="Web-{FA8ED0E6-DBFD-051D-DEED-86F986ED7B7F}" dt="2026-03-05T13:26:34.514" v="250"/>
          <ac:spMkLst>
            <pc:docMk/>
            <pc:sldMk cId="109857222" sldId="256"/>
            <ac:spMk id="20" creationId="{6D6F0AC2-F229-46DE-A0A2-5CB386CE9014}"/>
          </ac:spMkLst>
        </pc:spChg>
        <pc:spChg chg="add">
          <ac:chgData name="Ousama Shoaib (2431279)" userId="S::2431279@student.uwtsd.ac.uk::a419c28e-1efe-47d4-8be9-00de0319c397" providerId="AD" clId="Web-{FA8ED0E6-DBFD-051D-DEED-86F986ED7B7F}" dt="2026-03-05T13:26:34.514" v="250"/>
          <ac:spMkLst>
            <pc:docMk/>
            <pc:sldMk cId="109857222" sldId="256"/>
            <ac:spMk id="21" creationId="{A80A97F9-87C9-4710-B480-406EA55C9EC8}"/>
          </ac:spMkLst>
        </pc:spChg>
        <pc:spChg chg="add">
          <ac:chgData name="Ousama Shoaib (2431279)" userId="S::2431279@student.uwtsd.ac.uk::a419c28e-1efe-47d4-8be9-00de0319c397" providerId="AD" clId="Web-{FA8ED0E6-DBFD-051D-DEED-86F986ED7B7F}" dt="2026-03-05T13:26:34.514" v="250"/>
          <ac:spMkLst>
            <pc:docMk/>
            <pc:sldMk cId="109857222" sldId="256"/>
            <ac:spMk id="22" creationId="{6988DF46-BB01-4433-86D4-321BC88CE323}"/>
          </ac:spMkLst>
        </pc:spChg>
        <pc:picChg chg="add mod">
          <ac:chgData name="Ousama Shoaib (2431279)" userId="S::2431279@student.uwtsd.ac.uk::a419c28e-1efe-47d4-8be9-00de0319c397" providerId="AD" clId="Web-{FA8ED0E6-DBFD-051D-DEED-86F986ED7B7F}" dt="2026-03-05T13:26:34.514" v="250"/>
          <ac:picMkLst>
            <pc:docMk/>
            <pc:sldMk cId="109857222" sldId="256"/>
            <ac:picMk id="7" creationId="{96370668-C4FB-4A39-C1F4-718456EEF127}"/>
          </ac:picMkLst>
        </pc:picChg>
      </pc:sldChg>
      <pc:sldChg chg="addSp modSp new addAnim">
        <pc:chgData name="Ousama Shoaib (2431279)" userId="S::2431279@student.uwtsd.ac.uk::a419c28e-1efe-47d4-8be9-00de0319c397" providerId="AD" clId="Web-{FA8ED0E6-DBFD-051D-DEED-86F986ED7B7F}" dt="2026-03-05T13:34:59.705" v="316"/>
        <pc:sldMkLst>
          <pc:docMk/>
          <pc:sldMk cId="3946776080" sldId="257"/>
        </pc:sldMkLst>
        <pc:spChg chg="mod">
          <ac:chgData name="Ousama Shoaib (2431279)" userId="S::2431279@student.uwtsd.ac.uk::a419c28e-1efe-47d4-8be9-00de0319c397" providerId="AD" clId="Web-{FA8ED0E6-DBFD-051D-DEED-86F986ED7B7F}" dt="2026-03-05T13:32:44.950" v="299" actId="1076"/>
          <ac:spMkLst>
            <pc:docMk/>
            <pc:sldMk cId="3946776080" sldId="257"/>
            <ac:spMk id="2" creationId="{73197D6B-E617-11DB-328E-5D66BF3BE8D9}"/>
          </ac:spMkLst>
        </pc:spChg>
        <pc:spChg chg="mod">
          <ac:chgData name="Ousama Shoaib (2431279)" userId="S::2431279@student.uwtsd.ac.uk::a419c28e-1efe-47d4-8be9-00de0319c397" providerId="AD" clId="Web-{FA8ED0E6-DBFD-051D-DEED-86F986ED7B7F}" dt="2026-03-05T13:34:29.079" v="313" actId="20577"/>
          <ac:spMkLst>
            <pc:docMk/>
            <pc:sldMk cId="3946776080" sldId="257"/>
            <ac:spMk id="3" creationId="{AA5646E4-0E4D-F0A0-4A3C-E32B7501DA0A}"/>
          </ac:spMkLst>
        </pc:spChg>
        <pc:picChg chg="add mod">
          <ac:chgData name="Ousama Shoaib (2431279)" userId="S::2431279@student.uwtsd.ac.uk::a419c28e-1efe-47d4-8be9-00de0319c397" providerId="AD" clId="Web-{FA8ED0E6-DBFD-051D-DEED-86F986ED7B7F}" dt="2026-03-05T13:34:41.110" v="315" actId="1076"/>
          <ac:picMkLst>
            <pc:docMk/>
            <pc:sldMk cId="3946776080" sldId="257"/>
            <ac:picMk id="4" creationId="{7246466A-F1CF-142D-D8FC-A27FB7C63420}"/>
          </ac:picMkLst>
        </pc:picChg>
      </pc:sldChg>
      <pc:sldChg chg="addSp delSp modSp new modTransition addAnim">
        <pc:chgData name="Ousama Shoaib (2431279)" userId="S::2431279@student.uwtsd.ac.uk::a419c28e-1efe-47d4-8be9-00de0319c397" providerId="AD" clId="Web-{FA8ED0E6-DBFD-051D-DEED-86F986ED7B7F}" dt="2026-03-05T13:50:12.407" v="398" actId="20577"/>
        <pc:sldMkLst>
          <pc:docMk/>
          <pc:sldMk cId="2033870030" sldId="258"/>
        </pc:sldMkLst>
        <pc:spChg chg="mod">
          <ac:chgData name="Ousama Shoaib (2431279)" userId="S::2431279@student.uwtsd.ac.uk::a419c28e-1efe-47d4-8be9-00de0319c397" providerId="AD" clId="Web-{FA8ED0E6-DBFD-051D-DEED-86F986ED7B7F}" dt="2026-03-05T13:50:12.407" v="398" actId="20577"/>
          <ac:spMkLst>
            <pc:docMk/>
            <pc:sldMk cId="2033870030" sldId="258"/>
            <ac:spMk id="2" creationId="{A4883375-2713-BD5F-CA12-BF733DBC548F}"/>
          </ac:spMkLst>
        </pc:spChg>
      </pc:sldChg>
      <pc:sldChg chg="addSp delSp modSp new addAnim delAnim modAnim">
        <pc:chgData name="Ousama Shoaib (2431279)" userId="S::2431279@student.uwtsd.ac.uk::a419c28e-1efe-47d4-8be9-00de0319c397" providerId="AD" clId="Web-{FA8ED0E6-DBFD-051D-DEED-86F986ED7B7F}" dt="2026-03-05T13:48:12.981" v="395"/>
        <pc:sldMkLst>
          <pc:docMk/>
          <pc:sldMk cId="1539453929" sldId="259"/>
        </pc:sldMkLst>
        <pc:spChg chg="add mod">
          <ac:chgData name="Ousama Shoaib (2431279)" userId="S::2431279@student.uwtsd.ac.uk::a419c28e-1efe-47d4-8be9-00de0319c397" providerId="AD" clId="Web-{FA8ED0E6-DBFD-051D-DEED-86F986ED7B7F}" dt="2026-03-05T13:40:40.070" v="347" actId="14100"/>
          <ac:spMkLst>
            <pc:docMk/>
            <pc:sldMk cId="1539453929" sldId="259"/>
            <ac:spMk id="4" creationId="{1194E3AC-92F2-A82B-A7AE-F64526E0E0FE}"/>
          </ac:spMkLst>
        </pc:spChg>
        <pc:spChg chg="add mod">
          <ac:chgData name="Ousama Shoaib (2431279)" userId="S::2431279@student.uwtsd.ac.uk::a419c28e-1efe-47d4-8be9-00de0319c397" providerId="AD" clId="Web-{FA8ED0E6-DBFD-051D-DEED-86F986ED7B7F}" dt="2026-03-05T13:44:25.265" v="362"/>
          <ac:spMkLst>
            <pc:docMk/>
            <pc:sldMk cId="1539453929" sldId="259"/>
            <ac:spMk id="5" creationId="{B7F0AA34-3759-EEF4-EBE1-9EB9D99480E9}"/>
          </ac:spMkLst>
        </pc:spChg>
        <pc:spChg chg="add">
          <ac:chgData name="Ousama Shoaib (2431279)" userId="S::2431279@student.uwtsd.ac.uk::a419c28e-1efe-47d4-8be9-00de0319c397" providerId="AD" clId="Web-{FA8ED0E6-DBFD-051D-DEED-86F986ED7B7F}" dt="2026-03-05T13:41:16.383" v="349"/>
          <ac:spMkLst>
            <pc:docMk/>
            <pc:sldMk cId="1539453929" sldId="259"/>
            <ac:spMk id="6" creationId="{E9665D47-0529-A100-03DE-C43615837CC4}"/>
          </ac:spMkLst>
        </pc:spChg>
        <pc:spChg chg="add">
          <ac:chgData name="Ousama Shoaib (2431279)" userId="S::2431279@student.uwtsd.ac.uk::a419c28e-1efe-47d4-8be9-00de0319c397" providerId="AD" clId="Web-{FA8ED0E6-DBFD-051D-DEED-86F986ED7B7F}" dt="2026-03-05T13:41:27.086" v="350"/>
          <ac:spMkLst>
            <pc:docMk/>
            <pc:sldMk cId="1539453929" sldId="259"/>
            <ac:spMk id="7" creationId="{667C282F-53DD-0F74-E97A-2CE49047606E}"/>
          </ac:spMkLst>
        </pc:spChg>
        <pc:spChg chg="add mod">
          <ac:chgData name="Ousama Shoaib (2431279)" userId="S::2431279@student.uwtsd.ac.uk::a419c28e-1efe-47d4-8be9-00de0319c397" providerId="AD" clId="Web-{FA8ED0E6-DBFD-051D-DEED-86F986ED7B7F}" dt="2026-03-05T13:41:40.587" v="352" actId="1076"/>
          <ac:spMkLst>
            <pc:docMk/>
            <pc:sldMk cId="1539453929" sldId="259"/>
            <ac:spMk id="8" creationId="{CA2549E5-2D2E-F140-7282-BEE46D7B8AD4}"/>
          </ac:spMkLst>
        </pc:spChg>
        <pc:spChg chg="add">
          <ac:chgData name="Ousama Shoaib (2431279)" userId="S::2431279@student.uwtsd.ac.uk::a419c28e-1efe-47d4-8be9-00de0319c397" providerId="AD" clId="Web-{FA8ED0E6-DBFD-051D-DEED-86F986ED7B7F}" dt="2026-03-05T13:41:48.180" v="353"/>
          <ac:spMkLst>
            <pc:docMk/>
            <pc:sldMk cId="1539453929" sldId="259"/>
            <ac:spMk id="9" creationId="{6CF9948A-ED13-1746-1B04-AE41DCAB4F85}"/>
          </ac:spMkLst>
        </pc:spChg>
        <pc:cxnChg chg="add mod">
          <ac:chgData name="Ousama Shoaib (2431279)" userId="S::2431279@student.uwtsd.ac.uk::a419c28e-1efe-47d4-8be9-00de0319c397" providerId="AD" clId="Web-{FA8ED0E6-DBFD-051D-DEED-86F986ED7B7F}" dt="2026-03-05T13:44:59.627" v="364"/>
          <ac:cxnSpMkLst>
            <pc:docMk/>
            <pc:sldMk cId="1539453929" sldId="259"/>
            <ac:cxnSpMk id="10" creationId="{6743FCCF-D291-4574-315B-C2C963701DAF}"/>
          </ac:cxnSpMkLst>
        </pc:cxnChg>
        <pc:cxnChg chg="add mod">
          <ac:chgData name="Ousama Shoaib (2431279)" userId="S::2431279@student.uwtsd.ac.uk::a419c28e-1efe-47d4-8be9-00de0319c397" providerId="AD" clId="Web-{FA8ED0E6-DBFD-051D-DEED-86F986ED7B7F}" dt="2026-03-05T13:45:14.237" v="367" actId="14100"/>
          <ac:cxnSpMkLst>
            <pc:docMk/>
            <pc:sldMk cId="1539453929" sldId="259"/>
            <ac:cxnSpMk id="11" creationId="{99433AD8-0DA3-3988-8DF4-89FD567DEB56}"/>
          </ac:cxnSpMkLst>
        </pc:cxnChg>
        <pc:cxnChg chg="add mod">
          <ac:chgData name="Ousama Shoaib (2431279)" userId="S::2431279@student.uwtsd.ac.uk::a419c28e-1efe-47d4-8be9-00de0319c397" providerId="AD" clId="Web-{FA8ED0E6-DBFD-051D-DEED-86F986ED7B7F}" dt="2026-03-05T13:46:23.991" v="377"/>
          <ac:cxnSpMkLst>
            <pc:docMk/>
            <pc:sldMk cId="1539453929" sldId="259"/>
            <ac:cxnSpMk id="13" creationId="{6B7EE295-09FD-911E-D044-64116AC537C6}"/>
          </ac:cxnSpMkLst>
        </pc:cxnChg>
        <pc:cxnChg chg="add mod">
          <ac:chgData name="Ousama Shoaib (2431279)" userId="S::2431279@student.uwtsd.ac.uk::a419c28e-1efe-47d4-8be9-00de0319c397" providerId="AD" clId="Web-{FA8ED0E6-DBFD-051D-DEED-86F986ED7B7F}" dt="2026-03-05T13:46:52.399" v="381" actId="1076"/>
          <ac:cxnSpMkLst>
            <pc:docMk/>
            <pc:sldMk cId="1539453929" sldId="259"/>
            <ac:cxnSpMk id="14" creationId="{70097E99-E6E8-F844-072B-CBDA97DC449B}"/>
          </ac:cxnSpMkLst>
        </pc:cxnChg>
        <pc:cxnChg chg="add mod">
          <ac:chgData name="Ousama Shoaib (2431279)" userId="S::2431279@student.uwtsd.ac.uk::a419c28e-1efe-47d4-8be9-00de0319c397" providerId="AD" clId="Web-{FA8ED0E6-DBFD-051D-DEED-86F986ED7B7F}" dt="2026-03-05T13:46:59.540" v="383" actId="1076"/>
          <ac:cxnSpMkLst>
            <pc:docMk/>
            <pc:sldMk cId="1539453929" sldId="259"/>
            <ac:cxnSpMk id="15" creationId="{C876D762-BC7F-8F70-7B5D-7AC1466F6541}"/>
          </ac:cxnSpMkLst>
        </pc:cxnChg>
      </pc:sldChg>
      <pc:sldChg chg="addSp delSp modSp new addAnim">
        <pc:chgData name="Ousama Shoaib (2431279)" userId="S::2431279@student.uwtsd.ac.uk::a419c28e-1efe-47d4-8be9-00de0319c397" providerId="AD" clId="Web-{FA8ED0E6-DBFD-051D-DEED-86F986ED7B7F}" dt="2026-03-05T13:59:23.306" v="456" actId="1076"/>
        <pc:sldMkLst>
          <pc:docMk/>
          <pc:sldMk cId="1097407265" sldId="260"/>
        </pc:sldMkLst>
        <pc:spChg chg="mod">
          <ac:chgData name="Ousama Shoaib (2431279)" userId="S::2431279@student.uwtsd.ac.uk::a419c28e-1efe-47d4-8be9-00de0319c397" providerId="AD" clId="Web-{FA8ED0E6-DBFD-051D-DEED-86F986ED7B7F}" dt="2026-03-05T13:50:50.798" v="401" actId="20577"/>
          <ac:spMkLst>
            <pc:docMk/>
            <pc:sldMk cId="1097407265" sldId="260"/>
            <ac:spMk id="2" creationId="{F8F50570-362C-4948-A82D-4C2978F9CDD3}"/>
          </ac:spMkLst>
        </pc:spChg>
        <pc:spChg chg="add mod">
          <ac:chgData name="Ousama Shoaib (2431279)" userId="S::2431279@student.uwtsd.ac.uk::a419c28e-1efe-47d4-8be9-00de0319c397" providerId="AD" clId="Web-{FA8ED0E6-DBFD-051D-DEED-86F986ED7B7F}" dt="2026-03-05T13:59:23.306" v="456" actId="1076"/>
          <ac:spMkLst>
            <pc:docMk/>
            <pc:sldMk cId="1097407265" sldId="260"/>
            <ac:spMk id="5" creationId="{A97C916F-9EA3-32FA-CAB5-9DEAE76F5B6A}"/>
          </ac:spMkLst>
        </pc:spChg>
        <pc:picChg chg="add mod">
          <ac:chgData name="Ousama Shoaib (2431279)" userId="S::2431279@student.uwtsd.ac.uk::a419c28e-1efe-47d4-8be9-00de0319c397" providerId="AD" clId="Web-{FA8ED0E6-DBFD-051D-DEED-86F986ED7B7F}" dt="2026-03-05T13:59:17.462" v="455" actId="1076"/>
          <ac:picMkLst>
            <pc:docMk/>
            <pc:sldMk cId="1097407265" sldId="260"/>
            <ac:picMk id="8" creationId="{F4B0CE87-CC6D-4D40-5EE1-DD6C3A4951EE}"/>
          </ac:picMkLst>
        </pc:picChg>
      </pc:sldChg>
      <pc:sldChg chg="addSp delSp modSp new">
        <pc:chgData name="Ousama Shoaib (2431279)" userId="S::2431279@student.uwtsd.ac.uk::a419c28e-1efe-47d4-8be9-00de0319c397" providerId="AD" clId="Web-{FA8ED0E6-DBFD-051D-DEED-86F986ED7B7F}" dt="2026-03-05T14:01:22.890" v="463"/>
        <pc:sldMkLst>
          <pc:docMk/>
          <pc:sldMk cId="2942844611" sldId="261"/>
        </pc:sldMkLst>
      </pc:sldChg>
      <pc:sldMasterChg chg="add addSldLayout">
        <pc:chgData name="Ousama Shoaib (2431279)" userId="S::2431279@student.uwtsd.ac.uk::a419c28e-1efe-47d4-8be9-00de0319c397" providerId="AD" clId="Web-{FA8ED0E6-DBFD-051D-DEED-86F986ED7B7F}" dt="2026-03-05T13:26:34.514" v="250"/>
        <pc:sldMasterMkLst>
          <pc:docMk/>
          <pc:sldMasterMk cId="995891641" sldId="2147483838"/>
        </pc:sldMasterMkLst>
        <pc:sldLayoutChg chg="add">
          <pc:chgData name="Ousama Shoaib (2431279)" userId="S::2431279@student.uwtsd.ac.uk::a419c28e-1efe-47d4-8be9-00de0319c397" providerId="AD" clId="Web-{FA8ED0E6-DBFD-051D-DEED-86F986ED7B7F}" dt="2026-03-05T13:26:34.514" v="250"/>
          <pc:sldLayoutMkLst>
            <pc:docMk/>
            <pc:sldMasterMk cId="995891641" sldId="2147483838"/>
            <pc:sldLayoutMk cId="3637916557" sldId="2147483827"/>
          </pc:sldLayoutMkLst>
        </pc:sldLayoutChg>
        <pc:sldLayoutChg chg="add">
          <pc:chgData name="Ousama Shoaib (2431279)" userId="S::2431279@student.uwtsd.ac.uk::a419c28e-1efe-47d4-8be9-00de0319c397" providerId="AD" clId="Web-{FA8ED0E6-DBFD-051D-DEED-86F986ED7B7F}" dt="2026-03-05T13:26:34.514" v="250"/>
          <pc:sldLayoutMkLst>
            <pc:docMk/>
            <pc:sldMasterMk cId="995891641" sldId="2147483838"/>
            <pc:sldLayoutMk cId="2139549047" sldId="2147483828"/>
          </pc:sldLayoutMkLst>
        </pc:sldLayoutChg>
        <pc:sldLayoutChg chg="add">
          <pc:chgData name="Ousama Shoaib (2431279)" userId="S::2431279@student.uwtsd.ac.uk::a419c28e-1efe-47d4-8be9-00de0319c397" providerId="AD" clId="Web-{FA8ED0E6-DBFD-051D-DEED-86F986ED7B7F}" dt="2026-03-05T13:26:34.514" v="250"/>
          <pc:sldLayoutMkLst>
            <pc:docMk/>
            <pc:sldMasterMk cId="995891641" sldId="2147483838"/>
            <pc:sldLayoutMk cId="877707688" sldId="2147483829"/>
          </pc:sldLayoutMkLst>
        </pc:sldLayoutChg>
        <pc:sldLayoutChg chg="add">
          <pc:chgData name="Ousama Shoaib (2431279)" userId="S::2431279@student.uwtsd.ac.uk::a419c28e-1efe-47d4-8be9-00de0319c397" providerId="AD" clId="Web-{FA8ED0E6-DBFD-051D-DEED-86F986ED7B7F}" dt="2026-03-05T13:26:34.514" v="250"/>
          <pc:sldLayoutMkLst>
            <pc:docMk/>
            <pc:sldMasterMk cId="995891641" sldId="2147483838"/>
            <pc:sldLayoutMk cId="65646418" sldId="2147483830"/>
          </pc:sldLayoutMkLst>
        </pc:sldLayoutChg>
        <pc:sldLayoutChg chg="add">
          <pc:chgData name="Ousama Shoaib (2431279)" userId="S::2431279@student.uwtsd.ac.uk::a419c28e-1efe-47d4-8be9-00de0319c397" providerId="AD" clId="Web-{FA8ED0E6-DBFD-051D-DEED-86F986ED7B7F}" dt="2026-03-05T13:26:34.514" v="250"/>
          <pc:sldLayoutMkLst>
            <pc:docMk/>
            <pc:sldMasterMk cId="995891641" sldId="2147483838"/>
            <pc:sldLayoutMk cId="1420912407" sldId="2147483831"/>
          </pc:sldLayoutMkLst>
        </pc:sldLayoutChg>
        <pc:sldLayoutChg chg="add">
          <pc:chgData name="Ousama Shoaib (2431279)" userId="S::2431279@student.uwtsd.ac.uk::a419c28e-1efe-47d4-8be9-00de0319c397" providerId="AD" clId="Web-{FA8ED0E6-DBFD-051D-DEED-86F986ED7B7F}" dt="2026-03-05T13:26:34.514" v="250"/>
          <pc:sldLayoutMkLst>
            <pc:docMk/>
            <pc:sldMasterMk cId="995891641" sldId="2147483838"/>
            <pc:sldLayoutMk cId="3529527725" sldId="2147483832"/>
          </pc:sldLayoutMkLst>
        </pc:sldLayoutChg>
        <pc:sldLayoutChg chg="add">
          <pc:chgData name="Ousama Shoaib (2431279)" userId="S::2431279@student.uwtsd.ac.uk::a419c28e-1efe-47d4-8be9-00de0319c397" providerId="AD" clId="Web-{FA8ED0E6-DBFD-051D-DEED-86F986ED7B7F}" dt="2026-03-05T13:26:34.514" v="250"/>
          <pc:sldLayoutMkLst>
            <pc:docMk/>
            <pc:sldMasterMk cId="995891641" sldId="2147483838"/>
            <pc:sldLayoutMk cId="2676508678" sldId="2147483833"/>
          </pc:sldLayoutMkLst>
        </pc:sldLayoutChg>
        <pc:sldLayoutChg chg="add">
          <pc:chgData name="Ousama Shoaib (2431279)" userId="S::2431279@student.uwtsd.ac.uk::a419c28e-1efe-47d4-8be9-00de0319c397" providerId="AD" clId="Web-{FA8ED0E6-DBFD-051D-DEED-86F986ED7B7F}" dt="2026-03-05T13:26:34.514" v="250"/>
          <pc:sldLayoutMkLst>
            <pc:docMk/>
            <pc:sldMasterMk cId="995891641" sldId="2147483838"/>
            <pc:sldLayoutMk cId="329736526" sldId="2147483834"/>
          </pc:sldLayoutMkLst>
        </pc:sldLayoutChg>
        <pc:sldLayoutChg chg="add">
          <pc:chgData name="Ousama Shoaib (2431279)" userId="S::2431279@student.uwtsd.ac.uk::a419c28e-1efe-47d4-8be9-00de0319c397" providerId="AD" clId="Web-{FA8ED0E6-DBFD-051D-DEED-86F986ED7B7F}" dt="2026-03-05T13:26:34.514" v="250"/>
          <pc:sldLayoutMkLst>
            <pc:docMk/>
            <pc:sldMasterMk cId="995891641" sldId="2147483838"/>
            <pc:sldLayoutMk cId="1150108217" sldId="2147483835"/>
          </pc:sldLayoutMkLst>
        </pc:sldLayoutChg>
        <pc:sldLayoutChg chg="add">
          <pc:chgData name="Ousama Shoaib (2431279)" userId="S::2431279@student.uwtsd.ac.uk::a419c28e-1efe-47d4-8be9-00de0319c397" providerId="AD" clId="Web-{FA8ED0E6-DBFD-051D-DEED-86F986ED7B7F}" dt="2026-03-05T13:26:34.514" v="250"/>
          <pc:sldLayoutMkLst>
            <pc:docMk/>
            <pc:sldMasterMk cId="995891641" sldId="2147483838"/>
            <pc:sldLayoutMk cId="1969426914" sldId="2147483836"/>
          </pc:sldLayoutMkLst>
        </pc:sldLayoutChg>
        <pc:sldLayoutChg chg="add">
          <pc:chgData name="Ousama Shoaib (2431279)" userId="S::2431279@student.uwtsd.ac.uk::a419c28e-1efe-47d4-8be9-00de0319c397" providerId="AD" clId="Web-{FA8ED0E6-DBFD-051D-DEED-86F986ED7B7F}" dt="2026-03-05T13:26:34.514" v="250"/>
          <pc:sldLayoutMkLst>
            <pc:docMk/>
            <pc:sldMasterMk cId="995891641" sldId="2147483838"/>
            <pc:sldLayoutMk cId="2741516977" sldId="2147483837"/>
          </pc:sldLayoutMkLst>
        </pc:sldLayoutChg>
      </pc:sldMasterChg>
    </pc:docChg>
  </pc:docChgLst>
  <pc:docChgLst>
    <pc:chgData name="Ousama Shoaib (2431279)" userId="S::2431279@student.uwtsd.ac.uk::a419c28e-1efe-47d4-8be9-00de0319c397" providerId="AD" clId="Web-{4626AF3F-966B-55C5-4130-B7FA8529E201}"/>
    <pc:docChg chg="addSld modSld">
      <pc:chgData name="Ousama Shoaib (2431279)" userId="S::2431279@student.uwtsd.ac.uk::a419c28e-1efe-47d4-8be9-00de0319c397" providerId="AD" clId="Web-{4626AF3F-966B-55C5-4130-B7FA8529E201}" dt="2026-03-10T16:35:05.734" v="90"/>
      <pc:docMkLst>
        <pc:docMk/>
      </pc:docMkLst>
      <pc:sldChg chg="addSp modSp modTransition">
        <pc:chgData name="Ousama Shoaib (2431279)" userId="S::2431279@student.uwtsd.ac.uk::a419c28e-1efe-47d4-8be9-00de0319c397" providerId="AD" clId="Web-{4626AF3F-966B-55C5-4130-B7FA8529E201}" dt="2026-03-10T16:35:05.734" v="90"/>
        <pc:sldMkLst>
          <pc:docMk/>
          <pc:sldMk cId="1539453929" sldId="259"/>
        </pc:sldMkLst>
        <pc:spChg chg="add mod">
          <ac:chgData name="Ousama Shoaib (2431279)" userId="S::2431279@student.uwtsd.ac.uk::a419c28e-1efe-47d4-8be9-00de0319c397" providerId="AD" clId="Web-{4626AF3F-966B-55C5-4130-B7FA8529E201}" dt="2026-03-10T16:34:59.375" v="89" actId="20577"/>
          <ac:spMkLst>
            <pc:docMk/>
            <pc:sldMk cId="1539453929" sldId="259"/>
            <ac:spMk id="2" creationId="{558B8E75-FFDF-02BD-BB44-C80AF3ABE447}"/>
          </ac:spMkLst>
        </pc:spChg>
      </pc:sldChg>
      <pc:sldChg chg="modSp modAnim">
        <pc:chgData name="Ousama Shoaib (2431279)" userId="S::2431279@student.uwtsd.ac.uk::a419c28e-1efe-47d4-8be9-00de0319c397" providerId="AD" clId="Web-{4626AF3F-966B-55C5-4130-B7FA8529E201}" dt="2026-03-10T16:17:31.127" v="12" actId="20577"/>
        <pc:sldMkLst>
          <pc:docMk/>
          <pc:sldMk cId="1097407265" sldId="260"/>
        </pc:sldMkLst>
        <pc:spChg chg="mod">
          <ac:chgData name="Ousama Shoaib (2431279)" userId="S::2431279@student.uwtsd.ac.uk::a419c28e-1efe-47d4-8be9-00de0319c397" providerId="AD" clId="Web-{4626AF3F-966B-55C5-4130-B7FA8529E201}" dt="2026-03-10T16:17:31.127" v="12" actId="20577"/>
          <ac:spMkLst>
            <pc:docMk/>
            <pc:sldMk cId="1097407265" sldId="260"/>
            <ac:spMk id="2" creationId="{F8F50570-362C-4948-A82D-4C2978F9CDD3}"/>
          </ac:spMkLst>
        </pc:spChg>
      </pc:sldChg>
      <pc:sldChg chg="delSp delAnim">
        <pc:chgData name="Ousama Shoaib (2431279)" userId="S::2431279@student.uwtsd.ac.uk::a419c28e-1efe-47d4-8be9-00de0319c397" providerId="AD" clId="Web-{4626AF3F-966B-55C5-4130-B7FA8529E201}" dt="2026-03-10T16:13:54.057" v="2"/>
        <pc:sldMkLst>
          <pc:docMk/>
          <pc:sldMk cId="699813100" sldId="262"/>
        </pc:sldMkLst>
      </pc:sldChg>
      <pc:sldChg chg="addSp delSp modSp new addAnim">
        <pc:chgData name="Ousama Shoaib (2431279)" userId="S::2431279@student.uwtsd.ac.uk::a419c28e-1efe-47d4-8be9-00de0319c397" providerId="AD" clId="Web-{4626AF3F-966B-55C5-4130-B7FA8529E201}" dt="2026-03-10T16:22:19.530" v="67"/>
        <pc:sldMkLst>
          <pc:docMk/>
          <pc:sldMk cId="563690787" sldId="265"/>
        </pc:sldMkLst>
        <pc:spChg chg="mod">
          <ac:chgData name="Ousama Shoaib (2431279)" userId="S::2431279@student.uwtsd.ac.uk::a419c28e-1efe-47d4-8be9-00de0319c397" providerId="AD" clId="Web-{4626AF3F-966B-55C5-4130-B7FA8529E201}" dt="2026-03-10T16:19:27.399" v="35" actId="1076"/>
          <ac:spMkLst>
            <pc:docMk/>
            <pc:sldMk cId="563690787" sldId="265"/>
            <ac:spMk id="2" creationId="{B3298711-D6F9-CE78-CCD5-6910B2EA4B47}"/>
          </ac:spMkLst>
        </pc:spChg>
        <pc:spChg chg="add mod">
          <ac:chgData name="Ousama Shoaib (2431279)" userId="S::2431279@student.uwtsd.ac.uk::a419c28e-1efe-47d4-8be9-00de0319c397" providerId="AD" clId="Web-{4626AF3F-966B-55C5-4130-B7FA8529E201}" dt="2026-03-10T16:21:42.372" v="64" actId="20577"/>
          <ac:spMkLst>
            <pc:docMk/>
            <pc:sldMk cId="563690787" sldId="265"/>
            <ac:spMk id="6" creationId="{D85B450D-DBB2-7DB4-B20F-3DE514AF4840}"/>
          </ac:spMkLst>
        </pc:spChg>
        <pc:picChg chg="add mod ord">
          <ac:chgData name="Ousama Shoaib (2431279)" userId="S::2431279@student.uwtsd.ac.uk::a419c28e-1efe-47d4-8be9-00de0319c397" providerId="AD" clId="Web-{4626AF3F-966B-55C5-4130-B7FA8529E201}" dt="2026-03-10T16:19:17.617" v="34" actId="1076"/>
          <ac:picMkLst>
            <pc:docMk/>
            <pc:sldMk cId="563690787" sldId="265"/>
            <ac:picMk id="4" creationId="{D5FB86AB-8C54-A57B-A920-29B4C3E72CDC}"/>
          </ac:picMkLst>
        </pc:picChg>
      </pc:sldChg>
    </pc:docChg>
  </pc:docChgLst>
  <pc:docChgLst>
    <pc:chgData name="Ousama Shoaib (2431279)" userId="S::2431279@student.uwtsd.ac.uk::a419c28e-1efe-47d4-8be9-00de0319c397" providerId="AD" clId="Web-{EB31FB23-B469-D8A7-8AAA-933F2022646B}"/>
    <pc:docChg chg="addSld delSld modSld sldOrd">
      <pc:chgData name="Ousama Shoaib (2431279)" userId="S::2431279@student.uwtsd.ac.uk::a419c28e-1efe-47d4-8be9-00de0319c397" providerId="AD" clId="Web-{EB31FB23-B469-D8A7-8AAA-933F2022646B}" dt="2026-03-14T11:28:40.614" v="257"/>
      <pc:docMkLst>
        <pc:docMk/>
      </pc:docMkLst>
      <pc:sldChg chg="modSp modTransition">
        <pc:chgData name="Ousama Shoaib (2431279)" userId="S::2431279@student.uwtsd.ac.uk::a419c28e-1efe-47d4-8be9-00de0319c397" providerId="AD" clId="Web-{EB31FB23-B469-D8A7-8AAA-933F2022646B}" dt="2026-03-14T10:29:27.023" v="29" actId="20577"/>
        <pc:sldMkLst>
          <pc:docMk/>
          <pc:sldMk cId="109857222" sldId="256"/>
        </pc:sldMkLst>
        <pc:spChg chg="mod">
          <ac:chgData name="Ousama Shoaib (2431279)" userId="S::2431279@student.uwtsd.ac.uk::a419c28e-1efe-47d4-8be9-00de0319c397" providerId="AD" clId="Web-{EB31FB23-B469-D8A7-8AAA-933F2022646B}" dt="2026-03-14T10:29:19.398" v="27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Ousama Shoaib (2431279)" userId="S::2431279@student.uwtsd.ac.uk::a419c28e-1efe-47d4-8be9-00de0319c397" providerId="AD" clId="Web-{EB31FB23-B469-D8A7-8AAA-933F2022646B}" dt="2026-03-14T10:29:27.023" v="29" actId="20577"/>
          <ac:spMkLst>
            <pc:docMk/>
            <pc:sldMk cId="109857222" sldId="256"/>
            <ac:spMk id="4" creationId="{AD84C195-530B-551A-5F93-146AE070309E}"/>
          </ac:spMkLst>
        </pc:spChg>
      </pc:sldChg>
      <pc:sldChg chg="modSp modTransition">
        <pc:chgData name="Ousama Shoaib (2431279)" userId="S::2431279@student.uwtsd.ac.uk::a419c28e-1efe-47d4-8be9-00de0319c397" providerId="AD" clId="Web-{EB31FB23-B469-D8A7-8AAA-933F2022646B}" dt="2026-03-14T10:29:46.697" v="31" actId="20577"/>
        <pc:sldMkLst>
          <pc:docMk/>
          <pc:sldMk cId="3946776080" sldId="257"/>
        </pc:sldMkLst>
        <pc:spChg chg="mod">
          <ac:chgData name="Ousama Shoaib (2431279)" userId="S::2431279@student.uwtsd.ac.uk::a419c28e-1efe-47d4-8be9-00de0319c397" providerId="AD" clId="Web-{EB31FB23-B469-D8A7-8AAA-933F2022646B}" dt="2026-03-14T10:29:35.806" v="30" actId="20577"/>
          <ac:spMkLst>
            <pc:docMk/>
            <pc:sldMk cId="3946776080" sldId="257"/>
            <ac:spMk id="2" creationId="{73197D6B-E617-11DB-328E-5D66BF3BE8D9}"/>
          </ac:spMkLst>
        </pc:spChg>
        <pc:spChg chg="mod">
          <ac:chgData name="Ousama Shoaib (2431279)" userId="S::2431279@student.uwtsd.ac.uk::a419c28e-1efe-47d4-8be9-00de0319c397" providerId="AD" clId="Web-{EB31FB23-B469-D8A7-8AAA-933F2022646B}" dt="2026-03-14T10:29:46.697" v="31" actId="20577"/>
          <ac:spMkLst>
            <pc:docMk/>
            <pc:sldMk cId="3946776080" sldId="257"/>
            <ac:spMk id="3" creationId="{AA5646E4-0E4D-F0A0-4A3C-E32B7501DA0A}"/>
          </ac:spMkLst>
        </pc:spChg>
      </pc:sldChg>
      <pc:sldChg chg="modSp">
        <pc:chgData name="Ousama Shoaib (2431279)" userId="S::2431279@student.uwtsd.ac.uk::a419c28e-1efe-47d4-8be9-00de0319c397" providerId="AD" clId="Web-{EB31FB23-B469-D8A7-8AAA-933F2022646B}" dt="2026-03-14T10:31:40.379" v="39" actId="20577"/>
        <pc:sldMkLst>
          <pc:docMk/>
          <pc:sldMk cId="2033870030" sldId="258"/>
        </pc:sldMkLst>
        <pc:spChg chg="mod">
          <ac:chgData name="Ousama Shoaib (2431279)" userId="S::2431279@student.uwtsd.ac.uk::a419c28e-1efe-47d4-8be9-00de0319c397" providerId="AD" clId="Web-{EB31FB23-B469-D8A7-8AAA-933F2022646B}" dt="2026-03-14T10:31:40.379" v="39" actId="20577"/>
          <ac:spMkLst>
            <pc:docMk/>
            <pc:sldMk cId="2033870030" sldId="258"/>
            <ac:spMk id="5" creationId="{8B54341B-AFF7-238A-5A5E-FDDBA691F984}"/>
          </ac:spMkLst>
        </pc:spChg>
      </pc:sldChg>
      <pc:sldChg chg="modSp">
        <pc:chgData name="Ousama Shoaib (2431279)" userId="S::2431279@student.uwtsd.ac.uk::a419c28e-1efe-47d4-8be9-00de0319c397" providerId="AD" clId="Web-{EB31FB23-B469-D8A7-8AAA-933F2022646B}" dt="2026-03-14T10:29:54.432" v="32" actId="20577"/>
        <pc:sldMkLst>
          <pc:docMk/>
          <pc:sldMk cId="1539453929" sldId="259"/>
        </pc:sldMkLst>
        <pc:spChg chg="mod">
          <ac:chgData name="Ousama Shoaib (2431279)" userId="S::2431279@student.uwtsd.ac.uk::a419c28e-1efe-47d4-8be9-00de0319c397" providerId="AD" clId="Web-{EB31FB23-B469-D8A7-8AAA-933F2022646B}" dt="2026-03-14T10:29:54.432" v="32" actId="20577"/>
          <ac:spMkLst>
            <pc:docMk/>
            <pc:sldMk cId="1539453929" sldId="259"/>
            <ac:spMk id="2" creationId="{558B8E75-FFDF-02BD-BB44-C80AF3ABE447}"/>
          </ac:spMkLst>
        </pc:spChg>
      </pc:sldChg>
      <pc:sldChg chg="modSp modTransition">
        <pc:chgData name="Ousama Shoaib (2431279)" userId="S::2431279@student.uwtsd.ac.uk::a419c28e-1efe-47d4-8be9-00de0319c397" providerId="AD" clId="Web-{EB31FB23-B469-D8A7-8AAA-933F2022646B}" dt="2026-03-14T10:32:02.568" v="42" actId="1076"/>
        <pc:sldMkLst>
          <pc:docMk/>
          <pc:sldMk cId="1097407265" sldId="260"/>
        </pc:sldMkLst>
        <pc:spChg chg="mod">
          <ac:chgData name="Ousama Shoaib (2431279)" userId="S::2431279@student.uwtsd.ac.uk::a419c28e-1efe-47d4-8be9-00de0319c397" providerId="AD" clId="Web-{EB31FB23-B469-D8A7-8AAA-933F2022646B}" dt="2026-03-14T10:31:57.411" v="41" actId="20577"/>
          <ac:spMkLst>
            <pc:docMk/>
            <pc:sldMk cId="1097407265" sldId="260"/>
            <ac:spMk id="2" creationId="{F8F50570-362C-4948-A82D-4C2978F9CDD3}"/>
          </ac:spMkLst>
        </pc:spChg>
        <pc:spChg chg="mod">
          <ac:chgData name="Ousama Shoaib (2431279)" userId="S::2431279@student.uwtsd.ac.uk::a419c28e-1efe-47d4-8be9-00de0319c397" providerId="AD" clId="Web-{EB31FB23-B469-D8A7-8AAA-933F2022646B}" dt="2026-03-14T10:32:02.568" v="42" actId="1076"/>
          <ac:spMkLst>
            <pc:docMk/>
            <pc:sldMk cId="1097407265" sldId="260"/>
            <ac:spMk id="5" creationId="{A97C916F-9EA3-32FA-CAB5-9DEAE76F5B6A}"/>
          </ac:spMkLst>
        </pc:spChg>
      </pc:sldChg>
      <pc:sldChg chg="modSp modTransition">
        <pc:chgData name="Ousama Shoaib (2431279)" userId="S::2431279@student.uwtsd.ac.uk::a419c28e-1efe-47d4-8be9-00de0319c397" providerId="AD" clId="Web-{EB31FB23-B469-D8A7-8AAA-933F2022646B}" dt="2026-03-14T10:29:04.943" v="26" actId="20577"/>
        <pc:sldMkLst>
          <pc:docMk/>
          <pc:sldMk cId="2942844611" sldId="261"/>
        </pc:sldMkLst>
        <pc:spChg chg="mod">
          <ac:chgData name="Ousama Shoaib (2431279)" userId="S::2431279@student.uwtsd.ac.uk::a419c28e-1efe-47d4-8be9-00de0319c397" providerId="AD" clId="Web-{EB31FB23-B469-D8A7-8AAA-933F2022646B}" dt="2026-03-14T10:29:04.943" v="26" actId="20577"/>
          <ac:spMkLst>
            <pc:docMk/>
            <pc:sldMk cId="2942844611" sldId="261"/>
            <ac:spMk id="9" creationId="{9578D7F3-61C2-C20B-2632-F812A4615624}"/>
          </ac:spMkLst>
        </pc:spChg>
      </pc:sldChg>
      <pc:sldChg chg="addSp delSp modSp modTransition addAnim delAnim">
        <pc:chgData name="Ousama Shoaib (2431279)" userId="S::2431279@student.uwtsd.ac.uk::a419c28e-1efe-47d4-8be9-00de0319c397" providerId="AD" clId="Web-{EB31FB23-B469-D8A7-8AAA-933F2022646B}" dt="2026-03-14T11:14:54.102" v="229"/>
        <pc:sldMkLst>
          <pc:docMk/>
          <pc:sldMk cId="699813100" sldId="262"/>
        </pc:sldMkLst>
        <pc:spChg chg="mod">
          <ac:chgData name="Ousama Shoaib (2431279)" userId="S::2431279@student.uwtsd.ac.uk::a419c28e-1efe-47d4-8be9-00de0319c397" providerId="AD" clId="Web-{EB31FB23-B469-D8A7-8AAA-933F2022646B}" dt="2026-03-14T11:11:35.158" v="208" actId="20577"/>
          <ac:spMkLst>
            <pc:docMk/>
            <pc:sldMk cId="699813100" sldId="262"/>
            <ac:spMk id="2" creationId="{DA94621E-A7C8-042C-F51F-5536F87BFB25}"/>
          </ac:spMkLst>
        </pc:spChg>
        <pc:spChg chg="mod">
          <ac:chgData name="Ousama Shoaib (2431279)" userId="S::2431279@student.uwtsd.ac.uk::a419c28e-1efe-47d4-8be9-00de0319c397" providerId="AD" clId="Web-{EB31FB23-B469-D8A7-8AAA-933F2022646B}" dt="2026-03-14T11:14:01.349" v="223" actId="20577"/>
          <ac:spMkLst>
            <pc:docMk/>
            <pc:sldMk cId="699813100" sldId="262"/>
            <ac:spMk id="3" creationId="{A6E81346-A629-A886-C069-A67935F1416F}"/>
          </ac:spMkLst>
        </pc:spChg>
        <pc:spChg chg="add mod">
          <ac:chgData name="Ousama Shoaib (2431279)" userId="S::2431279@student.uwtsd.ac.uk::a419c28e-1efe-47d4-8be9-00de0319c397" providerId="AD" clId="Web-{EB31FB23-B469-D8A7-8AAA-933F2022646B}" dt="2026-03-14T11:14:31.773" v="227" actId="1076"/>
          <ac:spMkLst>
            <pc:docMk/>
            <pc:sldMk cId="699813100" sldId="262"/>
            <ac:spMk id="8" creationId="{1DDBB27A-8364-721B-0940-4666C07DB574}"/>
          </ac:spMkLst>
        </pc:spChg>
        <pc:picChg chg="del">
          <ac:chgData name="Ousama Shoaib (2431279)" userId="S::2431279@student.uwtsd.ac.uk::a419c28e-1efe-47d4-8be9-00de0319c397" providerId="AD" clId="Web-{EB31FB23-B469-D8A7-8AAA-933F2022646B}" dt="2026-03-14T11:10:26.547" v="197"/>
          <ac:picMkLst>
            <pc:docMk/>
            <pc:sldMk cId="699813100" sldId="262"/>
            <ac:picMk id="5" creationId="{DB28D792-E70B-6FE8-4707-06E413AA434C}"/>
          </ac:picMkLst>
        </pc:picChg>
        <pc:picChg chg="add del mod">
          <ac:chgData name="Ousama Shoaib (2431279)" userId="S::2431279@student.uwtsd.ac.uk::a419c28e-1efe-47d4-8be9-00de0319c397" providerId="AD" clId="Web-{EB31FB23-B469-D8A7-8AAA-933F2022646B}" dt="2026-03-14T11:11:22.064" v="206"/>
          <ac:picMkLst>
            <pc:docMk/>
            <pc:sldMk cId="699813100" sldId="262"/>
            <ac:picMk id="6" creationId="{420AAA0B-3F11-1C8C-A237-757B534718AF}"/>
          </ac:picMkLst>
        </pc:picChg>
        <pc:picChg chg="add mod">
          <ac:chgData name="Ousama Shoaib (2431279)" userId="S::2431279@student.uwtsd.ac.uk::a419c28e-1efe-47d4-8be9-00de0319c397" providerId="AD" clId="Web-{EB31FB23-B469-D8A7-8AAA-933F2022646B}" dt="2026-03-14T11:12:20.956" v="217" actId="1076"/>
          <ac:picMkLst>
            <pc:docMk/>
            <pc:sldMk cId="699813100" sldId="262"/>
            <ac:picMk id="7" creationId="{2FDE34B9-FA5F-717B-0FE6-806B72E6F02F}"/>
          </ac:picMkLst>
        </pc:picChg>
      </pc:sldChg>
      <pc:sldChg chg="modTransition">
        <pc:chgData name="Ousama Shoaib (2431279)" userId="S::2431279@student.uwtsd.ac.uk::a419c28e-1efe-47d4-8be9-00de0319c397" providerId="AD" clId="Web-{EB31FB23-B469-D8A7-8AAA-933F2022646B}" dt="2026-03-14T08:48:43.361" v="9"/>
        <pc:sldMkLst>
          <pc:docMk/>
          <pc:sldMk cId="3399114039" sldId="263"/>
        </pc:sldMkLst>
      </pc:sldChg>
      <pc:sldChg chg="modTransition">
        <pc:chgData name="Ousama Shoaib (2431279)" userId="S::2431279@student.uwtsd.ac.uk::a419c28e-1efe-47d4-8be9-00de0319c397" providerId="AD" clId="Web-{EB31FB23-B469-D8A7-8AAA-933F2022646B}" dt="2026-03-14T08:48:52.939" v="10"/>
        <pc:sldMkLst>
          <pc:docMk/>
          <pc:sldMk cId="3497817738" sldId="264"/>
        </pc:sldMkLst>
      </pc:sldChg>
      <pc:sldChg chg="modSp modTransition">
        <pc:chgData name="Ousama Shoaib (2431279)" userId="S::2431279@student.uwtsd.ac.uk::a419c28e-1efe-47d4-8be9-00de0319c397" providerId="AD" clId="Web-{EB31FB23-B469-D8A7-8AAA-933F2022646B}" dt="2026-03-14T10:32:13.600" v="43" actId="20577"/>
        <pc:sldMkLst>
          <pc:docMk/>
          <pc:sldMk cId="563690787" sldId="265"/>
        </pc:sldMkLst>
        <pc:spChg chg="mod">
          <ac:chgData name="Ousama Shoaib (2431279)" userId="S::2431279@student.uwtsd.ac.uk::a419c28e-1efe-47d4-8be9-00de0319c397" providerId="AD" clId="Web-{EB31FB23-B469-D8A7-8AAA-933F2022646B}" dt="2026-03-14T10:32:13.600" v="43" actId="20577"/>
          <ac:spMkLst>
            <pc:docMk/>
            <pc:sldMk cId="563690787" sldId="265"/>
            <ac:spMk id="2" creationId="{B3298711-D6F9-CE78-CCD5-6910B2EA4B47}"/>
          </ac:spMkLst>
        </pc:spChg>
      </pc:sldChg>
      <pc:sldChg chg="addSp delSp modSp new ord">
        <pc:chgData name="Ousama Shoaib (2431279)" userId="S::2431279@student.uwtsd.ac.uk::a419c28e-1efe-47d4-8be9-00de0319c397" providerId="AD" clId="Web-{EB31FB23-B469-D8A7-8AAA-933F2022646B}" dt="2026-03-14T11:28:40.614" v="257"/>
        <pc:sldMkLst>
          <pc:docMk/>
          <pc:sldMk cId="417189946" sldId="266"/>
        </pc:sldMkLst>
        <pc:spChg chg="mod">
          <ac:chgData name="Ousama Shoaib (2431279)" userId="S::2431279@student.uwtsd.ac.uk::a419c28e-1efe-47d4-8be9-00de0319c397" providerId="AD" clId="Web-{EB31FB23-B469-D8A7-8AAA-933F2022646B}" dt="2026-03-14T10:34:02.715" v="50" actId="20577"/>
          <ac:spMkLst>
            <pc:docMk/>
            <pc:sldMk cId="417189946" sldId="266"/>
            <ac:spMk id="2" creationId="{E8149AEC-D84A-235C-6A18-38CCA45776B8}"/>
          </ac:spMkLst>
        </pc:spChg>
        <pc:spChg chg="add del">
          <ac:chgData name="Ousama Shoaib (2431279)" userId="S::2431279@student.uwtsd.ac.uk::a419c28e-1efe-47d4-8be9-00de0319c397" providerId="AD" clId="Web-{EB31FB23-B469-D8A7-8AAA-933F2022646B}" dt="2026-03-14T11:28:40.614" v="257"/>
          <ac:spMkLst>
            <pc:docMk/>
            <pc:sldMk cId="417189946" sldId="266"/>
            <ac:spMk id="4" creationId="{B94084F5-9C45-509B-76CC-B52167DA9BEC}"/>
          </ac:spMkLst>
        </pc:spChg>
      </pc:sldChg>
      <pc:sldChg chg="new del">
        <pc:chgData name="Ousama Shoaib (2431279)" userId="S::2431279@student.uwtsd.ac.uk::a419c28e-1efe-47d4-8be9-00de0319c397" providerId="AD" clId="Web-{EB31FB23-B469-D8A7-8AAA-933F2022646B}" dt="2026-03-14T10:25:08.935" v="12"/>
        <pc:sldMkLst>
          <pc:docMk/>
          <pc:sldMk cId="657289778" sldId="266"/>
        </pc:sldMkLst>
      </pc:sldChg>
      <pc:sldChg chg="addSp delSp modSp new modTransition addAnim delAnim">
        <pc:chgData name="Ousama Shoaib (2431279)" userId="S::2431279@student.uwtsd.ac.uk::a419c28e-1efe-47d4-8be9-00de0319c397" providerId="AD" clId="Web-{EB31FB23-B469-D8A7-8AAA-933F2022646B}" dt="2026-03-14T10:58:48.786" v="196"/>
        <pc:sldMkLst>
          <pc:docMk/>
          <pc:sldMk cId="141293523" sldId="267"/>
        </pc:sldMkLst>
        <pc:spChg chg="mod">
          <ac:chgData name="Ousama Shoaib (2431279)" userId="S::2431279@student.uwtsd.ac.uk::a419c28e-1efe-47d4-8be9-00de0319c397" providerId="AD" clId="Web-{EB31FB23-B469-D8A7-8AAA-933F2022646B}" dt="2026-03-14T10:57:59.020" v="185" actId="1076"/>
          <ac:spMkLst>
            <pc:docMk/>
            <pc:sldMk cId="141293523" sldId="267"/>
            <ac:spMk id="2" creationId="{1C14487B-C464-8C27-2E32-441497F746E5}"/>
          </ac:spMkLst>
        </pc:spChg>
        <pc:spChg chg="del mod">
          <ac:chgData name="Ousama Shoaib (2431279)" userId="S::2431279@student.uwtsd.ac.uk::a419c28e-1efe-47d4-8be9-00de0319c397" providerId="AD" clId="Web-{EB31FB23-B469-D8A7-8AAA-933F2022646B}" dt="2026-03-14T10:51:32.603" v="80"/>
          <ac:spMkLst>
            <pc:docMk/>
            <pc:sldMk cId="141293523" sldId="267"/>
            <ac:spMk id="3" creationId="{C90BB0C6-D6A4-4604-6129-378C5F5F38A6}"/>
          </ac:spMkLst>
        </pc:spChg>
        <pc:spChg chg="add del mod">
          <ac:chgData name="Ousama Shoaib (2431279)" userId="S::2431279@student.uwtsd.ac.uk::a419c28e-1efe-47d4-8be9-00de0319c397" providerId="AD" clId="Web-{EB31FB23-B469-D8A7-8AAA-933F2022646B}" dt="2026-03-14T10:51:36.509" v="81"/>
          <ac:spMkLst>
            <pc:docMk/>
            <pc:sldMk cId="141293523" sldId="267"/>
            <ac:spMk id="5" creationId="{24199122-D958-89EE-CA73-120B014A1B22}"/>
          </ac:spMkLst>
        </pc:spChg>
        <pc:spChg chg="add mod">
          <ac:chgData name="Ousama Shoaib (2431279)" userId="S::2431279@student.uwtsd.ac.uk::a419c28e-1efe-47d4-8be9-00de0319c397" providerId="AD" clId="Web-{EB31FB23-B469-D8A7-8AAA-933F2022646B}" dt="2026-03-14T10:58:09.911" v="188" actId="1076"/>
          <ac:spMkLst>
            <pc:docMk/>
            <pc:sldMk cId="141293523" sldId="267"/>
            <ac:spMk id="6" creationId="{3EA92557-3457-C6D7-E6F0-4C52961F7AB4}"/>
          </ac:spMkLst>
        </pc:spChg>
        <pc:spChg chg="add mod">
          <ac:chgData name="Ousama Shoaib (2431279)" userId="S::2431279@student.uwtsd.ac.uk::a419c28e-1efe-47d4-8be9-00de0319c397" providerId="AD" clId="Web-{EB31FB23-B469-D8A7-8AAA-933F2022646B}" dt="2026-03-14T10:58:14.551" v="189" actId="1076"/>
          <ac:spMkLst>
            <pc:docMk/>
            <pc:sldMk cId="141293523" sldId="267"/>
            <ac:spMk id="7" creationId="{58E77ED9-6FDC-7BA3-7BD0-9D0639B33666}"/>
          </ac:spMkLst>
        </pc:spChg>
        <pc:picChg chg="add mod">
          <ac:chgData name="Ousama Shoaib (2431279)" userId="S::2431279@student.uwtsd.ac.uk::a419c28e-1efe-47d4-8be9-00de0319c397" providerId="AD" clId="Web-{EB31FB23-B469-D8A7-8AAA-933F2022646B}" dt="2026-03-14T10:58:06.114" v="187" actId="1076"/>
          <ac:picMkLst>
            <pc:docMk/>
            <pc:sldMk cId="141293523" sldId="267"/>
            <ac:picMk id="8" creationId="{E5AB440E-66A3-360A-8360-75E633ABFE52}"/>
          </ac:picMkLst>
        </pc:picChg>
      </pc:sldChg>
      <pc:sldChg chg="modSp new modTransition addAnim">
        <pc:chgData name="Ousama Shoaib (2431279)" userId="S::2431279@student.uwtsd.ac.uk::a419c28e-1efe-47d4-8be9-00de0319c397" providerId="AD" clId="Web-{EB31FB23-B469-D8A7-8AAA-933F2022646B}" dt="2026-03-14T11:28:06.160" v="255"/>
        <pc:sldMkLst>
          <pc:docMk/>
          <pc:sldMk cId="2613210466" sldId="268"/>
        </pc:sldMkLst>
        <pc:spChg chg="mod">
          <ac:chgData name="Ousama Shoaib (2431279)" userId="S::2431279@student.uwtsd.ac.uk::a419c28e-1efe-47d4-8be9-00de0319c397" providerId="AD" clId="Web-{EB31FB23-B469-D8A7-8AAA-933F2022646B}" dt="2026-03-14T11:17:59.917" v="247" actId="20577"/>
          <ac:spMkLst>
            <pc:docMk/>
            <pc:sldMk cId="2613210466" sldId="268"/>
            <ac:spMk id="2" creationId="{54DA94FA-C734-3BBE-A763-E58973694C3F}"/>
          </ac:spMkLst>
        </pc:spChg>
        <pc:spChg chg="mod">
          <ac:chgData name="Ousama Shoaib (2431279)" userId="S::2431279@student.uwtsd.ac.uk::a419c28e-1efe-47d4-8be9-00de0319c397" providerId="AD" clId="Web-{EB31FB23-B469-D8A7-8AAA-933F2022646B}" dt="2026-03-14T11:26:51.642" v="253" actId="20577"/>
          <ac:spMkLst>
            <pc:docMk/>
            <pc:sldMk cId="2613210466" sldId="268"/>
            <ac:spMk id="3" creationId="{89062642-4E08-D437-D2DB-64F5EBA971F0}"/>
          </ac:spMkLst>
        </pc:spChg>
      </pc:sldChg>
    </pc:docChg>
  </pc:docChgLst>
  <pc:docChgLst>
    <pc:chgData name="Ousama Shoaib (2431279)" userId="S::2431279@student.uwtsd.ac.uk::a419c28e-1efe-47d4-8be9-00de0319c397" providerId="AD" clId="Web-{96D1C7C1-FC9D-FAD1-8FCC-4B64990AFC25}"/>
    <pc:docChg chg="modSld">
      <pc:chgData name="Ousama Shoaib (2431279)" userId="S::2431279@student.uwtsd.ac.uk::a419c28e-1efe-47d4-8be9-00de0319c397" providerId="AD" clId="Web-{96D1C7C1-FC9D-FAD1-8FCC-4B64990AFC25}" dt="2026-03-05T14:09:14.126" v="79"/>
      <pc:docMkLst>
        <pc:docMk/>
      </pc:docMkLst>
      <pc:sldChg chg="addSp delSp modSp addAnim delAnim modAnim">
        <pc:chgData name="Ousama Shoaib (2431279)" userId="S::2431279@student.uwtsd.ac.uk::a419c28e-1efe-47d4-8be9-00de0319c397" providerId="AD" clId="Web-{96D1C7C1-FC9D-FAD1-8FCC-4B64990AFC25}" dt="2026-03-05T14:09:14.126" v="79"/>
        <pc:sldMkLst>
          <pc:docMk/>
          <pc:sldMk cId="2942844611" sldId="261"/>
        </pc:sldMkLst>
        <pc:spChg chg="add mod">
          <ac:chgData name="Ousama Shoaib (2431279)" userId="S::2431279@student.uwtsd.ac.uk::a419c28e-1efe-47d4-8be9-00de0319c397" providerId="AD" clId="Web-{96D1C7C1-FC9D-FAD1-8FCC-4B64990AFC25}" dt="2026-03-05T14:03:24.585" v="16" actId="1076"/>
          <ac:spMkLst>
            <pc:docMk/>
            <pc:sldMk cId="2942844611" sldId="261"/>
            <ac:spMk id="9" creationId="{9578D7F3-61C2-C20B-2632-F812A4615624}"/>
          </ac:spMkLst>
        </pc:spChg>
        <pc:spChg chg="add mod">
          <ac:chgData name="Ousama Shoaib (2431279)" userId="S::2431279@student.uwtsd.ac.uk::a419c28e-1efe-47d4-8be9-00de0319c397" providerId="AD" clId="Web-{96D1C7C1-FC9D-FAD1-8FCC-4B64990AFC25}" dt="2026-03-05T14:07:13.465" v="58" actId="20577"/>
          <ac:spMkLst>
            <pc:docMk/>
            <pc:sldMk cId="2942844611" sldId="261"/>
            <ac:spMk id="10" creationId="{27892E9D-1F12-8579-C1E8-8A261870E4F3}"/>
          </ac:spMkLst>
        </pc:spChg>
        <pc:spChg chg="add mod">
          <ac:chgData name="Ousama Shoaib (2431279)" userId="S::2431279@student.uwtsd.ac.uk::a419c28e-1efe-47d4-8be9-00de0319c397" providerId="AD" clId="Web-{96D1C7C1-FC9D-FAD1-8FCC-4B64990AFC25}" dt="2026-03-05T14:08:39.734" v="73" actId="20577"/>
          <ac:spMkLst>
            <pc:docMk/>
            <pc:sldMk cId="2942844611" sldId="261"/>
            <ac:spMk id="12" creationId="{D8194C6E-DC8E-DA26-4D9F-7831E26695AD}"/>
          </ac:spMkLst>
        </pc:spChg>
        <pc:picChg chg="add mod">
          <ac:chgData name="Ousama Shoaib (2431279)" userId="S::2431279@student.uwtsd.ac.uk::a419c28e-1efe-47d4-8be9-00de0319c397" providerId="AD" clId="Web-{96D1C7C1-FC9D-FAD1-8FCC-4B64990AFC25}" dt="2026-03-05T14:02:10.768" v="3" actId="1076"/>
          <ac:picMkLst>
            <pc:docMk/>
            <pc:sldMk cId="2942844611" sldId="261"/>
            <ac:picMk id="5" creationId="{04AEFDD0-CE51-56DF-ED83-7209AC8C298C}"/>
          </ac:picMkLst>
        </pc:picChg>
        <pc:picChg chg="add mod">
          <ac:chgData name="Ousama Shoaib (2431279)" userId="S::2431279@student.uwtsd.ac.uk::a419c28e-1efe-47d4-8be9-00de0319c397" providerId="AD" clId="Web-{96D1C7C1-FC9D-FAD1-8FCC-4B64990AFC25}" dt="2026-03-05T14:07:19.184" v="59" actId="1076"/>
          <ac:picMkLst>
            <pc:docMk/>
            <pc:sldMk cId="2942844611" sldId="261"/>
            <ac:picMk id="11" creationId="{D8F8BE36-48E9-7E46-D70A-262567A9B759}"/>
          </ac:picMkLst>
        </pc:picChg>
        <pc:picChg chg="add mod">
          <ac:chgData name="Ousama Shoaib (2431279)" userId="S::2431279@student.uwtsd.ac.uk::a419c28e-1efe-47d4-8be9-00de0319c397" providerId="AD" clId="Web-{96D1C7C1-FC9D-FAD1-8FCC-4B64990AFC25}" dt="2026-03-05T14:08:55.860" v="76" actId="1076"/>
          <ac:picMkLst>
            <pc:docMk/>
            <pc:sldMk cId="2942844611" sldId="261"/>
            <ac:picMk id="13" creationId="{0C747864-E07E-7CD4-30AE-9A55EB67375C}"/>
          </ac:picMkLst>
        </pc:picChg>
        <pc:picChg chg="add mod">
          <ac:chgData name="Ousama Shoaib (2431279)" userId="S::2431279@student.uwtsd.ac.uk::a419c28e-1efe-47d4-8be9-00de0319c397" providerId="AD" clId="Web-{96D1C7C1-FC9D-FAD1-8FCC-4B64990AFC25}" dt="2026-03-05T14:08:57.563" v="77" actId="1076"/>
          <ac:picMkLst>
            <pc:docMk/>
            <pc:sldMk cId="2942844611" sldId="261"/>
            <ac:picMk id="14" creationId="{859D9F2F-65AF-BBFF-B7A0-446900EF98CC}"/>
          </ac:picMkLst>
        </pc:picChg>
      </pc:sldChg>
    </pc:docChg>
  </pc:docChgLst>
  <pc:docChgLst>
    <pc:chgData name="Ousama Shoaib (2431279)" userId="S::2431279@student.uwtsd.ac.uk::a419c28e-1efe-47d4-8be9-00de0319c397" providerId="AD" clId="Web-{51515071-BEDB-E569-4259-D3112C536C1E}"/>
    <pc:docChg chg="addSld modSld">
      <pc:chgData name="Ousama Shoaib (2431279)" userId="S::2431279@student.uwtsd.ac.uk::a419c28e-1efe-47d4-8be9-00de0319c397" providerId="AD" clId="Web-{51515071-BEDB-E569-4259-D3112C536C1E}" dt="2026-03-07T09:16:48.631" v="36"/>
      <pc:docMkLst>
        <pc:docMk/>
      </pc:docMkLst>
      <pc:sldChg chg="addAnim delAnim">
        <pc:chgData name="Ousama Shoaib (2431279)" userId="S::2431279@student.uwtsd.ac.uk::a419c28e-1efe-47d4-8be9-00de0319c397" providerId="AD" clId="Web-{51515071-BEDB-E569-4259-D3112C536C1E}" dt="2026-03-07T08:52:27.026" v="0"/>
        <pc:sldMkLst>
          <pc:docMk/>
          <pc:sldMk cId="3399114039" sldId="263"/>
        </pc:sldMkLst>
      </pc:sldChg>
      <pc:sldChg chg="addSp delSp modSp new mod setBg addAnim delAnim modAnim">
        <pc:chgData name="Ousama Shoaib (2431279)" userId="S::2431279@student.uwtsd.ac.uk::a419c28e-1efe-47d4-8be9-00de0319c397" providerId="AD" clId="Web-{51515071-BEDB-E569-4259-D3112C536C1E}" dt="2026-03-07T09:16:48.631" v="36"/>
        <pc:sldMkLst>
          <pc:docMk/>
          <pc:sldMk cId="3497817738" sldId="264"/>
        </pc:sldMkLst>
        <pc:spChg chg="mod">
          <ac:chgData name="Ousama Shoaib (2431279)" userId="S::2431279@student.uwtsd.ac.uk::a419c28e-1efe-47d4-8be9-00de0319c397" providerId="AD" clId="Web-{51515071-BEDB-E569-4259-D3112C536C1E}" dt="2026-03-07T09:16:24.501" v="35"/>
          <ac:spMkLst>
            <pc:docMk/>
            <pc:sldMk cId="3497817738" sldId="264"/>
            <ac:spMk id="2" creationId="{8DBF272C-3B0E-527F-753D-4BE712359855}"/>
          </ac:spMkLst>
        </pc:spChg>
        <pc:spChg chg="add">
          <ac:chgData name="Ousama Shoaib (2431279)" userId="S::2431279@student.uwtsd.ac.uk::a419c28e-1efe-47d4-8be9-00de0319c397" providerId="AD" clId="Web-{51515071-BEDB-E569-4259-D3112C536C1E}" dt="2026-03-07T09:16:24.501" v="35"/>
          <ac:spMkLst>
            <pc:docMk/>
            <pc:sldMk cId="3497817738" sldId="264"/>
            <ac:spMk id="10" creationId="{CD62DB5A-5AA0-4E7E-94AB-AD20F02CA8DF}"/>
          </ac:spMkLst>
        </pc:spChg>
        <pc:spChg chg="add">
          <ac:chgData name="Ousama Shoaib (2431279)" userId="S::2431279@student.uwtsd.ac.uk::a419c28e-1efe-47d4-8be9-00de0319c397" providerId="AD" clId="Web-{51515071-BEDB-E569-4259-D3112C536C1E}" dt="2026-03-07T09:16:24.501" v="35"/>
          <ac:spMkLst>
            <pc:docMk/>
            <pc:sldMk cId="3497817738" sldId="264"/>
            <ac:spMk id="12" creationId="{0F086ECE-EF43-4B07-9DD0-59679471A067}"/>
          </ac:spMkLst>
        </pc:spChg>
        <pc:spChg chg="add">
          <ac:chgData name="Ousama Shoaib (2431279)" userId="S::2431279@student.uwtsd.ac.uk::a419c28e-1efe-47d4-8be9-00de0319c397" providerId="AD" clId="Web-{51515071-BEDB-E569-4259-D3112C536C1E}" dt="2026-03-07T09:16:24.501" v="35"/>
          <ac:spMkLst>
            <pc:docMk/>
            <pc:sldMk cId="3497817738" sldId="264"/>
            <ac:spMk id="14" creationId="{3CE74505-85B7-4C6D-8066-30E306CB80D0}"/>
          </ac:spMkLst>
        </pc:spChg>
        <pc:spChg chg="add">
          <ac:chgData name="Ousama Shoaib (2431279)" userId="S::2431279@student.uwtsd.ac.uk::a419c28e-1efe-47d4-8be9-00de0319c397" providerId="AD" clId="Web-{51515071-BEDB-E569-4259-D3112C536C1E}" dt="2026-03-07T09:16:24.501" v="35"/>
          <ac:spMkLst>
            <pc:docMk/>
            <pc:sldMk cId="3497817738" sldId="264"/>
            <ac:spMk id="16" creationId="{F518D20D-5F05-49C3-8900-68783F8ACB6F}"/>
          </ac:spMkLst>
        </pc:spChg>
        <pc:spChg chg="add">
          <ac:chgData name="Ousama Shoaib (2431279)" userId="S::2431279@student.uwtsd.ac.uk::a419c28e-1efe-47d4-8be9-00de0319c397" providerId="AD" clId="Web-{51515071-BEDB-E569-4259-D3112C536C1E}" dt="2026-03-07T09:16:24.501" v="35"/>
          <ac:spMkLst>
            <pc:docMk/>
            <pc:sldMk cId="3497817738" sldId="264"/>
            <ac:spMk id="18" creationId="{FF50CA5B-2FF8-43D9-B7D8-3BDE1BFD3CF1}"/>
          </ac:spMkLst>
        </pc:spChg>
        <pc:spChg chg="add">
          <ac:chgData name="Ousama Shoaib (2431279)" userId="S::2431279@student.uwtsd.ac.uk::a419c28e-1efe-47d4-8be9-00de0319c397" providerId="AD" clId="Web-{51515071-BEDB-E569-4259-D3112C536C1E}" dt="2026-03-07T09:16:24.501" v="35"/>
          <ac:spMkLst>
            <pc:docMk/>
            <pc:sldMk cId="3497817738" sldId="264"/>
            <ac:spMk id="20" creationId="{421A1E60-9477-4E7A-A6B2-63B329C81A40}"/>
          </ac:spMkLst>
        </pc:spChg>
        <pc:picChg chg="add mod">
          <ac:chgData name="Ousama Shoaib (2431279)" userId="S::2431279@student.uwtsd.ac.uk::a419c28e-1efe-47d4-8be9-00de0319c397" providerId="AD" clId="Web-{51515071-BEDB-E569-4259-D3112C536C1E}" dt="2026-03-07T09:16:24.501" v="35"/>
          <ac:picMkLst>
            <pc:docMk/>
            <pc:sldMk cId="3497817738" sldId="264"/>
            <ac:picMk id="5" creationId="{112F3491-FB41-8C65-852F-466517150A92}"/>
          </ac:picMkLst>
        </pc:picChg>
      </pc:sldChg>
    </pc:docChg>
  </pc:docChgLst>
  <pc:docChgLst>
    <pc:chgData clId="Web-{FA8ED0E6-DBFD-051D-DEED-86F986ED7B7F}"/>
    <pc:docChg chg="modSld">
      <pc:chgData name="" userId="" providerId="" clId="Web-{FA8ED0E6-DBFD-051D-DEED-86F986ED7B7F}" dt="2026-03-05T13:08:44.229" v="0"/>
      <pc:docMkLst>
        <pc:docMk/>
      </pc:docMkLst>
      <pc:sldChg chg="delSp">
        <pc:chgData name="" userId="" providerId="" clId="Web-{FA8ED0E6-DBFD-051D-DEED-86F986ED7B7F}" dt="2026-03-05T13:08:44.229" v="0"/>
        <pc:sldMkLst>
          <pc:docMk/>
          <pc:sldMk cId="109857222" sldId="256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058BF-C5E1-4B52-BD8A-FD1AD57793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CD51F7-3CC3-4BB7-8291-B1789482E8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320447-D6C7-43E1-AE88-1FB66CC9C5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5E17B6-E7FC-473A-8D5F-0E6B838EA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4AF4E0-FDDB-42B9-862C-7BBC501CD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4269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736C8-0B4F-4655-A630-0B1D2540B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8B888-85E0-4D92-903E-C3FE7E870D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648916-250B-4232-BD7D-571FDE79F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A8BFB4-647C-4104-B6D4-3346051C36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0FA73F-2BE8-4370-AE90-58F4CE51F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15169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1446D-9FAC-4157-A41A-51675C8BE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0293" y="1709738"/>
            <a:ext cx="10617157" cy="275889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AF8D4A-8F93-4399-9546-64F286400D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0293" y="4589463"/>
            <a:ext cx="1061715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2FD4-BF96-470C-8247-20DFAE1CF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175A2D-86C4-4467-BAB8-E9ED004D2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442A4D-D9B2-4C82-95E4-B86F9F5F3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79165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6B3AA-8C30-429E-B934-AF12204387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5834E-691F-4728-88F5-A0C4696695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77240" y="1825625"/>
            <a:ext cx="52425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876374-880F-4E25-9F88-79E3C1AB1F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19BD69-B509-4FCE-95A8-ED03FFC8C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7C287B-AE5B-490B-BF81-A50D7A2E87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3C2246-303C-4A29-B6EA-E62CEDE6C2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95490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2FE79-D5BE-43E8-B6C5-2675B7F4D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57814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9D3A07-BA51-4113-902E-830A887D23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1803903"/>
            <a:ext cx="522033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E320A9-E274-4E1B-B02D-9A3F510A1F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7240" y="2737063"/>
            <a:ext cx="5220335" cy="3452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E80D3A-C2A8-4B78-B7E2-4908C74B1C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0390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5D84DD-9460-4B08-86AD-27486A9400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737063"/>
            <a:ext cx="5183188" cy="3452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B0B7F8-282C-4210-AE7D-F35228BAC8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E343A9-1067-4DCF-BACC-1F7F38050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84E471-04DB-4DB5-8CC5-16B3FC8850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77076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D87C0-272E-4E50-A316-78079B2B92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06C1C9-1F69-432A-858C-D828B56E16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6D9A1B-D149-4B97-B161-3D7C9ADBCF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B3722F-8C88-4E54-8CD6-12D31A05F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464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E1B4EE-6DFC-45F3-9174-D913EB57CB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F7F7DC-6DDE-4337-AD27-BBE7D5422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C58EA9-3AC4-421E-B133-1FA7757DF8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09124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035BB-74CC-43E9-B71F-A5C05D17E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57200"/>
            <a:ext cx="399478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ADC9E-7845-4DB1-87E3-6FBFB2B03B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6172200" cy="540385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C925A8-2A07-43B9-B549-061F368498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0" y="2226364"/>
            <a:ext cx="3994785" cy="3642623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1A9037-0564-43A1-8156-1D9932E1F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FF0D40-D0E1-49C9-BE47-91BBC50AB2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D129BD-890D-412E-9805-D29F4A0D36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01082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8ADB4-BA7B-42C2-9C6C-58B2763F8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020" y="457200"/>
            <a:ext cx="4054006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9519B58-B546-4E6B-BE00-3D1D64DA869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AA0AB8-41A9-4548-9B83-3EFF79A007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18020" y="2250218"/>
            <a:ext cx="4054006" cy="3618769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BB33ED-A015-4992-A004-33D41CFFA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C29CDA-E85F-47D1-83B7-02A50DEBF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49625F-5352-4136-8AC4-F8899D00A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95277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E922F-6166-4009-A42D-027DC71807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7791CF-167D-446D-9F99-6976C986E2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CA422-E040-4DE1-9DA5-C8D37C116A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813B0B-60E7-494E-91CB-055BC26906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48C554-7C1B-4D8F-9B6B-044926569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65086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EC66EF0-6ED8-49A7-BDAD-E20A143FAEA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FCE9CD-90A9-44BA-B293-0662E077DD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77240" y="365125"/>
            <a:ext cx="779526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57DAE0-05C4-460B-B96D-BD183ED030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B3CA93-55C9-4AA3-89A0-55490F745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BFD820-FF26-4325-816F-310C30F80A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7365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CD62DB5A-5AA0-4E7E-94AB-AD20F02CA8DF}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F086ECE-EF43-4B07-9DD0-59679471A067}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lumOff val="1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D3A74F-6169-4D30-A245-B46D738BE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2" y="365125"/>
            <a:ext cx="1063751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877E64-7A05-44DA-81FA-6EF4806BBF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2" y="1825625"/>
            <a:ext cx="10637518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2C5EC6-E331-4312-AC12-56D55F7D2B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77242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3657AA7F-BE72-4467-897E-7A302F46504F}" type="datetimeFigureOut">
              <a:rPr lang="en-US" smtClean="0"/>
              <a:pPr/>
              <a:t>3/14/2026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7FC5D-92B2-4B4D-8111-6EDEF28069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88268"/>
            <a:ext cx="41148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/>
                </a:solidFill>
              </a:defRPr>
            </a:lvl1pPr>
          </a:lstStyle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3A104D-C777-4A6E-8A43-F94028E5E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71560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5747434-7036-48DB-A148-6B3D8EE75CD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589164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36" r:id="rId1"/>
    <p:sldLayoutId id="2147483837" r:id="rId2"/>
    <p:sldLayoutId id="2147483827" r:id="rId3"/>
    <p:sldLayoutId id="2147483828" r:id="rId4"/>
    <p:sldLayoutId id="2147483829" r:id="rId5"/>
    <p:sldLayoutId id="2147483830" r:id="rId6"/>
    <p:sldLayoutId id="2147483831" r:id="rId7"/>
    <p:sldLayoutId id="2147483835" r:id="rId8"/>
    <p:sldLayoutId id="2147483832" r:id="rId9"/>
    <p:sldLayoutId id="2147483833" r:id="rId10"/>
    <p:sldLayoutId id="214748383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accent1">
            <a:lumMod val="60000"/>
            <a:lumOff val="40000"/>
          </a:schemeClr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D62DB5A-5AA0-4E7E-94AB-AD20F02CA8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F086ECE-EF43-4B07-9DD0-59679471A0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lumOff val="1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DB84597-3185-4C7A-A2CB-6413E167EE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A80A97F9-87C9-4710-B480-406EA55C9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D6F0AC2-F229-46DE-A0A2-5CB386CE9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0" y="0"/>
            <a:ext cx="12188952" cy="6858000"/>
          </a:xfrm>
          <a:prstGeom prst="rect">
            <a:avLst/>
          </a:prstGeom>
          <a:solidFill>
            <a:schemeClr val="bg2">
              <a:lumMod val="90000"/>
              <a:lumOff val="1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51708" y="124097"/>
            <a:ext cx="4470180" cy="181253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b="1" u="sng" dirty="0">
                <a:latin typeface="Arial"/>
                <a:cs typeface="Arial"/>
              </a:rPr>
              <a:t>Power Bites Bistro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84C195-530B-551A-5F93-146AE070309E}"/>
              </a:ext>
            </a:extLst>
          </p:cNvPr>
          <p:cNvSpPr txBox="1"/>
          <p:nvPr/>
        </p:nvSpPr>
        <p:spPr>
          <a:xfrm>
            <a:off x="777240" y="2786743"/>
            <a:ext cx="4459295" cy="339022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lnSpcReduction="10000"/>
          </a:bodyPr>
          <a:lstStyle/>
          <a:p>
            <a:pPr marL="342900" indent="-228600" algn="just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"/>
                <a:cs typeface="Arial"/>
              </a:rPr>
              <a:t>University: university of Wales trinity saint David Birmingham</a:t>
            </a:r>
            <a:endParaRPr lang="en-US" b="1">
              <a:latin typeface="Arial"/>
              <a:cs typeface="Arial"/>
            </a:endParaRPr>
          </a:p>
          <a:p>
            <a:pPr marL="342900" indent="-228600" algn="just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"/>
                <a:cs typeface="Arial"/>
              </a:rPr>
              <a:t>Program of study: CERTHE Business skills for the workplace </a:t>
            </a:r>
            <a:endParaRPr lang="en-US" sz="2000" b="1">
              <a:latin typeface="Arial"/>
              <a:ea typeface="Calibri"/>
              <a:cs typeface="Arial"/>
            </a:endParaRPr>
          </a:p>
          <a:p>
            <a:pPr marL="342900" indent="-228600" algn="just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"/>
                <a:cs typeface="Arial"/>
              </a:rPr>
              <a:t>Module name &amp; code Enterprise and Entrepreneurship (LCLM4006)</a:t>
            </a:r>
            <a:endParaRPr lang="en-US" sz="2000" b="1">
              <a:latin typeface="Arial"/>
              <a:ea typeface="Calibri"/>
              <a:cs typeface="Arial"/>
            </a:endParaRPr>
          </a:p>
          <a:p>
            <a:pPr marL="342900" indent="-228600" algn="just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"/>
                <a:cs typeface="Arial"/>
              </a:rPr>
              <a:t>Assignment title: Business idea presentation </a:t>
            </a:r>
            <a:endParaRPr lang="en-US" sz="2000" b="1">
              <a:latin typeface="Arial"/>
              <a:ea typeface="Calibri"/>
              <a:cs typeface="Arial"/>
            </a:endParaRPr>
          </a:p>
          <a:p>
            <a:pPr marL="342900" indent="-228600" algn="just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"/>
                <a:cs typeface="Arial"/>
              </a:rPr>
              <a:t>Lecturer name: </a:t>
            </a:r>
            <a:r>
              <a:rPr lang="en-US" sz="2000" b="1" dirty="0" err="1">
                <a:latin typeface="Arial"/>
                <a:cs typeface="Arial"/>
              </a:rPr>
              <a:t>Fouziya</a:t>
            </a:r>
            <a:r>
              <a:rPr lang="en-US" sz="2000" b="1" dirty="0">
                <a:latin typeface="Arial"/>
                <a:cs typeface="Arial"/>
              </a:rPr>
              <a:t> Farheen</a:t>
            </a:r>
            <a:endParaRPr lang="en-US" sz="2000" b="1">
              <a:latin typeface="Arial"/>
              <a:ea typeface="Calibri"/>
              <a:cs typeface="Arial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988DF46-BB01-4433-86D4-321BC88CE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24167" y="476600"/>
            <a:ext cx="5888959" cy="588741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logo for a restaurant&#10;&#10;AI-generated content may be incorrect.">
            <a:extLst>
              <a:ext uri="{FF2B5EF4-FFF2-40B4-BE49-F238E27FC236}">
                <a16:creationId xmlns:a16="http://schemas.microsoft.com/office/drawing/2014/main" id="{96370668-C4FB-4A39-C1F4-718456EEF12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3" b="-3"/>
          <a:stretch>
            <a:fillRect/>
          </a:stretch>
        </p:blipFill>
        <p:spPr>
          <a:xfrm>
            <a:off x="5821119" y="493987"/>
            <a:ext cx="5888959" cy="5888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DA94FA-C734-3BBE-A763-E58973694C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00" b="1" u="sng">
                <a:latin typeface="Arial"/>
                <a:cs typeface="Arial"/>
              </a:rPr>
              <a:t>Table of Contents</a:t>
            </a:r>
            <a:endParaRPr lang="en-US" sz="3600">
              <a:latin typeface="Arial"/>
              <a:cs typeface="Arial"/>
            </a:endParaRPr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062642-4E08-D437-D2DB-64F5EBA971F0}"/>
              </a:ext>
            </a:extLst>
          </p:cNvPr>
          <p:cNvSpPr>
            <a:spLocks noGrp="1"/>
          </p:cNvSpPr>
          <p:nvPr>
            <p:ph idx="1"/>
          </p:nvPr>
        </p:nvSpPr>
        <p:spPr>
          <a:noFill/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US" sz="2400" b="1">
                <a:highlight>
                  <a:srgbClr val="CD7FB2"/>
                </a:highlight>
                <a:latin typeface="Arial"/>
                <a:cs typeface="Arial"/>
              </a:rPr>
              <a:t>Overview of the Business Idea</a:t>
            </a:r>
            <a:endParaRPr lang="en-US" sz="2400">
              <a:highlight>
                <a:srgbClr val="CD7FB2"/>
              </a:highlight>
              <a:latin typeface="Arial"/>
              <a:ea typeface="Calibri"/>
              <a:cs typeface="Arial"/>
            </a:endParaRPr>
          </a:p>
          <a:p>
            <a:pPr algn="ctr">
              <a:buClr>
                <a:srgbClr val="D6658F"/>
              </a:buClr>
            </a:pPr>
            <a:r>
              <a:rPr lang="en-US" sz="2400" b="1">
                <a:highlight>
                  <a:srgbClr val="CD7FB2"/>
                </a:highlight>
                <a:latin typeface="Arial"/>
                <a:cs typeface="Arial"/>
              </a:rPr>
              <a:t>Management Structure</a:t>
            </a:r>
            <a:endParaRPr lang="en-US" sz="2400">
              <a:highlight>
                <a:srgbClr val="CD7FB2"/>
              </a:highlight>
              <a:latin typeface="Arial"/>
              <a:cs typeface="Arial"/>
            </a:endParaRPr>
          </a:p>
          <a:p>
            <a:pPr algn="ctr">
              <a:buClr>
                <a:srgbClr val="D6658F"/>
              </a:buClr>
            </a:pPr>
            <a:r>
              <a:rPr lang="en-US" sz="2400" b="1">
                <a:highlight>
                  <a:srgbClr val="CD7FB2"/>
                </a:highlight>
                <a:latin typeface="Arial"/>
                <a:cs typeface="Arial"/>
              </a:rPr>
              <a:t>Legal Format</a:t>
            </a:r>
            <a:endParaRPr lang="en-US" sz="2400">
              <a:highlight>
                <a:srgbClr val="CD7FB2"/>
              </a:highlight>
              <a:latin typeface="Arial"/>
              <a:cs typeface="Arial"/>
            </a:endParaRPr>
          </a:p>
          <a:p>
            <a:pPr algn="ctr">
              <a:buClr>
                <a:srgbClr val="D6658F"/>
              </a:buClr>
            </a:pPr>
            <a:r>
              <a:rPr lang="en-US" sz="2400" b="1">
                <a:highlight>
                  <a:srgbClr val="CD7FB2"/>
                </a:highlight>
                <a:latin typeface="Arial"/>
                <a:cs typeface="Arial"/>
              </a:rPr>
              <a:t>Three Key PESTEL Factors</a:t>
            </a:r>
            <a:endParaRPr lang="en-US" sz="2400">
              <a:highlight>
                <a:srgbClr val="CD7FB2"/>
              </a:highlight>
              <a:latin typeface="Arial"/>
              <a:cs typeface="Arial"/>
            </a:endParaRPr>
          </a:p>
          <a:p>
            <a:pPr algn="ctr">
              <a:buClr>
                <a:srgbClr val="D6658F"/>
              </a:buClr>
            </a:pPr>
            <a:r>
              <a:rPr lang="en-US" sz="2400" b="1">
                <a:highlight>
                  <a:srgbClr val="CD7FB2"/>
                </a:highlight>
                <a:latin typeface="Arial"/>
                <a:cs typeface="Arial"/>
              </a:rPr>
              <a:t>SWOT Analysis</a:t>
            </a:r>
            <a:endParaRPr lang="en-US" sz="2400">
              <a:highlight>
                <a:srgbClr val="CD7FB2"/>
              </a:highlight>
              <a:latin typeface="Arial"/>
              <a:cs typeface="Arial"/>
            </a:endParaRPr>
          </a:p>
          <a:p>
            <a:pPr algn="ctr">
              <a:buClr>
                <a:srgbClr val="D6658F"/>
              </a:buClr>
            </a:pPr>
            <a:r>
              <a:rPr lang="en-US" sz="2400" b="1">
                <a:highlight>
                  <a:srgbClr val="CD7FB2"/>
                </a:highlight>
                <a:latin typeface="Arial"/>
                <a:cs typeface="Arial"/>
              </a:rPr>
              <a:t>Two Major Marketing Strategies</a:t>
            </a:r>
            <a:endParaRPr lang="en-US" sz="2400">
              <a:highlight>
                <a:srgbClr val="CD7FB2"/>
              </a:highlight>
              <a:latin typeface="Arial"/>
              <a:cs typeface="Arial"/>
            </a:endParaRPr>
          </a:p>
          <a:p>
            <a:pPr algn="ctr">
              <a:buClr>
                <a:srgbClr val="D6658F"/>
              </a:buClr>
            </a:pPr>
            <a:r>
              <a:rPr lang="en-US" sz="2400" b="1">
                <a:highlight>
                  <a:srgbClr val="CD7FB2"/>
                </a:highlight>
                <a:latin typeface="Arial"/>
                <a:cs typeface="Arial"/>
              </a:rPr>
              <a:t>Funding Requirements &amp; Allocation</a:t>
            </a:r>
            <a:endParaRPr lang="en-US" sz="2400">
              <a:highlight>
                <a:srgbClr val="CD7FB2"/>
              </a:highlight>
              <a:latin typeface="Arial"/>
              <a:cs typeface="Arial"/>
            </a:endParaRPr>
          </a:p>
          <a:p>
            <a:pPr algn="ctr">
              <a:buClr>
                <a:srgbClr val="D6658F"/>
              </a:buClr>
            </a:pPr>
            <a:r>
              <a:rPr lang="en-US" sz="2400" b="1">
                <a:highlight>
                  <a:srgbClr val="CD7FB2"/>
                </a:highlight>
                <a:latin typeface="Arial"/>
                <a:cs typeface="Arial"/>
              </a:rPr>
              <a:t>Short‑ and Long‑Term Goals</a:t>
            </a:r>
            <a:endParaRPr lang="en-US" sz="2400">
              <a:highlight>
                <a:srgbClr val="CD7FB2"/>
              </a:highlight>
              <a:latin typeface="Arial"/>
              <a:cs typeface="Arial"/>
            </a:endParaRPr>
          </a:p>
          <a:p>
            <a:pPr algn="ctr">
              <a:buClr>
                <a:srgbClr val="D6658F"/>
              </a:buClr>
            </a:pPr>
            <a:r>
              <a:rPr lang="en-US" sz="2400" b="1">
                <a:highlight>
                  <a:srgbClr val="CD7FB2"/>
                </a:highlight>
                <a:latin typeface="Arial"/>
                <a:cs typeface="Arial"/>
              </a:rPr>
              <a:t>Unique Selling Proposition (USP)</a:t>
            </a:r>
            <a:endParaRPr lang="en-US" sz="2400">
              <a:highlight>
                <a:srgbClr val="CD7FB2"/>
              </a:highlight>
              <a:latin typeface="Arial"/>
              <a:cs typeface="Arial"/>
            </a:endParaRPr>
          </a:p>
          <a:p>
            <a:pPr algn="ctr">
              <a:buClr>
                <a:srgbClr val="D6658F"/>
              </a:buClr>
            </a:pPr>
            <a:r>
              <a:rPr lang="en-US" sz="2400" b="1">
                <a:highlight>
                  <a:srgbClr val="CD7FB2"/>
                </a:highlight>
                <a:latin typeface="Arial"/>
                <a:cs typeface="Arial"/>
              </a:rPr>
              <a:t>Conclusion</a:t>
            </a:r>
            <a:endParaRPr lang="en-US" sz="2400">
              <a:highlight>
                <a:srgbClr val="CD7FB2"/>
              </a:highlight>
              <a:latin typeface="Arial"/>
              <a:cs typeface="Arial"/>
            </a:endParaRPr>
          </a:p>
          <a:p>
            <a:pPr algn="ctr">
              <a:buClr>
                <a:srgbClr val="D6658F"/>
              </a:buClr>
            </a:pPr>
            <a:endParaRPr lang="en-US" sz="2400" dirty="0">
              <a:highlight>
                <a:srgbClr val="CD7FB2"/>
              </a:highlight>
              <a:latin typeface="Arial"/>
              <a:ea typeface="Calibri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13210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197D6B-E617-11DB-328E-5D66BF3BE8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57594" y="157307"/>
            <a:ext cx="10637518" cy="1325563"/>
          </a:xfrm>
        </p:spPr>
        <p:txBody>
          <a:bodyPr/>
          <a:lstStyle/>
          <a:p>
            <a:pPr algn="ctr"/>
            <a:r>
              <a:rPr lang="en-US" sz="4400" b="1" u="sng" dirty="0">
                <a:latin typeface="Arial"/>
                <a:cs typeface="Arial"/>
              </a:rPr>
              <a:t>Overview of </a:t>
            </a:r>
            <a:r>
              <a:rPr lang="en-US" sz="4400" b="1" u="sng">
                <a:latin typeface="Arial"/>
                <a:cs typeface="Arial"/>
              </a:rPr>
              <a:t>the business</a:t>
            </a:r>
            <a:r>
              <a:rPr lang="en-US" sz="4400" b="1" u="sng" dirty="0">
                <a:latin typeface="Arial"/>
                <a:cs typeface="Arial"/>
              </a:rPr>
              <a:t> Idea</a:t>
            </a:r>
            <a:endParaRPr lang="en-US" sz="4400" b="1">
              <a:latin typeface="Arial"/>
              <a:cs typeface="Arial"/>
            </a:endParaRPr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5646E4-0E4D-F0A0-4A3C-E32B7501D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788" y="1700935"/>
            <a:ext cx="6245625" cy="461457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400" b="1">
                <a:latin typeface="Arial Nova"/>
              </a:rPr>
              <a:t>P</a:t>
            </a:r>
            <a:r>
              <a:rPr lang="en-US" sz="1400" b="1">
                <a:latin typeface="Arial"/>
                <a:cs typeface="Arial"/>
              </a:rPr>
              <a:t>ower Bites Bistro – High‑Protein Dining Concept</a:t>
            </a:r>
            <a:endParaRPr lang="en-US" sz="1400" b="1" dirty="0">
              <a:latin typeface="Arial"/>
              <a:cs typeface="Arial"/>
            </a:endParaRPr>
          </a:p>
          <a:p>
            <a:pPr>
              <a:buClr>
                <a:srgbClr val="D6658F"/>
              </a:buClr>
            </a:pPr>
            <a:r>
              <a:rPr lang="en-US" sz="1400" b="1" dirty="0">
                <a:latin typeface="Arial"/>
                <a:cs typeface="Arial"/>
              </a:rPr>
              <a:t>Modern, health‑focused restaurant offering high‑</a:t>
            </a:r>
            <a:r>
              <a:rPr lang="en-US" sz="1400" b="1">
                <a:latin typeface="Arial"/>
                <a:cs typeface="Arial"/>
              </a:rPr>
              <a:t>protein, macro</a:t>
            </a:r>
            <a:r>
              <a:rPr lang="en-US" sz="1400" b="1" dirty="0">
                <a:latin typeface="Arial"/>
                <a:cs typeface="Arial"/>
              </a:rPr>
              <a:t>‑labelled meals.</a:t>
            </a:r>
          </a:p>
          <a:p>
            <a:pPr>
              <a:buClr>
                <a:srgbClr val="D6658F"/>
              </a:buClr>
            </a:pPr>
            <a:r>
              <a:rPr lang="en-US" sz="1400" b="1" dirty="0">
                <a:latin typeface="Arial"/>
                <a:cs typeface="Arial"/>
              </a:rPr>
              <a:t>Menu includes bowls, wraps, grills, and meal‑</a:t>
            </a:r>
            <a:r>
              <a:rPr lang="en-US" sz="1400" b="1">
                <a:latin typeface="Arial"/>
                <a:cs typeface="Arial"/>
              </a:rPr>
              <a:t>prep subscription</a:t>
            </a:r>
            <a:r>
              <a:rPr lang="en-US" sz="1400" b="1" dirty="0">
                <a:latin typeface="Arial"/>
                <a:cs typeface="Arial"/>
              </a:rPr>
              <a:t> plans.</a:t>
            </a:r>
          </a:p>
          <a:p>
            <a:pPr>
              <a:buClr>
                <a:srgbClr val="D6658F"/>
              </a:buClr>
            </a:pPr>
            <a:r>
              <a:rPr lang="en-US" sz="1400" b="1" dirty="0">
                <a:latin typeface="Arial"/>
                <a:cs typeface="Arial"/>
              </a:rPr>
              <a:t>Target customers: students, gym‑goers, athletes, and </a:t>
            </a:r>
            <a:r>
              <a:rPr lang="en-US" sz="1400" b="1">
                <a:latin typeface="Arial"/>
                <a:cs typeface="Arial"/>
              </a:rPr>
              <a:t>busy professionals</a:t>
            </a:r>
            <a:r>
              <a:rPr lang="en-US" sz="1400" b="1" dirty="0">
                <a:latin typeface="Arial"/>
                <a:cs typeface="Arial"/>
              </a:rPr>
              <a:t>.</a:t>
            </a:r>
          </a:p>
          <a:p>
            <a:pPr>
              <a:buClr>
                <a:srgbClr val="D6658F"/>
              </a:buClr>
            </a:pPr>
            <a:r>
              <a:rPr lang="en-US" sz="1400" b="1" dirty="0">
                <a:latin typeface="Arial"/>
                <a:cs typeface="Arial"/>
              </a:rPr>
              <a:t>Designed for people wanting convenient, </a:t>
            </a:r>
            <a:r>
              <a:rPr lang="en-US" sz="1400" b="1">
                <a:latin typeface="Arial"/>
                <a:cs typeface="Arial"/>
              </a:rPr>
              <a:t>nutritious, performance</a:t>
            </a:r>
            <a:r>
              <a:rPr lang="en-US" sz="1400" b="1" dirty="0">
                <a:latin typeface="Arial"/>
                <a:cs typeface="Arial"/>
              </a:rPr>
              <a:t>‑driven meals.</a:t>
            </a:r>
          </a:p>
          <a:p>
            <a:pPr>
              <a:buClr>
                <a:srgbClr val="D6658F"/>
              </a:buClr>
            </a:pPr>
            <a:r>
              <a:rPr lang="en-US" sz="1400" b="1" dirty="0">
                <a:latin typeface="Arial"/>
                <a:cs typeface="Arial"/>
              </a:rPr>
              <a:t>USP: “Protein‑packed meals, chef taste, macros </a:t>
            </a:r>
            <a:r>
              <a:rPr lang="en-US" sz="1400" b="1">
                <a:latin typeface="Arial"/>
                <a:cs typeface="Arial"/>
              </a:rPr>
              <a:t>made simple</a:t>
            </a:r>
            <a:r>
              <a:rPr lang="en-US" sz="1400" b="1" dirty="0">
                <a:latin typeface="Arial"/>
                <a:cs typeface="Arial"/>
              </a:rPr>
              <a:t>.”</a:t>
            </a:r>
          </a:p>
          <a:p>
            <a:pPr>
              <a:buClr>
                <a:srgbClr val="D6658F"/>
              </a:buClr>
            </a:pPr>
            <a:r>
              <a:rPr lang="en-US" sz="1400" b="1" dirty="0">
                <a:latin typeface="Arial"/>
                <a:cs typeface="Arial"/>
              </a:rPr>
              <a:t>Provides nutritional transparency, dietary inclusivity (allergen, low‑carb), and </a:t>
            </a:r>
            <a:r>
              <a:rPr lang="en-US" sz="1400" b="1" dirty="0" err="1">
                <a:latin typeface="Arial"/>
                <a:cs typeface="Arial"/>
              </a:rPr>
              <a:t>flavour</a:t>
            </a:r>
            <a:r>
              <a:rPr lang="en-US" sz="1400" b="1" dirty="0">
                <a:latin typeface="Arial"/>
                <a:cs typeface="Arial"/>
              </a:rPr>
              <a:t>‑driven meals.</a:t>
            </a:r>
          </a:p>
          <a:p>
            <a:pPr>
              <a:buClr>
                <a:srgbClr val="D6658F"/>
              </a:buClr>
            </a:pPr>
            <a:r>
              <a:rPr lang="en-US" sz="1400" b="1" dirty="0">
                <a:latin typeface="Arial"/>
                <a:cs typeface="Arial"/>
              </a:rPr>
              <a:t>Meets growing demand for healthy, functional eating </a:t>
            </a:r>
            <a:r>
              <a:rPr lang="en-US" sz="1400" b="1">
                <a:latin typeface="Arial"/>
                <a:cs typeface="Arial"/>
              </a:rPr>
              <a:t>and fitness</a:t>
            </a:r>
            <a:r>
              <a:rPr lang="en-US" sz="1400" b="1" dirty="0">
                <a:latin typeface="Arial"/>
                <a:cs typeface="Arial"/>
              </a:rPr>
              <a:t>‑aligned diets.</a:t>
            </a:r>
          </a:p>
          <a:p>
            <a:pPr>
              <a:buClr>
                <a:srgbClr val="D6658F"/>
              </a:buClr>
            </a:pPr>
            <a:endParaRPr lang="en-US" sz="1800" dirty="0">
              <a:latin typeface="Arial"/>
              <a:cs typeface="Arial"/>
            </a:endParaRPr>
          </a:p>
          <a:p>
            <a:pPr>
              <a:buClr>
                <a:srgbClr val="D6658F"/>
              </a:buClr>
            </a:pPr>
            <a:endParaRPr lang="en-US" sz="1800" dirty="0">
              <a:solidFill>
                <a:srgbClr val="000000"/>
              </a:solidFill>
              <a:latin typeface="Arial Nova"/>
            </a:endParaRPr>
          </a:p>
          <a:p>
            <a:pPr>
              <a:buClr>
                <a:srgbClr val="D6658F"/>
              </a:buClr>
            </a:pPr>
            <a:endParaRPr lang="en-US" sz="2300" dirty="0">
              <a:latin typeface="Arial Nova"/>
              <a:ea typeface="Calibri"/>
              <a:cs typeface="Calibri"/>
            </a:endParaRPr>
          </a:p>
        </p:txBody>
      </p:sp>
      <p:pic>
        <p:nvPicPr>
          <p:cNvPr id="4" name="Picture 3" descr="A light bulb and arrow pointing to a target&#10;&#10;AI-generated content may be incorrect.">
            <a:extLst>
              <a:ext uri="{FF2B5EF4-FFF2-40B4-BE49-F238E27FC236}">
                <a16:creationId xmlns:a16="http://schemas.microsoft.com/office/drawing/2014/main" id="{7246466A-F1CF-142D-D8FC-A27FB7C634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722169" y="158624"/>
            <a:ext cx="3261146" cy="3290423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394677608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194E3AC-92F2-A82B-A7AE-F64526E0E0FE}"/>
              </a:ext>
            </a:extLst>
          </p:cNvPr>
          <p:cNvSpPr/>
          <p:nvPr/>
        </p:nvSpPr>
        <p:spPr>
          <a:xfrm>
            <a:off x="395470" y="203691"/>
            <a:ext cx="3368671" cy="1511786"/>
          </a:xfrm>
          <a:prstGeom prst="rect">
            <a:avLst/>
          </a:prstGeom>
          <a:ln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Arial"/>
              <a:buChar char="•"/>
            </a:pPr>
            <a:r>
              <a:rPr lang="en-US" sz="1200" b="1">
                <a:latin typeface="Arial Nova"/>
                <a:cs typeface="Segoe UI"/>
              </a:rPr>
              <a:t>Director &amp; Owner – Ousama Shoaib</a:t>
            </a:r>
            <a:endParaRPr lang="en-US" sz="1200" b="1" dirty="0">
              <a:latin typeface="Arial Nova"/>
              <a:cs typeface="Segoe UI"/>
            </a:endParaRPr>
          </a:p>
          <a:p>
            <a:pPr marL="285750" indent="-285750" algn="ctr">
              <a:buFont typeface="Arial"/>
              <a:buChar char="•"/>
            </a:pPr>
            <a:r>
              <a:rPr lang="en-US" sz="1200" b="1" dirty="0">
                <a:latin typeface="Arial Nova"/>
                <a:cs typeface="Segoe UI"/>
              </a:rPr>
              <a:t>  </a:t>
            </a:r>
            <a:r>
              <a:rPr lang="en-US" sz="1200" b="1">
                <a:latin typeface="Arial Nova"/>
                <a:cs typeface="Segoe UI"/>
              </a:rPr>
              <a:t>Strategic planning</a:t>
            </a:r>
            <a:endParaRPr lang="en-US" sz="1200" b="1" dirty="0">
              <a:latin typeface="Arial Nova"/>
              <a:cs typeface="Segoe UI"/>
            </a:endParaRPr>
          </a:p>
          <a:p>
            <a:pPr marL="285750" indent="-285750" algn="ctr">
              <a:buFont typeface="Arial"/>
              <a:buChar char="•"/>
            </a:pPr>
            <a:r>
              <a:rPr lang="en-US" sz="1200" b="1">
                <a:latin typeface="Arial Nova"/>
                <a:cs typeface="Segoe UI"/>
              </a:rPr>
              <a:t>Financial decisions</a:t>
            </a:r>
            <a:endParaRPr lang="en-US" sz="1200" b="1">
              <a:latin typeface="Arial Nova"/>
            </a:endParaRPr>
          </a:p>
          <a:p>
            <a:pPr marL="285750" indent="-285750" algn="ctr">
              <a:buFont typeface="Arial"/>
              <a:buChar char="•"/>
            </a:pPr>
            <a:r>
              <a:rPr lang="en-US" sz="1200" b="1">
                <a:latin typeface="Arial Nova"/>
                <a:cs typeface="Segoe UI"/>
              </a:rPr>
              <a:t>Business development</a:t>
            </a:r>
            <a:endParaRPr lang="en-US" sz="1200" b="1">
              <a:latin typeface="Arial Nova"/>
            </a:endParaRPr>
          </a:p>
          <a:p>
            <a:pPr marL="285750" indent="-285750" algn="ctr">
              <a:buFont typeface="Arial"/>
              <a:buChar char="•"/>
            </a:pPr>
            <a:r>
              <a:rPr lang="en-US" sz="1200" b="1">
                <a:latin typeface="Arial Nova"/>
                <a:cs typeface="Segoe UI"/>
              </a:rPr>
              <a:t>Overall leadership</a:t>
            </a:r>
            <a:endParaRPr lang="en-US" sz="1200" b="1">
              <a:latin typeface="Arial Nova"/>
            </a:endParaRPr>
          </a:p>
          <a:p>
            <a:pPr algn="ctr"/>
            <a:endParaRPr lang="en-US" sz="1600" b="1">
              <a:latin typeface="Arial Nova"/>
              <a:cs typeface="Segoe UI"/>
            </a:endParaRPr>
          </a:p>
          <a:p>
            <a:pPr algn="ctr"/>
            <a:endParaRPr lang="en-US" sz="1600">
              <a:latin typeface="Arial Nova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7F0AA34-3759-EEF4-EBE1-9EB9D99480E9}"/>
              </a:ext>
            </a:extLst>
          </p:cNvPr>
          <p:cNvSpPr/>
          <p:nvPr/>
        </p:nvSpPr>
        <p:spPr>
          <a:xfrm>
            <a:off x="4553813" y="202702"/>
            <a:ext cx="3146999" cy="1631528"/>
          </a:xfrm>
          <a:prstGeom prst="rect">
            <a:avLst/>
          </a:prstGeom>
          <a:ln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200" b="1" dirty="0">
                <a:latin typeface="Arial Nova"/>
              </a:rPr>
              <a:t>General Manager – Lucy </a:t>
            </a:r>
            <a:r>
              <a:rPr lang="en-US" sz="1200" b="1" dirty="0" err="1">
                <a:latin typeface="Arial Nova"/>
              </a:rPr>
              <a:t>shoaib</a:t>
            </a:r>
            <a:r>
              <a:rPr lang="en-US" sz="1200" b="1" dirty="0">
                <a:latin typeface="Arial Nova"/>
              </a:rPr>
              <a:t> (  Ousama’s Wife</a:t>
            </a:r>
            <a:endParaRPr lang="en-US" sz="1200" b="1">
              <a:solidFill>
                <a:srgbClr val="000000"/>
              </a:solidFill>
              <a:latin typeface="Arial Nova"/>
            </a:endParaRPr>
          </a:p>
          <a:p>
            <a:pPr algn="ctr"/>
            <a:endParaRPr lang="en-US" sz="1200" b="1" dirty="0">
              <a:latin typeface="Arial Nova"/>
            </a:endParaRPr>
          </a:p>
          <a:p>
            <a:pPr marL="285750" indent="-285750" algn="ctr">
              <a:buFont typeface="Arial"/>
              <a:buChar char="•"/>
            </a:pPr>
            <a:r>
              <a:rPr lang="en-US" sz="1200" b="1">
                <a:latin typeface="Arial Nova"/>
                <a:cs typeface="Segoe UI"/>
              </a:rPr>
              <a:t>Daily operations</a:t>
            </a:r>
            <a:endParaRPr lang="en-US" sz="1200" b="1" dirty="0">
              <a:latin typeface="Arial Nova"/>
            </a:endParaRPr>
          </a:p>
          <a:p>
            <a:pPr marL="285750" indent="-285750" algn="ctr">
              <a:buFont typeface="Arial"/>
              <a:buChar char="•"/>
            </a:pPr>
            <a:r>
              <a:rPr lang="en-US" sz="1200" b="1">
                <a:latin typeface="Arial Nova"/>
                <a:cs typeface="Segoe UI"/>
              </a:rPr>
              <a:t>Staff management</a:t>
            </a:r>
            <a:endParaRPr lang="en-US" sz="1200" b="1" dirty="0">
              <a:latin typeface="Arial Nova"/>
            </a:endParaRPr>
          </a:p>
          <a:p>
            <a:pPr marL="285750" indent="-285750" algn="ctr">
              <a:buFont typeface="Arial"/>
              <a:buChar char="•"/>
            </a:pPr>
            <a:r>
              <a:rPr lang="en-US" sz="1200" b="1">
                <a:latin typeface="Arial Nova"/>
                <a:cs typeface="Segoe UI"/>
              </a:rPr>
              <a:t>Staff scheduling</a:t>
            </a:r>
            <a:endParaRPr lang="en-US" sz="1200" b="1" dirty="0">
              <a:latin typeface="Arial Nova"/>
            </a:endParaRPr>
          </a:p>
          <a:p>
            <a:pPr marL="285750" indent="-285750" algn="ctr">
              <a:buFont typeface="Arial"/>
              <a:buChar char="•"/>
            </a:pPr>
            <a:r>
              <a:rPr lang="en-US" sz="1200" b="1">
                <a:latin typeface="Arial Nova"/>
                <a:cs typeface="Segoe UI"/>
              </a:rPr>
              <a:t>Customer service oversight</a:t>
            </a:r>
            <a:endParaRPr lang="en-US" sz="1200" b="1" dirty="0">
              <a:latin typeface="Arial Nova"/>
            </a:endParaRPr>
          </a:p>
          <a:p>
            <a:pPr marL="285750" indent="-285750" algn="ctr">
              <a:buFont typeface="Arial"/>
              <a:buChar char="•"/>
            </a:pPr>
            <a:r>
              <a:rPr lang="en-US" sz="1200" b="1">
                <a:latin typeface="Arial Nova"/>
                <a:cs typeface="Segoe UI"/>
              </a:rPr>
              <a:t>Supplier coordination</a:t>
            </a:r>
            <a:endParaRPr lang="en-US" sz="1200" b="1" dirty="0">
              <a:latin typeface="Arial Nova"/>
            </a:endParaRPr>
          </a:p>
          <a:p>
            <a:pPr algn="ctr"/>
            <a:endParaRPr lang="en-US" sz="1200">
              <a:latin typeface="Arial Nova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9665D47-0529-A100-03DE-C43615837CC4}"/>
              </a:ext>
            </a:extLst>
          </p:cNvPr>
          <p:cNvSpPr/>
          <p:nvPr/>
        </p:nvSpPr>
        <p:spPr>
          <a:xfrm>
            <a:off x="9114926" y="202701"/>
            <a:ext cx="2951057" cy="1620643"/>
          </a:xfrm>
          <a:prstGeom prst="rect">
            <a:avLst/>
          </a:prstGeom>
          <a:ln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200" b="1">
                <a:latin typeface="Arial Nova"/>
              </a:rPr>
              <a:t>Head Chef (Michelin‑Star, 15+ Years Experience)</a:t>
            </a:r>
          </a:p>
          <a:p>
            <a:pPr marL="285750" indent="-285750" algn="ctr">
              <a:buFont typeface="Arial"/>
              <a:buChar char="•"/>
            </a:pPr>
            <a:r>
              <a:rPr lang="en-US" sz="1200" b="1">
                <a:latin typeface="Arial Nova"/>
                <a:cs typeface="Segoe UI"/>
              </a:rPr>
              <a:t>Menu development</a:t>
            </a:r>
            <a:endParaRPr lang="en-US" sz="1200" b="1">
              <a:latin typeface="Arial Nova"/>
            </a:endParaRPr>
          </a:p>
          <a:p>
            <a:pPr marL="285750" indent="-285750" algn="ctr">
              <a:buFont typeface="Arial"/>
              <a:buChar char="•"/>
            </a:pPr>
            <a:r>
              <a:rPr lang="en-US" sz="1200" b="1">
                <a:latin typeface="Arial Nova"/>
                <a:cs typeface="Segoe UI"/>
              </a:rPr>
              <a:t>Kitchen supervision</a:t>
            </a:r>
            <a:endParaRPr lang="en-US" sz="1200" b="1">
              <a:latin typeface="Arial Nova"/>
            </a:endParaRPr>
          </a:p>
          <a:p>
            <a:pPr marL="285750" indent="-285750" algn="ctr">
              <a:buFont typeface="Arial"/>
              <a:buChar char="•"/>
            </a:pPr>
            <a:r>
              <a:rPr lang="en-US" sz="1200" b="1">
                <a:latin typeface="Arial Nova"/>
                <a:cs typeface="Segoe UI"/>
              </a:rPr>
              <a:t>Hygiene compliance</a:t>
            </a:r>
            <a:endParaRPr lang="en-US" sz="1200" b="1">
              <a:latin typeface="Arial Nova"/>
            </a:endParaRPr>
          </a:p>
          <a:p>
            <a:pPr marL="285750" indent="-285750" algn="ctr">
              <a:buFont typeface="Arial"/>
              <a:buChar char="•"/>
            </a:pPr>
            <a:r>
              <a:rPr lang="en-US" sz="1200" b="1">
                <a:latin typeface="Arial Nova"/>
                <a:cs typeface="Segoe UI"/>
              </a:rPr>
              <a:t>Allergen management</a:t>
            </a:r>
            <a:endParaRPr lang="en-US" sz="1200" b="1">
              <a:latin typeface="Arial Nova"/>
            </a:endParaRPr>
          </a:p>
          <a:p>
            <a:pPr marL="285750" indent="-285750" algn="ctr">
              <a:buFont typeface="Arial"/>
              <a:buChar char="•"/>
            </a:pPr>
            <a:r>
              <a:rPr lang="en-US" sz="1200" b="1">
                <a:latin typeface="Arial Nova"/>
                <a:cs typeface="Segoe UI"/>
              </a:rPr>
              <a:t>Training and supervision of 8 chef operatives</a:t>
            </a:r>
            <a:endParaRPr lang="en-US" sz="1200" b="1">
              <a:latin typeface="Arial Nova"/>
            </a:endParaRPr>
          </a:p>
          <a:p>
            <a:pPr algn="ctr"/>
            <a:endParaRPr lang="en-US" sz="1200">
              <a:latin typeface="Arial Nova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67C282F-53DD-0F74-E97A-2CE49047606E}"/>
              </a:ext>
            </a:extLst>
          </p:cNvPr>
          <p:cNvSpPr/>
          <p:nvPr/>
        </p:nvSpPr>
        <p:spPr>
          <a:xfrm>
            <a:off x="8918984" y="2815273"/>
            <a:ext cx="3146999" cy="1511786"/>
          </a:xfrm>
          <a:prstGeom prst="rect">
            <a:avLst/>
          </a:prstGeom>
          <a:ln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 b="1">
                <a:latin typeface="Arial"/>
                <a:ea typeface="Segoe UI"/>
                <a:cs typeface="Arial"/>
              </a:rPr>
              <a:t>Chef Operatives (x8)</a:t>
            </a:r>
          </a:p>
          <a:p>
            <a:pPr>
              <a:buFont typeface=""/>
              <a:buChar char="•"/>
            </a:pPr>
            <a:r>
              <a:rPr lang="en-US" sz="1200" b="1">
                <a:latin typeface="Arial"/>
                <a:ea typeface="Segoe UI"/>
                <a:cs typeface="Arial"/>
              </a:rPr>
              <a:t>Food preparation</a:t>
            </a:r>
          </a:p>
          <a:p>
            <a:pPr>
              <a:buFont typeface=""/>
              <a:buChar char="•"/>
            </a:pPr>
            <a:r>
              <a:rPr lang="en-US" sz="1200" b="1">
                <a:latin typeface="Arial"/>
                <a:ea typeface="Segoe UI"/>
                <a:cs typeface="Arial"/>
              </a:rPr>
              <a:t>Quality control</a:t>
            </a:r>
          </a:p>
          <a:p>
            <a:pPr>
              <a:buFont typeface=""/>
              <a:buChar char="•"/>
            </a:pPr>
            <a:r>
              <a:rPr lang="en-US" sz="1200" b="1">
                <a:latin typeface="Arial"/>
                <a:ea typeface="Segoe UI"/>
                <a:cs typeface="Arial"/>
              </a:rPr>
              <a:t>Maintaining kitchen standards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A2549E5-2D2E-F140-7282-BEE46D7B8AD4}"/>
              </a:ext>
            </a:extLst>
          </p:cNvPr>
          <p:cNvSpPr/>
          <p:nvPr/>
        </p:nvSpPr>
        <p:spPr>
          <a:xfrm>
            <a:off x="4225261" y="2673757"/>
            <a:ext cx="3146999" cy="1511786"/>
          </a:xfrm>
          <a:prstGeom prst="rect">
            <a:avLst/>
          </a:prstGeom>
          <a:ln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200" b="1">
                <a:latin typeface="Arial Nova"/>
              </a:rPr>
              <a:t>Front‑of‑House Lead (FOH Supervisor)</a:t>
            </a:r>
            <a:endParaRPr lang="en-US" sz="1200">
              <a:latin typeface="Arial Nova"/>
            </a:endParaRPr>
          </a:p>
          <a:p>
            <a:pPr marL="285750" indent="-285750" algn="ctr">
              <a:buFont typeface="Arial"/>
              <a:buChar char="•"/>
            </a:pPr>
            <a:r>
              <a:rPr lang="en-US" sz="1200">
                <a:latin typeface="Arial"/>
                <a:cs typeface="Arial"/>
              </a:rPr>
              <a:t>Customer service quality</a:t>
            </a:r>
          </a:p>
          <a:p>
            <a:pPr marL="285750" indent="-285750" algn="ctr">
              <a:buFont typeface="Arial"/>
              <a:buChar char="•"/>
            </a:pPr>
            <a:r>
              <a:rPr lang="en-US" sz="1200">
                <a:latin typeface="Arial"/>
                <a:cs typeface="Arial"/>
              </a:rPr>
              <a:t>Supervising FOH staff</a:t>
            </a:r>
          </a:p>
          <a:p>
            <a:pPr marL="285750" indent="-285750" algn="ctr">
              <a:buFont typeface="Arial"/>
              <a:buChar char="•"/>
            </a:pPr>
            <a:r>
              <a:rPr lang="en-US" sz="1200">
                <a:latin typeface="Arial"/>
                <a:cs typeface="Arial"/>
              </a:rPr>
              <a:t>Dining‑area supervision</a:t>
            </a:r>
          </a:p>
          <a:p>
            <a:pPr algn="ctr"/>
            <a:endParaRPr lang="en-US" sz="1200" b="1" dirty="0">
              <a:latin typeface="Arial"/>
              <a:cs typeface="Arial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CF9948A-ED13-1746-1B04-AE41DCAB4F85}"/>
              </a:ext>
            </a:extLst>
          </p:cNvPr>
          <p:cNvSpPr/>
          <p:nvPr/>
        </p:nvSpPr>
        <p:spPr>
          <a:xfrm>
            <a:off x="4020413" y="5025072"/>
            <a:ext cx="3146999" cy="1511786"/>
          </a:xfrm>
          <a:prstGeom prst="rect">
            <a:avLst/>
          </a:prstGeom>
          <a:ln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200" b="1">
                <a:latin typeface="Arial Nova"/>
              </a:rPr>
              <a:t>Waiters (x6) – FOH Service Team</a:t>
            </a:r>
            <a:endParaRPr lang="en-US" sz="1200">
              <a:latin typeface="Arial Nova"/>
            </a:endParaRPr>
          </a:p>
          <a:p>
            <a:pPr marL="285750" indent="-285750" algn="ctr">
              <a:buFont typeface="Arial"/>
              <a:buChar char="•"/>
            </a:pPr>
            <a:r>
              <a:rPr lang="en-US" sz="1100">
                <a:latin typeface="Segoe UI"/>
                <a:cs typeface="Segoe UI"/>
              </a:rPr>
              <a:t>Taking customer orders</a:t>
            </a:r>
            <a:endParaRPr lang="en-US"/>
          </a:p>
          <a:p>
            <a:pPr marL="285750" indent="-285750" algn="ctr">
              <a:buFont typeface="Arial"/>
              <a:buChar char="•"/>
            </a:pPr>
            <a:r>
              <a:rPr lang="en-US" sz="1100">
                <a:latin typeface="Segoe UI"/>
                <a:cs typeface="Segoe UI"/>
              </a:rPr>
              <a:t>Serving food and drinks</a:t>
            </a:r>
            <a:endParaRPr lang="en-US"/>
          </a:p>
          <a:p>
            <a:pPr marL="285750" indent="-285750" algn="ctr">
              <a:buFont typeface="Arial"/>
              <a:buChar char="•"/>
            </a:pPr>
            <a:r>
              <a:rPr lang="en-US" sz="1100">
                <a:latin typeface="Segoe UI"/>
                <a:cs typeface="Segoe UI"/>
              </a:rPr>
              <a:t>Maintaining table‑service standards</a:t>
            </a:r>
            <a:endParaRPr lang="en-US"/>
          </a:p>
          <a:p>
            <a:pPr marL="285750" indent="-285750" algn="ctr">
              <a:buFont typeface="Arial"/>
              <a:buChar char="•"/>
            </a:pPr>
            <a:r>
              <a:rPr lang="en-US" sz="1100">
                <a:latin typeface="Segoe UI"/>
                <a:cs typeface="Segoe UI"/>
              </a:rPr>
              <a:t>Supporting customer satisfaction</a:t>
            </a:r>
            <a:endParaRPr lang="en-US"/>
          </a:p>
          <a:p>
            <a:pPr algn="ctr"/>
            <a:endParaRPr lang="en-US" sz="1200" b="1">
              <a:latin typeface="Arial Nova"/>
            </a:endParaRPr>
          </a:p>
        </p:txBody>
      </p:sp>
      <p:cxnSp>
        <p:nvCxnSpPr>
          <p:cNvPr id="10" name="Connector: Elbow 9">
            <a:extLst>
              <a:ext uri="{FF2B5EF4-FFF2-40B4-BE49-F238E27FC236}">
                <a16:creationId xmlns:a16="http://schemas.microsoft.com/office/drawing/2014/main" id="{6743FCCF-D291-4574-315B-C2C963701DAF}"/>
              </a:ext>
            </a:extLst>
          </p:cNvPr>
          <p:cNvCxnSpPr/>
          <p:nvPr/>
        </p:nvCxnSpPr>
        <p:spPr>
          <a:xfrm>
            <a:off x="3809999" y="1006414"/>
            <a:ext cx="690113" cy="57509"/>
          </a:xfrm>
          <a:prstGeom prst="bentConnector3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Connector: Elbow 10">
            <a:extLst>
              <a:ext uri="{FF2B5EF4-FFF2-40B4-BE49-F238E27FC236}">
                <a16:creationId xmlns:a16="http://schemas.microsoft.com/office/drawing/2014/main" id="{99433AD8-0DA3-3988-8DF4-89FD567DEB56}"/>
              </a:ext>
            </a:extLst>
          </p:cNvPr>
          <p:cNvCxnSpPr>
            <a:cxnSpLocks/>
          </p:cNvCxnSpPr>
          <p:nvPr/>
        </p:nvCxnSpPr>
        <p:spPr>
          <a:xfrm flipV="1">
            <a:off x="7694499" y="902897"/>
            <a:ext cx="1535240" cy="219581"/>
          </a:xfrm>
          <a:prstGeom prst="bentConnector3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6B7EE295-09FD-911E-D044-64116AC537C6}"/>
              </a:ext>
            </a:extLst>
          </p:cNvPr>
          <p:cNvCxnSpPr/>
          <p:nvPr/>
        </p:nvCxnSpPr>
        <p:spPr>
          <a:xfrm>
            <a:off x="10626436" y="1884218"/>
            <a:ext cx="13854" cy="83127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70097E99-E6E8-F844-072B-CBDA97DC449B}"/>
              </a:ext>
            </a:extLst>
          </p:cNvPr>
          <p:cNvCxnSpPr>
            <a:cxnSpLocks/>
          </p:cNvCxnSpPr>
          <p:nvPr/>
        </p:nvCxnSpPr>
        <p:spPr>
          <a:xfrm>
            <a:off x="5929745" y="1842654"/>
            <a:ext cx="13854" cy="83127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C876D762-BC7F-8F70-7B5D-7AC1466F6541}"/>
              </a:ext>
            </a:extLst>
          </p:cNvPr>
          <p:cNvCxnSpPr>
            <a:cxnSpLocks/>
          </p:cNvCxnSpPr>
          <p:nvPr/>
        </p:nvCxnSpPr>
        <p:spPr>
          <a:xfrm>
            <a:off x="5791199" y="4197926"/>
            <a:ext cx="13854" cy="83127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558B8E75-FFDF-02BD-BB44-C80AF3ABE447}"/>
              </a:ext>
            </a:extLst>
          </p:cNvPr>
          <p:cNvSpPr txBox="1"/>
          <p:nvPr/>
        </p:nvSpPr>
        <p:spPr>
          <a:xfrm>
            <a:off x="310815" y="2516605"/>
            <a:ext cx="3449052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000" b="1" u="sng">
                <a:latin typeface="Arial"/>
                <a:ea typeface="Calibri"/>
                <a:cs typeface="Arial"/>
              </a:rPr>
              <a:t>Management</a:t>
            </a:r>
            <a:r>
              <a:rPr lang="en-US" sz="4000" b="1" u="sng" dirty="0">
                <a:latin typeface="Arial"/>
                <a:ea typeface="Calibri"/>
                <a:cs typeface="Arial"/>
              </a:rPr>
              <a:t> structure </a:t>
            </a:r>
            <a:endParaRPr lang="en-US" sz="4000" b="1" u="sng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3945392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airplan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883375-2713-BD5F-CA12-BF733DBC54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800" b="1" u="sng">
                <a:latin typeface="Arial"/>
                <a:cs typeface="Arial"/>
              </a:rPr>
              <a:t>Legal Format </a:t>
            </a:r>
            <a:endParaRPr lang="en-US" sz="4800" b="1" u="sng">
              <a:latin typeface="Gill Sans Nova"/>
              <a:cs typeface="Arial"/>
            </a:endParaRPr>
          </a:p>
        </p:txBody>
      </p:sp>
      <p:pic>
        <p:nvPicPr>
          <p:cNvPr id="3" name="Picture 2" descr="A black line icon of a gavel and paper&#10;&#10;AI-generated content may be incorrect.">
            <a:extLst>
              <a:ext uri="{FF2B5EF4-FFF2-40B4-BE49-F238E27FC236}">
                <a16:creationId xmlns:a16="http://schemas.microsoft.com/office/drawing/2014/main" id="{9647E8DE-1630-3C2A-7F2D-32B17A5CBE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0589" y="3259"/>
            <a:ext cx="2057400" cy="22193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B54341B-AFF7-238A-5A5E-FDDBA691F984}"/>
              </a:ext>
            </a:extLst>
          </p:cNvPr>
          <p:cNvSpPr txBox="1"/>
          <p:nvPr/>
        </p:nvSpPr>
        <p:spPr>
          <a:xfrm>
            <a:off x="160421" y="1694447"/>
            <a:ext cx="7429500" cy="42165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600" b="1">
                <a:latin typeface="Arial"/>
                <a:cs typeface="Arial"/>
              </a:rPr>
              <a:t>Private Limited Company (Ltd) –</a:t>
            </a:r>
            <a:r>
              <a:rPr lang="en-US" sz="1600">
                <a:latin typeface="Arial"/>
                <a:cs typeface="Arial"/>
              </a:rPr>
              <a:t> provides limited liability and separates personal and business finances.</a:t>
            </a:r>
          </a:p>
          <a:p>
            <a:pPr marL="285750" indent="-285750">
              <a:buFont typeface="Arial"/>
              <a:buChar char="•"/>
            </a:pPr>
            <a:r>
              <a:rPr lang="en-US" sz="1600" b="1" dirty="0">
                <a:latin typeface="Arial"/>
                <a:cs typeface="Arial"/>
              </a:rPr>
              <a:t>Registered with Companies House – </a:t>
            </a:r>
            <a:r>
              <a:rPr lang="en-US" sz="1600" dirty="0">
                <a:latin typeface="Arial"/>
                <a:cs typeface="Arial"/>
              </a:rPr>
              <a:t>establishes legal existence and credibility.</a:t>
            </a:r>
          </a:p>
          <a:p>
            <a:pPr marL="285750" indent="-285750">
              <a:buFont typeface="Arial"/>
              <a:buChar char="•"/>
            </a:pPr>
            <a:r>
              <a:rPr lang="en-US" sz="1600" b="1">
                <a:latin typeface="Arial"/>
                <a:cs typeface="Arial"/>
              </a:rPr>
              <a:t>Corporation Tax Setup –</a:t>
            </a:r>
            <a:r>
              <a:rPr lang="en-US" sz="1600">
                <a:latin typeface="Arial"/>
                <a:cs typeface="Arial"/>
              </a:rPr>
              <a:t> completed after company registration.</a:t>
            </a:r>
            <a:endParaRPr lang="en-US" sz="16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600" dirty="0">
                <a:latin typeface="Arial"/>
                <a:cs typeface="Arial"/>
              </a:rPr>
              <a:t>PAYE System for Employees – required for staff wages and tax compliance.</a:t>
            </a:r>
          </a:p>
          <a:p>
            <a:pPr marL="285750" indent="-285750">
              <a:buFont typeface="Arial"/>
              <a:buChar char="•"/>
            </a:pPr>
            <a:r>
              <a:rPr lang="en-US" sz="1600" b="1">
                <a:latin typeface="Arial"/>
                <a:cs typeface="Arial"/>
              </a:rPr>
              <a:t>VAT Registration – </a:t>
            </a:r>
            <a:r>
              <a:rPr lang="en-US" sz="1600">
                <a:latin typeface="Arial"/>
                <a:cs typeface="Arial"/>
              </a:rPr>
              <a:t>completed once turnover reaches the VAT threshold.</a:t>
            </a:r>
            <a:endParaRPr lang="en-US" sz="16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600" dirty="0">
                <a:latin typeface="Arial"/>
                <a:cs typeface="Arial"/>
              </a:rPr>
              <a:t>Food Business Registration – submitted at least 28 days before trading.</a:t>
            </a:r>
          </a:p>
          <a:p>
            <a:pPr marL="285750" indent="-285750">
              <a:buFont typeface="Arial"/>
              <a:buChar char="•"/>
            </a:pPr>
            <a:r>
              <a:rPr lang="en-US" sz="1600">
                <a:latin typeface="Arial"/>
                <a:cs typeface="Arial"/>
              </a:rPr>
              <a:t>HACCP‑based Food Safety System – implemented to meet UK food safety regulations.</a:t>
            </a:r>
            <a:endParaRPr lang="en-US" sz="16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600" b="1">
                <a:latin typeface="Arial"/>
                <a:cs typeface="Arial"/>
              </a:rPr>
              <a:t>Mandatory Food Hygiene Training – </a:t>
            </a:r>
            <a:r>
              <a:rPr lang="en-US" sz="1600">
                <a:latin typeface="Arial"/>
                <a:cs typeface="Arial"/>
              </a:rPr>
              <a:t>Level 2 or Level 3 for all staff.</a:t>
            </a:r>
          </a:p>
          <a:p>
            <a:pPr marL="285750" indent="-285750">
              <a:buFont typeface="Arial"/>
              <a:buChar char="•"/>
            </a:pPr>
            <a:r>
              <a:rPr lang="en-US" sz="1600">
                <a:latin typeface="Arial"/>
                <a:cs typeface="Arial"/>
              </a:rPr>
              <a:t>Clear Allergen Information – provided in line with Food Standards Agency rules.</a:t>
            </a:r>
          </a:p>
          <a:p>
            <a:pPr marL="285750" indent="-285750">
              <a:buFont typeface="Arial"/>
              <a:buChar char="•"/>
            </a:pPr>
            <a:r>
              <a:rPr lang="en-US" sz="1600" b="1">
                <a:latin typeface="Arial"/>
                <a:cs typeface="Arial"/>
              </a:rPr>
              <a:t>Business Insurance –</a:t>
            </a:r>
            <a:r>
              <a:rPr lang="en-US" sz="1600">
                <a:latin typeface="Arial"/>
                <a:cs typeface="Arial"/>
              </a:rPr>
              <a:t> including Employers’ Liability, Public Liability, and Product Liability.</a:t>
            </a:r>
          </a:p>
          <a:p>
            <a:pPr algn="l"/>
            <a:endParaRPr lang="en-US" sz="2800" dirty="0">
              <a:latin typeface="Arial"/>
              <a:ea typeface="Calibri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3387003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F50570-362C-4948-A82D-4C2978F9CD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000" b="1" u="sng" dirty="0">
                <a:latin typeface="Arial"/>
                <a:cs typeface="Arial"/>
              </a:rPr>
              <a:t>Three Key </a:t>
            </a:r>
            <a:r>
              <a:rPr lang="en-US" sz="4000" b="1" u="sng">
                <a:latin typeface="Arial"/>
                <a:cs typeface="Arial"/>
              </a:rPr>
              <a:t>External Factors</a:t>
            </a:r>
            <a:r>
              <a:rPr lang="en-US" sz="4000" b="1" u="sng" dirty="0">
                <a:latin typeface="Arial"/>
                <a:cs typeface="Arial"/>
              </a:rPr>
              <a:t> (PESTEL)</a:t>
            </a:r>
            <a:endParaRPr lang="en-US" sz="4000" b="1">
              <a:latin typeface="Arial"/>
              <a:cs typeface="Arial"/>
            </a:endParaRPr>
          </a:p>
          <a:p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97C916F-9EA3-32FA-CAB5-9DEAE76F5B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5671" y="2010178"/>
            <a:ext cx="10637518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lnSpc>
                <a:spcPct val="110000"/>
              </a:lnSpc>
              <a:buAutoNum type="arabicPeriod"/>
            </a:pPr>
            <a:r>
              <a:rPr lang="en-US" sz="1400" b="1" dirty="0">
                <a:latin typeface="Arial Nova"/>
              </a:rPr>
              <a:t>Social Trends – Growing Demand for High‑Protein Food</a:t>
            </a:r>
            <a:br>
              <a:rPr lang="en-US" sz="1400" b="1" dirty="0">
                <a:latin typeface="Arial Nova"/>
              </a:rPr>
            </a:br>
            <a:r>
              <a:rPr lang="en-US" sz="1400" b="1" dirty="0">
                <a:latin typeface="Arial Nova"/>
              </a:rPr>
              <a:t> Consumers increasingly </a:t>
            </a:r>
            <a:r>
              <a:rPr lang="en-US" sz="1400" b="1" dirty="0" err="1">
                <a:latin typeface="Arial Nova"/>
              </a:rPr>
              <a:t>prioritise</a:t>
            </a:r>
            <a:r>
              <a:rPr lang="en-US" sz="1400" b="1" dirty="0">
                <a:latin typeface="Arial Nova"/>
              </a:rPr>
              <a:t> health, fitness, and functional eating. High‑protein diets are becoming mainstream, especially with gym culture, student fitness trends, and lifestyle changes.</a:t>
            </a:r>
            <a:endParaRPr lang="en-US" sz="1400">
              <a:latin typeface="Arial Nova"/>
            </a:endParaRPr>
          </a:p>
          <a:p>
            <a:pPr marL="342900" indent="-342900">
              <a:lnSpc>
                <a:spcPct val="110000"/>
              </a:lnSpc>
              <a:buClr>
                <a:srgbClr val="D6658F"/>
              </a:buClr>
              <a:buAutoNum type="arabicPeriod"/>
            </a:pPr>
            <a:r>
              <a:rPr lang="en-US" sz="1400" b="1">
                <a:latin typeface="Arial Nova"/>
              </a:rPr>
              <a:t>Technological Factors – Rise of Digital Ordering &amp; Social Media</a:t>
            </a:r>
            <a:br>
              <a:rPr lang="en-US" sz="1400" b="1" dirty="0">
                <a:latin typeface="Arial Nova"/>
              </a:rPr>
            </a:br>
            <a:r>
              <a:rPr lang="en-US" sz="1400" b="1">
                <a:latin typeface="Arial Nova"/>
              </a:rPr>
              <a:t> Digital ordering, delivery apps, TikTok, and Instagram heavily influence how young consumers discover food businesses. Power Bites Bistro benefits from this visibility and engagement.</a:t>
            </a:r>
            <a:endParaRPr lang="en-US" sz="1400">
              <a:latin typeface="Arial Nova"/>
            </a:endParaRPr>
          </a:p>
          <a:p>
            <a:pPr marL="342900" indent="-342900">
              <a:lnSpc>
                <a:spcPct val="110000"/>
              </a:lnSpc>
              <a:buClr>
                <a:srgbClr val="D6658F"/>
              </a:buClr>
              <a:buAutoNum type="arabicPeriod"/>
            </a:pPr>
            <a:r>
              <a:rPr lang="en-US" sz="1400" b="1" dirty="0">
                <a:latin typeface="Arial Nova"/>
              </a:rPr>
              <a:t>Economic Conditions – Rising Demand for Affordable Healthy Eating</a:t>
            </a:r>
            <a:br>
              <a:rPr lang="en-US" sz="1400" b="1" dirty="0">
                <a:latin typeface="Arial Nova"/>
              </a:rPr>
            </a:br>
            <a:r>
              <a:rPr lang="en-US" sz="1400" b="1" dirty="0">
                <a:latin typeface="Arial Nova"/>
              </a:rPr>
              <a:t> Despite economic pressures, demand for healthier foods continues to grow. However, protein price volatility may impact costs and pricing strategies.</a:t>
            </a:r>
            <a:endParaRPr lang="en-US" sz="1400">
              <a:latin typeface="Arial Nova"/>
            </a:endParaRPr>
          </a:p>
          <a:p>
            <a:pPr marL="342900" indent="-342900">
              <a:lnSpc>
                <a:spcPct val="110000"/>
              </a:lnSpc>
              <a:buClr>
                <a:srgbClr val="D6658F"/>
              </a:buClr>
              <a:buAutoNum type="arabicPeriod"/>
            </a:pPr>
            <a:endParaRPr lang="en-US" sz="1200" dirty="0">
              <a:solidFill>
                <a:srgbClr val="000000"/>
              </a:solidFill>
              <a:latin typeface="Arial Nova"/>
            </a:endParaRPr>
          </a:p>
          <a:p>
            <a:pPr>
              <a:buClr>
                <a:srgbClr val="D6658F"/>
              </a:buClr>
            </a:pPr>
            <a:endParaRPr lang="en-US" dirty="0">
              <a:ea typeface="Calibri"/>
              <a:cs typeface="Calibri"/>
            </a:endParaRPr>
          </a:p>
        </p:txBody>
      </p:sp>
      <p:pic>
        <p:nvPicPr>
          <p:cNvPr id="8" name="Picture 7" descr="A black and white number&#10;&#10;AI-generated content may be incorrect.">
            <a:extLst>
              <a:ext uri="{FF2B5EF4-FFF2-40B4-BE49-F238E27FC236}">
                <a16:creationId xmlns:a16="http://schemas.microsoft.com/office/drawing/2014/main" id="{F4B0CE87-CC6D-4D40-5EE1-DD6C3A4951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262972" y="-218895"/>
            <a:ext cx="3845225" cy="3845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7407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43200000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298711-D6F9-CE78-CCD5-6910B2EA4B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36469" y="194678"/>
            <a:ext cx="10637518" cy="1325563"/>
          </a:xfrm>
        </p:spPr>
        <p:txBody>
          <a:bodyPr/>
          <a:lstStyle/>
          <a:p>
            <a:pPr algn="ctr"/>
            <a:r>
              <a:rPr lang="en-US" sz="4000" b="1" u="sng">
                <a:latin typeface="Arial"/>
                <a:cs typeface="Arial"/>
              </a:rPr>
              <a:t>SWOT Analysis </a:t>
            </a:r>
            <a:endParaRPr lang="en-US" sz="4000">
              <a:latin typeface="Arial"/>
              <a:cs typeface="Arial"/>
            </a:endParaRPr>
          </a:p>
          <a:p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5FB86AB-8C54-A57B-A920-29B4C3E72CD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484895" y="-1211"/>
            <a:ext cx="3704474" cy="27612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85B450D-DBB2-7DB4-B20F-3DE514AF4840}"/>
              </a:ext>
            </a:extLst>
          </p:cNvPr>
          <p:cNvSpPr txBox="1"/>
          <p:nvPr/>
        </p:nvSpPr>
        <p:spPr>
          <a:xfrm>
            <a:off x="350921" y="1253289"/>
            <a:ext cx="7148763" cy="416267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latin typeface="Arial"/>
                <a:ea typeface="Segoe UI"/>
                <a:cs typeface="Arial"/>
              </a:rPr>
              <a:t>Strengths</a:t>
            </a:r>
          </a:p>
          <a:p>
            <a:pPr>
              <a:buFont typeface=""/>
              <a:buChar char="•"/>
            </a:pPr>
            <a:r>
              <a:rPr lang="en-US" sz="1400">
                <a:latin typeface="Arial"/>
                <a:ea typeface="Segoe UI"/>
                <a:cs typeface="Arial"/>
              </a:rPr>
              <a:t>High‑quality menu led by a Michelin‑Star Head Chef.</a:t>
            </a:r>
          </a:p>
          <a:p>
            <a:pPr>
              <a:buFont typeface=""/>
              <a:buChar char="•"/>
            </a:pPr>
            <a:r>
              <a:rPr lang="en-US" sz="1400">
                <a:latin typeface="Arial"/>
                <a:ea typeface="Segoe UI"/>
                <a:cs typeface="Arial"/>
              </a:rPr>
              <a:t>Strong management structure with experienced leadership.</a:t>
            </a:r>
          </a:p>
          <a:p>
            <a:pPr>
              <a:buFont typeface=""/>
              <a:buChar char="•"/>
            </a:pPr>
            <a:r>
              <a:rPr lang="en-US" sz="1400">
                <a:latin typeface="Arial"/>
                <a:ea typeface="Segoe UI"/>
                <a:cs typeface="Arial"/>
              </a:rPr>
              <a:t>Unique healthy‑focused bistro concept appealing to modern consumers.</a:t>
            </a:r>
          </a:p>
          <a:p>
            <a:r>
              <a:rPr lang="en-US" b="1">
                <a:latin typeface="Arial"/>
                <a:ea typeface="Segoe UI"/>
                <a:cs typeface="Arial"/>
              </a:rPr>
              <a:t>Weaknesses</a:t>
            </a:r>
          </a:p>
          <a:p>
            <a:pPr>
              <a:buFont typeface=""/>
              <a:buChar char="•"/>
            </a:pPr>
            <a:r>
              <a:rPr lang="en-US" sz="1400">
                <a:latin typeface="Arial"/>
                <a:ea typeface="Segoe UI"/>
                <a:cs typeface="Arial"/>
              </a:rPr>
              <a:t>New business with no existing customer base.</a:t>
            </a:r>
            <a:endParaRPr lang="en-US" sz="1400" dirty="0">
              <a:latin typeface="Arial"/>
              <a:ea typeface="Segoe UI"/>
              <a:cs typeface="Arial"/>
            </a:endParaRPr>
          </a:p>
          <a:p>
            <a:pPr>
              <a:buFont typeface=""/>
              <a:buChar char="•"/>
            </a:pPr>
            <a:r>
              <a:rPr lang="en-US" sz="1400">
                <a:latin typeface="Arial"/>
                <a:ea typeface="Segoe UI"/>
                <a:cs typeface="Arial"/>
              </a:rPr>
              <a:t>Higher operating costs due to premium ingredients and skilled staff.</a:t>
            </a:r>
            <a:endParaRPr lang="en-US" sz="1400" dirty="0">
              <a:latin typeface="Arial"/>
              <a:ea typeface="Segoe UI"/>
              <a:cs typeface="Arial"/>
            </a:endParaRPr>
          </a:p>
          <a:p>
            <a:pPr>
              <a:buFont typeface=""/>
              <a:buChar char="•"/>
            </a:pPr>
            <a:r>
              <a:rPr lang="en-US" sz="1400" dirty="0">
                <a:latin typeface="Arial"/>
                <a:ea typeface="Segoe UI"/>
                <a:cs typeface="Arial"/>
              </a:rPr>
              <a:t>Limited brand awareness during early stages.</a:t>
            </a:r>
          </a:p>
          <a:p>
            <a:r>
              <a:rPr lang="en-US" b="1">
                <a:latin typeface="Arial"/>
                <a:ea typeface="Segoe UI"/>
                <a:cs typeface="Arial"/>
              </a:rPr>
              <a:t>Opportunities</a:t>
            </a:r>
          </a:p>
          <a:p>
            <a:pPr>
              <a:buFont typeface=""/>
              <a:buChar char="•"/>
            </a:pPr>
            <a:r>
              <a:rPr lang="en-US" sz="1400">
                <a:latin typeface="Arial"/>
                <a:ea typeface="Segoe UI"/>
                <a:cs typeface="Arial"/>
              </a:rPr>
              <a:t>Growing demand for healthy, high‑quality dining options.</a:t>
            </a:r>
            <a:endParaRPr lang="en-US" sz="1400" dirty="0">
              <a:latin typeface="Arial"/>
              <a:ea typeface="Segoe UI"/>
              <a:cs typeface="Arial"/>
            </a:endParaRPr>
          </a:p>
          <a:p>
            <a:pPr>
              <a:buFont typeface=""/>
              <a:buChar char="•"/>
            </a:pPr>
            <a:r>
              <a:rPr lang="en-US" sz="1400" dirty="0">
                <a:latin typeface="Arial"/>
                <a:ea typeface="Segoe UI"/>
                <a:cs typeface="Arial"/>
              </a:rPr>
              <a:t>Potential to expand through catering, delivery, or additional branches.</a:t>
            </a:r>
          </a:p>
          <a:p>
            <a:pPr>
              <a:buFont typeface=""/>
              <a:buChar char="•"/>
            </a:pPr>
            <a:r>
              <a:rPr lang="en-US" sz="1400">
                <a:latin typeface="Arial"/>
                <a:ea typeface="Segoe UI"/>
                <a:cs typeface="Arial"/>
              </a:rPr>
              <a:t>Partnerships with gyms, offices, and local businesses.</a:t>
            </a:r>
            <a:endParaRPr lang="en-US" sz="1400" dirty="0">
              <a:latin typeface="Arial"/>
              <a:ea typeface="Segoe UI"/>
              <a:cs typeface="Arial"/>
            </a:endParaRPr>
          </a:p>
          <a:p>
            <a:r>
              <a:rPr lang="en-US" b="1">
                <a:latin typeface="Arial"/>
                <a:ea typeface="Segoe UI"/>
                <a:cs typeface="Arial"/>
              </a:rPr>
              <a:t>Threats</a:t>
            </a:r>
          </a:p>
          <a:p>
            <a:pPr>
              <a:buFont typeface=""/>
              <a:buChar char="•"/>
            </a:pPr>
            <a:r>
              <a:rPr lang="en-US" sz="1400">
                <a:latin typeface="Arial"/>
                <a:ea typeface="Segoe UI"/>
                <a:cs typeface="Arial"/>
              </a:rPr>
              <a:t>Competition from established restaurants and cafés.</a:t>
            </a:r>
          </a:p>
          <a:p>
            <a:pPr>
              <a:buFont typeface=""/>
              <a:buChar char="•"/>
            </a:pPr>
            <a:r>
              <a:rPr lang="en-US" sz="1400">
                <a:latin typeface="Arial"/>
                <a:ea typeface="Segoe UI"/>
                <a:cs typeface="Arial"/>
              </a:rPr>
              <a:t>Rising food prices and supply‑chain uncertainties.</a:t>
            </a:r>
          </a:p>
          <a:p>
            <a:pPr>
              <a:buFont typeface=""/>
              <a:buChar char="•"/>
            </a:pPr>
            <a:r>
              <a:rPr lang="en-US" sz="1400">
                <a:latin typeface="Arial"/>
                <a:ea typeface="Segoe UI"/>
                <a:cs typeface="Arial"/>
              </a:rPr>
              <a:t>Changing customer spending habits due to economic conditions.</a:t>
            </a:r>
          </a:p>
          <a:p>
            <a:endParaRPr lang="en-US" sz="1400" dirty="0">
              <a:latin typeface="Segoe UI"/>
              <a:ea typeface="Segoe UI"/>
              <a:cs typeface="Segoe UI"/>
            </a:endParaRPr>
          </a:p>
          <a:p>
            <a:pPr algn="ctr"/>
            <a:endParaRPr lang="en-US" sz="105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63690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2" descr="A black and white number&#10;&#10;AI-generated content may be incorrect.">
            <a:extLst>
              <a:ext uri="{FF2B5EF4-FFF2-40B4-BE49-F238E27FC236}">
                <a16:creationId xmlns:a16="http://schemas.microsoft.com/office/drawing/2014/main" id="{04AEFDD0-CE51-56DF-ED83-7209AC8C298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50409" y="-52954"/>
            <a:ext cx="2143125" cy="214312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578D7F3-61C2-C20B-2632-F812A4615624}"/>
              </a:ext>
            </a:extLst>
          </p:cNvPr>
          <p:cNvSpPr txBox="1"/>
          <p:nvPr/>
        </p:nvSpPr>
        <p:spPr>
          <a:xfrm>
            <a:off x="1925782" y="671945"/>
            <a:ext cx="7994072" cy="104644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 sz="4400" b="1" u="sng" baseline="0">
                <a:latin typeface="Arial"/>
                <a:cs typeface="Arial"/>
              </a:rPr>
              <a:t>Major Marketing Strategies</a:t>
            </a:r>
            <a:endParaRPr lang="en-US">
              <a:latin typeface="Arial"/>
              <a:ea typeface="Calibri"/>
              <a:cs typeface="Arial"/>
            </a:endParaRPr>
          </a:p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7892E9D-1F12-8579-C1E8-8A261870E4F3}"/>
              </a:ext>
            </a:extLst>
          </p:cNvPr>
          <p:cNvSpPr txBox="1"/>
          <p:nvPr/>
        </p:nvSpPr>
        <p:spPr>
          <a:xfrm>
            <a:off x="96981" y="2230581"/>
            <a:ext cx="7426035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buFont typeface=""/>
              <a:buChar char="•"/>
            </a:pPr>
            <a:r>
              <a:rPr lang="en-US" sz="2800" b="1">
                <a:latin typeface="Arial"/>
                <a:ea typeface="Arial"/>
                <a:cs typeface="Arial"/>
              </a:rPr>
              <a:t>1.Social</a:t>
            </a:r>
            <a:r>
              <a:rPr lang="en-US" sz="2800" b="1" baseline="0">
                <a:latin typeface="Arial"/>
                <a:ea typeface="Arial"/>
                <a:cs typeface="Arial"/>
              </a:rPr>
              <a:t> Media Marketing (TikTok &amp;</a:t>
            </a:r>
            <a:r>
              <a:rPr lang="en-US" sz="2800" b="1">
                <a:latin typeface="Arial"/>
                <a:ea typeface="Arial"/>
                <a:cs typeface="Arial"/>
              </a:rPr>
              <a:t> </a:t>
            </a:r>
            <a:r>
              <a:rPr lang="en-US" sz="2800" b="1" baseline="0">
                <a:latin typeface="Arial"/>
                <a:ea typeface="Arial"/>
                <a:cs typeface="Arial"/>
              </a:rPr>
              <a:t>Instagram)</a:t>
            </a:r>
            <a:r>
              <a:rPr lang="en-US" sz="2800" dirty="0">
                <a:latin typeface="Arial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US" sz="1400" baseline="0">
                <a:latin typeface="Arial"/>
                <a:ea typeface="Arial"/>
                <a:cs typeface="Arial"/>
              </a:rPr>
              <a:t>Short‑form videos of meals, macro breakdowns, and behind‑the‑scenes content</a:t>
            </a:r>
            <a:r>
              <a:rPr lang="en-US" sz="1400">
                <a:latin typeface="Arial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US" sz="1400" baseline="0">
                <a:latin typeface="Arial"/>
                <a:ea typeface="Arial"/>
                <a:cs typeface="Arial"/>
              </a:rPr>
              <a:t>Influencer partnerships with gym trainers and fitness creators</a:t>
            </a:r>
            <a:r>
              <a:rPr lang="en-US" sz="1400">
                <a:latin typeface="Arial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US" sz="1400" baseline="0">
                <a:latin typeface="Arial"/>
                <a:ea typeface="Arial"/>
                <a:cs typeface="Arial"/>
              </a:rPr>
              <a:t>Targeted ads aimed at students and fitness groups</a:t>
            </a:r>
            <a:r>
              <a:rPr lang="en-US" sz="1400">
                <a:latin typeface="Arial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US" sz="1400" baseline="0">
                <a:latin typeface="Arial"/>
                <a:ea typeface="Arial"/>
                <a:cs typeface="Arial"/>
              </a:rPr>
              <a:t>Builds brand awareness and encourages repeat visits</a:t>
            </a:r>
            <a:r>
              <a:rPr lang="en-US" sz="1400">
                <a:latin typeface="Arial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endParaRPr lang="en-US" sz="1400" dirty="0">
              <a:latin typeface="Arial"/>
              <a:cs typeface="Arial"/>
            </a:endParaRPr>
          </a:p>
        </p:txBody>
      </p:sp>
      <p:pic>
        <p:nvPicPr>
          <p:cNvPr id="11" name="Picture 10" descr="A close up of a logo&#10;&#10;AI-generated content may be incorrect.">
            <a:extLst>
              <a:ext uri="{FF2B5EF4-FFF2-40B4-BE49-F238E27FC236}">
                <a16:creationId xmlns:a16="http://schemas.microsoft.com/office/drawing/2014/main" id="{D8F8BE36-48E9-7E46-D70A-262567A9B7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85223" y="2530186"/>
            <a:ext cx="828675" cy="4953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8194C6E-DC8E-DA26-4D9F-7831E26695AD}"/>
              </a:ext>
            </a:extLst>
          </p:cNvPr>
          <p:cNvSpPr txBox="1"/>
          <p:nvPr/>
        </p:nvSpPr>
        <p:spPr>
          <a:xfrm>
            <a:off x="2951019" y="4371109"/>
            <a:ext cx="8645236" cy="13716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0" indent="-228600" rtl="0">
              <a:buFont typeface=""/>
              <a:buChar char="•"/>
            </a:pPr>
            <a:r>
              <a:rPr lang="en-US" sz="2800" b="1" baseline="0">
                <a:latin typeface="Aptos"/>
                <a:ea typeface="Arial"/>
                <a:cs typeface="Arial"/>
              </a:rPr>
              <a:t>2. Partnership Marketing (Gyms &amp;Universities)</a:t>
            </a:r>
            <a:r>
              <a:rPr lang="en-US" sz="2800">
                <a:latin typeface="Aptos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US" sz="1200" baseline="0">
                <a:latin typeface="Arial"/>
                <a:ea typeface="Arial"/>
                <a:cs typeface="Arial"/>
              </a:rPr>
              <a:t>Referral codes through personal trainers and gym staff</a:t>
            </a:r>
            <a:r>
              <a:rPr lang="en-US" sz="1200">
                <a:latin typeface="Arial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US" sz="1200" baseline="0">
                <a:latin typeface="Arial"/>
                <a:ea typeface="Arial"/>
                <a:cs typeface="Arial"/>
              </a:rPr>
              <a:t>Discounts for gym members and sports teams</a:t>
            </a:r>
            <a:r>
              <a:rPr lang="en-US" sz="1200">
                <a:latin typeface="Arial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US" sz="1200" baseline="0">
                <a:latin typeface="Arial"/>
                <a:ea typeface="Arial"/>
                <a:cs typeface="Arial"/>
              </a:rPr>
              <a:t>Campus pop‑ups and student‑society collaborations </a:t>
            </a:r>
            <a:r>
              <a:rPr lang="en-US" sz="1200">
                <a:latin typeface="Arial"/>
                <a:ea typeface="Arial"/>
                <a:cs typeface="Arial"/>
              </a:rPr>
              <a:t>​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200" baseline="0">
                <a:latin typeface="Arial"/>
                <a:ea typeface="Arial"/>
                <a:cs typeface="Arial"/>
              </a:rPr>
              <a:t>Creates a strong connection to the core target market</a:t>
            </a:r>
            <a:r>
              <a:rPr lang="en-US" sz="1200">
                <a:latin typeface="Arial"/>
                <a:ea typeface="Arial"/>
                <a:cs typeface="Arial"/>
              </a:rPr>
              <a:t>​</a:t>
            </a:r>
            <a:endParaRPr lang="en-US" sz="1200" b="1">
              <a:latin typeface="Arial"/>
              <a:cs typeface="Arial"/>
            </a:endParaRPr>
          </a:p>
        </p:txBody>
      </p:sp>
      <p:pic>
        <p:nvPicPr>
          <p:cNvPr id="13" name="Picture 12" descr="A blue and green logo&#10;&#10;AI-generated content may be incorrect.">
            <a:extLst>
              <a:ext uri="{FF2B5EF4-FFF2-40B4-BE49-F238E27FC236}">
                <a16:creationId xmlns:a16="http://schemas.microsoft.com/office/drawing/2014/main" id="{0C747864-E07E-7CD4-30AE-9A55EB67375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22153" y="5285077"/>
            <a:ext cx="666750" cy="638175"/>
          </a:xfrm>
          <a:prstGeom prst="rect">
            <a:avLst/>
          </a:prstGeom>
        </p:spPr>
      </p:pic>
      <p:pic>
        <p:nvPicPr>
          <p:cNvPr id="14" name="Picture 13" descr="A logo of a lion&#10;&#10;AI-generated content may be incorrect.">
            <a:extLst>
              <a:ext uri="{FF2B5EF4-FFF2-40B4-BE49-F238E27FC236}">
                <a16:creationId xmlns:a16="http://schemas.microsoft.com/office/drawing/2014/main" id="{859D9F2F-65AF-BBFF-B7A0-446900EF98C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60414" y="5233120"/>
            <a:ext cx="733425" cy="714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2844611"/>
      </p:ext>
    </p:extLst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43200000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94621E-A7C8-042C-F51F-5536F87BF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41958" y="460127"/>
            <a:ext cx="10637518" cy="1325563"/>
          </a:xfrm>
        </p:spPr>
        <p:txBody>
          <a:bodyPr/>
          <a:lstStyle/>
          <a:p>
            <a:pPr algn="ctr"/>
            <a:r>
              <a:rPr lang="en-US" sz="3200" b="1" u="sng">
                <a:latin typeface="Arial"/>
                <a:cs typeface="Arial"/>
              </a:rPr>
              <a:t>Funding Requirements &amp; Allocation</a:t>
            </a:r>
            <a:endParaRPr lang="en-US" sz="3200">
              <a:latin typeface="Arial"/>
              <a:cs typeface="Arial"/>
            </a:endParaRPr>
          </a:p>
          <a:p>
            <a:endParaRPr lang="en-US" sz="4400" dirty="0">
              <a:solidFill>
                <a:srgbClr val="000000"/>
              </a:solidFill>
              <a:latin typeface="Aptos Display"/>
            </a:endParaRPr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81346-A629-A886-C069-A67935F141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636" y="620576"/>
            <a:ext cx="10637518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600" b="1">
                <a:latin typeface="Arial"/>
                <a:cs typeface="Arial"/>
              </a:rPr>
              <a:t>Funding Allocation</a:t>
            </a:r>
            <a:endParaRPr lang="en-US" sz="1600" b="1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D6658F"/>
              </a:buClr>
            </a:pPr>
            <a:r>
              <a:rPr lang="en-US" sz="1600" b="1">
                <a:latin typeface="Arial"/>
                <a:cs typeface="Arial"/>
              </a:rPr>
              <a:t>Fit‑out &amp; Renovation: £35,000</a:t>
            </a:r>
            <a:endParaRPr lang="en-US" sz="1600" b="1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D6658F"/>
              </a:buClr>
            </a:pPr>
            <a:r>
              <a:rPr lang="en-US" sz="1600" b="1">
                <a:latin typeface="Arial"/>
                <a:cs typeface="Arial"/>
              </a:rPr>
              <a:t>Kitchen Equipment: £22,000</a:t>
            </a:r>
            <a:endParaRPr lang="en-US" sz="1600" b="1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D6658F"/>
              </a:buClr>
            </a:pPr>
            <a:r>
              <a:rPr lang="en-US" sz="1600" b="1">
                <a:latin typeface="Arial"/>
                <a:cs typeface="Arial"/>
              </a:rPr>
              <a:t>Marketing (Launch): £6,000</a:t>
            </a:r>
            <a:endParaRPr lang="en-US" sz="1600" b="1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D6658F"/>
              </a:buClr>
            </a:pPr>
            <a:r>
              <a:rPr lang="en-US" sz="1600" b="1">
                <a:latin typeface="Arial"/>
                <a:cs typeface="Arial"/>
              </a:rPr>
              <a:t>Professional Fees &amp; Licensing: £2,500</a:t>
            </a:r>
            <a:endParaRPr lang="en-US" sz="1600" b="1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D6658F"/>
              </a:buClr>
            </a:pPr>
            <a:r>
              <a:rPr lang="en-US" sz="1600" b="1">
                <a:latin typeface="Arial"/>
                <a:cs typeface="Arial"/>
              </a:rPr>
              <a:t>Opening Stock &amp; Utilities: £1,500</a:t>
            </a:r>
            <a:endParaRPr lang="en-US" sz="1600" b="1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D6658F"/>
              </a:buClr>
            </a:pPr>
            <a:r>
              <a:rPr lang="en-US" sz="1600" b="1">
                <a:latin typeface="Arial"/>
                <a:cs typeface="Arial"/>
              </a:rPr>
              <a:t>Staff wages (training period): £5,000</a:t>
            </a:r>
            <a:endParaRPr lang="en-US" sz="1600" b="1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D6658F"/>
              </a:buClr>
            </a:pPr>
            <a:r>
              <a:rPr lang="en-US" sz="1600" b="1">
                <a:latin typeface="Arial"/>
                <a:cs typeface="Arial"/>
              </a:rPr>
              <a:t>Working Capital (buffer): £8,000</a:t>
            </a:r>
            <a:endParaRPr lang="en-US" sz="1600" b="1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D6658F"/>
              </a:buClr>
            </a:pPr>
            <a:r>
              <a:rPr lang="en-US" sz="1600" b="1" dirty="0">
                <a:latin typeface="Arial"/>
                <a:cs typeface="Arial"/>
              </a:rPr>
              <a:t>This provides the business with a stable financial base to launch effectively, cover initial overheads, and build customer awareness during the </a:t>
            </a:r>
            <a:r>
              <a:rPr lang="en-US" sz="1600" b="1">
                <a:latin typeface="Arial"/>
                <a:cs typeface="Arial"/>
              </a:rPr>
              <a:t>crucial first</a:t>
            </a:r>
            <a:r>
              <a:rPr lang="en-US" sz="1600" b="1" dirty="0">
                <a:latin typeface="Arial"/>
                <a:cs typeface="Arial"/>
              </a:rPr>
              <a:t> month.</a:t>
            </a: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D6658F"/>
              </a:buClr>
            </a:pPr>
            <a:endParaRPr lang="en-US" sz="1600" b="1" dirty="0">
              <a:solidFill>
                <a:srgbClr val="FFFFFF"/>
              </a:solidFill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D6658F"/>
              </a:buClr>
            </a:pPr>
            <a:r>
              <a:rPr lang="en-US" sz="1600" dirty="0">
                <a:solidFill>
                  <a:srgbClr val="FFFFFF"/>
                </a:solidFill>
                <a:latin typeface="Arial"/>
                <a:cs typeface="Arial"/>
              </a:rPr>
              <a:t>Power Bites Bistro will be funded through a combination of </a:t>
            </a:r>
            <a:r>
              <a:rPr lang="en-US" sz="1600" b="1" dirty="0">
                <a:solidFill>
                  <a:srgbClr val="FFFFFF"/>
                </a:solidFill>
                <a:latin typeface="Arial"/>
                <a:ea typeface="Calibri"/>
                <a:cs typeface="Arial"/>
              </a:rPr>
              <a:t>personal investment (bootstrapping)</a:t>
            </a:r>
            <a:r>
              <a:rPr lang="en-US" sz="1600" dirty="0">
                <a:solidFill>
                  <a:srgbClr val="FFFFFF"/>
                </a:solidFill>
                <a:latin typeface="Arial"/>
                <a:cs typeface="Arial"/>
              </a:rPr>
              <a:t> and a </a:t>
            </a:r>
            <a:r>
              <a:rPr lang="en-US" sz="1600" b="1" dirty="0">
                <a:solidFill>
                  <a:srgbClr val="FFFFFF"/>
                </a:solidFill>
                <a:latin typeface="Arial"/>
                <a:ea typeface="Calibri"/>
                <a:cs typeface="Arial"/>
              </a:rPr>
              <a:t>bank loan</a:t>
            </a:r>
            <a:r>
              <a:rPr lang="en-US" sz="1600" dirty="0">
                <a:solidFill>
                  <a:srgbClr val="FFFFFF"/>
                </a:solidFill>
                <a:latin typeface="Arial"/>
                <a:cs typeface="Arial"/>
              </a:rPr>
              <a:t> to support startup costs, equipment, and initial operations .This approach ensures strong owner commitment while securing the additional capital needed for a successful launch.</a:t>
            </a:r>
            <a:endParaRPr lang="en-US" sz="1600" dirty="0">
              <a:solidFill>
                <a:srgbClr val="000000"/>
              </a:solidFill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D6658F"/>
              </a:buClr>
            </a:pPr>
            <a:endParaRPr lang="en-US" sz="1800" b="1" dirty="0">
              <a:solidFill>
                <a:srgbClr val="FFFFFF"/>
              </a:solidFill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D6658F"/>
              </a:buClr>
            </a:pPr>
            <a:endParaRPr lang="en-US" sz="1800" dirty="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pPr>
              <a:buClr>
                <a:srgbClr val="D6658F"/>
              </a:buClr>
            </a:pPr>
            <a:endParaRPr lang="en-US" dirty="0">
              <a:ea typeface="Calibri"/>
              <a:cs typeface="Calibri"/>
            </a:endParaRPr>
          </a:p>
        </p:txBody>
      </p:sp>
      <p:pic>
        <p:nvPicPr>
          <p:cNvPr id="4" name="Picture 3" descr="A colorful pie chart with a dollar sign&#10;&#10;AI-generated content may be incorrect.">
            <a:extLst>
              <a:ext uri="{FF2B5EF4-FFF2-40B4-BE49-F238E27FC236}">
                <a16:creationId xmlns:a16="http://schemas.microsoft.com/office/drawing/2014/main" id="{64EDFECD-676B-D21A-1AF6-46B55E68CF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98220" y="126856"/>
            <a:ext cx="2143125" cy="2143125"/>
          </a:xfrm>
          <a:prstGeom prst="rect">
            <a:avLst/>
          </a:prstGeom>
        </p:spPr>
      </p:pic>
      <p:pic>
        <p:nvPicPr>
          <p:cNvPr id="7" name="Picture 6" descr="A screenshot of a cash flow&#10;&#10;AI-generated content may be incorrect.">
            <a:extLst>
              <a:ext uri="{FF2B5EF4-FFF2-40B4-BE49-F238E27FC236}">
                <a16:creationId xmlns:a16="http://schemas.microsoft.com/office/drawing/2014/main" id="{2FDE34B9-FA5F-717B-0FE6-806B72E6F0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15127" y="3883806"/>
            <a:ext cx="2918557" cy="2974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9813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14487B-C464-8C27-2E32-441497F74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28532" y="255595"/>
            <a:ext cx="10637518" cy="1325563"/>
          </a:xfrm>
        </p:spPr>
        <p:txBody>
          <a:bodyPr/>
          <a:lstStyle/>
          <a:p>
            <a:pPr algn="ctr"/>
            <a:r>
              <a:rPr lang="en-US" sz="2800" b="1">
                <a:latin typeface="Arial"/>
                <a:cs typeface="Arial"/>
              </a:rPr>
              <a:t>Short‑Term Goals (0–12 Months) &amp; Long‑Term Goals (1–5 Years)</a:t>
            </a:r>
            <a:endParaRPr lang="en-US" sz="2000">
              <a:latin typeface="Arial"/>
              <a:cs typeface="Arial"/>
            </a:endParaRPr>
          </a:p>
          <a:p>
            <a:endParaRPr lang="en-US" sz="1100" dirty="0">
              <a:latin typeface="Segoe UI"/>
              <a:cs typeface="Segoe UI"/>
            </a:endParaRP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EA92557-3457-C6D7-E6F0-4C52961F7AB4}"/>
              </a:ext>
            </a:extLst>
          </p:cNvPr>
          <p:cNvSpPr txBox="1"/>
          <p:nvPr/>
        </p:nvSpPr>
        <p:spPr>
          <a:xfrm>
            <a:off x="128874" y="1580724"/>
            <a:ext cx="4710544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u="sng">
                <a:latin typeface="Arial"/>
                <a:ea typeface="Calibri"/>
                <a:cs typeface="Arial"/>
              </a:rPr>
              <a:t>Short Term Goals (0-12 months) 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 sz="1600" b="1">
                <a:latin typeface="Arial"/>
                <a:ea typeface="Calibri"/>
                <a:cs typeface="Arial"/>
              </a:rPr>
              <a:t>Successfully launch the bistro</a:t>
            </a:r>
            <a:r>
              <a:rPr lang="en-US" sz="1600">
                <a:latin typeface="Arial"/>
                <a:ea typeface="Calibri"/>
                <a:cs typeface="Arial"/>
              </a:rPr>
              <a:t> with full compliance, staff training, and operational setup.</a:t>
            </a:r>
            <a:endParaRPr lang="en-US" sz="16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600" b="1">
                <a:latin typeface="Arial"/>
                <a:ea typeface="Calibri"/>
                <a:cs typeface="Arial"/>
              </a:rPr>
              <a:t>Build a strong brand presence locally</a:t>
            </a:r>
            <a:r>
              <a:rPr lang="en-US" sz="1600" dirty="0">
                <a:latin typeface="Arial"/>
                <a:ea typeface="Calibri"/>
                <a:cs typeface="Arial"/>
              </a:rPr>
              <a:t> </a:t>
            </a:r>
            <a:r>
              <a:rPr lang="en-US" sz="1600">
                <a:latin typeface="Arial"/>
                <a:ea typeface="Calibri"/>
                <a:cs typeface="Arial"/>
              </a:rPr>
              <a:t>through marketing, social media campaigns, and opening promotions.</a:t>
            </a:r>
            <a:endParaRPr lang="en-US" sz="16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600" b="1">
                <a:latin typeface="Arial"/>
                <a:ea typeface="Calibri"/>
                <a:cs typeface="Arial"/>
              </a:rPr>
              <a:t>Achieve consistent customer satisfaction</a:t>
            </a:r>
            <a:r>
              <a:rPr lang="en-US" sz="1600" dirty="0">
                <a:latin typeface="Arial"/>
                <a:ea typeface="Calibri"/>
                <a:cs typeface="Arial"/>
              </a:rPr>
              <a:t> </a:t>
            </a:r>
            <a:r>
              <a:rPr lang="en-US" sz="1600">
                <a:latin typeface="Arial"/>
                <a:ea typeface="Calibri"/>
                <a:cs typeface="Arial"/>
              </a:rPr>
              <a:t>by delivering high‑quality meals and service.</a:t>
            </a:r>
            <a:endParaRPr lang="en-US" sz="1600">
              <a:latin typeface="Arial"/>
              <a:cs typeface="Arial"/>
            </a:endParaRPr>
          </a:p>
          <a:p>
            <a:endParaRPr lang="en-US" sz="1600" dirty="0">
              <a:latin typeface="Arial"/>
              <a:ea typeface="Calibri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8E77ED9-6FDC-7BA3-7BD0-9D0639B33666}"/>
              </a:ext>
            </a:extLst>
          </p:cNvPr>
          <p:cNvSpPr txBox="1"/>
          <p:nvPr/>
        </p:nvSpPr>
        <p:spPr>
          <a:xfrm>
            <a:off x="5295049" y="2744506"/>
            <a:ext cx="3865418" cy="35394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u="sng">
                <a:latin typeface="Arial"/>
                <a:ea typeface="Calibri"/>
                <a:cs typeface="Arial"/>
              </a:rPr>
              <a:t>Long Term Goals (1-5 years)</a:t>
            </a:r>
            <a:endParaRPr lang="en-US"/>
          </a:p>
          <a:p>
            <a:pPr marL="285750" indent="-285750" algn="ctr">
              <a:buFont typeface="Arial"/>
              <a:buChar char="•"/>
            </a:pPr>
            <a:r>
              <a:rPr lang="en-US" sz="1600" b="1">
                <a:latin typeface="Arial"/>
                <a:ea typeface="Calibri"/>
                <a:cs typeface="Arial"/>
              </a:rPr>
              <a:t>Expand the menu and introduce new services</a:t>
            </a:r>
            <a:r>
              <a:rPr lang="en-US" sz="1600">
                <a:latin typeface="Arial"/>
                <a:ea typeface="Calibri"/>
                <a:cs typeface="Arial"/>
              </a:rPr>
              <a:t>, such as catering, meal prep boxes, and delivery options.</a:t>
            </a:r>
            <a:endParaRPr lang="en-US" sz="1600">
              <a:latin typeface="Arial"/>
              <a:cs typeface="Arial"/>
            </a:endParaRPr>
          </a:p>
          <a:p>
            <a:pPr marL="285750" indent="-285750" algn="ctr">
              <a:buFont typeface="Arial"/>
              <a:buChar char="•"/>
            </a:pPr>
            <a:r>
              <a:rPr lang="en-US" sz="1600" b="1">
                <a:latin typeface="Arial"/>
                <a:ea typeface="Calibri"/>
                <a:cs typeface="Arial"/>
              </a:rPr>
              <a:t>Grow into multiple locations</a:t>
            </a:r>
            <a:r>
              <a:rPr lang="en-US" sz="1600">
                <a:latin typeface="Arial"/>
                <a:ea typeface="Calibri"/>
                <a:cs typeface="Arial"/>
              </a:rPr>
              <a:t>, turning Power Bites Bistro into a regional brand.</a:t>
            </a:r>
            <a:endParaRPr lang="en-US" sz="1600">
              <a:latin typeface="Arial"/>
              <a:cs typeface="Arial"/>
            </a:endParaRPr>
          </a:p>
          <a:p>
            <a:pPr marL="285750" indent="-285750" algn="ctr">
              <a:buFont typeface="Arial"/>
              <a:buChar char="•"/>
            </a:pPr>
            <a:r>
              <a:rPr lang="en-US" sz="1600" b="1" dirty="0">
                <a:latin typeface="Arial"/>
                <a:ea typeface="Calibri"/>
                <a:cs typeface="Arial"/>
              </a:rPr>
              <a:t>Build a strong loyal customer base</a:t>
            </a:r>
            <a:r>
              <a:rPr lang="en-US" sz="1600" dirty="0">
                <a:latin typeface="Arial"/>
                <a:ea typeface="Calibri"/>
                <a:cs typeface="Arial"/>
              </a:rPr>
              <a:t> through membership </a:t>
            </a:r>
            <a:r>
              <a:rPr lang="en-US" sz="1600" dirty="0" err="1">
                <a:latin typeface="Arial"/>
                <a:ea typeface="Calibri"/>
                <a:cs typeface="Arial"/>
              </a:rPr>
              <a:t>programmes</a:t>
            </a:r>
            <a:r>
              <a:rPr lang="en-US" sz="1600" dirty="0">
                <a:latin typeface="Arial"/>
                <a:ea typeface="Calibri"/>
                <a:cs typeface="Arial"/>
              </a:rPr>
              <a:t> and health‑focused meal plans.</a:t>
            </a:r>
            <a:endParaRPr lang="en-US" sz="1600">
              <a:latin typeface="Arial"/>
              <a:cs typeface="Arial"/>
            </a:endParaRPr>
          </a:p>
          <a:p>
            <a:pPr algn="ctr"/>
            <a:endParaRPr lang="en-US" sz="1600" b="1" u="sng" dirty="0">
              <a:latin typeface="Arial"/>
              <a:ea typeface="Calibri"/>
              <a:cs typeface="Arial"/>
            </a:endParaRPr>
          </a:p>
        </p:txBody>
      </p:sp>
      <p:pic>
        <p:nvPicPr>
          <p:cNvPr id="8" name="Picture 7" descr="Cartoon of person standing in front of two signs pointing to opposite directions&#10;&#10;AI-generated content may be incorrect.">
            <a:extLst>
              <a:ext uri="{FF2B5EF4-FFF2-40B4-BE49-F238E27FC236}">
                <a16:creationId xmlns:a16="http://schemas.microsoft.com/office/drawing/2014/main" id="{E5AB440E-66A3-360A-8360-75E633ABFE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63614" y="534838"/>
            <a:ext cx="2824433" cy="2366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2935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149AEC-D84A-235C-6A18-38CCA45776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600" b="1" u="sng">
                <a:latin typeface="Arial"/>
                <a:cs typeface="Arial"/>
              </a:rPr>
              <a:t>Unique Selling Proposition (USP)</a:t>
            </a:r>
            <a:endParaRPr lang="en-US" b="1">
              <a:latin typeface="Arial"/>
              <a:cs typeface="Arial"/>
            </a:endParaRPr>
          </a:p>
          <a:p>
            <a:endParaRPr lang="en-US" sz="1100" dirty="0">
              <a:latin typeface="Segoe UI"/>
              <a:cs typeface="Segoe UI"/>
            </a:endParaRPr>
          </a:p>
          <a:p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DBE7EBB-F2D9-BBE6-E5F0-99D41B31C5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3164" y="1974067"/>
            <a:ext cx="10637518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b="1">
                <a:latin typeface="Arial"/>
                <a:cs typeface="Arial"/>
              </a:rPr>
              <a:t>Michelin‑Star Expertise:</a:t>
            </a:r>
            <a:r>
              <a:rPr lang="en-US" sz="1800" dirty="0">
                <a:latin typeface="Arial"/>
                <a:cs typeface="Arial"/>
              </a:rPr>
              <a:t> </a:t>
            </a:r>
            <a:r>
              <a:rPr lang="en-US" sz="1600">
                <a:latin typeface="Arial"/>
                <a:cs typeface="Arial"/>
              </a:rPr>
              <a:t>Menu designed and led by a Michelin‑Star Head Chef, ensuring exceptional quality and creativity.</a:t>
            </a:r>
            <a:endParaRPr lang="en-US" sz="1600">
              <a:latin typeface="Arial"/>
              <a:ea typeface="Calibri"/>
              <a:cs typeface="Arial"/>
            </a:endParaRPr>
          </a:p>
          <a:p>
            <a:pPr>
              <a:buClr>
                <a:srgbClr val="D6658F"/>
              </a:buClr>
            </a:pPr>
            <a:r>
              <a:rPr lang="en-US" sz="1800" b="1">
                <a:latin typeface="Arial"/>
                <a:cs typeface="Arial"/>
              </a:rPr>
              <a:t>Health‑Focused Dishes:</a:t>
            </a:r>
            <a:r>
              <a:rPr lang="en-US" sz="1800" dirty="0">
                <a:latin typeface="Arial"/>
                <a:cs typeface="Arial"/>
              </a:rPr>
              <a:t> </a:t>
            </a:r>
            <a:r>
              <a:rPr lang="en-US" sz="1600">
                <a:latin typeface="Arial"/>
                <a:cs typeface="Arial"/>
              </a:rPr>
              <a:t>Nutritious, balanced meals tailored for fitness‑conscious customers and busy professionals.</a:t>
            </a:r>
          </a:p>
          <a:p>
            <a:pPr>
              <a:buClr>
                <a:srgbClr val="D6658F"/>
              </a:buClr>
            </a:pPr>
            <a:r>
              <a:rPr lang="en-US" sz="1800" b="1" dirty="0">
                <a:latin typeface="Arial"/>
                <a:cs typeface="Arial"/>
              </a:rPr>
              <a:t>Fresh, High‑Quality Ingredients</a:t>
            </a:r>
            <a:r>
              <a:rPr lang="en-US" sz="1600" b="1" dirty="0">
                <a:latin typeface="Arial"/>
                <a:cs typeface="Arial"/>
              </a:rPr>
              <a:t>:</a:t>
            </a:r>
            <a:r>
              <a:rPr lang="en-US" sz="1600" dirty="0">
                <a:latin typeface="Arial"/>
                <a:cs typeface="Arial"/>
              </a:rPr>
              <a:t> Premium produce sourced to maximize </a:t>
            </a:r>
            <a:r>
              <a:rPr lang="en-US" sz="1600">
                <a:latin typeface="Arial"/>
                <a:cs typeface="Arial"/>
              </a:rPr>
              <a:t>flavor, nutrition, and consistency.</a:t>
            </a:r>
          </a:p>
          <a:p>
            <a:pPr>
              <a:buClr>
                <a:srgbClr val="D6658F"/>
              </a:buClr>
            </a:pPr>
            <a:r>
              <a:rPr lang="en-US" sz="1800" b="1">
                <a:latin typeface="Arial"/>
                <a:cs typeface="Arial"/>
              </a:rPr>
              <a:t>Modern Bistro Experience:</a:t>
            </a:r>
            <a:r>
              <a:rPr lang="en-US" sz="1800" dirty="0">
                <a:latin typeface="Arial"/>
                <a:cs typeface="Arial"/>
              </a:rPr>
              <a:t> </a:t>
            </a:r>
            <a:r>
              <a:rPr lang="en-US" sz="1600">
                <a:latin typeface="Arial"/>
                <a:cs typeface="Arial"/>
              </a:rPr>
              <a:t>A stylish, welcoming environment that blends fine dining standards with accessible pricing.</a:t>
            </a:r>
          </a:p>
          <a:p>
            <a:pPr>
              <a:buClr>
                <a:srgbClr val="D6658F"/>
              </a:buClr>
            </a:pPr>
            <a:endParaRPr lang="en-US" sz="1800" dirty="0">
              <a:latin typeface="Arial"/>
              <a:ea typeface="Calibri"/>
              <a:cs typeface="Arial"/>
            </a:endParaRPr>
          </a:p>
        </p:txBody>
      </p:sp>
      <p:pic>
        <p:nvPicPr>
          <p:cNvPr id="6" name="Picture 5" descr="A light bulb with text and symbols&#10;&#10;AI-generated content may be incorrect.">
            <a:extLst>
              <a:ext uri="{FF2B5EF4-FFF2-40B4-BE49-F238E27FC236}">
                <a16:creationId xmlns:a16="http://schemas.microsoft.com/office/drawing/2014/main" id="{97612C86-D88E-1C7C-6D64-C82F0377B7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47337" y="4403518"/>
            <a:ext cx="2141872" cy="245473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41718994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red and black text&#10;&#10;AI-generated content may be incorrect.">
            <a:extLst>
              <a:ext uri="{FF2B5EF4-FFF2-40B4-BE49-F238E27FC236}">
                <a16:creationId xmlns:a16="http://schemas.microsoft.com/office/drawing/2014/main" id="{71B385A0-1E00-4267-EC92-CE0595186F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8878" y="177512"/>
            <a:ext cx="6729845" cy="123825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C52A50E-FA2A-BF77-2AA1-F7864C0E3B3A}"/>
              </a:ext>
            </a:extLst>
          </p:cNvPr>
          <p:cNvSpPr txBox="1"/>
          <p:nvPr/>
        </p:nvSpPr>
        <p:spPr>
          <a:xfrm>
            <a:off x="235528" y="2348345"/>
            <a:ext cx="10778834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0" indent="-228600" rtl="0">
              <a:buFont typeface=""/>
              <a:buChar char="•"/>
            </a:pPr>
            <a:r>
              <a:rPr lang="en-US" b="1" baseline="0">
                <a:latin typeface="Arial Nova"/>
                <a:ea typeface="Arial"/>
                <a:cs typeface="Arial"/>
              </a:rPr>
              <a:t>Power Bites Bistro meets rising demand for high‑protein, healthy, macro‑labelled meals.</a:t>
            </a:r>
            <a:r>
              <a:rPr lang="en-US" b="1">
                <a:latin typeface="Arial Nova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US" b="1" baseline="0" dirty="0">
                <a:latin typeface="Arial Nova"/>
                <a:ea typeface="Arial"/>
                <a:cs typeface="Arial"/>
              </a:rPr>
              <a:t>Strong differentiation through our USP: chef‑crafted </a:t>
            </a:r>
            <a:r>
              <a:rPr lang="en-US" b="1" baseline="0" dirty="0" err="1">
                <a:latin typeface="Arial Nova"/>
                <a:ea typeface="Arial"/>
                <a:cs typeface="Arial"/>
              </a:rPr>
              <a:t>flavour</a:t>
            </a:r>
            <a:r>
              <a:rPr lang="en-US" b="1" baseline="0" dirty="0">
                <a:latin typeface="Arial Nova"/>
                <a:ea typeface="Arial"/>
                <a:cs typeface="Arial"/>
              </a:rPr>
              <a:t> + nutritional transparency.</a:t>
            </a:r>
            <a:r>
              <a:rPr lang="en-US" b="1" dirty="0">
                <a:latin typeface="Arial Nova"/>
                <a:ea typeface="Arial"/>
                <a:cs typeface="Arial"/>
              </a:rPr>
              <a:t>​</a:t>
            </a:r>
            <a:endParaRPr lang="en-US" b="1">
              <a:latin typeface="Arial Nova"/>
              <a:ea typeface="Arial"/>
              <a:cs typeface="Arial"/>
            </a:endParaRPr>
          </a:p>
          <a:p>
            <a:pPr marL="228600" lvl="0" indent="-228600" rtl="0">
              <a:buFont typeface=""/>
              <a:buChar char="•"/>
            </a:pPr>
            <a:r>
              <a:rPr lang="en-US" b="1" baseline="0">
                <a:latin typeface="Arial Nova"/>
                <a:ea typeface="Arial"/>
                <a:cs typeface="Arial"/>
              </a:rPr>
              <a:t>Expert team structure: Director, General Manager, Michelin‑Star Head Chef, 8 chefs, FOH lead, and 6 waiters.</a:t>
            </a:r>
            <a:r>
              <a:rPr lang="en-US" b="1">
                <a:latin typeface="Arial Nova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US" b="1" baseline="0">
                <a:latin typeface="Arial Nova"/>
                <a:ea typeface="Arial"/>
                <a:cs typeface="Arial"/>
              </a:rPr>
              <a:t>Operating as a Private Limited Company (Ltd) provides legal protection and credibility.</a:t>
            </a:r>
            <a:r>
              <a:rPr lang="en-US" b="1">
                <a:latin typeface="Arial Nova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US" b="1" baseline="0">
                <a:latin typeface="Arial Nova"/>
                <a:ea typeface="Arial"/>
                <a:cs typeface="Arial"/>
              </a:rPr>
              <a:t>Marketing strategy focuses on TikTok, Instagram, and gym/university partnerships.</a:t>
            </a:r>
            <a:r>
              <a:rPr lang="en-US" b="1">
                <a:latin typeface="Arial Nova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US" b="1" baseline="0">
                <a:latin typeface="Arial Nova"/>
                <a:ea typeface="Arial"/>
                <a:cs typeface="Arial"/>
              </a:rPr>
              <a:t>£80,000 startup funding covers fit‑out, equipment, staffing, marketing, and launch costs.</a:t>
            </a:r>
            <a:r>
              <a:rPr lang="en-US" b="1">
                <a:latin typeface="Arial Nova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US" b="1" baseline="0">
                <a:latin typeface="Arial Nova"/>
                <a:ea typeface="Arial"/>
                <a:cs typeface="Arial"/>
              </a:rPr>
              <a:t>Positioned for a successful launch and long‑term growth in the healthy dining sector.</a:t>
            </a:r>
            <a:r>
              <a:rPr lang="en-US" b="1">
                <a:latin typeface="Arial Nova"/>
                <a:ea typeface="Arial"/>
                <a:cs typeface="Arial"/>
              </a:rPr>
              <a:t>​</a:t>
            </a:r>
          </a:p>
          <a:p>
            <a:pPr rtl="0"/>
            <a:r>
              <a:rPr lang="en-US" b="1">
                <a:latin typeface="Arial Nova"/>
                <a:ea typeface="Segoe UI"/>
                <a:cs typeface="Segoe UI"/>
              </a:rPr>
              <a:t>​</a:t>
            </a:r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91140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D62DB5A-5AA0-4E7E-94AB-AD20F02CA8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F086ECE-EF43-4B07-9DD0-59679471A0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lumOff val="1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CE74505-85B7-4C6D-8066-30E306CB8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518D20D-5F05-49C3-8900-68783F8ACB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F50CA5B-2FF8-43D9-B7D8-3BDE1BFD3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lumOff val="1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BF272C-3B0E-527F-753D-4BE7123598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1122363"/>
            <a:ext cx="4347082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 b="1" u="sng"/>
              <a:t>THANK YOU FOR WATCHING!</a:t>
            </a:r>
            <a:endParaRPr lang="en-US" sz="500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21A1E60-9477-4E7A-A6B2-63B329C81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24167" y="476600"/>
            <a:ext cx="5888959" cy="588741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yellow cartoon face with a thumbs up&#10;&#10;AI-generated content may be incorrect.">
            <a:extLst>
              <a:ext uri="{FF2B5EF4-FFF2-40B4-BE49-F238E27FC236}">
                <a16:creationId xmlns:a16="http://schemas.microsoft.com/office/drawing/2014/main" id="{112F3491-FB41-8C65-852F-466517150A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825551" y="476601"/>
            <a:ext cx="5880095" cy="59063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781773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CelebrationVTI">
  <a:themeElements>
    <a:clrScheme name="Custom 25">
      <a:dk1>
        <a:sysClr val="windowText" lastClr="000000"/>
      </a:dk1>
      <a:lt1>
        <a:sysClr val="window" lastClr="FFFFFF"/>
      </a:lt1>
      <a:dk2>
        <a:srgbClr val="420023"/>
      </a:dk2>
      <a:lt2>
        <a:srgbClr val="FDFBF9"/>
      </a:lt2>
      <a:accent1>
        <a:srgbClr val="91274F"/>
      </a:accent1>
      <a:accent2>
        <a:srgbClr val="97446E"/>
      </a:accent2>
      <a:accent3>
        <a:srgbClr val="24BEEE"/>
      </a:accent3>
      <a:accent4>
        <a:srgbClr val="A52B3A"/>
      </a:accent4>
      <a:accent5>
        <a:srgbClr val="F39E29"/>
      </a:accent5>
      <a:accent6>
        <a:srgbClr val="E87450"/>
      </a:accent6>
      <a:hlink>
        <a:srgbClr val="F55D5D"/>
      </a:hlink>
      <a:folHlink>
        <a:srgbClr val="EA3A60"/>
      </a:folHlink>
    </a:clrScheme>
    <a:fontScheme name="Custom 10">
      <a:majorFont>
        <a:latin typeface="Gill Sans Nova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brationVTI" id="{BAD6E4D6-FB5F-472A-BAD2-154760D77BE0}" vid="{59D360FE-6438-46F1-A5A6-11415132A23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CelebrationVTI</vt:lpstr>
      <vt:lpstr>Power Bites Bistro</vt:lpstr>
      <vt:lpstr>Table of Contents </vt:lpstr>
      <vt:lpstr>Overview of the business Idea </vt:lpstr>
      <vt:lpstr>PowerPoint Presentation</vt:lpstr>
      <vt:lpstr>Legal Format </vt:lpstr>
      <vt:lpstr>Three Key External Factors (PESTEL) </vt:lpstr>
      <vt:lpstr>SWOT Analysis  </vt:lpstr>
      <vt:lpstr>PowerPoint Presentation</vt:lpstr>
      <vt:lpstr>Funding Requirements &amp; Allocation  </vt:lpstr>
      <vt:lpstr>Short‑Term Goals (0–12 Months) &amp; Long‑Term Goals (1–5 Years)  </vt:lpstr>
      <vt:lpstr>Unique Selling Proposition (USP)  </vt:lpstr>
      <vt:lpstr>PowerPoint Presentation</vt:lpstr>
      <vt:lpstr>THANK YOU FOR WATCHING!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666</cp:revision>
  <dcterms:created xsi:type="dcterms:W3CDTF">2026-03-05T13:05:42Z</dcterms:created>
  <dcterms:modified xsi:type="dcterms:W3CDTF">2026-03-14T11:46:23Z</dcterms:modified>
</cp:coreProperties>
</file>