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sldIdLst>
    <p:sldId id="267" r:id="rId2"/>
    <p:sldId id="256" r:id="rId3"/>
    <p:sldId id="268" r:id="rId4"/>
    <p:sldId id="277" r:id="rId5"/>
    <p:sldId id="257" r:id="rId6"/>
    <p:sldId id="280" r:id="rId7"/>
    <p:sldId id="281" r:id="rId8"/>
    <p:sldId id="258" r:id="rId9"/>
    <p:sldId id="275" r:id="rId10"/>
    <p:sldId id="278" r:id="rId11"/>
    <p:sldId id="279" r:id="rId12"/>
    <p:sldId id="270" r:id="rId13"/>
    <p:sldId id="259" r:id="rId14"/>
    <p:sldId id="260" r:id="rId15"/>
    <p:sldId id="261" r:id="rId16"/>
    <p:sldId id="262" r:id="rId17"/>
    <p:sldId id="263" r:id="rId18"/>
    <p:sldId id="264" r:id="rId19"/>
    <p:sldId id="271" r:id="rId20"/>
    <p:sldId id="272" r:id="rId21"/>
    <p:sldId id="274" r:id="rId22"/>
    <p:sldId id="265" r:id="rId23"/>
    <p:sldId id="273" r:id="rId24"/>
    <p:sldId id="282" r:id="rId25"/>
    <p:sldId id="283"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5DC686E-4926-4242-A113-2589DE78D2A6}" v="2" dt="2023-11-21T06:57:23.7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9426" autoAdjust="0"/>
  </p:normalViewPr>
  <p:slideViewPr>
    <p:cSldViewPr snapToGrid="0">
      <p:cViewPr varScale="1">
        <p:scale>
          <a:sx n="70" d="100"/>
          <a:sy n="70" d="100"/>
        </p:scale>
        <p:origin x="1138"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6A07F4-5510-4885-B659-2FD5015861C5}"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GB"/>
        </a:p>
      </dgm:t>
    </dgm:pt>
    <dgm:pt modelId="{0B9A697B-8D05-4AC3-AC76-EED62D196D45}">
      <dgm:prSet phldrT="[Text]" custT="1"/>
      <dgm:spPr/>
      <dgm:t>
        <a:bodyPr/>
        <a:lstStyle/>
        <a:p>
          <a:r>
            <a:rPr lang="en-GB" sz="1600" b="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Relationship between LIDL’s organisational structure and its performance – Ionut (8-11)</a:t>
          </a:r>
        </a:p>
      </dgm:t>
    </dgm:pt>
    <dgm:pt modelId="{4C5523C4-6AF4-40CF-9476-509A1463DCA7}" type="parTrans" cxnId="{F8B3663A-A789-4D8E-96E7-F2372F2A2AA3}">
      <dgm:prSet/>
      <dgm:spPr/>
      <dgm:t>
        <a:bodyPr/>
        <a:lstStyle/>
        <a:p>
          <a:endParaRPr lang="en-GB"/>
        </a:p>
      </dgm:t>
    </dgm:pt>
    <dgm:pt modelId="{0F4B6054-DD37-4DCC-902C-9958FC25C465}" type="sibTrans" cxnId="{F8B3663A-A789-4D8E-96E7-F2372F2A2AA3}">
      <dgm:prSet/>
      <dgm:spPr/>
      <dgm:t>
        <a:bodyPr/>
        <a:lstStyle/>
        <a:p>
          <a:endParaRPr lang="en-GB"/>
        </a:p>
      </dgm:t>
    </dgm:pt>
    <dgm:pt modelId="{BD4D14FD-A1F9-471C-9950-AFE52A2FE378}">
      <dgm:prSet phldrT="[Text]" custT="1"/>
      <dgm:spPr/>
      <dgm:t>
        <a:bodyPr/>
        <a:lstStyle/>
        <a:p>
          <a:r>
            <a:rPr lang="en-GB" sz="1600" b="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Managerial tasks and skills within LIDL – </a:t>
          </a:r>
          <a:r>
            <a:rPr lang="en-GB" sz="1600" b="1" dirty="0" err="1">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Catalin</a:t>
          </a:r>
          <a:r>
            <a:rPr lang="en-GB" sz="1600" b="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 (12-18)</a:t>
          </a:r>
        </a:p>
      </dgm:t>
    </dgm:pt>
    <dgm:pt modelId="{923C598E-F080-4115-A0FB-54C594580B38}" type="parTrans" cxnId="{8685338D-2506-4EC4-A7C3-71951C4E46E1}">
      <dgm:prSet/>
      <dgm:spPr/>
      <dgm:t>
        <a:bodyPr/>
        <a:lstStyle/>
        <a:p>
          <a:endParaRPr lang="en-GB"/>
        </a:p>
      </dgm:t>
    </dgm:pt>
    <dgm:pt modelId="{9D552382-216C-4D98-A97F-82D943930697}" type="sibTrans" cxnId="{8685338D-2506-4EC4-A7C3-71951C4E46E1}">
      <dgm:prSet/>
      <dgm:spPr/>
      <dgm:t>
        <a:bodyPr/>
        <a:lstStyle/>
        <a:p>
          <a:endParaRPr lang="en-GB"/>
        </a:p>
      </dgm:t>
    </dgm:pt>
    <dgm:pt modelId="{5F84AFB6-07AD-4F88-BEC0-3A5CCF5DDAD3}">
      <dgm:prSet phldrT="[Text]" custT="1"/>
      <dgm:spPr/>
      <dgm:t>
        <a:bodyPr/>
        <a:lstStyle/>
        <a:p>
          <a:r>
            <a:rPr lang="en-GB" sz="1600" b="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Conclusion</a:t>
          </a:r>
        </a:p>
      </dgm:t>
    </dgm:pt>
    <dgm:pt modelId="{F3F75FF0-CF73-4A33-AE83-582B853F3B37}" type="parTrans" cxnId="{4F2BB9F6-BCF8-4128-803B-43CC101E56F3}">
      <dgm:prSet/>
      <dgm:spPr/>
      <dgm:t>
        <a:bodyPr/>
        <a:lstStyle/>
        <a:p>
          <a:endParaRPr lang="en-GB"/>
        </a:p>
      </dgm:t>
    </dgm:pt>
    <dgm:pt modelId="{E7A6B17A-C990-419F-8B0C-CC3ADE1E03B8}" type="sibTrans" cxnId="{4F2BB9F6-BCF8-4128-803B-43CC101E56F3}">
      <dgm:prSet/>
      <dgm:spPr/>
      <dgm:t>
        <a:bodyPr/>
        <a:lstStyle/>
        <a:p>
          <a:endParaRPr lang="en-GB"/>
        </a:p>
      </dgm:t>
    </dgm:pt>
    <dgm:pt modelId="{69E04A24-AFEE-4E3E-8ECA-92FAAB9113E5}">
      <dgm:prSet custT="1"/>
      <dgm:spPr/>
      <dgm:t>
        <a:bodyPr/>
        <a:lstStyle/>
        <a:p>
          <a:r>
            <a:rPr lang="en-US" sz="1600" b="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Leadership theories applied on LIDL – </a:t>
          </a:r>
          <a:r>
            <a:rPr lang="en-GB" sz="1600" b="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Razvan (19-21)</a:t>
          </a:r>
        </a:p>
      </dgm:t>
    </dgm:pt>
    <dgm:pt modelId="{B1D52500-13F9-4AAD-A1CD-9507239CBF0A}" type="parTrans" cxnId="{2933E275-4028-484F-8E4A-5D93884D6AFA}">
      <dgm:prSet/>
      <dgm:spPr/>
      <dgm:t>
        <a:bodyPr/>
        <a:lstStyle/>
        <a:p>
          <a:endParaRPr lang="en-GB"/>
        </a:p>
      </dgm:t>
    </dgm:pt>
    <dgm:pt modelId="{DD88A522-C6FF-40D4-B739-56BEFFC511DD}" type="sibTrans" cxnId="{2933E275-4028-484F-8E4A-5D93884D6AFA}">
      <dgm:prSet/>
      <dgm:spPr/>
      <dgm:t>
        <a:bodyPr/>
        <a:lstStyle/>
        <a:p>
          <a:endParaRPr lang="en-GB"/>
        </a:p>
      </dgm:t>
    </dgm:pt>
    <dgm:pt modelId="{D9D06FE4-C926-4F8E-9D3E-62ACAF7279C9}">
      <dgm:prSet custT="1"/>
      <dgm:spPr/>
      <dgm:t>
        <a:bodyPr/>
        <a:lstStyle/>
        <a:p>
          <a:r>
            <a:rPr lang="en-GB" sz="1600" b="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LIDL’s profile – Adelina (1-7, 22-25) </a:t>
          </a:r>
        </a:p>
      </dgm:t>
    </dgm:pt>
    <dgm:pt modelId="{DBBEBAD7-78D3-476D-AE46-73782FC2FC18}" type="parTrans" cxnId="{009DEFD9-3505-400E-89A4-B0FC9F57C937}">
      <dgm:prSet/>
      <dgm:spPr/>
      <dgm:t>
        <a:bodyPr/>
        <a:lstStyle/>
        <a:p>
          <a:endParaRPr lang="en-GB"/>
        </a:p>
      </dgm:t>
    </dgm:pt>
    <dgm:pt modelId="{D7321766-46BA-45E3-A2A4-18C56E5556A1}" type="sibTrans" cxnId="{009DEFD9-3505-400E-89A4-B0FC9F57C937}">
      <dgm:prSet/>
      <dgm:spPr/>
      <dgm:t>
        <a:bodyPr/>
        <a:lstStyle/>
        <a:p>
          <a:endParaRPr lang="en-GB"/>
        </a:p>
      </dgm:t>
    </dgm:pt>
    <dgm:pt modelId="{42EA2D0C-A064-423A-9955-0AE45CCD82C7}">
      <dgm:prSet custT="1"/>
      <dgm:spPr/>
      <dgm:t>
        <a:bodyPr/>
        <a:lstStyle/>
        <a:p>
          <a:r>
            <a:rPr lang="en-GB" sz="1600" b="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Introduction</a:t>
          </a:r>
        </a:p>
      </dgm:t>
    </dgm:pt>
    <dgm:pt modelId="{0B711512-39C9-4A6B-84E9-AB56B09AD1B8}" type="parTrans" cxnId="{2915F577-B6C3-4EF2-A234-09E5C124F1E0}">
      <dgm:prSet/>
      <dgm:spPr/>
      <dgm:t>
        <a:bodyPr/>
        <a:lstStyle/>
        <a:p>
          <a:endParaRPr lang="en-GB"/>
        </a:p>
      </dgm:t>
    </dgm:pt>
    <dgm:pt modelId="{6C1CE3A0-656B-414F-A777-21EC578F72D2}" type="sibTrans" cxnId="{2915F577-B6C3-4EF2-A234-09E5C124F1E0}">
      <dgm:prSet/>
      <dgm:spPr/>
      <dgm:t>
        <a:bodyPr/>
        <a:lstStyle/>
        <a:p>
          <a:endParaRPr lang="en-GB"/>
        </a:p>
      </dgm:t>
    </dgm:pt>
    <dgm:pt modelId="{799CDF31-761A-4418-B549-BDB0D0D325ED}">
      <dgm:prSet custT="1"/>
      <dgm:spPr/>
      <dgm:t>
        <a:bodyPr/>
        <a:lstStyle/>
        <a:p>
          <a:r>
            <a:rPr lang="en-GB" sz="1600" b="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References</a:t>
          </a:r>
        </a:p>
      </dgm:t>
    </dgm:pt>
    <dgm:pt modelId="{58338E87-CC46-40E7-827A-1D06374861AB}" type="parTrans" cxnId="{B2FF04CB-1F6C-4EEC-AE0B-63147CAF8069}">
      <dgm:prSet/>
      <dgm:spPr/>
      <dgm:t>
        <a:bodyPr/>
        <a:lstStyle/>
        <a:p>
          <a:endParaRPr lang="en-GB"/>
        </a:p>
      </dgm:t>
    </dgm:pt>
    <dgm:pt modelId="{0FFBB90E-D121-413E-AB1E-04C15593BA4A}" type="sibTrans" cxnId="{B2FF04CB-1F6C-4EEC-AE0B-63147CAF8069}">
      <dgm:prSet/>
      <dgm:spPr/>
      <dgm:t>
        <a:bodyPr/>
        <a:lstStyle/>
        <a:p>
          <a:endParaRPr lang="en-GB"/>
        </a:p>
      </dgm:t>
    </dgm:pt>
    <dgm:pt modelId="{47DA2BA8-12D4-4984-ABBE-BB3D3996CA78}" type="pres">
      <dgm:prSet presAssocID="{936A07F4-5510-4885-B659-2FD5015861C5}" presName="Name0" presStyleCnt="0">
        <dgm:presLayoutVars>
          <dgm:chMax val="7"/>
          <dgm:chPref val="7"/>
          <dgm:dir/>
        </dgm:presLayoutVars>
      </dgm:prSet>
      <dgm:spPr/>
    </dgm:pt>
    <dgm:pt modelId="{E150F336-E16E-4095-8C79-2079963D1F56}" type="pres">
      <dgm:prSet presAssocID="{936A07F4-5510-4885-B659-2FD5015861C5}" presName="Name1" presStyleCnt="0"/>
      <dgm:spPr/>
    </dgm:pt>
    <dgm:pt modelId="{8E04E8A4-BFD1-4FCC-BE50-B73F8D5EEFF3}" type="pres">
      <dgm:prSet presAssocID="{936A07F4-5510-4885-B659-2FD5015861C5}" presName="cycle" presStyleCnt="0"/>
      <dgm:spPr/>
    </dgm:pt>
    <dgm:pt modelId="{52C9DF0B-B0EA-4E00-B26D-FAAFCB2D19F3}" type="pres">
      <dgm:prSet presAssocID="{936A07F4-5510-4885-B659-2FD5015861C5}" presName="srcNode" presStyleLbl="node1" presStyleIdx="0" presStyleCnt="7"/>
      <dgm:spPr/>
    </dgm:pt>
    <dgm:pt modelId="{E87CA4CD-0F5F-4D0C-A0D1-EA0041D34C05}" type="pres">
      <dgm:prSet presAssocID="{936A07F4-5510-4885-B659-2FD5015861C5}" presName="conn" presStyleLbl="parChTrans1D2" presStyleIdx="0" presStyleCnt="1"/>
      <dgm:spPr/>
    </dgm:pt>
    <dgm:pt modelId="{F80E8E8C-9B34-46EE-A272-4C50D9BFF632}" type="pres">
      <dgm:prSet presAssocID="{936A07F4-5510-4885-B659-2FD5015861C5}" presName="extraNode" presStyleLbl="node1" presStyleIdx="0" presStyleCnt="7"/>
      <dgm:spPr/>
    </dgm:pt>
    <dgm:pt modelId="{E541D21F-09EC-43B2-B1F0-C91942F74A3A}" type="pres">
      <dgm:prSet presAssocID="{936A07F4-5510-4885-B659-2FD5015861C5}" presName="dstNode" presStyleLbl="node1" presStyleIdx="0" presStyleCnt="7"/>
      <dgm:spPr/>
    </dgm:pt>
    <dgm:pt modelId="{4FB75D25-9374-4CF9-B64E-771824498BAE}" type="pres">
      <dgm:prSet presAssocID="{42EA2D0C-A064-423A-9955-0AE45CCD82C7}" presName="text_1" presStyleLbl="node1" presStyleIdx="0" presStyleCnt="7">
        <dgm:presLayoutVars>
          <dgm:bulletEnabled val="1"/>
        </dgm:presLayoutVars>
      </dgm:prSet>
      <dgm:spPr/>
    </dgm:pt>
    <dgm:pt modelId="{E3030E7E-1A40-42D0-A24A-39BA0DB3B353}" type="pres">
      <dgm:prSet presAssocID="{42EA2D0C-A064-423A-9955-0AE45CCD82C7}" presName="accent_1" presStyleCnt="0"/>
      <dgm:spPr/>
    </dgm:pt>
    <dgm:pt modelId="{5C28B713-7601-4F8B-9E5C-A2A9E52F3D0D}" type="pres">
      <dgm:prSet presAssocID="{42EA2D0C-A064-423A-9955-0AE45CCD82C7}" presName="accentRepeatNode" presStyleLbl="solidFgAcc1" presStyleIdx="0" presStyleCnt="7"/>
      <dgm:spPr/>
    </dgm:pt>
    <dgm:pt modelId="{3E07BA23-AB62-4DC6-8A2F-A8B7FCBA262D}" type="pres">
      <dgm:prSet presAssocID="{D9D06FE4-C926-4F8E-9D3E-62ACAF7279C9}" presName="text_2" presStyleLbl="node1" presStyleIdx="1" presStyleCnt="7">
        <dgm:presLayoutVars>
          <dgm:bulletEnabled val="1"/>
        </dgm:presLayoutVars>
      </dgm:prSet>
      <dgm:spPr/>
    </dgm:pt>
    <dgm:pt modelId="{C70D5F49-0CD6-41F5-A359-A0DC806DA5A5}" type="pres">
      <dgm:prSet presAssocID="{D9D06FE4-C926-4F8E-9D3E-62ACAF7279C9}" presName="accent_2" presStyleCnt="0"/>
      <dgm:spPr/>
    </dgm:pt>
    <dgm:pt modelId="{D025F80A-EC4E-486C-A775-9C1F06AD4A3D}" type="pres">
      <dgm:prSet presAssocID="{D9D06FE4-C926-4F8E-9D3E-62ACAF7279C9}" presName="accentRepeatNode" presStyleLbl="solidFgAcc1" presStyleIdx="1" presStyleCnt="7"/>
      <dgm:spPr/>
    </dgm:pt>
    <dgm:pt modelId="{4AFB3129-8CBC-4E94-B5BC-A9A166E2D59D}" type="pres">
      <dgm:prSet presAssocID="{0B9A697B-8D05-4AC3-AC76-EED62D196D45}" presName="text_3" presStyleLbl="node1" presStyleIdx="2" presStyleCnt="7">
        <dgm:presLayoutVars>
          <dgm:bulletEnabled val="1"/>
        </dgm:presLayoutVars>
      </dgm:prSet>
      <dgm:spPr/>
    </dgm:pt>
    <dgm:pt modelId="{CE241422-1855-4070-862A-965F747CAC32}" type="pres">
      <dgm:prSet presAssocID="{0B9A697B-8D05-4AC3-AC76-EED62D196D45}" presName="accent_3" presStyleCnt="0"/>
      <dgm:spPr/>
    </dgm:pt>
    <dgm:pt modelId="{549A99A6-C149-4797-8063-8B4365435B63}" type="pres">
      <dgm:prSet presAssocID="{0B9A697B-8D05-4AC3-AC76-EED62D196D45}" presName="accentRepeatNode" presStyleLbl="solidFgAcc1" presStyleIdx="2" presStyleCnt="7"/>
      <dgm:spPr/>
    </dgm:pt>
    <dgm:pt modelId="{8E967BE1-044D-405B-A7E3-B963BCB18EAA}" type="pres">
      <dgm:prSet presAssocID="{BD4D14FD-A1F9-471C-9950-AFE52A2FE378}" presName="text_4" presStyleLbl="node1" presStyleIdx="3" presStyleCnt="7">
        <dgm:presLayoutVars>
          <dgm:bulletEnabled val="1"/>
        </dgm:presLayoutVars>
      </dgm:prSet>
      <dgm:spPr/>
    </dgm:pt>
    <dgm:pt modelId="{7DE108AE-E0B8-47DD-A170-AA54BFFAA481}" type="pres">
      <dgm:prSet presAssocID="{BD4D14FD-A1F9-471C-9950-AFE52A2FE378}" presName="accent_4" presStyleCnt="0"/>
      <dgm:spPr/>
    </dgm:pt>
    <dgm:pt modelId="{7CECD025-BF44-4233-81A1-46C1CA865CA6}" type="pres">
      <dgm:prSet presAssocID="{BD4D14FD-A1F9-471C-9950-AFE52A2FE378}" presName="accentRepeatNode" presStyleLbl="solidFgAcc1" presStyleIdx="3" presStyleCnt="7"/>
      <dgm:spPr/>
    </dgm:pt>
    <dgm:pt modelId="{BE62E8CE-2DB4-4F24-850E-5BB2098F13F1}" type="pres">
      <dgm:prSet presAssocID="{69E04A24-AFEE-4E3E-8ECA-92FAAB9113E5}" presName="text_5" presStyleLbl="node1" presStyleIdx="4" presStyleCnt="7">
        <dgm:presLayoutVars>
          <dgm:bulletEnabled val="1"/>
        </dgm:presLayoutVars>
      </dgm:prSet>
      <dgm:spPr/>
    </dgm:pt>
    <dgm:pt modelId="{4023B8AF-B53B-43B6-A8CA-F5E16A5B1C4B}" type="pres">
      <dgm:prSet presAssocID="{69E04A24-AFEE-4E3E-8ECA-92FAAB9113E5}" presName="accent_5" presStyleCnt="0"/>
      <dgm:spPr/>
    </dgm:pt>
    <dgm:pt modelId="{22287786-1606-4FE3-B76A-B6BAD697B236}" type="pres">
      <dgm:prSet presAssocID="{69E04A24-AFEE-4E3E-8ECA-92FAAB9113E5}" presName="accentRepeatNode" presStyleLbl="solidFgAcc1" presStyleIdx="4" presStyleCnt="7"/>
      <dgm:spPr/>
    </dgm:pt>
    <dgm:pt modelId="{EEFEFCD7-1BF2-4F44-83E1-DDB3B939CC2C}" type="pres">
      <dgm:prSet presAssocID="{5F84AFB6-07AD-4F88-BEC0-3A5CCF5DDAD3}" presName="text_6" presStyleLbl="node1" presStyleIdx="5" presStyleCnt="7">
        <dgm:presLayoutVars>
          <dgm:bulletEnabled val="1"/>
        </dgm:presLayoutVars>
      </dgm:prSet>
      <dgm:spPr/>
    </dgm:pt>
    <dgm:pt modelId="{3DEA213E-0D01-4567-975E-2BD1CB95EA3A}" type="pres">
      <dgm:prSet presAssocID="{5F84AFB6-07AD-4F88-BEC0-3A5CCF5DDAD3}" presName="accent_6" presStyleCnt="0"/>
      <dgm:spPr/>
    </dgm:pt>
    <dgm:pt modelId="{E84ED6FD-8AF2-4892-8C74-2623E1EAC97F}" type="pres">
      <dgm:prSet presAssocID="{5F84AFB6-07AD-4F88-BEC0-3A5CCF5DDAD3}" presName="accentRepeatNode" presStyleLbl="solidFgAcc1" presStyleIdx="5" presStyleCnt="7" custLinFactNeighborX="-1858" custLinFactNeighborY="-210"/>
      <dgm:spPr/>
    </dgm:pt>
    <dgm:pt modelId="{2E7427F3-6428-4D23-8A59-ED493BFE890C}" type="pres">
      <dgm:prSet presAssocID="{799CDF31-761A-4418-B549-BDB0D0D325ED}" presName="text_7" presStyleLbl="node1" presStyleIdx="6" presStyleCnt="7" custLinFactNeighborX="-332" custLinFactNeighborY="3799">
        <dgm:presLayoutVars>
          <dgm:bulletEnabled val="1"/>
        </dgm:presLayoutVars>
      </dgm:prSet>
      <dgm:spPr/>
    </dgm:pt>
    <dgm:pt modelId="{B1A90AB5-33D2-487E-A0F7-C2A4704F2F35}" type="pres">
      <dgm:prSet presAssocID="{799CDF31-761A-4418-B549-BDB0D0D325ED}" presName="accent_7" presStyleCnt="0"/>
      <dgm:spPr/>
    </dgm:pt>
    <dgm:pt modelId="{4EBA67A5-2C09-47D6-8E66-82FC420D8190}" type="pres">
      <dgm:prSet presAssocID="{799CDF31-761A-4418-B549-BDB0D0D325ED}" presName="accentRepeatNode" presStyleLbl="solidFgAcc1" presStyleIdx="6" presStyleCnt="7"/>
      <dgm:spPr/>
    </dgm:pt>
  </dgm:ptLst>
  <dgm:cxnLst>
    <dgm:cxn modelId="{7CE6AF0A-6652-4236-91E9-F5958A9DCC0C}" type="presOf" srcId="{6C1CE3A0-656B-414F-A777-21EC578F72D2}" destId="{E87CA4CD-0F5F-4D0C-A0D1-EA0041D34C05}" srcOrd="0" destOrd="0" presId="urn:microsoft.com/office/officeart/2008/layout/VerticalCurvedList"/>
    <dgm:cxn modelId="{F8B3663A-A789-4D8E-96E7-F2372F2A2AA3}" srcId="{936A07F4-5510-4885-B659-2FD5015861C5}" destId="{0B9A697B-8D05-4AC3-AC76-EED62D196D45}" srcOrd="2" destOrd="0" parTransId="{4C5523C4-6AF4-40CF-9476-509A1463DCA7}" sibTransId="{0F4B6054-DD37-4DCC-902C-9958FC25C465}"/>
    <dgm:cxn modelId="{9D933F3C-438B-425D-9469-5056218D840F}" type="presOf" srcId="{799CDF31-761A-4418-B549-BDB0D0D325ED}" destId="{2E7427F3-6428-4D23-8A59-ED493BFE890C}" srcOrd="0" destOrd="0" presId="urn:microsoft.com/office/officeart/2008/layout/VerticalCurvedList"/>
    <dgm:cxn modelId="{C736145B-05C3-46BC-A3C5-635FFC676BA9}" type="presOf" srcId="{936A07F4-5510-4885-B659-2FD5015861C5}" destId="{47DA2BA8-12D4-4984-ABBE-BB3D3996CA78}" srcOrd="0" destOrd="0" presId="urn:microsoft.com/office/officeart/2008/layout/VerticalCurvedList"/>
    <dgm:cxn modelId="{2933E275-4028-484F-8E4A-5D93884D6AFA}" srcId="{936A07F4-5510-4885-B659-2FD5015861C5}" destId="{69E04A24-AFEE-4E3E-8ECA-92FAAB9113E5}" srcOrd="4" destOrd="0" parTransId="{B1D52500-13F9-4AAD-A1CD-9507239CBF0A}" sibTransId="{DD88A522-C6FF-40D4-B739-56BEFFC511DD}"/>
    <dgm:cxn modelId="{2915F577-B6C3-4EF2-A234-09E5C124F1E0}" srcId="{936A07F4-5510-4885-B659-2FD5015861C5}" destId="{42EA2D0C-A064-423A-9955-0AE45CCD82C7}" srcOrd="0" destOrd="0" parTransId="{0B711512-39C9-4A6B-84E9-AB56B09AD1B8}" sibTransId="{6C1CE3A0-656B-414F-A777-21EC578F72D2}"/>
    <dgm:cxn modelId="{A6B3187E-460C-476F-BDFE-5C41A555FE6F}" type="presOf" srcId="{D9D06FE4-C926-4F8E-9D3E-62ACAF7279C9}" destId="{3E07BA23-AB62-4DC6-8A2F-A8B7FCBA262D}" srcOrd="0" destOrd="0" presId="urn:microsoft.com/office/officeart/2008/layout/VerticalCurvedList"/>
    <dgm:cxn modelId="{8685338D-2506-4EC4-A7C3-71951C4E46E1}" srcId="{936A07F4-5510-4885-B659-2FD5015861C5}" destId="{BD4D14FD-A1F9-471C-9950-AFE52A2FE378}" srcOrd="3" destOrd="0" parTransId="{923C598E-F080-4115-A0FB-54C594580B38}" sibTransId="{9D552382-216C-4D98-A97F-82D943930697}"/>
    <dgm:cxn modelId="{5ACD6C8F-4C23-4324-9ADF-5260E5DD8BAD}" type="presOf" srcId="{0B9A697B-8D05-4AC3-AC76-EED62D196D45}" destId="{4AFB3129-8CBC-4E94-B5BC-A9A166E2D59D}" srcOrd="0" destOrd="0" presId="urn:microsoft.com/office/officeart/2008/layout/VerticalCurvedList"/>
    <dgm:cxn modelId="{CC7EBFA5-B833-419D-B395-F38B11516CBC}" type="presOf" srcId="{42EA2D0C-A064-423A-9955-0AE45CCD82C7}" destId="{4FB75D25-9374-4CF9-B64E-771824498BAE}" srcOrd="0" destOrd="0" presId="urn:microsoft.com/office/officeart/2008/layout/VerticalCurvedList"/>
    <dgm:cxn modelId="{5ACBCEBB-A39C-46D3-AD43-67C0E9C7F5CA}" type="presOf" srcId="{BD4D14FD-A1F9-471C-9950-AFE52A2FE378}" destId="{8E967BE1-044D-405B-A7E3-B963BCB18EAA}" srcOrd="0" destOrd="0" presId="urn:microsoft.com/office/officeart/2008/layout/VerticalCurvedList"/>
    <dgm:cxn modelId="{B2FF04CB-1F6C-4EEC-AE0B-63147CAF8069}" srcId="{936A07F4-5510-4885-B659-2FD5015861C5}" destId="{799CDF31-761A-4418-B549-BDB0D0D325ED}" srcOrd="6" destOrd="0" parTransId="{58338E87-CC46-40E7-827A-1D06374861AB}" sibTransId="{0FFBB90E-D121-413E-AB1E-04C15593BA4A}"/>
    <dgm:cxn modelId="{0ABB69CC-08D5-43ED-9286-D2E74208506F}" type="presOf" srcId="{69E04A24-AFEE-4E3E-8ECA-92FAAB9113E5}" destId="{BE62E8CE-2DB4-4F24-850E-5BB2098F13F1}" srcOrd="0" destOrd="0" presId="urn:microsoft.com/office/officeart/2008/layout/VerticalCurvedList"/>
    <dgm:cxn modelId="{009DEFD9-3505-400E-89A4-B0FC9F57C937}" srcId="{936A07F4-5510-4885-B659-2FD5015861C5}" destId="{D9D06FE4-C926-4F8E-9D3E-62ACAF7279C9}" srcOrd="1" destOrd="0" parTransId="{DBBEBAD7-78D3-476D-AE46-73782FC2FC18}" sibTransId="{D7321766-46BA-45E3-A2A4-18C56E5556A1}"/>
    <dgm:cxn modelId="{80C035E9-E622-4335-9723-76DE21D80951}" type="presOf" srcId="{5F84AFB6-07AD-4F88-BEC0-3A5CCF5DDAD3}" destId="{EEFEFCD7-1BF2-4F44-83E1-DDB3B939CC2C}" srcOrd="0" destOrd="0" presId="urn:microsoft.com/office/officeart/2008/layout/VerticalCurvedList"/>
    <dgm:cxn modelId="{4F2BB9F6-BCF8-4128-803B-43CC101E56F3}" srcId="{936A07F4-5510-4885-B659-2FD5015861C5}" destId="{5F84AFB6-07AD-4F88-BEC0-3A5CCF5DDAD3}" srcOrd="5" destOrd="0" parTransId="{F3F75FF0-CF73-4A33-AE83-582B853F3B37}" sibTransId="{E7A6B17A-C990-419F-8B0C-CC3ADE1E03B8}"/>
    <dgm:cxn modelId="{70E928F6-BB54-47B2-B3BD-70136AEDE295}" type="presParOf" srcId="{47DA2BA8-12D4-4984-ABBE-BB3D3996CA78}" destId="{E150F336-E16E-4095-8C79-2079963D1F56}" srcOrd="0" destOrd="0" presId="urn:microsoft.com/office/officeart/2008/layout/VerticalCurvedList"/>
    <dgm:cxn modelId="{E1696E6E-A4C1-4D20-9AA9-B63F6A4DE455}" type="presParOf" srcId="{E150F336-E16E-4095-8C79-2079963D1F56}" destId="{8E04E8A4-BFD1-4FCC-BE50-B73F8D5EEFF3}" srcOrd="0" destOrd="0" presId="urn:microsoft.com/office/officeart/2008/layout/VerticalCurvedList"/>
    <dgm:cxn modelId="{F1E89510-789C-42AA-BFE1-4786067BA1B9}" type="presParOf" srcId="{8E04E8A4-BFD1-4FCC-BE50-B73F8D5EEFF3}" destId="{52C9DF0B-B0EA-4E00-B26D-FAAFCB2D19F3}" srcOrd="0" destOrd="0" presId="urn:microsoft.com/office/officeart/2008/layout/VerticalCurvedList"/>
    <dgm:cxn modelId="{BA76EDD1-AAD9-4516-B34C-10504A6F5835}" type="presParOf" srcId="{8E04E8A4-BFD1-4FCC-BE50-B73F8D5EEFF3}" destId="{E87CA4CD-0F5F-4D0C-A0D1-EA0041D34C05}" srcOrd="1" destOrd="0" presId="urn:microsoft.com/office/officeart/2008/layout/VerticalCurvedList"/>
    <dgm:cxn modelId="{6E6BD3F3-686D-4AA6-A79D-2D922718840B}" type="presParOf" srcId="{8E04E8A4-BFD1-4FCC-BE50-B73F8D5EEFF3}" destId="{F80E8E8C-9B34-46EE-A272-4C50D9BFF632}" srcOrd="2" destOrd="0" presId="urn:microsoft.com/office/officeart/2008/layout/VerticalCurvedList"/>
    <dgm:cxn modelId="{9DFA9B54-14CE-4B8F-82F4-5252E774C042}" type="presParOf" srcId="{8E04E8A4-BFD1-4FCC-BE50-B73F8D5EEFF3}" destId="{E541D21F-09EC-43B2-B1F0-C91942F74A3A}" srcOrd="3" destOrd="0" presId="urn:microsoft.com/office/officeart/2008/layout/VerticalCurvedList"/>
    <dgm:cxn modelId="{53FA12A3-7AFE-402D-ABD8-CB28D16448FC}" type="presParOf" srcId="{E150F336-E16E-4095-8C79-2079963D1F56}" destId="{4FB75D25-9374-4CF9-B64E-771824498BAE}" srcOrd="1" destOrd="0" presId="urn:microsoft.com/office/officeart/2008/layout/VerticalCurvedList"/>
    <dgm:cxn modelId="{4E3E69DE-C95D-435A-8034-D17625DC5ED1}" type="presParOf" srcId="{E150F336-E16E-4095-8C79-2079963D1F56}" destId="{E3030E7E-1A40-42D0-A24A-39BA0DB3B353}" srcOrd="2" destOrd="0" presId="urn:microsoft.com/office/officeart/2008/layout/VerticalCurvedList"/>
    <dgm:cxn modelId="{AB9B4CE1-3BD8-4DA8-B623-E33ECA323D48}" type="presParOf" srcId="{E3030E7E-1A40-42D0-A24A-39BA0DB3B353}" destId="{5C28B713-7601-4F8B-9E5C-A2A9E52F3D0D}" srcOrd="0" destOrd="0" presId="urn:microsoft.com/office/officeart/2008/layout/VerticalCurvedList"/>
    <dgm:cxn modelId="{15FC0BF4-BE51-4E2C-9819-3F132E26E92F}" type="presParOf" srcId="{E150F336-E16E-4095-8C79-2079963D1F56}" destId="{3E07BA23-AB62-4DC6-8A2F-A8B7FCBA262D}" srcOrd="3" destOrd="0" presId="urn:microsoft.com/office/officeart/2008/layout/VerticalCurvedList"/>
    <dgm:cxn modelId="{7B0F39C0-A670-4970-83E8-FFCC1CF2F8A8}" type="presParOf" srcId="{E150F336-E16E-4095-8C79-2079963D1F56}" destId="{C70D5F49-0CD6-41F5-A359-A0DC806DA5A5}" srcOrd="4" destOrd="0" presId="urn:microsoft.com/office/officeart/2008/layout/VerticalCurvedList"/>
    <dgm:cxn modelId="{FAA1E12D-45D0-4A2C-8185-1BEA68EB1A97}" type="presParOf" srcId="{C70D5F49-0CD6-41F5-A359-A0DC806DA5A5}" destId="{D025F80A-EC4E-486C-A775-9C1F06AD4A3D}" srcOrd="0" destOrd="0" presId="urn:microsoft.com/office/officeart/2008/layout/VerticalCurvedList"/>
    <dgm:cxn modelId="{79E34097-6205-43BE-8D14-1D2362FE662A}" type="presParOf" srcId="{E150F336-E16E-4095-8C79-2079963D1F56}" destId="{4AFB3129-8CBC-4E94-B5BC-A9A166E2D59D}" srcOrd="5" destOrd="0" presId="urn:microsoft.com/office/officeart/2008/layout/VerticalCurvedList"/>
    <dgm:cxn modelId="{C193EBB5-6964-4538-BFA9-3DF2D25BFA22}" type="presParOf" srcId="{E150F336-E16E-4095-8C79-2079963D1F56}" destId="{CE241422-1855-4070-862A-965F747CAC32}" srcOrd="6" destOrd="0" presId="urn:microsoft.com/office/officeart/2008/layout/VerticalCurvedList"/>
    <dgm:cxn modelId="{B3AEBC01-2A14-4D05-AE7B-48F9CEC8632E}" type="presParOf" srcId="{CE241422-1855-4070-862A-965F747CAC32}" destId="{549A99A6-C149-4797-8063-8B4365435B63}" srcOrd="0" destOrd="0" presId="urn:microsoft.com/office/officeart/2008/layout/VerticalCurvedList"/>
    <dgm:cxn modelId="{C9D6FD75-779C-4269-B8EC-FE428C495BC6}" type="presParOf" srcId="{E150F336-E16E-4095-8C79-2079963D1F56}" destId="{8E967BE1-044D-405B-A7E3-B963BCB18EAA}" srcOrd="7" destOrd="0" presId="urn:microsoft.com/office/officeart/2008/layout/VerticalCurvedList"/>
    <dgm:cxn modelId="{A4B7C0E2-33CC-4FC0-84B1-4EE16A1E12E1}" type="presParOf" srcId="{E150F336-E16E-4095-8C79-2079963D1F56}" destId="{7DE108AE-E0B8-47DD-A170-AA54BFFAA481}" srcOrd="8" destOrd="0" presId="urn:microsoft.com/office/officeart/2008/layout/VerticalCurvedList"/>
    <dgm:cxn modelId="{88D7B04D-851D-4040-A5D1-12404E580BB0}" type="presParOf" srcId="{7DE108AE-E0B8-47DD-A170-AA54BFFAA481}" destId="{7CECD025-BF44-4233-81A1-46C1CA865CA6}" srcOrd="0" destOrd="0" presId="urn:microsoft.com/office/officeart/2008/layout/VerticalCurvedList"/>
    <dgm:cxn modelId="{A93E494E-63F6-4A73-8F0A-18050006005F}" type="presParOf" srcId="{E150F336-E16E-4095-8C79-2079963D1F56}" destId="{BE62E8CE-2DB4-4F24-850E-5BB2098F13F1}" srcOrd="9" destOrd="0" presId="urn:microsoft.com/office/officeart/2008/layout/VerticalCurvedList"/>
    <dgm:cxn modelId="{BB7181AE-3867-472E-9B04-933C0AE1E3B3}" type="presParOf" srcId="{E150F336-E16E-4095-8C79-2079963D1F56}" destId="{4023B8AF-B53B-43B6-A8CA-F5E16A5B1C4B}" srcOrd="10" destOrd="0" presId="urn:microsoft.com/office/officeart/2008/layout/VerticalCurvedList"/>
    <dgm:cxn modelId="{8D3F116C-9528-4272-B266-2D5EB589B8C1}" type="presParOf" srcId="{4023B8AF-B53B-43B6-A8CA-F5E16A5B1C4B}" destId="{22287786-1606-4FE3-B76A-B6BAD697B236}" srcOrd="0" destOrd="0" presId="urn:microsoft.com/office/officeart/2008/layout/VerticalCurvedList"/>
    <dgm:cxn modelId="{3BB6F9E2-82BD-4C7D-9BE5-B76E225230CD}" type="presParOf" srcId="{E150F336-E16E-4095-8C79-2079963D1F56}" destId="{EEFEFCD7-1BF2-4F44-83E1-DDB3B939CC2C}" srcOrd="11" destOrd="0" presId="urn:microsoft.com/office/officeart/2008/layout/VerticalCurvedList"/>
    <dgm:cxn modelId="{94B7F4AE-5223-4D91-BD84-55947F12231C}" type="presParOf" srcId="{E150F336-E16E-4095-8C79-2079963D1F56}" destId="{3DEA213E-0D01-4567-975E-2BD1CB95EA3A}" srcOrd="12" destOrd="0" presId="urn:microsoft.com/office/officeart/2008/layout/VerticalCurvedList"/>
    <dgm:cxn modelId="{4B719DA5-6401-42CC-9862-7C06E44AA898}" type="presParOf" srcId="{3DEA213E-0D01-4567-975E-2BD1CB95EA3A}" destId="{E84ED6FD-8AF2-4892-8C74-2623E1EAC97F}" srcOrd="0" destOrd="0" presId="urn:microsoft.com/office/officeart/2008/layout/VerticalCurvedList"/>
    <dgm:cxn modelId="{253BE655-B685-4428-AF5F-1A00A500610A}" type="presParOf" srcId="{E150F336-E16E-4095-8C79-2079963D1F56}" destId="{2E7427F3-6428-4D23-8A59-ED493BFE890C}" srcOrd="13" destOrd="0" presId="urn:microsoft.com/office/officeart/2008/layout/VerticalCurvedList"/>
    <dgm:cxn modelId="{F125387F-3D15-4291-9938-DAA52F3A9AC3}" type="presParOf" srcId="{E150F336-E16E-4095-8C79-2079963D1F56}" destId="{B1A90AB5-33D2-487E-A0F7-C2A4704F2F35}" srcOrd="14" destOrd="0" presId="urn:microsoft.com/office/officeart/2008/layout/VerticalCurvedList"/>
    <dgm:cxn modelId="{CC2F5B9E-2736-432E-B5B3-D7140ED47225}" type="presParOf" srcId="{B1A90AB5-33D2-487E-A0F7-C2A4704F2F35}" destId="{4EBA67A5-2C09-47D6-8E66-82FC420D8190}"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2559A32-DDE3-454D-B3DA-3342E8295BA8}"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9785D42D-9667-4607-A71D-9F0AD3F978E2}">
      <dgm:prSet phldrT="[Text]" custT="1"/>
      <dgm:spPr>
        <a:solidFill>
          <a:srgbClr val="0070C0"/>
        </a:solidFill>
      </dgm:spPr>
      <dgm:t>
        <a:bodyPr/>
        <a:lstStyle/>
        <a:p>
          <a:r>
            <a:rPr lang="en-GB" sz="2400" b="1" dirty="0"/>
            <a:t>CEO</a:t>
          </a:r>
          <a:endParaRPr lang="en-GB" sz="3600" b="1" dirty="0"/>
        </a:p>
      </dgm:t>
    </dgm:pt>
    <dgm:pt modelId="{7675817D-19C1-44D7-929F-DDEE985E2554}" type="parTrans" cxnId="{F1D84EA0-687D-4979-ACBD-0E6D67699DD3}">
      <dgm:prSet/>
      <dgm:spPr/>
      <dgm:t>
        <a:bodyPr/>
        <a:lstStyle/>
        <a:p>
          <a:endParaRPr lang="en-GB"/>
        </a:p>
      </dgm:t>
    </dgm:pt>
    <dgm:pt modelId="{526E6520-BAC5-47C8-B2A2-049B3D769B2D}" type="sibTrans" cxnId="{F1D84EA0-687D-4979-ACBD-0E6D67699DD3}">
      <dgm:prSet/>
      <dgm:spPr/>
      <dgm:t>
        <a:bodyPr/>
        <a:lstStyle/>
        <a:p>
          <a:endParaRPr lang="en-GB"/>
        </a:p>
      </dgm:t>
    </dgm:pt>
    <dgm:pt modelId="{CDBD73B5-D8F3-495F-827B-2B7C8A9320E1}">
      <dgm:prSet phldrT="[Text]" custT="1"/>
      <dgm:spPr>
        <a:solidFill>
          <a:srgbClr val="0070C0"/>
        </a:solidFill>
      </dgm:spPr>
      <dgm:t>
        <a:bodyPr/>
        <a:lstStyle/>
        <a:p>
          <a:r>
            <a:rPr lang="en-GB" sz="1200" b="1" dirty="0"/>
            <a:t>Chief Financial Officer (CFO)</a:t>
          </a:r>
        </a:p>
      </dgm:t>
    </dgm:pt>
    <dgm:pt modelId="{99DB0124-3126-4C20-8B3F-371BBE425086}" type="parTrans" cxnId="{E87CF2A9-4D67-4C7C-B395-C581A2FC0FEF}">
      <dgm:prSet/>
      <dgm:spPr>
        <a:solidFill>
          <a:srgbClr val="0070C0"/>
        </a:solidFill>
      </dgm:spPr>
      <dgm:t>
        <a:bodyPr/>
        <a:lstStyle/>
        <a:p>
          <a:endParaRPr lang="en-GB" b="1"/>
        </a:p>
      </dgm:t>
    </dgm:pt>
    <dgm:pt modelId="{CA42B728-5E0B-4800-80AF-732F82E192B6}" type="sibTrans" cxnId="{E87CF2A9-4D67-4C7C-B395-C581A2FC0FEF}">
      <dgm:prSet/>
      <dgm:spPr/>
      <dgm:t>
        <a:bodyPr/>
        <a:lstStyle/>
        <a:p>
          <a:endParaRPr lang="en-GB"/>
        </a:p>
      </dgm:t>
    </dgm:pt>
    <dgm:pt modelId="{0311C950-4B0A-4E2E-BF33-BE493DBB5A02}">
      <dgm:prSet phldrT="[Text]" custT="1"/>
      <dgm:spPr>
        <a:solidFill>
          <a:srgbClr val="0070C0"/>
        </a:solidFill>
      </dgm:spPr>
      <dgm:t>
        <a:bodyPr/>
        <a:lstStyle/>
        <a:p>
          <a:r>
            <a:rPr lang="en-GB" sz="1200" b="1" dirty="0"/>
            <a:t>Chief Commercial Officer</a:t>
          </a:r>
        </a:p>
      </dgm:t>
    </dgm:pt>
    <dgm:pt modelId="{08738857-5B26-4B9C-9DE8-87F74D76CD93}" type="parTrans" cxnId="{B9CEA830-5520-4911-8DAE-1293CAF958F3}">
      <dgm:prSet/>
      <dgm:spPr>
        <a:solidFill>
          <a:srgbClr val="0070C0"/>
        </a:solidFill>
      </dgm:spPr>
      <dgm:t>
        <a:bodyPr/>
        <a:lstStyle/>
        <a:p>
          <a:endParaRPr lang="en-GB" b="1"/>
        </a:p>
      </dgm:t>
    </dgm:pt>
    <dgm:pt modelId="{579E03D8-86F6-4FFC-BF46-0CF256378909}" type="sibTrans" cxnId="{B9CEA830-5520-4911-8DAE-1293CAF958F3}">
      <dgm:prSet/>
      <dgm:spPr/>
      <dgm:t>
        <a:bodyPr/>
        <a:lstStyle/>
        <a:p>
          <a:endParaRPr lang="en-GB"/>
        </a:p>
      </dgm:t>
    </dgm:pt>
    <dgm:pt modelId="{CE4F5A40-6A4A-400D-A319-D3C8D3DEB143}">
      <dgm:prSet phldrT="[Text]" custT="1"/>
      <dgm:spPr>
        <a:solidFill>
          <a:srgbClr val="0070C0"/>
        </a:solidFill>
      </dgm:spPr>
      <dgm:t>
        <a:bodyPr/>
        <a:lstStyle/>
        <a:p>
          <a:r>
            <a:rPr lang="en-GB" sz="1200" b="1" dirty="0"/>
            <a:t>Chief Development Officer</a:t>
          </a:r>
        </a:p>
      </dgm:t>
    </dgm:pt>
    <dgm:pt modelId="{1836EC8D-CE97-4D9B-9190-424CF5C8FAEE}" type="parTrans" cxnId="{CC28CBC4-5AE3-4C3B-AA0E-F2225EC3B8B2}">
      <dgm:prSet/>
      <dgm:spPr>
        <a:solidFill>
          <a:srgbClr val="0070C0"/>
        </a:solidFill>
      </dgm:spPr>
      <dgm:t>
        <a:bodyPr/>
        <a:lstStyle/>
        <a:p>
          <a:endParaRPr lang="en-GB" b="1"/>
        </a:p>
      </dgm:t>
    </dgm:pt>
    <dgm:pt modelId="{25BA4FD4-D212-4241-A5B2-75DBBE56A901}" type="sibTrans" cxnId="{CC28CBC4-5AE3-4C3B-AA0E-F2225EC3B8B2}">
      <dgm:prSet/>
      <dgm:spPr/>
      <dgm:t>
        <a:bodyPr/>
        <a:lstStyle/>
        <a:p>
          <a:endParaRPr lang="en-GB"/>
        </a:p>
      </dgm:t>
    </dgm:pt>
    <dgm:pt modelId="{6CB38FA1-7AAB-4443-982B-AEBD37572056}">
      <dgm:prSet phldrT="[Text]" custT="1"/>
      <dgm:spPr>
        <a:solidFill>
          <a:srgbClr val="0070C0"/>
        </a:solidFill>
      </dgm:spPr>
      <dgm:t>
        <a:bodyPr/>
        <a:lstStyle/>
        <a:p>
          <a:r>
            <a:rPr lang="en-GB" sz="1200" b="1" dirty="0"/>
            <a:t> Chief Human Resource Officer</a:t>
          </a:r>
        </a:p>
      </dgm:t>
    </dgm:pt>
    <dgm:pt modelId="{A144F40A-3A78-4826-9139-7F9F6F13956D}" type="parTrans" cxnId="{047C35DD-C150-448A-9F58-A2C9C6F315D2}">
      <dgm:prSet/>
      <dgm:spPr>
        <a:solidFill>
          <a:srgbClr val="0070C0"/>
        </a:solidFill>
      </dgm:spPr>
      <dgm:t>
        <a:bodyPr/>
        <a:lstStyle/>
        <a:p>
          <a:endParaRPr lang="en-GB" b="1"/>
        </a:p>
      </dgm:t>
    </dgm:pt>
    <dgm:pt modelId="{107B60A9-CC43-45C8-BC7C-569214B79EC8}" type="sibTrans" cxnId="{047C35DD-C150-448A-9F58-A2C9C6F315D2}">
      <dgm:prSet/>
      <dgm:spPr/>
      <dgm:t>
        <a:bodyPr/>
        <a:lstStyle/>
        <a:p>
          <a:endParaRPr lang="en-GB"/>
        </a:p>
      </dgm:t>
    </dgm:pt>
    <dgm:pt modelId="{319FA2CC-E0B8-42BE-ADEB-7D9CA5DA55DF}">
      <dgm:prSet phldrT="[Text]" custT="1"/>
      <dgm:spPr>
        <a:solidFill>
          <a:srgbClr val="0070C0"/>
        </a:solidFill>
      </dgm:spPr>
      <dgm:t>
        <a:bodyPr/>
        <a:lstStyle/>
        <a:p>
          <a:r>
            <a:rPr lang="en-GB" sz="1200" b="1" dirty="0"/>
            <a:t>Joint Chief Operating Officer</a:t>
          </a:r>
        </a:p>
      </dgm:t>
    </dgm:pt>
    <dgm:pt modelId="{5D40F204-9A9A-4DD3-8F8F-7F92E0EF12F4}" type="parTrans" cxnId="{39BFE8AF-BD12-4882-A647-FEEBCE29F24F}">
      <dgm:prSet/>
      <dgm:spPr>
        <a:solidFill>
          <a:srgbClr val="0070C0"/>
        </a:solidFill>
      </dgm:spPr>
      <dgm:t>
        <a:bodyPr/>
        <a:lstStyle/>
        <a:p>
          <a:endParaRPr lang="en-GB" b="1"/>
        </a:p>
      </dgm:t>
    </dgm:pt>
    <dgm:pt modelId="{EAEF7985-F0F4-44FD-B12A-7D43CFAE097E}" type="sibTrans" cxnId="{39BFE8AF-BD12-4882-A647-FEEBCE29F24F}">
      <dgm:prSet/>
      <dgm:spPr/>
      <dgm:t>
        <a:bodyPr/>
        <a:lstStyle/>
        <a:p>
          <a:endParaRPr lang="en-GB"/>
        </a:p>
      </dgm:t>
    </dgm:pt>
    <dgm:pt modelId="{E1B444E8-E2E5-47D4-B103-4D213C41EE26}">
      <dgm:prSet phldrT="[Text]" custT="1"/>
      <dgm:spPr>
        <a:solidFill>
          <a:srgbClr val="0070C0"/>
        </a:solidFill>
      </dgm:spPr>
      <dgm:t>
        <a:bodyPr/>
        <a:lstStyle/>
        <a:p>
          <a:r>
            <a:rPr lang="en-GB" sz="1200" b="1" dirty="0"/>
            <a:t>Joint Chief Operating Officer</a:t>
          </a:r>
        </a:p>
      </dgm:t>
    </dgm:pt>
    <dgm:pt modelId="{7A7A28F8-949C-447B-96DD-0118275CAE9B}" type="parTrans" cxnId="{C995C578-0AC7-4815-BED6-9F19DA4086C5}">
      <dgm:prSet/>
      <dgm:spPr>
        <a:solidFill>
          <a:srgbClr val="0070C0"/>
        </a:solidFill>
      </dgm:spPr>
      <dgm:t>
        <a:bodyPr/>
        <a:lstStyle/>
        <a:p>
          <a:endParaRPr lang="en-GB" b="1"/>
        </a:p>
      </dgm:t>
    </dgm:pt>
    <dgm:pt modelId="{B89D15C3-E277-4A96-8E1A-DC2B06FD091A}" type="sibTrans" cxnId="{C995C578-0AC7-4815-BED6-9F19DA4086C5}">
      <dgm:prSet/>
      <dgm:spPr/>
      <dgm:t>
        <a:bodyPr/>
        <a:lstStyle/>
        <a:p>
          <a:endParaRPr lang="en-GB"/>
        </a:p>
      </dgm:t>
    </dgm:pt>
    <dgm:pt modelId="{C6548F25-C4BD-43F9-85BA-F83141261519}">
      <dgm:prSet custT="1"/>
      <dgm:spPr>
        <a:solidFill>
          <a:srgbClr val="0070C0"/>
        </a:solidFill>
      </dgm:spPr>
      <dgm:t>
        <a:bodyPr/>
        <a:lstStyle/>
        <a:p>
          <a:r>
            <a:rPr lang="en-GB" sz="1000" b="1" dirty="0"/>
            <a:t>Director of Property Portfolio and Organisation</a:t>
          </a:r>
        </a:p>
      </dgm:t>
    </dgm:pt>
    <dgm:pt modelId="{1D0C759A-6BCE-45E1-AE3C-B930878E52C5}" type="parTrans" cxnId="{AAF9B226-A379-40CE-85E5-B6F8EB961C0D}">
      <dgm:prSet/>
      <dgm:spPr>
        <a:solidFill>
          <a:srgbClr val="0070C0"/>
        </a:solidFill>
      </dgm:spPr>
      <dgm:t>
        <a:bodyPr/>
        <a:lstStyle/>
        <a:p>
          <a:endParaRPr lang="en-GB" b="1"/>
        </a:p>
      </dgm:t>
    </dgm:pt>
    <dgm:pt modelId="{944AA243-3B58-4079-85BE-EBDC7C0BC8C4}" type="sibTrans" cxnId="{AAF9B226-A379-40CE-85E5-B6F8EB961C0D}">
      <dgm:prSet/>
      <dgm:spPr/>
      <dgm:t>
        <a:bodyPr/>
        <a:lstStyle/>
        <a:p>
          <a:endParaRPr lang="en-GB"/>
        </a:p>
      </dgm:t>
    </dgm:pt>
    <dgm:pt modelId="{6756C917-70A3-40F2-942D-909448D6FAD4}">
      <dgm:prSet custT="1"/>
      <dgm:spPr>
        <a:solidFill>
          <a:srgbClr val="0070C0"/>
        </a:solidFill>
      </dgm:spPr>
      <dgm:t>
        <a:bodyPr/>
        <a:lstStyle/>
        <a:p>
          <a:r>
            <a:rPr lang="en-GB" sz="1000" b="1" dirty="0"/>
            <a:t>Head of Procurement</a:t>
          </a:r>
        </a:p>
      </dgm:t>
    </dgm:pt>
    <dgm:pt modelId="{7FB7C5C2-7D33-42D7-A03D-435B8FFEF7E4}" type="parTrans" cxnId="{C20AD040-D79D-491F-B41A-05D2AA14A04A}">
      <dgm:prSet/>
      <dgm:spPr>
        <a:solidFill>
          <a:srgbClr val="0070C0"/>
        </a:solidFill>
      </dgm:spPr>
      <dgm:t>
        <a:bodyPr/>
        <a:lstStyle/>
        <a:p>
          <a:endParaRPr lang="en-GB" b="1"/>
        </a:p>
      </dgm:t>
    </dgm:pt>
    <dgm:pt modelId="{949ECF68-FC3B-4036-9036-10851317C764}" type="sibTrans" cxnId="{C20AD040-D79D-491F-B41A-05D2AA14A04A}">
      <dgm:prSet/>
      <dgm:spPr/>
      <dgm:t>
        <a:bodyPr/>
        <a:lstStyle/>
        <a:p>
          <a:endParaRPr lang="en-GB"/>
        </a:p>
      </dgm:t>
    </dgm:pt>
    <dgm:pt modelId="{E7A14ED8-7EDC-47EB-AC82-8D23E66E2DE3}">
      <dgm:prSet custT="1"/>
      <dgm:spPr>
        <a:solidFill>
          <a:srgbClr val="0070C0"/>
        </a:solidFill>
      </dgm:spPr>
      <dgm:t>
        <a:bodyPr/>
        <a:lstStyle/>
        <a:p>
          <a:r>
            <a:rPr lang="en-GB" sz="1000" b="1"/>
            <a:t>Head of Property</a:t>
          </a:r>
        </a:p>
      </dgm:t>
    </dgm:pt>
    <dgm:pt modelId="{920CE35E-13EA-49AC-B216-F945940DACCD}" type="parTrans" cxnId="{48467DBC-128E-4CBC-B00D-70DC558EBCC7}">
      <dgm:prSet/>
      <dgm:spPr>
        <a:solidFill>
          <a:srgbClr val="0070C0"/>
        </a:solidFill>
      </dgm:spPr>
      <dgm:t>
        <a:bodyPr/>
        <a:lstStyle/>
        <a:p>
          <a:endParaRPr lang="en-GB" b="1"/>
        </a:p>
      </dgm:t>
    </dgm:pt>
    <dgm:pt modelId="{588DCC37-7A8A-4AA0-A7AF-9CB5B499FB81}" type="sibTrans" cxnId="{48467DBC-128E-4CBC-B00D-70DC558EBCC7}">
      <dgm:prSet/>
      <dgm:spPr/>
      <dgm:t>
        <a:bodyPr/>
        <a:lstStyle/>
        <a:p>
          <a:endParaRPr lang="en-GB"/>
        </a:p>
      </dgm:t>
    </dgm:pt>
    <dgm:pt modelId="{D8AC8445-989C-4D27-B71D-A7CDF1654370}">
      <dgm:prSet custT="1"/>
      <dgm:spPr>
        <a:solidFill>
          <a:srgbClr val="0070C0"/>
        </a:solidFill>
      </dgm:spPr>
      <dgm:t>
        <a:bodyPr/>
        <a:lstStyle/>
        <a:p>
          <a:r>
            <a:rPr lang="en-GB" sz="1000" b="1" dirty="0"/>
            <a:t>Head of Property Organisation</a:t>
          </a:r>
        </a:p>
      </dgm:t>
    </dgm:pt>
    <dgm:pt modelId="{47698CD1-C237-42BE-9E9F-2FFF52973937}" type="parTrans" cxnId="{C8245862-3E78-4EAE-B12D-48AC9E3A2B8E}">
      <dgm:prSet/>
      <dgm:spPr>
        <a:solidFill>
          <a:srgbClr val="0070C0"/>
        </a:solidFill>
      </dgm:spPr>
      <dgm:t>
        <a:bodyPr/>
        <a:lstStyle/>
        <a:p>
          <a:endParaRPr lang="en-GB" b="1"/>
        </a:p>
      </dgm:t>
    </dgm:pt>
    <dgm:pt modelId="{DC848929-32A7-4356-832C-A5F1F9B90F2F}" type="sibTrans" cxnId="{C8245862-3E78-4EAE-B12D-48AC9E3A2B8E}">
      <dgm:prSet/>
      <dgm:spPr/>
      <dgm:t>
        <a:bodyPr/>
        <a:lstStyle/>
        <a:p>
          <a:endParaRPr lang="en-GB"/>
        </a:p>
      </dgm:t>
    </dgm:pt>
    <dgm:pt modelId="{5A22FB0F-BE28-4A90-BC33-A5413FE40116}">
      <dgm:prSet custT="1"/>
      <dgm:spPr>
        <a:solidFill>
          <a:srgbClr val="0070C0"/>
        </a:solidFill>
      </dgm:spPr>
      <dgm:t>
        <a:bodyPr/>
        <a:lstStyle/>
        <a:p>
          <a:r>
            <a:rPr lang="en-GB" sz="1000" b="1" dirty="0"/>
            <a:t>Customer Relationship Management, </a:t>
          </a:r>
          <a:r>
            <a:rPr lang="en-GB" sz="1000" b="1" dirty="0" err="1"/>
            <a:t>Inshights</a:t>
          </a:r>
          <a:r>
            <a:rPr lang="en-GB" sz="1000" b="1" dirty="0"/>
            <a:t> and Promotional Activity Director</a:t>
          </a:r>
        </a:p>
      </dgm:t>
    </dgm:pt>
    <dgm:pt modelId="{004D993A-667E-4F6D-9BCB-B16B5A8799A6}" type="parTrans" cxnId="{A1E9CB71-EDAE-4F3D-9E12-3EBF1E30F1AB}">
      <dgm:prSet/>
      <dgm:spPr>
        <a:solidFill>
          <a:srgbClr val="0070C0"/>
        </a:solidFill>
      </dgm:spPr>
      <dgm:t>
        <a:bodyPr/>
        <a:lstStyle/>
        <a:p>
          <a:endParaRPr lang="en-GB" b="1"/>
        </a:p>
      </dgm:t>
    </dgm:pt>
    <dgm:pt modelId="{4C6B8E31-7943-4081-A408-5797484DBE16}" type="sibTrans" cxnId="{A1E9CB71-EDAE-4F3D-9E12-3EBF1E30F1AB}">
      <dgm:prSet/>
      <dgm:spPr/>
      <dgm:t>
        <a:bodyPr/>
        <a:lstStyle/>
        <a:p>
          <a:endParaRPr lang="en-GB"/>
        </a:p>
      </dgm:t>
    </dgm:pt>
    <dgm:pt modelId="{01ECAE27-6F3E-4BC8-B5A2-E187A1B66C31}">
      <dgm:prSet custT="1"/>
      <dgm:spPr>
        <a:solidFill>
          <a:srgbClr val="0070C0"/>
        </a:solidFill>
      </dgm:spPr>
      <dgm:t>
        <a:bodyPr/>
        <a:lstStyle/>
        <a:p>
          <a:r>
            <a:rPr lang="en-GB" sz="1000" b="1" dirty="0"/>
            <a:t>Deputy Chief </a:t>
          </a:r>
          <a:r>
            <a:rPr lang="en-GB" sz="1000" b="1" dirty="0" err="1"/>
            <a:t>Cemmercial</a:t>
          </a:r>
          <a:r>
            <a:rPr lang="en-GB" sz="1000" b="1" dirty="0"/>
            <a:t> Officer</a:t>
          </a:r>
        </a:p>
      </dgm:t>
    </dgm:pt>
    <dgm:pt modelId="{D9C0F772-ACB7-453B-813A-3B4130499311}" type="parTrans" cxnId="{D64AA633-4172-4813-8BFC-7BF781FCAB76}">
      <dgm:prSet/>
      <dgm:spPr>
        <a:solidFill>
          <a:srgbClr val="0070C0"/>
        </a:solidFill>
      </dgm:spPr>
      <dgm:t>
        <a:bodyPr/>
        <a:lstStyle/>
        <a:p>
          <a:endParaRPr lang="en-GB" b="1"/>
        </a:p>
      </dgm:t>
    </dgm:pt>
    <dgm:pt modelId="{B6455997-6F2E-4916-BDA6-6D4D4C1A7847}" type="sibTrans" cxnId="{D64AA633-4172-4813-8BFC-7BF781FCAB76}">
      <dgm:prSet/>
      <dgm:spPr/>
      <dgm:t>
        <a:bodyPr/>
        <a:lstStyle/>
        <a:p>
          <a:endParaRPr lang="en-GB"/>
        </a:p>
      </dgm:t>
    </dgm:pt>
    <dgm:pt modelId="{00FD5FAB-4343-46D6-BB1F-BA0A7B6BB956}">
      <dgm:prSet custT="1"/>
      <dgm:spPr>
        <a:solidFill>
          <a:srgbClr val="0070C0"/>
        </a:solidFill>
      </dgm:spPr>
      <dgm:t>
        <a:bodyPr/>
        <a:lstStyle/>
        <a:p>
          <a:r>
            <a:rPr lang="en-GB" sz="1000" b="1" dirty="0"/>
            <a:t>Head Of Buying, Dairy</a:t>
          </a:r>
        </a:p>
      </dgm:t>
    </dgm:pt>
    <dgm:pt modelId="{646A8613-2546-4997-8AFF-9363F00B1DF8}" type="parTrans" cxnId="{87BE7166-B22B-475C-88E9-58725114BC26}">
      <dgm:prSet/>
      <dgm:spPr>
        <a:solidFill>
          <a:srgbClr val="0070C0"/>
        </a:solidFill>
      </dgm:spPr>
      <dgm:t>
        <a:bodyPr/>
        <a:lstStyle/>
        <a:p>
          <a:endParaRPr lang="en-GB" b="1"/>
        </a:p>
      </dgm:t>
    </dgm:pt>
    <dgm:pt modelId="{8484E0F1-EC76-4100-AF49-18C740FAFD6A}" type="sibTrans" cxnId="{87BE7166-B22B-475C-88E9-58725114BC26}">
      <dgm:prSet/>
      <dgm:spPr/>
      <dgm:t>
        <a:bodyPr/>
        <a:lstStyle/>
        <a:p>
          <a:endParaRPr lang="en-GB"/>
        </a:p>
      </dgm:t>
    </dgm:pt>
    <dgm:pt modelId="{805EB728-AB0E-468A-8FBB-357AE59C1271}">
      <dgm:prSet custT="1"/>
      <dgm:spPr>
        <a:solidFill>
          <a:srgbClr val="0070C0"/>
        </a:solidFill>
      </dgm:spPr>
      <dgm:t>
        <a:bodyPr/>
        <a:lstStyle/>
        <a:p>
          <a:r>
            <a:rPr lang="en-GB" sz="1000" b="1" dirty="0"/>
            <a:t>Head of Campaigns and Media</a:t>
          </a:r>
        </a:p>
      </dgm:t>
    </dgm:pt>
    <dgm:pt modelId="{6F5E32D3-B289-47FF-AE63-E1BBF58B71CF}" type="parTrans" cxnId="{730FFCD7-472C-43EC-A629-ACE240561147}">
      <dgm:prSet/>
      <dgm:spPr>
        <a:solidFill>
          <a:srgbClr val="0070C0"/>
        </a:solidFill>
      </dgm:spPr>
      <dgm:t>
        <a:bodyPr/>
        <a:lstStyle/>
        <a:p>
          <a:endParaRPr lang="en-GB" b="1"/>
        </a:p>
      </dgm:t>
    </dgm:pt>
    <dgm:pt modelId="{CB64E340-3783-4795-AD47-A0B44C002772}" type="sibTrans" cxnId="{730FFCD7-472C-43EC-A629-ACE240561147}">
      <dgm:prSet/>
      <dgm:spPr/>
      <dgm:t>
        <a:bodyPr/>
        <a:lstStyle/>
        <a:p>
          <a:endParaRPr lang="en-GB"/>
        </a:p>
      </dgm:t>
    </dgm:pt>
    <dgm:pt modelId="{33284297-CE6C-463C-9571-C739F0FF0450}">
      <dgm:prSet custT="1"/>
      <dgm:spPr>
        <a:solidFill>
          <a:srgbClr val="0070C0"/>
        </a:solidFill>
      </dgm:spPr>
      <dgm:t>
        <a:bodyPr/>
        <a:lstStyle/>
        <a:p>
          <a:r>
            <a:rPr lang="en-GB" sz="1000" b="1" dirty="0"/>
            <a:t>Head of Communications and Corporate Social Responsibility</a:t>
          </a:r>
        </a:p>
      </dgm:t>
    </dgm:pt>
    <dgm:pt modelId="{0D303CB6-2E86-4253-89B4-DC74CBE67E17}" type="parTrans" cxnId="{1D05B2D2-F28B-41A3-8BCD-DBA1C3ACA9E7}">
      <dgm:prSet/>
      <dgm:spPr>
        <a:solidFill>
          <a:srgbClr val="0070C0"/>
        </a:solidFill>
      </dgm:spPr>
      <dgm:t>
        <a:bodyPr/>
        <a:lstStyle/>
        <a:p>
          <a:endParaRPr lang="en-GB" b="1"/>
        </a:p>
      </dgm:t>
    </dgm:pt>
    <dgm:pt modelId="{0DD21F52-AC6D-4A99-8E96-755F7711856F}" type="sibTrans" cxnId="{1D05B2D2-F28B-41A3-8BCD-DBA1C3ACA9E7}">
      <dgm:prSet/>
      <dgm:spPr/>
      <dgm:t>
        <a:bodyPr/>
        <a:lstStyle/>
        <a:p>
          <a:endParaRPr lang="en-GB"/>
        </a:p>
      </dgm:t>
    </dgm:pt>
    <dgm:pt modelId="{AC9FE991-A757-4C52-80CC-C5A2E72FF4C1}">
      <dgm:prSet custT="1"/>
      <dgm:spPr>
        <a:solidFill>
          <a:srgbClr val="0070C0"/>
        </a:solidFill>
      </dgm:spPr>
      <dgm:t>
        <a:bodyPr/>
        <a:lstStyle/>
        <a:p>
          <a:r>
            <a:rPr lang="en-GB" sz="1000" b="1" dirty="0"/>
            <a:t>Head of Fresh Produce Buying</a:t>
          </a:r>
        </a:p>
      </dgm:t>
    </dgm:pt>
    <dgm:pt modelId="{25B6C22F-C43C-4F3C-BB00-414FA52F6070}" type="parTrans" cxnId="{2D1995B7-8933-4E9F-B2E2-27EDD29D43BD}">
      <dgm:prSet/>
      <dgm:spPr>
        <a:solidFill>
          <a:srgbClr val="0070C0"/>
        </a:solidFill>
      </dgm:spPr>
      <dgm:t>
        <a:bodyPr/>
        <a:lstStyle/>
        <a:p>
          <a:endParaRPr lang="en-GB" b="1"/>
        </a:p>
      </dgm:t>
    </dgm:pt>
    <dgm:pt modelId="{8629E0C7-2135-45A6-A418-107DB36C954B}" type="sibTrans" cxnId="{2D1995B7-8933-4E9F-B2E2-27EDD29D43BD}">
      <dgm:prSet/>
      <dgm:spPr/>
      <dgm:t>
        <a:bodyPr/>
        <a:lstStyle/>
        <a:p>
          <a:endParaRPr lang="en-GB"/>
        </a:p>
      </dgm:t>
    </dgm:pt>
    <dgm:pt modelId="{C67CA980-538B-4693-A291-685091E25068}">
      <dgm:prSet custT="1"/>
      <dgm:spPr>
        <a:solidFill>
          <a:srgbClr val="0070C0"/>
        </a:solidFill>
      </dgm:spPr>
      <dgm:t>
        <a:bodyPr/>
        <a:lstStyle/>
        <a:p>
          <a:r>
            <a:rPr lang="en-GB" sz="1000" b="1" dirty="0"/>
            <a:t>Head of Sales Organisations</a:t>
          </a:r>
        </a:p>
      </dgm:t>
    </dgm:pt>
    <dgm:pt modelId="{349267E1-225A-4427-9D09-6F4BE1A5AA51}" type="parTrans" cxnId="{C6C4A031-CE7E-4D9D-B0B6-EE703E4B6F62}">
      <dgm:prSet/>
      <dgm:spPr>
        <a:solidFill>
          <a:srgbClr val="0070C0"/>
        </a:solidFill>
      </dgm:spPr>
      <dgm:t>
        <a:bodyPr/>
        <a:lstStyle/>
        <a:p>
          <a:endParaRPr lang="en-GB" b="1"/>
        </a:p>
      </dgm:t>
    </dgm:pt>
    <dgm:pt modelId="{1F06D9E6-9199-49ED-A188-491CA4B02141}" type="sibTrans" cxnId="{C6C4A031-CE7E-4D9D-B0B6-EE703E4B6F62}">
      <dgm:prSet/>
      <dgm:spPr/>
      <dgm:t>
        <a:bodyPr/>
        <a:lstStyle/>
        <a:p>
          <a:endParaRPr lang="en-GB"/>
        </a:p>
      </dgm:t>
    </dgm:pt>
    <dgm:pt modelId="{F80B84A9-1C75-4258-8A56-9C33B5448496}">
      <dgm:prSet custT="1"/>
      <dgm:spPr>
        <a:solidFill>
          <a:srgbClr val="0070C0"/>
        </a:solidFill>
      </dgm:spPr>
      <dgm:t>
        <a:bodyPr/>
        <a:lstStyle/>
        <a:p>
          <a:r>
            <a:rPr lang="en-GB" sz="1000" b="1" dirty="0"/>
            <a:t>Head of Strategy &amp; Brand Development</a:t>
          </a:r>
        </a:p>
      </dgm:t>
    </dgm:pt>
    <dgm:pt modelId="{BD8941A7-15E7-432C-9735-5BBBCBE1F034}" type="parTrans" cxnId="{BAB0366D-F1B7-41D1-965A-4BBA766FC011}">
      <dgm:prSet/>
      <dgm:spPr>
        <a:solidFill>
          <a:srgbClr val="0070C0"/>
        </a:solidFill>
      </dgm:spPr>
      <dgm:t>
        <a:bodyPr/>
        <a:lstStyle/>
        <a:p>
          <a:endParaRPr lang="en-GB" b="1"/>
        </a:p>
      </dgm:t>
    </dgm:pt>
    <dgm:pt modelId="{CE6A80E3-1E6A-4581-B78E-AFDEB03284AD}" type="sibTrans" cxnId="{BAB0366D-F1B7-41D1-965A-4BBA766FC011}">
      <dgm:prSet/>
      <dgm:spPr/>
      <dgm:t>
        <a:bodyPr/>
        <a:lstStyle/>
        <a:p>
          <a:endParaRPr lang="en-GB"/>
        </a:p>
      </dgm:t>
    </dgm:pt>
    <dgm:pt modelId="{8019F6B5-60DB-49E6-B084-AAFE0089905A}">
      <dgm:prSet custT="1"/>
      <dgm:spPr>
        <a:solidFill>
          <a:srgbClr val="0070C0"/>
        </a:solidFill>
      </dgm:spPr>
      <dgm:t>
        <a:bodyPr/>
        <a:lstStyle/>
        <a:p>
          <a:r>
            <a:rPr lang="en-GB" sz="1000" b="1" dirty="0"/>
            <a:t>Public Relations Manager</a:t>
          </a:r>
        </a:p>
      </dgm:t>
    </dgm:pt>
    <dgm:pt modelId="{7B3456C7-EC13-4E90-A734-890CD71B4C58}" type="parTrans" cxnId="{96E94875-6F6F-45C2-9BB9-38E41987178A}">
      <dgm:prSet/>
      <dgm:spPr>
        <a:solidFill>
          <a:srgbClr val="0070C0"/>
        </a:solidFill>
      </dgm:spPr>
      <dgm:t>
        <a:bodyPr/>
        <a:lstStyle/>
        <a:p>
          <a:endParaRPr lang="en-GB" b="1"/>
        </a:p>
      </dgm:t>
    </dgm:pt>
    <dgm:pt modelId="{ED932541-14B6-42E4-8A22-A45A454B32E9}" type="sibTrans" cxnId="{96E94875-6F6F-45C2-9BB9-38E41987178A}">
      <dgm:prSet/>
      <dgm:spPr/>
      <dgm:t>
        <a:bodyPr/>
        <a:lstStyle/>
        <a:p>
          <a:endParaRPr lang="en-GB"/>
        </a:p>
      </dgm:t>
    </dgm:pt>
    <dgm:pt modelId="{55518D4A-79C2-4481-9B0B-993504F8EDF6}">
      <dgm:prSet custT="1"/>
      <dgm:spPr>
        <a:solidFill>
          <a:srgbClr val="0070C0"/>
        </a:solidFill>
      </dgm:spPr>
      <dgm:t>
        <a:bodyPr/>
        <a:lstStyle/>
        <a:p>
          <a:r>
            <a:rPr lang="en-GB" sz="1000" b="1" dirty="0"/>
            <a:t>Regional Head of Sales Operations</a:t>
          </a:r>
        </a:p>
      </dgm:t>
    </dgm:pt>
    <dgm:pt modelId="{7B04A76A-DB36-4874-A2C1-8203E4E9482F}" type="parTrans" cxnId="{26259FED-EF97-431C-BFF8-2733AD5D9E23}">
      <dgm:prSet/>
      <dgm:spPr>
        <a:solidFill>
          <a:srgbClr val="0070C0"/>
        </a:solidFill>
      </dgm:spPr>
      <dgm:t>
        <a:bodyPr/>
        <a:lstStyle/>
        <a:p>
          <a:endParaRPr lang="en-GB" b="1"/>
        </a:p>
      </dgm:t>
    </dgm:pt>
    <dgm:pt modelId="{6D896633-C422-47B0-9773-A1F5B28C076C}" type="sibTrans" cxnId="{26259FED-EF97-431C-BFF8-2733AD5D9E23}">
      <dgm:prSet/>
      <dgm:spPr/>
      <dgm:t>
        <a:bodyPr/>
        <a:lstStyle/>
        <a:p>
          <a:endParaRPr lang="en-GB"/>
        </a:p>
      </dgm:t>
    </dgm:pt>
    <dgm:pt modelId="{8EC8D3D5-E771-4AE9-96A2-A43180844DB4}">
      <dgm:prSet custT="1"/>
      <dgm:spPr>
        <a:solidFill>
          <a:srgbClr val="0070C0"/>
        </a:solidFill>
      </dgm:spPr>
      <dgm:t>
        <a:bodyPr/>
        <a:lstStyle/>
        <a:p>
          <a:r>
            <a:rPr lang="en-GB" sz="1000" b="1" dirty="0"/>
            <a:t>Regional Head of Sales Operations</a:t>
          </a:r>
        </a:p>
      </dgm:t>
    </dgm:pt>
    <dgm:pt modelId="{766EF96D-F42C-4B1B-8241-06BFBAAB248F}" type="parTrans" cxnId="{080D7114-8913-4458-9C8B-DD367561A009}">
      <dgm:prSet/>
      <dgm:spPr>
        <a:solidFill>
          <a:srgbClr val="0070C0"/>
        </a:solidFill>
      </dgm:spPr>
      <dgm:t>
        <a:bodyPr/>
        <a:lstStyle/>
        <a:p>
          <a:endParaRPr lang="en-GB" b="1"/>
        </a:p>
      </dgm:t>
    </dgm:pt>
    <dgm:pt modelId="{04442AFF-DF1E-4DE3-B8FE-58CDE13A48D0}" type="sibTrans" cxnId="{080D7114-8913-4458-9C8B-DD367561A009}">
      <dgm:prSet/>
      <dgm:spPr/>
      <dgm:t>
        <a:bodyPr/>
        <a:lstStyle/>
        <a:p>
          <a:endParaRPr lang="en-GB"/>
        </a:p>
      </dgm:t>
    </dgm:pt>
    <dgm:pt modelId="{6CFA109F-39DB-4418-9515-A74652C8385C}">
      <dgm:prSet custT="1"/>
      <dgm:spPr>
        <a:solidFill>
          <a:srgbClr val="0070C0"/>
        </a:solidFill>
      </dgm:spPr>
      <dgm:t>
        <a:bodyPr/>
        <a:lstStyle/>
        <a:p>
          <a:r>
            <a:rPr lang="en-GB" sz="1000" b="1" dirty="0"/>
            <a:t>Regional Head of Sales Operations</a:t>
          </a:r>
        </a:p>
      </dgm:t>
    </dgm:pt>
    <dgm:pt modelId="{690F1DB2-0D69-4D73-B6F2-EF65FEDCA187}" type="parTrans" cxnId="{91600DF3-50FE-45EE-9C02-747D07EDDCB4}">
      <dgm:prSet/>
      <dgm:spPr>
        <a:solidFill>
          <a:srgbClr val="0070C0"/>
        </a:solidFill>
      </dgm:spPr>
      <dgm:t>
        <a:bodyPr/>
        <a:lstStyle/>
        <a:p>
          <a:endParaRPr lang="en-GB" b="1"/>
        </a:p>
      </dgm:t>
    </dgm:pt>
    <dgm:pt modelId="{1572ABDC-7F23-44A5-B567-550C5BA3932C}" type="sibTrans" cxnId="{91600DF3-50FE-45EE-9C02-747D07EDDCB4}">
      <dgm:prSet/>
      <dgm:spPr/>
      <dgm:t>
        <a:bodyPr/>
        <a:lstStyle/>
        <a:p>
          <a:endParaRPr lang="en-GB"/>
        </a:p>
      </dgm:t>
    </dgm:pt>
    <dgm:pt modelId="{C04BBF28-F4B9-4544-B54D-5EF48AD9ACEF}">
      <dgm:prSet custT="1"/>
      <dgm:spPr>
        <a:solidFill>
          <a:srgbClr val="0070C0"/>
        </a:solidFill>
      </dgm:spPr>
      <dgm:t>
        <a:bodyPr/>
        <a:lstStyle/>
        <a:p>
          <a:r>
            <a:rPr lang="en-GB" sz="1000" b="1" dirty="0"/>
            <a:t>Senior Buying Director</a:t>
          </a:r>
        </a:p>
      </dgm:t>
    </dgm:pt>
    <dgm:pt modelId="{4152B198-10BA-417C-BCF7-BA242A827A4A}" type="parTrans" cxnId="{015B8C14-BE19-421F-9766-D05B72E71642}">
      <dgm:prSet/>
      <dgm:spPr>
        <a:solidFill>
          <a:srgbClr val="0070C0"/>
        </a:solidFill>
      </dgm:spPr>
      <dgm:t>
        <a:bodyPr/>
        <a:lstStyle/>
        <a:p>
          <a:endParaRPr lang="en-GB" b="1"/>
        </a:p>
      </dgm:t>
    </dgm:pt>
    <dgm:pt modelId="{361F3CB7-231D-4FB4-8F3A-A8B9D80C349D}" type="sibTrans" cxnId="{015B8C14-BE19-421F-9766-D05B72E71642}">
      <dgm:prSet/>
      <dgm:spPr/>
      <dgm:t>
        <a:bodyPr/>
        <a:lstStyle/>
        <a:p>
          <a:endParaRPr lang="en-GB"/>
        </a:p>
      </dgm:t>
    </dgm:pt>
    <dgm:pt modelId="{034336CD-D00F-426F-B1FA-E08B35E0518D}">
      <dgm:prSet custT="1"/>
      <dgm:spPr>
        <a:solidFill>
          <a:srgbClr val="0070C0"/>
        </a:solidFill>
      </dgm:spPr>
      <dgm:t>
        <a:bodyPr/>
        <a:lstStyle/>
        <a:p>
          <a:r>
            <a:rPr lang="en-GB" sz="1000" b="1"/>
            <a:t>Head of Board Projects</a:t>
          </a:r>
        </a:p>
      </dgm:t>
    </dgm:pt>
    <dgm:pt modelId="{6E76CC13-7C0A-4250-B1C3-88D1FFC79047}" type="parTrans" cxnId="{3BE73519-D644-42C9-A369-75736DD72930}">
      <dgm:prSet/>
      <dgm:spPr>
        <a:solidFill>
          <a:srgbClr val="0070C0"/>
        </a:solidFill>
      </dgm:spPr>
      <dgm:t>
        <a:bodyPr/>
        <a:lstStyle/>
        <a:p>
          <a:endParaRPr lang="en-GB" b="1"/>
        </a:p>
      </dgm:t>
    </dgm:pt>
    <dgm:pt modelId="{B322B715-6067-46A4-9F12-E5997F7758BA}" type="sibTrans" cxnId="{3BE73519-D644-42C9-A369-75736DD72930}">
      <dgm:prSet/>
      <dgm:spPr/>
      <dgm:t>
        <a:bodyPr/>
        <a:lstStyle/>
        <a:p>
          <a:endParaRPr lang="en-GB"/>
        </a:p>
      </dgm:t>
    </dgm:pt>
    <dgm:pt modelId="{1228A7FA-B4B1-4457-81BF-85AF0C5C1340}">
      <dgm:prSet custT="1"/>
      <dgm:spPr>
        <a:solidFill>
          <a:srgbClr val="0070C0"/>
        </a:solidFill>
      </dgm:spPr>
      <dgm:t>
        <a:bodyPr/>
        <a:lstStyle/>
        <a:p>
          <a:r>
            <a:rPr lang="en-GB" sz="1000" b="1"/>
            <a:t>Head of Projects</a:t>
          </a:r>
        </a:p>
      </dgm:t>
    </dgm:pt>
    <dgm:pt modelId="{761CBB73-2285-4AAE-B763-DE399990C55D}" type="parTrans" cxnId="{798CA89B-A47D-47EC-A456-97B650BAB959}">
      <dgm:prSet/>
      <dgm:spPr>
        <a:solidFill>
          <a:srgbClr val="0070C0"/>
        </a:solidFill>
      </dgm:spPr>
      <dgm:t>
        <a:bodyPr/>
        <a:lstStyle/>
        <a:p>
          <a:endParaRPr lang="en-GB" b="1"/>
        </a:p>
      </dgm:t>
    </dgm:pt>
    <dgm:pt modelId="{2D22D3A7-0E77-4C9F-890C-807EDA982CDF}" type="sibTrans" cxnId="{798CA89B-A47D-47EC-A456-97B650BAB959}">
      <dgm:prSet/>
      <dgm:spPr/>
      <dgm:t>
        <a:bodyPr/>
        <a:lstStyle/>
        <a:p>
          <a:endParaRPr lang="en-GB"/>
        </a:p>
      </dgm:t>
    </dgm:pt>
    <dgm:pt modelId="{C13C4326-F5AF-4F7B-8F69-09A18789AC87}">
      <dgm:prSet custT="1"/>
      <dgm:spPr>
        <a:solidFill>
          <a:srgbClr val="0070C0"/>
        </a:solidFill>
      </dgm:spPr>
      <dgm:t>
        <a:bodyPr/>
        <a:lstStyle/>
        <a:p>
          <a:r>
            <a:rPr lang="en-GB" sz="1000" b="1"/>
            <a:t>Head of Service and Support</a:t>
          </a:r>
        </a:p>
      </dgm:t>
    </dgm:pt>
    <dgm:pt modelId="{0399A8A5-E97A-4B92-97DB-C1DA18F051E0}" type="parTrans" cxnId="{1C4CAA3E-FAB6-4042-AC31-50D1B4FB8EAA}">
      <dgm:prSet/>
      <dgm:spPr>
        <a:solidFill>
          <a:srgbClr val="0070C0"/>
        </a:solidFill>
      </dgm:spPr>
      <dgm:t>
        <a:bodyPr/>
        <a:lstStyle/>
        <a:p>
          <a:endParaRPr lang="en-GB" b="1"/>
        </a:p>
      </dgm:t>
    </dgm:pt>
    <dgm:pt modelId="{DE1936E9-9B43-4F83-8FA7-B406DDBD88FE}" type="sibTrans" cxnId="{1C4CAA3E-FAB6-4042-AC31-50D1B4FB8EAA}">
      <dgm:prSet/>
      <dgm:spPr/>
      <dgm:t>
        <a:bodyPr/>
        <a:lstStyle/>
        <a:p>
          <a:endParaRPr lang="en-GB"/>
        </a:p>
      </dgm:t>
    </dgm:pt>
    <dgm:pt modelId="{31BFE856-C5E5-474B-A7BF-D96AF48BEE18}">
      <dgm:prSet custT="1"/>
      <dgm:spPr>
        <a:solidFill>
          <a:srgbClr val="0070C0"/>
        </a:solidFill>
      </dgm:spPr>
      <dgm:t>
        <a:bodyPr/>
        <a:lstStyle/>
        <a:p>
          <a:r>
            <a:rPr lang="en-GB" sz="1000" b="1" dirty="0"/>
            <a:t>Information Technology Director</a:t>
          </a:r>
        </a:p>
      </dgm:t>
    </dgm:pt>
    <dgm:pt modelId="{E132F7E6-CE00-47EF-9B79-9D59703AF1C5}" type="parTrans" cxnId="{C1571F9D-AFC6-4AAC-B91D-D4821D473879}">
      <dgm:prSet/>
      <dgm:spPr>
        <a:solidFill>
          <a:srgbClr val="0070C0"/>
        </a:solidFill>
      </dgm:spPr>
      <dgm:t>
        <a:bodyPr/>
        <a:lstStyle/>
        <a:p>
          <a:endParaRPr lang="en-GB" b="1"/>
        </a:p>
      </dgm:t>
    </dgm:pt>
    <dgm:pt modelId="{578FE8C8-B345-4B3D-AE04-0C1233CB365D}" type="sibTrans" cxnId="{C1571F9D-AFC6-4AAC-B91D-D4821D473879}">
      <dgm:prSet/>
      <dgm:spPr/>
      <dgm:t>
        <a:bodyPr/>
        <a:lstStyle/>
        <a:p>
          <a:endParaRPr lang="en-GB"/>
        </a:p>
      </dgm:t>
    </dgm:pt>
    <dgm:pt modelId="{34FE03A0-D977-41B2-B710-AEC94AE9F8EE}">
      <dgm:prSet custT="1"/>
      <dgm:spPr>
        <a:solidFill>
          <a:srgbClr val="0070C0"/>
        </a:solidFill>
      </dgm:spPr>
      <dgm:t>
        <a:bodyPr/>
        <a:lstStyle/>
        <a:p>
          <a:r>
            <a:rPr lang="en-GB" sz="1000" b="1" dirty="0"/>
            <a:t>Head of Compensation , Benefits, Organization Design and Human  Resources Administration</a:t>
          </a:r>
        </a:p>
      </dgm:t>
    </dgm:pt>
    <dgm:pt modelId="{68A0BFAC-5F8C-4B23-ACA4-C2140083824C}" type="parTrans" cxnId="{C7C7865B-C89C-4AA5-AE9E-8D96418CF37C}">
      <dgm:prSet/>
      <dgm:spPr>
        <a:solidFill>
          <a:srgbClr val="0070C0"/>
        </a:solidFill>
      </dgm:spPr>
      <dgm:t>
        <a:bodyPr/>
        <a:lstStyle/>
        <a:p>
          <a:endParaRPr lang="en-GB" b="1"/>
        </a:p>
      </dgm:t>
    </dgm:pt>
    <dgm:pt modelId="{52735BD1-A5EA-45EE-829A-4FD6F886BCE2}" type="sibTrans" cxnId="{C7C7865B-C89C-4AA5-AE9E-8D96418CF37C}">
      <dgm:prSet/>
      <dgm:spPr/>
      <dgm:t>
        <a:bodyPr/>
        <a:lstStyle/>
        <a:p>
          <a:endParaRPr lang="en-GB"/>
        </a:p>
      </dgm:t>
    </dgm:pt>
    <dgm:pt modelId="{278A919A-F21C-4819-8700-10814232A1B2}">
      <dgm:prSet custT="1"/>
      <dgm:spPr>
        <a:solidFill>
          <a:srgbClr val="0070C0"/>
        </a:solidFill>
      </dgm:spPr>
      <dgm:t>
        <a:bodyPr/>
        <a:lstStyle/>
        <a:p>
          <a:r>
            <a:rPr lang="en-GB" sz="1000" b="1" dirty="0"/>
            <a:t>Head of Compensation, Benefits, Organizational Design and Human Resources Administration</a:t>
          </a:r>
        </a:p>
      </dgm:t>
    </dgm:pt>
    <dgm:pt modelId="{1F2DC709-28EB-4997-AAD1-33B4375ACB6C}" type="parTrans" cxnId="{FECDE4C4-D0C0-40C9-9169-A728F0188E8F}">
      <dgm:prSet/>
      <dgm:spPr>
        <a:solidFill>
          <a:srgbClr val="0070C0"/>
        </a:solidFill>
      </dgm:spPr>
      <dgm:t>
        <a:bodyPr/>
        <a:lstStyle/>
        <a:p>
          <a:endParaRPr lang="en-GB" b="1"/>
        </a:p>
      </dgm:t>
    </dgm:pt>
    <dgm:pt modelId="{DFEA9E01-EBBA-4F64-8136-C7B82D4B0358}" type="sibTrans" cxnId="{FECDE4C4-D0C0-40C9-9169-A728F0188E8F}">
      <dgm:prSet/>
      <dgm:spPr/>
      <dgm:t>
        <a:bodyPr/>
        <a:lstStyle/>
        <a:p>
          <a:endParaRPr lang="en-GB"/>
        </a:p>
      </dgm:t>
    </dgm:pt>
    <dgm:pt modelId="{61FD6FBE-1472-419A-86DC-D881D7BC026D}">
      <dgm:prSet custT="1"/>
      <dgm:spPr>
        <a:solidFill>
          <a:srgbClr val="0070C0"/>
        </a:solidFill>
      </dgm:spPr>
      <dgm:t>
        <a:bodyPr/>
        <a:lstStyle/>
        <a:p>
          <a:r>
            <a:rPr lang="en-GB" sz="1000" b="1"/>
            <a:t>Head of Human Resources &amp; Administration</a:t>
          </a:r>
        </a:p>
      </dgm:t>
    </dgm:pt>
    <dgm:pt modelId="{863C6DAD-BD8A-4348-975A-EF29176954EB}" type="parTrans" cxnId="{7D2B68D8-FFE2-4C26-B1CA-DB0D113519B5}">
      <dgm:prSet/>
      <dgm:spPr>
        <a:solidFill>
          <a:srgbClr val="0070C0"/>
        </a:solidFill>
      </dgm:spPr>
      <dgm:t>
        <a:bodyPr/>
        <a:lstStyle/>
        <a:p>
          <a:endParaRPr lang="en-GB" b="1"/>
        </a:p>
      </dgm:t>
    </dgm:pt>
    <dgm:pt modelId="{98510DF3-2A49-4AA0-9BE4-A9D2FB47E3C4}" type="sibTrans" cxnId="{7D2B68D8-FFE2-4C26-B1CA-DB0D113519B5}">
      <dgm:prSet/>
      <dgm:spPr/>
      <dgm:t>
        <a:bodyPr/>
        <a:lstStyle/>
        <a:p>
          <a:endParaRPr lang="en-GB"/>
        </a:p>
      </dgm:t>
    </dgm:pt>
    <dgm:pt modelId="{6E34C4A3-0903-4274-B55C-D890D4304B77}">
      <dgm:prSet custT="1"/>
      <dgm:spPr>
        <a:solidFill>
          <a:srgbClr val="0070C0"/>
        </a:solidFill>
      </dgm:spPr>
      <dgm:t>
        <a:bodyPr/>
        <a:lstStyle/>
        <a:p>
          <a:r>
            <a:rPr lang="en-GB" sz="1000" b="1"/>
            <a:t>Head of Human Resources and Administration</a:t>
          </a:r>
        </a:p>
      </dgm:t>
    </dgm:pt>
    <dgm:pt modelId="{F410FD7F-F3D5-48AE-816A-BA4B03A9AE4D}" type="parTrans" cxnId="{A30AF5E2-0F7D-4AB6-B440-BC4BA1CD0D78}">
      <dgm:prSet/>
      <dgm:spPr>
        <a:solidFill>
          <a:srgbClr val="0070C0"/>
        </a:solidFill>
      </dgm:spPr>
      <dgm:t>
        <a:bodyPr/>
        <a:lstStyle/>
        <a:p>
          <a:endParaRPr lang="en-GB" b="1"/>
        </a:p>
      </dgm:t>
    </dgm:pt>
    <dgm:pt modelId="{20B71B25-6A5B-4E8D-817E-C24E3AF9116C}" type="sibTrans" cxnId="{A30AF5E2-0F7D-4AB6-B440-BC4BA1CD0D78}">
      <dgm:prSet/>
      <dgm:spPr/>
      <dgm:t>
        <a:bodyPr/>
        <a:lstStyle/>
        <a:p>
          <a:endParaRPr lang="en-GB"/>
        </a:p>
      </dgm:t>
    </dgm:pt>
    <dgm:pt modelId="{B6C6C398-7904-4258-9639-4EAA7FDF849E}">
      <dgm:prSet custT="1"/>
      <dgm:spPr>
        <a:solidFill>
          <a:srgbClr val="0070C0"/>
        </a:solidFill>
      </dgm:spPr>
      <dgm:t>
        <a:bodyPr/>
        <a:lstStyle/>
        <a:p>
          <a:r>
            <a:rPr lang="en-GB" sz="1000" b="1" dirty="0"/>
            <a:t>Head of Human Resources Organisation and Transformation </a:t>
          </a:r>
        </a:p>
      </dgm:t>
    </dgm:pt>
    <dgm:pt modelId="{1DFFB29D-E822-458C-A455-CEA1872F65FD}" type="parTrans" cxnId="{A4E70112-B6C7-469D-9BFC-06D6AA4F5797}">
      <dgm:prSet/>
      <dgm:spPr>
        <a:solidFill>
          <a:srgbClr val="0070C0"/>
        </a:solidFill>
      </dgm:spPr>
      <dgm:t>
        <a:bodyPr/>
        <a:lstStyle/>
        <a:p>
          <a:endParaRPr lang="en-GB" b="1"/>
        </a:p>
      </dgm:t>
    </dgm:pt>
    <dgm:pt modelId="{393F03F0-CD79-42CB-A43C-5028F28FEC31}" type="sibTrans" cxnId="{A4E70112-B6C7-469D-9BFC-06D6AA4F5797}">
      <dgm:prSet/>
      <dgm:spPr/>
      <dgm:t>
        <a:bodyPr/>
        <a:lstStyle/>
        <a:p>
          <a:endParaRPr lang="en-GB"/>
        </a:p>
      </dgm:t>
    </dgm:pt>
    <dgm:pt modelId="{85D068C6-BADD-4F26-883B-91561501F9D3}">
      <dgm:prSet custT="1"/>
      <dgm:spPr>
        <a:solidFill>
          <a:srgbClr val="0070C0"/>
        </a:solidFill>
      </dgm:spPr>
      <dgm:t>
        <a:bodyPr/>
        <a:lstStyle/>
        <a:p>
          <a:r>
            <a:rPr lang="en-GB" sz="1000" b="1"/>
            <a:t>Head of Human Resources Services</a:t>
          </a:r>
        </a:p>
      </dgm:t>
    </dgm:pt>
    <dgm:pt modelId="{F971C4B9-8472-4C8D-AD40-8F40383C7F70}" type="parTrans" cxnId="{C3AFAF94-90A7-4D88-A131-851306131F64}">
      <dgm:prSet/>
      <dgm:spPr>
        <a:solidFill>
          <a:srgbClr val="0070C0"/>
        </a:solidFill>
      </dgm:spPr>
      <dgm:t>
        <a:bodyPr/>
        <a:lstStyle/>
        <a:p>
          <a:endParaRPr lang="en-GB" b="1"/>
        </a:p>
      </dgm:t>
    </dgm:pt>
    <dgm:pt modelId="{198F414D-E13F-4A89-815C-0C40656A81C9}" type="sibTrans" cxnId="{C3AFAF94-90A7-4D88-A131-851306131F64}">
      <dgm:prSet/>
      <dgm:spPr/>
      <dgm:t>
        <a:bodyPr/>
        <a:lstStyle/>
        <a:p>
          <a:endParaRPr lang="en-GB"/>
        </a:p>
      </dgm:t>
    </dgm:pt>
    <dgm:pt modelId="{46E84313-19D8-4FF8-B7C5-CBC0FC39A848}">
      <dgm:prSet custT="1"/>
      <dgm:spPr>
        <a:solidFill>
          <a:srgbClr val="0070C0"/>
        </a:solidFill>
      </dgm:spPr>
      <dgm:t>
        <a:bodyPr/>
        <a:lstStyle/>
        <a:p>
          <a:r>
            <a:rPr lang="en-GB" sz="1000" b="1"/>
            <a:t>Head of Learning and Development</a:t>
          </a:r>
        </a:p>
      </dgm:t>
    </dgm:pt>
    <dgm:pt modelId="{E664E18C-03FA-4B1B-8843-0B37198A62B5}" type="parTrans" cxnId="{2E3755F3-B2B4-4063-BA31-DCCCE78C4991}">
      <dgm:prSet/>
      <dgm:spPr>
        <a:solidFill>
          <a:srgbClr val="0070C0"/>
        </a:solidFill>
      </dgm:spPr>
      <dgm:t>
        <a:bodyPr/>
        <a:lstStyle/>
        <a:p>
          <a:endParaRPr lang="en-GB" b="1"/>
        </a:p>
      </dgm:t>
    </dgm:pt>
    <dgm:pt modelId="{E247CAA2-3662-4D50-9F77-67FB6D843146}" type="sibTrans" cxnId="{2E3755F3-B2B4-4063-BA31-DCCCE78C4991}">
      <dgm:prSet/>
      <dgm:spPr/>
      <dgm:t>
        <a:bodyPr/>
        <a:lstStyle/>
        <a:p>
          <a:endParaRPr lang="en-GB"/>
        </a:p>
      </dgm:t>
    </dgm:pt>
    <dgm:pt modelId="{6F30CB44-2B91-4C54-B182-E23BDD328372}">
      <dgm:prSet custT="1"/>
      <dgm:spPr>
        <a:solidFill>
          <a:srgbClr val="0070C0"/>
        </a:solidFill>
      </dgm:spPr>
      <dgm:t>
        <a:bodyPr/>
        <a:lstStyle/>
        <a:p>
          <a:r>
            <a:rPr lang="en-GB" sz="1000" b="1"/>
            <a:t>Head of Payroll &amp; Global Mobility</a:t>
          </a:r>
        </a:p>
      </dgm:t>
    </dgm:pt>
    <dgm:pt modelId="{BA9B3E15-D51D-4251-8BA1-4E955C25AD61}" type="parTrans" cxnId="{1CB89F53-A321-4DBF-B83D-A2C7B746B394}">
      <dgm:prSet/>
      <dgm:spPr>
        <a:solidFill>
          <a:srgbClr val="0070C0"/>
        </a:solidFill>
      </dgm:spPr>
      <dgm:t>
        <a:bodyPr/>
        <a:lstStyle/>
        <a:p>
          <a:endParaRPr lang="en-GB" b="1"/>
        </a:p>
      </dgm:t>
    </dgm:pt>
    <dgm:pt modelId="{10596B3F-BBF2-40D2-B2CA-00FE916E42D6}" type="sibTrans" cxnId="{1CB89F53-A321-4DBF-B83D-A2C7B746B394}">
      <dgm:prSet/>
      <dgm:spPr/>
      <dgm:t>
        <a:bodyPr/>
        <a:lstStyle/>
        <a:p>
          <a:endParaRPr lang="en-GB"/>
        </a:p>
      </dgm:t>
    </dgm:pt>
    <dgm:pt modelId="{FB2F682B-B119-4E40-907A-AF63295B345F}">
      <dgm:prSet custT="1"/>
      <dgm:spPr>
        <a:solidFill>
          <a:srgbClr val="0070C0"/>
        </a:solidFill>
      </dgm:spPr>
      <dgm:t>
        <a:bodyPr/>
        <a:lstStyle/>
        <a:p>
          <a:r>
            <a:rPr lang="en-GB" sz="1000" b="1"/>
            <a:t>Head of Recruitment and Employer Brand</a:t>
          </a:r>
        </a:p>
      </dgm:t>
    </dgm:pt>
    <dgm:pt modelId="{E9A96806-B707-49E7-A1FA-8B542F0E7810}" type="parTrans" cxnId="{20DF0635-A187-45A6-AD0E-39575FE3ECB0}">
      <dgm:prSet/>
      <dgm:spPr>
        <a:solidFill>
          <a:srgbClr val="0070C0"/>
        </a:solidFill>
      </dgm:spPr>
      <dgm:t>
        <a:bodyPr/>
        <a:lstStyle/>
        <a:p>
          <a:endParaRPr lang="en-GB" b="1"/>
        </a:p>
      </dgm:t>
    </dgm:pt>
    <dgm:pt modelId="{5DD78CEA-51CF-4C43-892D-D709BBF0B298}" type="sibTrans" cxnId="{20DF0635-A187-45A6-AD0E-39575FE3ECB0}">
      <dgm:prSet/>
      <dgm:spPr/>
      <dgm:t>
        <a:bodyPr/>
        <a:lstStyle/>
        <a:p>
          <a:endParaRPr lang="en-GB"/>
        </a:p>
      </dgm:t>
    </dgm:pt>
    <dgm:pt modelId="{71C3920C-937C-4029-BDEE-B44D7036AA48}">
      <dgm:prSet custT="1"/>
      <dgm:spPr>
        <a:solidFill>
          <a:srgbClr val="0070C0"/>
        </a:solidFill>
      </dgm:spPr>
      <dgm:t>
        <a:bodyPr/>
        <a:lstStyle/>
        <a:p>
          <a:r>
            <a:rPr lang="en-GB" sz="1000" b="1"/>
            <a:t>Head of Human Resources and Asministration</a:t>
          </a:r>
        </a:p>
      </dgm:t>
    </dgm:pt>
    <dgm:pt modelId="{5D131BEE-949D-4B26-A555-FE11BDE833BE}" type="parTrans" cxnId="{50181CC9-5066-4221-840B-3F11338912D2}">
      <dgm:prSet/>
      <dgm:spPr>
        <a:solidFill>
          <a:srgbClr val="0070C0"/>
        </a:solidFill>
      </dgm:spPr>
      <dgm:t>
        <a:bodyPr/>
        <a:lstStyle/>
        <a:p>
          <a:endParaRPr lang="en-GB" b="1"/>
        </a:p>
      </dgm:t>
    </dgm:pt>
    <dgm:pt modelId="{BDA12A9F-14F6-4899-9E3F-64FC1B9BE4A2}" type="sibTrans" cxnId="{50181CC9-5066-4221-840B-3F11338912D2}">
      <dgm:prSet/>
      <dgm:spPr/>
      <dgm:t>
        <a:bodyPr/>
        <a:lstStyle/>
        <a:p>
          <a:endParaRPr lang="en-GB"/>
        </a:p>
      </dgm:t>
    </dgm:pt>
    <dgm:pt modelId="{B76A241D-107C-4815-BC72-09C827CA1C4B}">
      <dgm:prSet custT="1"/>
      <dgm:spPr>
        <a:solidFill>
          <a:srgbClr val="0070C0"/>
        </a:solidFill>
      </dgm:spPr>
      <dgm:t>
        <a:bodyPr/>
        <a:lstStyle/>
        <a:p>
          <a:r>
            <a:rPr lang="en-GB" sz="1000" b="1"/>
            <a:t>Head of Logistics</a:t>
          </a:r>
        </a:p>
      </dgm:t>
    </dgm:pt>
    <dgm:pt modelId="{93069E49-E325-470A-BB09-A1D9CABEDF1C}" type="parTrans" cxnId="{D750CBB1-CB45-48B4-82B7-BAF8ADD4E220}">
      <dgm:prSet/>
      <dgm:spPr>
        <a:solidFill>
          <a:srgbClr val="0070C0"/>
        </a:solidFill>
      </dgm:spPr>
      <dgm:t>
        <a:bodyPr/>
        <a:lstStyle/>
        <a:p>
          <a:endParaRPr lang="en-GB" b="1"/>
        </a:p>
      </dgm:t>
    </dgm:pt>
    <dgm:pt modelId="{731B179E-019D-49F7-9167-528FBB307BEA}" type="sibTrans" cxnId="{D750CBB1-CB45-48B4-82B7-BAF8ADD4E220}">
      <dgm:prSet/>
      <dgm:spPr/>
      <dgm:t>
        <a:bodyPr/>
        <a:lstStyle/>
        <a:p>
          <a:endParaRPr lang="en-GB"/>
        </a:p>
      </dgm:t>
    </dgm:pt>
    <dgm:pt modelId="{492A7E77-388C-453E-A00D-489AE8DF7FDB}">
      <dgm:prSet custT="1"/>
      <dgm:spPr>
        <a:solidFill>
          <a:srgbClr val="0070C0"/>
        </a:solidFill>
      </dgm:spPr>
      <dgm:t>
        <a:bodyPr/>
        <a:lstStyle/>
        <a:p>
          <a:r>
            <a:rPr lang="en-GB" sz="1000" b="1"/>
            <a:t>Head of Logistics</a:t>
          </a:r>
        </a:p>
      </dgm:t>
    </dgm:pt>
    <dgm:pt modelId="{890B4406-AE13-478B-9949-7B061389BCA0}" type="parTrans" cxnId="{715CE38F-8F62-47DF-81A4-62404B184A4B}">
      <dgm:prSet/>
      <dgm:spPr>
        <a:solidFill>
          <a:srgbClr val="0070C0"/>
        </a:solidFill>
      </dgm:spPr>
      <dgm:t>
        <a:bodyPr/>
        <a:lstStyle/>
        <a:p>
          <a:endParaRPr lang="en-GB" b="1"/>
        </a:p>
      </dgm:t>
    </dgm:pt>
    <dgm:pt modelId="{44E90F1A-B5AA-4DBC-B3AA-4FC6125B5B10}" type="sibTrans" cxnId="{715CE38F-8F62-47DF-81A4-62404B184A4B}">
      <dgm:prSet/>
      <dgm:spPr/>
      <dgm:t>
        <a:bodyPr/>
        <a:lstStyle/>
        <a:p>
          <a:endParaRPr lang="en-GB"/>
        </a:p>
      </dgm:t>
    </dgm:pt>
    <dgm:pt modelId="{B79A66C8-4D75-44AA-89ED-D03D576F78FE}">
      <dgm:prSet custT="1"/>
      <dgm:spPr>
        <a:solidFill>
          <a:srgbClr val="0070C0"/>
        </a:solidFill>
      </dgm:spPr>
      <dgm:t>
        <a:bodyPr/>
        <a:lstStyle/>
        <a:p>
          <a:r>
            <a:rPr lang="en-GB" sz="1000" b="1"/>
            <a:t>Regional Director, South West England</a:t>
          </a:r>
        </a:p>
      </dgm:t>
    </dgm:pt>
    <dgm:pt modelId="{084C20E1-1FFC-4100-B8BD-D4B10D2832F0}" type="parTrans" cxnId="{3BF5E1D3-3808-44C9-9183-2F6497EE78D9}">
      <dgm:prSet/>
      <dgm:spPr>
        <a:solidFill>
          <a:srgbClr val="0070C0"/>
        </a:solidFill>
      </dgm:spPr>
      <dgm:t>
        <a:bodyPr/>
        <a:lstStyle/>
        <a:p>
          <a:endParaRPr lang="en-GB" b="1"/>
        </a:p>
      </dgm:t>
    </dgm:pt>
    <dgm:pt modelId="{5D8C1FFF-B27E-4DC4-88AD-585ADE1ACBCF}" type="sibTrans" cxnId="{3BF5E1D3-3808-44C9-9183-2F6497EE78D9}">
      <dgm:prSet/>
      <dgm:spPr/>
      <dgm:t>
        <a:bodyPr/>
        <a:lstStyle/>
        <a:p>
          <a:endParaRPr lang="en-GB"/>
        </a:p>
      </dgm:t>
    </dgm:pt>
    <dgm:pt modelId="{4C8807E4-D0A5-4DA8-9323-C4E7854072F4}">
      <dgm:prSet custT="1"/>
      <dgm:spPr>
        <a:solidFill>
          <a:srgbClr val="0070C0"/>
        </a:solidFill>
      </dgm:spPr>
      <dgm:t>
        <a:bodyPr/>
        <a:lstStyle/>
        <a:p>
          <a:r>
            <a:rPr lang="en-GB" sz="1000" b="1"/>
            <a:t>Head of Supply Chain</a:t>
          </a:r>
        </a:p>
      </dgm:t>
    </dgm:pt>
    <dgm:pt modelId="{A85B6854-B921-41ED-8603-DFDC3D66FB07}" type="parTrans" cxnId="{08A7AF52-7C9A-45F6-A1D1-2E18EE12416E}">
      <dgm:prSet/>
      <dgm:spPr>
        <a:solidFill>
          <a:srgbClr val="0070C0"/>
        </a:solidFill>
      </dgm:spPr>
      <dgm:t>
        <a:bodyPr/>
        <a:lstStyle/>
        <a:p>
          <a:endParaRPr lang="en-GB" b="1"/>
        </a:p>
      </dgm:t>
    </dgm:pt>
    <dgm:pt modelId="{40260B2B-FDDF-4DD3-8113-4073514B8686}" type="sibTrans" cxnId="{08A7AF52-7C9A-45F6-A1D1-2E18EE12416E}">
      <dgm:prSet/>
      <dgm:spPr/>
      <dgm:t>
        <a:bodyPr/>
        <a:lstStyle/>
        <a:p>
          <a:endParaRPr lang="en-GB"/>
        </a:p>
      </dgm:t>
    </dgm:pt>
    <dgm:pt modelId="{EFF31437-393C-4482-BFEF-C49C551A2AE7}">
      <dgm:prSet custT="1"/>
      <dgm:spPr>
        <a:solidFill>
          <a:srgbClr val="0070C0"/>
        </a:solidFill>
      </dgm:spPr>
      <dgm:t>
        <a:bodyPr/>
        <a:lstStyle/>
        <a:p>
          <a:r>
            <a:rPr lang="en-GB" sz="1000" b="1"/>
            <a:t>Head of Supply Chain, Merchandising and National Remerch</a:t>
          </a:r>
        </a:p>
      </dgm:t>
    </dgm:pt>
    <dgm:pt modelId="{1F2A1591-88A6-4E6B-BBFE-0DB1D5D176B7}" type="parTrans" cxnId="{FB160775-B25C-4E74-B2C2-CD397CE098E9}">
      <dgm:prSet/>
      <dgm:spPr>
        <a:solidFill>
          <a:srgbClr val="0070C0"/>
        </a:solidFill>
      </dgm:spPr>
      <dgm:t>
        <a:bodyPr/>
        <a:lstStyle/>
        <a:p>
          <a:endParaRPr lang="en-GB" b="1"/>
        </a:p>
      </dgm:t>
    </dgm:pt>
    <dgm:pt modelId="{A4FFDC5B-DAC8-4EDB-8238-8A720C31124F}" type="sibTrans" cxnId="{FB160775-B25C-4E74-B2C2-CD397CE098E9}">
      <dgm:prSet/>
      <dgm:spPr/>
      <dgm:t>
        <a:bodyPr/>
        <a:lstStyle/>
        <a:p>
          <a:endParaRPr lang="en-GB"/>
        </a:p>
      </dgm:t>
    </dgm:pt>
    <dgm:pt modelId="{876D8A1F-137E-4436-B346-C277F3059432}" type="pres">
      <dgm:prSet presAssocID="{92559A32-DDE3-454D-B3DA-3342E8295BA8}" presName="hierChild1" presStyleCnt="0">
        <dgm:presLayoutVars>
          <dgm:orgChart val="1"/>
          <dgm:chPref val="1"/>
          <dgm:dir/>
          <dgm:animOne val="branch"/>
          <dgm:animLvl val="lvl"/>
          <dgm:resizeHandles/>
        </dgm:presLayoutVars>
      </dgm:prSet>
      <dgm:spPr/>
    </dgm:pt>
    <dgm:pt modelId="{83DEA1A9-41E0-496C-B225-AA83F3F98022}" type="pres">
      <dgm:prSet presAssocID="{9785D42D-9667-4607-A71D-9F0AD3F978E2}" presName="hierRoot1" presStyleCnt="0">
        <dgm:presLayoutVars>
          <dgm:hierBranch val="init"/>
        </dgm:presLayoutVars>
      </dgm:prSet>
      <dgm:spPr/>
    </dgm:pt>
    <dgm:pt modelId="{E6BA6BE3-5895-4D84-8F9A-2C555E5CD5F2}" type="pres">
      <dgm:prSet presAssocID="{9785D42D-9667-4607-A71D-9F0AD3F978E2}" presName="rootComposite1" presStyleCnt="0"/>
      <dgm:spPr/>
    </dgm:pt>
    <dgm:pt modelId="{4D0058FB-4A91-4609-9C80-98FBA7EC8C28}" type="pres">
      <dgm:prSet presAssocID="{9785D42D-9667-4607-A71D-9F0AD3F978E2}" presName="rootText1" presStyleLbl="node0" presStyleIdx="0" presStyleCnt="1" custScaleX="352762" custLinFactNeighborX="1096" custLinFactNeighborY="-672">
        <dgm:presLayoutVars>
          <dgm:chPref val="3"/>
        </dgm:presLayoutVars>
      </dgm:prSet>
      <dgm:spPr/>
    </dgm:pt>
    <dgm:pt modelId="{EE2C066B-01DE-412C-BFEC-B4211A0C3F6B}" type="pres">
      <dgm:prSet presAssocID="{9785D42D-9667-4607-A71D-9F0AD3F978E2}" presName="rootConnector1" presStyleLbl="node1" presStyleIdx="0" presStyleCnt="0"/>
      <dgm:spPr/>
    </dgm:pt>
    <dgm:pt modelId="{5870449D-E660-4F69-B54D-61FAD30BD7C0}" type="pres">
      <dgm:prSet presAssocID="{9785D42D-9667-4607-A71D-9F0AD3F978E2}" presName="hierChild2" presStyleCnt="0"/>
      <dgm:spPr/>
    </dgm:pt>
    <dgm:pt modelId="{E83D7926-91DC-4534-A306-7992FA10C153}" type="pres">
      <dgm:prSet presAssocID="{99DB0124-3126-4C20-8B3F-371BBE425086}" presName="Name37" presStyleLbl="parChTrans1D2" presStyleIdx="0" presStyleCnt="6"/>
      <dgm:spPr/>
    </dgm:pt>
    <dgm:pt modelId="{F631426E-C39D-4D78-ABA4-81FC899E1784}" type="pres">
      <dgm:prSet presAssocID="{CDBD73B5-D8F3-495F-827B-2B7C8A9320E1}" presName="hierRoot2" presStyleCnt="0">
        <dgm:presLayoutVars>
          <dgm:hierBranch val="init"/>
        </dgm:presLayoutVars>
      </dgm:prSet>
      <dgm:spPr/>
    </dgm:pt>
    <dgm:pt modelId="{51823E5C-F18C-42D2-8199-02C34621CF34}" type="pres">
      <dgm:prSet presAssocID="{CDBD73B5-D8F3-495F-827B-2B7C8A9320E1}" presName="rootComposite" presStyleCnt="0"/>
      <dgm:spPr/>
    </dgm:pt>
    <dgm:pt modelId="{699C96F0-AF71-4995-B00E-05D21F0B2D34}" type="pres">
      <dgm:prSet presAssocID="{CDBD73B5-D8F3-495F-827B-2B7C8A9320E1}" presName="rootText" presStyleLbl="node2" presStyleIdx="0" presStyleCnt="6" custScaleX="216713" custScaleY="106300" custLinFactX="-56166" custLinFactNeighborX="-100000" custLinFactNeighborY="-4416">
        <dgm:presLayoutVars>
          <dgm:chPref val="3"/>
        </dgm:presLayoutVars>
      </dgm:prSet>
      <dgm:spPr/>
    </dgm:pt>
    <dgm:pt modelId="{E65AE63B-6629-458E-9D84-E4D8826F4718}" type="pres">
      <dgm:prSet presAssocID="{CDBD73B5-D8F3-495F-827B-2B7C8A9320E1}" presName="rootConnector" presStyleLbl="node2" presStyleIdx="0" presStyleCnt="6"/>
      <dgm:spPr/>
    </dgm:pt>
    <dgm:pt modelId="{F086CCFE-308A-4F3C-A6EC-638DDEFADDB6}" type="pres">
      <dgm:prSet presAssocID="{CDBD73B5-D8F3-495F-827B-2B7C8A9320E1}" presName="hierChild4" presStyleCnt="0"/>
      <dgm:spPr/>
    </dgm:pt>
    <dgm:pt modelId="{B52D48D7-C8F5-4B54-B442-D3CCFDA30149}" type="pres">
      <dgm:prSet presAssocID="{1D0C759A-6BCE-45E1-AE3C-B930878E52C5}" presName="Name37" presStyleLbl="parChTrans1D3" presStyleIdx="0" presStyleCnt="36"/>
      <dgm:spPr/>
    </dgm:pt>
    <dgm:pt modelId="{A426E4A9-1153-4E38-8723-88445DD8DF42}" type="pres">
      <dgm:prSet presAssocID="{C6548F25-C4BD-43F9-85BA-F83141261519}" presName="hierRoot2" presStyleCnt="0">
        <dgm:presLayoutVars>
          <dgm:hierBranch val="init"/>
        </dgm:presLayoutVars>
      </dgm:prSet>
      <dgm:spPr/>
    </dgm:pt>
    <dgm:pt modelId="{775985F9-9BCA-405C-819B-9157CE9628B8}" type="pres">
      <dgm:prSet presAssocID="{C6548F25-C4BD-43F9-85BA-F83141261519}" presName="rootComposite" presStyleCnt="0"/>
      <dgm:spPr/>
    </dgm:pt>
    <dgm:pt modelId="{B380D9C8-ACC5-47D8-A912-9A3FD33945B3}" type="pres">
      <dgm:prSet presAssocID="{C6548F25-C4BD-43F9-85BA-F83141261519}" presName="rootText" presStyleLbl="node3" presStyleIdx="0" presStyleCnt="36" custScaleX="191993" custScaleY="158557" custLinFactX="-56472" custLinFactNeighborX="-100000" custLinFactNeighborY="19589">
        <dgm:presLayoutVars>
          <dgm:chPref val="3"/>
        </dgm:presLayoutVars>
      </dgm:prSet>
      <dgm:spPr/>
    </dgm:pt>
    <dgm:pt modelId="{64CEF971-0D16-4AA9-87B1-49476943B6BA}" type="pres">
      <dgm:prSet presAssocID="{C6548F25-C4BD-43F9-85BA-F83141261519}" presName="rootConnector" presStyleLbl="node3" presStyleIdx="0" presStyleCnt="36"/>
      <dgm:spPr/>
    </dgm:pt>
    <dgm:pt modelId="{4CAFC795-4868-4F1A-AE7B-A9527F9D3908}" type="pres">
      <dgm:prSet presAssocID="{C6548F25-C4BD-43F9-85BA-F83141261519}" presName="hierChild4" presStyleCnt="0"/>
      <dgm:spPr/>
    </dgm:pt>
    <dgm:pt modelId="{31E1E543-ED5E-4A9C-A0B7-35B74C75F130}" type="pres">
      <dgm:prSet presAssocID="{C6548F25-C4BD-43F9-85BA-F83141261519}" presName="hierChild5" presStyleCnt="0"/>
      <dgm:spPr/>
    </dgm:pt>
    <dgm:pt modelId="{2173CABE-6739-40C0-97CF-5C356153632E}" type="pres">
      <dgm:prSet presAssocID="{7FB7C5C2-7D33-42D7-A03D-435B8FFEF7E4}" presName="Name37" presStyleLbl="parChTrans1D3" presStyleIdx="1" presStyleCnt="36"/>
      <dgm:spPr/>
    </dgm:pt>
    <dgm:pt modelId="{A3D4E35D-12BD-4FAA-9A60-62A85CE89B26}" type="pres">
      <dgm:prSet presAssocID="{6756C917-70A3-40F2-942D-909448D6FAD4}" presName="hierRoot2" presStyleCnt="0">
        <dgm:presLayoutVars>
          <dgm:hierBranch val="init"/>
        </dgm:presLayoutVars>
      </dgm:prSet>
      <dgm:spPr/>
    </dgm:pt>
    <dgm:pt modelId="{9891E051-498B-4867-B455-118AAFF20A56}" type="pres">
      <dgm:prSet presAssocID="{6756C917-70A3-40F2-942D-909448D6FAD4}" presName="rootComposite" presStyleCnt="0"/>
      <dgm:spPr/>
    </dgm:pt>
    <dgm:pt modelId="{2A093B7D-389E-4074-8444-F18CFBF848B8}" type="pres">
      <dgm:prSet presAssocID="{6756C917-70A3-40F2-942D-909448D6FAD4}" presName="rootText" presStyleLbl="node3" presStyleIdx="1" presStyleCnt="36" custScaleX="194186" custLinFactX="-54141" custLinFactNeighborX="-100000" custLinFactNeighborY="21921">
        <dgm:presLayoutVars>
          <dgm:chPref val="3"/>
        </dgm:presLayoutVars>
      </dgm:prSet>
      <dgm:spPr/>
    </dgm:pt>
    <dgm:pt modelId="{E7A0474B-A408-450E-90AB-32FB61EB4A43}" type="pres">
      <dgm:prSet presAssocID="{6756C917-70A3-40F2-942D-909448D6FAD4}" presName="rootConnector" presStyleLbl="node3" presStyleIdx="1" presStyleCnt="36"/>
      <dgm:spPr/>
    </dgm:pt>
    <dgm:pt modelId="{69423A70-2E02-4953-81AF-9CB805E8EE67}" type="pres">
      <dgm:prSet presAssocID="{6756C917-70A3-40F2-942D-909448D6FAD4}" presName="hierChild4" presStyleCnt="0"/>
      <dgm:spPr/>
    </dgm:pt>
    <dgm:pt modelId="{10B58686-658B-4824-83A7-83BB4F2F9F0B}" type="pres">
      <dgm:prSet presAssocID="{6756C917-70A3-40F2-942D-909448D6FAD4}" presName="hierChild5" presStyleCnt="0"/>
      <dgm:spPr/>
    </dgm:pt>
    <dgm:pt modelId="{AC6E84F7-26D6-4D61-B6CF-9D5BD514ED12}" type="pres">
      <dgm:prSet presAssocID="{920CE35E-13EA-49AC-B216-F945940DACCD}" presName="Name37" presStyleLbl="parChTrans1D3" presStyleIdx="2" presStyleCnt="36"/>
      <dgm:spPr/>
    </dgm:pt>
    <dgm:pt modelId="{92FDFB93-EA1C-4A3C-9245-9A87DB756342}" type="pres">
      <dgm:prSet presAssocID="{E7A14ED8-7EDC-47EB-AC82-8D23E66E2DE3}" presName="hierRoot2" presStyleCnt="0">
        <dgm:presLayoutVars>
          <dgm:hierBranch val="init"/>
        </dgm:presLayoutVars>
      </dgm:prSet>
      <dgm:spPr/>
    </dgm:pt>
    <dgm:pt modelId="{357C49C0-7A2D-44FE-9830-025C354977C0}" type="pres">
      <dgm:prSet presAssocID="{E7A14ED8-7EDC-47EB-AC82-8D23E66E2DE3}" presName="rootComposite" presStyleCnt="0"/>
      <dgm:spPr/>
    </dgm:pt>
    <dgm:pt modelId="{4EF946B9-9055-4D57-9349-5DB8D577BAD1}" type="pres">
      <dgm:prSet presAssocID="{E7A14ED8-7EDC-47EB-AC82-8D23E66E2DE3}" presName="rootText" presStyleLbl="node3" presStyleIdx="2" presStyleCnt="36" custScaleX="192029" custScaleY="119605" custLinFactX="-52975" custLinFactNeighborX="-100000" custLinFactNeighborY="26583">
        <dgm:presLayoutVars>
          <dgm:chPref val="3"/>
        </dgm:presLayoutVars>
      </dgm:prSet>
      <dgm:spPr/>
    </dgm:pt>
    <dgm:pt modelId="{1FD22317-DBDC-446A-9E51-146BE6C0F058}" type="pres">
      <dgm:prSet presAssocID="{E7A14ED8-7EDC-47EB-AC82-8D23E66E2DE3}" presName="rootConnector" presStyleLbl="node3" presStyleIdx="2" presStyleCnt="36"/>
      <dgm:spPr/>
    </dgm:pt>
    <dgm:pt modelId="{D51741D5-DBE4-487D-B1F7-2D4C9D2476F5}" type="pres">
      <dgm:prSet presAssocID="{E7A14ED8-7EDC-47EB-AC82-8D23E66E2DE3}" presName="hierChild4" presStyleCnt="0"/>
      <dgm:spPr/>
    </dgm:pt>
    <dgm:pt modelId="{57F475A6-DC8E-4178-A0E7-B0B5A08558B5}" type="pres">
      <dgm:prSet presAssocID="{E7A14ED8-7EDC-47EB-AC82-8D23E66E2DE3}" presName="hierChild5" presStyleCnt="0"/>
      <dgm:spPr/>
    </dgm:pt>
    <dgm:pt modelId="{9E8CF4FE-5255-4A63-84A3-5143CFF446CC}" type="pres">
      <dgm:prSet presAssocID="{47698CD1-C237-42BE-9E9F-2FFF52973937}" presName="Name37" presStyleLbl="parChTrans1D3" presStyleIdx="3" presStyleCnt="36"/>
      <dgm:spPr/>
    </dgm:pt>
    <dgm:pt modelId="{7D7A88DC-29D4-4528-B878-FBFC3516B5B2}" type="pres">
      <dgm:prSet presAssocID="{D8AC8445-989C-4D27-B71D-A7CDF1654370}" presName="hierRoot2" presStyleCnt="0">
        <dgm:presLayoutVars>
          <dgm:hierBranch val="init"/>
        </dgm:presLayoutVars>
      </dgm:prSet>
      <dgm:spPr/>
    </dgm:pt>
    <dgm:pt modelId="{5930A644-F6E8-4FDB-AAF5-1506E85A3196}" type="pres">
      <dgm:prSet presAssocID="{D8AC8445-989C-4D27-B71D-A7CDF1654370}" presName="rootComposite" presStyleCnt="0"/>
      <dgm:spPr/>
    </dgm:pt>
    <dgm:pt modelId="{99C3E5B7-ED48-4035-87ED-759F561C3C99}" type="pres">
      <dgm:prSet presAssocID="{D8AC8445-989C-4D27-B71D-A7CDF1654370}" presName="rootText" presStyleLbl="node3" presStyleIdx="3" presStyleCnt="36" custScaleX="191916" custLinFactX="-51809" custLinFactNeighborX="-100000" custLinFactNeighborY="28915">
        <dgm:presLayoutVars>
          <dgm:chPref val="3"/>
        </dgm:presLayoutVars>
      </dgm:prSet>
      <dgm:spPr/>
    </dgm:pt>
    <dgm:pt modelId="{67587F60-FF34-42FB-A9B3-D79B7242CB11}" type="pres">
      <dgm:prSet presAssocID="{D8AC8445-989C-4D27-B71D-A7CDF1654370}" presName="rootConnector" presStyleLbl="node3" presStyleIdx="3" presStyleCnt="36"/>
      <dgm:spPr/>
    </dgm:pt>
    <dgm:pt modelId="{6F2A6F63-265C-4407-B5A5-08814F8A9F08}" type="pres">
      <dgm:prSet presAssocID="{D8AC8445-989C-4D27-B71D-A7CDF1654370}" presName="hierChild4" presStyleCnt="0"/>
      <dgm:spPr/>
    </dgm:pt>
    <dgm:pt modelId="{ED010CD3-1CAD-4322-B290-42B5A83C5AB6}" type="pres">
      <dgm:prSet presAssocID="{D8AC8445-989C-4D27-B71D-A7CDF1654370}" presName="hierChild5" presStyleCnt="0"/>
      <dgm:spPr/>
    </dgm:pt>
    <dgm:pt modelId="{7845EF14-1262-4CB1-8DF7-D8DF8551CCDB}" type="pres">
      <dgm:prSet presAssocID="{CDBD73B5-D8F3-495F-827B-2B7C8A9320E1}" presName="hierChild5" presStyleCnt="0"/>
      <dgm:spPr/>
    </dgm:pt>
    <dgm:pt modelId="{6DA20AB5-D9A1-426E-AB06-E061177DBD7B}" type="pres">
      <dgm:prSet presAssocID="{08738857-5B26-4B9C-9DE8-87F74D76CD93}" presName="Name37" presStyleLbl="parChTrans1D2" presStyleIdx="1" presStyleCnt="6"/>
      <dgm:spPr/>
    </dgm:pt>
    <dgm:pt modelId="{031B1873-8C8A-4A45-A049-E5CEEB765956}" type="pres">
      <dgm:prSet presAssocID="{0311C950-4B0A-4E2E-BF33-BE493DBB5A02}" presName="hierRoot2" presStyleCnt="0">
        <dgm:presLayoutVars>
          <dgm:hierBranch val="init"/>
        </dgm:presLayoutVars>
      </dgm:prSet>
      <dgm:spPr/>
    </dgm:pt>
    <dgm:pt modelId="{A68F6E02-1126-4FB8-908F-E19B9136A620}" type="pres">
      <dgm:prSet presAssocID="{0311C950-4B0A-4E2E-BF33-BE493DBB5A02}" presName="rootComposite" presStyleCnt="0"/>
      <dgm:spPr/>
    </dgm:pt>
    <dgm:pt modelId="{3A455A96-1D2D-4F4A-BA09-D1284BD681F8}" type="pres">
      <dgm:prSet presAssocID="{0311C950-4B0A-4E2E-BF33-BE493DBB5A02}" presName="rootText" presStyleLbl="node2" presStyleIdx="1" presStyleCnt="6" custScaleX="250919" custScaleY="116439" custLinFactX="-4940" custLinFactNeighborX="-100000" custLinFactNeighborY="-4416">
        <dgm:presLayoutVars>
          <dgm:chPref val="3"/>
        </dgm:presLayoutVars>
      </dgm:prSet>
      <dgm:spPr/>
    </dgm:pt>
    <dgm:pt modelId="{5A01D2A7-E42D-4EE0-AA59-69F9D3F9D3DD}" type="pres">
      <dgm:prSet presAssocID="{0311C950-4B0A-4E2E-BF33-BE493DBB5A02}" presName="rootConnector" presStyleLbl="node2" presStyleIdx="1" presStyleCnt="6"/>
      <dgm:spPr/>
    </dgm:pt>
    <dgm:pt modelId="{F2799B7E-62A2-4983-BE28-11DFC4785C72}" type="pres">
      <dgm:prSet presAssocID="{0311C950-4B0A-4E2E-BF33-BE493DBB5A02}" presName="hierChild4" presStyleCnt="0"/>
      <dgm:spPr/>
    </dgm:pt>
    <dgm:pt modelId="{A4374605-49AE-43A1-92BF-3ADA8BDEFBC1}" type="pres">
      <dgm:prSet presAssocID="{004D993A-667E-4F6D-9BCB-B16B5A8799A6}" presName="Name37" presStyleLbl="parChTrans1D3" presStyleIdx="4" presStyleCnt="36"/>
      <dgm:spPr/>
    </dgm:pt>
    <dgm:pt modelId="{B3AF52D1-EC49-42D5-99D5-7851256B4854}" type="pres">
      <dgm:prSet presAssocID="{5A22FB0F-BE28-4A90-BC33-A5413FE40116}" presName="hierRoot2" presStyleCnt="0">
        <dgm:presLayoutVars>
          <dgm:hierBranch val="init"/>
        </dgm:presLayoutVars>
      </dgm:prSet>
      <dgm:spPr/>
    </dgm:pt>
    <dgm:pt modelId="{D58B09DD-5C85-4856-88BB-1B64D4045A3D}" type="pres">
      <dgm:prSet presAssocID="{5A22FB0F-BE28-4A90-BC33-A5413FE40116}" presName="rootComposite" presStyleCnt="0"/>
      <dgm:spPr/>
    </dgm:pt>
    <dgm:pt modelId="{935B9EBC-7B41-43C0-9974-48CC8AAD5FE5}" type="pres">
      <dgm:prSet presAssocID="{5A22FB0F-BE28-4A90-BC33-A5413FE40116}" presName="rootText" presStyleLbl="node3" presStyleIdx="4" presStyleCnt="36" custScaleX="330425" custScaleY="189236" custLinFactX="-4311" custLinFactNeighborX="-100000" custLinFactNeighborY="-25799">
        <dgm:presLayoutVars>
          <dgm:chPref val="3"/>
        </dgm:presLayoutVars>
      </dgm:prSet>
      <dgm:spPr/>
    </dgm:pt>
    <dgm:pt modelId="{4B3C61BB-681C-43D8-A004-B093CA841DA2}" type="pres">
      <dgm:prSet presAssocID="{5A22FB0F-BE28-4A90-BC33-A5413FE40116}" presName="rootConnector" presStyleLbl="node3" presStyleIdx="4" presStyleCnt="36"/>
      <dgm:spPr/>
    </dgm:pt>
    <dgm:pt modelId="{68A0ECD5-4A54-4085-AACA-BDD00474038A}" type="pres">
      <dgm:prSet presAssocID="{5A22FB0F-BE28-4A90-BC33-A5413FE40116}" presName="hierChild4" presStyleCnt="0"/>
      <dgm:spPr/>
    </dgm:pt>
    <dgm:pt modelId="{A714EFEA-1183-44E2-A7B7-CF74AE86EEC7}" type="pres">
      <dgm:prSet presAssocID="{5A22FB0F-BE28-4A90-BC33-A5413FE40116}" presName="hierChild5" presStyleCnt="0"/>
      <dgm:spPr/>
    </dgm:pt>
    <dgm:pt modelId="{2BC3C5C4-458F-440C-B824-083DDC192221}" type="pres">
      <dgm:prSet presAssocID="{D9C0F772-ACB7-453B-813A-3B4130499311}" presName="Name37" presStyleLbl="parChTrans1D3" presStyleIdx="5" presStyleCnt="36"/>
      <dgm:spPr/>
    </dgm:pt>
    <dgm:pt modelId="{F4D110D6-D205-4D74-90F0-1FE44C460177}" type="pres">
      <dgm:prSet presAssocID="{01ECAE27-6F3E-4BC8-B5A2-E187A1B66C31}" presName="hierRoot2" presStyleCnt="0">
        <dgm:presLayoutVars>
          <dgm:hierBranch val="init"/>
        </dgm:presLayoutVars>
      </dgm:prSet>
      <dgm:spPr/>
    </dgm:pt>
    <dgm:pt modelId="{64FD35B9-4C0D-4447-85D0-5A8B8D06ABAC}" type="pres">
      <dgm:prSet presAssocID="{01ECAE27-6F3E-4BC8-B5A2-E187A1B66C31}" presName="rootComposite" presStyleCnt="0"/>
      <dgm:spPr/>
    </dgm:pt>
    <dgm:pt modelId="{7D084D36-1AB8-427B-AD3C-FC916A610DD9}" type="pres">
      <dgm:prSet presAssocID="{01ECAE27-6F3E-4BC8-B5A2-E187A1B66C31}" presName="rootText" presStyleLbl="node3" presStyleIdx="5" presStyleCnt="36" custScaleX="249467" custScaleY="126536" custLinFactX="-2219" custLinFactNeighborX="-100000" custLinFactNeighborY="-39897">
        <dgm:presLayoutVars>
          <dgm:chPref val="3"/>
        </dgm:presLayoutVars>
      </dgm:prSet>
      <dgm:spPr/>
    </dgm:pt>
    <dgm:pt modelId="{80CBF313-398A-4DA8-8F3E-008778F74737}" type="pres">
      <dgm:prSet presAssocID="{01ECAE27-6F3E-4BC8-B5A2-E187A1B66C31}" presName="rootConnector" presStyleLbl="node3" presStyleIdx="5" presStyleCnt="36"/>
      <dgm:spPr/>
    </dgm:pt>
    <dgm:pt modelId="{51796B64-B908-49D7-8715-5616533B1E2C}" type="pres">
      <dgm:prSet presAssocID="{01ECAE27-6F3E-4BC8-B5A2-E187A1B66C31}" presName="hierChild4" presStyleCnt="0"/>
      <dgm:spPr/>
    </dgm:pt>
    <dgm:pt modelId="{2F89D609-F253-4E26-976A-7C2F2E972BC8}" type="pres">
      <dgm:prSet presAssocID="{01ECAE27-6F3E-4BC8-B5A2-E187A1B66C31}" presName="hierChild5" presStyleCnt="0"/>
      <dgm:spPr/>
    </dgm:pt>
    <dgm:pt modelId="{17B3239F-4F26-4E82-8C5D-0C3866C21669}" type="pres">
      <dgm:prSet presAssocID="{646A8613-2546-4997-8AFF-9363F00B1DF8}" presName="Name37" presStyleLbl="parChTrans1D3" presStyleIdx="6" presStyleCnt="36"/>
      <dgm:spPr/>
    </dgm:pt>
    <dgm:pt modelId="{E51BABCC-215A-47AF-B936-4BEDBAAA63A9}" type="pres">
      <dgm:prSet presAssocID="{00FD5FAB-4343-46D6-BB1F-BA0A7B6BB956}" presName="hierRoot2" presStyleCnt="0">
        <dgm:presLayoutVars>
          <dgm:hierBranch val="init"/>
        </dgm:presLayoutVars>
      </dgm:prSet>
      <dgm:spPr/>
    </dgm:pt>
    <dgm:pt modelId="{37491289-8AC8-45F0-9408-4519FB270EDA}" type="pres">
      <dgm:prSet presAssocID="{00FD5FAB-4343-46D6-BB1F-BA0A7B6BB956}" presName="rootComposite" presStyleCnt="0"/>
      <dgm:spPr/>
    </dgm:pt>
    <dgm:pt modelId="{AE343372-DF1E-4463-BBF8-2267B76C2A73}" type="pres">
      <dgm:prSet presAssocID="{00FD5FAB-4343-46D6-BB1F-BA0A7B6BB956}" presName="rootText" presStyleLbl="node3" presStyleIdx="6" presStyleCnt="36" custScaleX="245885" custLinFactX="-855" custLinFactNeighborX="-100000" custLinFactNeighborY="-49385">
        <dgm:presLayoutVars>
          <dgm:chPref val="3"/>
        </dgm:presLayoutVars>
      </dgm:prSet>
      <dgm:spPr/>
    </dgm:pt>
    <dgm:pt modelId="{E441B56A-27E0-4E5C-A835-5C3B8FED34A7}" type="pres">
      <dgm:prSet presAssocID="{00FD5FAB-4343-46D6-BB1F-BA0A7B6BB956}" presName="rootConnector" presStyleLbl="node3" presStyleIdx="6" presStyleCnt="36"/>
      <dgm:spPr/>
    </dgm:pt>
    <dgm:pt modelId="{4BCE2500-8BC8-4B1A-9E61-714466BBA0ED}" type="pres">
      <dgm:prSet presAssocID="{00FD5FAB-4343-46D6-BB1F-BA0A7B6BB956}" presName="hierChild4" presStyleCnt="0"/>
      <dgm:spPr/>
    </dgm:pt>
    <dgm:pt modelId="{D4F098D1-1018-4F4B-8E77-03F81E984F31}" type="pres">
      <dgm:prSet presAssocID="{00FD5FAB-4343-46D6-BB1F-BA0A7B6BB956}" presName="hierChild5" presStyleCnt="0"/>
      <dgm:spPr/>
    </dgm:pt>
    <dgm:pt modelId="{11E36ED5-E104-4FF7-B2D4-834328991CE2}" type="pres">
      <dgm:prSet presAssocID="{6F5E32D3-B289-47FF-AE63-E1BBF58B71CF}" presName="Name37" presStyleLbl="parChTrans1D3" presStyleIdx="7" presStyleCnt="36"/>
      <dgm:spPr/>
    </dgm:pt>
    <dgm:pt modelId="{F246C202-FF7A-47C9-A9D1-DA17BD8DE360}" type="pres">
      <dgm:prSet presAssocID="{805EB728-AB0E-468A-8FBB-357AE59C1271}" presName="hierRoot2" presStyleCnt="0">
        <dgm:presLayoutVars>
          <dgm:hierBranch val="init"/>
        </dgm:presLayoutVars>
      </dgm:prSet>
      <dgm:spPr/>
    </dgm:pt>
    <dgm:pt modelId="{04814A05-6883-4491-9353-7879F82484AA}" type="pres">
      <dgm:prSet presAssocID="{805EB728-AB0E-468A-8FBB-357AE59C1271}" presName="rootComposite" presStyleCnt="0"/>
      <dgm:spPr/>
    </dgm:pt>
    <dgm:pt modelId="{7D21A928-E9A8-48FF-8BB2-A02B1827FB62}" type="pres">
      <dgm:prSet presAssocID="{805EB728-AB0E-468A-8FBB-357AE59C1271}" presName="rootText" presStyleLbl="node3" presStyleIdx="7" presStyleCnt="36" custScaleX="249892" custLinFactNeighborX="-99689" custLinFactNeighborY="-52282">
        <dgm:presLayoutVars>
          <dgm:chPref val="3"/>
        </dgm:presLayoutVars>
      </dgm:prSet>
      <dgm:spPr/>
    </dgm:pt>
    <dgm:pt modelId="{D441D7E0-EE8B-4972-AE0D-BE80E7CBA3DA}" type="pres">
      <dgm:prSet presAssocID="{805EB728-AB0E-468A-8FBB-357AE59C1271}" presName="rootConnector" presStyleLbl="node3" presStyleIdx="7" presStyleCnt="36"/>
      <dgm:spPr/>
    </dgm:pt>
    <dgm:pt modelId="{0849CD0A-E708-405B-A440-90197CF23C7F}" type="pres">
      <dgm:prSet presAssocID="{805EB728-AB0E-468A-8FBB-357AE59C1271}" presName="hierChild4" presStyleCnt="0"/>
      <dgm:spPr/>
    </dgm:pt>
    <dgm:pt modelId="{16541FEE-C372-4B02-8F26-82833D018DBE}" type="pres">
      <dgm:prSet presAssocID="{805EB728-AB0E-468A-8FBB-357AE59C1271}" presName="hierChild5" presStyleCnt="0"/>
      <dgm:spPr/>
    </dgm:pt>
    <dgm:pt modelId="{C75A06C4-5798-46CB-B425-EDDEA88F30D9}" type="pres">
      <dgm:prSet presAssocID="{0D303CB6-2E86-4253-89B4-DC74CBE67E17}" presName="Name37" presStyleLbl="parChTrans1D3" presStyleIdx="8" presStyleCnt="36"/>
      <dgm:spPr/>
    </dgm:pt>
    <dgm:pt modelId="{AE311B6C-FF56-4F41-B3FE-9D292876D552}" type="pres">
      <dgm:prSet presAssocID="{33284297-CE6C-463C-9571-C739F0FF0450}" presName="hierRoot2" presStyleCnt="0">
        <dgm:presLayoutVars>
          <dgm:hierBranch val="init"/>
        </dgm:presLayoutVars>
      </dgm:prSet>
      <dgm:spPr/>
    </dgm:pt>
    <dgm:pt modelId="{14EE2E77-9413-4E5A-B1E3-D6C987CE1988}" type="pres">
      <dgm:prSet presAssocID="{33284297-CE6C-463C-9571-C739F0FF0450}" presName="rootComposite" presStyleCnt="0"/>
      <dgm:spPr/>
    </dgm:pt>
    <dgm:pt modelId="{CB626D62-8A89-48F5-A08C-F5D3D6F94EE1}" type="pres">
      <dgm:prSet presAssocID="{33284297-CE6C-463C-9571-C739F0FF0450}" presName="rootText" presStyleLbl="node3" presStyleIdx="8" presStyleCnt="36" custScaleX="282831" custScaleY="142170" custLinFactX="-996" custLinFactNeighborX="-100000" custLinFactNeighborY="-58135">
        <dgm:presLayoutVars>
          <dgm:chPref val="3"/>
        </dgm:presLayoutVars>
      </dgm:prSet>
      <dgm:spPr/>
    </dgm:pt>
    <dgm:pt modelId="{288C8F9F-4EA4-45C1-BF86-C6DBA8D0851C}" type="pres">
      <dgm:prSet presAssocID="{33284297-CE6C-463C-9571-C739F0FF0450}" presName="rootConnector" presStyleLbl="node3" presStyleIdx="8" presStyleCnt="36"/>
      <dgm:spPr/>
    </dgm:pt>
    <dgm:pt modelId="{5F556D80-5CB2-438B-AB8F-9833763EED53}" type="pres">
      <dgm:prSet presAssocID="{33284297-CE6C-463C-9571-C739F0FF0450}" presName="hierChild4" presStyleCnt="0"/>
      <dgm:spPr/>
    </dgm:pt>
    <dgm:pt modelId="{396DE6AB-873C-4F7B-92A0-890F6A057034}" type="pres">
      <dgm:prSet presAssocID="{33284297-CE6C-463C-9571-C739F0FF0450}" presName="hierChild5" presStyleCnt="0"/>
      <dgm:spPr/>
    </dgm:pt>
    <dgm:pt modelId="{C7E4D845-58FC-41DB-B6CF-B0C27D3B9824}" type="pres">
      <dgm:prSet presAssocID="{25B6C22F-C43C-4F3C-BB00-414FA52F6070}" presName="Name37" presStyleLbl="parChTrans1D3" presStyleIdx="9" presStyleCnt="36"/>
      <dgm:spPr/>
    </dgm:pt>
    <dgm:pt modelId="{6A874F1D-053A-42DA-AC02-A0CE466AF235}" type="pres">
      <dgm:prSet presAssocID="{AC9FE991-A757-4C52-80CC-C5A2E72FF4C1}" presName="hierRoot2" presStyleCnt="0">
        <dgm:presLayoutVars>
          <dgm:hierBranch val="init"/>
        </dgm:presLayoutVars>
      </dgm:prSet>
      <dgm:spPr/>
    </dgm:pt>
    <dgm:pt modelId="{1C1EB49E-CD95-43BA-80D2-BC31D1370D63}" type="pres">
      <dgm:prSet presAssocID="{AC9FE991-A757-4C52-80CC-C5A2E72FF4C1}" presName="rootComposite" presStyleCnt="0"/>
      <dgm:spPr/>
    </dgm:pt>
    <dgm:pt modelId="{72215F70-C275-4738-8D2C-C3DE94C5B3B6}" type="pres">
      <dgm:prSet presAssocID="{AC9FE991-A757-4C52-80CC-C5A2E72FF4C1}" presName="rootText" presStyleLbl="node3" presStyleIdx="9" presStyleCnt="36" custScaleX="251454" custLinFactX="-1137" custLinFactNeighborX="-100000" custLinFactNeighborY="-70863">
        <dgm:presLayoutVars>
          <dgm:chPref val="3"/>
        </dgm:presLayoutVars>
      </dgm:prSet>
      <dgm:spPr/>
    </dgm:pt>
    <dgm:pt modelId="{D8870060-FAE9-41A5-87D3-6FD9173EE723}" type="pres">
      <dgm:prSet presAssocID="{AC9FE991-A757-4C52-80CC-C5A2E72FF4C1}" presName="rootConnector" presStyleLbl="node3" presStyleIdx="9" presStyleCnt="36"/>
      <dgm:spPr/>
    </dgm:pt>
    <dgm:pt modelId="{67FDA77B-FC41-4EA0-B3F5-EC2B3C289406}" type="pres">
      <dgm:prSet presAssocID="{AC9FE991-A757-4C52-80CC-C5A2E72FF4C1}" presName="hierChild4" presStyleCnt="0"/>
      <dgm:spPr/>
    </dgm:pt>
    <dgm:pt modelId="{D4899832-E092-428E-A6B3-F85F08F0642C}" type="pres">
      <dgm:prSet presAssocID="{AC9FE991-A757-4C52-80CC-C5A2E72FF4C1}" presName="hierChild5" presStyleCnt="0"/>
      <dgm:spPr/>
    </dgm:pt>
    <dgm:pt modelId="{FC1B1C80-2AB6-4FCD-A24A-7786D7E7E4BF}" type="pres">
      <dgm:prSet presAssocID="{349267E1-225A-4427-9D09-6F4BE1A5AA51}" presName="Name37" presStyleLbl="parChTrans1D3" presStyleIdx="10" presStyleCnt="36"/>
      <dgm:spPr/>
    </dgm:pt>
    <dgm:pt modelId="{E62B30CF-C18B-4D81-A900-9A3A509285B7}" type="pres">
      <dgm:prSet presAssocID="{C67CA980-538B-4693-A291-685091E25068}" presName="hierRoot2" presStyleCnt="0">
        <dgm:presLayoutVars>
          <dgm:hierBranch val="init"/>
        </dgm:presLayoutVars>
      </dgm:prSet>
      <dgm:spPr/>
    </dgm:pt>
    <dgm:pt modelId="{B543ACAD-41B5-487C-910B-46AE392F2B7C}" type="pres">
      <dgm:prSet presAssocID="{C67CA980-538B-4693-A291-685091E25068}" presName="rootComposite" presStyleCnt="0"/>
      <dgm:spPr/>
    </dgm:pt>
    <dgm:pt modelId="{BCCE7878-A63D-40B4-B637-232DEA064B30}" type="pres">
      <dgm:prSet presAssocID="{C67CA980-538B-4693-A291-685091E25068}" presName="rootText" presStyleLbl="node3" presStyleIdx="10" presStyleCnt="36" custScaleX="253785" custLinFactX="-2303" custLinFactNeighborX="-100000" custLinFactNeighborY="-94391">
        <dgm:presLayoutVars>
          <dgm:chPref val="3"/>
        </dgm:presLayoutVars>
      </dgm:prSet>
      <dgm:spPr/>
    </dgm:pt>
    <dgm:pt modelId="{257C7F92-72AD-4D40-97FD-DF98E95859B8}" type="pres">
      <dgm:prSet presAssocID="{C67CA980-538B-4693-A291-685091E25068}" presName="rootConnector" presStyleLbl="node3" presStyleIdx="10" presStyleCnt="36"/>
      <dgm:spPr/>
    </dgm:pt>
    <dgm:pt modelId="{7FBBA6BA-C7CA-414D-A576-C555036D277C}" type="pres">
      <dgm:prSet presAssocID="{C67CA980-538B-4693-A291-685091E25068}" presName="hierChild4" presStyleCnt="0"/>
      <dgm:spPr/>
    </dgm:pt>
    <dgm:pt modelId="{66BCE8F5-FF73-4CB8-B781-847D25D568D5}" type="pres">
      <dgm:prSet presAssocID="{C67CA980-538B-4693-A291-685091E25068}" presName="hierChild5" presStyleCnt="0"/>
      <dgm:spPr/>
    </dgm:pt>
    <dgm:pt modelId="{807077E4-94A9-473A-AA31-C4C0D02489A9}" type="pres">
      <dgm:prSet presAssocID="{BD8941A7-15E7-432C-9735-5BBBCBE1F034}" presName="Name37" presStyleLbl="parChTrans1D3" presStyleIdx="11" presStyleCnt="36"/>
      <dgm:spPr/>
    </dgm:pt>
    <dgm:pt modelId="{7509286A-37C5-4900-AE44-F00B8E52CE18}" type="pres">
      <dgm:prSet presAssocID="{F80B84A9-1C75-4258-8A56-9C33B5448496}" presName="hierRoot2" presStyleCnt="0">
        <dgm:presLayoutVars>
          <dgm:hierBranch val="init"/>
        </dgm:presLayoutVars>
      </dgm:prSet>
      <dgm:spPr/>
    </dgm:pt>
    <dgm:pt modelId="{936DE765-F3D0-4566-A820-A5DBE97F63B7}" type="pres">
      <dgm:prSet presAssocID="{F80B84A9-1C75-4258-8A56-9C33B5448496}" presName="rootComposite" presStyleCnt="0"/>
      <dgm:spPr/>
    </dgm:pt>
    <dgm:pt modelId="{173B2EBE-0D6D-44F7-B64C-F72F96061635}" type="pres">
      <dgm:prSet presAssocID="{F80B84A9-1C75-4258-8A56-9C33B5448496}" presName="rootText" presStyleLbl="node3" presStyleIdx="11" presStyleCnt="36" custScaleX="251454" custLinFactX="-2445" custLinFactNeighborX="-100000" custLinFactNeighborY="-95240">
        <dgm:presLayoutVars>
          <dgm:chPref val="3"/>
        </dgm:presLayoutVars>
      </dgm:prSet>
      <dgm:spPr/>
    </dgm:pt>
    <dgm:pt modelId="{3C24B779-A4DF-40B9-AE2A-1CDB7E8B9135}" type="pres">
      <dgm:prSet presAssocID="{F80B84A9-1C75-4258-8A56-9C33B5448496}" presName="rootConnector" presStyleLbl="node3" presStyleIdx="11" presStyleCnt="36"/>
      <dgm:spPr/>
    </dgm:pt>
    <dgm:pt modelId="{5C97C476-A9AB-4D59-8924-B102202D5A64}" type="pres">
      <dgm:prSet presAssocID="{F80B84A9-1C75-4258-8A56-9C33B5448496}" presName="hierChild4" presStyleCnt="0"/>
      <dgm:spPr/>
    </dgm:pt>
    <dgm:pt modelId="{32EB49D3-1F8F-4117-8EFB-4AEA27D62F6C}" type="pres">
      <dgm:prSet presAssocID="{F80B84A9-1C75-4258-8A56-9C33B5448496}" presName="hierChild5" presStyleCnt="0"/>
      <dgm:spPr/>
    </dgm:pt>
    <dgm:pt modelId="{34D24D30-E92E-4E64-91BA-FF006DD5BCE0}" type="pres">
      <dgm:prSet presAssocID="{7B3456C7-EC13-4E90-A734-890CD71B4C58}" presName="Name37" presStyleLbl="parChTrans1D3" presStyleIdx="12" presStyleCnt="36"/>
      <dgm:spPr/>
    </dgm:pt>
    <dgm:pt modelId="{FDF05BF2-DA8E-4150-BCEA-2AB0E6F59A81}" type="pres">
      <dgm:prSet presAssocID="{8019F6B5-60DB-49E6-B084-AAFE0089905A}" presName="hierRoot2" presStyleCnt="0">
        <dgm:presLayoutVars>
          <dgm:hierBranch val="init"/>
        </dgm:presLayoutVars>
      </dgm:prSet>
      <dgm:spPr/>
    </dgm:pt>
    <dgm:pt modelId="{908F7AE2-00BF-47F8-B13D-C77851F7C984}" type="pres">
      <dgm:prSet presAssocID="{8019F6B5-60DB-49E6-B084-AAFE0089905A}" presName="rootComposite" presStyleCnt="0"/>
      <dgm:spPr/>
    </dgm:pt>
    <dgm:pt modelId="{E0DE035B-BC96-4E10-91C6-CEB8C6F50E06}" type="pres">
      <dgm:prSet presAssocID="{8019F6B5-60DB-49E6-B084-AAFE0089905A}" presName="rootText" presStyleLbl="node3" presStyleIdx="12" presStyleCnt="36" custScaleX="250318" custLinFactX="-4175" custLinFactY="-10642" custLinFactNeighborX="-100000" custLinFactNeighborY="-100000">
        <dgm:presLayoutVars>
          <dgm:chPref val="3"/>
        </dgm:presLayoutVars>
      </dgm:prSet>
      <dgm:spPr/>
    </dgm:pt>
    <dgm:pt modelId="{BE3A5836-FC5B-43B0-84D0-95199E5F1E1D}" type="pres">
      <dgm:prSet presAssocID="{8019F6B5-60DB-49E6-B084-AAFE0089905A}" presName="rootConnector" presStyleLbl="node3" presStyleIdx="12" presStyleCnt="36"/>
      <dgm:spPr/>
    </dgm:pt>
    <dgm:pt modelId="{A21600D1-B014-4506-B1F7-E7F57C890DCC}" type="pres">
      <dgm:prSet presAssocID="{8019F6B5-60DB-49E6-B084-AAFE0089905A}" presName="hierChild4" presStyleCnt="0"/>
      <dgm:spPr/>
    </dgm:pt>
    <dgm:pt modelId="{8ED5DB33-0CA2-4E5E-B312-45929665BD30}" type="pres">
      <dgm:prSet presAssocID="{8019F6B5-60DB-49E6-B084-AAFE0089905A}" presName="hierChild5" presStyleCnt="0"/>
      <dgm:spPr/>
    </dgm:pt>
    <dgm:pt modelId="{D9CBAE49-2293-43F0-9861-AD72FE9BCAE2}" type="pres">
      <dgm:prSet presAssocID="{7B04A76A-DB36-4874-A2C1-8203E4E9482F}" presName="Name37" presStyleLbl="parChTrans1D3" presStyleIdx="13" presStyleCnt="36"/>
      <dgm:spPr/>
    </dgm:pt>
    <dgm:pt modelId="{AE8CE545-A1D0-4FBE-A231-FEBA25F6799B}" type="pres">
      <dgm:prSet presAssocID="{55518D4A-79C2-4481-9B0B-993504F8EDF6}" presName="hierRoot2" presStyleCnt="0">
        <dgm:presLayoutVars>
          <dgm:hierBranch val="init"/>
        </dgm:presLayoutVars>
      </dgm:prSet>
      <dgm:spPr/>
    </dgm:pt>
    <dgm:pt modelId="{EC4532C6-C2DF-4320-B608-2DF6836EBACA}" type="pres">
      <dgm:prSet presAssocID="{55518D4A-79C2-4481-9B0B-993504F8EDF6}" presName="rootComposite" presStyleCnt="0"/>
      <dgm:spPr/>
    </dgm:pt>
    <dgm:pt modelId="{A92AFEC9-9846-4D68-BD2B-ACB338BBED3A}" type="pres">
      <dgm:prSet presAssocID="{55518D4A-79C2-4481-9B0B-993504F8EDF6}" presName="rootText" presStyleLbl="node3" presStyleIdx="13" presStyleCnt="36" custScaleX="251217" custScaleY="135575" custLinFactX="-4034" custLinFactY="-31555" custLinFactNeighborX="-100000" custLinFactNeighborY="-100000">
        <dgm:presLayoutVars>
          <dgm:chPref val="3"/>
        </dgm:presLayoutVars>
      </dgm:prSet>
      <dgm:spPr/>
    </dgm:pt>
    <dgm:pt modelId="{A4B1F9DD-6388-4099-8441-BC1B5AD1B2C4}" type="pres">
      <dgm:prSet presAssocID="{55518D4A-79C2-4481-9B0B-993504F8EDF6}" presName="rootConnector" presStyleLbl="node3" presStyleIdx="13" presStyleCnt="36"/>
      <dgm:spPr/>
    </dgm:pt>
    <dgm:pt modelId="{83F86C2B-A6F8-44D3-8A4F-067D333E05E4}" type="pres">
      <dgm:prSet presAssocID="{55518D4A-79C2-4481-9B0B-993504F8EDF6}" presName="hierChild4" presStyleCnt="0"/>
      <dgm:spPr/>
    </dgm:pt>
    <dgm:pt modelId="{09415D91-9279-4815-9452-782686E71591}" type="pres">
      <dgm:prSet presAssocID="{55518D4A-79C2-4481-9B0B-993504F8EDF6}" presName="hierChild5" presStyleCnt="0"/>
      <dgm:spPr/>
    </dgm:pt>
    <dgm:pt modelId="{FABE6D1D-8B5B-4E54-9D40-D33AB5F147CA}" type="pres">
      <dgm:prSet presAssocID="{766EF96D-F42C-4B1B-8241-06BFBAAB248F}" presName="Name37" presStyleLbl="parChTrans1D3" presStyleIdx="14" presStyleCnt="36"/>
      <dgm:spPr/>
    </dgm:pt>
    <dgm:pt modelId="{D9FB8157-CCAC-4C56-BDB2-0F9FCAA5089B}" type="pres">
      <dgm:prSet presAssocID="{8EC8D3D5-E771-4AE9-96A2-A43180844DB4}" presName="hierRoot2" presStyleCnt="0">
        <dgm:presLayoutVars>
          <dgm:hierBranch val="init"/>
        </dgm:presLayoutVars>
      </dgm:prSet>
      <dgm:spPr/>
    </dgm:pt>
    <dgm:pt modelId="{450A328C-AE2E-40AB-9305-6DE11F9E0AFA}" type="pres">
      <dgm:prSet presAssocID="{8EC8D3D5-E771-4AE9-96A2-A43180844DB4}" presName="rootComposite" presStyleCnt="0"/>
      <dgm:spPr/>
    </dgm:pt>
    <dgm:pt modelId="{E7F74195-A34C-44AA-9495-0C28C09DCC42}" type="pres">
      <dgm:prSet presAssocID="{8EC8D3D5-E771-4AE9-96A2-A43180844DB4}" presName="rootText" presStyleLbl="node3" presStyleIdx="14" presStyleCnt="36" custScaleX="252367" custLinFactX="-3009" custLinFactY="-54515" custLinFactNeighborX="-100000" custLinFactNeighborY="-100000">
        <dgm:presLayoutVars>
          <dgm:chPref val="3"/>
        </dgm:presLayoutVars>
      </dgm:prSet>
      <dgm:spPr/>
    </dgm:pt>
    <dgm:pt modelId="{CA51A6E6-8F98-4D2F-A7F7-E69BC22C5E08}" type="pres">
      <dgm:prSet presAssocID="{8EC8D3D5-E771-4AE9-96A2-A43180844DB4}" presName="rootConnector" presStyleLbl="node3" presStyleIdx="14" presStyleCnt="36"/>
      <dgm:spPr/>
    </dgm:pt>
    <dgm:pt modelId="{378A8235-2CE4-4884-B370-C16CB9832737}" type="pres">
      <dgm:prSet presAssocID="{8EC8D3D5-E771-4AE9-96A2-A43180844DB4}" presName="hierChild4" presStyleCnt="0"/>
      <dgm:spPr/>
    </dgm:pt>
    <dgm:pt modelId="{3A626C52-FB92-46CE-970E-1215E4A5FE8E}" type="pres">
      <dgm:prSet presAssocID="{8EC8D3D5-E771-4AE9-96A2-A43180844DB4}" presName="hierChild5" presStyleCnt="0"/>
      <dgm:spPr/>
    </dgm:pt>
    <dgm:pt modelId="{2ECB876E-CC7F-4150-8D64-F25ECF87A4B1}" type="pres">
      <dgm:prSet presAssocID="{690F1DB2-0D69-4D73-B6F2-EF65FEDCA187}" presName="Name37" presStyleLbl="parChTrans1D3" presStyleIdx="15" presStyleCnt="36"/>
      <dgm:spPr/>
    </dgm:pt>
    <dgm:pt modelId="{630F2B35-2C48-45F6-AC05-404B094D99A4}" type="pres">
      <dgm:prSet presAssocID="{6CFA109F-39DB-4418-9515-A74652C8385C}" presName="hierRoot2" presStyleCnt="0">
        <dgm:presLayoutVars>
          <dgm:hierBranch val="init"/>
        </dgm:presLayoutVars>
      </dgm:prSet>
      <dgm:spPr/>
    </dgm:pt>
    <dgm:pt modelId="{D3E20551-1919-47C2-8BF5-2CA21E3D3999}" type="pres">
      <dgm:prSet presAssocID="{6CFA109F-39DB-4418-9515-A74652C8385C}" presName="rootComposite" presStyleCnt="0"/>
      <dgm:spPr/>
    </dgm:pt>
    <dgm:pt modelId="{62889E85-B7A0-4110-8E42-4B13664864A2}" type="pres">
      <dgm:prSet presAssocID="{6CFA109F-39DB-4418-9515-A74652C8385C}" presName="rootText" presStyleLbl="node3" presStyleIdx="15" presStyleCnt="36" custScaleX="254735" custLinFactY="-73664" custLinFactNeighborX="-99230" custLinFactNeighborY="-100000">
        <dgm:presLayoutVars>
          <dgm:chPref val="3"/>
        </dgm:presLayoutVars>
      </dgm:prSet>
      <dgm:spPr/>
    </dgm:pt>
    <dgm:pt modelId="{56B616C6-FBB4-4B63-9182-6BA45ADEF3D3}" type="pres">
      <dgm:prSet presAssocID="{6CFA109F-39DB-4418-9515-A74652C8385C}" presName="rootConnector" presStyleLbl="node3" presStyleIdx="15" presStyleCnt="36"/>
      <dgm:spPr/>
    </dgm:pt>
    <dgm:pt modelId="{610F035C-418C-4D08-9CC3-0E1B3EF4E060}" type="pres">
      <dgm:prSet presAssocID="{6CFA109F-39DB-4418-9515-A74652C8385C}" presName="hierChild4" presStyleCnt="0"/>
      <dgm:spPr/>
    </dgm:pt>
    <dgm:pt modelId="{12E68FD5-C879-40B3-858F-4ABDADB7586D}" type="pres">
      <dgm:prSet presAssocID="{6CFA109F-39DB-4418-9515-A74652C8385C}" presName="hierChild5" presStyleCnt="0"/>
      <dgm:spPr/>
    </dgm:pt>
    <dgm:pt modelId="{A3EE87E3-7DD1-4F24-9F92-0FCDB7D79DFC}" type="pres">
      <dgm:prSet presAssocID="{4152B198-10BA-417C-BCF7-BA242A827A4A}" presName="Name37" presStyleLbl="parChTrans1D3" presStyleIdx="16" presStyleCnt="36"/>
      <dgm:spPr/>
    </dgm:pt>
    <dgm:pt modelId="{E186E589-B5DF-4F96-B0B4-D9F0140D094E}" type="pres">
      <dgm:prSet presAssocID="{C04BBF28-F4B9-4544-B54D-5EF48AD9ACEF}" presName="hierRoot2" presStyleCnt="0">
        <dgm:presLayoutVars>
          <dgm:hierBranch val="init"/>
        </dgm:presLayoutVars>
      </dgm:prSet>
      <dgm:spPr/>
    </dgm:pt>
    <dgm:pt modelId="{C27BA218-6178-4EF2-BAC2-B9A0DDADD46E}" type="pres">
      <dgm:prSet presAssocID="{C04BBF28-F4B9-4544-B54D-5EF48AD9ACEF}" presName="rootComposite" presStyleCnt="0"/>
      <dgm:spPr/>
    </dgm:pt>
    <dgm:pt modelId="{C878CB4E-68D4-4709-80CE-4746C92D18E6}" type="pres">
      <dgm:prSet presAssocID="{C04BBF28-F4B9-4544-B54D-5EF48AD9ACEF}" presName="rootText" presStyleLbl="node3" presStyleIdx="16" presStyleCnt="36" custScaleX="249090" custLinFactY="-100000" custLinFactNeighborX="-98205" custLinFactNeighborY="-101886">
        <dgm:presLayoutVars>
          <dgm:chPref val="3"/>
        </dgm:presLayoutVars>
      </dgm:prSet>
      <dgm:spPr/>
    </dgm:pt>
    <dgm:pt modelId="{BFA2FB19-7E6F-427A-A19E-448D95B0E1AD}" type="pres">
      <dgm:prSet presAssocID="{C04BBF28-F4B9-4544-B54D-5EF48AD9ACEF}" presName="rootConnector" presStyleLbl="node3" presStyleIdx="16" presStyleCnt="36"/>
      <dgm:spPr/>
    </dgm:pt>
    <dgm:pt modelId="{301F769A-E000-4EB2-BB83-C73DF5373C4B}" type="pres">
      <dgm:prSet presAssocID="{C04BBF28-F4B9-4544-B54D-5EF48AD9ACEF}" presName="hierChild4" presStyleCnt="0"/>
      <dgm:spPr/>
    </dgm:pt>
    <dgm:pt modelId="{4F547FFC-FC66-488F-8805-1AC612C19C33}" type="pres">
      <dgm:prSet presAssocID="{C04BBF28-F4B9-4544-B54D-5EF48AD9ACEF}" presName="hierChild5" presStyleCnt="0"/>
      <dgm:spPr/>
    </dgm:pt>
    <dgm:pt modelId="{BCB18829-B627-472E-AB81-C09CF1C9D5C8}" type="pres">
      <dgm:prSet presAssocID="{0311C950-4B0A-4E2E-BF33-BE493DBB5A02}" presName="hierChild5" presStyleCnt="0"/>
      <dgm:spPr/>
    </dgm:pt>
    <dgm:pt modelId="{ECA28220-8B60-4000-9057-AF69E73ECB9D}" type="pres">
      <dgm:prSet presAssocID="{1836EC8D-CE97-4D9B-9190-424CF5C8FAEE}" presName="Name37" presStyleLbl="parChTrans1D2" presStyleIdx="2" presStyleCnt="6"/>
      <dgm:spPr/>
    </dgm:pt>
    <dgm:pt modelId="{A4707106-190A-4B3A-BFF5-1E26FCAE26AD}" type="pres">
      <dgm:prSet presAssocID="{CE4F5A40-6A4A-400D-A319-D3C8D3DEB143}" presName="hierRoot2" presStyleCnt="0">
        <dgm:presLayoutVars>
          <dgm:hierBranch val="init"/>
        </dgm:presLayoutVars>
      </dgm:prSet>
      <dgm:spPr/>
    </dgm:pt>
    <dgm:pt modelId="{23AD1120-14D5-4440-B754-37E455C098AC}" type="pres">
      <dgm:prSet presAssocID="{CE4F5A40-6A4A-400D-A319-D3C8D3DEB143}" presName="rootComposite" presStyleCnt="0"/>
      <dgm:spPr/>
    </dgm:pt>
    <dgm:pt modelId="{5D652370-D52C-4662-B692-4F14C757A336}" type="pres">
      <dgm:prSet presAssocID="{CE4F5A40-6A4A-400D-A319-D3C8D3DEB143}" presName="rootText" presStyleLbl="node2" presStyleIdx="2" presStyleCnt="6" custScaleX="214001" custScaleY="163538" custLinFactNeighborX="-19055" custLinFactNeighborY="-4619">
        <dgm:presLayoutVars>
          <dgm:chPref val="3"/>
        </dgm:presLayoutVars>
      </dgm:prSet>
      <dgm:spPr/>
    </dgm:pt>
    <dgm:pt modelId="{8D43F85F-50CD-4BFA-8F30-BD2686E22DCE}" type="pres">
      <dgm:prSet presAssocID="{CE4F5A40-6A4A-400D-A319-D3C8D3DEB143}" presName="rootConnector" presStyleLbl="node2" presStyleIdx="2" presStyleCnt="6"/>
      <dgm:spPr/>
    </dgm:pt>
    <dgm:pt modelId="{0E2D2407-4762-4E21-9003-2953E421636E}" type="pres">
      <dgm:prSet presAssocID="{CE4F5A40-6A4A-400D-A319-D3C8D3DEB143}" presName="hierChild4" presStyleCnt="0"/>
      <dgm:spPr/>
    </dgm:pt>
    <dgm:pt modelId="{4D62E4AB-CC40-47F1-B35D-297E9170D823}" type="pres">
      <dgm:prSet presAssocID="{6E76CC13-7C0A-4250-B1C3-88D1FFC79047}" presName="Name37" presStyleLbl="parChTrans1D3" presStyleIdx="17" presStyleCnt="36"/>
      <dgm:spPr/>
    </dgm:pt>
    <dgm:pt modelId="{A20A2EE1-0B2C-4126-80BE-E4E11116E72E}" type="pres">
      <dgm:prSet presAssocID="{034336CD-D00F-426F-B1FA-E08B35E0518D}" presName="hierRoot2" presStyleCnt="0">
        <dgm:presLayoutVars>
          <dgm:hierBranch val="init"/>
        </dgm:presLayoutVars>
      </dgm:prSet>
      <dgm:spPr/>
    </dgm:pt>
    <dgm:pt modelId="{22411AD6-CB51-4DFE-A76F-CBFDBEF12C03}" type="pres">
      <dgm:prSet presAssocID="{034336CD-D00F-426F-B1FA-E08B35E0518D}" presName="rootComposite" presStyleCnt="0"/>
      <dgm:spPr/>
    </dgm:pt>
    <dgm:pt modelId="{6CB64632-5739-43F0-AC71-550D803EA62F}" type="pres">
      <dgm:prSet presAssocID="{034336CD-D00F-426F-B1FA-E08B35E0518D}" presName="rootText" presStyleLbl="node3" presStyleIdx="17" presStyleCnt="36" custScaleX="168235" custLinFactNeighborX="-26812" custLinFactNeighborY="6994">
        <dgm:presLayoutVars>
          <dgm:chPref val="3"/>
        </dgm:presLayoutVars>
      </dgm:prSet>
      <dgm:spPr/>
    </dgm:pt>
    <dgm:pt modelId="{F0D6840A-79C6-415A-BD35-6B7B5A61B305}" type="pres">
      <dgm:prSet presAssocID="{034336CD-D00F-426F-B1FA-E08B35E0518D}" presName="rootConnector" presStyleLbl="node3" presStyleIdx="17" presStyleCnt="36"/>
      <dgm:spPr/>
    </dgm:pt>
    <dgm:pt modelId="{827D8DEC-A2E2-4041-8267-ED327D1E5CBB}" type="pres">
      <dgm:prSet presAssocID="{034336CD-D00F-426F-B1FA-E08B35E0518D}" presName="hierChild4" presStyleCnt="0"/>
      <dgm:spPr/>
    </dgm:pt>
    <dgm:pt modelId="{CF1D3B11-6658-4C94-AEE7-C0A70D11AE87}" type="pres">
      <dgm:prSet presAssocID="{034336CD-D00F-426F-B1FA-E08B35E0518D}" presName="hierChild5" presStyleCnt="0"/>
      <dgm:spPr/>
    </dgm:pt>
    <dgm:pt modelId="{B61F2137-65E4-4814-8459-77839CDCDDF1}" type="pres">
      <dgm:prSet presAssocID="{761CBB73-2285-4AAE-B763-DE399990C55D}" presName="Name37" presStyleLbl="parChTrans1D3" presStyleIdx="18" presStyleCnt="36"/>
      <dgm:spPr/>
    </dgm:pt>
    <dgm:pt modelId="{3135350D-FD33-4E9F-91B3-321F8A39764E}" type="pres">
      <dgm:prSet presAssocID="{1228A7FA-B4B1-4457-81BF-85AF0C5C1340}" presName="hierRoot2" presStyleCnt="0">
        <dgm:presLayoutVars>
          <dgm:hierBranch val="init"/>
        </dgm:presLayoutVars>
      </dgm:prSet>
      <dgm:spPr/>
    </dgm:pt>
    <dgm:pt modelId="{CA8FB95B-3BDE-46FC-A12A-1246295D86FC}" type="pres">
      <dgm:prSet presAssocID="{1228A7FA-B4B1-4457-81BF-85AF0C5C1340}" presName="rootComposite" presStyleCnt="0"/>
      <dgm:spPr/>
    </dgm:pt>
    <dgm:pt modelId="{138AF017-F3EC-4A94-B73B-60834B763EFD}" type="pres">
      <dgm:prSet presAssocID="{1228A7FA-B4B1-4457-81BF-85AF0C5C1340}" presName="rootText" presStyleLbl="node3" presStyleIdx="18" presStyleCnt="36" custScaleX="166262" custLinFactNeighborX="-29144" custLinFactNeighborY="13988">
        <dgm:presLayoutVars>
          <dgm:chPref val="3"/>
        </dgm:presLayoutVars>
      </dgm:prSet>
      <dgm:spPr/>
    </dgm:pt>
    <dgm:pt modelId="{58592F01-E7D7-4C59-8054-8366A92D7CBA}" type="pres">
      <dgm:prSet presAssocID="{1228A7FA-B4B1-4457-81BF-85AF0C5C1340}" presName="rootConnector" presStyleLbl="node3" presStyleIdx="18" presStyleCnt="36"/>
      <dgm:spPr/>
    </dgm:pt>
    <dgm:pt modelId="{BD516B69-74DB-4323-92D4-830DB179727F}" type="pres">
      <dgm:prSet presAssocID="{1228A7FA-B4B1-4457-81BF-85AF0C5C1340}" presName="hierChild4" presStyleCnt="0"/>
      <dgm:spPr/>
    </dgm:pt>
    <dgm:pt modelId="{C7062631-1E5C-4879-AF9E-C53E5E68AF0B}" type="pres">
      <dgm:prSet presAssocID="{1228A7FA-B4B1-4457-81BF-85AF0C5C1340}" presName="hierChild5" presStyleCnt="0"/>
      <dgm:spPr/>
    </dgm:pt>
    <dgm:pt modelId="{CC71B7C7-8E4C-4A72-A9D4-E34BFB96746D}" type="pres">
      <dgm:prSet presAssocID="{0399A8A5-E97A-4B92-97DB-C1DA18F051E0}" presName="Name37" presStyleLbl="parChTrans1D3" presStyleIdx="19" presStyleCnt="36"/>
      <dgm:spPr/>
    </dgm:pt>
    <dgm:pt modelId="{7CCD8469-5027-405B-9B05-E1BAEFDE20BF}" type="pres">
      <dgm:prSet presAssocID="{C13C4326-F5AF-4F7B-8F69-09A18789AC87}" presName="hierRoot2" presStyleCnt="0">
        <dgm:presLayoutVars>
          <dgm:hierBranch val="init"/>
        </dgm:presLayoutVars>
      </dgm:prSet>
      <dgm:spPr/>
    </dgm:pt>
    <dgm:pt modelId="{ACAE8497-5546-4624-9B0F-616C4A67FC4F}" type="pres">
      <dgm:prSet presAssocID="{C13C4326-F5AF-4F7B-8F69-09A18789AC87}" presName="rootComposite" presStyleCnt="0"/>
      <dgm:spPr/>
    </dgm:pt>
    <dgm:pt modelId="{149E0573-CBFC-4218-9184-71BC39994E07}" type="pres">
      <dgm:prSet presAssocID="{C13C4326-F5AF-4F7B-8F69-09A18789AC87}" presName="rootText" presStyleLbl="node3" presStyleIdx="19" presStyleCnt="36" custScaleX="168235" custLinFactNeighborX="-26812" custLinFactNeighborY="-2331">
        <dgm:presLayoutVars>
          <dgm:chPref val="3"/>
        </dgm:presLayoutVars>
      </dgm:prSet>
      <dgm:spPr/>
    </dgm:pt>
    <dgm:pt modelId="{54CFCD7D-8D07-4A5D-893C-BA502373CD76}" type="pres">
      <dgm:prSet presAssocID="{C13C4326-F5AF-4F7B-8F69-09A18789AC87}" presName="rootConnector" presStyleLbl="node3" presStyleIdx="19" presStyleCnt="36"/>
      <dgm:spPr/>
    </dgm:pt>
    <dgm:pt modelId="{27F39130-470B-4E31-B5D8-5499AEC41D14}" type="pres">
      <dgm:prSet presAssocID="{C13C4326-F5AF-4F7B-8F69-09A18789AC87}" presName="hierChild4" presStyleCnt="0"/>
      <dgm:spPr/>
    </dgm:pt>
    <dgm:pt modelId="{E3C61145-1EB1-4CB2-8C20-8ADA23A6C975}" type="pres">
      <dgm:prSet presAssocID="{C13C4326-F5AF-4F7B-8F69-09A18789AC87}" presName="hierChild5" presStyleCnt="0"/>
      <dgm:spPr/>
    </dgm:pt>
    <dgm:pt modelId="{0042BB66-6AB6-4392-887B-0446729C22E2}" type="pres">
      <dgm:prSet presAssocID="{E132F7E6-CE00-47EF-9B79-9D59703AF1C5}" presName="Name37" presStyleLbl="parChTrans1D3" presStyleIdx="20" presStyleCnt="36"/>
      <dgm:spPr/>
    </dgm:pt>
    <dgm:pt modelId="{00E2E42F-C12E-4E97-870F-640F3C1D2C85}" type="pres">
      <dgm:prSet presAssocID="{31BFE856-C5E5-474B-A7BF-D96AF48BEE18}" presName="hierRoot2" presStyleCnt="0">
        <dgm:presLayoutVars>
          <dgm:hierBranch val="init"/>
        </dgm:presLayoutVars>
      </dgm:prSet>
      <dgm:spPr/>
    </dgm:pt>
    <dgm:pt modelId="{F4161E65-FD25-4803-A657-7F9316F87DE9}" type="pres">
      <dgm:prSet presAssocID="{31BFE856-C5E5-474B-A7BF-D96AF48BEE18}" presName="rootComposite" presStyleCnt="0"/>
      <dgm:spPr/>
    </dgm:pt>
    <dgm:pt modelId="{5E1B0714-D057-426B-8A66-3DB4E4E7358A}" type="pres">
      <dgm:prSet presAssocID="{31BFE856-C5E5-474B-A7BF-D96AF48BEE18}" presName="rootText" presStyleLbl="node3" presStyleIdx="20" presStyleCnt="36" custScaleX="163471" custScaleY="163605" custLinFactNeighborX="-26812" custLinFactNeighborY="-9326">
        <dgm:presLayoutVars>
          <dgm:chPref val="3"/>
        </dgm:presLayoutVars>
      </dgm:prSet>
      <dgm:spPr/>
    </dgm:pt>
    <dgm:pt modelId="{8FCC25DB-77E7-4F7A-A242-192AB21A8632}" type="pres">
      <dgm:prSet presAssocID="{31BFE856-C5E5-474B-A7BF-D96AF48BEE18}" presName="rootConnector" presStyleLbl="node3" presStyleIdx="20" presStyleCnt="36"/>
      <dgm:spPr/>
    </dgm:pt>
    <dgm:pt modelId="{96078994-002B-4823-B845-D2E52DFEABBF}" type="pres">
      <dgm:prSet presAssocID="{31BFE856-C5E5-474B-A7BF-D96AF48BEE18}" presName="hierChild4" presStyleCnt="0"/>
      <dgm:spPr/>
    </dgm:pt>
    <dgm:pt modelId="{5F67FF40-25B1-4B56-8A29-92B0C4163BA5}" type="pres">
      <dgm:prSet presAssocID="{31BFE856-C5E5-474B-A7BF-D96AF48BEE18}" presName="hierChild5" presStyleCnt="0"/>
      <dgm:spPr/>
    </dgm:pt>
    <dgm:pt modelId="{8C4B1E0B-5945-4268-B930-04170CE12897}" type="pres">
      <dgm:prSet presAssocID="{CE4F5A40-6A4A-400D-A319-D3C8D3DEB143}" presName="hierChild5" presStyleCnt="0"/>
      <dgm:spPr/>
    </dgm:pt>
    <dgm:pt modelId="{74E27803-2462-4E6A-B782-CFC31A5FCA57}" type="pres">
      <dgm:prSet presAssocID="{A144F40A-3A78-4826-9139-7F9F6F13956D}" presName="Name37" presStyleLbl="parChTrans1D2" presStyleIdx="3" presStyleCnt="6"/>
      <dgm:spPr/>
    </dgm:pt>
    <dgm:pt modelId="{593F8D63-D35A-49C6-9C2D-883B8BA70675}" type="pres">
      <dgm:prSet presAssocID="{6CB38FA1-7AAB-4443-982B-AEBD37572056}" presName="hierRoot2" presStyleCnt="0">
        <dgm:presLayoutVars>
          <dgm:hierBranch val="init"/>
        </dgm:presLayoutVars>
      </dgm:prSet>
      <dgm:spPr/>
    </dgm:pt>
    <dgm:pt modelId="{FB36329B-1E6D-48F0-96E9-A045C6D03A8F}" type="pres">
      <dgm:prSet presAssocID="{6CB38FA1-7AAB-4443-982B-AEBD37572056}" presName="rootComposite" presStyleCnt="0"/>
      <dgm:spPr/>
    </dgm:pt>
    <dgm:pt modelId="{C9823422-6B03-4349-BA9A-2E31A9585DD9}" type="pres">
      <dgm:prSet presAssocID="{6CB38FA1-7AAB-4443-982B-AEBD37572056}" presName="rootText" presStyleLbl="node2" presStyleIdx="3" presStyleCnt="6" custScaleX="212070" custScaleY="126122" custLinFactNeighborX="-8170" custLinFactNeighborY="-4661">
        <dgm:presLayoutVars>
          <dgm:chPref val="3"/>
        </dgm:presLayoutVars>
      </dgm:prSet>
      <dgm:spPr/>
    </dgm:pt>
    <dgm:pt modelId="{CF61CDA0-DA55-47F0-B523-4ED4CE4A53F5}" type="pres">
      <dgm:prSet presAssocID="{6CB38FA1-7AAB-4443-982B-AEBD37572056}" presName="rootConnector" presStyleLbl="node2" presStyleIdx="3" presStyleCnt="6"/>
      <dgm:spPr/>
    </dgm:pt>
    <dgm:pt modelId="{CEB29901-2656-4BBA-A419-786A48AEDCA1}" type="pres">
      <dgm:prSet presAssocID="{6CB38FA1-7AAB-4443-982B-AEBD37572056}" presName="hierChild4" presStyleCnt="0"/>
      <dgm:spPr/>
    </dgm:pt>
    <dgm:pt modelId="{86CA7ADC-2238-49B8-89E1-A719912C6FAA}" type="pres">
      <dgm:prSet presAssocID="{68A0BFAC-5F8C-4B23-ACA4-C2140083824C}" presName="Name37" presStyleLbl="parChTrans1D3" presStyleIdx="21" presStyleCnt="36"/>
      <dgm:spPr/>
    </dgm:pt>
    <dgm:pt modelId="{57537249-08E6-45C7-8A34-2128BA9210C3}" type="pres">
      <dgm:prSet presAssocID="{34FE03A0-D977-41B2-B710-AEC94AE9F8EE}" presName="hierRoot2" presStyleCnt="0">
        <dgm:presLayoutVars>
          <dgm:hierBranch val="init"/>
        </dgm:presLayoutVars>
      </dgm:prSet>
      <dgm:spPr/>
    </dgm:pt>
    <dgm:pt modelId="{C4B76BEF-9ECF-477B-B5F0-BA95212C0587}" type="pres">
      <dgm:prSet presAssocID="{34FE03A0-D977-41B2-B710-AEC94AE9F8EE}" presName="rootComposite" presStyleCnt="0"/>
      <dgm:spPr/>
    </dgm:pt>
    <dgm:pt modelId="{3E5A15E3-9504-4AD5-86EA-3351D3521CEC}" type="pres">
      <dgm:prSet presAssocID="{34FE03A0-D977-41B2-B710-AEC94AE9F8EE}" presName="rootText" presStyleLbl="node3" presStyleIdx="21" presStyleCnt="36" custScaleX="251402" custScaleY="213592" custLinFactNeighborX="-26812" custLinFactNeighborY="-2331">
        <dgm:presLayoutVars>
          <dgm:chPref val="3"/>
        </dgm:presLayoutVars>
      </dgm:prSet>
      <dgm:spPr/>
    </dgm:pt>
    <dgm:pt modelId="{FFAE1CF9-9CF3-44D4-BF78-C0B674C00035}" type="pres">
      <dgm:prSet presAssocID="{34FE03A0-D977-41B2-B710-AEC94AE9F8EE}" presName="rootConnector" presStyleLbl="node3" presStyleIdx="21" presStyleCnt="36"/>
      <dgm:spPr/>
    </dgm:pt>
    <dgm:pt modelId="{B93BD833-BB29-4572-9B2B-8ED2FA5CA344}" type="pres">
      <dgm:prSet presAssocID="{34FE03A0-D977-41B2-B710-AEC94AE9F8EE}" presName="hierChild4" presStyleCnt="0"/>
      <dgm:spPr/>
    </dgm:pt>
    <dgm:pt modelId="{82E6A330-C399-428A-A63D-7BF854BF1E7C}" type="pres">
      <dgm:prSet presAssocID="{34FE03A0-D977-41B2-B710-AEC94AE9F8EE}" presName="hierChild5" presStyleCnt="0"/>
      <dgm:spPr/>
    </dgm:pt>
    <dgm:pt modelId="{FFE57137-B561-4D40-9611-82FEDA684168}" type="pres">
      <dgm:prSet presAssocID="{1F2DC709-28EB-4997-AAD1-33B4375ACB6C}" presName="Name37" presStyleLbl="parChTrans1D3" presStyleIdx="22" presStyleCnt="36"/>
      <dgm:spPr/>
    </dgm:pt>
    <dgm:pt modelId="{3854519B-6766-45D7-B669-D7B111CA7CAA}" type="pres">
      <dgm:prSet presAssocID="{278A919A-F21C-4819-8700-10814232A1B2}" presName="hierRoot2" presStyleCnt="0">
        <dgm:presLayoutVars>
          <dgm:hierBranch val="init"/>
        </dgm:presLayoutVars>
      </dgm:prSet>
      <dgm:spPr/>
    </dgm:pt>
    <dgm:pt modelId="{78D2FAC2-5C1A-422F-9929-35AA98D17CD3}" type="pres">
      <dgm:prSet presAssocID="{278A919A-F21C-4819-8700-10814232A1B2}" presName="rootComposite" presStyleCnt="0"/>
      <dgm:spPr/>
    </dgm:pt>
    <dgm:pt modelId="{59DD6BF4-57D9-4346-B787-6627B5FC0AA6}" type="pres">
      <dgm:prSet presAssocID="{278A919A-F21C-4819-8700-10814232A1B2}" presName="rootText" presStyleLbl="node3" presStyleIdx="22" presStyleCnt="36" custScaleX="251402" custScaleY="202501" custLinFactNeighborX="-23315" custLinFactNeighborY="2331">
        <dgm:presLayoutVars>
          <dgm:chPref val="3"/>
        </dgm:presLayoutVars>
      </dgm:prSet>
      <dgm:spPr/>
    </dgm:pt>
    <dgm:pt modelId="{73F4BC41-9DB2-4918-A5DA-E634B151251A}" type="pres">
      <dgm:prSet presAssocID="{278A919A-F21C-4819-8700-10814232A1B2}" presName="rootConnector" presStyleLbl="node3" presStyleIdx="22" presStyleCnt="36"/>
      <dgm:spPr/>
    </dgm:pt>
    <dgm:pt modelId="{C95E9EEF-C437-4C78-BC92-F809DC4FFE67}" type="pres">
      <dgm:prSet presAssocID="{278A919A-F21C-4819-8700-10814232A1B2}" presName="hierChild4" presStyleCnt="0"/>
      <dgm:spPr/>
    </dgm:pt>
    <dgm:pt modelId="{56F44172-F31C-49E7-A7AD-F3669ED77555}" type="pres">
      <dgm:prSet presAssocID="{278A919A-F21C-4819-8700-10814232A1B2}" presName="hierChild5" presStyleCnt="0"/>
      <dgm:spPr/>
    </dgm:pt>
    <dgm:pt modelId="{C4EA575B-EFC3-48AB-99A3-F74CA9079DFE}" type="pres">
      <dgm:prSet presAssocID="{863C6DAD-BD8A-4348-975A-EF29176954EB}" presName="Name37" presStyleLbl="parChTrans1D3" presStyleIdx="23" presStyleCnt="36"/>
      <dgm:spPr/>
    </dgm:pt>
    <dgm:pt modelId="{D607BEB7-012D-4D26-9070-872AC9BD612E}" type="pres">
      <dgm:prSet presAssocID="{61FD6FBE-1472-419A-86DC-D881D7BC026D}" presName="hierRoot2" presStyleCnt="0">
        <dgm:presLayoutVars>
          <dgm:hierBranch val="init"/>
        </dgm:presLayoutVars>
      </dgm:prSet>
      <dgm:spPr/>
    </dgm:pt>
    <dgm:pt modelId="{56A27C7E-77AB-4D05-A3B7-D9F2B94A391E}" type="pres">
      <dgm:prSet presAssocID="{61FD6FBE-1472-419A-86DC-D881D7BC026D}" presName="rootComposite" presStyleCnt="0"/>
      <dgm:spPr/>
    </dgm:pt>
    <dgm:pt modelId="{52B58E95-7662-4555-80F1-98ED97A3E605}" type="pres">
      <dgm:prSet presAssocID="{61FD6FBE-1472-419A-86DC-D881D7BC026D}" presName="rootText" presStyleLbl="node3" presStyleIdx="23" presStyleCnt="36" custScaleX="253769" custScaleY="130059" custLinFactNeighborX="-20983" custLinFactNeighborY="2332">
        <dgm:presLayoutVars>
          <dgm:chPref val="3"/>
        </dgm:presLayoutVars>
      </dgm:prSet>
      <dgm:spPr/>
    </dgm:pt>
    <dgm:pt modelId="{14C0FFD9-699B-4D58-A05C-0D38944DDF92}" type="pres">
      <dgm:prSet presAssocID="{61FD6FBE-1472-419A-86DC-D881D7BC026D}" presName="rootConnector" presStyleLbl="node3" presStyleIdx="23" presStyleCnt="36"/>
      <dgm:spPr/>
    </dgm:pt>
    <dgm:pt modelId="{657BFC80-A3C1-47C2-A502-22C78C16B602}" type="pres">
      <dgm:prSet presAssocID="{61FD6FBE-1472-419A-86DC-D881D7BC026D}" presName="hierChild4" presStyleCnt="0"/>
      <dgm:spPr/>
    </dgm:pt>
    <dgm:pt modelId="{250EC5B9-605A-4B85-9F87-CCC00FD32B0E}" type="pres">
      <dgm:prSet presAssocID="{61FD6FBE-1472-419A-86DC-D881D7BC026D}" presName="hierChild5" presStyleCnt="0"/>
      <dgm:spPr/>
    </dgm:pt>
    <dgm:pt modelId="{C15F73EE-176A-41A8-93C8-74E70F995A37}" type="pres">
      <dgm:prSet presAssocID="{F410FD7F-F3D5-48AE-816A-BA4B03A9AE4D}" presName="Name37" presStyleLbl="parChTrans1D3" presStyleIdx="24" presStyleCnt="36"/>
      <dgm:spPr/>
    </dgm:pt>
    <dgm:pt modelId="{108EA8BC-FC12-41C5-AE7F-BEB0D8933A6A}" type="pres">
      <dgm:prSet presAssocID="{6E34C4A3-0903-4274-B55C-D890D4304B77}" presName="hierRoot2" presStyleCnt="0">
        <dgm:presLayoutVars>
          <dgm:hierBranch val="init"/>
        </dgm:presLayoutVars>
      </dgm:prSet>
      <dgm:spPr/>
    </dgm:pt>
    <dgm:pt modelId="{845FE1D8-E9CB-4FBA-8B1D-C65995F7D4D8}" type="pres">
      <dgm:prSet presAssocID="{6E34C4A3-0903-4274-B55C-D890D4304B77}" presName="rootComposite" presStyleCnt="0"/>
      <dgm:spPr/>
    </dgm:pt>
    <dgm:pt modelId="{3A330706-61F6-4244-A875-BE64DB0D35B1}" type="pres">
      <dgm:prSet presAssocID="{6E34C4A3-0903-4274-B55C-D890D4304B77}" presName="rootText" presStyleLbl="node3" presStyleIdx="24" presStyleCnt="36" custScaleX="251456" custScaleY="150385" custLinFactNeighborX="-20983" custLinFactNeighborY="-2331">
        <dgm:presLayoutVars>
          <dgm:chPref val="3"/>
        </dgm:presLayoutVars>
      </dgm:prSet>
      <dgm:spPr/>
    </dgm:pt>
    <dgm:pt modelId="{B066D491-2170-47D7-92DE-81893D1E3366}" type="pres">
      <dgm:prSet presAssocID="{6E34C4A3-0903-4274-B55C-D890D4304B77}" presName="rootConnector" presStyleLbl="node3" presStyleIdx="24" presStyleCnt="36"/>
      <dgm:spPr/>
    </dgm:pt>
    <dgm:pt modelId="{B45CE7BB-A619-4E9C-8BD0-A630C5CB7518}" type="pres">
      <dgm:prSet presAssocID="{6E34C4A3-0903-4274-B55C-D890D4304B77}" presName="hierChild4" presStyleCnt="0"/>
      <dgm:spPr/>
    </dgm:pt>
    <dgm:pt modelId="{1A7F844E-A0A4-4273-BFDE-0F7638A84FBC}" type="pres">
      <dgm:prSet presAssocID="{6E34C4A3-0903-4274-B55C-D890D4304B77}" presName="hierChild5" presStyleCnt="0"/>
      <dgm:spPr/>
    </dgm:pt>
    <dgm:pt modelId="{D561D00F-9035-4B3C-B198-9812E5F93739}" type="pres">
      <dgm:prSet presAssocID="{1DFFB29D-E822-458C-A455-CEA1872F65FD}" presName="Name37" presStyleLbl="parChTrans1D3" presStyleIdx="25" presStyleCnt="36"/>
      <dgm:spPr/>
    </dgm:pt>
    <dgm:pt modelId="{90BEB993-1BC4-4506-BDE7-9BDDEC69924A}" type="pres">
      <dgm:prSet presAssocID="{B6C6C398-7904-4258-9639-4EAA7FDF849E}" presName="hierRoot2" presStyleCnt="0">
        <dgm:presLayoutVars>
          <dgm:hierBranch val="init"/>
        </dgm:presLayoutVars>
      </dgm:prSet>
      <dgm:spPr/>
    </dgm:pt>
    <dgm:pt modelId="{60692B95-2D8D-421C-85C7-588DA1B13ED2}" type="pres">
      <dgm:prSet presAssocID="{B6C6C398-7904-4258-9639-4EAA7FDF849E}" presName="rootComposite" presStyleCnt="0"/>
      <dgm:spPr/>
    </dgm:pt>
    <dgm:pt modelId="{0955C0EF-6CE0-4C00-8188-49CB2455F63F}" type="pres">
      <dgm:prSet presAssocID="{B6C6C398-7904-4258-9639-4EAA7FDF849E}" presName="rootText" presStyleLbl="node3" presStyleIdx="25" presStyleCnt="36" custScaleX="249559" custScaleY="174266" custLinFactNeighborX="-16320" custLinFactNeighborY="2331">
        <dgm:presLayoutVars>
          <dgm:chPref val="3"/>
        </dgm:presLayoutVars>
      </dgm:prSet>
      <dgm:spPr/>
    </dgm:pt>
    <dgm:pt modelId="{13C4E581-EC90-495A-93C2-2D88ED07FFF5}" type="pres">
      <dgm:prSet presAssocID="{B6C6C398-7904-4258-9639-4EAA7FDF849E}" presName="rootConnector" presStyleLbl="node3" presStyleIdx="25" presStyleCnt="36"/>
      <dgm:spPr/>
    </dgm:pt>
    <dgm:pt modelId="{C88E6E17-CD46-40B5-A91D-8D846DE04573}" type="pres">
      <dgm:prSet presAssocID="{B6C6C398-7904-4258-9639-4EAA7FDF849E}" presName="hierChild4" presStyleCnt="0"/>
      <dgm:spPr/>
    </dgm:pt>
    <dgm:pt modelId="{CBFB7D48-8D87-4A24-A86D-9DBA1632AE95}" type="pres">
      <dgm:prSet presAssocID="{B6C6C398-7904-4258-9639-4EAA7FDF849E}" presName="hierChild5" presStyleCnt="0"/>
      <dgm:spPr/>
    </dgm:pt>
    <dgm:pt modelId="{AFC1BFD6-D1B2-45D4-A7D7-8D362312DC6F}" type="pres">
      <dgm:prSet presAssocID="{F971C4B9-8472-4C8D-AD40-8F40383C7F70}" presName="Name37" presStyleLbl="parChTrans1D3" presStyleIdx="26" presStyleCnt="36"/>
      <dgm:spPr/>
    </dgm:pt>
    <dgm:pt modelId="{D29B6E95-BD75-4B10-AC29-46B31E043E41}" type="pres">
      <dgm:prSet presAssocID="{85D068C6-BADD-4F26-883B-91561501F9D3}" presName="hierRoot2" presStyleCnt="0">
        <dgm:presLayoutVars>
          <dgm:hierBranch val="init"/>
        </dgm:presLayoutVars>
      </dgm:prSet>
      <dgm:spPr/>
    </dgm:pt>
    <dgm:pt modelId="{626241FE-E6D7-447A-9572-25FC7115F5C8}" type="pres">
      <dgm:prSet presAssocID="{85D068C6-BADD-4F26-883B-91561501F9D3}" presName="rootComposite" presStyleCnt="0"/>
      <dgm:spPr/>
    </dgm:pt>
    <dgm:pt modelId="{EDDDE269-184E-4061-989C-4EDFE2B27B96}" type="pres">
      <dgm:prSet presAssocID="{85D068C6-BADD-4F26-883B-91561501F9D3}" presName="rootText" presStyleLbl="node3" presStyleIdx="26" presStyleCnt="36" custScaleX="246337" custScaleY="134233" custLinFactNeighborX="-15155" custLinFactNeighborY="4663">
        <dgm:presLayoutVars>
          <dgm:chPref val="3"/>
        </dgm:presLayoutVars>
      </dgm:prSet>
      <dgm:spPr/>
    </dgm:pt>
    <dgm:pt modelId="{CFD531F0-C8E3-4404-9274-76BD3489A61A}" type="pres">
      <dgm:prSet presAssocID="{85D068C6-BADD-4F26-883B-91561501F9D3}" presName="rootConnector" presStyleLbl="node3" presStyleIdx="26" presStyleCnt="36"/>
      <dgm:spPr/>
    </dgm:pt>
    <dgm:pt modelId="{62979EB2-5C36-436F-ADC1-1355B5D5FFDF}" type="pres">
      <dgm:prSet presAssocID="{85D068C6-BADD-4F26-883B-91561501F9D3}" presName="hierChild4" presStyleCnt="0"/>
      <dgm:spPr/>
    </dgm:pt>
    <dgm:pt modelId="{FD8B111D-7591-4C6D-9620-70DA480C2FE7}" type="pres">
      <dgm:prSet presAssocID="{85D068C6-BADD-4F26-883B-91561501F9D3}" presName="hierChild5" presStyleCnt="0"/>
      <dgm:spPr/>
    </dgm:pt>
    <dgm:pt modelId="{BAC92F99-89EE-484D-80F2-1586DEC22575}" type="pres">
      <dgm:prSet presAssocID="{E664E18C-03FA-4B1B-8843-0B37198A62B5}" presName="Name37" presStyleLbl="parChTrans1D3" presStyleIdx="27" presStyleCnt="36"/>
      <dgm:spPr/>
    </dgm:pt>
    <dgm:pt modelId="{30B734F5-71E1-46A0-AE98-B5370642E558}" type="pres">
      <dgm:prSet presAssocID="{46E84313-19D8-4FF8-B7C5-CBC0FC39A848}" presName="hierRoot2" presStyleCnt="0">
        <dgm:presLayoutVars>
          <dgm:hierBranch val="init"/>
        </dgm:presLayoutVars>
      </dgm:prSet>
      <dgm:spPr/>
    </dgm:pt>
    <dgm:pt modelId="{F9D8665F-71FC-4564-BCC9-62229F03EDD4}" type="pres">
      <dgm:prSet presAssocID="{46E84313-19D8-4FF8-B7C5-CBC0FC39A848}" presName="rootComposite" presStyleCnt="0"/>
      <dgm:spPr/>
    </dgm:pt>
    <dgm:pt modelId="{EA3627D9-899A-4068-A220-D87488FE9F07}" type="pres">
      <dgm:prSet presAssocID="{46E84313-19D8-4FF8-B7C5-CBC0FC39A848}" presName="rootText" presStyleLbl="node3" presStyleIdx="27" presStyleCnt="36" custScaleX="248209" custScaleY="119261" custLinFactNeighborX="-11657" custLinFactNeighborY="2331">
        <dgm:presLayoutVars>
          <dgm:chPref val="3"/>
        </dgm:presLayoutVars>
      </dgm:prSet>
      <dgm:spPr/>
    </dgm:pt>
    <dgm:pt modelId="{700C0CF6-5C09-44B7-88AD-B28433074634}" type="pres">
      <dgm:prSet presAssocID="{46E84313-19D8-4FF8-B7C5-CBC0FC39A848}" presName="rootConnector" presStyleLbl="node3" presStyleIdx="27" presStyleCnt="36"/>
      <dgm:spPr/>
    </dgm:pt>
    <dgm:pt modelId="{623E6008-E9D5-4F74-873B-BD608631796A}" type="pres">
      <dgm:prSet presAssocID="{46E84313-19D8-4FF8-B7C5-CBC0FC39A848}" presName="hierChild4" presStyleCnt="0"/>
      <dgm:spPr/>
    </dgm:pt>
    <dgm:pt modelId="{4EF59EBD-887E-4A03-B56F-AAE56E034A7F}" type="pres">
      <dgm:prSet presAssocID="{46E84313-19D8-4FF8-B7C5-CBC0FC39A848}" presName="hierChild5" presStyleCnt="0"/>
      <dgm:spPr/>
    </dgm:pt>
    <dgm:pt modelId="{62784292-B283-4D73-8BC6-0399E6B5E6C6}" type="pres">
      <dgm:prSet presAssocID="{BA9B3E15-D51D-4251-8BA1-4E955C25AD61}" presName="Name37" presStyleLbl="parChTrans1D3" presStyleIdx="28" presStyleCnt="36"/>
      <dgm:spPr/>
    </dgm:pt>
    <dgm:pt modelId="{D47ED29A-48CF-40AA-8FD2-C0142C139C46}" type="pres">
      <dgm:prSet presAssocID="{6F30CB44-2B91-4C54-B182-E23BDD328372}" presName="hierRoot2" presStyleCnt="0">
        <dgm:presLayoutVars>
          <dgm:hierBranch val="init"/>
        </dgm:presLayoutVars>
      </dgm:prSet>
      <dgm:spPr/>
    </dgm:pt>
    <dgm:pt modelId="{4DCFC8EA-738C-478B-B32A-8BAEA82812B5}" type="pres">
      <dgm:prSet presAssocID="{6F30CB44-2B91-4C54-B182-E23BDD328372}" presName="rootComposite" presStyleCnt="0"/>
      <dgm:spPr/>
    </dgm:pt>
    <dgm:pt modelId="{200B437C-5153-4DD8-8890-A4563EFFAF2B}" type="pres">
      <dgm:prSet presAssocID="{6F30CB44-2B91-4C54-B182-E23BDD328372}" presName="rootText" presStyleLbl="node3" presStyleIdx="28" presStyleCnt="36" custScaleX="247539" custScaleY="112659" custLinFactNeighborX="-13989" custLinFactNeighborY="13989">
        <dgm:presLayoutVars>
          <dgm:chPref val="3"/>
        </dgm:presLayoutVars>
      </dgm:prSet>
      <dgm:spPr/>
    </dgm:pt>
    <dgm:pt modelId="{B847F396-799C-4AF0-A8B7-1DF6548DAE0F}" type="pres">
      <dgm:prSet presAssocID="{6F30CB44-2B91-4C54-B182-E23BDD328372}" presName="rootConnector" presStyleLbl="node3" presStyleIdx="28" presStyleCnt="36"/>
      <dgm:spPr/>
    </dgm:pt>
    <dgm:pt modelId="{EF943401-9E5C-4771-9508-0A428418EAB3}" type="pres">
      <dgm:prSet presAssocID="{6F30CB44-2B91-4C54-B182-E23BDD328372}" presName="hierChild4" presStyleCnt="0"/>
      <dgm:spPr/>
    </dgm:pt>
    <dgm:pt modelId="{BCB635DD-74D7-4E9F-9ADE-726F4C679362}" type="pres">
      <dgm:prSet presAssocID="{6F30CB44-2B91-4C54-B182-E23BDD328372}" presName="hierChild5" presStyleCnt="0"/>
      <dgm:spPr/>
    </dgm:pt>
    <dgm:pt modelId="{5D3C6630-4271-46EA-8D14-95004013FE8A}" type="pres">
      <dgm:prSet presAssocID="{E9A96806-B707-49E7-A1FA-8B542F0E7810}" presName="Name37" presStyleLbl="parChTrans1D3" presStyleIdx="29" presStyleCnt="36"/>
      <dgm:spPr/>
    </dgm:pt>
    <dgm:pt modelId="{E8F011F2-95F5-47A9-B4EC-20C1F48F4D00}" type="pres">
      <dgm:prSet presAssocID="{FB2F682B-B119-4E40-907A-AF63295B345F}" presName="hierRoot2" presStyleCnt="0">
        <dgm:presLayoutVars>
          <dgm:hierBranch val="init"/>
        </dgm:presLayoutVars>
      </dgm:prSet>
      <dgm:spPr/>
    </dgm:pt>
    <dgm:pt modelId="{A9AFC0C1-716B-4874-A761-A8545509EA66}" type="pres">
      <dgm:prSet presAssocID="{FB2F682B-B119-4E40-907A-AF63295B345F}" presName="rootComposite" presStyleCnt="0"/>
      <dgm:spPr/>
    </dgm:pt>
    <dgm:pt modelId="{A62FBEE4-6271-43A5-981E-6BAE578012AA}" type="pres">
      <dgm:prSet presAssocID="{FB2F682B-B119-4E40-907A-AF63295B345F}" presName="rootText" presStyleLbl="node3" presStyleIdx="29" presStyleCnt="36" custScaleX="246957" custScaleY="115721" custLinFactNeighborX="-10492" custLinFactNeighborY="9326">
        <dgm:presLayoutVars>
          <dgm:chPref val="3"/>
        </dgm:presLayoutVars>
      </dgm:prSet>
      <dgm:spPr/>
    </dgm:pt>
    <dgm:pt modelId="{49747DB8-7C14-479E-83A4-788FA9049C4C}" type="pres">
      <dgm:prSet presAssocID="{FB2F682B-B119-4E40-907A-AF63295B345F}" presName="rootConnector" presStyleLbl="node3" presStyleIdx="29" presStyleCnt="36"/>
      <dgm:spPr/>
    </dgm:pt>
    <dgm:pt modelId="{73E12B00-1A28-4E58-9547-C2F07305EA4A}" type="pres">
      <dgm:prSet presAssocID="{FB2F682B-B119-4E40-907A-AF63295B345F}" presName="hierChild4" presStyleCnt="0"/>
      <dgm:spPr/>
    </dgm:pt>
    <dgm:pt modelId="{0CE1CBB4-2B5A-443D-9EDE-148B77FA9B03}" type="pres">
      <dgm:prSet presAssocID="{FB2F682B-B119-4E40-907A-AF63295B345F}" presName="hierChild5" presStyleCnt="0"/>
      <dgm:spPr/>
    </dgm:pt>
    <dgm:pt modelId="{E263BCD3-7C04-4F73-B38D-FC038F23DD84}" type="pres">
      <dgm:prSet presAssocID="{6CB38FA1-7AAB-4443-982B-AEBD37572056}" presName="hierChild5" presStyleCnt="0"/>
      <dgm:spPr/>
    </dgm:pt>
    <dgm:pt modelId="{83C42CFA-38F3-4CA0-B41F-F9D4AA5CD39C}" type="pres">
      <dgm:prSet presAssocID="{5D40F204-9A9A-4DD3-8F8F-7F92E0EF12F4}" presName="Name37" presStyleLbl="parChTrans1D2" presStyleIdx="4" presStyleCnt="6"/>
      <dgm:spPr/>
    </dgm:pt>
    <dgm:pt modelId="{231B8A19-8FB9-4630-9952-B31BE505F358}" type="pres">
      <dgm:prSet presAssocID="{319FA2CC-E0B8-42BE-ADEB-7D9CA5DA55DF}" presName="hierRoot2" presStyleCnt="0">
        <dgm:presLayoutVars>
          <dgm:hierBranch val="init"/>
        </dgm:presLayoutVars>
      </dgm:prSet>
      <dgm:spPr/>
    </dgm:pt>
    <dgm:pt modelId="{D741DB93-333A-4CBC-80A2-3A65E11833A2}" type="pres">
      <dgm:prSet presAssocID="{319FA2CC-E0B8-42BE-ADEB-7D9CA5DA55DF}" presName="rootComposite" presStyleCnt="0"/>
      <dgm:spPr/>
    </dgm:pt>
    <dgm:pt modelId="{2BD5EE2A-E145-49B9-BD02-FD17B31B4975}" type="pres">
      <dgm:prSet presAssocID="{319FA2CC-E0B8-42BE-ADEB-7D9CA5DA55DF}" presName="rootText" presStyleLbl="node2" presStyleIdx="4" presStyleCnt="6" custScaleX="214932" custScaleY="109442" custLinFactNeighborX="29727">
        <dgm:presLayoutVars>
          <dgm:chPref val="3"/>
        </dgm:presLayoutVars>
      </dgm:prSet>
      <dgm:spPr/>
    </dgm:pt>
    <dgm:pt modelId="{53D08EC9-BD1E-4DBA-8B32-D78972000D0D}" type="pres">
      <dgm:prSet presAssocID="{319FA2CC-E0B8-42BE-ADEB-7D9CA5DA55DF}" presName="rootConnector" presStyleLbl="node2" presStyleIdx="4" presStyleCnt="6"/>
      <dgm:spPr/>
    </dgm:pt>
    <dgm:pt modelId="{A80E02B6-3B4C-477F-A580-19A10CA12E91}" type="pres">
      <dgm:prSet presAssocID="{319FA2CC-E0B8-42BE-ADEB-7D9CA5DA55DF}" presName="hierChild4" presStyleCnt="0"/>
      <dgm:spPr/>
    </dgm:pt>
    <dgm:pt modelId="{FF7F5104-6034-4EF1-8F75-7316DB3A3DFF}" type="pres">
      <dgm:prSet presAssocID="{5D131BEE-949D-4B26-A555-FE11BDE833BE}" presName="Name37" presStyleLbl="parChTrans1D3" presStyleIdx="30" presStyleCnt="36"/>
      <dgm:spPr/>
    </dgm:pt>
    <dgm:pt modelId="{C23E41A3-7E36-4E7C-AA01-737F277BAF9C}" type="pres">
      <dgm:prSet presAssocID="{71C3920C-937C-4029-BDEE-B44D7036AA48}" presName="hierRoot2" presStyleCnt="0">
        <dgm:presLayoutVars>
          <dgm:hierBranch val="init"/>
        </dgm:presLayoutVars>
      </dgm:prSet>
      <dgm:spPr/>
    </dgm:pt>
    <dgm:pt modelId="{55646475-993B-4A31-8745-8F70D5B4B819}" type="pres">
      <dgm:prSet presAssocID="{71C3920C-937C-4029-BDEE-B44D7036AA48}" presName="rootComposite" presStyleCnt="0"/>
      <dgm:spPr/>
    </dgm:pt>
    <dgm:pt modelId="{37585243-BB12-42C5-B27E-E82F4C468688}" type="pres">
      <dgm:prSet presAssocID="{71C3920C-937C-4029-BDEE-B44D7036AA48}" presName="rootText" presStyleLbl="node3" presStyleIdx="30" presStyleCnt="36" custScaleX="181601" custScaleY="150794" custLinFactNeighborX="16320">
        <dgm:presLayoutVars>
          <dgm:chPref val="3"/>
        </dgm:presLayoutVars>
      </dgm:prSet>
      <dgm:spPr/>
    </dgm:pt>
    <dgm:pt modelId="{EABF96AD-87D4-4126-9443-03D2A7853C3C}" type="pres">
      <dgm:prSet presAssocID="{71C3920C-937C-4029-BDEE-B44D7036AA48}" presName="rootConnector" presStyleLbl="node3" presStyleIdx="30" presStyleCnt="36"/>
      <dgm:spPr/>
    </dgm:pt>
    <dgm:pt modelId="{8F5D2CDF-8ACC-4955-B6EB-4ED1E5383B15}" type="pres">
      <dgm:prSet presAssocID="{71C3920C-937C-4029-BDEE-B44D7036AA48}" presName="hierChild4" presStyleCnt="0"/>
      <dgm:spPr/>
    </dgm:pt>
    <dgm:pt modelId="{29CA9403-B524-4B1F-8A2E-8E198D5C1641}" type="pres">
      <dgm:prSet presAssocID="{71C3920C-937C-4029-BDEE-B44D7036AA48}" presName="hierChild5" presStyleCnt="0"/>
      <dgm:spPr/>
    </dgm:pt>
    <dgm:pt modelId="{01617DD6-6C96-49E6-AFF6-FB20D986A235}" type="pres">
      <dgm:prSet presAssocID="{93069E49-E325-470A-BB09-A1D9CABEDF1C}" presName="Name37" presStyleLbl="parChTrans1D3" presStyleIdx="31" presStyleCnt="36"/>
      <dgm:spPr/>
    </dgm:pt>
    <dgm:pt modelId="{4887A6E3-4B45-4528-AE00-2BEC07C09D3C}" type="pres">
      <dgm:prSet presAssocID="{B76A241D-107C-4815-BC72-09C827CA1C4B}" presName="hierRoot2" presStyleCnt="0">
        <dgm:presLayoutVars>
          <dgm:hierBranch val="init"/>
        </dgm:presLayoutVars>
      </dgm:prSet>
      <dgm:spPr/>
    </dgm:pt>
    <dgm:pt modelId="{872C73D9-0548-40C4-BF57-7C855C7FF4D1}" type="pres">
      <dgm:prSet presAssocID="{B76A241D-107C-4815-BC72-09C827CA1C4B}" presName="rootComposite" presStyleCnt="0"/>
      <dgm:spPr/>
    </dgm:pt>
    <dgm:pt modelId="{399ADA1D-4C21-4EE9-8F8B-6C43E81200E9}" type="pres">
      <dgm:prSet presAssocID="{B76A241D-107C-4815-BC72-09C827CA1C4B}" presName="rootText" presStyleLbl="node3" presStyleIdx="31" presStyleCnt="36" custScaleX="179522" custLinFactNeighborX="22149" custLinFactNeighborY="4663">
        <dgm:presLayoutVars>
          <dgm:chPref val="3"/>
        </dgm:presLayoutVars>
      </dgm:prSet>
      <dgm:spPr/>
    </dgm:pt>
    <dgm:pt modelId="{3C61DD0F-EBFF-46C8-9AAA-3C88A0147AD1}" type="pres">
      <dgm:prSet presAssocID="{B76A241D-107C-4815-BC72-09C827CA1C4B}" presName="rootConnector" presStyleLbl="node3" presStyleIdx="31" presStyleCnt="36"/>
      <dgm:spPr/>
    </dgm:pt>
    <dgm:pt modelId="{824A8806-8D86-4C9A-99F0-32C842162D21}" type="pres">
      <dgm:prSet presAssocID="{B76A241D-107C-4815-BC72-09C827CA1C4B}" presName="hierChild4" presStyleCnt="0"/>
      <dgm:spPr/>
    </dgm:pt>
    <dgm:pt modelId="{B586B564-6311-428D-A062-799334830921}" type="pres">
      <dgm:prSet presAssocID="{B76A241D-107C-4815-BC72-09C827CA1C4B}" presName="hierChild5" presStyleCnt="0"/>
      <dgm:spPr/>
    </dgm:pt>
    <dgm:pt modelId="{153BE304-CDA6-4FFC-9A66-D92991E59E10}" type="pres">
      <dgm:prSet presAssocID="{890B4406-AE13-478B-9949-7B061389BCA0}" presName="Name37" presStyleLbl="parChTrans1D3" presStyleIdx="32" presStyleCnt="36"/>
      <dgm:spPr/>
    </dgm:pt>
    <dgm:pt modelId="{A4728082-AED9-4F58-A499-26D93791E865}" type="pres">
      <dgm:prSet presAssocID="{492A7E77-388C-453E-A00D-489AE8DF7FDB}" presName="hierRoot2" presStyleCnt="0">
        <dgm:presLayoutVars>
          <dgm:hierBranch val="init"/>
        </dgm:presLayoutVars>
      </dgm:prSet>
      <dgm:spPr/>
    </dgm:pt>
    <dgm:pt modelId="{4D9588B8-7257-431D-B8A2-3FD659929BCB}" type="pres">
      <dgm:prSet presAssocID="{492A7E77-388C-453E-A00D-489AE8DF7FDB}" presName="rootComposite" presStyleCnt="0"/>
      <dgm:spPr/>
    </dgm:pt>
    <dgm:pt modelId="{D2A65117-FF96-4FA5-AA3B-2C6F6FD91DF2}" type="pres">
      <dgm:prSet presAssocID="{492A7E77-388C-453E-A00D-489AE8DF7FDB}" presName="rootText" presStyleLbl="node3" presStyleIdx="32" presStyleCnt="36" custScaleX="181603" custLinFactNeighborX="23315" custLinFactNeighborY="4663">
        <dgm:presLayoutVars>
          <dgm:chPref val="3"/>
        </dgm:presLayoutVars>
      </dgm:prSet>
      <dgm:spPr/>
    </dgm:pt>
    <dgm:pt modelId="{18E01B77-9B42-41B3-B067-AC87EE990C21}" type="pres">
      <dgm:prSet presAssocID="{492A7E77-388C-453E-A00D-489AE8DF7FDB}" presName="rootConnector" presStyleLbl="node3" presStyleIdx="32" presStyleCnt="36"/>
      <dgm:spPr/>
    </dgm:pt>
    <dgm:pt modelId="{C28CD844-9D60-4D31-9FC2-FA56E7626903}" type="pres">
      <dgm:prSet presAssocID="{492A7E77-388C-453E-A00D-489AE8DF7FDB}" presName="hierChild4" presStyleCnt="0"/>
      <dgm:spPr/>
    </dgm:pt>
    <dgm:pt modelId="{D5AB347C-6B79-439D-B548-7BBFCEB22563}" type="pres">
      <dgm:prSet presAssocID="{492A7E77-388C-453E-A00D-489AE8DF7FDB}" presName="hierChild5" presStyleCnt="0"/>
      <dgm:spPr/>
    </dgm:pt>
    <dgm:pt modelId="{67F990D1-2BFB-4F83-88AC-94537FBC9AF9}" type="pres">
      <dgm:prSet presAssocID="{084C20E1-1FFC-4100-B8BD-D4B10D2832F0}" presName="Name37" presStyleLbl="parChTrans1D3" presStyleIdx="33" presStyleCnt="36"/>
      <dgm:spPr/>
    </dgm:pt>
    <dgm:pt modelId="{C5DC7AFA-6EC5-497F-8397-008ED687E0BF}" type="pres">
      <dgm:prSet presAssocID="{B79A66C8-4D75-44AA-89ED-D03D576F78FE}" presName="hierRoot2" presStyleCnt="0">
        <dgm:presLayoutVars>
          <dgm:hierBranch val="init"/>
        </dgm:presLayoutVars>
      </dgm:prSet>
      <dgm:spPr/>
    </dgm:pt>
    <dgm:pt modelId="{D0292804-AAFB-4AC1-95C3-C4DBFCCC9147}" type="pres">
      <dgm:prSet presAssocID="{B79A66C8-4D75-44AA-89ED-D03D576F78FE}" presName="rootComposite" presStyleCnt="0"/>
      <dgm:spPr/>
    </dgm:pt>
    <dgm:pt modelId="{29F1C25E-E403-4528-B4A5-D137EE07AEEB}" type="pres">
      <dgm:prSet presAssocID="{B79A66C8-4D75-44AA-89ED-D03D576F78FE}" presName="rootText" presStyleLbl="node3" presStyleIdx="33" presStyleCnt="36" custScaleX="181854" custScaleY="157773" custLinFactNeighborX="25646" custLinFactNeighborY="20983">
        <dgm:presLayoutVars>
          <dgm:chPref val="3"/>
        </dgm:presLayoutVars>
      </dgm:prSet>
      <dgm:spPr/>
    </dgm:pt>
    <dgm:pt modelId="{6F2F59DD-0CAB-4981-8DB6-D7834EB1355B}" type="pres">
      <dgm:prSet presAssocID="{B79A66C8-4D75-44AA-89ED-D03D576F78FE}" presName="rootConnector" presStyleLbl="node3" presStyleIdx="33" presStyleCnt="36"/>
      <dgm:spPr/>
    </dgm:pt>
    <dgm:pt modelId="{81B17169-EFBE-4A88-94D5-817B584D8132}" type="pres">
      <dgm:prSet presAssocID="{B79A66C8-4D75-44AA-89ED-D03D576F78FE}" presName="hierChild4" presStyleCnt="0"/>
      <dgm:spPr/>
    </dgm:pt>
    <dgm:pt modelId="{C93CE551-2327-4B26-9268-DD624E78D134}" type="pres">
      <dgm:prSet presAssocID="{B79A66C8-4D75-44AA-89ED-D03D576F78FE}" presName="hierChild5" presStyleCnt="0"/>
      <dgm:spPr/>
    </dgm:pt>
    <dgm:pt modelId="{EE0FCFF7-5038-43E2-9979-2C2B3EC05115}" type="pres">
      <dgm:prSet presAssocID="{319FA2CC-E0B8-42BE-ADEB-7D9CA5DA55DF}" presName="hierChild5" presStyleCnt="0"/>
      <dgm:spPr/>
    </dgm:pt>
    <dgm:pt modelId="{6EA4C2C1-05D4-45C6-B159-6E810453710B}" type="pres">
      <dgm:prSet presAssocID="{7A7A28F8-949C-447B-96DD-0118275CAE9B}" presName="Name37" presStyleLbl="parChTrans1D2" presStyleIdx="5" presStyleCnt="6"/>
      <dgm:spPr/>
    </dgm:pt>
    <dgm:pt modelId="{DFA6FFF1-7A72-4F12-B8F9-8131C48CE7C0}" type="pres">
      <dgm:prSet presAssocID="{E1B444E8-E2E5-47D4-B103-4D213C41EE26}" presName="hierRoot2" presStyleCnt="0">
        <dgm:presLayoutVars>
          <dgm:hierBranch val="init"/>
        </dgm:presLayoutVars>
      </dgm:prSet>
      <dgm:spPr/>
    </dgm:pt>
    <dgm:pt modelId="{E501DC91-84EA-4F52-BF86-D01D3E1DD64C}" type="pres">
      <dgm:prSet presAssocID="{E1B444E8-E2E5-47D4-B103-4D213C41EE26}" presName="rootComposite" presStyleCnt="0"/>
      <dgm:spPr/>
    </dgm:pt>
    <dgm:pt modelId="{037FA1C9-B329-44D9-9B3F-33CEA1C56632}" type="pres">
      <dgm:prSet presAssocID="{E1B444E8-E2E5-47D4-B103-4D213C41EE26}" presName="rootText" presStyleLbl="node2" presStyleIdx="5" presStyleCnt="6" custScaleX="208272" custScaleY="121375" custLinFactNeighborX="62944" custLinFactNeighborY="188">
        <dgm:presLayoutVars>
          <dgm:chPref val="3"/>
        </dgm:presLayoutVars>
      </dgm:prSet>
      <dgm:spPr/>
    </dgm:pt>
    <dgm:pt modelId="{192654C8-48BB-479A-83B0-7470F0B2D1A2}" type="pres">
      <dgm:prSet presAssocID="{E1B444E8-E2E5-47D4-B103-4D213C41EE26}" presName="rootConnector" presStyleLbl="node2" presStyleIdx="5" presStyleCnt="6"/>
      <dgm:spPr/>
    </dgm:pt>
    <dgm:pt modelId="{90DFA006-5C00-42E1-A67A-4BA850490073}" type="pres">
      <dgm:prSet presAssocID="{E1B444E8-E2E5-47D4-B103-4D213C41EE26}" presName="hierChild4" presStyleCnt="0"/>
      <dgm:spPr/>
    </dgm:pt>
    <dgm:pt modelId="{9BD3C4D5-FAF2-4133-9930-461C2AD5DAB7}" type="pres">
      <dgm:prSet presAssocID="{A85B6854-B921-41ED-8603-DFDC3D66FB07}" presName="Name37" presStyleLbl="parChTrans1D3" presStyleIdx="34" presStyleCnt="36"/>
      <dgm:spPr/>
    </dgm:pt>
    <dgm:pt modelId="{072C142A-9FBE-400F-8DD1-A8C7C518DE32}" type="pres">
      <dgm:prSet presAssocID="{4C8807E4-D0A5-4DA8-9323-C4E7854072F4}" presName="hierRoot2" presStyleCnt="0">
        <dgm:presLayoutVars>
          <dgm:hierBranch val="init"/>
        </dgm:presLayoutVars>
      </dgm:prSet>
      <dgm:spPr/>
    </dgm:pt>
    <dgm:pt modelId="{535100D2-C5E0-4F83-9F49-D67D6C0FAEC2}" type="pres">
      <dgm:prSet presAssocID="{4C8807E4-D0A5-4DA8-9323-C4E7854072F4}" presName="rootComposite" presStyleCnt="0"/>
      <dgm:spPr/>
    </dgm:pt>
    <dgm:pt modelId="{8DD5BD86-DA31-4DD3-A54D-4F5391CBF95D}" type="pres">
      <dgm:prSet presAssocID="{4C8807E4-D0A5-4DA8-9323-C4E7854072F4}" presName="rootText" presStyleLbl="node3" presStyleIdx="34" presStyleCnt="36" custScaleX="184028" custScaleY="141468" custLinFactNeighborX="51293" custLinFactNeighborY="-2332">
        <dgm:presLayoutVars>
          <dgm:chPref val="3"/>
        </dgm:presLayoutVars>
      </dgm:prSet>
      <dgm:spPr/>
    </dgm:pt>
    <dgm:pt modelId="{82B49C41-44DB-4712-9EF7-5C30B8278F75}" type="pres">
      <dgm:prSet presAssocID="{4C8807E4-D0A5-4DA8-9323-C4E7854072F4}" presName="rootConnector" presStyleLbl="node3" presStyleIdx="34" presStyleCnt="36"/>
      <dgm:spPr/>
    </dgm:pt>
    <dgm:pt modelId="{98CB0A1F-DEA7-4313-877C-6AD1B02EC891}" type="pres">
      <dgm:prSet presAssocID="{4C8807E4-D0A5-4DA8-9323-C4E7854072F4}" presName="hierChild4" presStyleCnt="0"/>
      <dgm:spPr/>
    </dgm:pt>
    <dgm:pt modelId="{B512952D-3422-470B-AF09-960E952CBD66}" type="pres">
      <dgm:prSet presAssocID="{4C8807E4-D0A5-4DA8-9323-C4E7854072F4}" presName="hierChild5" presStyleCnt="0"/>
      <dgm:spPr/>
    </dgm:pt>
    <dgm:pt modelId="{810A8518-6053-436A-95A5-B84AE1B7079E}" type="pres">
      <dgm:prSet presAssocID="{1F2A1591-88A6-4E6B-BBFE-0DB1D5D176B7}" presName="Name37" presStyleLbl="parChTrans1D3" presStyleIdx="35" presStyleCnt="36"/>
      <dgm:spPr/>
    </dgm:pt>
    <dgm:pt modelId="{6270C534-339F-4F0A-BAC0-08B9E827C554}" type="pres">
      <dgm:prSet presAssocID="{EFF31437-393C-4482-BFEF-C49C551A2AE7}" presName="hierRoot2" presStyleCnt="0">
        <dgm:presLayoutVars>
          <dgm:hierBranch val="init"/>
        </dgm:presLayoutVars>
      </dgm:prSet>
      <dgm:spPr/>
    </dgm:pt>
    <dgm:pt modelId="{94E1F56C-6072-4106-9A23-3B1DAD16225F}" type="pres">
      <dgm:prSet presAssocID="{EFF31437-393C-4482-BFEF-C49C551A2AE7}" presName="rootComposite" presStyleCnt="0"/>
      <dgm:spPr/>
    </dgm:pt>
    <dgm:pt modelId="{3796135D-0B57-4327-8AD1-4CFF36F0F0F9}" type="pres">
      <dgm:prSet presAssocID="{EFF31437-393C-4482-BFEF-C49C551A2AE7}" presName="rootText" presStyleLbl="node3" presStyleIdx="35" presStyleCnt="36" custScaleX="179365" custScaleY="212849" custLinFactNeighborX="55955" custLinFactNeighborY="-2331">
        <dgm:presLayoutVars>
          <dgm:chPref val="3"/>
        </dgm:presLayoutVars>
      </dgm:prSet>
      <dgm:spPr/>
    </dgm:pt>
    <dgm:pt modelId="{143F0C13-3528-4E9C-8E84-CFBD3CFC2A05}" type="pres">
      <dgm:prSet presAssocID="{EFF31437-393C-4482-BFEF-C49C551A2AE7}" presName="rootConnector" presStyleLbl="node3" presStyleIdx="35" presStyleCnt="36"/>
      <dgm:spPr/>
    </dgm:pt>
    <dgm:pt modelId="{94C41758-528B-43B9-B65F-67F74EE61EA0}" type="pres">
      <dgm:prSet presAssocID="{EFF31437-393C-4482-BFEF-C49C551A2AE7}" presName="hierChild4" presStyleCnt="0"/>
      <dgm:spPr/>
    </dgm:pt>
    <dgm:pt modelId="{D2900ED6-A7F8-4435-AE6D-A5F13BA855D4}" type="pres">
      <dgm:prSet presAssocID="{EFF31437-393C-4482-BFEF-C49C551A2AE7}" presName="hierChild5" presStyleCnt="0"/>
      <dgm:spPr/>
    </dgm:pt>
    <dgm:pt modelId="{34300BD9-4A82-4D89-AECA-CC84F2068B98}" type="pres">
      <dgm:prSet presAssocID="{E1B444E8-E2E5-47D4-B103-4D213C41EE26}" presName="hierChild5" presStyleCnt="0"/>
      <dgm:spPr/>
    </dgm:pt>
    <dgm:pt modelId="{0BF1634C-8508-4330-A001-455205C0D2AD}" type="pres">
      <dgm:prSet presAssocID="{9785D42D-9667-4607-A71D-9F0AD3F978E2}" presName="hierChild3" presStyleCnt="0"/>
      <dgm:spPr/>
    </dgm:pt>
  </dgm:ptLst>
  <dgm:cxnLst>
    <dgm:cxn modelId="{CCBC2505-AB84-4CEC-B7AA-5B428D6723CF}" type="presOf" srcId="{F80B84A9-1C75-4258-8A56-9C33B5448496}" destId="{173B2EBE-0D6D-44F7-B64C-F72F96061635}" srcOrd="0" destOrd="0" presId="urn:microsoft.com/office/officeart/2005/8/layout/orgChart1"/>
    <dgm:cxn modelId="{CBEA6405-E088-4B10-A5A0-68EA7908DC52}" type="presOf" srcId="{D8AC8445-989C-4D27-B71D-A7CDF1654370}" destId="{99C3E5B7-ED48-4035-87ED-759F561C3C99}" srcOrd="0" destOrd="0" presId="urn:microsoft.com/office/officeart/2005/8/layout/orgChart1"/>
    <dgm:cxn modelId="{A2341507-B493-481F-AFB7-AF77A475D151}" type="presOf" srcId="{C6548F25-C4BD-43F9-85BA-F83141261519}" destId="{B380D9C8-ACC5-47D8-A912-9A3FD33945B3}" srcOrd="0" destOrd="0" presId="urn:microsoft.com/office/officeart/2005/8/layout/orgChart1"/>
    <dgm:cxn modelId="{EFE5A907-7631-4407-B6A9-63E04840947F}" type="presOf" srcId="{278A919A-F21C-4819-8700-10814232A1B2}" destId="{59DD6BF4-57D9-4346-B787-6627B5FC0AA6}" srcOrd="0" destOrd="0" presId="urn:microsoft.com/office/officeart/2005/8/layout/orgChart1"/>
    <dgm:cxn modelId="{DFDECE07-67C0-4316-B08D-B1D108C2383A}" type="presOf" srcId="{D8AC8445-989C-4D27-B71D-A7CDF1654370}" destId="{67587F60-FF34-42FB-A9B3-D79B7242CB11}" srcOrd="1" destOrd="0" presId="urn:microsoft.com/office/officeart/2005/8/layout/orgChart1"/>
    <dgm:cxn modelId="{D66B710E-54A5-4614-AA72-EF880D3399E8}" type="presOf" srcId="{9785D42D-9667-4607-A71D-9F0AD3F978E2}" destId="{4D0058FB-4A91-4609-9C80-98FBA7EC8C28}" srcOrd="0" destOrd="0" presId="urn:microsoft.com/office/officeart/2005/8/layout/orgChart1"/>
    <dgm:cxn modelId="{CD738C0F-DA8E-4634-B1F5-8121AADDAC2A}" type="presOf" srcId="{5A22FB0F-BE28-4A90-BC33-A5413FE40116}" destId="{935B9EBC-7B41-43C0-9974-48CC8AAD5FE5}" srcOrd="0" destOrd="0" presId="urn:microsoft.com/office/officeart/2005/8/layout/orgChart1"/>
    <dgm:cxn modelId="{36FFD90F-652C-4ED1-988A-93E1CD568DA8}" type="presOf" srcId="{BD8941A7-15E7-432C-9735-5BBBCBE1F034}" destId="{807077E4-94A9-473A-AA31-C4C0D02489A9}" srcOrd="0" destOrd="0" presId="urn:microsoft.com/office/officeart/2005/8/layout/orgChart1"/>
    <dgm:cxn modelId="{A4E70112-B6C7-469D-9BFC-06D6AA4F5797}" srcId="{6CB38FA1-7AAB-4443-982B-AEBD37572056}" destId="{B6C6C398-7904-4258-9639-4EAA7FDF849E}" srcOrd="4" destOrd="0" parTransId="{1DFFB29D-E822-458C-A455-CEA1872F65FD}" sibTransId="{393F03F0-CD79-42CB-A43C-5028F28FEC31}"/>
    <dgm:cxn modelId="{080D7114-8913-4458-9C8B-DD367561A009}" srcId="{0311C950-4B0A-4E2E-BF33-BE493DBB5A02}" destId="{8EC8D3D5-E771-4AE9-96A2-A43180844DB4}" srcOrd="10" destOrd="0" parTransId="{766EF96D-F42C-4B1B-8241-06BFBAAB248F}" sibTransId="{04442AFF-DF1E-4DE3-B8FE-58CDE13A48D0}"/>
    <dgm:cxn modelId="{015B8C14-BE19-421F-9766-D05B72E71642}" srcId="{0311C950-4B0A-4E2E-BF33-BE493DBB5A02}" destId="{C04BBF28-F4B9-4544-B54D-5EF48AD9ACEF}" srcOrd="12" destOrd="0" parTransId="{4152B198-10BA-417C-BCF7-BA242A827A4A}" sibTransId="{361F3CB7-231D-4FB4-8F3A-A8B9D80C349D}"/>
    <dgm:cxn modelId="{9B868016-43AA-4818-A988-3756B2A6F35A}" type="presOf" srcId="{0399A8A5-E97A-4B92-97DB-C1DA18F051E0}" destId="{CC71B7C7-8E4C-4A72-A9D4-E34BFB96746D}" srcOrd="0" destOrd="0" presId="urn:microsoft.com/office/officeart/2005/8/layout/orgChart1"/>
    <dgm:cxn modelId="{75E50517-4220-4A5E-B525-078B4A3E63C5}" type="presOf" srcId="{D9C0F772-ACB7-453B-813A-3B4130499311}" destId="{2BC3C5C4-458F-440C-B824-083DDC192221}" srcOrd="0" destOrd="0" presId="urn:microsoft.com/office/officeart/2005/8/layout/orgChart1"/>
    <dgm:cxn modelId="{3BE73519-D644-42C9-A369-75736DD72930}" srcId="{CE4F5A40-6A4A-400D-A319-D3C8D3DEB143}" destId="{034336CD-D00F-426F-B1FA-E08B35E0518D}" srcOrd="0" destOrd="0" parTransId="{6E76CC13-7C0A-4250-B1C3-88D1FFC79047}" sibTransId="{B322B715-6067-46A4-9F12-E5997F7758BA}"/>
    <dgm:cxn modelId="{9CC76C1B-AD60-42DC-A3B9-2B2A46324CB8}" type="presOf" srcId="{A85B6854-B921-41ED-8603-DFDC3D66FB07}" destId="{9BD3C4D5-FAF2-4133-9930-461C2AD5DAB7}" srcOrd="0" destOrd="0" presId="urn:microsoft.com/office/officeart/2005/8/layout/orgChart1"/>
    <dgm:cxn modelId="{6EB89A1B-D094-4591-AE04-1DB567F69BD7}" type="presOf" srcId="{8019F6B5-60DB-49E6-B084-AAFE0089905A}" destId="{E0DE035B-BC96-4E10-91C6-CEB8C6F50E06}" srcOrd="0" destOrd="0" presId="urn:microsoft.com/office/officeart/2005/8/layout/orgChart1"/>
    <dgm:cxn modelId="{B5B76C1D-CBA2-4115-ABDD-16E1FADD0AF4}" type="presOf" srcId="{46E84313-19D8-4FF8-B7C5-CBC0FC39A848}" destId="{700C0CF6-5C09-44B7-88AD-B28433074634}" srcOrd="1" destOrd="0" presId="urn:microsoft.com/office/officeart/2005/8/layout/orgChart1"/>
    <dgm:cxn modelId="{63F5111F-E3B9-4301-A67A-A1D4028131B7}" type="presOf" srcId="{34FE03A0-D977-41B2-B710-AEC94AE9F8EE}" destId="{FFAE1CF9-9CF3-44D4-BF78-C0B674C00035}" srcOrd="1" destOrd="0" presId="urn:microsoft.com/office/officeart/2005/8/layout/orgChart1"/>
    <dgm:cxn modelId="{FBC8DF20-5630-43C8-AA53-2D94EC347BD7}" type="presOf" srcId="{01ECAE27-6F3E-4BC8-B5A2-E187A1B66C31}" destId="{80CBF313-398A-4DA8-8F3E-008778F74737}" srcOrd="1" destOrd="0" presId="urn:microsoft.com/office/officeart/2005/8/layout/orgChart1"/>
    <dgm:cxn modelId="{3CDCC322-C583-40D7-A907-B20AB9BF8823}" type="presOf" srcId="{EFF31437-393C-4482-BFEF-C49C551A2AE7}" destId="{143F0C13-3528-4E9C-8E84-CFBD3CFC2A05}" srcOrd="1" destOrd="0" presId="urn:microsoft.com/office/officeart/2005/8/layout/orgChart1"/>
    <dgm:cxn modelId="{A514FB23-16D3-495C-9E89-111236BE6B5D}" type="presOf" srcId="{4C8807E4-D0A5-4DA8-9323-C4E7854072F4}" destId="{82B49C41-44DB-4712-9EF7-5C30B8278F75}" srcOrd="1" destOrd="0" presId="urn:microsoft.com/office/officeart/2005/8/layout/orgChart1"/>
    <dgm:cxn modelId="{53648D24-9E38-4249-B7B1-A05BC10B4714}" type="presOf" srcId="{1228A7FA-B4B1-4457-81BF-85AF0C5C1340}" destId="{138AF017-F3EC-4A94-B73B-60834B763EFD}" srcOrd="0" destOrd="0" presId="urn:microsoft.com/office/officeart/2005/8/layout/orgChart1"/>
    <dgm:cxn modelId="{8CCBF924-CB58-4DAA-A9DE-2200DC3872F8}" type="presOf" srcId="{0311C950-4B0A-4E2E-BF33-BE493DBB5A02}" destId="{3A455A96-1D2D-4F4A-BA09-D1284BD681F8}" srcOrd="0" destOrd="0" presId="urn:microsoft.com/office/officeart/2005/8/layout/orgChart1"/>
    <dgm:cxn modelId="{54662825-9C00-4D63-81B9-3A6871B6DFF1}" type="presOf" srcId="{46E84313-19D8-4FF8-B7C5-CBC0FC39A848}" destId="{EA3627D9-899A-4068-A220-D87488FE9F07}" srcOrd="0" destOrd="0" presId="urn:microsoft.com/office/officeart/2005/8/layout/orgChart1"/>
    <dgm:cxn modelId="{46C3B225-0706-4519-A7AD-411CEDE85E0C}" type="presOf" srcId="{8EC8D3D5-E771-4AE9-96A2-A43180844DB4}" destId="{CA51A6E6-8F98-4D2F-A7F7-E69BC22C5E08}" srcOrd="1" destOrd="0" presId="urn:microsoft.com/office/officeart/2005/8/layout/orgChart1"/>
    <dgm:cxn modelId="{7C777A26-62B8-4C49-9133-DA70964BE4AB}" type="presOf" srcId="{8019F6B5-60DB-49E6-B084-AAFE0089905A}" destId="{BE3A5836-FC5B-43B0-84D0-95199E5F1E1D}" srcOrd="1" destOrd="0" presId="urn:microsoft.com/office/officeart/2005/8/layout/orgChart1"/>
    <dgm:cxn modelId="{AAF9B226-A379-40CE-85E5-B6F8EB961C0D}" srcId="{CDBD73B5-D8F3-495F-827B-2B7C8A9320E1}" destId="{C6548F25-C4BD-43F9-85BA-F83141261519}" srcOrd="0" destOrd="0" parTransId="{1D0C759A-6BCE-45E1-AE3C-B930878E52C5}" sibTransId="{944AA243-3B58-4079-85BE-EBDC7C0BC8C4}"/>
    <dgm:cxn modelId="{ABEB7929-949E-4A29-AB7F-DE00D19A7D3A}" type="presOf" srcId="{AC9FE991-A757-4C52-80CC-C5A2E72FF4C1}" destId="{D8870060-FAE9-41A5-87D3-6FD9173EE723}" srcOrd="1" destOrd="0" presId="urn:microsoft.com/office/officeart/2005/8/layout/orgChart1"/>
    <dgm:cxn modelId="{D704BC2B-1486-4FDE-9DCF-D6A7F752DCBD}" type="presOf" srcId="{9785D42D-9667-4607-A71D-9F0AD3F978E2}" destId="{EE2C066B-01DE-412C-BFEC-B4211A0C3F6B}" srcOrd="1" destOrd="0" presId="urn:microsoft.com/office/officeart/2005/8/layout/orgChart1"/>
    <dgm:cxn modelId="{2B6F1D2D-8C22-465C-B9E0-C962343C0F10}" type="presOf" srcId="{B79A66C8-4D75-44AA-89ED-D03D576F78FE}" destId="{29F1C25E-E403-4528-B4A5-D137EE07AEEB}" srcOrd="0" destOrd="0" presId="urn:microsoft.com/office/officeart/2005/8/layout/orgChart1"/>
    <dgm:cxn modelId="{A5A9BB2D-9294-4E97-9A56-6784A27C08A3}" type="presOf" srcId="{1D0C759A-6BCE-45E1-AE3C-B930878E52C5}" destId="{B52D48D7-C8F5-4B54-B442-D3CCFDA30149}" srcOrd="0" destOrd="0" presId="urn:microsoft.com/office/officeart/2005/8/layout/orgChart1"/>
    <dgm:cxn modelId="{2A56C92E-B048-4DEB-887B-AB77292AA268}" type="presOf" srcId="{6F5E32D3-B289-47FF-AE63-E1BBF58B71CF}" destId="{11E36ED5-E104-4FF7-B2D4-834328991CE2}" srcOrd="0" destOrd="0" presId="urn:microsoft.com/office/officeart/2005/8/layout/orgChart1"/>
    <dgm:cxn modelId="{DF75892F-04D9-4579-B52A-3FFC9F68E8E3}" type="presOf" srcId="{1DFFB29D-E822-458C-A455-CEA1872F65FD}" destId="{D561D00F-9035-4B3C-B198-9812E5F93739}" srcOrd="0" destOrd="0" presId="urn:microsoft.com/office/officeart/2005/8/layout/orgChart1"/>
    <dgm:cxn modelId="{B9CEA830-5520-4911-8DAE-1293CAF958F3}" srcId="{9785D42D-9667-4607-A71D-9F0AD3F978E2}" destId="{0311C950-4B0A-4E2E-BF33-BE493DBB5A02}" srcOrd="1" destOrd="0" parTransId="{08738857-5B26-4B9C-9DE8-87F74D76CD93}" sibTransId="{579E03D8-86F6-4FFC-BF46-0CF256378909}"/>
    <dgm:cxn modelId="{32519931-5B39-43AE-A59C-291689478BB6}" type="presOf" srcId="{6E34C4A3-0903-4274-B55C-D890D4304B77}" destId="{B066D491-2170-47D7-92DE-81893D1E3366}" srcOrd="1" destOrd="0" presId="urn:microsoft.com/office/officeart/2005/8/layout/orgChart1"/>
    <dgm:cxn modelId="{C6C4A031-CE7E-4D9D-B0B6-EE703E4B6F62}" srcId="{0311C950-4B0A-4E2E-BF33-BE493DBB5A02}" destId="{C67CA980-538B-4693-A291-685091E25068}" srcOrd="6" destOrd="0" parTransId="{349267E1-225A-4427-9D09-6F4BE1A5AA51}" sibTransId="{1F06D9E6-9199-49ED-A188-491CA4B02141}"/>
    <dgm:cxn modelId="{D64AA633-4172-4813-8BFC-7BF781FCAB76}" srcId="{0311C950-4B0A-4E2E-BF33-BE493DBB5A02}" destId="{01ECAE27-6F3E-4BC8-B5A2-E187A1B66C31}" srcOrd="1" destOrd="0" parTransId="{D9C0F772-ACB7-453B-813A-3B4130499311}" sibTransId="{B6455997-6F2E-4916-BDA6-6D4D4C1A7847}"/>
    <dgm:cxn modelId="{A21AB834-0D42-4148-818E-B668EB8AC076}" type="presOf" srcId="{55518D4A-79C2-4481-9B0B-993504F8EDF6}" destId="{A4B1F9DD-6388-4099-8441-BC1B5AD1B2C4}" srcOrd="1" destOrd="0" presId="urn:microsoft.com/office/officeart/2005/8/layout/orgChart1"/>
    <dgm:cxn modelId="{8AC4E934-EDF4-435E-81A2-791C3DC74778}" type="presOf" srcId="{F410FD7F-F3D5-48AE-816A-BA4B03A9AE4D}" destId="{C15F73EE-176A-41A8-93C8-74E70F995A37}" srcOrd="0" destOrd="0" presId="urn:microsoft.com/office/officeart/2005/8/layout/orgChart1"/>
    <dgm:cxn modelId="{20DF0635-A187-45A6-AD0E-39575FE3ECB0}" srcId="{6CB38FA1-7AAB-4443-982B-AEBD37572056}" destId="{FB2F682B-B119-4E40-907A-AF63295B345F}" srcOrd="8" destOrd="0" parTransId="{E9A96806-B707-49E7-A1FA-8B542F0E7810}" sibTransId="{5DD78CEA-51CF-4C43-892D-D709BBF0B298}"/>
    <dgm:cxn modelId="{5E904A38-D288-4DC5-BFFE-8F8ADC21CE17}" type="presOf" srcId="{C13C4326-F5AF-4F7B-8F69-09A18789AC87}" destId="{54CFCD7D-8D07-4A5D-893C-BA502373CD76}" srcOrd="1" destOrd="0" presId="urn:microsoft.com/office/officeart/2005/8/layout/orgChart1"/>
    <dgm:cxn modelId="{0C23673C-5330-48EF-9C84-930D4ABBF202}" type="presOf" srcId="{B76A241D-107C-4815-BC72-09C827CA1C4B}" destId="{399ADA1D-4C21-4EE9-8F8B-6C43E81200E9}" srcOrd="0" destOrd="0" presId="urn:microsoft.com/office/officeart/2005/8/layout/orgChart1"/>
    <dgm:cxn modelId="{1C4CAA3E-FAB6-4042-AC31-50D1B4FB8EAA}" srcId="{CE4F5A40-6A4A-400D-A319-D3C8D3DEB143}" destId="{C13C4326-F5AF-4F7B-8F69-09A18789AC87}" srcOrd="2" destOrd="0" parTransId="{0399A8A5-E97A-4B92-97DB-C1DA18F051E0}" sibTransId="{DE1936E9-9B43-4F83-8FA7-B406DDBD88FE}"/>
    <dgm:cxn modelId="{3A48CE3E-4826-479B-AB01-3B69D7F3F7EC}" type="presOf" srcId="{7A7A28F8-949C-447B-96DD-0118275CAE9B}" destId="{6EA4C2C1-05D4-45C6-B159-6E810453710B}" srcOrd="0" destOrd="0" presId="urn:microsoft.com/office/officeart/2005/8/layout/orgChart1"/>
    <dgm:cxn modelId="{C20AD040-D79D-491F-B41A-05D2AA14A04A}" srcId="{CDBD73B5-D8F3-495F-827B-2B7C8A9320E1}" destId="{6756C917-70A3-40F2-942D-909448D6FAD4}" srcOrd="1" destOrd="0" parTransId="{7FB7C5C2-7D33-42D7-A03D-435B8FFEF7E4}" sibTransId="{949ECF68-FC3B-4036-9036-10851317C764}"/>
    <dgm:cxn modelId="{C7C7865B-C89C-4AA5-AE9E-8D96418CF37C}" srcId="{6CB38FA1-7AAB-4443-982B-AEBD37572056}" destId="{34FE03A0-D977-41B2-B710-AEC94AE9F8EE}" srcOrd="0" destOrd="0" parTransId="{68A0BFAC-5F8C-4B23-ACA4-C2140083824C}" sibTransId="{52735BD1-A5EA-45EE-829A-4FD6F886BCE2}"/>
    <dgm:cxn modelId="{B81D2B5C-7487-465B-A0F0-414A3467342E}" type="presOf" srcId="{EFF31437-393C-4482-BFEF-C49C551A2AE7}" destId="{3796135D-0B57-4327-8AD1-4CFF36F0F0F9}" srcOrd="0" destOrd="0" presId="urn:microsoft.com/office/officeart/2005/8/layout/orgChart1"/>
    <dgm:cxn modelId="{8E81C05E-796C-435E-93B8-5C778E930CDF}" type="presOf" srcId="{FB2F682B-B119-4E40-907A-AF63295B345F}" destId="{49747DB8-7C14-479E-83A4-788FA9049C4C}" srcOrd="1" destOrd="0" presId="urn:microsoft.com/office/officeart/2005/8/layout/orgChart1"/>
    <dgm:cxn modelId="{FC64F35E-4080-4E5C-8AFF-9FBB40876B65}" type="presOf" srcId="{85D068C6-BADD-4F26-883B-91561501F9D3}" destId="{CFD531F0-C8E3-4404-9274-76BD3489A61A}" srcOrd="1" destOrd="0" presId="urn:microsoft.com/office/officeart/2005/8/layout/orgChart1"/>
    <dgm:cxn modelId="{8AC12461-A1AD-469A-B028-E0A02312F819}" type="presOf" srcId="{E1B444E8-E2E5-47D4-B103-4D213C41EE26}" destId="{192654C8-48BB-479A-83B0-7470F0B2D1A2}" srcOrd="1" destOrd="0" presId="urn:microsoft.com/office/officeart/2005/8/layout/orgChart1"/>
    <dgm:cxn modelId="{F7BA9C41-C45A-4EC8-A2AA-A35B7A578AB1}" type="presOf" srcId="{E664E18C-03FA-4B1B-8843-0B37198A62B5}" destId="{BAC92F99-89EE-484D-80F2-1586DEC22575}" srcOrd="0" destOrd="0" presId="urn:microsoft.com/office/officeart/2005/8/layout/orgChart1"/>
    <dgm:cxn modelId="{2856FD41-47FD-4390-BF5E-E37FC85E137B}" type="presOf" srcId="{319FA2CC-E0B8-42BE-ADEB-7D9CA5DA55DF}" destId="{53D08EC9-BD1E-4DBA-8B32-D78972000D0D}" srcOrd="1" destOrd="0" presId="urn:microsoft.com/office/officeart/2005/8/layout/orgChart1"/>
    <dgm:cxn modelId="{C8245862-3E78-4EAE-B12D-48AC9E3A2B8E}" srcId="{CDBD73B5-D8F3-495F-827B-2B7C8A9320E1}" destId="{D8AC8445-989C-4D27-B71D-A7CDF1654370}" srcOrd="3" destOrd="0" parTransId="{47698CD1-C237-42BE-9E9F-2FFF52973937}" sibTransId="{DC848929-32A7-4356-832C-A5F1F9B90F2F}"/>
    <dgm:cxn modelId="{0CE78062-FE2C-4D84-BBFC-C5330BA3B5A7}" type="presOf" srcId="{004D993A-667E-4F6D-9BCB-B16B5A8799A6}" destId="{A4374605-49AE-43A1-92BF-3ADA8BDEFBC1}" srcOrd="0" destOrd="0" presId="urn:microsoft.com/office/officeart/2005/8/layout/orgChart1"/>
    <dgm:cxn modelId="{17E2C665-345F-4A3B-8321-4AD477361D42}" type="presOf" srcId="{E7A14ED8-7EDC-47EB-AC82-8D23E66E2DE3}" destId="{1FD22317-DBDC-446A-9E51-146BE6C0F058}" srcOrd="1" destOrd="0" presId="urn:microsoft.com/office/officeart/2005/8/layout/orgChart1"/>
    <dgm:cxn modelId="{87BE7166-B22B-475C-88E9-58725114BC26}" srcId="{0311C950-4B0A-4E2E-BF33-BE493DBB5A02}" destId="{00FD5FAB-4343-46D6-BB1F-BA0A7B6BB956}" srcOrd="2" destOrd="0" parTransId="{646A8613-2546-4997-8AFF-9363F00B1DF8}" sibTransId="{8484E0F1-EC76-4100-AF49-18C740FAFD6A}"/>
    <dgm:cxn modelId="{AC920167-1E44-4CBF-9D67-93A4CB8187BD}" type="presOf" srcId="{25B6C22F-C43C-4F3C-BB00-414FA52F6070}" destId="{C7E4D845-58FC-41DB-B6CF-B0C27D3B9824}" srcOrd="0" destOrd="0" presId="urn:microsoft.com/office/officeart/2005/8/layout/orgChart1"/>
    <dgm:cxn modelId="{FC3A3769-8C90-40EA-B4C9-7BA2B47526ED}" type="presOf" srcId="{E1B444E8-E2E5-47D4-B103-4D213C41EE26}" destId="{037FA1C9-B329-44D9-9B3F-33CEA1C56632}" srcOrd="0" destOrd="0" presId="urn:microsoft.com/office/officeart/2005/8/layout/orgChart1"/>
    <dgm:cxn modelId="{36B19649-4E3C-467C-BE27-5DDFC9E88D7B}" type="presOf" srcId="{805EB728-AB0E-468A-8FBB-357AE59C1271}" destId="{D441D7E0-EE8B-4972-AE0D-BE80E7CBA3DA}" srcOrd="1" destOrd="0" presId="urn:microsoft.com/office/officeart/2005/8/layout/orgChart1"/>
    <dgm:cxn modelId="{78777A4B-4474-44C3-92D9-81C136BD6045}" type="presOf" srcId="{0D303CB6-2E86-4253-89B4-DC74CBE67E17}" destId="{C75A06C4-5798-46CB-B425-EDDEA88F30D9}" srcOrd="0" destOrd="0" presId="urn:microsoft.com/office/officeart/2005/8/layout/orgChart1"/>
    <dgm:cxn modelId="{BAB0366D-F1B7-41D1-965A-4BBA766FC011}" srcId="{0311C950-4B0A-4E2E-BF33-BE493DBB5A02}" destId="{F80B84A9-1C75-4258-8A56-9C33B5448496}" srcOrd="7" destOrd="0" parTransId="{BD8941A7-15E7-432C-9735-5BBBCBE1F034}" sibTransId="{CE6A80E3-1E6A-4581-B78E-AFDEB03284AD}"/>
    <dgm:cxn modelId="{28E22E71-9E26-427D-B91F-3D563C4DF691}" type="presOf" srcId="{5D131BEE-949D-4B26-A555-FE11BDE833BE}" destId="{FF7F5104-6034-4EF1-8F75-7316DB3A3DFF}" srcOrd="0" destOrd="0" presId="urn:microsoft.com/office/officeart/2005/8/layout/orgChart1"/>
    <dgm:cxn modelId="{A1E9CB71-EDAE-4F3D-9E12-3EBF1E30F1AB}" srcId="{0311C950-4B0A-4E2E-BF33-BE493DBB5A02}" destId="{5A22FB0F-BE28-4A90-BC33-A5413FE40116}" srcOrd="0" destOrd="0" parTransId="{004D993A-667E-4F6D-9BCB-B16B5A8799A6}" sibTransId="{4C6B8E31-7943-4081-A408-5797484DBE16}"/>
    <dgm:cxn modelId="{F2A27F52-D4BE-4D51-850C-92367C3D56C4}" type="presOf" srcId="{319FA2CC-E0B8-42BE-ADEB-7D9CA5DA55DF}" destId="{2BD5EE2A-E145-49B9-BD02-FD17B31B4975}" srcOrd="0" destOrd="0" presId="urn:microsoft.com/office/officeart/2005/8/layout/orgChart1"/>
    <dgm:cxn modelId="{D868A772-3C17-4593-80B9-FF93B179B311}" type="presOf" srcId="{99DB0124-3126-4C20-8B3F-371BBE425086}" destId="{E83D7926-91DC-4534-A306-7992FA10C153}" srcOrd="0" destOrd="0" presId="urn:microsoft.com/office/officeart/2005/8/layout/orgChart1"/>
    <dgm:cxn modelId="{08A7AF52-7C9A-45F6-A1D1-2E18EE12416E}" srcId="{E1B444E8-E2E5-47D4-B103-4D213C41EE26}" destId="{4C8807E4-D0A5-4DA8-9323-C4E7854072F4}" srcOrd="0" destOrd="0" parTransId="{A85B6854-B921-41ED-8603-DFDC3D66FB07}" sibTransId="{40260B2B-FDDF-4DD3-8113-4073514B8686}"/>
    <dgm:cxn modelId="{1CB89F53-A321-4DBF-B83D-A2C7B746B394}" srcId="{6CB38FA1-7AAB-4443-982B-AEBD37572056}" destId="{6F30CB44-2B91-4C54-B182-E23BDD328372}" srcOrd="7" destOrd="0" parTransId="{BA9B3E15-D51D-4251-8BA1-4E955C25AD61}" sibTransId="{10596B3F-BBF2-40D2-B2CA-00FE916E42D6}"/>
    <dgm:cxn modelId="{F2C2EF73-9FA9-476E-8CB5-4FB569859E9A}" type="presOf" srcId="{766EF96D-F42C-4B1B-8241-06BFBAAB248F}" destId="{FABE6D1D-8B5B-4E54-9D40-D33AB5F147CA}" srcOrd="0" destOrd="0" presId="urn:microsoft.com/office/officeart/2005/8/layout/orgChart1"/>
    <dgm:cxn modelId="{FB160775-B25C-4E74-B2C2-CD397CE098E9}" srcId="{E1B444E8-E2E5-47D4-B103-4D213C41EE26}" destId="{EFF31437-393C-4482-BFEF-C49C551A2AE7}" srcOrd="1" destOrd="0" parTransId="{1F2A1591-88A6-4E6B-BBFE-0DB1D5D176B7}" sibTransId="{A4FFDC5B-DAC8-4EDB-8238-8A720C31124F}"/>
    <dgm:cxn modelId="{96E94875-6F6F-45C2-9BB9-38E41987178A}" srcId="{0311C950-4B0A-4E2E-BF33-BE493DBB5A02}" destId="{8019F6B5-60DB-49E6-B084-AAFE0089905A}" srcOrd="8" destOrd="0" parTransId="{7B3456C7-EC13-4E90-A734-890CD71B4C58}" sibTransId="{ED932541-14B6-42E4-8A22-A45A454B32E9}"/>
    <dgm:cxn modelId="{EF1D2077-41E8-4436-A73B-9331DABE6F3F}" type="presOf" srcId="{349267E1-225A-4427-9D09-6F4BE1A5AA51}" destId="{FC1B1C80-2AB6-4FCD-A24A-7786D7E7E4BF}" srcOrd="0" destOrd="0" presId="urn:microsoft.com/office/officeart/2005/8/layout/orgChart1"/>
    <dgm:cxn modelId="{A4B6C857-4FDC-4A13-A22B-6CC51A0EF857}" type="presOf" srcId="{8EC8D3D5-E771-4AE9-96A2-A43180844DB4}" destId="{E7F74195-A34C-44AA-9495-0C28C09DCC42}" srcOrd="0" destOrd="0" presId="urn:microsoft.com/office/officeart/2005/8/layout/orgChart1"/>
    <dgm:cxn modelId="{F8F16478-E58E-4B58-97B6-DA708D65BA1A}" type="presOf" srcId="{01ECAE27-6F3E-4BC8-B5A2-E187A1B66C31}" destId="{7D084D36-1AB8-427B-AD3C-FC916A610DD9}" srcOrd="0" destOrd="0" presId="urn:microsoft.com/office/officeart/2005/8/layout/orgChart1"/>
    <dgm:cxn modelId="{A0C87658-4C3D-4A18-90D2-3E010668FE74}" type="presOf" srcId="{68A0BFAC-5F8C-4B23-ACA4-C2140083824C}" destId="{86CA7ADC-2238-49B8-89E1-A719912C6FAA}" srcOrd="0" destOrd="0" presId="urn:microsoft.com/office/officeart/2005/8/layout/orgChart1"/>
    <dgm:cxn modelId="{83F68058-89CA-41A1-982F-6F5D39136683}" type="presOf" srcId="{B79A66C8-4D75-44AA-89ED-D03D576F78FE}" destId="{6F2F59DD-0CAB-4981-8DB6-D7834EB1355B}" srcOrd="1" destOrd="0" presId="urn:microsoft.com/office/officeart/2005/8/layout/orgChart1"/>
    <dgm:cxn modelId="{C995C578-0AC7-4815-BED6-9F19DA4086C5}" srcId="{9785D42D-9667-4607-A71D-9F0AD3F978E2}" destId="{E1B444E8-E2E5-47D4-B103-4D213C41EE26}" srcOrd="5" destOrd="0" parTransId="{7A7A28F8-949C-447B-96DD-0118275CAE9B}" sibTransId="{B89D15C3-E277-4A96-8E1A-DC2B06FD091A}"/>
    <dgm:cxn modelId="{3FA93579-56D1-4909-8359-5DB2E3AA0DED}" type="presOf" srcId="{34FE03A0-D977-41B2-B710-AEC94AE9F8EE}" destId="{3E5A15E3-9504-4AD5-86EA-3351D3521CEC}" srcOrd="0" destOrd="0" presId="urn:microsoft.com/office/officeart/2005/8/layout/orgChart1"/>
    <dgm:cxn modelId="{DFF17E79-155C-4595-934B-71BB3CE31583}" type="presOf" srcId="{00FD5FAB-4343-46D6-BB1F-BA0A7B6BB956}" destId="{E441B56A-27E0-4E5C-A835-5C3B8FED34A7}" srcOrd="1" destOrd="0" presId="urn:microsoft.com/office/officeart/2005/8/layout/orgChart1"/>
    <dgm:cxn modelId="{D0F0435A-363E-45C7-BDAF-0D7B9915D8CF}" type="presOf" srcId="{31BFE856-C5E5-474B-A7BF-D96AF48BEE18}" destId="{5E1B0714-D057-426B-8A66-3DB4E4E7358A}" srcOrd="0" destOrd="0" presId="urn:microsoft.com/office/officeart/2005/8/layout/orgChart1"/>
    <dgm:cxn modelId="{2F2FA95A-2CAC-4738-ABCA-50A38D50F5AB}" type="presOf" srcId="{E9A96806-B707-49E7-A1FA-8B542F0E7810}" destId="{5D3C6630-4271-46EA-8D14-95004013FE8A}" srcOrd="0" destOrd="0" presId="urn:microsoft.com/office/officeart/2005/8/layout/orgChart1"/>
    <dgm:cxn modelId="{8B1BF07D-BBF8-4BFB-B745-C0AA7DF691AC}" type="presOf" srcId="{CE4F5A40-6A4A-400D-A319-D3C8D3DEB143}" destId="{5D652370-D52C-4662-B692-4F14C757A336}" srcOrd="0" destOrd="0" presId="urn:microsoft.com/office/officeart/2005/8/layout/orgChart1"/>
    <dgm:cxn modelId="{799DF17D-1A5B-4E5E-ABA8-FFA254BF5D85}" type="presOf" srcId="{1836EC8D-CE97-4D9B-9190-424CF5C8FAEE}" destId="{ECA28220-8B60-4000-9057-AF69E73ECB9D}" srcOrd="0" destOrd="0" presId="urn:microsoft.com/office/officeart/2005/8/layout/orgChart1"/>
    <dgm:cxn modelId="{1B74A97E-5EEB-4F36-84A7-E04A617711DB}" type="presOf" srcId="{B6C6C398-7904-4258-9639-4EAA7FDF849E}" destId="{0955C0EF-6CE0-4C00-8188-49CB2455F63F}" srcOrd="0" destOrd="0" presId="urn:microsoft.com/office/officeart/2005/8/layout/orgChart1"/>
    <dgm:cxn modelId="{B4855680-6C88-457E-9036-31DD42E30755}" type="presOf" srcId="{6756C917-70A3-40F2-942D-909448D6FAD4}" destId="{2A093B7D-389E-4074-8444-F18CFBF848B8}" srcOrd="0" destOrd="0" presId="urn:microsoft.com/office/officeart/2005/8/layout/orgChart1"/>
    <dgm:cxn modelId="{C6BA7284-2C39-456D-A42B-04E910CF076E}" type="presOf" srcId="{0311C950-4B0A-4E2E-BF33-BE493DBB5A02}" destId="{5A01D2A7-E42D-4EE0-AA59-69F9D3F9D3DD}" srcOrd="1" destOrd="0" presId="urn:microsoft.com/office/officeart/2005/8/layout/orgChart1"/>
    <dgm:cxn modelId="{9F96048A-898F-45D2-8A41-5BC588ECD2F6}" type="presOf" srcId="{C04BBF28-F4B9-4544-B54D-5EF48AD9ACEF}" destId="{C878CB4E-68D4-4709-80CE-4746C92D18E6}" srcOrd="0" destOrd="0" presId="urn:microsoft.com/office/officeart/2005/8/layout/orgChart1"/>
    <dgm:cxn modelId="{0419118C-A318-481C-B02E-E350062F8776}" type="presOf" srcId="{034336CD-D00F-426F-B1FA-E08B35E0518D}" destId="{F0D6840A-79C6-415A-BD35-6B7B5A61B305}" srcOrd="1" destOrd="0" presId="urn:microsoft.com/office/officeart/2005/8/layout/orgChart1"/>
    <dgm:cxn modelId="{EB3C1C8D-13E3-40CD-8D6A-3489754511CA}" type="presOf" srcId="{6CFA109F-39DB-4418-9515-A74652C8385C}" destId="{56B616C6-FBB4-4B63-9182-6BA45ADEF3D3}" srcOrd="1" destOrd="0" presId="urn:microsoft.com/office/officeart/2005/8/layout/orgChart1"/>
    <dgm:cxn modelId="{0F95D08D-BCEE-48CF-9296-702FA254D430}" type="presOf" srcId="{6CB38FA1-7AAB-4443-982B-AEBD37572056}" destId="{C9823422-6B03-4349-BA9A-2E31A9585DD9}" srcOrd="0" destOrd="0" presId="urn:microsoft.com/office/officeart/2005/8/layout/orgChart1"/>
    <dgm:cxn modelId="{0D75D58E-4F7E-4BA2-9F4B-1B2E5BF4F10C}" type="presOf" srcId="{1228A7FA-B4B1-4457-81BF-85AF0C5C1340}" destId="{58592F01-E7D7-4C59-8054-8366A92D7CBA}" srcOrd="1" destOrd="0" presId="urn:microsoft.com/office/officeart/2005/8/layout/orgChart1"/>
    <dgm:cxn modelId="{5483DA8E-6E01-473C-861E-9BAB2AF4C39E}" type="presOf" srcId="{7B04A76A-DB36-4874-A2C1-8203E4E9482F}" destId="{D9CBAE49-2293-43F0-9861-AD72FE9BCAE2}" srcOrd="0" destOrd="0" presId="urn:microsoft.com/office/officeart/2005/8/layout/orgChart1"/>
    <dgm:cxn modelId="{6DBB848F-7E90-4502-ACD2-E0A8D9054CB7}" type="presOf" srcId="{BA9B3E15-D51D-4251-8BA1-4E955C25AD61}" destId="{62784292-B283-4D73-8BC6-0399E6B5E6C6}" srcOrd="0" destOrd="0" presId="urn:microsoft.com/office/officeart/2005/8/layout/orgChart1"/>
    <dgm:cxn modelId="{715CE38F-8F62-47DF-81A4-62404B184A4B}" srcId="{319FA2CC-E0B8-42BE-ADEB-7D9CA5DA55DF}" destId="{492A7E77-388C-453E-A00D-489AE8DF7FDB}" srcOrd="2" destOrd="0" parTransId="{890B4406-AE13-478B-9949-7B061389BCA0}" sibTransId="{44E90F1A-B5AA-4DBC-B3AA-4FC6125B5B10}"/>
    <dgm:cxn modelId="{266A7390-E0C9-42A3-8CAC-71CA958BF0D9}" type="presOf" srcId="{6E34C4A3-0903-4274-B55C-D890D4304B77}" destId="{3A330706-61F6-4244-A875-BE64DB0D35B1}" srcOrd="0" destOrd="0" presId="urn:microsoft.com/office/officeart/2005/8/layout/orgChart1"/>
    <dgm:cxn modelId="{8623EE91-982D-451F-97EB-BBDDA935CADB}" type="presOf" srcId="{B6C6C398-7904-4258-9639-4EAA7FDF849E}" destId="{13C4E581-EC90-495A-93C2-2D88ED07FFF5}" srcOrd="1" destOrd="0" presId="urn:microsoft.com/office/officeart/2005/8/layout/orgChart1"/>
    <dgm:cxn modelId="{06E11494-2FC8-44F5-A808-E14C2EFCE7B1}" type="presOf" srcId="{1F2DC709-28EB-4997-AAD1-33B4375ACB6C}" destId="{FFE57137-B561-4D40-9611-82FEDA684168}" srcOrd="0" destOrd="0" presId="urn:microsoft.com/office/officeart/2005/8/layout/orgChart1"/>
    <dgm:cxn modelId="{C3AFAF94-90A7-4D88-A131-851306131F64}" srcId="{6CB38FA1-7AAB-4443-982B-AEBD37572056}" destId="{85D068C6-BADD-4F26-883B-91561501F9D3}" srcOrd="5" destOrd="0" parTransId="{F971C4B9-8472-4C8D-AD40-8F40383C7F70}" sibTransId="{198F414D-E13F-4A89-815C-0C40656A81C9}"/>
    <dgm:cxn modelId="{798CA89B-A47D-47EC-A456-97B650BAB959}" srcId="{CE4F5A40-6A4A-400D-A319-D3C8D3DEB143}" destId="{1228A7FA-B4B1-4457-81BF-85AF0C5C1340}" srcOrd="1" destOrd="0" parTransId="{761CBB73-2285-4AAE-B763-DE399990C55D}" sibTransId="{2D22D3A7-0E77-4C9F-890C-807EDA982CDF}"/>
    <dgm:cxn modelId="{C1571F9D-AFC6-4AAC-B91D-D4821D473879}" srcId="{CE4F5A40-6A4A-400D-A319-D3C8D3DEB143}" destId="{31BFE856-C5E5-474B-A7BF-D96AF48BEE18}" srcOrd="3" destOrd="0" parTransId="{E132F7E6-CE00-47EF-9B79-9D59703AF1C5}" sibTransId="{578FE8C8-B345-4B3D-AE04-0C1233CB365D}"/>
    <dgm:cxn modelId="{5615869D-EA6B-461B-8F7B-28908E3935AD}" type="presOf" srcId="{761CBB73-2285-4AAE-B763-DE399990C55D}" destId="{B61F2137-65E4-4814-8459-77839CDCDDF1}" srcOrd="0" destOrd="0" presId="urn:microsoft.com/office/officeart/2005/8/layout/orgChart1"/>
    <dgm:cxn modelId="{0DA21E9F-6FD6-44B5-93C4-E84F85EFADFD}" type="presOf" srcId="{920CE35E-13EA-49AC-B216-F945940DACCD}" destId="{AC6E84F7-26D6-4D61-B6CF-9D5BD514ED12}" srcOrd="0" destOrd="0" presId="urn:microsoft.com/office/officeart/2005/8/layout/orgChart1"/>
    <dgm:cxn modelId="{F1D84EA0-687D-4979-ACBD-0E6D67699DD3}" srcId="{92559A32-DDE3-454D-B3DA-3342E8295BA8}" destId="{9785D42D-9667-4607-A71D-9F0AD3F978E2}" srcOrd="0" destOrd="0" parTransId="{7675817D-19C1-44D7-929F-DDEE985E2554}" sibTransId="{526E6520-BAC5-47C8-B2A2-049B3D769B2D}"/>
    <dgm:cxn modelId="{8C215FA2-3040-45E5-AD85-4E7572707576}" type="presOf" srcId="{71C3920C-937C-4029-BDEE-B44D7036AA48}" destId="{37585243-BB12-42C5-B27E-E82F4C468688}" srcOrd="0" destOrd="0" presId="urn:microsoft.com/office/officeart/2005/8/layout/orgChart1"/>
    <dgm:cxn modelId="{6C3CBAA2-8AF3-4F30-9ADA-6B0F05791836}" type="presOf" srcId="{33284297-CE6C-463C-9571-C739F0FF0450}" destId="{CB626D62-8A89-48F5-A08C-F5D3D6F94EE1}" srcOrd="0" destOrd="0" presId="urn:microsoft.com/office/officeart/2005/8/layout/orgChart1"/>
    <dgm:cxn modelId="{ABDFFBA6-AC48-4D3A-994B-474E759613DD}" type="presOf" srcId="{6756C917-70A3-40F2-942D-909448D6FAD4}" destId="{E7A0474B-A408-450E-90AB-32FB61EB4A43}" srcOrd="1" destOrd="0" presId="urn:microsoft.com/office/officeart/2005/8/layout/orgChart1"/>
    <dgm:cxn modelId="{E87CF2A9-4D67-4C7C-B395-C581A2FC0FEF}" srcId="{9785D42D-9667-4607-A71D-9F0AD3F978E2}" destId="{CDBD73B5-D8F3-495F-827B-2B7C8A9320E1}" srcOrd="0" destOrd="0" parTransId="{99DB0124-3126-4C20-8B3F-371BBE425086}" sibTransId="{CA42B728-5E0B-4800-80AF-732F82E192B6}"/>
    <dgm:cxn modelId="{E4CEEDAC-3C52-4BA3-AEBA-FFA944F042E0}" type="presOf" srcId="{C67CA980-538B-4693-A291-685091E25068}" destId="{BCCE7878-A63D-40B4-B637-232DEA064B30}" srcOrd="0" destOrd="0" presId="urn:microsoft.com/office/officeart/2005/8/layout/orgChart1"/>
    <dgm:cxn modelId="{DBB4F8AC-D5EC-4C43-BA2B-5928DE80CFF6}" type="presOf" srcId="{CDBD73B5-D8F3-495F-827B-2B7C8A9320E1}" destId="{699C96F0-AF71-4995-B00E-05D21F0B2D34}" srcOrd="0" destOrd="0" presId="urn:microsoft.com/office/officeart/2005/8/layout/orgChart1"/>
    <dgm:cxn modelId="{0F6E05AD-C4E8-4E5D-B634-D0380F5F7103}" type="presOf" srcId="{5D40F204-9A9A-4DD3-8F8F-7F92E0EF12F4}" destId="{83C42CFA-38F3-4CA0-B41F-F9D4AA5CD39C}" srcOrd="0" destOrd="0" presId="urn:microsoft.com/office/officeart/2005/8/layout/orgChart1"/>
    <dgm:cxn modelId="{4F18DFAF-5321-40C4-AB11-0657A7ED6C63}" type="presOf" srcId="{6F30CB44-2B91-4C54-B182-E23BDD328372}" destId="{200B437C-5153-4DD8-8890-A4563EFFAF2B}" srcOrd="0" destOrd="0" presId="urn:microsoft.com/office/officeart/2005/8/layout/orgChart1"/>
    <dgm:cxn modelId="{39BFE8AF-BD12-4882-A647-FEEBCE29F24F}" srcId="{9785D42D-9667-4607-A71D-9F0AD3F978E2}" destId="{319FA2CC-E0B8-42BE-ADEB-7D9CA5DA55DF}" srcOrd="4" destOrd="0" parTransId="{5D40F204-9A9A-4DD3-8F8F-7F92E0EF12F4}" sibTransId="{EAEF7985-F0F4-44FD-B12A-7D43CFAE097E}"/>
    <dgm:cxn modelId="{D45007B0-DD97-40E4-8485-C975B6336637}" type="presOf" srcId="{4C8807E4-D0A5-4DA8-9323-C4E7854072F4}" destId="{8DD5BD86-DA31-4DD3-A54D-4F5391CBF95D}" srcOrd="0" destOrd="0" presId="urn:microsoft.com/office/officeart/2005/8/layout/orgChart1"/>
    <dgm:cxn modelId="{D750CBB1-CB45-48B4-82B7-BAF8ADD4E220}" srcId="{319FA2CC-E0B8-42BE-ADEB-7D9CA5DA55DF}" destId="{B76A241D-107C-4815-BC72-09C827CA1C4B}" srcOrd="1" destOrd="0" parTransId="{93069E49-E325-470A-BB09-A1D9CABEDF1C}" sibTransId="{731B179E-019D-49F7-9167-528FBB307BEA}"/>
    <dgm:cxn modelId="{E231CDB2-AAC5-4C8D-A5A9-FBFDA06F3FC6}" type="presOf" srcId="{646A8613-2546-4997-8AFF-9363F00B1DF8}" destId="{17B3239F-4F26-4E82-8C5D-0C3866C21669}" srcOrd="0" destOrd="0" presId="urn:microsoft.com/office/officeart/2005/8/layout/orgChart1"/>
    <dgm:cxn modelId="{AF14DDB2-4D0A-41BC-BF79-4476CAF69A16}" type="presOf" srcId="{AC9FE991-A757-4C52-80CC-C5A2E72FF4C1}" destId="{72215F70-C275-4738-8D2C-C3DE94C5B3B6}" srcOrd="0" destOrd="0" presId="urn:microsoft.com/office/officeart/2005/8/layout/orgChart1"/>
    <dgm:cxn modelId="{15511CB4-848E-4D2F-B14A-60FF4F9A0019}" type="presOf" srcId="{7FB7C5C2-7D33-42D7-A03D-435B8FFEF7E4}" destId="{2173CABE-6739-40C0-97CF-5C356153632E}" srcOrd="0" destOrd="0" presId="urn:microsoft.com/office/officeart/2005/8/layout/orgChart1"/>
    <dgm:cxn modelId="{C51EE0B4-E047-4050-A661-ABD0D2BA0662}" type="presOf" srcId="{08738857-5B26-4B9C-9DE8-87F74D76CD93}" destId="{6DA20AB5-D9A1-426E-AB06-E061177DBD7B}" srcOrd="0" destOrd="0" presId="urn:microsoft.com/office/officeart/2005/8/layout/orgChart1"/>
    <dgm:cxn modelId="{6296F3B6-0870-4087-90DF-A23177B7E0C1}" type="presOf" srcId="{6CB38FA1-7AAB-4443-982B-AEBD37572056}" destId="{CF61CDA0-DA55-47F0-B523-4ED4CE4A53F5}" srcOrd="1" destOrd="0" presId="urn:microsoft.com/office/officeart/2005/8/layout/orgChart1"/>
    <dgm:cxn modelId="{21035CB7-6D6A-4CC3-BAE4-51A1B856363B}" type="presOf" srcId="{890B4406-AE13-478B-9949-7B061389BCA0}" destId="{153BE304-CDA6-4FFC-9A66-D92991E59E10}" srcOrd="0" destOrd="0" presId="urn:microsoft.com/office/officeart/2005/8/layout/orgChart1"/>
    <dgm:cxn modelId="{2D1995B7-8933-4E9F-B2E2-27EDD29D43BD}" srcId="{0311C950-4B0A-4E2E-BF33-BE493DBB5A02}" destId="{AC9FE991-A757-4C52-80CC-C5A2E72FF4C1}" srcOrd="5" destOrd="0" parTransId="{25B6C22F-C43C-4F3C-BB00-414FA52F6070}" sibTransId="{8629E0C7-2135-45A6-A418-107DB36C954B}"/>
    <dgm:cxn modelId="{0C21ECB8-59D7-457F-83DA-E4C59ACFAB45}" type="presOf" srcId="{6CFA109F-39DB-4418-9515-A74652C8385C}" destId="{62889E85-B7A0-4110-8E42-4B13664864A2}" srcOrd="0" destOrd="0" presId="urn:microsoft.com/office/officeart/2005/8/layout/orgChart1"/>
    <dgm:cxn modelId="{41936DB9-E7D8-481A-B468-F919F54D08F0}" type="presOf" srcId="{084C20E1-1FFC-4100-B8BD-D4B10D2832F0}" destId="{67F990D1-2BFB-4F83-88AC-94537FBC9AF9}" srcOrd="0" destOrd="0" presId="urn:microsoft.com/office/officeart/2005/8/layout/orgChart1"/>
    <dgm:cxn modelId="{088BF7B9-F359-4804-B33C-86CE95A63627}" type="presOf" srcId="{71C3920C-937C-4029-BDEE-B44D7036AA48}" destId="{EABF96AD-87D4-4126-9443-03D2A7853C3C}" srcOrd="1" destOrd="0" presId="urn:microsoft.com/office/officeart/2005/8/layout/orgChart1"/>
    <dgm:cxn modelId="{48467DBC-128E-4CBC-B00D-70DC558EBCC7}" srcId="{CDBD73B5-D8F3-495F-827B-2B7C8A9320E1}" destId="{E7A14ED8-7EDC-47EB-AC82-8D23E66E2DE3}" srcOrd="2" destOrd="0" parTransId="{920CE35E-13EA-49AC-B216-F945940DACCD}" sibTransId="{588DCC37-7A8A-4AA0-A7AF-9CB5B499FB81}"/>
    <dgm:cxn modelId="{2C4D86BD-EFF1-46BC-A9F2-9C36F24FEDD6}" type="presOf" srcId="{E7A14ED8-7EDC-47EB-AC82-8D23E66E2DE3}" destId="{4EF946B9-9055-4D57-9349-5DB8D577BAD1}" srcOrd="0" destOrd="0" presId="urn:microsoft.com/office/officeart/2005/8/layout/orgChart1"/>
    <dgm:cxn modelId="{DF3A10C2-BBF1-4421-B8DE-9CF9829110C4}" type="presOf" srcId="{1F2A1591-88A6-4E6B-BBFE-0DB1D5D176B7}" destId="{810A8518-6053-436A-95A5-B84AE1B7079E}" srcOrd="0" destOrd="0" presId="urn:microsoft.com/office/officeart/2005/8/layout/orgChart1"/>
    <dgm:cxn modelId="{BD1DBBC2-AC7F-44B8-8F59-2C4BB6EDEFD7}" type="presOf" srcId="{55518D4A-79C2-4481-9B0B-993504F8EDF6}" destId="{A92AFEC9-9846-4D68-BD2B-ACB338BBED3A}" srcOrd="0" destOrd="0" presId="urn:microsoft.com/office/officeart/2005/8/layout/orgChart1"/>
    <dgm:cxn modelId="{CC28CBC4-5AE3-4C3B-AA0E-F2225EC3B8B2}" srcId="{9785D42D-9667-4607-A71D-9F0AD3F978E2}" destId="{CE4F5A40-6A4A-400D-A319-D3C8D3DEB143}" srcOrd="2" destOrd="0" parTransId="{1836EC8D-CE97-4D9B-9190-424CF5C8FAEE}" sibTransId="{25BA4FD4-D212-4241-A5B2-75DBBE56A901}"/>
    <dgm:cxn modelId="{FECDE4C4-D0C0-40C9-9169-A728F0188E8F}" srcId="{6CB38FA1-7AAB-4443-982B-AEBD37572056}" destId="{278A919A-F21C-4819-8700-10814232A1B2}" srcOrd="1" destOrd="0" parTransId="{1F2DC709-28EB-4997-AAD1-33B4375ACB6C}" sibTransId="{DFEA9E01-EBBA-4F64-8136-C7B82D4B0358}"/>
    <dgm:cxn modelId="{1BD74FC5-97AC-45DC-A92A-94A5126775DC}" type="presOf" srcId="{47698CD1-C237-42BE-9E9F-2FFF52973937}" destId="{9E8CF4FE-5255-4A63-84A3-5143CFF446CC}" srcOrd="0" destOrd="0" presId="urn:microsoft.com/office/officeart/2005/8/layout/orgChart1"/>
    <dgm:cxn modelId="{59AB3CC6-E7B9-4D12-92EE-E76200FE46D1}" type="presOf" srcId="{690F1DB2-0D69-4D73-B6F2-EF65FEDCA187}" destId="{2ECB876E-CC7F-4150-8D64-F25ECF87A4B1}" srcOrd="0" destOrd="0" presId="urn:microsoft.com/office/officeart/2005/8/layout/orgChart1"/>
    <dgm:cxn modelId="{50181CC9-5066-4221-840B-3F11338912D2}" srcId="{319FA2CC-E0B8-42BE-ADEB-7D9CA5DA55DF}" destId="{71C3920C-937C-4029-BDEE-B44D7036AA48}" srcOrd="0" destOrd="0" parTransId="{5D131BEE-949D-4B26-A555-FE11BDE833BE}" sibTransId="{BDA12A9F-14F6-4899-9E3F-64FC1B9BE4A2}"/>
    <dgm:cxn modelId="{A2040DCA-8EFC-45FF-A40A-DAFEF1BB6F04}" type="presOf" srcId="{CE4F5A40-6A4A-400D-A319-D3C8D3DEB143}" destId="{8D43F85F-50CD-4BFA-8F30-BD2686E22DCE}" srcOrd="1" destOrd="0" presId="urn:microsoft.com/office/officeart/2005/8/layout/orgChart1"/>
    <dgm:cxn modelId="{3942A1CC-41D0-4AEA-B71B-CC9586612C39}" type="presOf" srcId="{C13C4326-F5AF-4F7B-8F69-09A18789AC87}" destId="{149E0573-CBFC-4218-9184-71BC39994E07}" srcOrd="0" destOrd="0" presId="urn:microsoft.com/office/officeart/2005/8/layout/orgChart1"/>
    <dgm:cxn modelId="{B6E231CE-C9E4-490B-9382-2C92EBC8405A}" type="presOf" srcId="{5A22FB0F-BE28-4A90-BC33-A5413FE40116}" destId="{4B3C61BB-681C-43D8-A004-B093CA841DA2}" srcOrd="1" destOrd="0" presId="urn:microsoft.com/office/officeart/2005/8/layout/orgChart1"/>
    <dgm:cxn modelId="{323ED8CE-164D-4A2E-9264-158BCD510597}" type="presOf" srcId="{492A7E77-388C-453E-A00D-489AE8DF7FDB}" destId="{D2A65117-FF96-4FA5-AA3B-2C6F6FD91DF2}" srcOrd="0" destOrd="0" presId="urn:microsoft.com/office/officeart/2005/8/layout/orgChart1"/>
    <dgm:cxn modelId="{C8AF09CF-F684-45BF-86F3-46073FA7213C}" type="presOf" srcId="{F971C4B9-8472-4C8D-AD40-8F40383C7F70}" destId="{AFC1BFD6-D1B2-45D4-A7D7-8D362312DC6F}" srcOrd="0" destOrd="0" presId="urn:microsoft.com/office/officeart/2005/8/layout/orgChart1"/>
    <dgm:cxn modelId="{EDD4F0D1-8606-4FD9-A68B-F0DA642A0DD1}" type="presOf" srcId="{FB2F682B-B119-4E40-907A-AF63295B345F}" destId="{A62FBEE4-6271-43A5-981E-6BAE578012AA}" srcOrd="0" destOrd="0" presId="urn:microsoft.com/office/officeart/2005/8/layout/orgChart1"/>
    <dgm:cxn modelId="{1D05B2D2-F28B-41A3-8BCD-DBA1C3ACA9E7}" srcId="{0311C950-4B0A-4E2E-BF33-BE493DBB5A02}" destId="{33284297-CE6C-463C-9571-C739F0FF0450}" srcOrd="4" destOrd="0" parTransId="{0D303CB6-2E86-4253-89B4-DC74CBE67E17}" sibTransId="{0DD21F52-AC6D-4A99-8E96-755F7711856F}"/>
    <dgm:cxn modelId="{3BF5E1D3-3808-44C9-9183-2F6497EE78D9}" srcId="{319FA2CC-E0B8-42BE-ADEB-7D9CA5DA55DF}" destId="{B79A66C8-4D75-44AA-89ED-D03D576F78FE}" srcOrd="3" destOrd="0" parTransId="{084C20E1-1FFC-4100-B8BD-D4B10D2832F0}" sibTransId="{5D8C1FFF-B27E-4DC4-88AD-585ADE1ACBCF}"/>
    <dgm:cxn modelId="{7BE7E3D3-353C-40BC-A50E-C3867F6FA442}" type="presOf" srcId="{4152B198-10BA-417C-BCF7-BA242A827A4A}" destId="{A3EE87E3-7DD1-4F24-9F92-0FCDB7D79DFC}" srcOrd="0" destOrd="0" presId="urn:microsoft.com/office/officeart/2005/8/layout/orgChart1"/>
    <dgm:cxn modelId="{CCFC2DD4-6AD3-4F3D-B08A-D16B4D537A70}" type="presOf" srcId="{33284297-CE6C-463C-9571-C739F0FF0450}" destId="{288C8F9F-4EA4-45C1-BF86-C6DBA8D0851C}" srcOrd="1" destOrd="0" presId="urn:microsoft.com/office/officeart/2005/8/layout/orgChart1"/>
    <dgm:cxn modelId="{8DC9DBD5-0905-4020-9388-2959EF513EF0}" type="presOf" srcId="{C04BBF28-F4B9-4544-B54D-5EF48AD9ACEF}" destId="{BFA2FB19-7E6F-427A-A19E-448D95B0E1AD}" srcOrd="1" destOrd="0" presId="urn:microsoft.com/office/officeart/2005/8/layout/orgChart1"/>
    <dgm:cxn modelId="{A0175DD6-BCA2-4F53-B905-67C22E654D6D}" type="presOf" srcId="{85D068C6-BADD-4F26-883B-91561501F9D3}" destId="{EDDDE269-184E-4061-989C-4EDFE2B27B96}" srcOrd="0" destOrd="0" presId="urn:microsoft.com/office/officeart/2005/8/layout/orgChart1"/>
    <dgm:cxn modelId="{C656E9D6-484D-4653-B451-7FE65B68AC2C}" type="presOf" srcId="{6E76CC13-7C0A-4250-B1C3-88D1FFC79047}" destId="{4D62E4AB-CC40-47F1-B35D-297E9170D823}" srcOrd="0" destOrd="0" presId="urn:microsoft.com/office/officeart/2005/8/layout/orgChart1"/>
    <dgm:cxn modelId="{730FFCD7-472C-43EC-A629-ACE240561147}" srcId="{0311C950-4B0A-4E2E-BF33-BE493DBB5A02}" destId="{805EB728-AB0E-468A-8FBB-357AE59C1271}" srcOrd="3" destOrd="0" parTransId="{6F5E32D3-B289-47FF-AE63-E1BBF58B71CF}" sibTransId="{CB64E340-3783-4795-AD47-A0B44C002772}"/>
    <dgm:cxn modelId="{059DFFD7-1FC4-4FCF-8375-F34BA737A282}" type="presOf" srcId="{278A919A-F21C-4819-8700-10814232A1B2}" destId="{73F4BC41-9DB2-4918-A5DA-E634B151251A}" srcOrd="1" destOrd="0" presId="urn:microsoft.com/office/officeart/2005/8/layout/orgChart1"/>
    <dgm:cxn modelId="{7D2B68D8-FFE2-4C26-B1CA-DB0D113519B5}" srcId="{6CB38FA1-7AAB-4443-982B-AEBD37572056}" destId="{61FD6FBE-1472-419A-86DC-D881D7BC026D}" srcOrd="2" destOrd="0" parTransId="{863C6DAD-BD8A-4348-975A-EF29176954EB}" sibTransId="{98510DF3-2A49-4AA0-9BE4-A9D2FB47E3C4}"/>
    <dgm:cxn modelId="{D378A7D8-F362-4ADE-AEF1-797C0DD59E33}" type="presOf" srcId="{92559A32-DDE3-454D-B3DA-3342E8295BA8}" destId="{876D8A1F-137E-4436-B346-C277F3059432}" srcOrd="0" destOrd="0" presId="urn:microsoft.com/office/officeart/2005/8/layout/orgChart1"/>
    <dgm:cxn modelId="{4A2020D9-A986-43BB-B0C6-69C09C6210AB}" type="presOf" srcId="{6F30CB44-2B91-4C54-B182-E23BDD328372}" destId="{B847F396-799C-4AF0-A8B7-1DF6548DAE0F}" srcOrd="1" destOrd="0" presId="urn:microsoft.com/office/officeart/2005/8/layout/orgChart1"/>
    <dgm:cxn modelId="{371C55DA-7ACF-4042-95EF-96E89823A997}" type="presOf" srcId="{C67CA980-538B-4693-A291-685091E25068}" destId="{257C7F92-72AD-4D40-97FD-DF98E95859B8}" srcOrd="1" destOrd="0" presId="urn:microsoft.com/office/officeart/2005/8/layout/orgChart1"/>
    <dgm:cxn modelId="{462498DB-6510-4762-B79A-3B4497A11B8F}" type="presOf" srcId="{863C6DAD-BD8A-4348-975A-EF29176954EB}" destId="{C4EA575B-EFC3-48AB-99A3-F74CA9079DFE}" srcOrd="0" destOrd="0" presId="urn:microsoft.com/office/officeart/2005/8/layout/orgChart1"/>
    <dgm:cxn modelId="{047C35DD-C150-448A-9F58-A2C9C6F315D2}" srcId="{9785D42D-9667-4607-A71D-9F0AD3F978E2}" destId="{6CB38FA1-7AAB-4443-982B-AEBD37572056}" srcOrd="3" destOrd="0" parTransId="{A144F40A-3A78-4826-9139-7F9F6F13956D}" sibTransId="{107B60A9-CC43-45C8-BC7C-569214B79EC8}"/>
    <dgm:cxn modelId="{9A354BE0-E80A-45AA-953E-9C105FA83B46}" type="presOf" srcId="{00FD5FAB-4343-46D6-BB1F-BA0A7B6BB956}" destId="{AE343372-DF1E-4463-BBF8-2267B76C2A73}" srcOrd="0" destOrd="0" presId="urn:microsoft.com/office/officeart/2005/8/layout/orgChart1"/>
    <dgm:cxn modelId="{FFC252E2-BB41-4EE5-BB7E-CE89A39E4313}" type="presOf" srcId="{93069E49-E325-470A-BB09-A1D9CABEDF1C}" destId="{01617DD6-6C96-49E6-AFF6-FB20D986A235}" srcOrd="0" destOrd="0" presId="urn:microsoft.com/office/officeart/2005/8/layout/orgChart1"/>
    <dgm:cxn modelId="{A30AF5E2-0F7D-4AB6-B440-BC4BA1CD0D78}" srcId="{6CB38FA1-7AAB-4443-982B-AEBD37572056}" destId="{6E34C4A3-0903-4274-B55C-D890D4304B77}" srcOrd="3" destOrd="0" parTransId="{F410FD7F-F3D5-48AE-816A-BA4B03A9AE4D}" sibTransId="{20B71B25-6A5B-4E8D-817E-C24E3AF9116C}"/>
    <dgm:cxn modelId="{A75D3FEA-D90B-4A63-8721-D4179F780914}" type="presOf" srcId="{A144F40A-3A78-4826-9139-7F9F6F13956D}" destId="{74E27803-2462-4E6A-B782-CFC31A5FCA57}" srcOrd="0" destOrd="0" presId="urn:microsoft.com/office/officeart/2005/8/layout/orgChart1"/>
    <dgm:cxn modelId="{0AC56CEA-6D1C-4141-9475-F00D31D509BD}" type="presOf" srcId="{B76A241D-107C-4815-BC72-09C827CA1C4B}" destId="{3C61DD0F-EBFF-46C8-9AAA-3C88A0147AD1}" srcOrd="1" destOrd="0" presId="urn:microsoft.com/office/officeart/2005/8/layout/orgChart1"/>
    <dgm:cxn modelId="{F66580EA-9931-4782-83D9-269F4353A281}" type="presOf" srcId="{805EB728-AB0E-468A-8FBB-357AE59C1271}" destId="{7D21A928-E9A8-48FF-8BB2-A02B1827FB62}" srcOrd="0" destOrd="0" presId="urn:microsoft.com/office/officeart/2005/8/layout/orgChart1"/>
    <dgm:cxn modelId="{7A82DCEB-4A7D-490B-B87A-7486DED4AF16}" type="presOf" srcId="{61FD6FBE-1472-419A-86DC-D881D7BC026D}" destId="{14C0FFD9-699B-4D58-A05C-0D38944DDF92}" srcOrd="1" destOrd="0" presId="urn:microsoft.com/office/officeart/2005/8/layout/orgChart1"/>
    <dgm:cxn modelId="{7E3AE8EB-67E6-493A-B458-CFE95E455B62}" type="presOf" srcId="{7B3456C7-EC13-4E90-A734-890CD71B4C58}" destId="{34D24D30-E92E-4E64-91BA-FF006DD5BCE0}" srcOrd="0" destOrd="0" presId="urn:microsoft.com/office/officeart/2005/8/layout/orgChart1"/>
    <dgm:cxn modelId="{26259FED-EF97-431C-BFF8-2733AD5D9E23}" srcId="{0311C950-4B0A-4E2E-BF33-BE493DBB5A02}" destId="{55518D4A-79C2-4481-9B0B-993504F8EDF6}" srcOrd="9" destOrd="0" parTransId="{7B04A76A-DB36-4874-A2C1-8203E4E9482F}" sibTransId="{6D896633-C422-47B0-9773-A1F5B28C076C}"/>
    <dgm:cxn modelId="{91600DF3-50FE-45EE-9C02-747D07EDDCB4}" srcId="{0311C950-4B0A-4E2E-BF33-BE493DBB5A02}" destId="{6CFA109F-39DB-4418-9515-A74652C8385C}" srcOrd="11" destOrd="0" parTransId="{690F1DB2-0D69-4D73-B6F2-EF65FEDCA187}" sibTransId="{1572ABDC-7F23-44A5-B567-550C5BA3932C}"/>
    <dgm:cxn modelId="{2E3755F3-B2B4-4063-BA31-DCCCE78C4991}" srcId="{6CB38FA1-7AAB-4443-982B-AEBD37572056}" destId="{46E84313-19D8-4FF8-B7C5-CBC0FC39A848}" srcOrd="6" destOrd="0" parTransId="{E664E18C-03FA-4B1B-8843-0B37198A62B5}" sibTransId="{E247CAA2-3662-4D50-9F77-67FB6D843146}"/>
    <dgm:cxn modelId="{7BF280F3-E081-4BF6-8723-B10487D8131D}" type="presOf" srcId="{034336CD-D00F-426F-B1FA-E08B35E0518D}" destId="{6CB64632-5739-43F0-AC71-550D803EA62F}" srcOrd="0" destOrd="0" presId="urn:microsoft.com/office/officeart/2005/8/layout/orgChart1"/>
    <dgm:cxn modelId="{C29BF7F3-82CB-4938-B8A7-88CD84582B51}" type="presOf" srcId="{61FD6FBE-1472-419A-86DC-D881D7BC026D}" destId="{52B58E95-7662-4555-80F1-98ED97A3E605}" srcOrd="0" destOrd="0" presId="urn:microsoft.com/office/officeart/2005/8/layout/orgChart1"/>
    <dgm:cxn modelId="{67F46AF5-1F4E-47DB-83B0-A441FED42C33}" type="presOf" srcId="{E132F7E6-CE00-47EF-9B79-9D59703AF1C5}" destId="{0042BB66-6AB6-4392-887B-0446729C22E2}" srcOrd="0" destOrd="0" presId="urn:microsoft.com/office/officeart/2005/8/layout/orgChart1"/>
    <dgm:cxn modelId="{FD4B51F5-2C2E-4C9F-B9E0-903B97B26E33}" type="presOf" srcId="{C6548F25-C4BD-43F9-85BA-F83141261519}" destId="{64CEF971-0D16-4AA9-87B1-49476943B6BA}" srcOrd="1" destOrd="0" presId="urn:microsoft.com/office/officeart/2005/8/layout/orgChart1"/>
    <dgm:cxn modelId="{DE7F57F6-C41D-4EC5-B595-1263FA686991}" type="presOf" srcId="{CDBD73B5-D8F3-495F-827B-2B7C8A9320E1}" destId="{E65AE63B-6629-458E-9D84-E4D8826F4718}" srcOrd="1" destOrd="0" presId="urn:microsoft.com/office/officeart/2005/8/layout/orgChart1"/>
    <dgm:cxn modelId="{3D6B9FF6-DB63-445A-A89C-634A19DEC8B2}" type="presOf" srcId="{31BFE856-C5E5-474B-A7BF-D96AF48BEE18}" destId="{8FCC25DB-77E7-4F7A-A242-192AB21A8632}" srcOrd="1" destOrd="0" presId="urn:microsoft.com/office/officeart/2005/8/layout/orgChart1"/>
    <dgm:cxn modelId="{96AB58F7-8E36-40ED-B6BA-255B33DCBB0C}" type="presOf" srcId="{F80B84A9-1C75-4258-8A56-9C33B5448496}" destId="{3C24B779-A4DF-40B9-AE2A-1CDB7E8B9135}" srcOrd="1" destOrd="0" presId="urn:microsoft.com/office/officeart/2005/8/layout/orgChart1"/>
    <dgm:cxn modelId="{74DC60FA-1200-41D4-8034-A6083A525450}" type="presOf" srcId="{492A7E77-388C-453E-A00D-489AE8DF7FDB}" destId="{18E01B77-9B42-41B3-B067-AC87EE990C21}" srcOrd="1" destOrd="0" presId="urn:microsoft.com/office/officeart/2005/8/layout/orgChart1"/>
    <dgm:cxn modelId="{DF2A0F8B-0DBF-42F3-95FF-A149350C22AC}" type="presParOf" srcId="{876D8A1F-137E-4436-B346-C277F3059432}" destId="{83DEA1A9-41E0-496C-B225-AA83F3F98022}" srcOrd="0" destOrd="0" presId="urn:microsoft.com/office/officeart/2005/8/layout/orgChart1"/>
    <dgm:cxn modelId="{54E34E97-9DEC-4995-9C18-B11E156726C7}" type="presParOf" srcId="{83DEA1A9-41E0-496C-B225-AA83F3F98022}" destId="{E6BA6BE3-5895-4D84-8F9A-2C555E5CD5F2}" srcOrd="0" destOrd="0" presId="urn:microsoft.com/office/officeart/2005/8/layout/orgChart1"/>
    <dgm:cxn modelId="{9E55ABE6-D8CA-49A0-A8ED-5E5B5F696660}" type="presParOf" srcId="{E6BA6BE3-5895-4D84-8F9A-2C555E5CD5F2}" destId="{4D0058FB-4A91-4609-9C80-98FBA7EC8C28}" srcOrd="0" destOrd="0" presId="urn:microsoft.com/office/officeart/2005/8/layout/orgChart1"/>
    <dgm:cxn modelId="{96283E81-7076-490D-903C-BBBAB7278F3A}" type="presParOf" srcId="{E6BA6BE3-5895-4D84-8F9A-2C555E5CD5F2}" destId="{EE2C066B-01DE-412C-BFEC-B4211A0C3F6B}" srcOrd="1" destOrd="0" presId="urn:microsoft.com/office/officeart/2005/8/layout/orgChart1"/>
    <dgm:cxn modelId="{01780567-D590-4559-AFFE-C66DD3A93895}" type="presParOf" srcId="{83DEA1A9-41E0-496C-B225-AA83F3F98022}" destId="{5870449D-E660-4F69-B54D-61FAD30BD7C0}" srcOrd="1" destOrd="0" presId="urn:microsoft.com/office/officeart/2005/8/layout/orgChart1"/>
    <dgm:cxn modelId="{E674088C-4083-41A7-8DC2-75C2DD1A00F7}" type="presParOf" srcId="{5870449D-E660-4F69-B54D-61FAD30BD7C0}" destId="{E83D7926-91DC-4534-A306-7992FA10C153}" srcOrd="0" destOrd="0" presId="urn:microsoft.com/office/officeart/2005/8/layout/orgChart1"/>
    <dgm:cxn modelId="{14DE31E4-E67C-4F53-AEEA-4989B6DA01B5}" type="presParOf" srcId="{5870449D-E660-4F69-B54D-61FAD30BD7C0}" destId="{F631426E-C39D-4D78-ABA4-81FC899E1784}" srcOrd="1" destOrd="0" presId="urn:microsoft.com/office/officeart/2005/8/layout/orgChart1"/>
    <dgm:cxn modelId="{E2E7402F-D819-48C4-820B-92AAE5277ACA}" type="presParOf" srcId="{F631426E-C39D-4D78-ABA4-81FC899E1784}" destId="{51823E5C-F18C-42D2-8199-02C34621CF34}" srcOrd="0" destOrd="0" presId="urn:microsoft.com/office/officeart/2005/8/layout/orgChart1"/>
    <dgm:cxn modelId="{5B45674F-DF5F-4D93-9C68-B20A050B007E}" type="presParOf" srcId="{51823E5C-F18C-42D2-8199-02C34621CF34}" destId="{699C96F0-AF71-4995-B00E-05D21F0B2D34}" srcOrd="0" destOrd="0" presId="urn:microsoft.com/office/officeart/2005/8/layout/orgChart1"/>
    <dgm:cxn modelId="{28DF19CC-8525-463E-AF79-DD82251D0930}" type="presParOf" srcId="{51823E5C-F18C-42D2-8199-02C34621CF34}" destId="{E65AE63B-6629-458E-9D84-E4D8826F4718}" srcOrd="1" destOrd="0" presId="urn:microsoft.com/office/officeart/2005/8/layout/orgChart1"/>
    <dgm:cxn modelId="{CDD43652-30A8-4251-9A7B-3018A4B7C02C}" type="presParOf" srcId="{F631426E-C39D-4D78-ABA4-81FC899E1784}" destId="{F086CCFE-308A-4F3C-A6EC-638DDEFADDB6}" srcOrd="1" destOrd="0" presId="urn:microsoft.com/office/officeart/2005/8/layout/orgChart1"/>
    <dgm:cxn modelId="{B11A50A2-D7B6-46E9-80DC-0C92B63975A4}" type="presParOf" srcId="{F086CCFE-308A-4F3C-A6EC-638DDEFADDB6}" destId="{B52D48D7-C8F5-4B54-B442-D3CCFDA30149}" srcOrd="0" destOrd="0" presId="urn:microsoft.com/office/officeart/2005/8/layout/orgChart1"/>
    <dgm:cxn modelId="{802A0055-53A0-4672-AA79-537428712011}" type="presParOf" srcId="{F086CCFE-308A-4F3C-A6EC-638DDEFADDB6}" destId="{A426E4A9-1153-4E38-8723-88445DD8DF42}" srcOrd="1" destOrd="0" presId="urn:microsoft.com/office/officeart/2005/8/layout/orgChart1"/>
    <dgm:cxn modelId="{9425B705-FF15-4ECC-ACC3-1736B82CECAF}" type="presParOf" srcId="{A426E4A9-1153-4E38-8723-88445DD8DF42}" destId="{775985F9-9BCA-405C-819B-9157CE9628B8}" srcOrd="0" destOrd="0" presId="urn:microsoft.com/office/officeart/2005/8/layout/orgChart1"/>
    <dgm:cxn modelId="{F1E8215F-B303-4645-9DFE-0A987BFDA74B}" type="presParOf" srcId="{775985F9-9BCA-405C-819B-9157CE9628B8}" destId="{B380D9C8-ACC5-47D8-A912-9A3FD33945B3}" srcOrd="0" destOrd="0" presId="urn:microsoft.com/office/officeart/2005/8/layout/orgChart1"/>
    <dgm:cxn modelId="{224DC91F-229B-4E2A-9DE5-99C47FDEFD8D}" type="presParOf" srcId="{775985F9-9BCA-405C-819B-9157CE9628B8}" destId="{64CEF971-0D16-4AA9-87B1-49476943B6BA}" srcOrd="1" destOrd="0" presId="urn:microsoft.com/office/officeart/2005/8/layout/orgChart1"/>
    <dgm:cxn modelId="{D1D1ED24-3305-4828-B6AE-917C7A83501E}" type="presParOf" srcId="{A426E4A9-1153-4E38-8723-88445DD8DF42}" destId="{4CAFC795-4868-4F1A-AE7B-A9527F9D3908}" srcOrd="1" destOrd="0" presId="urn:microsoft.com/office/officeart/2005/8/layout/orgChart1"/>
    <dgm:cxn modelId="{170465A3-4F3C-4159-A07F-4A8FF8C706B2}" type="presParOf" srcId="{A426E4A9-1153-4E38-8723-88445DD8DF42}" destId="{31E1E543-ED5E-4A9C-A0B7-35B74C75F130}" srcOrd="2" destOrd="0" presId="urn:microsoft.com/office/officeart/2005/8/layout/orgChart1"/>
    <dgm:cxn modelId="{CF55D2EA-3D98-42CA-BDA5-4110B6FBC597}" type="presParOf" srcId="{F086CCFE-308A-4F3C-A6EC-638DDEFADDB6}" destId="{2173CABE-6739-40C0-97CF-5C356153632E}" srcOrd="2" destOrd="0" presId="urn:microsoft.com/office/officeart/2005/8/layout/orgChart1"/>
    <dgm:cxn modelId="{3CCC5DA1-FF0B-4F99-9B5A-46BA135FC076}" type="presParOf" srcId="{F086CCFE-308A-4F3C-A6EC-638DDEFADDB6}" destId="{A3D4E35D-12BD-4FAA-9A60-62A85CE89B26}" srcOrd="3" destOrd="0" presId="urn:microsoft.com/office/officeart/2005/8/layout/orgChart1"/>
    <dgm:cxn modelId="{8C514C63-7E91-4C03-A698-6B71C94E5AC2}" type="presParOf" srcId="{A3D4E35D-12BD-4FAA-9A60-62A85CE89B26}" destId="{9891E051-498B-4867-B455-118AAFF20A56}" srcOrd="0" destOrd="0" presId="urn:microsoft.com/office/officeart/2005/8/layout/orgChart1"/>
    <dgm:cxn modelId="{FC843A44-F422-4D7A-A099-23A11BDBAE6B}" type="presParOf" srcId="{9891E051-498B-4867-B455-118AAFF20A56}" destId="{2A093B7D-389E-4074-8444-F18CFBF848B8}" srcOrd="0" destOrd="0" presId="urn:microsoft.com/office/officeart/2005/8/layout/orgChart1"/>
    <dgm:cxn modelId="{B55085BA-9154-468D-9BD2-2DB9943ECF82}" type="presParOf" srcId="{9891E051-498B-4867-B455-118AAFF20A56}" destId="{E7A0474B-A408-450E-90AB-32FB61EB4A43}" srcOrd="1" destOrd="0" presId="urn:microsoft.com/office/officeart/2005/8/layout/orgChart1"/>
    <dgm:cxn modelId="{F11217FD-C816-49DA-AA18-A1847A6A39D2}" type="presParOf" srcId="{A3D4E35D-12BD-4FAA-9A60-62A85CE89B26}" destId="{69423A70-2E02-4953-81AF-9CB805E8EE67}" srcOrd="1" destOrd="0" presId="urn:microsoft.com/office/officeart/2005/8/layout/orgChart1"/>
    <dgm:cxn modelId="{85DD02E3-AF51-430B-9A0C-F2192481AB3B}" type="presParOf" srcId="{A3D4E35D-12BD-4FAA-9A60-62A85CE89B26}" destId="{10B58686-658B-4824-83A7-83BB4F2F9F0B}" srcOrd="2" destOrd="0" presId="urn:microsoft.com/office/officeart/2005/8/layout/orgChart1"/>
    <dgm:cxn modelId="{3D69589E-7FC2-4FE0-B19D-643C08A891D3}" type="presParOf" srcId="{F086CCFE-308A-4F3C-A6EC-638DDEFADDB6}" destId="{AC6E84F7-26D6-4D61-B6CF-9D5BD514ED12}" srcOrd="4" destOrd="0" presId="urn:microsoft.com/office/officeart/2005/8/layout/orgChart1"/>
    <dgm:cxn modelId="{D6033E80-3B39-4C2F-8875-BDF3DD778292}" type="presParOf" srcId="{F086CCFE-308A-4F3C-A6EC-638DDEFADDB6}" destId="{92FDFB93-EA1C-4A3C-9245-9A87DB756342}" srcOrd="5" destOrd="0" presId="urn:microsoft.com/office/officeart/2005/8/layout/orgChart1"/>
    <dgm:cxn modelId="{DBFABC3D-ADAF-4B57-8D60-F2A4EE14AC45}" type="presParOf" srcId="{92FDFB93-EA1C-4A3C-9245-9A87DB756342}" destId="{357C49C0-7A2D-44FE-9830-025C354977C0}" srcOrd="0" destOrd="0" presId="urn:microsoft.com/office/officeart/2005/8/layout/orgChart1"/>
    <dgm:cxn modelId="{E7D26443-7185-45E9-9E0A-E303028531AF}" type="presParOf" srcId="{357C49C0-7A2D-44FE-9830-025C354977C0}" destId="{4EF946B9-9055-4D57-9349-5DB8D577BAD1}" srcOrd="0" destOrd="0" presId="urn:microsoft.com/office/officeart/2005/8/layout/orgChart1"/>
    <dgm:cxn modelId="{CC01C70B-19B7-4EAC-82EC-10A811768083}" type="presParOf" srcId="{357C49C0-7A2D-44FE-9830-025C354977C0}" destId="{1FD22317-DBDC-446A-9E51-146BE6C0F058}" srcOrd="1" destOrd="0" presId="urn:microsoft.com/office/officeart/2005/8/layout/orgChart1"/>
    <dgm:cxn modelId="{AB0D7966-8EDB-45FC-88D3-F997FF857084}" type="presParOf" srcId="{92FDFB93-EA1C-4A3C-9245-9A87DB756342}" destId="{D51741D5-DBE4-487D-B1F7-2D4C9D2476F5}" srcOrd="1" destOrd="0" presId="urn:microsoft.com/office/officeart/2005/8/layout/orgChart1"/>
    <dgm:cxn modelId="{428E3731-6B50-4015-8AFB-606E38F5859B}" type="presParOf" srcId="{92FDFB93-EA1C-4A3C-9245-9A87DB756342}" destId="{57F475A6-DC8E-4178-A0E7-B0B5A08558B5}" srcOrd="2" destOrd="0" presId="urn:microsoft.com/office/officeart/2005/8/layout/orgChart1"/>
    <dgm:cxn modelId="{EC777A11-7209-47F9-AEBA-AF6E8C1F4521}" type="presParOf" srcId="{F086CCFE-308A-4F3C-A6EC-638DDEFADDB6}" destId="{9E8CF4FE-5255-4A63-84A3-5143CFF446CC}" srcOrd="6" destOrd="0" presId="urn:microsoft.com/office/officeart/2005/8/layout/orgChart1"/>
    <dgm:cxn modelId="{422AFB90-9CB4-4FBA-81B0-B48B1BF5FDDF}" type="presParOf" srcId="{F086CCFE-308A-4F3C-A6EC-638DDEFADDB6}" destId="{7D7A88DC-29D4-4528-B878-FBFC3516B5B2}" srcOrd="7" destOrd="0" presId="urn:microsoft.com/office/officeart/2005/8/layout/orgChart1"/>
    <dgm:cxn modelId="{C27405C1-1571-4DFB-A6D9-9D841DCA9B60}" type="presParOf" srcId="{7D7A88DC-29D4-4528-B878-FBFC3516B5B2}" destId="{5930A644-F6E8-4FDB-AAF5-1506E85A3196}" srcOrd="0" destOrd="0" presId="urn:microsoft.com/office/officeart/2005/8/layout/orgChart1"/>
    <dgm:cxn modelId="{FB080846-A29C-4718-9D63-67AC86F54A48}" type="presParOf" srcId="{5930A644-F6E8-4FDB-AAF5-1506E85A3196}" destId="{99C3E5B7-ED48-4035-87ED-759F561C3C99}" srcOrd="0" destOrd="0" presId="urn:microsoft.com/office/officeart/2005/8/layout/orgChart1"/>
    <dgm:cxn modelId="{E20BED47-B8B8-4AE5-A0FB-7839714D59C6}" type="presParOf" srcId="{5930A644-F6E8-4FDB-AAF5-1506E85A3196}" destId="{67587F60-FF34-42FB-A9B3-D79B7242CB11}" srcOrd="1" destOrd="0" presId="urn:microsoft.com/office/officeart/2005/8/layout/orgChart1"/>
    <dgm:cxn modelId="{CA373F1F-D310-4030-8F4C-AA2D7B6D04C9}" type="presParOf" srcId="{7D7A88DC-29D4-4528-B878-FBFC3516B5B2}" destId="{6F2A6F63-265C-4407-B5A5-08814F8A9F08}" srcOrd="1" destOrd="0" presId="urn:microsoft.com/office/officeart/2005/8/layout/orgChart1"/>
    <dgm:cxn modelId="{445A8459-DA23-4030-93A4-20149E87FC2B}" type="presParOf" srcId="{7D7A88DC-29D4-4528-B878-FBFC3516B5B2}" destId="{ED010CD3-1CAD-4322-B290-42B5A83C5AB6}" srcOrd="2" destOrd="0" presId="urn:microsoft.com/office/officeart/2005/8/layout/orgChart1"/>
    <dgm:cxn modelId="{D3DE49E4-2150-4B9A-BBBD-10A35BF453AC}" type="presParOf" srcId="{F631426E-C39D-4D78-ABA4-81FC899E1784}" destId="{7845EF14-1262-4CB1-8DF7-D8DF8551CCDB}" srcOrd="2" destOrd="0" presId="urn:microsoft.com/office/officeart/2005/8/layout/orgChart1"/>
    <dgm:cxn modelId="{EC1A8BE4-7E81-4469-9C65-0F7417AE7DD0}" type="presParOf" srcId="{5870449D-E660-4F69-B54D-61FAD30BD7C0}" destId="{6DA20AB5-D9A1-426E-AB06-E061177DBD7B}" srcOrd="2" destOrd="0" presId="urn:microsoft.com/office/officeart/2005/8/layout/orgChart1"/>
    <dgm:cxn modelId="{B0C5548E-CC0F-4DCD-8037-298659D0F3AA}" type="presParOf" srcId="{5870449D-E660-4F69-B54D-61FAD30BD7C0}" destId="{031B1873-8C8A-4A45-A049-E5CEEB765956}" srcOrd="3" destOrd="0" presId="urn:microsoft.com/office/officeart/2005/8/layout/orgChart1"/>
    <dgm:cxn modelId="{2E4F8952-98F9-4700-91B4-00ADF0ED2C77}" type="presParOf" srcId="{031B1873-8C8A-4A45-A049-E5CEEB765956}" destId="{A68F6E02-1126-4FB8-908F-E19B9136A620}" srcOrd="0" destOrd="0" presId="urn:microsoft.com/office/officeart/2005/8/layout/orgChart1"/>
    <dgm:cxn modelId="{26D131B5-AC1B-4FE5-B435-7C1D39F74706}" type="presParOf" srcId="{A68F6E02-1126-4FB8-908F-E19B9136A620}" destId="{3A455A96-1D2D-4F4A-BA09-D1284BD681F8}" srcOrd="0" destOrd="0" presId="urn:microsoft.com/office/officeart/2005/8/layout/orgChart1"/>
    <dgm:cxn modelId="{DCAEBB2E-E7FC-4349-84EC-FF3C0C3DEC25}" type="presParOf" srcId="{A68F6E02-1126-4FB8-908F-E19B9136A620}" destId="{5A01D2A7-E42D-4EE0-AA59-69F9D3F9D3DD}" srcOrd="1" destOrd="0" presId="urn:microsoft.com/office/officeart/2005/8/layout/orgChart1"/>
    <dgm:cxn modelId="{7487EB47-F6F4-4F4A-AF8D-4DEBF7478633}" type="presParOf" srcId="{031B1873-8C8A-4A45-A049-E5CEEB765956}" destId="{F2799B7E-62A2-4983-BE28-11DFC4785C72}" srcOrd="1" destOrd="0" presId="urn:microsoft.com/office/officeart/2005/8/layout/orgChart1"/>
    <dgm:cxn modelId="{B5CA1DC3-D93A-4589-BDCC-A7B395147BB2}" type="presParOf" srcId="{F2799B7E-62A2-4983-BE28-11DFC4785C72}" destId="{A4374605-49AE-43A1-92BF-3ADA8BDEFBC1}" srcOrd="0" destOrd="0" presId="urn:microsoft.com/office/officeart/2005/8/layout/orgChart1"/>
    <dgm:cxn modelId="{25CB4EEC-FFDA-4023-9CC4-435957D920C3}" type="presParOf" srcId="{F2799B7E-62A2-4983-BE28-11DFC4785C72}" destId="{B3AF52D1-EC49-42D5-99D5-7851256B4854}" srcOrd="1" destOrd="0" presId="urn:microsoft.com/office/officeart/2005/8/layout/orgChart1"/>
    <dgm:cxn modelId="{F43E58A1-2CFF-472D-93FE-9338B23AC122}" type="presParOf" srcId="{B3AF52D1-EC49-42D5-99D5-7851256B4854}" destId="{D58B09DD-5C85-4856-88BB-1B64D4045A3D}" srcOrd="0" destOrd="0" presId="urn:microsoft.com/office/officeart/2005/8/layout/orgChart1"/>
    <dgm:cxn modelId="{C3410E3C-B10F-45DC-952F-8436191C6ED6}" type="presParOf" srcId="{D58B09DD-5C85-4856-88BB-1B64D4045A3D}" destId="{935B9EBC-7B41-43C0-9974-48CC8AAD5FE5}" srcOrd="0" destOrd="0" presId="urn:microsoft.com/office/officeart/2005/8/layout/orgChart1"/>
    <dgm:cxn modelId="{8D7AEC9F-26AD-4914-A8BD-0F6AC90404CE}" type="presParOf" srcId="{D58B09DD-5C85-4856-88BB-1B64D4045A3D}" destId="{4B3C61BB-681C-43D8-A004-B093CA841DA2}" srcOrd="1" destOrd="0" presId="urn:microsoft.com/office/officeart/2005/8/layout/orgChart1"/>
    <dgm:cxn modelId="{F7DA950B-634A-4D8F-8D11-863425DE3F33}" type="presParOf" srcId="{B3AF52D1-EC49-42D5-99D5-7851256B4854}" destId="{68A0ECD5-4A54-4085-AACA-BDD00474038A}" srcOrd="1" destOrd="0" presId="urn:microsoft.com/office/officeart/2005/8/layout/orgChart1"/>
    <dgm:cxn modelId="{A6668103-B1CF-4BF2-9510-C6D491B1C125}" type="presParOf" srcId="{B3AF52D1-EC49-42D5-99D5-7851256B4854}" destId="{A714EFEA-1183-44E2-A7B7-CF74AE86EEC7}" srcOrd="2" destOrd="0" presId="urn:microsoft.com/office/officeart/2005/8/layout/orgChart1"/>
    <dgm:cxn modelId="{85FEDB6C-9EC3-4A2C-AA94-473A09F92EB4}" type="presParOf" srcId="{F2799B7E-62A2-4983-BE28-11DFC4785C72}" destId="{2BC3C5C4-458F-440C-B824-083DDC192221}" srcOrd="2" destOrd="0" presId="urn:microsoft.com/office/officeart/2005/8/layout/orgChart1"/>
    <dgm:cxn modelId="{AF4FEE64-71CC-4D1E-8931-5BF5F9B0CF68}" type="presParOf" srcId="{F2799B7E-62A2-4983-BE28-11DFC4785C72}" destId="{F4D110D6-D205-4D74-90F0-1FE44C460177}" srcOrd="3" destOrd="0" presId="urn:microsoft.com/office/officeart/2005/8/layout/orgChart1"/>
    <dgm:cxn modelId="{F69D4D58-8358-4565-ADF8-E3ADFCA2BDA3}" type="presParOf" srcId="{F4D110D6-D205-4D74-90F0-1FE44C460177}" destId="{64FD35B9-4C0D-4447-85D0-5A8B8D06ABAC}" srcOrd="0" destOrd="0" presId="urn:microsoft.com/office/officeart/2005/8/layout/orgChart1"/>
    <dgm:cxn modelId="{ECE80BBB-EEC1-41BF-AF0A-609323FC9EF7}" type="presParOf" srcId="{64FD35B9-4C0D-4447-85D0-5A8B8D06ABAC}" destId="{7D084D36-1AB8-427B-AD3C-FC916A610DD9}" srcOrd="0" destOrd="0" presId="urn:microsoft.com/office/officeart/2005/8/layout/orgChart1"/>
    <dgm:cxn modelId="{948FF4D7-24C1-4A81-A03E-2CB32074F0AA}" type="presParOf" srcId="{64FD35B9-4C0D-4447-85D0-5A8B8D06ABAC}" destId="{80CBF313-398A-4DA8-8F3E-008778F74737}" srcOrd="1" destOrd="0" presId="urn:microsoft.com/office/officeart/2005/8/layout/orgChart1"/>
    <dgm:cxn modelId="{DA90AAEB-1395-4415-8CEF-53989609C7DC}" type="presParOf" srcId="{F4D110D6-D205-4D74-90F0-1FE44C460177}" destId="{51796B64-B908-49D7-8715-5616533B1E2C}" srcOrd="1" destOrd="0" presId="urn:microsoft.com/office/officeart/2005/8/layout/orgChart1"/>
    <dgm:cxn modelId="{64861CBA-34BA-46CA-BC47-FCDE190A1662}" type="presParOf" srcId="{F4D110D6-D205-4D74-90F0-1FE44C460177}" destId="{2F89D609-F253-4E26-976A-7C2F2E972BC8}" srcOrd="2" destOrd="0" presId="urn:microsoft.com/office/officeart/2005/8/layout/orgChart1"/>
    <dgm:cxn modelId="{FC8F21F2-3B64-4A1F-AD40-BA5D28DB975A}" type="presParOf" srcId="{F2799B7E-62A2-4983-BE28-11DFC4785C72}" destId="{17B3239F-4F26-4E82-8C5D-0C3866C21669}" srcOrd="4" destOrd="0" presId="urn:microsoft.com/office/officeart/2005/8/layout/orgChart1"/>
    <dgm:cxn modelId="{04E406BF-F64E-45CD-93D5-665E99E3B087}" type="presParOf" srcId="{F2799B7E-62A2-4983-BE28-11DFC4785C72}" destId="{E51BABCC-215A-47AF-B936-4BEDBAAA63A9}" srcOrd="5" destOrd="0" presId="urn:microsoft.com/office/officeart/2005/8/layout/orgChart1"/>
    <dgm:cxn modelId="{74CB2AD6-15C2-4DA6-9047-1DB56EC99438}" type="presParOf" srcId="{E51BABCC-215A-47AF-B936-4BEDBAAA63A9}" destId="{37491289-8AC8-45F0-9408-4519FB270EDA}" srcOrd="0" destOrd="0" presId="urn:microsoft.com/office/officeart/2005/8/layout/orgChart1"/>
    <dgm:cxn modelId="{71415E9D-0E91-48B9-8CB2-4324A23751A8}" type="presParOf" srcId="{37491289-8AC8-45F0-9408-4519FB270EDA}" destId="{AE343372-DF1E-4463-BBF8-2267B76C2A73}" srcOrd="0" destOrd="0" presId="urn:microsoft.com/office/officeart/2005/8/layout/orgChart1"/>
    <dgm:cxn modelId="{6D896ABB-7540-4D12-BC91-61360E16D18E}" type="presParOf" srcId="{37491289-8AC8-45F0-9408-4519FB270EDA}" destId="{E441B56A-27E0-4E5C-A835-5C3B8FED34A7}" srcOrd="1" destOrd="0" presId="urn:microsoft.com/office/officeart/2005/8/layout/orgChart1"/>
    <dgm:cxn modelId="{42D6AEB1-70BF-495D-93A5-22F3535702FB}" type="presParOf" srcId="{E51BABCC-215A-47AF-B936-4BEDBAAA63A9}" destId="{4BCE2500-8BC8-4B1A-9E61-714466BBA0ED}" srcOrd="1" destOrd="0" presId="urn:microsoft.com/office/officeart/2005/8/layout/orgChart1"/>
    <dgm:cxn modelId="{2D224C8C-2133-4D78-BF37-11ADC705CB8D}" type="presParOf" srcId="{E51BABCC-215A-47AF-B936-4BEDBAAA63A9}" destId="{D4F098D1-1018-4F4B-8E77-03F81E984F31}" srcOrd="2" destOrd="0" presId="urn:microsoft.com/office/officeart/2005/8/layout/orgChart1"/>
    <dgm:cxn modelId="{AEF84DEA-4045-47A7-A787-48BA0D52CEA8}" type="presParOf" srcId="{F2799B7E-62A2-4983-BE28-11DFC4785C72}" destId="{11E36ED5-E104-4FF7-B2D4-834328991CE2}" srcOrd="6" destOrd="0" presId="urn:microsoft.com/office/officeart/2005/8/layout/orgChart1"/>
    <dgm:cxn modelId="{18BD6092-5CB2-4BAF-A2C2-B137A4408C92}" type="presParOf" srcId="{F2799B7E-62A2-4983-BE28-11DFC4785C72}" destId="{F246C202-FF7A-47C9-A9D1-DA17BD8DE360}" srcOrd="7" destOrd="0" presId="urn:microsoft.com/office/officeart/2005/8/layout/orgChart1"/>
    <dgm:cxn modelId="{15FDBE4A-D880-4A9C-98A8-D96C343763EF}" type="presParOf" srcId="{F246C202-FF7A-47C9-A9D1-DA17BD8DE360}" destId="{04814A05-6883-4491-9353-7879F82484AA}" srcOrd="0" destOrd="0" presId="urn:microsoft.com/office/officeart/2005/8/layout/orgChart1"/>
    <dgm:cxn modelId="{529B0E09-CE5C-41A9-85C3-CDF09B3086D0}" type="presParOf" srcId="{04814A05-6883-4491-9353-7879F82484AA}" destId="{7D21A928-E9A8-48FF-8BB2-A02B1827FB62}" srcOrd="0" destOrd="0" presId="urn:microsoft.com/office/officeart/2005/8/layout/orgChart1"/>
    <dgm:cxn modelId="{CEAB033B-397C-4AB4-ABFA-DCA47130EF01}" type="presParOf" srcId="{04814A05-6883-4491-9353-7879F82484AA}" destId="{D441D7E0-EE8B-4972-AE0D-BE80E7CBA3DA}" srcOrd="1" destOrd="0" presId="urn:microsoft.com/office/officeart/2005/8/layout/orgChart1"/>
    <dgm:cxn modelId="{42867032-15B8-40F5-996F-B6AF32C05A8C}" type="presParOf" srcId="{F246C202-FF7A-47C9-A9D1-DA17BD8DE360}" destId="{0849CD0A-E708-405B-A440-90197CF23C7F}" srcOrd="1" destOrd="0" presId="urn:microsoft.com/office/officeart/2005/8/layout/orgChart1"/>
    <dgm:cxn modelId="{1781F534-D6FA-4269-A1EA-6B4C7209C45B}" type="presParOf" srcId="{F246C202-FF7A-47C9-A9D1-DA17BD8DE360}" destId="{16541FEE-C372-4B02-8F26-82833D018DBE}" srcOrd="2" destOrd="0" presId="urn:microsoft.com/office/officeart/2005/8/layout/orgChart1"/>
    <dgm:cxn modelId="{754209DB-32C1-439C-9621-0CB9A031E5D8}" type="presParOf" srcId="{F2799B7E-62A2-4983-BE28-11DFC4785C72}" destId="{C75A06C4-5798-46CB-B425-EDDEA88F30D9}" srcOrd="8" destOrd="0" presId="urn:microsoft.com/office/officeart/2005/8/layout/orgChart1"/>
    <dgm:cxn modelId="{9541D188-27CF-4697-8CF4-952122B87113}" type="presParOf" srcId="{F2799B7E-62A2-4983-BE28-11DFC4785C72}" destId="{AE311B6C-FF56-4F41-B3FE-9D292876D552}" srcOrd="9" destOrd="0" presId="urn:microsoft.com/office/officeart/2005/8/layout/orgChart1"/>
    <dgm:cxn modelId="{E6828060-7422-475D-9031-84FE2E502F2A}" type="presParOf" srcId="{AE311B6C-FF56-4F41-B3FE-9D292876D552}" destId="{14EE2E77-9413-4E5A-B1E3-D6C987CE1988}" srcOrd="0" destOrd="0" presId="urn:microsoft.com/office/officeart/2005/8/layout/orgChart1"/>
    <dgm:cxn modelId="{38E81640-8AE7-472A-9568-D34D93D8638D}" type="presParOf" srcId="{14EE2E77-9413-4E5A-B1E3-D6C987CE1988}" destId="{CB626D62-8A89-48F5-A08C-F5D3D6F94EE1}" srcOrd="0" destOrd="0" presId="urn:microsoft.com/office/officeart/2005/8/layout/orgChart1"/>
    <dgm:cxn modelId="{42E6751D-D161-4B83-AC1F-461351087262}" type="presParOf" srcId="{14EE2E77-9413-4E5A-B1E3-D6C987CE1988}" destId="{288C8F9F-4EA4-45C1-BF86-C6DBA8D0851C}" srcOrd="1" destOrd="0" presId="urn:microsoft.com/office/officeart/2005/8/layout/orgChart1"/>
    <dgm:cxn modelId="{F410D0C9-58C6-43DF-B9FC-5661EDBC1BDB}" type="presParOf" srcId="{AE311B6C-FF56-4F41-B3FE-9D292876D552}" destId="{5F556D80-5CB2-438B-AB8F-9833763EED53}" srcOrd="1" destOrd="0" presId="urn:microsoft.com/office/officeart/2005/8/layout/orgChart1"/>
    <dgm:cxn modelId="{284CF345-7B7C-46A0-93CE-5010B9987E07}" type="presParOf" srcId="{AE311B6C-FF56-4F41-B3FE-9D292876D552}" destId="{396DE6AB-873C-4F7B-92A0-890F6A057034}" srcOrd="2" destOrd="0" presId="urn:microsoft.com/office/officeart/2005/8/layout/orgChart1"/>
    <dgm:cxn modelId="{B1958122-2940-4756-A196-1B35662437AE}" type="presParOf" srcId="{F2799B7E-62A2-4983-BE28-11DFC4785C72}" destId="{C7E4D845-58FC-41DB-B6CF-B0C27D3B9824}" srcOrd="10" destOrd="0" presId="urn:microsoft.com/office/officeart/2005/8/layout/orgChart1"/>
    <dgm:cxn modelId="{0953E9E2-5AD2-450B-906A-2744B022A41D}" type="presParOf" srcId="{F2799B7E-62A2-4983-BE28-11DFC4785C72}" destId="{6A874F1D-053A-42DA-AC02-A0CE466AF235}" srcOrd="11" destOrd="0" presId="urn:microsoft.com/office/officeart/2005/8/layout/orgChart1"/>
    <dgm:cxn modelId="{3F84F63E-351B-4548-97B8-2E8D4BA51909}" type="presParOf" srcId="{6A874F1D-053A-42DA-AC02-A0CE466AF235}" destId="{1C1EB49E-CD95-43BA-80D2-BC31D1370D63}" srcOrd="0" destOrd="0" presId="urn:microsoft.com/office/officeart/2005/8/layout/orgChart1"/>
    <dgm:cxn modelId="{DCF0253A-6050-4A04-9FA2-FCA0F1F9F7F7}" type="presParOf" srcId="{1C1EB49E-CD95-43BA-80D2-BC31D1370D63}" destId="{72215F70-C275-4738-8D2C-C3DE94C5B3B6}" srcOrd="0" destOrd="0" presId="urn:microsoft.com/office/officeart/2005/8/layout/orgChart1"/>
    <dgm:cxn modelId="{F0210056-FE61-4B0D-A1CF-420C0ADF3EBF}" type="presParOf" srcId="{1C1EB49E-CD95-43BA-80D2-BC31D1370D63}" destId="{D8870060-FAE9-41A5-87D3-6FD9173EE723}" srcOrd="1" destOrd="0" presId="urn:microsoft.com/office/officeart/2005/8/layout/orgChart1"/>
    <dgm:cxn modelId="{22CDF450-D006-4882-B5A0-51B296499771}" type="presParOf" srcId="{6A874F1D-053A-42DA-AC02-A0CE466AF235}" destId="{67FDA77B-FC41-4EA0-B3F5-EC2B3C289406}" srcOrd="1" destOrd="0" presId="urn:microsoft.com/office/officeart/2005/8/layout/orgChart1"/>
    <dgm:cxn modelId="{D6F97959-0832-4C90-ABEA-5D8DC8CC7D52}" type="presParOf" srcId="{6A874F1D-053A-42DA-AC02-A0CE466AF235}" destId="{D4899832-E092-428E-A6B3-F85F08F0642C}" srcOrd="2" destOrd="0" presId="urn:microsoft.com/office/officeart/2005/8/layout/orgChart1"/>
    <dgm:cxn modelId="{EE40BC6C-D57A-46FC-AB4D-775B5BF70CB0}" type="presParOf" srcId="{F2799B7E-62A2-4983-BE28-11DFC4785C72}" destId="{FC1B1C80-2AB6-4FCD-A24A-7786D7E7E4BF}" srcOrd="12" destOrd="0" presId="urn:microsoft.com/office/officeart/2005/8/layout/orgChart1"/>
    <dgm:cxn modelId="{7605BA9B-106D-4643-9D1E-AF62A7DEA907}" type="presParOf" srcId="{F2799B7E-62A2-4983-BE28-11DFC4785C72}" destId="{E62B30CF-C18B-4D81-A900-9A3A509285B7}" srcOrd="13" destOrd="0" presId="urn:microsoft.com/office/officeart/2005/8/layout/orgChart1"/>
    <dgm:cxn modelId="{9BB61733-42BF-487F-8231-0308D59F7B3A}" type="presParOf" srcId="{E62B30CF-C18B-4D81-A900-9A3A509285B7}" destId="{B543ACAD-41B5-487C-910B-46AE392F2B7C}" srcOrd="0" destOrd="0" presId="urn:microsoft.com/office/officeart/2005/8/layout/orgChart1"/>
    <dgm:cxn modelId="{3AFB1870-92FC-4CF1-B199-E7FDCB79619C}" type="presParOf" srcId="{B543ACAD-41B5-487C-910B-46AE392F2B7C}" destId="{BCCE7878-A63D-40B4-B637-232DEA064B30}" srcOrd="0" destOrd="0" presId="urn:microsoft.com/office/officeart/2005/8/layout/orgChart1"/>
    <dgm:cxn modelId="{67391D6C-D902-4193-A37B-4BEEEBA8D1FA}" type="presParOf" srcId="{B543ACAD-41B5-487C-910B-46AE392F2B7C}" destId="{257C7F92-72AD-4D40-97FD-DF98E95859B8}" srcOrd="1" destOrd="0" presId="urn:microsoft.com/office/officeart/2005/8/layout/orgChart1"/>
    <dgm:cxn modelId="{A4F2C84E-314D-4787-BFE4-D5A938E4322D}" type="presParOf" srcId="{E62B30CF-C18B-4D81-A900-9A3A509285B7}" destId="{7FBBA6BA-C7CA-414D-A576-C555036D277C}" srcOrd="1" destOrd="0" presId="urn:microsoft.com/office/officeart/2005/8/layout/orgChart1"/>
    <dgm:cxn modelId="{FFE12DA9-D0C0-408A-95A1-D408EC830EF3}" type="presParOf" srcId="{E62B30CF-C18B-4D81-A900-9A3A509285B7}" destId="{66BCE8F5-FF73-4CB8-B781-847D25D568D5}" srcOrd="2" destOrd="0" presId="urn:microsoft.com/office/officeart/2005/8/layout/orgChart1"/>
    <dgm:cxn modelId="{B9307A8B-73C8-4CA5-8294-90D0919B2506}" type="presParOf" srcId="{F2799B7E-62A2-4983-BE28-11DFC4785C72}" destId="{807077E4-94A9-473A-AA31-C4C0D02489A9}" srcOrd="14" destOrd="0" presId="urn:microsoft.com/office/officeart/2005/8/layout/orgChart1"/>
    <dgm:cxn modelId="{3FEAE56C-B7B3-4B89-8F56-CFB5B009C5F7}" type="presParOf" srcId="{F2799B7E-62A2-4983-BE28-11DFC4785C72}" destId="{7509286A-37C5-4900-AE44-F00B8E52CE18}" srcOrd="15" destOrd="0" presId="urn:microsoft.com/office/officeart/2005/8/layout/orgChart1"/>
    <dgm:cxn modelId="{868775EE-1632-4DCD-93D0-A9E9219A53CC}" type="presParOf" srcId="{7509286A-37C5-4900-AE44-F00B8E52CE18}" destId="{936DE765-F3D0-4566-A820-A5DBE97F63B7}" srcOrd="0" destOrd="0" presId="urn:microsoft.com/office/officeart/2005/8/layout/orgChart1"/>
    <dgm:cxn modelId="{194EB032-934D-4503-A4F8-9B99313AE23D}" type="presParOf" srcId="{936DE765-F3D0-4566-A820-A5DBE97F63B7}" destId="{173B2EBE-0D6D-44F7-B64C-F72F96061635}" srcOrd="0" destOrd="0" presId="urn:microsoft.com/office/officeart/2005/8/layout/orgChart1"/>
    <dgm:cxn modelId="{1138C727-276C-4BDD-A458-E8CD3EF534BE}" type="presParOf" srcId="{936DE765-F3D0-4566-A820-A5DBE97F63B7}" destId="{3C24B779-A4DF-40B9-AE2A-1CDB7E8B9135}" srcOrd="1" destOrd="0" presId="urn:microsoft.com/office/officeart/2005/8/layout/orgChart1"/>
    <dgm:cxn modelId="{CD305382-57A7-474C-B7BC-7C1BAD946594}" type="presParOf" srcId="{7509286A-37C5-4900-AE44-F00B8E52CE18}" destId="{5C97C476-A9AB-4D59-8924-B102202D5A64}" srcOrd="1" destOrd="0" presId="urn:microsoft.com/office/officeart/2005/8/layout/orgChart1"/>
    <dgm:cxn modelId="{23997115-8294-43AE-80D5-B31C5AF01371}" type="presParOf" srcId="{7509286A-37C5-4900-AE44-F00B8E52CE18}" destId="{32EB49D3-1F8F-4117-8EFB-4AEA27D62F6C}" srcOrd="2" destOrd="0" presId="urn:microsoft.com/office/officeart/2005/8/layout/orgChart1"/>
    <dgm:cxn modelId="{777FE79A-189B-4182-9476-8D63F19439E3}" type="presParOf" srcId="{F2799B7E-62A2-4983-BE28-11DFC4785C72}" destId="{34D24D30-E92E-4E64-91BA-FF006DD5BCE0}" srcOrd="16" destOrd="0" presId="urn:microsoft.com/office/officeart/2005/8/layout/orgChart1"/>
    <dgm:cxn modelId="{74793E88-4D81-4C8A-936C-477CCA77F492}" type="presParOf" srcId="{F2799B7E-62A2-4983-BE28-11DFC4785C72}" destId="{FDF05BF2-DA8E-4150-BCEA-2AB0E6F59A81}" srcOrd="17" destOrd="0" presId="urn:microsoft.com/office/officeart/2005/8/layout/orgChart1"/>
    <dgm:cxn modelId="{08EB0729-F21F-4CB1-967E-88BD8902C958}" type="presParOf" srcId="{FDF05BF2-DA8E-4150-BCEA-2AB0E6F59A81}" destId="{908F7AE2-00BF-47F8-B13D-C77851F7C984}" srcOrd="0" destOrd="0" presId="urn:microsoft.com/office/officeart/2005/8/layout/orgChart1"/>
    <dgm:cxn modelId="{60FD9545-60C3-47EB-BD8D-87996D0846FC}" type="presParOf" srcId="{908F7AE2-00BF-47F8-B13D-C77851F7C984}" destId="{E0DE035B-BC96-4E10-91C6-CEB8C6F50E06}" srcOrd="0" destOrd="0" presId="urn:microsoft.com/office/officeart/2005/8/layout/orgChart1"/>
    <dgm:cxn modelId="{CDF40D78-D70E-476E-B52C-27C4B79AE77D}" type="presParOf" srcId="{908F7AE2-00BF-47F8-B13D-C77851F7C984}" destId="{BE3A5836-FC5B-43B0-84D0-95199E5F1E1D}" srcOrd="1" destOrd="0" presId="urn:microsoft.com/office/officeart/2005/8/layout/orgChart1"/>
    <dgm:cxn modelId="{64C30483-338D-4F5B-9CF1-338CA7B018E6}" type="presParOf" srcId="{FDF05BF2-DA8E-4150-BCEA-2AB0E6F59A81}" destId="{A21600D1-B014-4506-B1F7-E7F57C890DCC}" srcOrd="1" destOrd="0" presId="urn:microsoft.com/office/officeart/2005/8/layout/orgChart1"/>
    <dgm:cxn modelId="{15DF2BF3-DED8-4D08-82DB-D01BF07EA7F9}" type="presParOf" srcId="{FDF05BF2-DA8E-4150-BCEA-2AB0E6F59A81}" destId="{8ED5DB33-0CA2-4E5E-B312-45929665BD30}" srcOrd="2" destOrd="0" presId="urn:microsoft.com/office/officeart/2005/8/layout/orgChart1"/>
    <dgm:cxn modelId="{6A20D473-FB1A-4A01-8FEB-8D2F9C0E19D4}" type="presParOf" srcId="{F2799B7E-62A2-4983-BE28-11DFC4785C72}" destId="{D9CBAE49-2293-43F0-9861-AD72FE9BCAE2}" srcOrd="18" destOrd="0" presId="urn:microsoft.com/office/officeart/2005/8/layout/orgChart1"/>
    <dgm:cxn modelId="{476A42F1-BD14-47C9-BA8E-FACE6EAE0262}" type="presParOf" srcId="{F2799B7E-62A2-4983-BE28-11DFC4785C72}" destId="{AE8CE545-A1D0-4FBE-A231-FEBA25F6799B}" srcOrd="19" destOrd="0" presId="urn:microsoft.com/office/officeart/2005/8/layout/orgChart1"/>
    <dgm:cxn modelId="{617E46B3-686B-43DF-BBF7-9BBDC4B0D4CB}" type="presParOf" srcId="{AE8CE545-A1D0-4FBE-A231-FEBA25F6799B}" destId="{EC4532C6-C2DF-4320-B608-2DF6836EBACA}" srcOrd="0" destOrd="0" presId="urn:microsoft.com/office/officeart/2005/8/layout/orgChart1"/>
    <dgm:cxn modelId="{41FD9FDB-C8F8-45CE-9501-A04BB8717643}" type="presParOf" srcId="{EC4532C6-C2DF-4320-B608-2DF6836EBACA}" destId="{A92AFEC9-9846-4D68-BD2B-ACB338BBED3A}" srcOrd="0" destOrd="0" presId="urn:microsoft.com/office/officeart/2005/8/layout/orgChart1"/>
    <dgm:cxn modelId="{31FA7BAF-7A2C-48C9-AEF8-3A11761C7924}" type="presParOf" srcId="{EC4532C6-C2DF-4320-B608-2DF6836EBACA}" destId="{A4B1F9DD-6388-4099-8441-BC1B5AD1B2C4}" srcOrd="1" destOrd="0" presId="urn:microsoft.com/office/officeart/2005/8/layout/orgChart1"/>
    <dgm:cxn modelId="{395A03BF-E3D8-4ACA-A47B-D2AB59A77E34}" type="presParOf" srcId="{AE8CE545-A1D0-4FBE-A231-FEBA25F6799B}" destId="{83F86C2B-A6F8-44D3-8A4F-067D333E05E4}" srcOrd="1" destOrd="0" presId="urn:microsoft.com/office/officeart/2005/8/layout/orgChart1"/>
    <dgm:cxn modelId="{35077C78-8C7D-4D91-85FD-C164A8D7B162}" type="presParOf" srcId="{AE8CE545-A1D0-4FBE-A231-FEBA25F6799B}" destId="{09415D91-9279-4815-9452-782686E71591}" srcOrd="2" destOrd="0" presId="urn:microsoft.com/office/officeart/2005/8/layout/orgChart1"/>
    <dgm:cxn modelId="{65835D98-8FCA-4A3D-8D47-1719BA1CAFFD}" type="presParOf" srcId="{F2799B7E-62A2-4983-BE28-11DFC4785C72}" destId="{FABE6D1D-8B5B-4E54-9D40-D33AB5F147CA}" srcOrd="20" destOrd="0" presId="urn:microsoft.com/office/officeart/2005/8/layout/orgChart1"/>
    <dgm:cxn modelId="{21C73B61-B695-4C4F-9459-4462280DB2C1}" type="presParOf" srcId="{F2799B7E-62A2-4983-BE28-11DFC4785C72}" destId="{D9FB8157-CCAC-4C56-BDB2-0F9FCAA5089B}" srcOrd="21" destOrd="0" presId="urn:microsoft.com/office/officeart/2005/8/layout/orgChart1"/>
    <dgm:cxn modelId="{9C6E0447-22C8-4677-9693-8D41DC51201A}" type="presParOf" srcId="{D9FB8157-CCAC-4C56-BDB2-0F9FCAA5089B}" destId="{450A328C-AE2E-40AB-9305-6DE11F9E0AFA}" srcOrd="0" destOrd="0" presId="urn:microsoft.com/office/officeart/2005/8/layout/orgChart1"/>
    <dgm:cxn modelId="{1E0C18A0-93E5-4605-9D65-C6E93B4A502A}" type="presParOf" srcId="{450A328C-AE2E-40AB-9305-6DE11F9E0AFA}" destId="{E7F74195-A34C-44AA-9495-0C28C09DCC42}" srcOrd="0" destOrd="0" presId="urn:microsoft.com/office/officeart/2005/8/layout/orgChart1"/>
    <dgm:cxn modelId="{DC4C864C-AADF-49AA-ADCE-C377C7E071D7}" type="presParOf" srcId="{450A328C-AE2E-40AB-9305-6DE11F9E0AFA}" destId="{CA51A6E6-8F98-4D2F-A7F7-E69BC22C5E08}" srcOrd="1" destOrd="0" presId="urn:microsoft.com/office/officeart/2005/8/layout/orgChart1"/>
    <dgm:cxn modelId="{D05E8E19-B106-4274-9658-122B469E016B}" type="presParOf" srcId="{D9FB8157-CCAC-4C56-BDB2-0F9FCAA5089B}" destId="{378A8235-2CE4-4884-B370-C16CB9832737}" srcOrd="1" destOrd="0" presId="urn:microsoft.com/office/officeart/2005/8/layout/orgChart1"/>
    <dgm:cxn modelId="{3FE65B44-33D1-4959-8288-E79E36670042}" type="presParOf" srcId="{D9FB8157-CCAC-4C56-BDB2-0F9FCAA5089B}" destId="{3A626C52-FB92-46CE-970E-1215E4A5FE8E}" srcOrd="2" destOrd="0" presId="urn:microsoft.com/office/officeart/2005/8/layout/orgChart1"/>
    <dgm:cxn modelId="{72BB8AA0-5A32-406A-8FAD-A29381348E55}" type="presParOf" srcId="{F2799B7E-62A2-4983-BE28-11DFC4785C72}" destId="{2ECB876E-CC7F-4150-8D64-F25ECF87A4B1}" srcOrd="22" destOrd="0" presId="urn:microsoft.com/office/officeart/2005/8/layout/orgChart1"/>
    <dgm:cxn modelId="{EE0D8198-8731-4F71-AB44-B75B4DE4844A}" type="presParOf" srcId="{F2799B7E-62A2-4983-BE28-11DFC4785C72}" destId="{630F2B35-2C48-45F6-AC05-404B094D99A4}" srcOrd="23" destOrd="0" presId="urn:microsoft.com/office/officeart/2005/8/layout/orgChart1"/>
    <dgm:cxn modelId="{4DA8D654-6686-4650-8B2D-C9749BA0E90B}" type="presParOf" srcId="{630F2B35-2C48-45F6-AC05-404B094D99A4}" destId="{D3E20551-1919-47C2-8BF5-2CA21E3D3999}" srcOrd="0" destOrd="0" presId="urn:microsoft.com/office/officeart/2005/8/layout/orgChart1"/>
    <dgm:cxn modelId="{A5FE4975-815E-4F31-B386-3D2E0B4C5295}" type="presParOf" srcId="{D3E20551-1919-47C2-8BF5-2CA21E3D3999}" destId="{62889E85-B7A0-4110-8E42-4B13664864A2}" srcOrd="0" destOrd="0" presId="urn:microsoft.com/office/officeart/2005/8/layout/orgChart1"/>
    <dgm:cxn modelId="{98C0DA56-D37F-4408-A89A-B29F7BAC2EE0}" type="presParOf" srcId="{D3E20551-1919-47C2-8BF5-2CA21E3D3999}" destId="{56B616C6-FBB4-4B63-9182-6BA45ADEF3D3}" srcOrd="1" destOrd="0" presId="urn:microsoft.com/office/officeart/2005/8/layout/orgChart1"/>
    <dgm:cxn modelId="{7680251E-004D-499F-9F3C-77EA99C5C1C6}" type="presParOf" srcId="{630F2B35-2C48-45F6-AC05-404B094D99A4}" destId="{610F035C-418C-4D08-9CC3-0E1B3EF4E060}" srcOrd="1" destOrd="0" presId="urn:microsoft.com/office/officeart/2005/8/layout/orgChart1"/>
    <dgm:cxn modelId="{67D7A35C-02DD-420F-906B-5268B60D9369}" type="presParOf" srcId="{630F2B35-2C48-45F6-AC05-404B094D99A4}" destId="{12E68FD5-C879-40B3-858F-4ABDADB7586D}" srcOrd="2" destOrd="0" presId="urn:microsoft.com/office/officeart/2005/8/layout/orgChart1"/>
    <dgm:cxn modelId="{5A9DDEDD-7AB6-4589-808A-FF2F7DE4B33E}" type="presParOf" srcId="{F2799B7E-62A2-4983-BE28-11DFC4785C72}" destId="{A3EE87E3-7DD1-4F24-9F92-0FCDB7D79DFC}" srcOrd="24" destOrd="0" presId="urn:microsoft.com/office/officeart/2005/8/layout/orgChart1"/>
    <dgm:cxn modelId="{CA17CDF9-8FE8-4EEF-81A9-C11462110795}" type="presParOf" srcId="{F2799B7E-62A2-4983-BE28-11DFC4785C72}" destId="{E186E589-B5DF-4F96-B0B4-D9F0140D094E}" srcOrd="25" destOrd="0" presId="urn:microsoft.com/office/officeart/2005/8/layout/orgChart1"/>
    <dgm:cxn modelId="{E207554F-1AE6-4295-9EF7-5CFD8858E063}" type="presParOf" srcId="{E186E589-B5DF-4F96-B0B4-D9F0140D094E}" destId="{C27BA218-6178-4EF2-BAC2-B9A0DDADD46E}" srcOrd="0" destOrd="0" presId="urn:microsoft.com/office/officeart/2005/8/layout/orgChart1"/>
    <dgm:cxn modelId="{A9283A7F-FC44-468B-8C4F-ACA84C5F6F30}" type="presParOf" srcId="{C27BA218-6178-4EF2-BAC2-B9A0DDADD46E}" destId="{C878CB4E-68D4-4709-80CE-4746C92D18E6}" srcOrd="0" destOrd="0" presId="urn:microsoft.com/office/officeart/2005/8/layout/orgChart1"/>
    <dgm:cxn modelId="{CCD9B6A8-987B-4265-968C-8E9D31949E85}" type="presParOf" srcId="{C27BA218-6178-4EF2-BAC2-B9A0DDADD46E}" destId="{BFA2FB19-7E6F-427A-A19E-448D95B0E1AD}" srcOrd="1" destOrd="0" presId="urn:microsoft.com/office/officeart/2005/8/layout/orgChart1"/>
    <dgm:cxn modelId="{CF66071E-4594-4E55-91BB-D36CB6DD15B4}" type="presParOf" srcId="{E186E589-B5DF-4F96-B0B4-D9F0140D094E}" destId="{301F769A-E000-4EB2-BB83-C73DF5373C4B}" srcOrd="1" destOrd="0" presId="urn:microsoft.com/office/officeart/2005/8/layout/orgChart1"/>
    <dgm:cxn modelId="{F102327C-1A2B-4C2F-A767-9F6918140B15}" type="presParOf" srcId="{E186E589-B5DF-4F96-B0B4-D9F0140D094E}" destId="{4F547FFC-FC66-488F-8805-1AC612C19C33}" srcOrd="2" destOrd="0" presId="urn:microsoft.com/office/officeart/2005/8/layout/orgChart1"/>
    <dgm:cxn modelId="{5E4B7921-8B95-4BB0-9678-BA1E70947429}" type="presParOf" srcId="{031B1873-8C8A-4A45-A049-E5CEEB765956}" destId="{BCB18829-B627-472E-AB81-C09CF1C9D5C8}" srcOrd="2" destOrd="0" presId="urn:microsoft.com/office/officeart/2005/8/layout/orgChart1"/>
    <dgm:cxn modelId="{E9CAFCB2-BB27-40EB-A55B-9CED6ACDDE77}" type="presParOf" srcId="{5870449D-E660-4F69-B54D-61FAD30BD7C0}" destId="{ECA28220-8B60-4000-9057-AF69E73ECB9D}" srcOrd="4" destOrd="0" presId="urn:microsoft.com/office/officeart/2005/8/layout/orgChart1"/>
    <dgm:cxn modelId="{8543056F-4F82-4546-8FFD-54896D650A11}" type="presParOf" srcId="{5870449D-E660-4F69-B54D-61FAD30BD7C0}" destId="{A4707106-190A-4B3A-BFF5-1E26FCAE26AD}" srcOrd="5" destOrd="0" presId="urn:microsoft.com/office/officeart/2005/8/layout/orgChart1"/>
    <dgm:cxn modelId="{283D8BB4-A0BA-43F1-9433-4BADAE2A5C63}" type="presParOf" srcId="{A4707106-190A-4B3A-BFF5-1E26FCAE26AD}" destId="{23AD1120-14D5-4440-B754-37E455C098AC}" srcOrd="0" destOrd="0" presId="urn:microsoft.com/office/officeart/2005/8/layout/orgChart1"/>
    <dgm:cxn modelId="{B1D47881-A44B-42AC-BE18-CAB8FB8B6836}" type="presParOf" srcId="{23AD1120-14D5-4440-B754-37E455C098AC}" destId="{5D652370-D52C-4662-B692-4F14C757A336}" srcOrd="0" destOrd="0" presId="urn:microsoft.com/office/officeart/2005/8/layout/orgChart1"/>
    <dgm:cxn modelId="{E4070F37-F487-4EE9-837E-76D4218E770B}" type="presParOf" srcId="{23AD1120-14D5-4440-B754-37E455C098AC}" destId="{8D43F85F-50CD-4BFA-8F30-BD2686E22DCE}" srcOrd="1" destOrd="0" presId="urn:microsoft.com/office/officeart/2005/8/layout/orgChart1"/>
    <dgm:cxn modelId="{93DB7E2B-0B34-4DFD-B09D-13743F776F0E}" type="presParOf" srcId="{A4707106-190A-4B3A-BFF5-1E26FCAE26AD}" destId="{0E2D2407-4762-4E21-9003-2953E421636E}" srcOrd="1" destOrd="0" presId="urn:microsoft.com/office/officeart/2005/8/layout/orgChart1"/>
    <dgm:cxn modelId="{6B1C8C7A-1DA9-4BC3-AA47-A61A304FB80C}" type="presParOf" srcId="{0E2D2407-4762-4E21-9003-2953E421636E}" destId="{4D62E4AB-CC40-47F1-B35D-297E9170D823}" srcOrd="0" destOrd="0" presId="urn:microsoft.com/office/officeart/2005/8/layout/orgChart1"/>
    <dgm:cxn modelId="{7763198A-16AB-4338-A192-0301EC176EE0}" type="presParOf" srcId="{0E2D2407-4762-4E21-9003-2953E421636E}" destId="{A20A2EE1-0B2C-4126-80BE-E4E11116E72E}" srcOrd="1" destOrd="0" presId="urn:microsoft.com/office/officeart/2005/8/layout/orgChart1"/>
    <dgm:cxn modelId="{3CA0EB77-BDFB-4057-9485-453F47DC725A}" type="presParOf" srcId="{A20A2EE1-0B2C-4126-80BE-E4E11116E72E}" destId="{22411AD6-CB51-4DFE-A76F-CBFDBEF12C03}" srcOrd="0" destOrd="0" presId="urn:microsoft.com/office/officeart/2005/8/layout/orgChart1"/>
    <dgm:cxn modelId="{1F370706-C418-4E8D-9325-FE30EE214B4B}" type="presParOf" srcId="{22411AD6-CB51-4DFE-A76F-CBFDBEF12C03}" destId="{6CB64632-5739-43F0-AC71-550D803EA62F}" srcOrd="0" destOrd="0" presId="urn:microsoft.com/office/officeart/2005/8/layout/orgChart1"/>
    <dgm:cxn modelId="{C3499F25-95F7-4F28-8935-20F69F301D8C}" type="presParOf" srcId="{22411AD6-CB51-4DFE-A76F-CBFDBEF12C03}" destId="{F0D6840A-79C6-415A-BD35-6B7B5A61B305}" srcOrd="1" destOrd="0" presId="urn:microsoft.com/office/officeart/2005/8/layout/orgChart1"/>
    <dgm:cxn modelId="{8F4FB1BA-6FB7-4915-8327-6B6ED9DEF1F4}" type="presParOf" srcId="{A20A2EE1-0B2C-4126-80BE-E4E11116E72E}" destId="{827D8DEC-A2E2-4041-8267-ED327D1E5CBB}" srcOrd="1" destOrd="0" presId="urn:microsoft.com/office/officeart/2005/8/layout/orgChart1"/>
    <dgm:cxn modelId="{B75BD5B5-CF23-4BAF-8638-4C5B5EA0F98D}" type="presParOf" srcId="{A20A2EE1-0B2C-4126-80BE-E4E11116E72E}" destId="{CF1D3B11-6658-4C94-AEE7-C0A70D11AE87}" srcOrd="2" destOrd="0" presId="urn:microsoft.com/office/officeart/2005/8/layout/orgChart1"/>
    <dgm:cxn modelId="{3AD8D0DD-E165-40BB-9E6C-C96F39338257}" type="presParOf" srcId="{0E2D2407-4762-4E21-9003-2953E421636E}" destId="{B61F2137-65E4-4814-8459-77839CDCDDF1}" srcOrd="2" destOrd="0" presId="urn:microsoft.com/office/officeart/2005/8/layout/orgChart1"/>
    <dgm:cxn modelId="{3E0A1AE0-F52E-4687-9989-9269C693364B}" type="presParOf" srcId="{0E2D2407-4762-4E21-9003-2953E421636E}" destId="{3135350D-FD33-4E9F-91B3-321F8A39764E}" srcOrd="3" destOrd="0" presId="urn:microsoft.com/office/officeart/2005/8/layout/orgChart1"/>
    <dgm:cxn modelId="{F24C1659-0E3F-4758-9CE5-6CF124504893}" type="presParOf" srcId="{3135350D-FD33-4E9F-91B3-321F8A39764E}" destId="{CA8FB95B-3BDE-46FC-A12A-1246295D86FC}" srcOrd="0" destOrd="0" presId="urn:microsoft.com/office/officeart/2005/8/layout/orgChart1"/>
    <dgm:cxn modelId="{6E1959C7-A572-4187-A119-CAD12DC439B0}" type="presParOf" srcId="{CA8FB95B-3BDE-46FC-A12A-1246295D86FC}" destId="{138AF017-F3EC-4A94-B73B-60834B763EFD}" srcOrd="0" destOrd="0" presId="urn:microsoft.com/office/officeart/2005/8/layout/orgChart1"/>
    <dgm:cxn modelId="{3979DA52-FDF8-4E07-BB36-29329DA561AB}" type="presParOf" srcId="{CA8FB95B-3BDE-46FC-A12A-1246295D86FC}" destId="{58592F01-E7D7-4C59-8054-8366A92D7CBA}" srcOrd="1" destOrd="0" presId="urn:microsoft.com/office/officeart/2005/8/layout/orgChart1"/>
    <dgm:cxn modelId="{59CB75D0-AFB3-484C-9B6A-1DC11148AEF0}" type="presParOf" srcId="{3135350D-FD33-4E9F-91B3-321F8A39764E}" destId="{BD516B69-74DB-4323-92D4-830DB179727F}" srcOrd="1" destOrd="0" presId="urn:microsoft.com/office/officeart/2005/8/layout/orgChart1"/>
    <dgm:cxn modelId="{E64DD8EB-561A-40E5-A2E1-7BD3570B9E3F}" type="presParOf" srcId="{3135350D-FD33-4E9F-91B3-321F8A39764E}" destId="{C7062631-1E5C-4879-AF9E-C53E5E68AF0B}" srcOrd="2" destOrd="0" presId="urn:microsoft.com/office/officeart/2005/8/layout/orgChart1"/>
    <dgm:cxn modelId="{581C6461-68C8-4025-9BBA-BA0F01DE72BE}" type="presParOf" srcId="{0E2D2407-4762-4E21-9003-2953E421636E}" destId="{CC71B7C7-8E4C-4A72-A9D4-E34BFB96746D}" srcOrd="4" destOrd="0" presId="urn:microsoft.com/office/officeart/2005/8/layout/orgChart1"/>
    <dgm:cxn modelId="{B878FA3F-4948-4266-9BBA-DFB67F8B53B4}" type="presParOf" srcId="{0E2D2407-4762-4E21-9003-2953E421636E}" destId="{7CCD8469-5027-405B-9B05-E1BAEFDE20BF}" srcOrd="5" destOrd="0" presId="urn:microsoft.com/office/officeart/2005/8/layout/orgChart1"/>
    <dgm:cxn modelId="{86991A54-9144-43A8-A08E-B5B91AFD26CF}" type="presParOf" srcId="{7CCD8469-5027-405B-9B05-E1BAEFDE20BF}" destId="{ACAE8497-5546-4624-9B0F-616C4A67FC4F}" srcOrd="0" destOrd="0" presId="urn:microsoft.com/office/officeart/2005/8/layout/orgChart1"/>
    <dgm:cxn modelId="{26A3064C-49F5-43C7-8D52-208AFD20036F}" type="presParOf" srcId="{ACAE8497-5546-4624-9B0F-616C4A67FC4F}" destId="{149E0573-CBFC-4218-9184-71BC39994E07}" srcOrd="0" destOrd="0" presId="urn:microsoft.com/office/officeart/2005/8/layout/orgChart1"/>
    <dgm:cxn modelId="{52FE00C8-1072-45FC-B27B-E5E3BAEFDE5A}" type="presParOf" srcId="{ACAE8497-5546-4624-9B0F-616C4A67FC4F}" destId="{54CFCD7D-8D07-4A5D-893C-BA502373CD76}" srcOrd="1" destOrd="0" presId="urn:microsoft.com/office/officeart/2005/8/layout/orgChart1"/>
    <dgm:cxn modelId="{63CE44C5-4B5E-45CB-8663-577F63C78403}" type="presParOf" srcId="{7CCD8469-5027-405B-9B05-E1BAEFDE20BF}" destId="{27F39130-470B-4E31-B5D8-5499AEC41D14}" srcOrd="1" destOrd="0" presId="urn:microsoft.com/office/officeart/2005/8/layout/orgChart1"/>
    <dgm:cxn modelId="{986DBB1D-EA91-4F86-A8E2-147D0FF86381}" type="presParOf" srcId="{7CCD8469-5027-405B-9B05-E1BAEFDE20BF}" destId="{E3C61145-1EB1-4CB2-8C20-8ADA23A6C975}" srcOrd="2" destOrd="0" presId="urn:microsoft.com/office/officeart/2005/8/layout/orgChart1"/>
    <dgm:cxn modelId="{40319B49-4C67-4F82-8FD4-530D75F7FE9A}" type="presParOf" srcId="{0E2D2407-4762-4E21-9003-2953E421636E}" destId="{0042BB66-6AB6-4392-887B-0446729C22E2}" srcOrd="6" destOrd="0" presId="urn:microsoft.com/office/officeart/2005/8/layout/orgChart1"/>
    <dgm:cxn modelId="{BBA6BBBC-54B5-412C-9B4A-FA481BCD8909}" type="presParOf" srcId="{0E2D2407-4762-4E21-9003-2953E421636E}" destId="{00E2E42F-C12E-4E97-870F-640F3C1D2C85}" srcOrd="7" destOrd="0" presId="urn:microsoft.com/office/officeart/2005/8/layout/orgChart1"/>
    <dgm:cxn modelId="{C3DE4DAB-C8F7-442A-8991-E2DEE0F24229}" type="presParOf" srcId="{00E2E42F-C12E-4E97-870F-640F3C1D2C85}" destId="{F4161E65-FD25-4803-A657-7F9316F87DE9}" srcOrd="0" destOrd="0" presId="urn:microsoft.com/office/officeart/2005/8/layout/orgChart1"/>
    <dgm:cxn modelId="{0897843D-B344-40FA-BEE4-28B9FD2EB6B7}" type="presParOf" srcId="{F4161E65-FD25-4803-A657-7F9316F87DE9}" destId="{5E1B0714-D057-426B-8A66-3DB4E4E7358A}" srcOrd="0" destOrd="0" presId="urn:microsoft.com/office/officeart/2005/8/layout/orgChart1"/>
    <dgm:cxn modelId="{F58B49D6-A7A8-4CEE-A2A2-E51156D3A186}" type="presParOf" srcId="{F4161E65-FD25-4803-A657-7F9316F87DE9}" destId="{8FCC25DB-77E7-4F7A-A242-192AB21A8632}" srcOrd="1" destOrd="0" presId="urn:microsoft.com/office/officeart/2005/8/layout/orgChart1"/>
    <dgm:cxn modelId="{5246F759-8F3D-4071-BE89-007B308FD06A}" type="presParOf" srcId="{00E2E42F-C12E-4E97-870F-640F3C1D2C85}" destId="{96078994-002B-4823-B845-D2E52DFEABBF}" srcOrd="1" destOrd="0" presId="urn:microsoft.com/office/officeart/2005/8/layout/orgChart1"/>
    <dgm:cxn modelId="{7211384C-F4E0-46FE-B6B4-42E9E20F36AA}" type="presParOf" srcId="{00E2E42F-C12E-4E97-870F-640F3C1D2C85}" destId="{5F67FF40-25B1-4B56-8A29-92B0C4163BA5}" srcOrd="2" destOrd="0" presId="urn:microsoft.com/office/officeart/2005/8/layout/orgChart1"/>
    <dgm:cxn modelId="{C636F308-D83F-4683-8078-9206B4F5F78E}" type="presParOf" srcId="{A4707106-190A-4B3A-BFF5-1E26FCAE26AD}" destId="{8C4B1E0B-5945-4268-B930-04170CE12897}" srcOrd="2" destOrd="0" presId="urn:microsoft.com/office/officeart/2005/8/layout/orgChart1"/>
    <dgm:cxn modelId="{F81FE5CF-8481-45A2-A50F-2A5035983682}" type="presParOf" srcId="{5870449D-E660-4F69-B54D-61FAD30BD7C0}" destId="{74E27803-2462-4E6A-B782-CFC31A5FCA57}" srcOrd="6" destOrd="0" presId="urn:microsoft.com/office/officeart/2005/8/layout/orgChart1"/>
    <dgm:cxn modelId="{95A1C2C4-C5FF-4003-A089-5A88692BF184}" type="presParOf" srcId="{5870449D-E660-4F69-B54D-61FAD30BD7C0}" destId="{593F8D63-D35A-49C6-9C2D-883B8BA70675}" srcOrd="7" destOrd="0" presId="urn:microsoft.com/office/officeart/2005/8/layout/orgChart1"/>
    <dgm:cxn modelId="{EB508B32-BB8F-47E6-B8B7-160C8068BC7D}" type="presParOf" srcId="{593F8D63-D35A-49C6-9C2D-883B8BA70675}" destId="{FB36329B-1E6D-48F0-96E9-A045C6D03A8F}" srcOrd="0" destOrd="0" presId="urn:microsoft.com/office/officeart/2005/8/layout/orgChart1"/>
    <dgm:cxn modelId="{F466C770-20F9-48CC-ACA6-07668F17570A}" type="presParOf" srcId="{FB36329B-1E6D-48F0-96E9-A045C6D03A8F}" destId="{C9823422-6B03-4349-BA9A-2E31A9585DD9}" srcOrd="0" destOrd="0" presId="urn:microsoft.com/office/officeart/2005/8/layout/orgChart1"/>
    <dgm:cxn modelId="{C2ACDA1E-A7B0-4CB5-ABB6-D9BFC38A1C4F}" type="presParOf" srcId="{FB36329B-1E6D-48F0-96E9-A045C6D03A8F}" destId="{CF61CDA0-DA55-47F0-B523-4ED4CE4A53F5}" srcOrd="1" destOrd="0" presId="urn:microsoft.com/office/officeart/2005/8/layout/orgChart1"/>
    <dgm:cxn modelId="{A0616418-BC3B-4A90-AA31-3E88ACC2361B}" type="presParOf" srcId="{593F8D63-D35A-49C6-9C2D-883B8BA70675}" destId="{CEB29901-2656-4BBA-A419-786A48AEDCA1}" srcOrd="1" destOrd="0" presId="urn:microsoft.com/office/officeart/2005/8/layout/orgChart1"/>
    <dgm:cxn modelId="{5E4CF3D6-5329-4F23-9E89-1EDE83C62153}" type="presParOf" srcId="{CEB29901-2656-4BBA-A419-786A48AEDCA1}" destId="{86CA7ADC-2238-49B8-89E1-A719912C6FAA}" srcOrd="0" destOrd="0" presId="urn:microsoft.com/office/officeart/2005/8/layout/orgChart1"/>
    <dgm:cxn modelId="{F954E630-8248-497D-8A3F-78C8EAC48C54}" type="presParOf" srcId="{CEB29901-2656-4BBA-A419-786A48AEDCA1}" destId="{57537249-08E6-45C7-8A34-2128BA9210C3}" srcOrd="1" destOrd="0" presId="urn:microsoft.com/office/officeart/2005/8/layout/orgChart1"/>
    <dgm:cxn modelId="{BDA68A94-CAD8-42F2-B96F-C40AEE2E4D1B}" type="presParOf" srcId="{57537249-08E6-45C7-8A34-2128BA9210C3}" destId="{C4B76BEF-9ECF-477B-B5F0-BA95212C0587}" srcOrd="0" destOrd="0" presId="urn:microsoft.com/office/officeart/2005/8/layout/orgChart1"/>
    <dgm:cxn modelId="{0100E84C-7EE0-4358-8516-373E2FAF5178}" type="presParOf" srcId="{C4B76BEF-9ECF-477B-B5F0-BA95212C0587}" destId="{3E5A15E3-9504-4AD5-86EA-3351D3521CEC}" srcOrd="0" destOrd="0" presId="urn:microsoft.com/office/officeart/2005/8/layout/orgChart1"/>
    <dgm:cxn modelId="{6615DFE1-C000-4F2F-84EF-A1521783EC2A}" type="presParOf" srcId="{C4B76BEF-9ECF-477B-B5F0-BA95212C0587}" destId="{FFAE1CF9-9CF3-44D4-BF78-C0B674C00035}" srcOrd="1" destOrd="0" presId="urn:microsoft.com/office/officeart/2005/8/layout/orgChart1"/>
    <dgm:cxn modelId="{A6339316-585D-4128-A514-B6074C5263AD}" type="presParOf" srcId="{57537249-08E6-45C7-8A34-2128BA9210C3}" destId="{B93BD833-BB29-4572-9B2B-8ED2FA5CA344}" srcOrd="1" destOrd="0" presId="urn:microsoft.com/office/officeart/2005/8/layout/orgChart1"/>
    <dgm:cxn modelId="{81110726-2A5B-473E-8AF0-8DE5342880D7}" type="presParOf" srcId="{57537249-08E6-45C7-8A34-2128BA9210C3}" destId="{82E6A330-C399-428A-A63D-7BF854BF1E7C}" srcOrd="2" destOrd="0" presId="urn:microsoft.com/office/officeart/2005/8/layout/orgChart1"/>
    <dgm:cxn modelId="{BCAB941D-A06D-4E5F-A541-E4E0005A6504}" type="presParOf" srcId="{CEB29901-2656-4BBA-A419-786A48AEDCA1}" destId="{FFE57137-B561-4D40-9611-82FEDA684168}" srcOrd="2" destOrd="0" presId="urn:microsoft.com/office/officeart/2005/8/layout/orgChart1"/>
    <dgm:cxn modelId="{C15C38A1-DC01-403F-A884-57BDB9E726EF}" type="presParOf" srcId="{CEB29901-2656-4BBA-A419-786A48AEDCA1}" destId="{3854519B-6766-45D7-B669-D7B111CA7CAA}" srcOrd="3" destOrd="0" presId="urn:microsoft.com/office/officeart/2005/8/layout/orgChart1"/>
    <dgm:cxn modelId="{70A0EFCC-8BB1-4757-9D83-004A41A0783A}" type="presParOf" srcId="{3854519B-6766-45D7-B669-D7B111CA7CAA}" destId="{78D2FAC2-5C1A-422F-9929-35AA98D17CD3}" srcOrd="0" destOrd="0" presId="urn:microsoft.com/office/officeart/2005/8/layout/orgChart1"/>
    <dgm:cxn modelId="{1B0CF106-9E81-4DA0-973E-83E46933B139}" type="presParOf" srcId="{78D2FAC2-5C1A-422F-9929-35AA98D17CD3}" destId="{59DD6BF4-57D9-4346-B787-6627B5FC0AA6}" srcOrd="0" destOrd="0" presId="urn:microsoft.com/office/officeart/2005/8/layout/orgChart1"/>
    <dgm:cxn modelId="{AE21EBEC-AA75-4D4B-8089-2A14CF961BA0}" type="presParOf" srcId="{78D2FAC2-5C1A-422F-9929-35AA98D17CD3}" destId="{73F4BC41-9DB2-4918-A5DA-E634B151251A}" srcOrd="1" destOrd="0" presId="urn:microsoft.com/office/officeart/2005/8/layout/orgChart1"/>
    <dgm:cxn modelId="{D8C6DF6B-9386-4A10-BCBA-96E558B49973}" type="presParOf" srcId="{3854519B-6766-45D7-B669-D7B111CA7CAA}" destId="{C95E9EEF-C437-4C78-BC92-F809DC4FFE67}" srcOrd="1" destOrd="0" presId="urn:microsoft.com/office/officeart/2005/8/layout/orgChart1"/>
    <dgm:cxn modelId="{585DAF7A-3759-42E8-84BA-12CC6108B6BE}" type="presParOf" srcId="{3854519B-6766-45D7-B669-D7B111CA7CAA}" destId="{56F44172-F31C-49E7-A7AD-F3669ED77555}" srcOrd="2" destOrd="0" presId="urn:microsoft.com/office/officeart/2005/8/layout/orgChart1"/>
    <dgm:cxn modelId="{25DD32FC-8C29-413D-A4F3-A282017A2B92}" type="presParOf" srcId="{CEB29901-2656-4BBA-A419-786A48AEDCA1}" destId="{C4EA575B-EFC3-48AB-99A3-F74CA9079DFE}" srcOrd="4" destOrd="0" presId="urn:microsoft.com/office/officeart/2005/8/layout/orgChart1"/>
    <dgm:cxn modelId="{D3EC96F0-13F2-4926-AC7B-86A2DAE8BB54}" type="presParOf" srcId="{CEB29901-2656-4BBA-A419-786A48AEDCA1}" destId="{D607BEB7-012D-4D26-9070-872AC9BD612E}" srcOrd="5" destOrd="0" presId="urn:microsoft.com/office/officeart/2005/8/layout/orgChart1"/>
    <dgm:cxn modelId="{AD78E8EF-BAA6-4658-BF4B-8EDC5307C88E}" type="presParOf" srcId="{D607BEB7-012D-4D26-9070-872AC9BD612E}" destId="{56A27C7E-77AB-4D05-A3B7-D9F2B94A391E}" srcOrd="0" destOrd="0" presId="urn:microsoft.com/office/officeart/2005/8/layout/orgChart1"/>
    <dgm:cxn modelId="{C44AA4FE-0D94-473D-9320-8010B435D1F6}" type="presParOf" srcId="{56A27C7E-77AB-4D05-A3B7-D9F2B94A391E}" destId="{52B58E95-7662-4555-80F1-98ED97A3E605}" srcOrd="0" destOrd="0" presId="urn:microsoft.com/office/officeart/2005/8/layout/orgChart1"/>
    <dgm:cxn modelId="{9B27FAAB-C984-43E6-B9AD-F0CCADB0A444}" type="presParOf" srcId="{56A27C7E-77AB-4D05-A3B7-D9F2B94A391E}" destId="{14C0FFD9-699B-4D58-A05C-0D38944DDF92}" srcOrd="1" destOrd="0" presId="urn:microsoft.com/office/officeart/2005/8/layout/orgChart1"/>
    <dgm:cxn modelId="{C7A3945A-D1F2-4E1A-B445-7E69F4452F08}" type="presParOf" srcId="{D607BEB7-012D-4D26-9070-872AC9BD612E}" destId="{657BFC80-A3C1-47C2-A502-22C78C16B602}" srcOrd="1" destOrd="0" presId="urn:microsoft.com/office/officeart/2005/8/layout/orgChart1"/>
    <dgm:cxn modelId="{1449B6DE-4F74-47DF-B257-B37F45E2B1AB}" type="presParOf" srcId="{D607BEB7-012D-4D26-9070-872AC9BD612E}" destId="{250EC5B9-605A-4B85-9F87-CCC00FD32B0E}" srcOrd="2" destOrd="0" presId="urn:microsoft.com/office/officeart/2005/8/layout/orgChart1"/>
    <dgm:cxn modelId="{AA61639F-409A-4001-B543-7F109F264A6A}" type="presParOf" srcId="{CEB29901-2656-4BBA-A419-786A48AEDCA1}" destId="{C15F73EE-176A-41A8-93C8-74E70F995A37}" srcOrd="6" destOrd="0" presId="urn:microsoft.com/office/officeart/2005/8/layout/orgChart1"/>
    <dgm:cxn modelId="{A3BB6117-4CAE-462C-B6AA-AB5D10A7020E}" type="presParOf" srcId="{CEB29901-2656-4BBA-A419-786A48AEDCA1}" destId="{108EA8BC-FC12-41C5-AE7F-BEB0D8933A6A}" srcOrd="7" destOrd="0" presId="urn:microsoft.com/office/officeart/2005/8/layout/orgChart1"/>
    <dgm:cxn modelId="{5BEB40A5-A0DD-47B7-A528-41B10625072D}" type="presParOf" srcId="{108EA8BC-FC12-41C5-AE7F-BEB0D8933A6A}" destId="{845FE1D8-E9CB-4FBA-8B1D-C65995F7D4D8}" srcOrd="0" destOrd="0" presId="urn:microsoft.com/office/officeart/2005/8/layout/orgChart1"/>
    <dgm:cxn modelId="{14F9DF59-763C-45F6-8958-0B1BD2A886D2}" type="presParOf" srcId="{845FE1D8-E9CB-4FBA-8B1D-C65995F7D4D8}" destId="{3A330706-61F6-4244-A875-BE64DB0D35B1}" srcOrd="0" destOrd="0" presId="urn:microsoft.com/office/officeart/2005/8/layout/orgChart1"/>
    <dgm:cxn modelId="{B1E392DD-C53F-428A-B423-582D106B985E}" type="presParOf" srcId="{845FE1D8-E9CB-4FBA-8B1D-C65995F7D4D8}" destId="{B066D491-2170-47D7-92DE-81893D1E3366}" srcOrd="1" destOrd="0" presId="urn:microsoft.com/office/officeart/2005/8/layout/orgChart1"/>
    <dgm:cxn modelId="{84F6207B-D0BC-4277-9D44-DC9FBEA78EBF}" type="presParOf" srcId="{108EA8BC-FC12-41C5-AE7F-BEB0D8933A6A}" destId="{B45CE7BB-A619-4E9C-8BD0-A630C5CB7518}" srcOrd="1" destOrd="0" presId="urn:microsoft.com/office/officeart/2005/8/layout/orgChart1"/>
    <dgm:cxn modelId="{CA103BFB-09A3-419F-80AA-BF4EE0F7FCF8}" type="presParOf" srcId="{108EA8BC-FC12-41C5-AE7F-BEB0D8933A6A}" destId="{1A7F844E-A0A4-4273-BFDE-0F7638A84FBC}" srcOrd="2" destOrd="0" presId="urn:microsoft.com/office/officeart/2005/8/layout/orgChart1"/>
    <dgm:cxn modelId="{52523836-CAD5-40C7-B103-79E8431F2152}" type="presParOf" srcId="{CEB29901-2656-4BBA-A419-786A48AEDCA1}" destId="{D561D00F-9035-4B3C-B198-9812E5F93739}" srcOrd="8" destOrd="0" presId="urn:microsoft.com/office/officeart/2005/8/layout/orgChart1"/>
    <dgm:cxn modelId="{64AC51A0-AFD1-4D99-8168-798EAE501B34}" type="presParOf" srcId="{CEB29901-2656-4BBA-A419-786A48AEDCA1}" destId="{90BEB993-1BC4-4506-BDE7-9BDDEC69924A}" srcOrd="9" destOrd="0" presId="urn:microsoft.com/office/officeart/2005/8/layout/orgChart1"/>
    <dgm:cxn modelId="{E6125C8D-3761-48F1-8546-D1E0E88FD23D}" type="presParOf" srcId="{90BEB993-1BC4-4506-BDE7-9BDDEC69924A}" destId="{60692B95-2D8D-421C-85C7-588DA1B13ED2}" srcOrd="0" destOrd="0" presId="urn:microsoft.com/office/officeart/2005/8/layout/orgChart1"/>
    <dgm:cxn modelId="{843565CE-5CA5-4BD6-950E-EE9D3ED0B321}" type="presParOf" srcId="{60692B95-2D8D-421C-85C7-588DA1B13ED2}" destId="{0955C0EF-6CE0-4C00-8188-49CB2455F63F}" srcOrd="0" destOrd="0" presId="urn:microsoft.com/office/officeart/2005/8/layout/orgChart1"/>
    <dgm:cxn modelId="{A3B7DF76-34FF-4740-9A9E-8BA85F2F81A0}" type="presParOf" srcId="{60692B95-2D8D-421C-85C7-588DA1B13ED2}" destId="{13C4E581-EC90-495A-93C2-2D88ED07FFF5}" srcOrd="1" destOrd="0" presId="urn:microsoft.com/office/officeart/2005/8/layout/orgChart1"/>
    <dgm:cxn modelId="{91A9F342-806E-48F3-8CB7-AAE2E2C7F484}" type="presParOf" srcId="{90BEB993-1BC4-4506-BDE7-9BDDEC69924A}" destId="{C88E6E17-CD46-40B5-A91D-8D846DE04573}" srcOrd="1" destOrd="0" presId="urn:microsoft.com/office/officeart/2005/8/layout/orgChart1"/>
    <dgm:cxn modelId="{341DFE52-65BC-4D1B-B9BA-F1B19F398116}" type="presParOf" srcId="{90BEB993-1BC4-4506-BDE7-9BDDEC69924A}" destId="{CBFB7D48-8D87-4A24-A86D-9DBA1632AE95}" srcOrd="2" destOrd="0" presId="urn:microsoft.com/office/officeart/2005/8/layout/orgChart1"/>
    <dgm:cxn modelId="{9438F4AE-1919-4104-A911-9F50C78DB675}" type="presParOf" srcId="{CEB29901-2656-4BBA-A419-786A48AEDCA1}" destId="{AFC1BFD6-D1B2-45D4-A7D7-8D362312DC6F}" srcOrd="10" destOrd="0" presId="urn:microsoft.com/office/officeart/2005/8/layout/orgChart1"/>
    <dgm:cxn modelId="{AB242009-B5CB-4A89-A737-A42F9DCB39B2}" type="presParOf" srcId="{CEB29901-2656-4BBA-A419-786A48AEDCA1}" destId="{D29B6E95-BD75-4B10-AC29-46B31E043E41}" srcOrd="11" destOrd="0" presId="urn:microsoft.com/office/officeart/2005/8/layout/orgChart1"/>
    <dgm:cxn modelId="{612F7D3F-0E04-4F06-B9C6-B4A5CBD9FF6C}" type="presParOf" srcId="{D29B6E95-BD75-4B10-AC29-46B31E043E41}" destId="{626241FE-E6D7-447A-9572-25FC7115F5C8}" srcOrd="0" destOrd="0" presId="urn:microsoft.com/office/officeart/2005/8/layout/orgChart1"/>
    <dgm:cxn modelId="{88C6968E-57FE-4599-9226-3DDFA8ACE2FD}" type="presParOf" srcId="{626241FE-E6D7-447A-9572-25FC7115F5C8}" destId="{EDDDE269-184E-4061-989C-4EDFE2B27B96}" srcOrd="0" destOrd="0" presId="urn:microsoft.com/office/officeart/2005/8/layout/orgChart1"/>
    <dgm:cxn modelId="{85CC5B25-7002-4EC3-9A04-BD3626381F1A}" type="presParOf" srcId="{626241FE-E6D7-447A-9572-25FC7115F5C8}" destId="{CFD531F0-C8E3-4404-9274-76BD3489A61A}" srcOrd="1" destOrd="0" presId="urn:microsoft.com/office/officeart/2005/8/layout/orgChart1"/>
    <dgm:cxn modelId="{BBF9D2DD-447A-4A58-8705-A61D0D3D96DA}" type="presParOf" srcId="{D29B6E95-BD75-4B10-AC29-46B31E043E41}" destId="{62979EB2-5C36-436F-ADC1-1355B5D5FFDF}" srcOrd="1" destOrd="0" presId="urn:microsoft.com/office/officeart/2005/8/layout/orgChart1"/>
    <dgm:cxn modelId="{97EF1040-193B-48F7-8B2D-57005C8A4CBE}" type="presParOf" srcId="{D29B6E95-BD75-4B10-AC29-46B31E043E41}" destId="{FD8B111D-7591-4C6D-9620-70DA480C2FE7}" srcOrd="2" destOrd="0" presId="urn:microsoft.com/office/officeart/2005/8/layout/orgChart1"/>
    <dgm:cxn modelId="{3910A345-F11C-450A-8692-88337970DB4F}" type="presParOf" srcId="{CEB29901-2656-4BBA-A419-786A48AEDCA1}" destId="{BAC92F99-89EE-484D-80F2-1586DEC22575}" srcOrd="12" destOrd="0" presId="urn:microsoft.com/office/officeart/2005/8/layout/orgChart1"/>
    <dgm:cxn modelId="{749DB536-3E92-4B32-8694-203CA8961604}" type="presParOf" srcId="{CEB29901-2656-4BBA-A419-786A48AEDCA1}" destId="{30B734F5-71E1-46A0-AE98-B5370642E558}" srcOrd="13" destOrd="0" presId="urn:microsoft.com/office/officeart/2005/8/layout/orgChart1"/>
    <dgm:cxn modelId="{6796797E-3976-42BF-9D91-47E469CE6A7F}" type="presParOf" srcId="{30B734F5-71E1-46A0-AE98-B5370642E558}" destId="{F9D8665F-71FC-4564-BCC9-62229F03EDD4}" srcOrd="0" destOrd="0" presId="urn:microsoft.com/office/officeart/2005/8/layout/orgChart1"/>
    <dgm:cxn modelId="{FA5541FA-2464-4138-BF3D-20349CF43FC1}" type="presParOf" srcId="{F9D8665F-71FC-4564-BCC9-62229F03EDD4}" destId="{EA3627D9-899A-4068-A220-D87488FE9F07}" srcOrd="0" destOrd="0" presId="urn:microsoft.com/office/officeart/2005/8/layout/orgChart1"/>
    <dgm:cxn modelId="{6B361DED-796C-4C4C-A099-67C590EBA735}" type="presParOf" srcId="{F9D8665F-71FC-4564-BCC9-62229F03EDD4}" destId="{700C0CF6-5C09-44B7-88AD-B28433074634}" srcOrd="1" destOrd="0" presId="urn:microsoft.com/office/officeart/2005/8/layout/orgChart1"/>
    <dgm:cxn modelId="{BD689BEC-AEDC-4D79-A369-6CF76100C3C9}" type="presParOf" srcId="{30B734F5-71E1-46A0-AE98-B5370642E558}" destId="{623E6008-E9D5-4F74-873B-BD608631796A}" srcOrd="1" destOrd="0" presId="urn:microsoft.com/office/officeart/2005/8/layout/orgChart1"/>
    <dgm:cxn modelId="{45EBE12F-0011-47B7-BFC1-90B9A5C88BD9}" type="presParOf" srcId="{30B734F5-71E1-46A0-AE98-B5370642E558}" destId="{4EF59EBD-887E-4A03-B56F-AAE56E034A7F}" srcOrd="2" destOrd="0" presId="urn:microsoft.com/office/officeart/2005/8/layout/orgChart1"/>
    <dgm:cxn modelId="{ABCF3B80-B49A-43A6-B79C-CF905F86F09F}" type="presParOf" srcId="{CEB29901-2656-4BBA-A419-786A48AEDCA1}" destId="{62784292-B283-4D73-8BC6-0399E6B5E6C6}" srcOrd="14" destOrd="0" presId="urn:microsoft.com/office/officeart/2005/8/layout/orgChart1"/>
    <dgm:cxn modelId="{986BC2B7-11D6-4E28-B097-8FC5B48C3676}" type="presParOf" srcId="{CEB29901-2656-4BBA-A419-786A48AEDCA1}" destId="{D47ED29A-48CF-40AA-8FD2-C0142C139C46}" srcOrd="15" destOrd="0" presId="urn:microsoft.com/office/officeart/2005/8/layout/orgChart1"/>
    <dgm:cxn modelId="{E84B3D91-9DBF-4FB8-B709-EF55B0BCB924}" type="presParOf" srcId="{D47ED29A-48CF-40AA-8FD2-C0142C139C46}" destId="{4DCFC8EA-738C-478B-B32A-8BAEA82812B5}" srcOrd="0" destOrd="0" presId="urn:microsoft.com/office/officeart/2005/8/layout/orgChart1"/>
    <dgm:cxn modelId="{BA364DD5-4D85-4D27-8EB4-D23E5622462A}" type="presParOf" srcId="{4DCFC8EA-738C-478B-B32A-8BAEA82812B5}" destId="{200B437C-5153-4DD8-8890-A4563EFFAF2B}" srcOrd="0" destOrd="0" presId="urn:microsoft.com/office/officeart/2005/8/layout/orgChart1"/>
    <dgm:cxn modelId="{12002C05-0153-4FAC-9149-CF73C1DA1480}" type="presParOf" srcId="{4DCFC8EA-738C-478B-B32A-8BAEA82812B5}" destId="{B847F396-799C-4AF0-A8B7-1DF6548DAE0F}" srcOrd="1" destOrd="0" presId="urn:microsoft.com/office/officeart/2005/8/layout/orgChart1"/>
    <dgm:cxn modelId="{1C11A36F-2CCD-47B3-AEC7-FFFD13281978}" type="presParOf" srcId="{D47ED29A-48CF-40AA-8FD2-C0142C139C46}" destId="{EF943401-9E5C-4771-9508-0A428418EAB3}" srcOrd="1" destOrd="0" presId="urn:microsoft.com/office/officeart/2005/8/layout/orgChart1"/>
    <dgm:cxn modelId="{C3C9909F-30CE-4AC6-9339-6CEC0292A500}" type="presParOf" srcId="{D47ED29A-48CF-40AA-8FD2-C0142C139C46}" destId="{BCB635DD-74D7-4E9F-9ADE-726F4C679362}" srcOrd="2" destOrd="0" presId="urn:microsoft.com/office/officeart/2005/8/layout/orgChart1"/>
    <dgm:cxn modelId="{9EAE0E17-F46C-4701-B27B-24A445A1A19E}" type="presParOf" srcId="{CEB29901-2656-4BBA-A419-786A48AEDCA1}" destId="{5D3C6630-4271-46EA-8D14-95004013FE8A}" srcOrd="16" destOrd="0" presId="urn:microsoft.com/office/officeart/2005/8/layout/orgChart1"/>
    <dgm:cxn modelId="{77E957F8-E3B3-43AE-89D2-488726F169B0}" type="presParOf" srcId="{CEB29901-2656-4BBA-A419-786A48AEDCA1}" destId="{E8F011F2-95F5-47A9-B4EC-20C1F48F4D00}" srcOrd="17" destOrd="0" presId="urn:microsoft.com/office/officeart/2005/8/layout/orgChart1"/>
    <dgm:cxn modelId="{35C51391-EFF7-45E4-9420-BC647AC91CA6}" type="presParOf" srcId="{E8F011F2-95F5-47A9-B4EC-20C1F48F4D00}" destId="{A9AFC0C1-716B-4874-A761-A8545509EA66}" srcOrd="0" destOrd="0" presId="urn:microsoft.com/office/officeart/2005/8/layout/orgChart1"/>
    <dgm:cxn modelId="{01448A1B-61D8-4B71-9583-961A2A3A6A91}" type="presParOf" srcId="{A9AFC0C1-716B-4874-A761-A8545509EA66}" destId="{A62FBEE4-6271-43A5-981E-6BAE578012AA}" srcOrd="0" destOrd="0" presId="urn:microsoft.com/office/officeart/2005/8/layout/orgChart1"/>
    <dgm:cxn modelId="{AD093050-120C-4CAB-ADF5-BDB030DD13B6}" type="presParOf" srcId="{A9AFC0C1-716B-4874-A761-A8545509EA66}" destId="{49747DB8-7C14-479E-83A4-788FA9049C4C}" srcOrd="1" destOrd="0" presId="urn:microsoft.com/office/officeart/2005/8/layout/orgChart1"/>
    <dgm:cxn modelId="{C176453E-4929-441D-A5BE-2A22DE28E145}" type="presParOf" srcId="{E8F011F2-95F5-47A9-B4EC-20C1F48F4D00}" destId="{73E12B00-1A28-4E58-9547-C2F07305EA4A}" srcOrd="1" destOrd="0" presId="urn:microsoft.com/office/officeart/2005/8/layout/orgChart1"/>
    <dgm:cxn modelId="{F0F23561-BE6F-4C0A-B814-66DE93CD9137}" type="presParOf" srcId="{E8F011F2-95F5-47A9-B4EC-20C1F48F4D00}" destId="{0CE1CBB4-2B5A-443D-9EDE-148B77FA9B03}" srcOrd="2" destOrd="0" presId="urn:microsoft.com/office/officeart/2005/8/layout/orgChart1"/>
    <dgm:cxn modelId="{213D73EF-7F17-4B8B-A619-2F2AA56DD8E3}" type="presParOf" srcId="{593F8D63-D35A-49C6-9C2D-883B8BA70675}" destId="{E263BCD3-7C04-4F73-B38D-FC038F23DD84}" srcOrd="2" destOrd="0" presId="urn:microsoft.com/office/officeart/2005/8/layout/orgChart1"/>
    <dgm:cxn modelId="{2A958A3B-6D2B-40BA-939B-9202D1268E26}" type="presParOf" srcId="{5870449D-E660-4F69-B54D-61FAD30BD7C0}" destId="{83C42CFA-38F3-4CA0-B41F-F9D4AA5CD39C}" srcOrd="8" destOrd="0" presId="urn:microsoft.com/office/officeart/2005/8/layout/orgChart1"/>
    <dgm:cxn modelId="{FD6D7D26-9169-4EAB-BE8C-1A0E823EE1DB}" type="presParOf" srcId="{5870449D-E660-4F69-B54D-61FAD30BD7C0}" destId="{231B8A19-8FB9-4630-9952-B31BE505F358}" srcOrd="9" destOrd="0" presId="urn:microsoft.com/office/officeart/2005/8/layout/orgChart1"/>
    <dgm:cxn modelId="{729CE22E-B982-480E-A119-E9FF8D84604A}" type="presParOf" srcId="{231B8A19-8FB9-4630-9952-B31BE505F358}" destId="{D741DB93-333A-4CBC-80A2-3A65E11833A2}" srcOrd="0" destOrd="0" presId="urn:microsoft.com/office/officeart/2005/8/layout/orgChart1"/>
    <dgm:cxn modelId="{5D54F13F-5CB4-40B2-9A2C-A78AE0977770}" type="presParOf" srcId="{D741DB93-333A-4CBC-80A2-3A65E11833A2}" destId="{2BD5EE2A-E145-49B9-BD02-FD17B31B4975}" srcOrd="0" destOrd="0" presId="urn:microsoft.com/office/officeart/2005/8/layout/orgChart1"/>
    <dgm:cxn modelId="{C72CF50C-5C3F-4410-BDC2-503BC0C4BBC7}" type="presParOf" srcId="{D741DB93-333A-4CBC-80A2-3A65E11833A2}" destId="{53D08EC9-BD1E-4DBA-8B32-D78972000D0D}" srcOrd="1" destOrd="0" presId="urn:microsoft.com/office/officeart/2005/8/layout/orgChart1"/>
    <dgm:cxn modelId="{EA9FB79B-E320-4AED-B58C-EFFAAB8429C0}" type="presParOf" srcId="{231B8A19-8FB9-4630-9952-B31BE505F358}" destId="{A80E02B6-3B4C-477F-A580-19A10CA12E91}" srcOrd="1" destOrd="0" presId="urn:microsoft.com/office/officeart/2005/8/layout/orgChart1"/>
    <dgm:cxn modelId="{93589E01-F706-4D82-B56C-6925DA291070}" type="presParOf" srcId="{A80E02B6-3B4C-477F-A580-19A10CA12E91}" destId="{FF7F5104-6034-4EF1-8F75-7316DB3A3DFF}" srcOrd="0" destOrd="0" presId="urn:microsoft.com/office/officeart/2005/8/layout/orgChart1"/>
    <dgm:cxn modelId="{8A993A69-1A9E-42A0-A0AF-8DE921A53D24}" type="presParOf" srcId="{A80E02B6-3B4C-477F-A580-19A10CA12E91}" destId="{C23E41A3-7E36-4E7C-AA01-737F277BAF9C}" srcOrd="1" destOrd="0" presId="urn:microsoft.com/office/officeart/2005/8/layout/orgChart1"/>
    <dgm:cxn modelId="{889E96A5-03E7-4111-9ABB-783F50365249}" type="presParOf" srcId="{C23E41A3-7E36-4E7C-AA01-737F277BAF9C}" destId="{55646475-993B-4A31-8745-8F70D5B4B819}" srcOrd="0" destOrd="0" presId="urn:microsoft.com/office/officeart/2005/8/layout/orgChart1"/>
    <dgm:cxn modelId="{8080B3B6-7F3F-4FB2-89DB-3B7631E7A2CB}" type="presParOf" srcId="{55646475-993B-4A31-8745-8F70D5B4B819}" destId="{37585243-BB12-42C5-B27E-E82F4C468688}" srcOrd="0" destOrd="0" presId="urn:microsoft.com/office/officeart/2005/8/layout/orgChart1"/>
    <dgm:cxn modelId="{3B0E054B-6271-470C-9FBF-AEED37C4EB59}" type="presParOf" srcId="{55646475-993B-4A31-8745-8F70D5B4B819}" destId="{EABF96AD-87D4-4126-9443-03D2A7853C3C}" srcOrd="1" destOrd="0" presId="urn:microsoft.com/office/officeart/2005/8/layout/orgChart1"/>
    <dgm:cxn modelId="{4DD81597-0042-4171-8A27-C83B200B268B}" type="presParOf" srcId="{C23E41A3-7E36-4E7C-AA01-737F277BAF9C}" destId="{8F5D2CDF-8ACC-4955-B6EB-4ED1E5383B15}" srcOrd="1" destOrd="0" presId="urn:microsoft.com/office/officeart/2005/8/layout/orgChart1"/>
    <dgm:cxn modelId="{0309BC49-638D-441B-BBD3-B5ED0A37904F}" type="presParOf" srcId="{C23E41A3-7E36-4E7C-AA01-737F277BAF9C}" destId="{29CA9403-B524-4B1F-8A2E-8E198D5C1641}" srcOrd="2" destOrd="0" presId="urn:microsoft.com/office/officeart/2005/8/layout/orgChart1"/>
    <dgm:cxn modelId="{7DDEFC89-24BA-42BC-9C50-39493734DA85}" type="presParOf" srcId="{A80E02B6-3B4C-477F-A580-19A10CA12E91}" destId="{01617DD6-6C96-49E6-AFF6-FB20D986A235}" srcOrd="2" destOrd="0" presId="urn:microsoft.com/office/officeart/2005/8/layout/orgChart1"/>
    <dgm:cxn modelId="{E8B15260-DCE8-49DE-A3BD-A521C4DB77DA}" type="presParOf" srcId="{A80E02B6-3B4C-477F-A580-19A10CA12E91}" destId="{4887A6E3-4B45-4528-AE00-2BEC07C09D3C}" srcOrd="3" destOrd="0" presId="urn:microsoft.com/office/officeart/2005/8/layout/orgChart1"/>
    <dgm:cxn modelId="{626C26C2-DCE4-4EAE-AD57-CE86911998A7}" type="presParOf" srcId="{4887A6E3-4B45-4528-AE00-2BEC07C09D3C}" destId="{872C73D9-0548-40C4-BF57-7C855C7FF4D1}" srcOrd="0" destOrd="0" presId="urn:microsoft.com/office/officeart/2005/8/layout/orgChart1"/>
    <dgm:cxn modelId="{C24238AC-9B63-424C-A4CF-9F6E0AE8F7F9}" type="presParOf" srcId="{872C73D9-0548-40C4-BF57-7C855C7FF4D1}" destId="{399ADA1D-4C21-4EE9-8F8B-6C43E81200E9}" srcOrd="0" destOrd="0" presId="urn:microsoft.com/office/officeart/2005/8/layout/orgChart1"/>
    <dgm:cxn modelId="{C84C5101-47F6-4882-B600-EF563CD63EA0}" type="presParOf" srcId="{872C73D9-0548-40C4-BF57-7C855C7FF4D1}" destId="{3C61DD0F-EBFF-46C8-9AAA-3C88A0147AD1}" srcOrd="1" destOrd="0" presId="urn:microsoft.com/office/officeart/2005/8/layout/orgChart1"/>
    <dgm:cxn modelId="{B01570DC-8E9B-4C43-A9D5-E9A5DD90A299}" type="presParOf" srcId="{4887A6E3-4B45-4528-AE00-2BEC07C09D3C}" destId="{824A8806-8D86-4C9A-99F0-32C842162D21}" srcOrd="1" destOrd="0" presId="urn:microsoft.com/office/officeart/2005/8/layout/orgChart1"/>
    <dgm:cxn modelId="{67C17DD6-8A4B-4D12-B90D-052937196124}" type="presParOf" srcId="{4887A6E3-4B45-4528-AE00-2BEC07C09D3C}" destId="{B586B564-6311-428D-A062-799334830921}" srcOrd="2" destOrd="0" presId="urn:microsoft.com/office/officeart/2005/8/layout/orgChart1"/>
    <dgm:cxn modelId="{2E7DB516-FAF4-4D8A-9846-CD962BA06996}" type="presParOf" srcId="{A80E02B6-3B4C-477F-A580-19A10CA12E91}" destId="{153BE304-CDA6-4FFC-9A66-D92991E59E10}" srcOrd="4" destOrd="0" presId="urn:microsoft.com/office/officeart/2005/8/layout/orgChart1"/>
    <dgm:cxn modelId="{233618BB-E2CD-4888-BC9C-F9EA2C9AB92D}" type="presParOf" srcId="{A80E02B6-3B4C-477F-A580-19A10CA12E91}" destId="{A4728082-AED9-4F58-A499-26D93791E865}" srcOrd="5" destOrd="0" presId="urn:microsoft.com/office/officeart/2005/8/layout/orgChart1"/>
    <dgm:cxn modelId="{9996A0B3-2B66-4BD5-98A5-6D9AD69AE645}" type="presParOf" srcId="{A4728082-AED9-4F58-A499-26D93791E865}" destId="{4D9588B8-7257-431D-B8A2-3FD659929BCB}" srcOrd="0" destOrd="0" presId="urn:microsoft.com/office/officeart/2005/8/layout/orgChart1"/>
    <dgm:cxn modelId="{74CBAF95-0BDB-4C11-B3A3-168FB0F81838}" type="presParOf" srcId="{4D9588B8-7257-431D-B8A2-3FD659929BCB}" destId="{D2A65117-FF96-4FA5-AA3B-2C6F6FD91DF2}" srcOrd="0" destOrd="0" presId="urn:microsoft.com/office/officeart/2005/8/layout/orgChart1"/>
    <dgm:cxn modelId="{8D8C91CF-54B3-4B16-B43B-EDBBE6697E57}" type="presParOf" srcId="{4D9588B8-7257-431D-B8A2-3FD659929BCB}" destId="{18E01B77-9B42-41B3-B067-AC87EE990C21}" srcOrd="1" destOrd="0" presId="urn:microsoft.com/office/officeart/2005/8/layout/orgChart1"/>
    <dgm:cxn modelId="{CD62F915-8E51-458D-B1E1-76B466381FC9}" type="presParOf" srcId="{A4728082-AED9-4F58-A499-26D93791E865}" destId="{C28CD844-9D60-4D31-9FC2-FA56E7626903}" srcOrd="1" destOrd="0" presId="urn:microsoft.com/office/officeart/2005/8/layout/orgChart1"/>
    <dgm:cxn modelId="{EC0C1E13-43F8-4531-A2BC-5789117F48D8}" type="presParOf" srcId="{A4728082-AED9-4F58-A499-26D93791E865}" destId="{D5AB347C-6B79-439D-B548-7BBFCEB22563}" srcOrd="2" destOrd="0" presId="urn:microsoft.com/office/officeart/2005/8/layout/orgChart1"/>
    <dgm:cxn modelId="{9A4D0226-D074-4DE1-878B-11ECB25E1988}" type="presParOf" srcId="{A80E02B6-3B4C-477F-A580-19A10CA12E91}" destId="{67F990D1-2BFB-4F83-88AC-94537FBC9AF9}" srcOrd="6" destOrd="0" presId="urn:microsoft.com/office/officeart/2005/8/layout/orgChart1"/>
    <dgm:cxn modelId="{23D6B309-1F5D-4036-AA9B-97015BB247D1}" type="presParOf" srcId="{A80E02B6-3B4C-477F-A580-19A10CA12E91}" destId="{C5DC7AFA-6EC5-497F-8397-008ED687E0BF}" srcOrd="7" destOrd="0" presId="urn:microsoft.com/office/officeart/2005/8/layout/orgChart1"/>
    <dgm:cxn modelId="{2951E3A5-41B2-4683-8544-A34B7846E443}" type="presParOf" srcId="{C5DC7AFA-6EC5-497F-8397-008ED687E0BF}" destId="{D0292804-AAFB-4AC1-95C3-C4DBFCCC9147}" srcOrd="0" destOrd="0" presId="urn:microsoft.com/office/officeart/2005/8/layout/orgChart1"/>
    <dgm:cxn modelId="{A46278E3-3944-47FD-B097-D058F4D98323}" type="presParOf" srcId="{D0292804-AAFB-4AC1-95C3-C4DBFCCC9147}" destId="{29F1C25E-E403-4528-B4A5-D137EE07AEEB}" srcOrd="0" destOrd="0" presId="urn:microsoft.com/office/officeart/2005/8/layout/orgChart1"/>
    <dgm:cxn modelId="{B20D5247-8F5B-4162-823C-3D42A7AD649B}" type="presParOf" srcId="{D0292804-AAFB-4AC1-95C3-C4DBFCCC9147}" destId="{6F2F59DD-0CAB-4981-8DB6-D7834EB1355B}" srcOrd="1" destOrd="0" presId="urn:microsoft.com/office/officeart/2005/8/layout/orgChart1"/>
    <dgm:cxn modelId="{F3F7FA6C-8BD0-47E1-AD89-C0EEAE1BC356}" type="presParOf" srcId="{C5DC7AFA-6EC5-497F-8397-008ED687E0BF}" destId="{81B17169-EFBE-4A88-94D5-817B584D8132}" srcOrd="1" destOrd="0" presId="urn:microsoft.com/office/officeart/2005/8/layout/orgChart1"/>
    <dgm:cxn modelId="{DFD253D2-68C8-4E1D-A7E2-3A78BCFA01FE}" type="presParOf" srcId="{C5DC7AFA-6EC5-497F-8397-008ED687E0BF}" destId="{C93CE551-2327-4B26-9268-DD624E78D134}" srcOrd="2" destOrd="0" presId="urn:microsoft.com/office/officeart/2005/8/layout/orgChart1"/>
    <dgm:cxn modelId="{EEA16D96-9233-4335-906B-4CA5B8E124EA}" type="presParOf" srcId="{231B8A19-8FB9-4630-9952-B31BE505F358}" destId="{EE0FCFF7-5038-43E2-9979-2C2B3EC05115}" srcOrd="2" destOrd="0" presId="urn:microsoft.com/office/officeart/2005/8/layout/orgChart1"/>
    <dgm:cxn modelId="{D3F584F3-63A6-4619-AB2D-E4AAFE8BBE1E}" type="presParOf" srcId="{5870449D-E660-4F69-B54D-61FAD30BD7C0}" destId="{6EA4C2C1-05D4-45C6-B159-6E810453710B}" srcOrd="10" destOrd="0" presId="urn:microsoft.com/office/officeart/2005/8/layout/orgChart1"/>
    <dgm:cxn modelId="{A6757BF4-9B8D-4332-98B1-8774F978FBEF}" type="presParOf" srcId="{5870449D-E660-4F69-B54D-61FAD30BD7C0}" destId="{DFA6FFF1-7A72-4F12-B8F9-8131C48CE7C0}" srcOrd="11" destOrd="0" presId="urn:microsoft.com/office/officeart/2005/8/layout/orgChart1"/>
    <dgm:cxn modelId="{65DC2B54-3D30-4E42-B7A8-E36533939A6E}" type="presParOf" srcId="{DFA6FFF1-7A72-4F12-B8F9-8131C48CE7C0}" destId="{E501DC91-84EA-4F52-BF86-D01D3E1DD64C}" srcOrd="0" destOrd="0" presId="urn:microsoft.com/office/officeart/2005/8/layout/orgChart1"/>
    <dgm:cxn modelId="{D269C1AF-E698-4793-8CE7-0D8077F92A84}" type="presParOf" srcId="{E501DC91-84EA-4F52-BF86-D01D3E1DD64C}" destId="{037FA1C9-B329-44D9-9B3F-33CEA1C56632}" srcOrd="0" destOrd="0" presId="urn:microsoft.com/office/officeart/2005/8/layout/orgChart1"/>
    <dgm:cxn modelId="{FE32902F-94F7-4AA8-BA39-C080936F2B7C}" type="presParOf" srcId="{E501DC91-84EA-4F52-BF86-D01D3E1DD64C}" destId="{192654C8-48BB-479A-83B0-7470F0B2D1A2}" srcOrd="1" destOrd="0" presId="urn:microsoft.com/office/officeart/2005/8/layout/orgChart1"/>
    <dgm:cxn modelId="{B5070252-F800-4008-B479-F81A25B6FA67}" type="presParOf" srcId="{DFA6FFF1-7A72-4F12-B8F9-8131C48CE7C0}" destId="{90DFA006-5C00-42E1-A67A-4BA850490073}" srcOrd="1" destOrd="0" presId="urn:microsoft.com/office/officeart/2005/8/layout/orgChart1"/>
    <dgm:cxn modelId="{39BE93E7-32EE-42A3-A25C-49207CD25ACB}" type="presParOf" srcId="{90DFA006-5C00-42E1-A67A-4BA850490073}" destId="{9BD3C4D5-FAF2-4133-9930-461C2AD5DAB7}" srcOrd="0" destOrd="0" presId="urn:microsoft.com/office/officeart/2005/8/layout/orgChart1"/>
    <dgm:cxn modelId="{039BD29C-0361-4DFB-AD67-EED994619767}" type="presParOf" srcId="{90DFA006-5C00-42E1-A67A-4BA850490073}" destId="{072C142A-9FBE-400F-8DD1-A8C7C518DE32}" srcOrd="1" destOrd="0" presId="urn:microsoft.com/office/officeart/2005/8/layout/orgChart1"/>
    <dgm:cxn modelId="{431C6F61-514E-484E-851B-9B6F95CD9125}" type="presParOf" srcId="{072C142A-9FBE-400F-8DD1-A8C7C518DE32}" destId="{535100D2-C5E0-4F83-9F49-D67D6C0FAEC2}" srcOrd="0" destOrd="0" presId="urn:microsoft.com/office/officeart/2005/8/layout/orgChart1"/>
    <dgm:cxn modelId="{404F0A73-FB93-4764-B969-248082C03660}" type="presParOf" srcId="{535100D2-C5E0-4F83-9F49-D67D6C0FAEC2}" destId="{8DD5BD86-DA31-4DD3-A54D-4F5391CBF95D}" srcOrd="0" destOrd="0" presId="urn:microsoft.com/office/officeart/2005/8/layout/orgChart1"/>
    <dgm:cxn modelId="{357C468D-CE57-48EF-BA65-51A00BE921DB}" type="presParOf" srcId="{535100D2-C5E0-4F83-9F49-D67D6C0FAEC2}" destId="{82B49C41-44DB-4712-9EF7-5C30B8278F75}" srcOrd="1" destOrd="0" presId="urn:microsoft.com/office/officeart/2005/8/layout/orgChart1"/>
    <dgm:cxn modelId="{21E06126-B9A5-4CA3-9642-A188683D6C19}" type="presParOf" srcId="{072C142A-9FBE-400F-8DD1-A8C7C518DE32}" destId="{98CB0A1F-DEA7-4313-877C-6AD1B02EC891}" srcOrd="1" destOrd="0" presId="urn:microsoft.com/office/officeart/2005/8/layout/orgChart1"/>
    <dgm:cxn modelId="{166421B8-0241-4945-AE97-FC8AFDE2D661}" type="presParOf" srcId="{072C142A-9FBE-400F-8DD1-A8C7C518DE32}" destId="{B512952D-3422-470B-AF09-960E952CBD66}" srcOrd="2" destOrd="0" presId="urn:microsoft.com/office/officeart/2005/8/layout/orgChart1"/>
    <dgm:cxn modelId="{46CDE2A1-7CBB-44B6-875A-6A2D8A9CF441}" type="presParOf" srcId="{90DFA006-5C00-42E1-A67A-4BA850490073}" destId="{810A8518-6053-436A-95A5-B84AE1B7079E}" srcOrd="2" destOrd="0" presId="urn:microsoft.com/office/officeart/2005/8/layout/orgChart1"/>
    <dgm:cxn modelId="{47FC3A12-469C-4CF6-AE9B-B79BA6309B30}" type="presParOf" srcId="{90DFA006-5C00-42E1-A67A-4BA850490073}" destId="{6270C534-339F-4F0A-BAC0-08B9E827C554}" srcOrd="3" destOrd="0" presId="urn:microsoft.com/office/officeart/2005/8/layout/orgChart1"/>
    <dgm:cxn modelId="{9097885F-0AA7-4A0B-BEE3-526E4BAF3ABB}" type="presParOf" srcId="{6270C534-339F-4F0A-BAC0-08B9E827C554}" destId="{94E1F56C-6072-4106-9A23-3B1DAD16225F}" srcOrd="0" destOrd="0" presId="urn:microsoft.com/office/officeart/2005/8/layout/orgChart1"/>
    <dgm:cxn modelId="{054AFBE8-D42D-4D86-A279-6D629A09EF25}" type="presParOf" srcId="{94E1F56C-6072-4106-9A23-3B1DAD16225F}" destId="{3796135D-0B57-4327-8AD1-4CFF36F0F0F9}" srcOrd="0" destOrd="0" presId="urn:microsoft.com/office/officeart/2005/8/layout/orgChart1"/>
    <dgm:cxn modelId="{C8F9F83C-61AE-4944-BC3A-F32A3B9ED11A}" type="presParOf" srcId="{94E1F56C-6072-4106-9A23-3B1DAD16225F}" destId="{143F0C13-3528-4E9C-8E84-CFBD3CFC2A05}" srcOrd="1" destOrd="0" presId="urn:microsoft.com/office/officeart/2005/8/layout/orgChart1"/>
    <dgm:cxn modelId="{8B2419EB-0E75-4DD5-9A9E-C3F28B00F058}" type="presParOf" srcId="{6270C534-339F-4F0A-BAC0-08B9E827C554}" destId="{94C41758-528B-43B9-B65F-67F74EE61EA0}" srcOrd="1" destOrd="0" presId="urn:microsoft.com/office/officeart/2005/8/layout/orgChart1"/>
    <dgm:cxn modelId="{2BE06F3C-4982-4063-A526-861A85A88ED9}" type="presParOf" srcId="{6270C534-339F-4F0A-BAC0-08B9E827C554}" destId="{D2900ED6-A7F8-4435-AE6D-A5F13BA855D4}" srcOrd="2" destOrd="0" presId="urn:microsoft.com/office/officeart/2005/8/layout/orgChart1"/>
    <dgm:cxn modelId="{5206C3A7-5253-4897-81D7-77C9ECB6D91A}" type="presParOf" srcId="{DFA6FFF1-7A72-4F12-B8F9-8131C48CE7C0}" destId="{34300BD9-4A82-4D89-AECA-CC84F2068B98}" srcOrd="2" destOrd="0" presId="urn:microsoft.com/office/officeart/2005/8/layout/orgChart1"/>
    <dgm:cxn modelId="{C150A2EA-94A4-4E42-83FD-EEF90115170C}" type="presParOf" srcId="{83DEA1A9-41E0-496C-B225-AA83F3F98022}" destId="{0BF1634C-8508-4330-A001-455205C0D2AD}"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7CA4CD-0F5F-4D0C-A0D1-EA0041D34C05}">
      <dsp:nvSpPr>
        <dsp:cNvPr id="0" name=""/>
        <dsp:cNvSpPr/>
      </dsp:nvSpPr>
      <dsp:spPr>
        <a:xfrm>
          <a:off x="-6274970" y="-960604"/>
          <a:ext cx="7474720" cy="7474720"/>
        </a:xfrm>
        <a:prstGeom prst="blockArc">
          <a:avLst>
            <a:gd name="adj1" fmla="val 18900000"/>
            <a:gd name="adj2" fmla="val 2700000"/>
            <a:gd name="adj3" fmla="val 289"/>
          </a:avLst>
        </a:pr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FB75D25-9374-4CF9-B64E-771824498BAE}">
      <dsp:nvSpPr>
        <dsp:cNvPr id="0" name=""/>
        <dsp:cNvSpPr/>
      </dsp:nvSpPr>
      <dsp:spPr>
        <a:xfrm>
          <a:off x="389578" y="252462"/>
          <a:ext cx="7680975" cy="50470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0608" tIns="40640" rIns="40640" bIns="4064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Introduction</a:t>
          </a:r>
        </a:p>
      </dsp:txBody>
      <dsp:txXfrm>
        <a:off x="389578" y="252462"/>
        <a:ext cx="7680975" cy="504703"/>
      </dsp:txXfrm>
    </dsp:sp>
    <dsp:sp modelId="{5C28B713-7601-4F8B-9E5C-A2A9E52F3D0D}">
      <dsp:nvSpPr>
        <dsp:cNvPr id="0" name=""/>
        <dsp:cNvSpPr/>
      </dsp:nvSpPr>
      <dsp:spPr>
        <a:xfrm>
          <a:off x="74139" y="189374"/>
          <a:ext cx="630878" cy="630878"/>
        </a:xfrm>
        <a:prstGeom prst="ellipse">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E07BA23-AB62-4DC6-8A2F-A8B7FCBA262D}">
      <dsp:nvSpPr>
        <dsp:cNvPr id="0" name=""/>
        <dsp:cNvSpPr/>
      </dsp:nvSpPr>
      <dsp:spPr>
        <a:xfrm>
          <a:off x="846632" y="1009961"/>
          <a:ext cx="7223921" cy="50470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0608" tIns="40640" rIns="40640" bIns="4064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LIDL’s profile – Adelina (1-7, 22-25) </a:t>
          </a:r>
        </a:p>
      </dsp:txBody>
      <dsp:txXfrm>
        <a:off x="846632" y="1009961"/>
        <a:ext cx="7223921" cy="504703"/>
      </dsp:txXfrm>
    </dsp:sp>
    <dsp:sp modelId="{D025F80A-EC4E-486C-A775-9C1F06AD4A3D}">
      <dsp:nvSpPr>
        <dsp:cNvPr id="0" name=""/>
        <dsp:cNvSpPr/>
      </dsp:nvSpPr>
      <dsp:spPr>
        <a:xfrm>
          <a:off x="531193" y="946873"/>
          <a:ext cx="630878" cy="630878"/>
        </a:xfrm>
        <a:prstGeom prst="ellipse">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AFB3129-8CBC-4E94-B5BC-A9A166E2D59D}">
      <dsp:nvSpPr>
        <dsp:cNvPr id="0" name=""/>
        <dsp:cNvSpPr/>
      </dsp:nvSpPr>
      <dsp:spPr>
        <a:xfrm>
          <a:off x="1097096" y="1766905"/>
          <a:ext cx="6973458" cy="50470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0608" tIns="40640" rIns="40640" bIns="4064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Relationship between LIDL’s organisational structure and its performance – Ionut (8-11)</a:t>
          </a:r>
        </a:p>
      </dsp:txBody>
      <dsp:txXfrm>
        <a:off x="1097096" y="1766905"/>
        <a:ext cx="6973458" cy="504703"/>
      </dsp:txXfrm>
    </dsp:sp>
    <dsp:sp modelId="{549A99A6-C149-4797-8063-8B4365435B63}">
      <dsp:nvSpPr>
        <dsp:cNvPr id="0" name=""/>
        <dsp:cNvSpPr/>
      </dsp:nvSpPr>
      <dsp:spPr>
        <a:xfrm>
          <a:off x="781656" y="1703817"/>
          <a:ext cx="630878" cy="630878"/>
        </a:xfrm>
        <a:prstGeom prst="ellipse">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E967BE1-044D-405B-A7E3-B963BCB18EAA}">
      <dsp:nvSpPr>
        <dsp:cNvPr id="0" name=""/>
        <dsp:cNvSpPr/>
      </dsp:nvSpPr>
      <dsp:spPr>
        <a:xfrm>
          <a:off x="1177066" y="2524404"/>
          <a:ext cx="6893487" cy="50470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0608" tIns="40640" rIns="40640" bIns="4064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Managerial tasks and skills within LIDL – </a:t>
          </a:r>
          <a:r>
            <a:rPr lang="en-GB" sz="1600" b="1" kern="1200" dirty="0" err="1">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Catalin</a:t>
          </a:r>
          <a:r>
            <a:rPr lang="en-GB" sz="1600" b="1" kern="12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 (12-18)</a:t>
          </a:r>
        </a:p>
      </dsp:txBody>
      <dsp:txXfrm>
        <a:off x="1177066" y="2524404"/>
        <a:ext cx="6893487" cy="504703"/>
      </dsp:txXfrm>
    </dsp:sp>
    <dsp:sp modelId="{7CECD025-BF44-4233-81A1-46C1CA865CA6}">
      <dsp:nvSpPr>
        <dsp:cNvPr id="0" name=""/>
        <dsp:cNvSpPr/>
      </dsp:nvSpPr>
      <dsp:spPr>
        <a:xfrm>
          <a:off x="861627" y="2461316"/>
          <a:ext cx="630878" cy="630878"/>
        </a:xfrm>
        <a:prstGeom prst="ellipse">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E62E8CE-2DB4-4F24-850E-5BB2098F13F1}">
      <dsp:nvSpPr>
        <dsp:cNvPr id="0" name=""/>
        <dsp:cNvSpPr/>
      </dsp:nvSpPr>
      <dsp:spPr>
        <a:xfrm>
          <a:off x="1097096" y="3281903"/>
          <a:ext cx="6973458" cy="50470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0608" tIns="40640" rIns="40640" bIns="40640" numCol="1" spcCol="1270" anchor="ctr" anchorCtr="0">
          <a:noAutofit/>
        </a:bodyPr>
        <a:lstStyle/>
        <a:p>
          <a:pPr marL="0" lvl="0" indent="0" algn="l" defTabSz="711200">
            <a:lnSpc>
              <a:spcPct val="90000"/>
            </a:lnSpc>
            <a:spcBef>
              <a:spcPct val="0"/>
            </a:spcBef>
            <a:spcAft>
              <a:spcPct val="35000"/>
            </a:spcAft>
            <a:buNone/>
          </a:pPr>
          <a:r>
            <a:rPr lang="en-US" sz="1600" b="1" kern="12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Leadership theories applied on LIDL – </a:t>
          </a:r>
          <a:r>
            <a:rPr lang="en-GB" sz="1600" b="1" kern="12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Razvan (19-21)</a:t>
          </a:r>
        </a:p>
      </dsp:txBody>
      <dsp:txXfrm>
        <a:off x="1097096" y="3281903"/>
        <a:ext cx="6973458" cy="504703"/>
      </dsp:txXfrm>
    </dsp:sp>
    <dsp:sp modelId="{22287786-1606-4FE3-B76A-B6BAD697B236}">
      <dsp:nvSpPr>
        <dsp:cNvPr id="0" name=""/>
        <dsp:cNvSpPr/>
      </dsp:nvSpPr>
      <dsp:spPr>
        <a:xfrm>
          <a:off x="781656" y="3218815"/>
          <a:ext cx="630878" cy="630878"/>
        </a:xfrm>
        <a:prstGeom prst="ellipse">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EFEFCD7-1BF2-4F44-83E1-DDB3B939CC2C}">
      <dsp:nvSpPr>
        <dsp:cNvPr id="0" name=""/>
        <dsp:cNvSpPr/>
      </dsp:nvSpPr>
      <dsp:spPr>
        <a:xfrm>
          <a:off x="846632" y="4038847"/>
          <a:ext cx="7223921" cy="50470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0608" tIns="40640" rIns="40640" bIns="4064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Conclusion</a:t>
          </a:r>
        </a:p>
      </dsp:txBody>
      <dsp:txXfrm>
        <a:off x="846632" y="4038847"/>
        <a:ext cx="7223921" cy="504703"/>
      </dsp:txXfrm>
    </dsp:sp>
    <dsp:sp modelId="{E84ED6FD-8AF2-4892-8C74-2623E1EAC97F}">
      <dsp:nvSpPr>
        <dsp:cNvPr id="0" name=""/>
        <dsp:cNvSpPr/>
      </dsp:nvSpPr>
      <dsp:spPr>
        <a:xfrm>
          <a:off x="519471" y="3974434"/>
          <a:ext cx="630878" cy="630878"/>
        </a:xfrm>
        <a:prstGeom prst="ellipse">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E7427F3-6428-4D23-8A59-ED493BFE890C}">
      <dsp:nvSpPr>
        <dsp:cNvPr id="0" name=""/>
        <dsp:cNvSpPr/>
      </dsp:nvSpPr>
      <dsp:spPr>
        <a:xfrm>
          <a:off x="364078" y="4815519"/>
          <a:ext cx="7680975" cy="50470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0608" tIns="40640" rIns="40640" bIns="4064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References</a:t>
          </a:r>
        </a:p>
      </dsp:txBody>
      <dsp:txXfrm>
        <a:off x="364078" y="4815519"/>
        <a:ext cx="7680975" cy="504703"/>
      </dsp:txXfrm>
    </dsp:sp>
    <dsp:sp modelId="{4EBA67A5-2C09-47D6-8E66-82FC420D8190}">
      <dsp:nvSpPr>
        <dsp:cNvPr id="0" name=""/>
        <dsp:cNvSpPr/>
      </dsp:nvSpPr>
      <dsp:spPr>
        <a:xfrm>
          <a:off x="74139" y="4733258"/>
          <a:ext cx="630878" cy="630878"/>
        </a:xfrm>
        <a:prstGeom prst="ellipse">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0A8518-6053-436A-95A5-B84AE1B7079E}">
      <dsp:nvSpPr>
        <dsp:cNvPr id="0" name=""/>
        <dsp:cNvSpPr/>
      </dsp:nvSpPr>
      <dsp:spPr>
        <a:xfrm>
          <a:off x="10358658" y="846689"/>
          <a:ext cx="155653" cy="1056994"/>
        </a:xfrm>
        <a:custGeom>
          <a:avLst/>
          <a:gdLst/>
          <a:ahLst/>
          <a:cxnLst/>
          <a:rect l="0" t="0" r="0" b="0"/>
          <a:pathLst>
            <a:path>
              <a:moveTo>
                <a:pt x="0" y="0"/>
              </a:moveTo>
              <a:lnTo>
                <a:pt x="0" y="1056994"/>
              </a:lnTo>
              <a:lnTo>
                <a:pt x="155653" y="1056994"/>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BD3C4D5-FAF2-4133-9930-461C2AD5DAB7}">
      <dsp:nvSpPr>
        <dsp:cNvPr id="0" name=""/>
        <dsp:cNvSpPr/>
      </dsp:nvSpPr>
      <dsp:spPr>
        <a:xfrm>
          <a:off x="10358658" y="846689"/>
          <a:ext cx="125731" cy="353688"/>
        </a:xfrm>
        <a:custGeom>
          <a:avLst/>
          <a:gdLst/>
          <a:ahLst/>
          <a:cxnLst/>
          <a:rect l="0" t="0" r="0" b="0"/>
          <a:pathLst>
            <a:path>
              <a:moveTo>
                <a:pt x="0" y="0"/>
              </a:moveTo>
              <a:lnTo>
                <a:pt x="0" y="353688"/>
              </a:lnTo>
              <a:lnTo>
                <a:pt x="125731" y="353688"/>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EA4C2C1-05D4-45C6-B159-6E810453710B}">
      <dsp:nvSpPr>
        <dsp:cNvPr id="0" name=""/>
        <dsp:cNvSpPr/>
      </dsp:nvSpPr>
      <dsp:spPr>
        <a:xfrm>
          <a:off x="6013744" y="320910"/>
          <a:ext cx="4879607" cy="136273"/>
        </a:xfrm>
        <a:custGeom>
          <a:avLst/>
          <a:gdLst/>
          <a:ahLst/>
          <a:cxnLst/>
          <a:rect l="0" t="0" r="0" b="0"/>
          <a:pathLst>
            <a:path>
              <a:moveTo>
                <a:pt x="0" y="0"/>
              </a:moveTo>
              <a:lnTo>
                <a:pt x="0" y="68881"/>
              </a:lnTo>
              <a:lnTo>
                <a:pt x="4879607" y="68881"/>
              </a:lnTo>
              <a:lnTo>
                <a:pt x="4879607" y="136273"/>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7F990D1-2BFB-4F83-88AC-94537FBC9AF9}">
      <dsp:nvSpPr>
        <dsp:cNvPr id="0" name=""/>
        <dsp:cNvSpPr/>
      </dsp:nvSpPr>
      <dsp:spPr>
        <a:xfrm>
          <a:off x="8635477" y="807791"/>
          <a:ext cx="180729" cy="1985357"/>
        </a:xfrm>
        <a:custGeom>
          <a:avLst/>
          <a:gdLst/>
          <a:ahLst/>
          <a:cxnLst/>
          <a:rect l="0" t="0" r="0" b="0"/>
          <a:pathLst>
            <a:path>
              <a:moveTo>
                <a:pt x="0" y="0"/>
              </a:moveTo>
              <a:lnTo>
                <a:pt x="0" y="1985357"/>
              </a:lnTo>
              <a:lnTo>
                <a:pt x="180729" y="1985357"/>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53BE304-CDA6-4FFC-9A66-D92991E59E10}">
      <dsp:nvSpPr>
        <dsp:cNvPr id="0" name=""/>
        <dsp:cNvSpPr/>
      </dsp:nvSpPr>
      <dsp:spPr>
        <a:xfrm>
          <a:off x="8635477" y="807791"/>
          <a:ext cx="165768" cy="1384591"/>
        </a:xfrm>
        <a:custGeom>
          <a:avLst/>
          <a:gdLst/>
          <a:ahLst/>
          <a:cxnLst/>
          <a:rect l="0" t="0" r="0" b="0"/>
          <a:pathLst>
            <a:path>
              <a:moveTo>
                <a:pt x="0" y="0"/>
              </a:moveTo>
              <a:lnTo>
                <a:pt x="0" y="1384591"/>
              </a:lnTo>
              <a:lnTo>
                <a:pt x="165768" y="1384591"/>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1617DD6-6C96-49E6-AFF6-FB20D986A235}">
      <dsp:nvSpPr>
        <dsp:cNvPr id="0" name=""/>
        <dsp:cNvSpPr/>
      </dsp:nvSpPr>
      <dsp:spPr>
        <a:xfrm>
          <a:off x="8635477" y="807791"/>
          <a:ext cx="158284" cy="928898"/>
        </a:xfrm>
        <a:custGeom>
          <a:avLst/>
          <a:gdLst/>
          <a:ahLst/>
          <a:cxnLst/>
          <a:rect l="0" t="0" r="0" b="0"/>
          <a:pathLst>
            <a:path>
              <a:moveTo>
                <a:pt x="0" y="0"/>
              </a:moveTo>
              <a:lnTo>
                <a:pt x="0" y="928898"/>
              </a:lnTo>
              <a:lnTo>
                <a:pt x="158284" y="928898"/>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F7F5104-6034-4EF1-8F75-7316DB3A3DFF}">
      <dsp:nvSpPr>
        <dsp:cNvPr id="0" name=""/>
        <dsp:cNvSpPr/>
      </dsp:nvSpPr>
      <dsp:spPr>
        <a:xfrm>
          <a:off x="8635477" y="807791"/>
          <a:ext cx="120872" cy="376739"/>
        </a:xfrm>
        <a:custGeom>
          <a:avLst/>
          <a:gdLst/>
          <a:ahLst/>
          <a:cxnLst/>
          <a:rect l="0" t="0" r="0" b="0"/>
          <a:pathLst>
            <a:path>
              <a:moveTo>
                <a:pt x="0" y="0"/>
              </a:moveTo>
              <a:lnTo>
                <a:pt x="0" y="376739"/>
              </a:lnTo>
              <a:lnTo>
                <a:pt x="120872" y="376739"/>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3C42CFA-38F3-4CA0-B41F-F9D4AA5CD39C}">
      <dsp:nvSpPr>
        <dsp:cNvPr id="0" name=""/>
        <dsp:cNvSpPr/>
      </dsp:nvSpPr>
      <dsp:spPr>
        <a:xfrm>
          <a:off x="6013744" y="320910"/>
          <a:ext cx="3173524" cy="135669"/>
        </a:xfrm>
        <a:custGeom>
          <a:avLst/>
          <a:gdLst/>
          <a:ahLst/>
          <a:cxnLst/>
          <a:rect l="0" t="0" r="0" b="0"/>
          <a:pathLst>
            <a:path>
              <a:moveTo>
                <a:pt x="0" y="0"/>
              </a:moveTo>
              <a:lnTo>
                <a:pt x="0" y="68278"/>
              </a:lnTo>
              <a:lnTo>
                <a:pt x="3173524" y="68278"/>
              </a:lnTo>
              <a:lnTo>
                <a:pt x="3173524" y="135669"/>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D3C6630-4271-46EA-8D14-95004013FE8A}">
      <dsp:nvSpPr>
        <dsp:cNvPr id="0" name=""/>
        <dsp:cNvSpPr/>
      </dsp:nvSpPr>
      <dsp:spPr>
        <a:xfrm>
          <a:off x="6631475" y="846361"/>
          <a:ext cx="189263" cy="5413131"/>
        </a:xfrm>
        <a:custGeom>
          <a:avLst/>
          <a:gdLst/>
          <a:ahLst/>
          <a:cxnLst/>
          <a:rect l="0" t="0" r="0" b="0"/>
          <a:pathLst>
            <a:path>
              <a:moveTo>
                <a:pt x="0" y="0"/>
              </a:moveTo>
              <a:lnTo>
                <a:pt x="0" y="5413131"/>
              </a:lnTo>
              <a:lnTo>
                <a:pt x="189263" y="5413131"/>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2784292-B283-4D73-8BC6-0399E6B5E6C6}">
      <dsp:nvSpPr>
        <dsp:cNvPr id="0" name=""/>
        <dsp:cNvSpPr/>
      </dsp:nvSpPr>
      <dsp:spPr>
        <a:xfrm>
          <a:off x="6631475" y="846361"/>
          <a:ext cx="166818" cy="4926865"/>
        </a:xfrm>
        <a:custGeom>
          <a:avLst/>
          <a:gdLst/>
          <a:ahLst/>
          <a:cxnLst/>
          <a:rect l="0" t="0" r="0" b="0"/>
          <a:pathLst>
            <a:path>
              <a:moveTo>
                <a:pt x="0" y="0"/>
              </a:moveTo>
              <a:lnTo>
                <a:pt x="0" y="4926865"/>
              </a:lnTo>
              <a:lnTo>
                <a:pt x="166818" y="4926865"/>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AC92F99-89EE-484D-80F2-1586DEC22575}">
      <dsp:nvSpPr>
        <dsp:cNvPr id="0" name=""/>
        <dsp:cNvSpPr/>
      </dsp:nvSpPr>
      <dsp:spPr>
        <a:xfrm>
          <a:off x="6631475" y="846361"/>
          <a:ext cx="181786" cy="4382543"/>
        </a:xfrm>
        <a:custGeom>
          <a:avLst/>
          <a:gdLst/>
          <a:ahLst/>
          <a:cxnLst/>
          <a:rect l="0" t="0" r="0" b="0"/>
          <a:pathLst>
            <a:path>
              <a:moveTo>
                <a:pt x="0" y="0"/>
              </a:moveTo>
              <a:lnTo>
                <a:pt x="0" y="4382543"/>
              </a:lnTo>
              <a:lnTo>
                <a:pt x="181786" y="4382543"/>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FC1BFD6-D1B2-45D4-A7D7-8D362312DC6F}">
      <dsp:nvSpPr>
        <dsp:cNvPr id="0" name=""/>
        <dsp:cNvSpPr/>
      </dsp:nvSpPr>
      <dsp:spPr>
        <a:xfrm>
          <a:off x="6631475" y="846361"/>
          <a:ext cx="159335" cy="3848500"/>
        </a:xfrm>
        <a:custGeom>
          <a:avLst/>
          <a:gdLst/>
          <a:ahLst/>
          <a:cxnLst/>
          <a:rect l="0" t="0" r="0" b="0"/>
          <a:pathLst>
            <a:path>
              <a:moveTo>
                <a:pt x="0" y="0"/>
              </a:moveTo>
              <a:lnTo>
                <a:pt x="0" y="3848500"/>
              </a:lnTo>
              <a:lnTo>
                <a:pt x="159335" y="3848500"/>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561D00F-9035-4B3C-B198-9812E5F93739}">
      <dsp:nvSpPr>
        <dsp:cNvPr id="0" name=""/>
        <dsp:cNvSpPr/>
      </dsp:nvSpPr>
      <dsp:spPr>
        <a:xfrm>
          <a:off x="6631475" y="846361"/>
          <a:ext cx="151858" cy="3211230"/>
        </a:xfrm>
        <a:custGeom>
          <a:avLst/>
          <a:gdLst/>
          <a:ahLst/>
          <a:cxnLst/>
          <a:rect l="0" t="0" r="0" b="0"/>
          <a:pathLst>
            <a:path>
              <a:moveTo>
                <a:pt x="0" y="0"/>
              </a:moveTo>
              <a:lnTo>
                <a:pt x="0" y="3211230"/>
              </a:lnTo>
              <a:lnTo>
                <a:pt x="151858" y="3211230"/>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15F73EE-176A-41A8-93C8-74E70F995A37}">
      <dsp:nvSpPr>
        <dsp:cNvPr id="0" name=""/>
        <dsp:cNvSpPr/>
      </dsp:nvSpPr>
      <dsp:spPr>
        <a:xfrm>
          <a:off x="6631475" y="846361"/>
          <a:ext cx="121929" cy="2540567"/>
        </a:xfrm>
        <a:custGeom>
          <a:avLst/>
          <a:gdLst/>
          <a:ahLst/>
          <a:cxnLst/>
          <a:rect l="0" t="0" r="0" b="0"/>
          <a:pathLst>
            <a:path>
              <a:moveTo>
                <a:pt x="0" y="0"/>
              </a:moveTo>
              <a:lnTo>
                <a:pt x="0" y="2540567"/>
              </a:lnTo>
              <a:lnTo>
                <a:pt x="121929" y="2540567"/>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4EA575B-EFC3-48AB-99A3-F74CA9079DFE}">
      <dsp:nvSpPr>
        <dsp:cNvPr id="0" name=""/>
        <dsp:cNvSpPr/>
      </dsp:nvSpPr>
      <dsp:spPr>
        <a:xfrm>
          <a:off x="6631475" y="846361"/>
          <a:ext cx="121929" cy="1970762"/>
        </a:xfrm>
        <a:custGeom>
          <a:avLst/>
          <a:gdLst/>
          <a:ahLst/>
          <a:cxnLst/>
          <a:rect l="0" t="0" r="0" b="0"/>
          <a:pathLst>
            <a:path>
              <a:moveTo>
                <a:pt x="0" y="0"/>
              </a:moveTo>
              <a:lnTo>
                <a:pt x="0" y="1970762"/>
              </a:lnTo>
              <a:lnTo>
                <a:pt x="121929" y="1970762"/>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FE57137-B561-4D40-9611-82FEDA684168}">
      <dsp:nvSpPr>
        <dsp:cNvPr id="0" name=""/>
        <dsp:cNvSpPr/>
      </dsp:nvSpPr>
      <dsp:spPr>
        <a:xfrm>
          <a:off x="6631475" y="846361"/>
          <a:ext cx="106962" cy="1302366"/>
        </a:xfrm>
        <a:custGeom>
          <a:avLst/>
          <a:gdLst/>
          <a:ahLst/>
          <a:cxnLst/>
          <a:rect l="0" t="0" r="0" b="0"/>
          <a:pathLst>
            <a:path>
              <a:moveTo>
                <a:pt x="0" y="0"/>
              </a:moveTo>
              <a:lnTo>
                <a:pt x="0" y="1302366"/>
              </a:lnTo>
              <a:lnTo>
                <a:pt x="106962" y="1302366"/>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6CA7ADC-2238-49B8-89E1-A719912C6FAA}">
      <dsp:nvSpPr>
        <dsp:cNvPr id="0" name=""/>
        <dsp:cNvSpPr/>
      </dsp:nvSpPr>
      <dsp:spPr>
        <a:xfrm>
          <a:off x="6585755" y="846361"/>
          <a:ext cx="91440" cy="484979"/>
        </a:xfrm>
        <a:custGeom>
          <a:avLst/>
          <a:gdLst/>
          <a:ahLst/>
          <a:cxnLst/>
          <a:rect l="0" t="0" r="0" b="0"/>
          <a:pathLst>
            <a:path>
              <a:moveTo>
                <a:pt x="45720" y="0"/>
              </a:moveTo>
              <a:lnTo>
                <a:pt x="45720" y="484979"/>
              </a:lnTo>
              <a:lnTo>
                <a:pt x="130238" y="484979"/>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4E27803-2462-4E6A-B782-CFC31A5FCA57}">
      <dsp:nvSpPr>
        <dsp:cNvPr id="0" name=""/>
        <dsp:cNvSpPr/>
      </dsp:nvSpPr>
      <dsp:spPr>
        <a:xfrm>
          <a:off x="6013744" y="320910"/>
          <a:ext cx="1162175" cy="120712"/>
        </a:xfrm>
        <a:custGeom>
          <a:avLst/>
          <a:gdLst/>
          <a:ahLst/>
          <a:cxnLst/>
          <a:rect l="0" t="0" r="0" b="0"/>
          <a:pathLst>
            <a:path>
              <a:moveTo>
                <a:pt x="0" y="0"/>
              </a:moveTo>
              <a:lnTo>
                <a:pt x="0" y="53320"/>
              </a:lnTo>
              <a:lnTo>
                <a:pt x="1162175" y="53320"/>
              </a:lnTo>
              <a:lnTo>
                <a:pt x="1162175" y="12071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042BB66-6AB6-4392-887B-0446729C22E2}">
      <dsp:nvSpPr>
        <dsp:cNvPr id="0" name=""/>
        <dsp:cNvSpPr/>
      </dsp:nvSpPr>
      <dsp:spPr>
        <a:xfrm>
          <a:off x="5054566" y="966568"/>
          <a:ext cx="156239" cy="1749269"/>
        </a:xfrm>
        <a:custGeom>
          <a:avLst/>
          <a:gdLst/>
          <a:ahLst/>
          <a:cxnLst/>
          <a:rect l="0" t="0" r="0" b="0"/>
          <a:pathLst>
            <a:path>
              <a:moveTo>
                <a:pt x="0" y="0"/>
              </a:moveTo>
              <a:lnTo>
                <a:pt x="0" y="1749269"/>
              </a:lnTo>
              <a:lnTo>
                <a:pt x="156239" y="1749269"/>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C71B7C7-8E4C-4A72-A9D4-E34BFB96746D}">
      <dsp:nvSpPr>
        <dsp:cNvPr id="0" name=""/>
        <dsp:cNvSpPr/>
      </dsp:nvSpPr>
      <dsp:spPr>
        <a:xfrm>
          <a:off x="5054566" y="966568"/>
          <a:ext cx="156239" cy="1213966"/>
        </a:xfrm>
        <a:custGeom>
          <a:avLst/>
          <a:gdLst/>
          <a:ahLst/>
          <a:cxnLst/>
          <a:rect l="0" t="0" r="0" b="0"/>
          <a:pathLst>
            <a:path>
              <a:moveTo>
                <a:pt x="0" y="0"/>
              </a:moveTo>
              <a:lnTo>
                <a:pt x="0" y="1213966"/>
              </a:lnTo>
              <a:lnTo>
                <a:pt x="156239" y="1213966"/>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61F2137-65E4-4814-8459-77839CDCDDF1}">
      <dsp:nvSpPr>
        <dsp:cNvPr id="0" name=""/>
        <dsp:cNvSpPr/>
      </dsp:nvSpPr>
      <dsp:spPr>
        <a:xfrm>
          <a:off x="5054566" y="966568"/>
          <a:ext cx="141272" cy="810642"/>
        </a:xfrm>
        <a:custGeom>
          <a:avLst/>
          <a:gdLst/>
          <a:ahLst/>
          <a:cxnLst/>
          <a:rect l="0" t="0" r="0" b="0"/>
          <a:pathLst>
            <a:path>
              <a:moveTo>
                <a:pt x="0" y="0"/>
              </a:moveTo>
              <a:lnTo>
                <a:pt x="0" y="810642"/>
              </a:lnTo>
              <a:lnTo>
                <a:pt x="141272" y="810642"/>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D62E4AB-CC40-47F1-B35D-297E9170D823}">
      <dsp:nvSpPr>
        <dsp:cNvPr id="0" name=""/>
        <dsp:cNvSpPr/>
      </dsp:nvSpPr>
      <dsp:spPr>
        <a:xfrm>
          <a:off x="5054566" y="966568"/>
          <a:ext cx="156239" cy="332505"/>
        </a:xfrm>
        <a:custGeom>
          <a:avLst/>
          <a:gdLst/>
          <a:ahLst/>
          <a:cxnLst/>
          <a:rect l="0" t="0" r="0" b="0"/>
          <a:pathLst>
            <a:path>
              <a:moveTo>
                <a:pt x="0" y="0"/>
              </a:moveTo>
              <a:lnTo>
                <a:pt x="0" y="332505"/>
              </a:lnTo>
              <a:lnTo>
                <a:pt x="156239" y="332505"/>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CA28220-8B60-4000-9057-AF69E73ECB9D}">
      <dsp:nvSpPr>
        <dsp:cNvPr id="0" name=""/>
        <dsp:cNvSpPr/>
      </dsp:nvSpPr>
      <dsp:spPr>
        <a:xfrm>
          <a:off x="5603967" y="320910"/>
          <a:ext cx="409776" cy="120846"/>
        </a:xfrm>
        <a:custGeom>
          <a:avLst/>
          <a:gdLst/>
          <a:ahLst/>
          <a:cxnLst/>
          <a:rect l="0" t="0" r="0" b="0"/>
          <a:pathLst>
            <a:path>
              <a:moveTo>
                <a:pt x="409776" y="0"/>
              </a:moveTo>
              <a:lnTo>
                <a:pt x="409776" y="53455"/>
              </a:lnTo>
              <a:lnTo>
                <a:pt x="0" y="53455"/>
              </a:lnTo>
              <a:lnTo>
                <a:pt x="0" y="120846"/>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3EE87E3-7DD1-4F24-9F92-0FCDB7D79DFC}">
      <dsp:nvSpPr>
        <dsp:cNvPr id="0" name=""/>
        <dsp:cNvSpPr/>
      </dsp:nvSpPr>
      <dsp:spPr>
        <a:xfrm>
          <a:off x="1868899" y="816074"/>
          <a:ext cx="284794" cy="5750869"/>
        </a:xfrm>
        <a:custGeom>
          <a:avLst/>
          <a:gdLst/>
          <a:ahLst/>
          <a:cxnLst/>
          <a:rect l="0" t="0" r="0" b="0"/>
          <a:pathLst>
            <a:path>
              <a:moveTo>
                <a:pt x="0" y="0"/>
              </a:moveTo>
              <a:lnTo>
                <a:pt x="0" y="5750869"/>
              </a:lnTo>
              <a:lnTo>
                <a:pt x="284794" y="5750869"/>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ECB876E-CC7F-4150-8D64-F25ECF87A4B1}">
      <dsp:nvSpPr>
        <dsp:cNvPr id="0" name=""/>
        <dsp:cNvSpPr/>
      </dsp:nvSpPr>
      <dsp:spPr>
        <a:xfrm>
          <a:off x="1868899" y="816074"/>
          <a:ext cx="278215" cy="5385743"/>
        </a:xfrm>
        <a:custGeom>
          <a:avLst/>
          <a:gdLst/>
          <a:ahLst/>
          <a:cxnLst/>
          <a:rect l="0" t="0" r="0" b="0"/>
          <a:pathLst>
            <a:path>
              <a:moveTo>
                <a:pt x="0" y="0"/>
              </a:moveTo>
              <a:lnTo>
                <a:pt x="0" y="5385743"/>
              </a:lnTo>
              <a:lnTo>
                <a:pt x="278215" y="5385743"/>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ABE6D1D-8B5B-4E54-9D40-D33AB5F147CA}">
      <dsp:nvSpPr>
        <dsp:cNvPr id="0" name=""/>
        <dsp:cNvSpPr/>
      </dsp:nvSpPr>
      <dsp:spPr>
        <a:xfrm>
          <a:off x="1868899" y="816074"/>
          <a:ext cx="253961" cy="4991501"/>
        </a:xfrm>
        <a:custGeom>
          <a:avLst/>
          <a:gdLst/>
          <a:ahLst/>
          <a:cxnLst/>
          <a:rect l="0" t="0" r="0" b="0"/>
          <a:pathLst>
            <a:path>
              <a:moveTo>
                <a:pt x="0" y="0"/>
              </a:moveTo>
              <a:lnTo>
                <a:pt x="0" y="4991501"/>
              </a:lnTo>
              <a:lnTo>
                <a:pt x="253961" y="4991501"/>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9CBAE49-2293-43F0-9861-AD72FE9BCAE2}">
      <dsp:nvSpPr>
        <dsp:cNvPr id="0" name=""/>
        <dsp:cNvSpPr/>
      </dsp:nvSpPr>
      <dsp:spPr>
        <a:xfrm>
          <a:off x="1868899" y="816074"/>
          <a:ext cx="247382" cy="4552407"/>
        </a:xfrm>
        <a:custGeom>
          <a:avLst/>
          <a:gdLst/>
          <a:ahLst/>
          <a:cxnLst/>
          <a:rect l="0" t="0" r="0" b="0"/>
          <a:pathLst>
            <a:path>
              <a:moveTo>
                <a:pt x="0" y="0"/>
              </a:moveTo>
              <a:lnTo>
                <a:pt x="0" y="4552407"/>
              </a:lnTo>
              <a:lnTo>
                <a:pt x="247382" y="4552407"/>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4D24D30-E92E-4E64-91BA-FF006DD5BCE0}">
      <dsp:nvSpPr>
        <dsp:cNvPr id="0" name=""/>
        <dsp:cNvSpPr/>
      </dsp:nvSpPr>
      <dsp:spPr>
        <a:xfrm>
          <a:off x="1868899" y="816074"/>
          <a:ext cx="246477" cy="4106744"/>
        </a:xfrm>
        <a:custGeom>
          <a:avLst/>
          <a:gdLst/>
          <a:ahLst/>
          <a:cxnLst/>
          <a:rect l="0" t="0" r="0" b="0"/>
          <a:pathLst>
            <a:path>
              <a:moveTo>
                <a:pt x="0" y="0"/>
              </a:moveTo>
              <a:lnTo>
                <a:pt x="0" y="4106744"/>
              </a:lnTo>
              <a:lnTo>
                <a:pt x="246477" y="4106744"/>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07077E4-94A9-473A-AA31-C4C0D02489A9}">
      <dsp:nvSpPr>
        <dsp:cNvPr id="0" name=""/>
        <dsp:cNvSpPr/>
      </dsp:nvSpPr>
      <dsp:spPr>
        <a:xfrm>
          <a:off x="1868899" y="816074"/>
          <a:ext cx="257581" cy="3700478"/>
        </a:xfrm>
        <a:custGeom>
          <a:avLst/>
          <a:gdLst/>
          <a:ahLst/>
          <a:cxnLst/>
          <a:rect l="0" t="0" r="0" b="0"/>
          <a:pathLst>
            <a:path>
              <a:moveTo>
                <a:pt x="0" y="0"/>
              </a:moveTo>
              <a:lnTo>
                <a:pt x="0" y="3700478"/>
              </a:lnTo>
              <a:lnTo>
                <a:pt x="257581" y="3700478"/>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C1B1C80-2AB6-4FCD-A24A-7786D7E7E4BF}">
      <dsp:nvSpPr>
        <dsp:cNvPr id="0" name=""/>
        <dsp:cNvSpPr/>
      </dsp:nvSpPr>
      <dsp:spPr>
        <a:xfrm>
          <a:off x="1868899" y="816074"/>
          <a:ext cx="258492" cy="3247509"/>
        </a:xfrm>
        <a:custGeom>
          <a:avLst/>
          <a:gdLst/>
          <a:ahLst/>
          <a:cxnLst/>
          <a:rect l="0" t="0" r="0" b="0"/>
          <a:pathLst>
            <a:path>
              <a:moveTo>
                <a:pt x="0" y="0"/>
              </a:moveTo>
              <a:lnTo>
                <a:pt x="0" y="3247509"/>
              </a:lnTo>
              <a:lnTo>
                <a:pt x="258492" y="3247509"/>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7E4D845-58FC-41DB-B6CF-B0C27D3B9824}">
      <dsp:nvSpPr>
        <dsp:cNvPr id="0" name=""/>
        <dsp:cNvSpPr/>
      </dsp:nvSpPr>
      <dsp:spPr>
        <a:xfrm>
          <a:off x="1868899" y="816074"/>
          <a:ext cx="265976" cy="2867320"/>
        </a:xfrm>
        <a:custGeom>
          <a:avLst/>
          <a:gdLst/>
          <a:ahLst/>
          <a:cxnLst/>
          <a:rect l="0" t="0" r="0" b="0"/>
          <a:pathLst>
            <a:path>
              <a:moveTo>
                <a:pt x="0" y="0"/>
              </a:moveTo>
              <a:lnTo>
                <a:pt x="0" y="2867320"/>
              </a:lnTo>
              <a:lnTo>
                <a:pt x="265976" y="2867320"/>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75A06C4-5798-46CB-B425-EDDEA88F30D9}">
      <dsp:nvSpPr>
        <dsp:cNvPr id="0" name=""/>
        <dsp:cNvSpPr/>
      </dsp:nvSpPr>
      <dsp:spPr>
        <a:xfrm>
          <a:off x="1868899" y="816074"/>
          <a:ext cx="266881" cy="2384808"/>
        </a:xfrm>
        <a:custGeom>
          <a:avLst/>
          <a:gdLst/>
          <a:ahLst/>
          <a:cxnLst/>
          <a:rect l="0" t="0" r="0" b="0"/>
          <a:pathLst>
            <a:path>
              <a:moveTo>
                <a:pt x="0" y="0"/>
              </a:moveTo>
              <a:lnTo>
                <a:pt x="0" y="2384808"/>
              </a:lnTo>
              <a:lnTo>
                <a:pt x="266881" y="2384808"/>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1E36ED5-E104-4FF7-B2D4-834328991CE2}">
      <dsp:nvSpPr>
        <dsp:cNvPr id="0" name=""/>
        <dsp:cNvSpPr/>
      </dsp:nvSpPr>
      <dsp:spPr>
        <a:xfrm>
          <a:off x="1868899" y="816074"/>
          <a:ext cx="275269" cy="1880234"/>
        </a:xfrm>
        <a:custGeom>
          <a:avLst/>
          <a:gdLst/>
          <a:ahLst/>
          <a:cxnLst/>
          <a:rect l="0" t="0" r="0" b="0"/>
          <a:pathLst>
            <a:path>
              <a:moveTo>
                <a:pt x="0" y="0"/>
              </a:moveTo>
              <a:lnTo>
                <a:pt x="0" y="1880234"/>
              </a:lnTo>
              <a:lnTo>
                <a:pt x="275269" y="1880234"/>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7B3239F-4F26-4E82-8C5D-0C3866C21669}">
      <dsp:nvSpPr>
        <dsp:cNvPr id="0" name=""/>
        <dsp:cNvSpPr/>
      </dsp:nvSpPr>
      <dsp:spPr>
        <a:xfrm>
          <a:off x="1868899" y="816074"/>
          <a:ext cx="267786" cy="1433838"/>
        </a:xfrm>
        <a:custGeom>
          <a:avLst/>
          <a:gdLst/>
          <a:ahLst/>
          <a:cxnLst/>
          <a:rect l="0" t="0" r="0" b="0"/>
          <a:pathLst>
            <a:path>
              <a:moveTo>
                <a:pt x="0" y="0"/>
              </a:moveTo>
              <a:lnTo>
                <a:pt x="0" y="1433838"/>
              </a:lnTo>
              <a:lnTo>
                <a:pt x="267786" y="1433838"/>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BC3C5C4-458F-440C-B824-083DDC192221}">
      <dsp:nvSpPr>
        <dsp:cNvPr id="0" name=""/>
        <dsp:cNvSpPr/>
      </dsp:nvSpPr>
      <dsp:spPr>
        <a:xfrm>
          <a:off x="1868899" y="816074"/>
          <a:ext cx="259031" cy="966014"/>
        </a:xfrm>
        <a:custGeom>
          <a:avLst/>
          <a:gdLst/>
          <a:ahLst/>
          <a:cxnLst/>
          <a:rect l="0" t="0" r="0" b="0"/>
          <a:pathLst>
            <a:path>
              <a:moveTo>
                <a:pt x="0" y="0"/>
              </a:moveTo>
              <a:lnTo>
                <a:pt x="0" y="966014"/>
              </a:lnTo>
              <a:lnTo>
                <a:pt x="259031" y="966014"/>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4374605-49AE-43A1-92BF-3ADA8BDEFBC1}">
      <dsp:nvSpPr>
        <dsp:cNvPr id="0" name=""/>
        <dsp:cNvSpPr/>
      </dsp:nvSpPr>
      <dsp:spPr>
        <a:xfrm>
          <a:off x="1868899" y="816074"/>
          <a:ext cx="245604" cy="369801"/>
        </a:xfrm>
        <a:custGeom>
          <a:avLst/>
          <a:gdLst/>
          <a:ahLst/>
          <a:cxnLst/>
          <a:rect l="0" t="0" r="0" b="0"/>
          <a:pathLst>
            <a:path>
              <a:moveTo>
                <a:pt x="0" y="0"/>
              </a:moveTo>
              <a:lnTo>
                <a:pt x="0" y="369801"/>
              </a:lnTo>
              <a:lnTo>
                <a:pt x="245604" y="369801"/>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DA20AB5-D9A1-426E-AB06-E061177DBD7B}">
      <dsp:nvSpPr>
        <dsp:cNvPr id="0" name=""/>
        <dsp:cNvSpPr/>
      </dsp:nvSpPr>
      <dsp:spPr>
        <a:xfrm>
          <a:off x="2513079" y="320910"/>
          <a:ext cx="3500664" cy="121498"/>
        </a:xfrm>
        <a:custGeom>
          <a:avLst/>
          <a:gdLst/>
          <a:ahLst/>
          <a:cxnLst/>
          <a:rect l="0" t="0" r="0" b="0"/>
          <a:pathLst>
            <a:path>
              <a:moveTo>
                <a:pt x="3500664" y="0"/>
              </a:moveTo>
              <a:lnTo>
                <a:pt x="3500664" y="54107"/>
              </a:lnTo>
              <a:lnTo>
                <a:pt x="0" y="54107"/>
              </a:lnTo>
              <a:lnTo>
                <a:pt x="0" y="121498"/>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E8CF4FE-5255-4A63-84A3-5143CFF446CC}">
      <dsp:nvSpPr>
        <dsp:cNvPr id="0" name=""/>
        <dsp:cNvSpPr/>
      </dsp:nvSpPr>
      <dsp:spPr>
        <a:xfrm>
          <a:off x="93371" y="783537"/>
          <a:ext cx="91440" cy="2020110"/>
        </a:xfrm>
        <a:custGeom>
          <a:avLst/>
          <a:gdLst/>
          <a:ahLst/>
          <a:cxnLst/>
          <a:rect l="0" t="0" r="0" b="0"/>
          <a:pathLst>
            <a:path>
              <a:moveTo>
                <a:pt x="45720" y="0"/>
              </a:moveTo>
              <a:lnTo>
                <a:pt x="45720" y="2020110"/>
              </a:lnTo>
              <a:lnTo>
                <a:pt x="135702" y="2020110"/>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C6E84F7-26D6-4D61-B6CF-9D5BD514ED12}">
      <dsp:nvSpPr>
        <dsp:cNvPr id="0" name=""/>
        <dsp:cNvSpPr/>
      </dsp:nvSpPr>
      <dsp:spPr>
        <a:xfrm>
          <a:off x="93371" y="783537"/>
          <a:ext cx="91440" cy="1525476"/>
        </a:xfrm>
        <a:custGeom>
          <a:avLst/>
          <a:gdLst/>
          <a:ahLst/>
          <a:cxnLst/>
          <a:rect l="0" t="0" r="0" b="0"/>
          <a:pathLst>
            <a:path>
              <a:moveTo>
                <a:pt x="45720" y="0"/>
              </a:moveTo>
              <a:lnTo>
                <a:pt x="45720" y="1525476"/>
              </a:lnTo>
              <a:lnTo>
                <a:pt x="128219" y="1525476"/>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173CABE-6739-40C0-97CF-5C356153632E}">
      <dsp:nvSpPr>
        <dsp:cNvPr id="0" name=""/>
        <dsp:cNvSpPr/>
      </dsp:nvSpPr>
      <dsp:spPr>
        <a:xfrm>
          <a:off x="93371" y="783537"/>
          <a:ext cx="91440" cy="1023364"/>
        </a:xfrm>
        <a:custGeom>
          <a:avLst/>
          <a:gdLst/>
          <a:ahLst/>
          <a:cxnLst/>
          <a:rect l="0" t="0" r="0" b="0"/>
          <a:pathLst>
            <a:path>
              <a:moveTo>
                <a:pt x="45720" y="0"/>
              </a:moveTo>
              <a:lnTo>
                <a:pt x="45720" y="1023364"/>
              </a:lnTo>
              <a:lnTo>
                <a:pt x="120735" y="1023364"/>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52D48D7-C8F5-4B54-B442-D3CCFDA30149}">
      <dsp:nvSpPr>
        <dsp:cNvPr id="0" name=""/>
        <dsp:cNvSpPr/>
      </dsp:nvSpPr>
      <dsp:spPr>
        <a:xfrm>
          <a:off x="93371" y="783537"/>
          <a:ext cx="91440" cy="466230"/>
        </a:xfrm>
        <a:custGeom>
          <a:avLst/>
          <a:gdLst/>
          <a:ahLst/>
          <a:cxnLst/>
          <a:rect l="0" t="0" r="0" b="0"/>
          <a:pathLst>
            <a:path>
              <a:moveTo>
                <a:pt x="45720" y="0"/>
              </a:moveTo>
              <a:lnTo>
                <a:pt x="45720" y="466230"/>
              </a:lnTo>
              <a:lnTo>
                <a:pt x="105774" y="466230"/>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83D7926-91DC-4534-A306-7992FA10C153}">
      <dsp:nvSpPr>
        <dsp:cNvPr id="0" name=""/>
        <dsp:cNvSpPr/>
      </dsp:nvSpPr>
      <dsp:spPr>
        <a:xfrm>
          <a:off x="695455" y="320910"/>
          <a:ext cx="5318289" cy="121498"/>
        </a:xfrm>
        <a:custGeom>
          <a:avLst/>
          <a:gdLst/>
          <a:ahLst/>
          <a:cxnLst/>
          <a:rect l="0" t="0" r="0" b="0"/>
          <a:pathLst>
            <a:path>
              <a:moveTo>
                <a:pt x="5318289" y="0"/>
              </a:moveTo>
              <a:lnTo>
                <a:pt x="5318289" y="54107"/>
              </a:lnTo>
              <a:lnTo>
                <a:pt x="0" y="54107"/>
              </a:lnTo>
              <a:lnTo>
                <a:pt x="0" y="121498"/>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D0058FB-4A91-4609-9C80-98FBA7EC8C28}">
      <dsp:nvSpPr>
        <dsp:cNvPr id="0" name=""/>
        <dsp:cNvSpPr/>
      </dsp:nvSpPr>
      <dsp:spPr>
        <a:xfrm>
          <a:off x="4881693" y="0"/>
          <a:ext cx="2264101" cy="320910"/>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b="1" kern="1200" dirty="0"/>
            <a:t>CEO</a:t>
          </a:r>
          <a:endParaRPr lang="en-GB" sz="3600" b="1" kern="1200" dirty="0"/>
        </a:p>
      </dsp:txBody>
      <dsp:txXfrm>
        <a:off x="4881693" y="0"/>
        <a:ext cx="2264101" cy="320910"/>
      </dsp:txXfrm>
    </dsp:sp>
    <dsp:sp modelId="{699C96F0-AF71-4995-B00E-05D21F0B2D34}">
      <dsp:nvSpPr>
        <dsp:cNvPr id="0" name=""/>
        <dsp:cNvSpPr/>
      </dsp:nvSpPr>
      <dsp:spPr>
        <a:xfrm>
          <a:off x="0" y="442408"/>
          <a:ext cx="1390910" cy="341128"/>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dirty="0"/>
            <a:t>Chief Financial Officer (CFO)</a:t>
          </a:r>
        </a:p>
      </dsp:txBody>
      <dsp:txXfrm>
        <a:off x="0" y="442408"/>
        <a:ext cx="1390910" cy="341128"/>
      </dsp:txXfrm>
    </dsp:sp>
    <dsp:sp modelId="{B380D9C8-ACC5-47D8-A912-9A3FD33945B3}">
      <dsp:nvSpPr>
        <dsp:cNvPr id="0" name=""/>
        <dsp:cNvSpPr/>
      </dsp:nvSpPr>
      <dsp:spPr>
        <a:xfrm>
          <a:off x="199145" y="995354"/>
          <a:ext cx="1232251" cy="508826"/>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dirty="0"/>
            <a:t>Director of Property Portfolio and Organisation</a:t>
          </a:r>
        </a:p>
      </dsp:txBody>
      <dsp:txXfrm>
        <a:off x="199145" y="995354"/>
        <a:ext cx="1232251" cy="508826"/>
      </dsp:txXfrm>
    </dsp:sp>
    <dsp:sp modelId="{2A093B7D-389E-4074-8444-F18CFBF848B8}">
      <dsp:nvSpPr>
        <dsp:cNvPr id="0" name=""/>
        <dsp:cNvSpPr/>
      </dsp:nvSpPr>
      <dsp:spPr>
        <a:xfrm>
          <a:off x="214106" y="1646446"/>
          <a:ext cx="1246327" cy="320910"/>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dirty="0"/>
            <a:t>Head of Procurement</a:t>
          </a:r>
        </a:p>
      </dsp:txBody>
      <dsp:txXfrm>
        <a:off x="214106" y="1646446"/>
        <a:ext cx="1246327" cy="320910"/>
      </dsp:txXfrm>
    </dsp:sp>
    <dsp:sp modelId="{4EF946B9-9055-4D57-9349-5DB8D577BAD1}">
      <dsp:nvSpPr>
        <dsp:cNvPr id="0" name=""/>
        <dsp:cNvSpPr/>
      </dsp:nvSpPr>
      <dsp:spPr>
        <a:xfrm>
          <a:off x="221590" y="2117100"/>
          <a:ext cx="1232483" cy="383825"/>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a:t>Head of Property</a:t>
          </a:r>
        </a:p>
      </dsp:txBody>
      <dsp:txXfrm>
        <a:off x="221590" y="2117100"/>
        <a:ext cx="1232483" cy="383825"/>
      </dsp:txXfrm>
    </dsp:sp>
    <dsp:sp modelId="{99C3E5B7-ED48-4035-87ED-759F561C3C99}">
      <dsp:nvSpPr>
        <dsp:cNvPr id="0" name=""/>
        <dsp:cNvSpPr/>
      </dsp:nvSpPr>
      <dsp:spPr>
        <a:xfrm>
          <a:off x="229073" y="2643191"/>
          <a:ext cx="1231757" cy="320910"/>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dirty="0"/>
            <a:t>Head of Property Organisation</a:t>
          </a:r>
        </a:p>
      </dsp:txBody>
      <dsp:txXfrm>
        <a:off x="229073" y="2643191"/>
        <a:ext cx="1231757" cy="320910"/>
      </dsp:txXfrm>
    </dsp:sp>
    <dsp:sp modelId="{3A455A96-1D2D-4F4A-BA09-D1284BD681F8}">
      <dsp:nvSpPr>
        <dsp:cNvPr id="0" name=""/>
        <dsp:cNvSpPr/>
      </dsp:nvSpPr>
      <dsp:spPr>
        <a:xfrm>
          <a:off x="1707854" y="442408"/>
          <a:ext cx="1610451" cy="373665"/>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dirty="0"/>
            <a:t>Chief Commercial Officer</a:t>
          </a:r>
        </a:p>
      </dsp:txBody>
      <dsp:txXfrm>
        <a:off x="1707854" y="442408"/>
        <a:ext cx="1610451" cy="373665"/>
      </dsp:txXfrm>
    </dsp:sp>
    <dsp:sp modelId="{935B9EBC-7B41-43C0-9974-48CC8AAD5FE5}">
      <dsp:nvSpPr>
        <dsp:cNvPr id="0" name=""/>
        <dsp:cNvSpPr/>
      </dsp:nvSpPr>
      <dsp:spPr>
        <a:xfrm>
          <a:off x="2114504" y="882236"/>
          <a:ext cx="2120737" cy="607278"/>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dirty="0"/>
            <a:t>Customer Relationship Management, </a:t>
          </a:r>
          <a:r>
            <a:rPr lang="en-GB" sz="1000" b="1" kern="1200" dirty="0" err="1"/>
            <a:t>Inshights</a:t>
          </a:r>
          <a:r>
            <a:rPr lang="en-GB" sz="1000" b="1" kern="1200" dirty="0"/>
            <a:t> and Promotional Activity Director</a:t>
          </a:r>
        </a:p>
      </dsp:txBody>
      <dsp:txXfrm>
        <a:off x="2114504" y="882236"/>
        <a:ext cx="2120737" cy="607278"/>
      </dsp:txXfrm>
    </dsp:sp>
    <dsp:sp modelId="{7D084D36-1AB8-427B-AD3C-FC916A610DD9}">
      <dsp:nvSpPr>
        <dsp:cNvPr id="0" name=""/>
        <dsp:cNvSpPr/>
      </dsp:nvSpPr>
      <dsp:spPr>
        <a:xfrm>
          <a:off x="2127931" y="1579055"/>
          <a:ext cx="1601132" cy="406067"/>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dirty="0"/>
            <a:t>Deputy Chief </a:t>
          </a:r>
          <a:r>
            <a:rPr lang="en-GB" sz="1000" b="1" kern="1200" dirty="0" err="1"/>
            <a:t>Cemmercial</a:t>
          </a:r>
          <a:r>
            <a:rPr lang="en-GB" sz="1000" b="1" kern="1200" dirty="0"/>
            <a:t> Officer</a:t>
          </a:r>
        </a:p>
      </dsp:txBody>
      <dsp:txXfrm>
        <a:off x="2127931" y="1579055"/>
        <a:ext cx="1601132" cy="406067"/>
      </dsp:txXfrm>
    </dsp:sp>
    <dsp:sp modelId="{AE343372-DF1E-4463-BBF8-2267B76C2A73}">
      <dsp:nvSpPr>
        <dsp:cNvPr id="0" name=""/>
        <dsp:cNvSpPr/>
      </dsp:nvSpPr>
      <dsp:spPr>
        <a:xfrm>
          <a:off x="2136685" y="2089457"/>
          <a:ext cx="1578142" cy="320910"/>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dirty="0"/>
            <a:t>Head Of Buying, Dairy</a:t>
          </a:r>
        </a:p>
      </dsp:txBody>
      <dsp:txXfrm>
        <a:off x="2136685" y="2089457"/>
        <a:ext cx="1578142" cy="320910"/>
      </dsp:txXfrm>
    </dsp:sp>
    <dsp:sp modelId="{7D21A928-E9A8-48FF-8BB2-A02B1827FB62}">
      <dsp:nvSpPr>
        <dsp:cNvPr id="0" name=""/>
        <dsp:cNvSpPr/>
      </dsp:nvSpPr>
      <dsp:spPr>
        <a:xfrm>
          <a:off x="2144169" y="2535853"/>
          <a:ext cx="1603860" cy="320910"/>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dirty="0"/>
            <a:t>Head of Campaigns and Media</a:t>
          </a:r>
        </a:p>
      </dsp:txBody>
      <dsp:txXfrm>
        <a:off x="2144169" y="2535853"/>
        <a:ext cx="1603860" cy="320910"/>
      </dsp:txXfrm>
    </dsp:sp>
    <dsp:sp modelId="{CB626D62-8A89-48F5-A08C-F5D3D6F94EE1}">
      <dsp:nvSpPr>
        <dsp:cNvPr id="0" name=""/>
        <dsp:cNvSpPr/>
      </dsp:nvSpPr>
      <dsp:spPr>
        <a:xfrm>
          <a:off x="2135780" y="2972763"/>
          <a:ext cx="1815269" cy="456238"/>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dirty="0"/>
            <a:t>Head of Communications and Corporate Social Responsibility</a:t>
          </a:r>
        </a:p>
      </dsp:txBody>
      <dsp:txXfrm>
        <a:off x="2135780" y="2972763"/>
        <a:ext cx="1815269" cy="456238"/>
      </dsp:txXfrm>
    </dsp:sp>
    <dsp:sp modelId="{72215F70-C275-4738-8D2C-C3DE94C5B3B6}">
      <dsp:nvSpPr>
        <dsp:cNvPr id="0" name=""/>
        <dsp:cNvSpPr/>
      </dsp:nvSpPr>
      <dsp:spPr>
        <a:xfrm>
          <a:off x="2134875" y="3522939"/>
          <a:ext cx="1613885" cy="320910"/>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dirty="0"/>
            <a:t>Head of Fresh Produce Buying</a:t>
          </a:r>
        </a:p>
      </dsp:txBody>
      <dsp:txXfrm>
        <a:off x="2134875" y="3522939"/>
        <a:ext cx="1613885" cy="320910"/>
      </dsp:txXfrm>
    </dsp:sp>
    <dsp:sp modelId="{BCCE7878-A63D-40B4-B637-232DEA064B30}">
      <dsp:nvSpPr>
        <dsp:cNvPr id="0" name=""/>
        <dsp:cNvSpPr/>
      </dsp:nvSpPr>
      <dsp:spPr>
        <a:xfrm>
          <a:off x="2127391" y="3903128"/>
          <a:ext cx="1628846" cy="320910"/>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dirty="0"/>
            <a:t>Head of Sales Organisations</a:t>
          </a:r>
        </a:p>
      </dsp:txBody>
      <dsp:txXfrm>
        <a:off x="2127391" y="3903128"/>
        <a:ext cx="1628846" cy="320910"/>
      </dsp:txXfrm>
    </dsp:sp>
    <dsp:sp modelId="{173B2EBE-0D6D-44F7-B64C-F72F96061635}">
      <dsp:nvSpPr>
        <dsp:cNvPr id="0" name=""/>
        <dsp:cNvSpPr/>
      </dsp:nvSpPr>
      <dsp:spPr>
        <a:xfrm>
          <a:off x="2126480" y="4356097"/>
          <a:ext cx="1613885" cy="320910"/>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dirty="0"/>
            <a:t>Head of Strategy &amp; Brand Development</a:t>
          </a:r>
        </a:p>
      </dsp:txBody>
      <dsp:txXfrm>
        <a:off x="2126480" y="4356097"/>
        <a:ext cx="1613885" cy="320910"/>
      </dsp:txXfrm>
    </dsp:sp>
    <dsp:sp modelId="{E0DE035B-BC96-4E10-91C6-CEB8C6F50E06}">
      <dsp:nvSpPr>
        <dsp:cNvPr id="0" name=""/>
        <dsp:cNvSpPr/>
      </dsp:nvSpPr>
      <dsp:spPr>
        <a:xfrm>
          <a:off x="2115377" y="4762363"/>
          <a:ext cx="1606594" cy="320910"/>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dirty="0"/>
            <a:t>Public Relations Manager</a:t>
          </a:r>
        </a:p>
      </dsp:txBody>
      <dsp:txXfrm>
        <a:off x="2115377" y="4762363"/>
        <a:ext cx="1606594" cy="320910"/>
      </dsp:txXfrm>
    </dsp:sp>
    <dsp:sp modelId="{A92AFEC9-9846-4D68-BD2B-ACB338BBED3A}">
      <dsp:nvSpPr>
        <dsp:cNvPr id="0" name=""/>
        <dsp:cNvSpPr/>
      </dsp:nvSpPr>
      <dsp:spPr>
        <a:xfrm>
          <a:off x="2116281" y="5150944"/>
          <a:ext cx="1612364" cy="435074"/>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dirty="0"/>
            <a:t>Regional Head of Sales Operations</a:t>
          </a:r>
        </a:p>
      </dsp:txBody>
      <dsp:txXfrm>
        <a:off x="2116281" y="5150944"/>
        <a:ext cx="1612364" cy="435074"/>
      </dsp:txXfrm>
    </dsp:sp>
    <dsp:sp modelId="{E7F74195-A34C-44AA-9495-0C28C09DCC42}">
      <dsp:nvSpPr>
        <dsp:cNvPr id="0" name=""/>
        <dsp:cNvSpPr/>
      </dsp:nvSpPr>
      <dsp:spPr>
        <a:xfrm>
          <a:off x="2122860" y="5647120"/>
          <a:ext cx="1619745" cy="320910"/>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dirty="0"/>
            <a:t>Regional Head of Sales Operations</a:t>
          </a:r>
        </a:p>
      </dsp:txBody>
      <dsp:txXfrm>
        <a:off x="2122860" y="5647120"/>
        <a:ext cx="1619745" cy="320910"/>
      </dsp:txXfrm>
    </dsp:sp>
    <dsp:sp modelId="{62889E85-B7A0-4110-8E42-4B13664864A2}">
      <dsp:nvSpPr>
        <dsp:cNvPr id="0" name=""/>
        <dsp:cNvSpPr/>
      </dsp:nvSpPr>
      <dsp:spPr>
        <a:xfrm>
          <a:off x="2147115" y="6041362"/>
          <a:ext cx="1634943" cy="320910"/>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dirty="0"/>
            <a:t>Regional Head of Sales Operations</a:t>
          </a:r>
        </a:p>
      </dsp:txBody>
      <dsp:txXfrm>
        <a:off x="2147115" y="6041362"/>
        <a:ext cx="1634943" cy="320910"/>
      </dsp:txXfrm>
    </dsp:sp>
    <dsp:sp modelId="{C878CB4E-68D4-4709-80CE-4746C92D18E6}">
      <dsp:nvSpPr>
        <dsp:cNvPr id="0" name=""/>
        <dsp:cNvSpPr/>
      </dsp:nvSpPr>
      <dsp:spPr>
        <a:xfrm>
          <a:off x="2153693" y="6406488"/>
          <a:ext cx="1598712" cy="320910"/>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dirty="0"/>
            <a:t>Senior Buying Director</a:t>
          </a:r>
        </a:p>
      </dsp:txBody>
      <dsp:txXfrm>
        <a:off x="2153693" y="6406488"/>
        <a:ext cx="1598712" cy="320910"/>
      </dsp:txXfrm>
    </dsp:sp>
    <dsp:sp modelId="{5D652370-D52C-4662-B692-4F14C757A336}">
      <dsp:nvSpPr>
        <dsp:cNvPr id="0" name=""/>
        <dsp:cNvSpPr/>
      </dsp:nvSpPr>
      <dsp:spPr>
        <a:xfrm>
          <a:off x="4917215" y="441757"/>
          <a:ext cx="1373503" cy="524810"/>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dirty="0"/>
            <a:t>Chief Development Officer</a:t>
          </a:r>
        </a:p>
      </dsp:txBody>
      <dsp:txXfrm>
        <a:off x="4917215" y="441757"/>
        <a:ext cx="1373503" cy="524810"/>
      </dsp:txXfrm>
    </dsp:sp>
    <dsp:sp modelId="{6CB64632-5739-43F0-AC71-550D803EA62F}">
      <dsp:nvSpPr>
        <dsp:cNvPr id="0" name=""/>
        <dsp:cNvSpPr/>
      </dsp:nvSpPr>
      <dsp:spPr>
        <a:xfrm>
          <a:off x="5210805" y="1138618"/>
          <a:ext cx="1079768" cy="320910"/>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a:t>Head of Board Projects</a:t>
          </a:r>
        </a:p>
      </dsp:txBody>
      <dsp:txXfrm>
        <a:off x="5210805" y="1138618"/>
        <a:ext cx="1079768" cy="320910"/>
      </dsp:txXfrm>
    </dsp:sp>
    <dsp:sp modelId="{138AF017-F3EC-4A94-B73B-60834B763EFD}">
      <dsp:nvSpPr>
        <dsp:cNvPr id="0" name=""/>
        <dsp:cNvSpPr/>
      </dsp:nvSpPr>
      <dsp:spPr>
        <a:xfrm>
          <a:off x="5195838" y="1616755"/>
          <a:ext cx="1067104" cy="320910"/>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a:t>Head of Projects</a:t>
          </a:r>
        </a:p>
      </dsp:txBody>
      <dsp:txXfrm>
        <a:off x="5195838" y="1616755"/>
        <a:ext cx="1067104" cy="320910"/>
      </dsp:txXfrm>
    </dsp:sp>
    <dsp:sp modelId="{149E0573-CBFC-4218-9184-71BC39994E07}">
      <dsp:nvSpPr>
        <dsp:cNvPr id="0" name=""/>
        <dsp:cNvSpPr/>
      </dsp:nvSpPr>
      <dsp:spPr>
        <a:xfrm>
          <a:off x="5210805" y="2020079"/>
          <a:ext cx="1079768" cy="320910"/>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a:t>Head of Service and Support</a:t>
          </a:r>
        </a:p>
      </dsp:txBody>
      <dsp:txXfrm>
        <a:off x="5210805" y="2020079"/>
        <a:ext cx="1079768" cy="320910"/>
      </dsp:txXfrm>
    </dsp:sp>
    <dsp:sp modelId="{5E1B0714-D057-426B-8A66-3DB4E4E7358A}">
      <dsp:nvSpPr>
        <dsp:cNvPr id="0" name=""/>
        <dsp:cNvSpPr/>
      </dsp:nvSpPr>
      <dsp:spPr>
        <a:xfrm>
          <a:off x="5210805" y="2453324"/>
          <a:ext cx="1049191" cy="525025"/>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dirty="0"/>
            <a:t>Information Technology Director</a:t>
          </a:r>
        </a:p>
      </dsp:txBody>
      <dsp:txXfrm>
        <a:off x="5210805" y="2453324"/>
        <a:ext cx="1049191" cy="525025"/>
      </dsp:txXfrm>
    </dsp:sp>
    <dsp:sp modelId="{C9823422-6B03-4349-BA9A-2E31A9585DD9}">
      <dsp:nvSpPr>
        <dsp:cNvPr id="0" name=""/>
        <dsp:cNvSpPr/>
      </dsp:nvSpPr>
      <dsp:spPr>
        <a:xfrm>
          <a:off x="6495364" y="441622"/>
          <a:ext cx="1361110" cy="404738"/>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dirty="0"/>
            <a:t> Chief Human Resource Officer</a:t>
          </a:r>
        </a:p>
      </dsp:txBody>
      <dsp:txXfrm>
        <a:off x="6495364" y="441622"/>
        <a:ext cx="1361110" cy="404738"/>
      </dsp:txXfrm>
    </dsp:sp>
    <dsp:sp modelId="{3E5A15E3-9504-4AD5-86EA-3351D3521CEC}">
      <dsp:nvSpPr>
        <dsp:cNvPr id="0" name=""/>
        <dsp:cNvSpPr/>
      </dsp:nvSpPr>
      <dsp:spPr>
        <a:xfrm>
          <a:off x="6715993" y="988621"/>
          <a:ext cx="1613551" cy="685439"/>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dirty="0"/>
            <a:t>Head of Compensation , Benefits, Organization Design and Human  Resources Administration</a:t>
          </a:r>
        </a:p>
      </dsp:txBody>
      <dsp:txXfrm>
        <a:off x="6715993" y="988621"/>
        <a:ext cx="1613551" cy="685439"/>
      </dsp:txXfrm>
    </dsp:sp>
    <dsp:sp modelId="{59DD6BF4-57D9-4346-B787-6627B5FC0AA6}">
      <dsp:nvSpPr>
        <dsp:cNvPr id="0" name=""/>
        <dsp:cNvSpPr/>
      </dsp:nvSpPr>
      <dsp:spPr>
        <a:xfrm>
          <a:off x="6738438" y="1823804"/>
          <a:ext cx="1613551" cy="649847"/>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dirty="0"/>
            <a:t>Head of Compensation, Benefits, Organizational Design and Human Resources Administration</a:t>
          </a:r>
        </a:p>
      </dsp:txBody>
      <dsp:txXfrm>
        <a:off x="6738438" y="1823804"/>
        <a:ext cx="1613551" cy="649847"/>
      </dsp:txXfrm>
    </dsp:sp>
    <dsp:sp modelId="{52B58E95-7662-4555-80F1-98ED97A3E605}">
      <dsp:nvSpPr>
        <dsp:cNvPr id="0" name=""/>
        <dsp:cNvSpPr/>
      </dsp:nvSpPr>
      <dsp:spPr>
        <a:xfrm>
          <a:off x="6753405" y="2608437"/>
          <a:ext cx="1628743" cy="417373"/>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a:t>Head of Human Resources &amp; Administration</a:t>
          </a:r>
        </a:p>
      </dsp:txBody>
      <dsp:txXfrm>
        <a:off x="6753405" y="2608437"/>
        <a:ext cx="1628743" cy="417373"/>
      </dsp:txXfrm>
    </dsp:sp>
    <dsp:sp modelId="{3A330706-61F6-4244-A875-BE64DB0D35B1}">
      <dsp:nvSpPr>
        <dsp:cNvPr id="0" name=""/>
        <dsp:cNvSpPr/>
      </dsp:nvSpPr>
      <dsp:spPr>
        <a:xfrm>
          <a:off x="6753405" y="3145628"/>
          <a:ext cx="1613898" cy="482601"/>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a:t>Head of Human Resources and Administration</a:t>
          </a:r>
        </a:p>
      </dsp:txBody>
      <dsp:txXfrm>
        <a:off x="6753405" y="3145628"/>
        <a:ext cx="1613898" cy="482601"/>
      </dsp:txXfrm>
    </dsp:sp>
    <dsp:sp modelId="{0955C0EF-6CE0-4C00-8188-49CB2455F63F}">
      <dsp:nvSpPr>
        <dsp:cNvPr id="0" name=""/>
        <dsp:cNvSpPr/>
      </dsp:nvSpPr>
      <dsp:spPr>
        <a:xfrm>
          <a:off x="6783333" y="3777973"/>
          <a:ext cx="1601722" cy="559238"/>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dirty="0"/>
            <a:t>Head of Human Resources Organisation and Transformation </a:t>
          </a:r>
        </a:p>
      </dsp:txBody>
      <dsp:txXfrm>
        <a:off x="6783333" y="3777973"/>
        <a:ext cx="1601722" cy="559238"/>
      </dsp:txXfrm>
    </dsp:sp>
    <dsp:sp modelId="{EDDDE269-184E-4061-989C-4EDFE2B27B96}">
      <dsp:nvSpPr>
        <dsp:cNvPr id="0" name=""/>
        <dsp:cNvSpPr/>
      </dsp:nvSpPr>
      <dsp:spPr>
        <a:xfrm>
          <a:off x="6790810" y="4479477"/>
          <a:ext cx="1581043" cy="430767"/>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a:t>Head of Human Resources Services</a:t>
          </a:r>
        </a:p>
      </dsp:txBody>
      <dsp:txXfrm>
        <a:off x="6790810" y="4479477"/>
        <a:ext cx="1581043" cy="430767"/>
      </dsp:txXfrm>
    </dsp:sp>
    <dsp:sp modelId="{EA3627D9-899A-4068-A220-D87488FE9F07}">
      <dsp:nvSpPr>
        <dsp:cNvPr id="0" name=""/>
        <dsp:cNvSpPr/>
      </dsp:nvSpPr>
      <dsp:spPr>
        <a:xfrm>
          <a:off x="6813261" y="5037544"/>
          <a:ext cx="1593058" cy="382721"/>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a:t>Head of Learning and Development</a:t>
          </a:r>
        </a:p>
      </dsp:txBody>
      <dsp:txXfrm>
        <a:off x="6813261" y="5037544"/>
        <a:ext cx="1593058" cy="382721"/>
      </dsp:txXfrm>
    </dsp:sp>
    <dsp:sp modelId="{200B437C-5153-4DD8-8890-A4563EFFAF2B}">
      <dsp:nvSpPr>
        <dsp:cNvPr id="0" name=""/>
        <dsp:cNvSpPr/>
      </dsp:nvSpPr>
      <dsp:spPr>
        <a:xfrm>
          <a:off x="6798294" y="5592460"/>
          <a:ext cx="1588758" cy="361534"/>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a:t>Head of Payroll &amp; Global Mobility</a:t>
          </a:r>
        </a:p>
      </dsp:txBody>
      <dsp:txXfrm>
        <a:off x="6798294" y="5592460"/>
        <a:ext cx="1588758" cy="361534"/>
      </dsp:txXfrm>
    </dsp:sp>
    <dsp:sp modelId="{A62FBEE4-6271-43A5-981E-6BAE578012AA}">
      <dsp:nvSpPr>
        <dsp:cNvPr id="0" name=""/>
        <dsp:cNvSpPr/>
      </dsp:nvSpPr>
      <dsp:spPr>
        <a:xfrm>
          <a:off x="6820738" y="6073813"/>
          <a:ext cx="1585022" cy="371361"/>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a:t>Head of Recruitment and Employer Brand</a:t>
          </a:r>
        </a:p>
      </dsp:txBody>
      <dsp:txXfrm>
        <a:off x="6820738" y="6073813"/>
        <a:ext cx="1585022" cy="371361"/>
      </dsp:txXfrm>
    </dsp:sp>
    <dsp:sp modelId="{2BD5EE2A-E145-49B9-BD02-FD17B31B4975}">
      <dsp:nvSpPr>
        <dsp:cNvPr id="0" name=""/>
        <dsp:cNvSpPr/>
      </dsp:nvSpPr>
      <dsp:spPr>
        <a:xfrm>
          <a:off x="8497529" y="456580"/>
          <a:ext cx="1379479" cy="351211"/>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dirty="0"/>
            <a:t>Joint Chief Operating Officer</a:t>
          </a:r>
        </a:p>
      </dsp:txBody>
      <dsp:txXfrm>
        <a:off x="8497529" y="456580"/>
        <a:ext cx="1379479" cy="351211"/>
      </dsp:txXfrm>
    </dsp:sp>
    <dsp:sp modelId="{37585243-BB12-42C5-B27E-E82F4C468688}">
      <dsp:nvSpPr>
        <dsp:cNvPr id="0" name=""/>
        <dsp:cNvSpPr/>
      </dsp:nvSpPr>
      <dsp:spPr>
        <a:xfrm>
          <a:off x="8756350" y="942573"/>
          <a:ext cx="1165553" cy="483913"/>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a:t>Head of Human Resources and Asministration</a:t>
          </a:r>
        </a:p>
      </dsp:txBody>
      <dsp:txXfrm>
        <a:off x="8756350" y="942573"/>
        <a:ext cx="1165553" cy="483913"/>
      </dsp:txXfrm>
    </dsp:sp>
    <dsp:sp modelId="{399ADA1D-4C21-4EE9-8F8B-6C43E81200E9}">
      <dsp:nvSpPr>
        <dsp:cNvPr id="0" name=""/>
        <dsp:cNvSpPr/>
      </dsp:nvSpPr>
      <dsp:spPr>
        <a:xfrm>
          <a:off x="8793761" y="1576234"/>
          <a:ext cx="1152210" cy="320910"/>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a:t>Head of Logistics</a:t>
          </a:r>
        </a:p>
      </dsp:txBody>
      <dsp:txXfrm>
        <a:off x="8793761" y="1576234"/>
        <a:ext cx="1152210" cy="320910"/>
      </dsp:txXfrm>
    </dsp:sp>
    <dsp:sp modelId="{D2A65117-FF96-4FA5-AA3B-2C6F6FD91DF2}">
      <dsp:nvSpPr>
        <dsp:cNvPr id="0" name=""/>
        <dsp:cNvSpPr/>
      </dsp:nvSpPr>
      <dsp:spPr>
        <a:xfrm>
          <a:off x="8801245" y="2031927"/>
          <a:ext cx="1165566" cy="320910"/>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a:t>Head of Logistics</a:t>
          </a:r>
        </a:p>
      </dsp:txBody>
      <dsp:txXfrm>
        <a:off x="8801245" y="2031927"/>
        <a:ext cx="1165566" cy="320910"/>
      </dsp:txXfrm>
    </dsp:sp>
    <dsp:sp modelId="{29F1C25E-E403-4528-B4A5-D137EE07AEEB}">
      <dsp:nvSpPr>
        <dsp:cNvPr id="0" name=""/>
        <dsp:cNvSpPr/>
      </dsp:nvSpPr>
      <dsp:spPr>
        <a:xfrm>
          <a:off x="8816206" y="2539993"/>
          <a:ext cx="1167177" cy="506310"/>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a:t>Regional Director, South West England</a:t>
          </a:r>
        </a:p>
      </dsp:txBody>
      <dsp:txXfrm>
        <a:off x="8816206" y="2539993"/>
        <a:ext cx="1167177" cy="506310"/>
      </dsp:txXfrm>
    </dsp:sp>
    <dsp:sp modelId="{037FA1C9-B329-44D9-9B3F-33CEA1C56632}">
      <dsp:nvSpPr>
        <dsp:cNvPr id="0" name=""/>
        <dsp:cNvSpPr/>
      </dsp:nvSpPr>
      <dsp:spPr>
        <a:xfrm>
          <a:off x="10224984" y="457183"/>
          <a:ext cx="1336734" cy="389505"/>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dirty="0"/>
            <a:t>Joint Chief Operating Officer</a:t>
          </a:r>
        </a:p>
      </dsp:txBody>
      <dsp:txXfrm>
        <a:off x="10224984" y="457183"/>
        <a:ext cx="1336734" cy="389505"/>
      </dsp:txXfrm>
    </dsp:sp>
    <dsp:sp modelId="{8DD5BD86-DA31-4DD3-A54D-4F5391CBF95D}">
      <dsp:nvSpPr>
        <dsp:cNvPr id="0" name=""/>
        <dsp:cNvSpPr/>
      </dsp:nvSpPr>
      <dsp:spPr>
        <a:xfrm>
          <a:off x="10484389" y="973384"/>
          <a:ext cx="1181130" cy="453985"/>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a:t>Head of Supply Chain</a:t>
          </a:r>
        </a:p>
      </dsp:txBody>
      <dsp:txXfrm>
        <a:off x="10484389" y="973384"/>
        <a:ext cx="1181130" cy="453985"/>
      </dsp:txXfrm>
    </dsp:sp>
    <dsp:sp modelId="{3796135D-0B57-4327-8AD1-4CFF36F0F0F9}">
      <dsp:nvSpPr>
        <dsp:cNvPr id="0" name=""/>
        <dsp:cNvSpPr/>
      </dsp:nvSpPr>
      <dsp:spPr>
        <a:xfrm>
          <a:off x="10514311" y="1562156"/>
          <a:ext cx="1151202" cy="683055"/>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a:t>Head of Supply Chain, Merchandising and National Remerch</a:t>
          </a:r>
        </a:p>
      </dsp:txBody>
      <dsp:txXfrm>
        <a:off x="10514311" y="1562156"/>
        <a:ext cx="1151202" cy="683055"/>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895CE1-BB1E-4036-9F40-E976B6DAD698}" type="datetimeFigureOut">
              <a:rPr lang="en-GB" smtClean="0"/>
              <a:t>21/11/2023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71A0C6-5473-4B0D-8F97-3F24B8456B23}" type="slidenum">
              <a:rPr lang="en-GB" smtClean="0"/>
              <a:t>‹#›</a:t>
            </a:fld>
            <a:endParaRPr lang="en-GB"/>
          </a:p>
        </p:txBody>
      </p:sp>
    </p:spTree>
    <p:extLst>
      <p:ext uri="{BB962C8B-B14F-4D97-AF65-F5344CB8AC3E}">
        <p14:creationId xmlns:p14="http://schemas.microsoft.com/office/powerpoint/2010/main" val="31606490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435D790-C252-4377-AD9E-34FEDFEF6A66}" type="slidenum">
              <a:rPr lang="en-US" smtClean="0"/>
              <a:t>1</a:t>
            </a:fld>
            <a:endParaRPr lang="en-US" dirty="0"/>
          </a:p>
        </p:txBody>
      </p:sp>
    </p:spTree>
    <p:extLst>
      <p:ext uri="{BB962C8B-B14F-4D97-AF65-F5344CB8AC3E}">
        <p14:creationId xmlns:p14="http://schemas.microsoft.com/office/powerpoint/2010/main" val="36942131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435D790-C252-4377-AD9E-34FEDFEF6A66}" type="slidenum">
              <a:rPr lang="en-US" smtClean="0"/>
              <a:t>3</a:t>
            </a:fld>
            <a:endParaRPr lang="en-US" dirty="0"/>
          </a:p>
        </p:txBody>
      </p:sp>
    </p:spTree>
    <p:extLst>
      <p:ext uri="{BB962C8B-B14F-4D97-AF65-F5344CB8AC3E}">
        <p14:creationId xmlns:p14="http://schemas.microsoft.com/office/powerpoint/2010/main" val="31215505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the top of the organisation stays Christian </a:t>
            </a:r>
            <a:r>
              <a:rPr lang="en-GB" dirty="0" err="1"/>
              <a:t>Härtnagel</a:t>
            </a:r>
            <a:r>
              <a:rPr lang="en-GB" dirty="0"/>
              <a:t>, Chief Executive Officer (CEO), Lidl UK</a:t>
            </a:r>
          </a:p>
          <a:p>
            <a:endParaRPr lang="en-GB" dirty="0"/>
          </a:p>
        </p:txBody>
      </p:sp>
      <p:sp>
        <p:nvSpPr>
          <p:cNvPr id="4" name="Slide Number Placeholder 3"/>
          <p:cNvSpPr>
            <a:spLocks noGrp="1"/>
          </p:cNvSpPr>
          <p:nvPr>
            <p:ph type="sldNum" sz="quarter" idx="5"/>
          </p:nvPr>
        </p:nvSpPr>
        <p:spPr/>
        <p:txBody>
          <a:bodyPr/>
          <a:lstStyle/>
          <a:p>
            <a:fld id="{9471A0C6-5473-4B0D-8F97-3F24B8456B23}" type="slidenum">
              <a:rPr lang="en-GB" smtClean="0"/>
              <a:t>8</a:t>
            </a:fld>
            <a:endParaRPr lang="en-GB"/>
          </a:p>
        </p:txBody>
      </p:sp>
    </p:spTree>
    <p:extLst>
      <p:ext uri="{BB962C8B-B14F-4D97-AF65-F5344CB8AC3E}">
        <p14:creationId xmlns:p14="http://schemas.microsoft.com/office/powerpoint/2010/main" val="22147246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71A0C6-5473-4B0D-8F97-3F24B8456B23}" type="slidenum">
              <a:rPr lang="en-GB" smtClean="0"/>
              <a:t>9</a:t>
            </a:fld>
            <a:endParaRPr lang="en-GB"/>
          </a:p>
        </p:txBody>
      </p:sp>
    </p:spTree>
    <p:extLst>
      <p:ext uri="{BB962C8B-B14F-4D97-AF65-F5344CB8AC3E}">
        <p14:creationId xmlns:p14="http://schemas.microsoft.com/office/powerpoint/2010/main" val="32036818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buFont typeface="Wingdings" panose="05000000000000000000" pitchFamily="2" charset="2"/>
              <a:buNone/>
            </a:pPr>
            <a:r>
              <a:rPr lang="en-GB" sz="7200" dirty="0">
                <a:effectLst/>
                <a:latin typeface="Calibri" panose="020F0502020204030204" pitchFamily="34" charset="0"/>
                <a:ea typeface="Calibri" panose="020F0502020204030204" pitchFamily="34" charset="0"/>
                <a:cs typeface="Calibri" panose="020F0502020204030204" pitchFamily="34" charset="0"/>
              </a:rPr>
              <a:t>Financial performance is often measured through indicators such as revenue growth, profitability, return on investment, and cash flow. Operational performance focuses on the efficiency and effectiveness of the organisation's processes, including measures such as productivity, quality, and cycle time (Richard et al., 2009).</a:t>
            </a:r>
          </a:p>
          <a:p>
            <a:pPr lvl="1">
              <a:buFont typeface="Wingdings" panose="05000000000000000000" pitchFamily="2" charset="2"/>
              <a:buNone/>
            </a:pPr>
            <a:endParaRPr lang="en-GB" sz="7200" dirty="0">
              <a:effectLst/>
              <a:latin typeface="Calibri" panose="020F0502020204030204" pitchFamily="34" charset="0"/>
              <a:ea typeface="Calibri" panose="020F0502020204030204" pitchFamily="34" charset="0"/>
              <a:cs typeface="Calibri" panose="020F0502020204030204" pitchFamily="34" charset="0"/>
            </a:endParaRPr>
          </a:p>
          <a:p>
            <a:pPr lvl="1">
              <a:buFont typeface="Wingdings" panose="05000000000000000000" pitchFamily="2" charset="2"/>
              <a:buNone/>
            </a:pPr>
            <a:r>
              <a:rPr lang="en-GB" sz="7200" dirty="0">
                <a:effectLst/>
                <a:latin typeface="Calibri" panose="020F0502020204030204" pitchFamily="34" charset="0"/>
                <a:ea typeface="Calibri" panose="020F0502020204030204" pitchFamily="34" charset="0"/>
                <a:cs typeface="Calibri" panose="020F0502020204030204" pitchFamily="34" charset="0"/>
              </a:rPr>
              <a:t>Customer satisfaction is an important indicator of organisational performance, as it reflects the organisation's ability to meet customer needs and expectations. This can be measured through surveys, feedback, and customer retention rates (Richard et al., 2009).</a:t>
            </a:r>
          </a:p>
          <a:p>
            <a:pPr lvl="1">
              <a:buFont typeface="Wingdings" panose="05000000000000000000" pitchFamily="2" charset="2"/>
              <a:buNone/>
            </a:pPr>
            <a:endParaRPr lang="en-GB" sz="7200" dirty="0">
              <a:effectLst/>
              <a:latin typeface="Calibri" panose="020F0502020204030204" pitchFamily="34" charset="0"/>
              <a:ea typeface="Calibri" panose="020F0502020204030204" pitchFamily="34" charset="0"/>
              <a:cs typeface="Calibri" panose="020F0502020204030204" pitchFamily="34" charset="0"/>
            </a:endParaRPr>
          </a:p>
          <a:p>
            <a:pPr rtl="0"/>
            <a:r>
              <a:rPr lang="en-GB" sz="7200" dirty="0">
                <a:effectLst/>
                <a:latin typeface="Calibri" panose="020F0502020204030204" pitchFamily="34" charset="0"/>
                <a:ea typeface="Calibri" panose="020F0502020204030204" pitchFamily="34" charset="0"/>
                <a:cs typeface="Calibri" panose="020F0502020204030204" pitchFamily="34" charset="0"/>
              </a:rPr>
              <a:t>Employee satisfaction is another crucial aspect of organisational performance, as it affects productivity, morale, and retention. Employee satisfaction can be assessed through surveys, performance evaluations, and turnover rates (Richard et al., 2009).</a:t>
            </a:r>
          </a:p>
          <a:p>
            <a:pPr rtl="0"/>
            <a:endParaRPr lang="en-GB" sz="7200" dirty="0">
              <a:effectLst/>
              <a:latin typeface="Calibri" panose="020F0502020204030204" pitchFamily="34" charset="0"/>
              <a:ea typeface="Calibri" panose="020F0502020204030204" pitchFamily="34" charset="0"/>
              <a:cs typeface="Calibri" panose="020F0502020204030204" pitchFamily="34" charset="0"/>
            </a:endParaRPr>
          </a:p>
          <a:p>
            <a:pPr rtl="0"/>
            <a:r>
              <a:rPr lang="en-GB" sz="7200" dirty="0">
                <a:effectLst/>
                <a:latin typeface="Calibri" panose="020F0502020204030204" pitchFamily="34" charset="0"/>
                <a:ea typeface="Calibri" panose="020F0502020204030204" pitchFamily="34" charset="0"/>
                <a:cs typeface="Calibri" panose="020F0502020204030204" pitchFamily="34" charset="0"/>
              </a:rPr>
              <a:t>Innovation is a key driver of organisational performance, as it enables organisations to adapt to changing market conditions and stay competitive. Measures of innovation can include the number of new products or services introduced, patents filed, and research and development investment (Richard et al., 2009).</a:t>
            </a:r>
          </a:p>
          <a:p>
            <a:pPr rtl="0"/>
            <a:endParaRPr lang="en-GB" sz="7200" dirty="0">
              <a:effectLst/>
              <a:latin typeface="Calibri" panose="020F0502020204030204" pitchFamily="34" charset="0"/>
              <a:ea typeface="Calibri" panose="020F0502020204030204" pitchFamily="34" charset="0"/>
              <a:cs typeface="Calibri" panose="020F0502020204030204" pitchFamily="34" charset="0"/>
            </a:endParaRPr>
          </a:p>
          <a:p>
            <a:pPr rtl="0"/>
            <a:r>
              <a:rPr lang="en-GB" sz="7200" dirty="0">
                <a:effectLst/>
                <a:latin typeface="Calibri" panose="020F0502020204030204" pitchFamily="34" charset="0"/>
                <a:ea typeface="Calibri" panose="020F0502020204030204" pitchFamily="34" charset="0"/>
                <a:cs typeface="Calibri" panose="020F0502020204030204" pitchFamily="34" charset="0"/>
              </a:rPr>
              <a:t>Social responsibility is increasingly recognized as an important dimension of organisational performance. It refers to the organisation's commitment to ethical </a:t>
            </a:r>
            <a:r>
              <a:rPr lang="en-GB" sz="7200" dirty="0" err="1">
                <a:effectLst/>
                <a:latin typeface="Calibri" panose="020F0502020204030204" pitchFamily="34" charset="0"/>
                <a:ea typeface="Calibri" panose="020F0502020204030204" pitchFamily="34" charset="0"/>
                <a:cs typeface="Calibri" panose="020F0502020204030204" pitchFamily="34" charset="0"/>
              </a:rPr>
              <a:t>behavior</a:t>
            </a:r>
            <a:r>
              <a:rPr lang="en-GB" sz="7200" dirty="0">
                <a:effectLst/>
                <a:latin typeface="Calibri" panose="020F0502020204030204" pitchFamily="34" charset="0"/>
                <a:ea typeface="Calibri" panose="020F0502020204030204" pitchFamily="34" charset="0"/>
                <a:cs typeface="Calibri" panose="020F0502020204030204" pitchFamily="34" charset="0"/>
              </a:rPr>
              <a:t>, environmental sustainability, and community engagement. Social responsibility can be assessed through indicators such as corporate social responsibility reports, environmental impact assessments, and community involvement initiatives (</a:t>
            </a:r>
            <a:r>
              <a:rPr lang="en-GB" sz="7200" dirty="0" err="1">
                <a:effectLst/>
                <a:latin typeface="Calibri" panose="020F0502020204030204" pitchFamily="34" charset="0"/>
                <a:ea typeface="Calibri" panose="020F0502020204030204" pitchFamily="34" charset="0"/>
                <a:cs typeface="Calibri" panose="020F0502020204030204" pitchFamily="34" charset="0"/>
              </a:rPr>
              <a:t>Orlitzky</a:t>
            </a:r>
            <a:r>
              <a:rPr lang="en-GB" sz="7200" dirty="0">
                <a:effectLst/>
                <a:latin typeface="Calibri" panose="020F0502020204030204" pitchFamily="34" charset="0"/>
                <a:ea typeface="Calibri" panose="020F0502020204030204" pitchFamily="34" charset="0"/>
                <a:cs typeface="Calibri" panose="020F0502020204030204" pitchFamily="34" charset="0"/>
              </a:rPr>
              <a:t> et al., 2003).</a:t>
            </a:r>
            <a:br>
              <a:rPr lang="en-GB" dirty="0">
                <a:effectLst/>
              </a:rPr>
            </a:br>
            <a:endParaRPr lang="en-GB" dirty="0">
              <a:effectLst/>
            </a:endParaRPr>
          </a:p>
          <a:p>
            <a:pPr rtl="0"/>
            <a:endParaRPr lang="en-GB" dirty="0"/>
          </a:p>
        </p:txBody>
      </p:sp>
      <p:sp>
        <p:nvSpPr>
          <p:cNvPr id="4" name="Slide Number Placeholder 3"/>
          <p:cNvSpPr>
            <a:spLocks noGrp="1"/>
          </p:cNvSpPr>
          <p:nvPr>
            <p:ph type="sldNum" sz="quarter" idx="5"/>
          </p:nvPr>
        </p:nvSpPr>
        <p:spPr/>
        <p:txBody>
          <a:bodyPr/>
          <a:lstStyle/>
          <a:p>
            <a:fld id="{9471A0C6-5473-4B0D-8F97-3F24B8456B23}" type="slidenum">
              <a:rPr lang="en-GB" smtClean="0"/>
              <a:t>10</a:t>
            </a:fld>
            <a:endParaRPr lang="en-GB"/>
          </a:p>
        </p:txBody>
      </p:sp>
    </p:spTree>
    <p:extLst>
      <p:ext uri="{BB962C8B-B14F-4D97-AF65-F5344CB8AC3E}">
        <p14:creationId xmlns:p14="http://schemas.microsoft.com/office/powerpoint/2010/main" val="19889135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Managers at LIDL have a firm hand that helps them navigate the ship through the ups and downs of the retail market. Part of their responsibility is making the decisions that will shape the future of LIDL. Accuracy is essential when making business choices like product lines to enter or exit. LIDL values resolve because it allows managers to make important decisions quickly. The key is making choices that are consistent with LIDL's long-term goals (Shojaei et al, 2023).</a:t>
            </a:r>
          </a:p>
          <a:p>
            <a:r>
              <a:rPr lang="en-US" dirty="0"/>
              <a:t>At LIDL, leadership comes from all levels and is focused on making an impact. Managers establish the group's routine, which promotes cooperation and motivation. Their choices have far-reaching effects, affecting not only routine business but also the long-term initiatives that will determine LIDL's future success (Nyathi, 2023).</a:t>
            </a:r>
          </a:p>
          <a:p>
            <a:endParaRPr lang="en-US" dirty="0"/>
          </a:p>
        </p:txBody>
      </p:sp>
      <p:sp>
        <p:nvSpPr>
          <p:cNvPr id="4" name="Slide Number Placeholder 3"/>
          <p:cNvSpPr>
            <a:spLocks noGrp="1"/>
          </p:cNvSpPr>
          <p:nvPr>
            <p:ph type="sldNum" sz="quarter" idx="5"/>
          </p:nvPr>
        </p:nvSpPr>
        <p:spPr/>
        <p:txBody>
          <a:bodyPr/>
          <a:lstStyle/>
          <a:p>
            <a:fld id="{C435D790-C252-4377-AD9E-34FEDFEF6A66}" type="slidenum">
              <a:rPr lang="en-US" smtClean="0"/>
              <a:t>12</a:t>
            </a:fld>
            <a:endParaRPr lang="en-US" dirty="0"/>
          </a:p>
        </p:txBody>
      </p:sp>
    </p:spTree>
    <p:extLst>
      <p:ext uri="{BB962C8B-B14F-4D97-AF65-F5344CB8AC3E}">
        <p14:creationId xmlns:p14="http://schemas.microsoft.com/office/powerpoint/2010/main" val="37850643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When it comes to managing LIDL, good communication is the bond that holds everything together. Managers at LIDLs need to be experts at conveying their vision and objectives clearly to their teams. Despite the internal dynamics, communications go outward as executives participate in open and beneficial discussions with outside parties, be they suppliers or customers. Establishing and maintaining these connections is critical to LIDL's long-term success in the retail industry. The ability to deliver information well isn't only a duty; it's an evolving skill that develops the environment of collaboration within LIDL and determines its standing in the larger market (Lussier, 2023).</a:t>
            </a:r>
          </a:p>
          <a:p>
            <a:endParaRPr lang="en-US" dirty="0"/>
          </a:p>
        </p:txBody>
      </p:sp>
      <p:sp>
        <p:nvSpPr>
          <p:cNvPr id="4" name="Slide Number Placeholder 3"/>
          <p:cNvSpPr>
            <a:spLocks noGrp="1"/>
          </p:cNvSpPr>
          <p:nvPr>
            <p:ph type="sldNum" sz="quarter" idx="5"/>
          </p:nvPr>
        </p:nvSpPr>
        <p:spPr/>
        <p:txBody>
          <a:bodyPr/>
          <a:lstStyle/>
          <a:p>
            <a:fld id="{C435D790-C252-4377-AD9E-34FEDFEF6A66}" type="slidenum">
              <a:rPr lang="en-US" smtClean="0"/>
              <a:t>13</a:t>
            </a:fld>
            <a:endParaRPr lang="en-US" dirty="0"/>
          </a:p>
        </p:txBody>
      </p:sp>
    </p:spTree>
    <p:extLst>
      <p:ext uri="{BB962C8B-B14F-4D97-AF65-F5344CB8AC3E}">
        <p14:creationId xmlns:p14="http://schemas.microsoft.com/office/powerpoint/2010/main" val="3067062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Strategic planning is essential for running LIDL successfully. Managers at LIDL set policy and make choices that will have an impact in the future. They create specific targets, like extending product lines or entering new markets, aligning actions with LIDL's vision for continuous growth. LIDL takes market movements into account while formulating its long-term strategies. Managers evaluate client needs and industry trends, as well as the actions of competitors (Lloyd, 2023).</a:t>
            </a: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LIDL needs to stay ahead of the competition in the retail industry so that it can continue to be customers' go-to supermarket. The guiding principle of LIDL is the establishment of goals. Managers are responsible for setting the organization's strategic goals. Whether it's reducing waste or increasing revenue, LIDL's long-term performance depends on the goals that guide the company every day (Ikendi et al, 2023).</a:t>
            </a:r>
          </a:p>
          <a:p>
            <a:endParaRPr lang="en-US" dirty="0"/>
          </a:p>
        </p:txBody>
      </p:sp>
      <p:sp>
        <p:nvSpPr>
          <p:cNvPr id="4" name="Slide Number Placeholder 3"/>
          <p:cNvSpPr>
            <a:spLocks noGrp="1"/>
          </p:cNvSpPr>
          <p:nvPr>
            <p:ph type="sldNum" sz="quarter" idx="5"/>
          </p:nvPr>
        </p:nvSpPr>
        <p:spPr/>
        <p:txBody>
          <a:bodyPr/>
          <a:lstStyle/>
          <a:p>
            <a:fld id="{C435D790-C252-4377-AD9E-34FEDFEF6A66}" type="slidenum">
              <a:rPr lang="en-US" smtClean="0"/>
              <a:t>14</a:t>
            </a:fld>
            <a:endParaRPr lang="en-US" dirty="0"/>
          </a:p>
        </p:txBody>
      </p:sp>
    </p:spTree>
    <p:extLst>
      <p:ext uri="{BB962C8B-B14F-4D97-AF65-F5344CB8AC3E}">
        <p14:creationId xmlns:p14="http://schemas.microsoft.com/office/powerpoint/2010/main" val="22320206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LIDL's team is its most valuable asset. Managers focus on team building, encouraging a positive work environment. They manage staff by focusing on their strengths, developing them through training, and encouraging a culture of continuous improvement. The continued success of LIDL is dependent on this level of teamwork. Managers make sure everyone is on the same page by clarifying their responsibilities, which promotes teamwork and excitement. At LIDL, managing employees is about more than just getting things done; it's about building a strong and adaptable group capable of meeting the difficulties of today's retail industry (Koppett, 2023).</a:t>
            </a:r>
          </a:p>
          <a:p>
            <a:endParaRPr lang="en-US" dirty="0"/>
          </a:p>
        </p:txBody>
      </p:sp>
      <p:sp>
        <p:nvSpPr>
          <p:cNvPr id="4" name="Slide Number Placeholder 3"/>
          <p:cNvSpPr>
            <a:spLocks noGrp="1"/>
          </p:cNvSpPr>
          <p:nvPr>
            <p:ph type="sldNum" sz="quarter" idx="5"/>
          </p:nvPr>
        </p:nvSpPr>
        <p:spPr/>
        <p:txBody>
          <a:bodyPr/>
          <a:lstStyle/>
          <a:p>
            <a:fld id="{C435D790-C252-4377-AD9E-34FEDFEF6A66}" type="slidenum">
              <a:rPr lang="en-US" smtClean="0"/>
              <a:t>15</a:t>
            </a:fld>
            <a:endParaRPr lang="en-US" dirty="0"/>
          </a:p>
        </p:txBody>
      </p:sp>
    </p:spTree>
    <p:extLst>
      <p:ext uri="{BB962C8B-B14F-4D97-AF65-F5344CB8AC3E}">
        <p14:creationId xmlns:p14="http://schemas.microsoft.com/office/powerpoint/2010/main" val="6825631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Careful management is required to keep LIDL's finances in order. These professionals at LIDL are responsible for accurately managing the company's funds and allocating resources in the most effective ways possible. Managers must strategically allocate resources, taking into account things like promotions and operational needs, and budgeting is a crucial part of this process. To keep LIDL profitable in the face of strong rivalry in the retail sector, they routinely review financial records and pinpoint areas for enhancement (Ikendi et al, 2023).</a:t>
            </a:r>
          </a:p>
          <a:p>
            <a:endParaRPr lang="en-US" dirty="0"/>
          </a:p>
        </p:txBody>
      </p:sp>
      <p:sp>
        <p:nvSpPr>
          <p:cNvPr id="4" name="Slide Number Placeholder 3"/>
          <p:cNvSpPr>
            <a:spLocks noGrp="1"/>
          </p:cNvSpPr>
          <p:nvPr>
            <p:ph type="sldNum" sz="quarter" idx="5"/>
          </p:nvPr>
        </p:nvSpPr>
        <p:spPr/>
        <p:txBody>
          <a:bodyPr/>
          <a:lstStyle/>
          <a:p>
            <a:fld id="{C435D790-C252-4377-AD9E-34FEDFEF6A66}" type="slidenum">
              <a:rPr lang="en-US" smtClean="0"/>
              <a:t>16</a:t>
            </a:fld>
            <a:endParaRPr lang="en-US" dirty="0"/>
          </a:p>
        </p:txBody>
      </p:sp>
    </p:spTree>
    <p:extLst>
      <p:ext uri="{BB962C8B-B14F-4D97-AF65-F5344CB8AC3E}">
        <p14:creationId xmlns:p14="http://schemas.microsoft.com/office/powerpoint/2010/main" val="28996828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Managers at LIDL are skilled problem-solvers who meet the challenges that arise regularly. They figure out ways to help LIDL move forward despite challenges like supply chain disruptions and shifting consumer tastes. Managers must be flexible enough to respond quickly to changes in the retail environment and succeed. To succeed in today's dynamic business climate, LIDL depends heavily on its employees' problem-solving and flexibility abilities. With these strengths, LIDL can continue to adapt quickly to new situations and maintain its leadership position in the retail sector (Hurd et al, 2023).</a:t>
            </a:r>
          </a:p>
          <a:p>
            <a:endParaRPr lang="en-US" dirty="0"/>
          </a:p>
        </p:txBody>
      </p:sp>
      <p:sp>
        <p:nvSpPr>
          <p:cNvPr id="4" name="Slide Number Placeholder 3"/>
          <p:cNvSpPr>
            <a:spLocks noGrp="1"/>
          </p:cNvSpPr>
          <p:nvPr>
            <p:ph type="sldNum" sz="quarter" idx="5"/>
          </p:nvPr>
        </p:nvSpPr>
        <p:spPr/>
        <p:txBody>
          <a:bodyPr/>
          <a:lstStyle/>
          <a:p>
            <a:fld id="{C435D790-C252-4377-AD9E-34FEDFEF6A66}" type="slidenum">
              <a:rPr lang="en-US" smtClean="0"/>
              <a:t>17</a:t>
            </a:fld>
            <a:endParaRPr lang="en-US" dirty="0"/>
          </a:p>
        </p:txBody>
      </p:sp>
    </p:spTree>
    <p:extLst>
      <p:ext uri="{BB962C8B-B14F-4D97-AF65-F5344CB8AC3E}">
        <p14:creationId xmlns:p14="http://schemas.microsoft.com/office/powerpoint/2010/main" val="17473400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solidFill>
                  <a:schemeClr val="tx1"/>
                </a:solidFill>
                <a:latin typeface="Times New Roman" panose="02020603050405020304" pitchFamily="18" charset="0"/>
                <a:cs typeface="Times New Roman" panose="02020603050405020304" pitchFamily="18" charset="0"/>
              </a:rPr>
              <a:t>LIDL's upper management recognizes the need to adopt new ideas to continuously improve the company's products and services. As a result, employees learn to view each day as a new chance to improve processes. This approach enters LIDL and has an impact on how the company handles its supply chain and interactions with its customers. Keeping up with the ever-changing retail scene is a top priority for LIDL's management, therefore the company is constantly adapting to fulfill customer needs (Bukhari, 2023).</a:t>
            </a:r>
          </a:p>
          <a:p>
            <a:endParaRPr lang="en-US" dirty="0"/>
          </a:p>
        </p:txBody>
      </p:sp>
      <p:sp>
        <p:nvSpPr>
          <p:cNvPr id="4" name="Slide Number Placeholder 3"/>
          <p:cNvSpPr>
            <a:spLocks noGrp="1"/>
          </p:cNvSpPr>
          <p:nvPr>
            <p:ph type="sldNum" sz="quarter" idx="5"/>
          </p:nvPr>
        </p:nvSpPr>
        <p:spPr/>
        <p:txBody>
          <a:bodyPr/>
          <a:lstStyle/>
          <a:p>
            <a:fld id="{C435D790-C252-4377-AD9E-34FEDFEF6A66}" type="slidenum">
              <a:rPr lang="en-US" smtClean="0"/>
              <a:t>18</a:t>
            </a:fld>
            <a:endParaRPr lang="en-US" dirty="0"/>
          </a:p>
        </p:txBody>
      </p:sp>
    </p:spTree>
    <p:extLst>
      <p:ext uri="{BB962C8B-B14F-4D97-AF65-F5344CB8AC3E}">
        <p14:creationId xmlns:p14="http://schemas.microsoft.com/office/powerpoint/2010/main" val="29667382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Transformational leadership style can be defined as the leadership style in which a leader inspires the team members to bring positive changes in the workplace. It is based on some key principles which are idealized influence, inspirational motivation, intellectual stimulation, and individual consideration. This type of leadership can be applied in Lidl in the following ways. </a:t>
            </a:r>
          </a:p>
          <a:p>
            <a:r>
              <a:rPr lang="en-US" dirty="0"/>
              <a:t>By following the transformational leadership style in Lidl, the leaders can inspire the employees to bring innovation and creativity to the organisation. This will help to create a positive work environment in the workplace and the employees can think beyond their interests. The CEO of Lidl should promote a culture of continuous learning and innovation in the workplace so that the service quality and performance of Lidl can be improved. The employees feel empowered when they are allowed to share their opinions with the organisation. It can be done through developing some cross-functional teams in Lidl. </a:t>
            </a:r>
          </a:p>
        </p:txBody>
      </p:sp>
      <p:sp>
        <p:nvSpPr>
          <p:cNvPr id="4" name="Slide Number Placeholder 3"/>
          <p:cNvSpPr>
            <a:spLocks noGrp="1"/>
          </p:cNvSpPr>
          <p:nvPr>
            <p:ph type="sldNum" sz="quarter" idx="5"/>
          </p:nvPr>
        </p:nvSpPr>
        <p:spPr/>
        <p:txBody>
          <a:bodyPr/>
          <a:lstStyle/>
          <a:p>
            <a:fld id="{2AFB7CA6-8F7D-4B90-B434-EF21E17A4EE5}" type="slidenum">
              <a:rPr lang="en-US" smtClean="0"/>
              <a:t>19</a:t>
            </a:fld>
            <a:endParaRPr lang="en-US"/>
          </a:p>
        </p:txBody>
      </p:sp>
    </p:spTree>
    <p:extLst>
      <p:ext uri="{BB962C8B-B14F-4D97-AF65-F5344CB8AC3E}">
        <p14:creationId xmlns:p14="http://schemas.microsoft.com/office/powerpoint/2010/main" val="25830172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situational leadership style means adopting a leadership style based on the current situation and needs of the organisation. This theory holds that there is no unified leadership style which can be applied in all types of scenarios. Situational leadership can be different types such as telling, selling, participating, and delegating. Situational leadership can be applied in Lidl in the following ways. </a:t>
            </a:r>
          </a:p>
          <a:p>
            <a:r>
              <a:rPr lang="en-US" dirty="0"/>
              <a:t>The leaders of Lidl can use the directive leadership style when they have to guide the new employees because such employees are quite new in the work environment and they require time to adjust to the new environment. They require proper direction and guidance to learn appropriately. In terms of expanding in a new market, the leaders of Lidl should play a supportive role for the team members so that they can be continuously boosted up and inspired. For the experienced employees in this organisation, the leaders of Lidl can use the delegating leadership style which means providing the freedom of making decisions. </a:t>
            </a:r>
          </a:p>
          <a:p>
            <a:endParaRPr lang="en-US" dirty="0"/>
          </a:p>
        </p:txBody>
      </p:sp>
      <p:sp>
        <p:nvSpPr>
          <p:cNvPr id="4" name="Slide Number Placeholder 3"/>
          <p:cNvSpPr>
            <a:spLocks noGrp="1"/>
          </p:cNvSpPr>
          <p:nvPr>
            <p:ph type="sldNum" sz="quarter" idx="5"/>
          </p:nvPr>
        </p:nvSpPr>
        <p:spPr/>
        <p:txBody>
          <a:bodyPr/>
          <a:lstStyle/>
          <a:p>
            <a:fld id="{2AFB7CA6-8F7D-4B90-B434-EF21E17A4EE5}" type="slidenum">
              <a:rPr lang="en-US" smtClean="0"/>
              <a:t>20</a:t>
            </a:fld>
            <a:endParaRPr lang="en-US"/>
          </a:p>
        </p:txBody>
      </p:sp>
    </p:spTree>
    <p:extLst>
      <p:ext uri="{BB962C8B-B14F-4D97-AF65-F5344CB8AC3E}">
        <p14:creationId xmlns:p14="http://schemas.microsoft.com/office/powerpoint/2010/main" val="17729764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Leaders following the transactional leadership style mainly rely on either rewards or punishment to ensure that the employees are performing well and working to achieve the organisational goals and objectives. The leaders can apply this leadership style in Lidl in the following ways. </a:t>
            </a:r>
          </a:p>
          <a:p>
            <a:r>
              <a:rPr lang="en-US" dirty="0"/>
              <a:t>The leaders of this organisation should set performance objectives clearly and communicate them with the subordinates. For instance, they can specify any sales target for the sales executives and if they can reach that level, they will be rewarded otherwise they will not get any bonus from the organisation. The leaders of Lidl can use key performance indicators to monitor the performance of the employees regularly and if there is any deficiency, then they can take immediate actions to fix it. Using a contingent rewards system, they can apply this type of leadership. </a:t>
            </a:r>
          </a:p>
          <a:p>
            <a:endParaRPr lang="en-US" dirty="0"/>
          </a:p>
        </p:txBody>
      </p:sp>
      <p:sp>
        <p:nvSpPr>
          <p:cNvPr id="4" name="Slide Number Placeholder 3"/>
          <p:cNvSpPr>
            <a:spLocks noGrp="1"/>
          </p:cNvSpPr>
          <p:nvPr>
            <p:ph type="sldNum" sz="quarter" idx="5"/>
          </p:nvPr>
        </p:nvSpPr>
        <p:spPr/>
        <p:txBody>
          <a:bodyPr/>
          <a:lstStyle/>
          <a:p>
            <a:fld id="{2AFB7CA6-8F7D-4B90-B434-EF21E17A4EE5}" type="slidenum">
              <a:rPr lang="en-US" smtClean="0"/>
              <a:t>21</a:t>
            </a:fld>
            <a:endParaRPr lang="en-US"/>
          </a:p>
        </p:txBody>
      </p:sp>
    </p:spTree>
    <p:extLst>
      <p:ext uri="{BB962C8B-B14F-4D97-AF65-F5344CB8AC3E}">
        <p14:creationId xmlns:p14="http://schemas.microsoft.com/office/powerpoint/2010/main" val="27498412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In summary, LIDL's success is founded on the interplay of leadership, communication, planning, team building, financial management, problem-solving, flexibility, creativity, and management of stakeholders. Having managers with such a wide range of expertise is a major reason why LIDL has been able to thrive and maintain its position as a retail industry leader despite constant change (Atmaja et al, 2023).</a:t>
            </a:r>
          </a:p>
          <a:p>
            <a:endParaRPr lang="en-US" dirty="0"/>
          </a:p>
        </p:txBody>
      </p:sp>
      <p:sp>
        <p:nvSpPr>
          <p:cNvPr id="4" name="Slide Number Placeholder 3"/>
          <p:cNvSpPr>
            <a:spLocks noGrp="1"/>
          </p:cNvSpPr>
          <p:nvPr>
            <p:ph type="sldNum" sz="quarter" idx="5"/>
          </p:nvPr>
        </p:nvSpPr>
        <p:spPr/>
        <p:txBody>
          <a:bodyPr/>
          <a:lstStyle/>
          <a:p>
            <a:fld id="{C435D790-C252-4377-AD9E-34FEDFEF6A66}" type="slidenum">
              <a:rPr lang="en-US" smtClean="0"/>
              <a:t>22</a:t>
            </a:fld>
            <a:endParaRPr lang="en-US" dirty="0"/>
          </a:p>
        </p:txBody>
      </p:sp>
    </p:spTree>
    <p:extLst>
      <p:ext uri="{BB962C8B-B14F-4D97-AF65-F5344CB8AC3E}">
        <p14:creationId xmlns:p14="http://schemas.microsoft.com/office/powerpoint/2010/main" val="6334598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BC100A8-2900-46C8-90D5-E9B716AD313F}" type="datetime1">
              <a:rPr lang="en-US" smtClean="0"/>
              <a:t>11/21/2023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D5FA03-C699-3D4E-93C5-CADEB9B0E826}" type="slidenum">
              <a:rPr lang="en-US" smtClean="0"/>
              <a:t>‹#›</a:t>
            </a:fld>
            <a:endParaRPr lang="en-US"/>
          </a:p>
        </p:txBody>
      </p:sp>
    </p:spTree>
    <p:extLst>
      <p:ext uri="{BB962C8B-B14F-4D97-AF65-F5344CB8AC3E}">
        <p14:creationId xmlns:p14="http://schemas.microsoft.com/office/powerpoint/2010/main" val="521565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AB88CD3-BCB9-4951-9609-0069D2D2E912}" type="datetime1">
              <a:rPr lang="en-US" smtClean="0"/>
              <a:t>11/21/2023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D5FA03-C699-3D4E-93C5-CADEB9B0E826}" type="slidenum">
              <a:rPr lang="en-US" smtClean="0"/>
              <a:t>‹#›</a:t>
            </a:fld>
            <a:endParaRPr lang="en-US"/>
          </a:p>
        </p:txBody>
      </p:sp>
    </p:spTree>
    <p:extLst>
      <p:ext uri="{BB962C8B-B14F-4D97-AF65-F5344CB8AC3E}">
        <p14:creationId xmlns:p14="http://schemas.microsoft.com/office/powerpoint/2010/main" val="29744182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5441B8-4A72-47AC-B033-45FEDFFC31D9}" type="datetime1">
              <a:rPr lang="en-US" smtClean="0"/>
              <a:t>11/21/2023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D5FA03-C699-3D4E-93C5-CADEB9B0E826}" type="slidenum">
              <a:rPr lang="en-US" smtClean="0"/>
              <a:t>‹#›</a:t>
            </a:fld>
            <a:endParaRPr lang="en-US"/>
          </a:p>
        </p:txBody>
      </p:sp>
    </p:spTree>
    <p:extLst>
      <p:ext uri="{BB962C8B-B14F-4D97-AF65-F5344CB8AC3E}">
        <p14:creationId xmlns:p14="http://schemas.microsoft.com/office/powerpoint/2010/main" val="20254518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A5A4FCF-7849-4142-B79B-1F1E6C08D3AF}" type="datetime1">
              <a:rPr lang="en-US" smtClean="0"/>
              <a:t>11/21/2023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D5FA03-C699-3D4E-93C5-CADEB9B0E826}" type="slidenum">
              <a:rPr lang="en-US" smtClean="0"/>
              <a:t>‹#›</a:t>
            </a:fld>
            <a:endParaRPr lang="en-US"/>
          </a:p>
        </p:txBody>
      </p:sp>
    </p:spTree>
    <p:extLst>
      <p:ext uri="{BB962C8B-B14F-4D97-AF65-F5344CB8AC3E}">
        <p14:creationId xmlns:p14="http://schemas.microsoft.com/office/powerpoint/2010/main" val="2359989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226A9E0-ABD9-4B3E-8C5B-16EF22C41E92}" type="datetime1">
              <a:rPr lang="en-US" smtClean="0"/>
              <a:t>11/21/2023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ED5FA03-C699-3D4E-93C5-CADEB9B0E826}" type="slidenum">
              <a:rPr lang="en-US" smtClean="0"/>
              <a:t>‹#›</a:t>
            </a:fld>
            <a:endParaRPr lang="en-US"/>
          </a:p>
        </p:txBody>
      </p:sp>
    </p:spTree>
    <p:extLst>
      <p:ext uri="{BB962C8B-B14F-4D97-AF65-F5344CB8AC3E}">
        <p14:creationId xmlns:p14="http://schemas.microsoft.com/office/powerpoint/2010/main" val="26287452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284DDBE-31CA-480F-B85C-8356CE0A3A57}" type="datetime1">
              <a:rPr lang="en-US" smtClean="0"/>
              <a:t>11/21/2023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ED5FA03-C699-3D4E-93C5-CADEB9B0E826}" type="slidenum">
              <a:rPr lang="en-US" smtClean="0"/>
              <a:t>‹#›</a:t>
            </a:fld>
            <a:endParaRPr lang="en-US"/>
          </a:p>
        </p:txBody>
      </p:sp>
    </p:spTree>
    <p:extLst>
      <p:ext uri="{BB962C8B-B14F-4D97-AF65-F5344CB8AC3E}">
        <p14:creationId xmlns:p14="http://schemas.microsoft.com/office/powerpoint/2010/main" val="1101392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005C05-2324-406A-98F9-6383C108A36E}" type="datetime1">
              <a:rPr lang="en-US" smtClean="0"/>
              <a:t>11/21/2023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ED5FA03-C699-3D4E-93C5-CADEB9B0E826}" type="slidenum">
              <a:rPr lang="en-US" smtClean="0"/>
              <a:t>‹#›</a:t>
            </a:fld>
            <a:endParaRPr lang="en-US"/>
          </a:p>
        </p:txBody>
      </p:sp>
    </p:spTree>
    <p:extLst>
      <p:ext uri="{BB962C8B-B14F-4D97-AF65-F5344CB8AC3E}">
        <p14:creationId xmlns:p14="http://schemas.microsoft.com/office/powerpoint/2010/main" val="33572693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ECA7B94-8C09-4E46-8186-0F633BD95D6E}" type="datetime1">
              <a:rPr lang="en-US" smtClean="0"/>
              <a:t>11/21/2023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D5FA03-C699-3D4E-93C5-CADEB9B0E826}" type="slidenum">
              <a:rPr lang="en-US" smtClean="0"/>
              <a:t>‹#›</a:t>
            </a:fld>
            <a:endParaRPr lang="en-US"/>
          </a:p>
        </p:txBody>
      </p:sp>
    </p:spTree>
    <p:extLst>
      <p:ext uri="{BB962C8B-B14F-4D97-AF65-F5344CB8AC3E}">
        <p14:creationId xmlns:p14="http://schemas.microsoft.com/office/powerpoint/2010/main" val="21900228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D5FA03-C699-3D4E-93C5-CADEB9B0E826}" type="slidenum">
              <a:rPr lang="en-US" smtClean="0"/>
              <a:t>‹#›</a:t>
            </a:fld>
            <a:endParaRPr lang="en-US"/>
          </a:p>
        </p:txBody>
      </p:sp>
      <p:sp>
        <p:nvSpPr>
          <p:cNvPr id="5" name="Date Placeholder 4"/>
          <p:cNvSpPr>
            <a:spLocks noGrp="1"/>
          </p:cNvSpPr>
          <p:nvPr>
            <p:ph type="dt" sz="half" idx="10"/>
          </p:nvPr>
        </p:nvSpPr>
        <p:spPr/>
        <p:txBody>
          <a:bodyPr/>
          <a:lstStyle/>
          <a:p>
            <a:fld id="{C63C72EE-547B-45BD-88EB-3FC59C5AEEE1}" type="datetime1">
              <a:rPr lang="en-US" smtClean="0"/>
              <a:t>11/21/2023</a:t>
            </a:fld>
            <a:endParaRPr lang="en-US"/>
          </a:p>
        </p:txBody>
      </p:sp>
    </p:spTree>
    <p:extLst>
      <p:ext uri="{BB962C8B-B14F-4D97-AF65-F5344CB8AC3E}">
        <p14:creationId xmlns:p14="http://schemas.microsoft.com/office/powerpoint/2010/main" val="20794156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BAC072-7FD9-4B68-A0D4-D4F724E5FFC6}" type="datetime1">
              <a:rPr lang="en-US" smtClean="0"/>
              <a:t>11/21/2023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D5FA03-C699-3D4E-93C5-CADEB9B0E826}" type="slidenum">
              <a:rPr lang="en-US" smtClean="0"/>
              <a:t>‹#›</a:t>
            </a:fld>
            <a:endParaRPr lang="en-US"/>
          </a:p>
        </p:txBody>
      </p:sp>
    </p:spTree>
    <p:extLst>
      <p:ext uri="{BB962C8B-B14F-4D97-AF65-F5344CB8AC3E}">
        <p14:creationId xmlns:p14="http://schemas.microsoft.com/office/powerpoint/2010/main" val="2246789800"/>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BAC072-7FD9-4B68-A0D4-D4F724E5FFC6}" type="datetime1">
              <a:rPr lang="en-US" smtClean="0"/>
              <a:t>11/21/2023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D5FA03-C699-3D4E-93C5-CADEB9B0E826}"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41584329"/>
      </p:ext>
    </p:extLst>
  </p:cSld>
  <p:clrMapOvr>
    <a:masterClrMapping/>
  </p:clrMapOvr>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BAC072-7FD9-4B68-A0D4-D4F724E5FFC6}" type="datetime1">
              <a:rPr lang="en-US" smtClean="0"/>
              <a:t>11/21/2023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D5FA03-C699-3D4E-93C5-CADEB9B0E826}" type="slidenum">
              <a:rPr lang="en-US" smtClean="0"/>
              <a:t>‹#›</a:t>
            </a:fld>
            <a:endParaRPr lang="en-US"/>
          </a:p>
        </p:txBody>
      </p:sp>
    </p:spTree>
    <p:extLst>
      <p:ext uri="{BB962C8B-B14F-4D97-AF65-F5344CB8AC3E}">
        <p14:creationId xmlns:p14="http://schemas.microsoft.com/office/powerpoint/2010/main" val="87668158"/>
      </p:ext>
    </p:extLst>
  </p:cSld>
  <p:clrMapOvr>
    <a:masterClrMapping/>
  </p:clrMapOvr>
  <p:hf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BAC072-7FD9-4B68-A0D4-D4F724E5FFC6}" type="datetime1">
              <a:rPr lang="en-US" smtClean="0"/>
              <a:t>11/21/2023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D5FA03-C699-3D4E-93C5-CADEB9B0E826}"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41880222"/>
      </p:ext>
    </p:extLst>
  </p:cSld>
  <p:clrMapOvr>
    <a:masterClrMapping/>
  </p:clrMapOvr>
  <p:hf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BAC072-7FD9-4B68-A0D4-D4F724E5FFC6}" type="datetime1">
              <a:rPr lang="en-US" smtClean="0"/>
              <a:t>11/21/2023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D5FA03-C699-3D4E-93C5-CADEB9B0E826}" type="slidenum">
              <a:rPr lang="en-US" smtClean="0"/>
              <a:t>‹#›</a:t>
            </a:fld>
            <a:endParaRPr lang="en-US"/>
          </a:p>
        </p:txBody>
      </p:sp>
    </p:spTree>
    <p:extLst>
      <p:ext uri="{BB962C8B-B14F-4D97-AF65-F5344CB8AC3E}">
        <p14:creationId xmlns:p14="http://schemas.microsoft.com/office/powerpoint/2010/main" val="2727477353"/>
      </p:ext>
    </p:extLst>
  </p:cSld>
  <p:clrMapOvr>
    <a:masterClrMapping/>
  </p:clrMapOvr>
  <p:hf hd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E7CFAB-0DAC-41FE-907D-F06A19098E9F}" type="datetime1">
              <a:rPr lang="en-US" smtClean="0"/>
              <a:t>11/21/2023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D5FA03-C699-3D4E-93C5-CADEB9B0E826}" type="slidenum">
              <a:rPr lang="en-US" smtClean="0"/>
              <a:t>‹#›</a:t>
            </a:fld>
            <a:endParaRPr lang="en-US"/>
          </a:p>
        </p:txBody>
      </p:sp>
    </p:spTree>
    <p:extLst>
      <p:ext uri="{BB962C8B-B14F-4D97-AF65-F5344CB8AC3E}">
        <p14:creationId xmlns:p14="http://schemas.microsoft.com/office/powerpoint/2010/main" val="23593273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ABA47D-F6C7-4F49-AA42-DD64A3D9D94B}" type="datetime1">
              <a:rPr lang="en-US" smtClean="0"/>
              <a:t>11/21/2023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D5FA03-C699-3D4E-93C5-CADEB9B0E826}" type="slidenum">
              <a:rPr lang="en-US" smtClean="0"/>
              <a:t>‹#›</a:t>
            </a:fld>
            <a:endParaRPr lang="en-US"/>
          </a:p>
        </p:txBody>
      </p:sp>
    </p:spTree>
    <p:extLst>
      <p:ext uri="{BB962C8B-B14F-4D97-AF65-F5344CB8AC3E}">
        <p14:creationId xmlns:p14="http://schemas.microsoft.com/office/powerpoint/2010/main" val="1399630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DBAC072-7FD9-4B68-A0D4-D4F724E5FFC6}" type="datetime1">
              <a:rPr lang="en-US" smtClean="0"/>
              <a:t>11/21/2023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ED5FA03-C699-3D4E-93C5-CADEB9B0E826}" type="slidenum">
              <a:rPr lang="en-US" smtClean="0"/>
              <a:t>‹#›</a:t>
            </a:fld>
            <a:endParaRPr lang="en-US"/>
          </a:p>
        </p:txBody>
      </p:sp>
    </p:spTree>
    <p:extLst>
      <p:ext uri="{BB962C8B-B14F-4D97-AF65-F5344CB8AC3E}">
        <p14:creationId xmlns:p14="http://schemas.microsoft.com/office/powerpoint/2010/main" val="426007284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hf hd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7789" y="180886"/>
            <a:ext cx="7744287" cy="2677656"/>
          </a:xfrm>
          <a:prstGeom prst="rect">
            <a:avLst/>
          </a:prstGeom>
        </p:spPr>
        <p:txBody>
          <a:bodyPr wrap="square">
            <a:spAutoFit/>
          </a:bodyPr>
          <a:lstStyle/>
          <a:p>
            <a:pPr algn="ctr"/>
            <a:r>
              <a:rPr lang="en-GB" sz="2800" dirty="0">
                <a:solidFill>
                  <a:srgbClr val="0070C0"/>
                </a:solidFill>
                <a:latin typeface="Calibri" panose="020F0502020204030204" pitchFamily="34" charset="0"/>
                <a:ea typeface="Calibri" panose="020F0502020204030204" pitchFamily="34" charset="0"/>
                <a:cs typeface="Calibri" panose="020F0502020204030204" pitchFamily="34" charset="0"/>
              </a:rPr>
              <a:t>LCBB4003</a:t>
            </a:r>
            <a:br>
              <a:rPr lang="en-GB" sz="2800" dirty="0">
                <a:solidFill>
                  <a:srgbClr val="0070C0"/>
                </a:solidFill>
                <a:latin typeface="Calibri" panose="020F0502020204030204" pitchFamily="34" charset="0"/>
                <a:ea typeface="Calibri" panose="020F0502020204030204" pitchFamily="34" charset="0"/>
                <a:cs typeface="Calibri" panose="020F0502020204030204" pitchFamily="34" charset="0"/>
              </a:rPr>
            </a:br>
            <a:r>
              <a:rPr lang="en-GB" sz="2800" dirty="0">
                <a:solidFill>
                  <a:srgbClr val="0070C0"/>
                </a:solidFill>
                <a:latin typeface="Calibri" panose="020F0502020204030204" pitchFamily="34" charset="0"/>
                <a:ea typeface="Calibri" panose="020F0502020204030204" pitchFamily="34" charset="0"/>
                <a:cs typeface="Calibri" panose="020F0502020204030204" pitchFamily="34" charset="0"/>
              </a:rPr>
              <a:t>Introducing the Modern Workplace</a:t>
            </a:r>
            <a:br>
              <a:rPr lang="en-GB" sz="2800" dirty="0">
                <a:solidFill>
                  <a:srgbClr val="0070C0"/>
                </a:solidFill>
                <a:latin typeface="Calibri" panose="020F0502020204030204" pitchFamily="34" charset="0"/>
                <a:ea typeface="Calibri" panose="020F0502020204030204" pitchFamily="34" charset="0"/>
                <a:cs typeface="Calibri" panose="020F0502020204030204" pitchFamily="34" charset="0"/>
              </a:rPr>
            </a:br>
            <a:r>
              <a:rPr lang="en-GB" sz="2800" dirty="0">
                <a:solidFill>
                  <a:srgbClr val="0070C0"/>
                </a:solidFill>
                <a:latin typeface="Calibri" panose="020F0502020204030204" pitchFamily="34" charset="0"/>
                <a:ea typeface="Calibri" panose="020F0502020204030204" pitchFamily="34" charset="0"/>
                <a:cs typeface="Calibri" panose="020F0502020204030204" pitchFamily="34" charset="0"/>
              </a:rPr>
              <a:t>Lecturer:  Dr Hoang Dang Nguyen</a:t>
            </a:r>
          </a:p>
          <a:p>
            <a:pPr algn="ctr"/>
            <a:endParaRPr lang="en-GB" sz="2800" dirty="0">
              <a:solidFill>
                <a:srgbClr val="0070C0"/>
              </a:solidFill>
              <a:latin typeface="Calibri" panose="020F0502020204030204" pitchFamily="34" charset="0"/>
              <a:ea typeface="Calibri" panose="020F0502020204030204" pitchFamily="34" charset="0"/>
              <a:cs typeface="Calibri" panose="020F0502020204030204" pitchFamily="34" charset="0"/>
            </a:endParaRPr>
          </a:p>
          <a:p>
            <a:pPr algn="ctr"/>
            <a:r>
              <a:rPr lang="en-GB" sz="2800" dirty="0">
                <a:solidFill>
                  <a:srgbClr val="0070C0"/>
                </a:solidFill>
                <a:latin typeface="Calibri" panose="020F0502020204030204" pitchFamily="34" charset="0"/>
                <a:ea typeface="Calibri" panose="020F0502020204030204" pitchFamily="34" charset="0"/>
                <a:cs typeface="Calibri" panose="020F0502020204030204" pitchFamily="34" charset="0"/>
              </a:rPr>
              <a:t>Assessment 2 - Task 1</a:t>
            </a:r>
          </a:p>
          <a:p>
            <a:pPr algn="ctr"/>
            <a:r>
              <a:rPr lang="en-GB" sz="2800" dirty="0">
                <a:solidFill>
                  <a:srgbClr val="0070C0"/>
                </a:solidFill>
                <a:latin typeface="Calibri" panose="020F0502020204030204" pitchFamily="34" charset="0"/>
                <a:ea typeface="Calibri" panose="020F0502020204030204" pitchFamily="34" charset="0"/>
                <a:cs typeface="Calibri" panose="020F0502020204030204" pitchFamily="34" charset="0"/>
              </a:rPr>
              <a:t>Group Report</a:t>
            </a:r>
          </a:p>
        </p:txBody>
      </p:sp>
      <p:sp>
        <p:nvSpPr>
          <p:cNvPr id="2" name="Footer Placeholder 1">
            <a:extLst>
              <a:ext uri="{FF2B5EF4-FFF2-40B4-BE49-F238E27FC236}">
                <a16:creationId xmlns:a16="http://schemas.microsoft.com/office/drawing/2014/main" id="{881A6356-8989-FEB8-8E9E-F39D6C9D06A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F2B453-8115-9DBF-83D5-52D06CD3D42F}"/>
              </a:ext>
            </a:extLst>
          </p:cNvPr>
          <p:cNvSpPr>
            <a:spLocks noGrp="1"/>
          </p:cNvSpPr>
          <p:nvPr>
            <p:ph type="sldNum" sz="quarter" idx="12"/>
          </p:nvPr>
        </p:nvSpPr>
        <p:spPr/>
        <p:txBody>
          <a:bodyPr/>
          <a:lstStyle/>
          <a:p>
            <a:fld id="{9ED5FA03-C699-3D4E-93C5-CADEB9B0E826}" type="slidenum">
              <a:rPr lang="en-US" smtClean="0"/>
              <a:t>1</a:t>
            </a:fld>
            <a:endParaRPr lang="en-US"/>
          </a:p>
        </p:txBody>
      </p:sp>
      <p:pic>
        <p:nvPicPr>
          <p:cNvPr id="8" name="Picture 7">
            <a:extLst>
              <a:ext uri="{FF2B5EF4-FFF2-40B4-BE49-F238E27FC236}">
                <a16:creationId xmlns:a16="http://schemas.microsoft.com/office/drawing/2014/main" id="{5978AE8F-9775-C5E2-7093-464376F1A51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2400" y="93956"/>
            <a:ext cx="2743200" cy="1219200"/>
          </a:xfrm>
          <a:prstGeom prst="rect">
            <a:avLst/>
          </a:prstGeom>
          <a:noFill/>
        </p:spPr>
      </p:pic>
      <p:sp>
        <p:nvSpPr>
          <p:cNvPr id="9" name="TextBox 8">
            <a:extLst>
              <a:ext uri="{FF2B5EF4-FFF2-40B4-BE49-F238E27FC236}">
                <a16:creationId xmlns:a16="http://schemas.microsoft.com/office/drawing/2014/main" id="{F10B68F9-B5C6-8902-1B8B-D82C2D849490}"/>
              </a:ext>
            </a:extLst>
          </p:cNvPr>
          <p:cNvSpPr txBox="1"/>
          <p:nvPr/>
        </p:nvSpPr>
        <p:spPr>
          <a:xfrm>
            <a:off x="677334" y="3429000"/>
            <a:ext cx="4935985" cy="2031325"/>
          </a:xfrm>
          <a:prstGeom prst="rect">
            <a:avLst/>
          </a:prstGeom>
          <a:noFill/>
        </p:spPr>
        <p:txBody>
          <a:bodyPr wrap="square" rtlCol="0">
            <a:spAutoFit/>
          </a:bodyPr>
          <a:lstStyle/>
          <a:p>
            <a:pPr algn="ctr"/>
            <a:r>
              <a:rPr lang="en-GB" sz="1800" dirty="0">
                <a:solidFill>
                  <a:srgbClr val="0070C0"/>
                </a:solidFill>
                <a:latin typeface="Calibri" panose="020F0502020204030204" pitchFamily="34" charset="0"/>
                <a:ea typeface="Calibri" panose="020F0502020204030204" pitchFamily="34" charset="0"/>
                <a:cs typeface="Calibri" panose="020F0502020204030204" pitchFamily="34" charset="0"/>
              </a:rPr>
              <a:t>Student Name:	Adelina Stanciu</a:t>
            </a:r>
          </a:p>
          <a:p>
            <a:pPr algn="ctr"/>
            <a:r>
              <a:rPr lang="en-GB" sz="1800" dirty="0">
                <a:solidFill>
                  <a:srgbClr val="0070C0"/>
                </a:solidFill>
                <a:latin typeface="Calibri" panose="020F0502020204030204" pitchFamily="34" charset="0"/>
                <a:ea typeface="Calibri" panose="020F0502020204030204" pitchFamily="34" charset="0"/>
                <a:cs typeface="Calibri" panose="020F0502020204030204" pitchFamily="34" charset="0"/>
              </a:rPr>
              <a:t>Student ID:		2245080</a:t>
            </a:r>
          </a:p>
          <a:p>
            <a:pPr algn="ctr"/>
            <a:endParaRPr lang="en-GB" sz="1800" dirty="0">
              <a:solidFill>
                <a:srgbClr val="0070C0"/>
              </a:solidFill>
              <a:latin typeface="Calibri" panose="020F0502020204030204" pitchFamily="34" charset="0"/>
              <a:ea typeface="Calibri" panose="020F0502020204030204" pitchFamily="34" charset="0"/>
              <a:cs typeface="Calibri" panose="020F0502020204030204" pitchFamily="34" charset="0"/>
            </a:endParaRPr>
          </a:p>
          <a:p>
            <a:pPr algn="ctr"/>
            <a:endParaRPr lang="en-GB" sz="1800" dirty="0">
              <a:solidFill>
                <a:srgbClr val="0070C0"/>
              </a:solidFill>
              <a:latin typeface="Calibri" panose="020F0502020204030204" pitchFamily="34" charset="0"/>
              <a:ea typeface="Calibri" panose="020F0502020204030204" pitchFamily="34" charset="0"/>
              <a:cs typeface="Calibri" panose="020F0502020204030204" pitchFamily="34" charset="0"/>
            </a:endParaRPr>
          </a:p>
          <a:p>
            <a:pPr algn="ctr"/>
            <a:r>
              <a:rPr lang="en-GB" sz="1800" dirty="0">
                <a:solidFill>
                  <a:srgbClr val="0070C0"/>
                </a:solidFill>
                <a:latin typeface="Calibri" panose="020F0502020204030204" pitchFamily="34" charset="0"/>
                <a:ea typeface="Calibri" panose="020F0502020204030204" pitchFamily="34" charset="0"/>
                <a:cs typeface="Calibri" panose="020F0502020204030204" pitchFamily="34" charset="0"/>
              </a:rPr>
              <a:t>Student Name:	Ionut Agrigoroaei</a:t>
            </a:r>
          </a:p>
          <a:p>
            <a:pPr algn="ctr"/>
            <a:r>
              <a:rPr lang="en-GB" sz="1800" dirty="0">
                <a:solidFill>
                  <a:srgbClr val="0070C0"/>
                </a:solidFill>
                <a:latin typeface="Calibri" panose="020F0502020204030204" pitchFamily="34" charset="0"/>
                <a:ea typeface="Calibri" panose="020F0502020204030204" pitchFamily="34" charset="0"/>
                <a:cs typeface="Calibri" panose="020F0502020204030204" pitchFamily="34" charset="0"/>
              </a:rPr>
              <a:t>Student ID:		2247225</a:t>
            </a:r>
          </a:p>
          <a:p>
            <a:endParaRPr lang="en-GB" dirty="0"/>
          </a:p>
        </p:txBody>
      </p:sp>
      <p:sp>
        <p:nvSpPr>
          <p:cNvPr id="11" name="TextBox 10">
            <a:extLst>
              <a:ext uri="{FF2B5EF4-FFF2-40B4-BE49-F238E27FC236}">
                <a16:creationId xmlns:a16="http://schemas.microsoft.com/office/drawing/2014/main" id="{A6F1DAD9-F9BE-D07A-CE33-7C36574D97DF}"/>
              </a:ext>
            </a:extLst>
          </p:cNvPr>
          <p:cNvSpPr txBox="1"/>
          <p:nvPr/>
        </p:nvSpPr>
        <p:spPr>
          <a:xfrm>
            <a:off x="5838604" y="3439579"/>
            <a:ext cx="4347427" cy="1754326"/>
          </a:xfrm>
          <a:prstGeom prst="rect">
            <a:avLst/>
          </a:prstGeom>
          <a:noFill/>
        </p:spPr>
        <p:txBody>
          <a:bodyPr wrap="square" rtlCol="0">
            <a:spAutoFit/>
          </a:bodyPr>
          <a:lstStyle/>
          <a:p>
            <a:pPr algn="ctr"/>
            <a:r>
              <a:rPr lang="en-GB" sz="180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Student Name:	</a:t>
            </a:r>
            <a:r>
              <a:rPr lang="en-GB" sz="1800" dirty="0" err="1">
                <a:solidFill>
                  <a:srgbClr val="0070C0"/>
                </a:solidFill>
                <a:effectLst/>
                <a:latin typeface="Calibri" panose="020F0502020204030204" pitchFamily="34" charset="0"/>
                <a:ea typeface="Calibri" panose="020F0502020204030204" pitchFamily="34" charset="0"/>
                <a:cs typeface="Calibri" panose="020F0502020204030204" pitchFamily="34" charset="0"/>
              </a:rPr>
              <a:t>Catalin</a:t>
            </a:r>
            <a:r>
              <a:rPr lang="en-GB" sz="180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 </a:t>
            </a:r>
            <a:r>
              <a:rPr lang="en-GB" sz="1800" dirty="0" err="1">
                <a:solidFill>
                  <a:srgbClr val="0070C0"/>
                </a:solidFill>
                <a:effectLst/>
                <a:latin typeface="Calibri" panose="020F0502020204030204" pitchFamily="34" charset="0"/>
                <a:ea typeface="Calibri" panose="020F0502020204030204" pitchFamily="34" charset="0"/>
                <a:cs typeface="Calibri" panose="020F0502020204030204" pitchFamily="34" charset="0"/>
              </a:rPr>
              <a:t>Tabaras</a:t>
            </a:r>
            <a:endParaRPr lang="en-GB" sz="1800" dirty="0">
              <a:solidFill>
                <a:srgbClr val="0070C0"/>
              </a:solidFill>
              <a:effectLst/>
              <a:latin typeface="Calibri" panose="020F0502020204030204" pitchFamily="34" charset="0"/>
              <a:ea typeface="Calibri" panose="020F0502020204030204" pitchFamily="34" charset="0"/>
              <a:cs typeface="Calibri" panose="020F0502020204030204" pitchFamily="34" charset="0"/>
            </a:endParaRPr>
          </a:p>
          <a:p>
            <a:pPr algn="ctr"/>
            <a:r>
              <a:rPr lang="en-GB" sz="180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Student ID:		2247295 </a:t>
            </a:r>
          </a:p>
          <a:p>
            <a:pPr algn="ctr"/>
            <a:endParaRPr lang="en-GB" sz="1800" dirty="0">
              <a:solidFill>
                <a:srgbClr val="0070C0"/>
              </a:solidFill>
              <a:effectLst/>
              <a:latin typeface="Calibri" panose="020F0502020204030204" pitchFamily="34" charset="0"/>
              <a:ea typeface="Calibri" panose="020F0502020204030204" pitchFamily="34" charset="0"/>
              <a:cs typeface="Calibri" panose="020F0502020204030204" pitchFamily="34" charset="0"/>
            </a:endParaRPr>
          </a:p>
          <a:p>
            <a:pPr algn="ctr"/>
            <a:endParaRPr lang="en-GB" sz="1800" dirty="0">
              <a:solidFill>
                <a:srgbClr val="0070C0"/>
              </a:solidFill>
              <a:effectLst/>
              <a:latin typeface="Calibri" panose="020F0502020204030204" pitchFamily="34" charset="0"/>
              <a:ea typeface="Calibri" panose="020F0502020204030204" pitchFamily="34" charset="0"/>
              <a:cs typeface="Calibri" panose="020F0502020204030204" pitchFamily="34" charset="0"/>
            </a:endParaRPr>
          </a:p>
          <a:p>
            <a:pPr algn="ctr"/>
            <a:r>
              <a:rPr lang="en-GB" sz="180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Student Name:	Razvan </a:t>
            </a:r>
            <a:r>
              <a:rPr lang="en-GB" sz="1800" dirty="0" err="1">
                <a:solidFill>
                  <a:srgbClr val="0070C0"/>
                </a:solidFill>
                <a:effectLst/>
                <a:latin typeface="Calibri" panose="020F0502020204030204" pitchFamily="34" charset="0"/>
                <a:ea typeface="Calibri" panose="020F0502020204030204" pitchFamily="34" charset="0"/>
                <a:cs typeface="Calibri" panose="020F0502020204030204" pitchFamily="34" charset="0"/>
              </a:rPr>
              <a:t>Mucenic</a:t>
            </a:r>
            <a:endParaRPr lang="en-GB" sz="1800" dirty="0">
              <a:solidFill>
                <a:srgbClr val="0070C0"/>
              </a:solidFill>
              <a:effectLst/>
              <a:latin typeface="Calibri" panose="020F0502020204030204" pitchFamily="34" charset="0"/>
              <a:ea typeface="Calibri" panose="020F0502020204030204" pitchFamily="34" charset="0"/>
              <a:cs typeface="Calibri" panose="020F0502020204030204" pitchFamily="34" charset="0"/>
            </a:endParaRPr>
          </a:p>
          <a:p>
            <a:pPr algn="ctr"/>
            <a:r>
              <a:rPr lang="en-GB" sz="180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Student ID:		2120426</a:t>
            </a:r>
            <a:endParaRPr lang="en-GB" dirty="0">
              <a:solidFill>
                <a:srgbClr val="0070C0"/>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2872412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87D92-D5DF-AFB0-5064-EB170B53D39E}"/>
              </a:ext>
            </a:extLst>
          </p:cNvPr>
          <p:cNvSpPr>
            <a:spLocks noGrp="1"/>
          </p:cNvSpPr>
          <p:nvPr>
            <p:ph type="ctrTitle"/>
          </p:nvPr>
        </p:nvSpPr>
        <p:spPr>
          <a:xfrm>
            <a:off x="4412201" y="198418"/>
            <a:ext cx="3139534" cy="1373291"/>
          </a:xfrm>
        </p:spPr>
        <p:txBody>
          <a:bodyPr/>
          <a:lstStyle/>
          <a:p>
            <a:r>
              <a:rPr lang="ro-RO" sz="9600" b="1" dirty="0">
                <a:solidFill>
                  <a:srgbClr val="0070C0"/>
                </a:solidFill>
              </a:rPr>
              <a:t>LIDL</a:t>
            </a:r>
            <a:endParaRPr lang="en-US" sz="9600" b="1" dirty="0">
              <a:solidFill>
                <a:srgbClr val="0070C0"/>
              </a:solidFill>
            </a:endParaRPr>
          </a:p>
        </p:txBody>
      </p:sp>
      <p:sp>
        <p:nvSpPr>
          <p:cNvPr id="4" name="Footer Placeholder 3">
            <a:extLst>
              <a:ext uri="{FF2B5EF4-FFF2-40B4-BE49-F238E27FC236}">
                <a16:creationId xmlns:a16="http://schemas.microsoft.com/office/drawing/2014/main" id="{E3313726-499C-E813-DB67-DCB419F4E27A}"/>
              </a:ext>
            </a:extLst>
          </p:cNvPr>
          <p:cNvSpPr>
            <a:spLocks noGrp="1"/>
          </p:cNvSpPr>
          <p:nvPr>
            <p:ph type="ftr" sz="quarter" idx="11"/>
          </p:nvPr>
        </p:nvSpPr>
        <p:spPr>
          <a:xfrm>
            <a:off x="517535" y="6406487"/>
            <a:ext cx="6297612" cy="365125"/>
          </a:xfrm>
        </p:spPr>
        <p:txBody>
          <a:bodyPr/>
          <a:lstStyle/>
          <a:p>
            <a:r>
              <a:rPr lang="en-US" dirty="0"/>
              <a:t>Adelina</a:t>
            </a:r>
          </a:p>
        </p:txBody>
      </p:sp>
      <p:sp>
        <p:nvSpPr>
          <p:cNvPr id="5" name="Slide Number Placeholder 4">
            <a:extLst>
              <a:ext uri="{FF2B5EF4-FFF2-40B4-BE49-F238E27FC236}">
                <a16:creationId xmlns:a16="http://schemas.microsoft.com/office/drawing/2014/main" id="{8FC4ADAC-62CA-0706-FEEC-11F888097C08}"/>
              </a:ext>
            </a:extLst>
          </p:cNvPr>
          <p:cNvSpPr>
            <a:spLocks noGrp="1"/>
          </p:cNvSpPr>
          <p:nvPr>
            <p:ph type="sldNum" sz="quarter" idx="12"/>
          </p:nvPr>
        </p:nvSpPr>
        <p:spPr/>
        <p:txBody>
          <a:bodyPr/>
          <a:lstStyle/>
          <a:p>
            <a:fld id="{9ED5FA03-C699-3D4E-93C5-CADEB9B0E826}" type="slidenum">
              <a:rPr lang="en-US" smtClean="0"/>
              <a:t>2</a:t>
            </a:fld>
            <a:endParaRPr lang="en-US"/>
          </a:p>
        </p:txBody>
      </p:sp>
      <p:pic>
        <p:nvPicPr>
          <p:cNvPr id="7" name="Picture 6" descr="A building with a glass wall&#10;&#10;Description automatically generated">
            <a:extLst>
              <a:ext uri="{FF2B5EF4-FFF2-40B4-BE49-F238E27FC236}">
                <a16:creationId xmlns:a16="http://schemas.microsoft.com/office/drawing/2014/main" id="{697613FA-7903-2D4B-5EF2-D3A1A88D42B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67993" y="1442883"/>
            <a:ext cx="7445406" cy="4963604"/>
          </a:xfrm>
          <a:prstGeom prst="rect">
            <a:avLst/>
          </a:prstGeom>
          <a:ln>
            <a:noFill/>
          </a:ln>
          <a:effectLst>
            <a:softEdge rad="112500"/>
          </a:effectLst>
        </p:spPr>
      </p:pic>
    </p:spTree>
    <p:extLst>
      <p:ext uri="{BB962C8B-B14F-4D97-AF65-F5344CB8AC3E}">
        <p14:creationId xmlns:p14="http://schemas.microsoft.com/office/powerpoint/2010/main" val="10689873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building with signs and a gate&#10;&#10;Description automatically generated with medium confidence">
            <a:extLst>
              <a:ext uri="{FF2B5EF4-FFF2-40B4-BE49-F238E27FC236}">
                <a16:creationId xmlns:a16="http://schemas.microsoft.com/office/drawing/2014/main" id="{9784DC25-79CE-C3A9-D113-53D3D8541FE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534" y="2086097"/>
            <a:ext cx="4482949" cy="2989243"/>
          </a:xfrm>
          <a:prstGeom prst="rect">
            <a:avLst/>
          </a:prstGeom>
          <a:ln>
            <a:noFill/>
          </a:ln>
          <a:effectLst>
            <a:softEdge rad="112500"/>
          </a:effectLst>
        </p:spPr>
      </p:pic>
      <p:sp>
        <p:nvSpPr>
          <p:cNvPr id="2" name="Title 1">
            <a:extLst>
              <a:ext uri="{FF2B5EF4-FFF2-40B4-BE49-F238E27FC236}">
                <a16:creationId xmlns:a16="http://schemas.microsoft.com/office/drawing/2014/main" id="{C9A885CD-AEE7-0C1B-8248-1DEAF288E971}"/>
              </a:ext>
            </a:extLst>
          </p:cNvPr>
          <p:cNvSpPr>
            <a:spLocks noGrp="1"/>
          </p:cNvSpPr>
          <p:nvPr>
            <p:ph type="ctrTitle"/>
          </p:nvPr>
        </p:nvSpPr>
        <p:spPr>
          <a:xfrm>
            <a:off x="2734762" y="253066"/>
            <a:ext cx="5577315" cy="578363"/>
          </a:xfrm>
        </p:spPr>
        <p:txBody>
          <a:bodyPr>
            <a:noAutofit/>
          </a:bodyPr>
          <a:lstStyle/>
          <a:p>
            <a:pPr algn="ctr"/>
            <a:r>
              <a:rPr lang="en-US" sz="3200" b="1" dirty="0">
                <a:solidFill>
                  <a:srgbClr val="0070C0"/>
                </a:solidFill>
                <a:latin typeface="Calibri" panose="020F0502020204030204" pitchFamily="34" charset="0"/>
                <a:ea typeface="Calibri" panose="020F0502020204030204" pitchFamily="34" charset="0"/>
                <a:cs typeface="Calibri" panose="020F0502020204030204" pitchFamily="34" charset="0"/>
              </a:rPr>
              <a:t>Schedule</a:t>
            </a:r>
          </a:p>
        </p:txBody>
      </p:sp>
      <p:sp>
        <p:nvSpPr>
          <p:cNvPr id="5" name="Footer Placeholder 4">
            <a:extLst>
              <a:ext uri="{FF2B5EF4-FFF2-40B4-BE49-F238E27FC236}">
                <a16:creationId xmlns:a16="http://schemas.microsoft.com/office/drawing/2014/main" id="{CD829640-B33D-C9AA-B881-2E7325813EF6}"/>
              </a:ext>
            </a:extLst>
          </p:cNvPr>
          <p:cNvSpPr>
            <a:spLocks noGrp="1"/>
          </p:cNvSpPr>
          <p:nvPr>
            <p:ph type="ftr" sz="quarter" idx="11"/>
          </p:nvPr>
        </p:nvSpPr>
        <p:spPr>
          <a:xfrm>
            <a:off x="677334" y="6244355"/>
            <a:ext cx="6297612" cy="365125"/>
          </a:xfrm>
        </p:spPr>
        <p:txBody>
          <a:bodyPr/>
          <a:lstStyle/>
          <a:p>
            <a:r>
              <a:rPr lang="en-US" dirty="0"/>
              <a:t>Adelina</a:t>
            </a:r>
          </a:p>
        </p:txBody>
      </p:sp>
      <p:sp>
        <p:nvSpPr>
          <p:cNvPr id="6" name="Slide Number Placeholder 5">
            <a:extLst>
              <a:ext uri="{FF2B5EF4-FFF2-40B4-BE49-F238E27FC236}">
                <a16:creationId xmlns:a16="http://schemas.microsoft.com/office/drawing/2014/main" id="{D6D60790-535B-7E7D-5A6A-932197C2A499}"/>
              </a:ext>
            </a:extLst>
          </p:cNvPr>
          <p:cNvSpPr>
            <a:spLocks noGrp="1"/>
          </p:cNvSpPr>
          <p:nvPr>
            <p:ph type="sldNum" sz="quarter" idx="12"/>
          </p:nvPr>
        </p:nvSpPr>
        <p:spPr/>
        <p:txBody>
          <a:bodyPr/>
          <a:lstStyle/>
          <a:p>
            <a:fld id="{9ED5FA03-C699-3D4E-93C5-CADEB9B0E826}" type="slidenum">
              <a:rPr lang="en-US" smtClean="0"/>
              <a:t>3</a:t>
            </a:fld>
            <a:endParaRPr lang="en-US"/>
          </a:p>
        </p:txBody>
      </p:sp>
      <p:graphicFrame>
        <p:nvGraphicFramePr>
          <p:cNvPr id="7" name="Diagram 6">
            <a:extLst>
              <a:ext uri="{FF2B5EF4-FFF2-40B4-BE49-F238E27FC236}">
                <a16:creationId xmlns:a16="http://schemas.microsoft.com/office/drawing/2014/main" id="{7DC357EB-9125-BBF5-B272-F302C6A0989E}"/>
              </a:ext>
            </a:extLst>
          </p:cNvPr>
          <p:cNvGraphicFramePr/>
          <p:nvPr>
            <p:extLst>
              <p:ext uri="{D42A27DB-BD31-4B8C-83A1-F6EECF244321}">
                <p14:modId xmlns:p14="http://schemas.microsoft.com/office/powerpoint/2010/main" val="3771612998"/>
              </p:ext>
            </p:extLst>
          </p:nvPr>
        </p:nvGraphicFramePr>
        <p:xfrm>
          <a:off x="3984772" y="973123"/>
          <a:ext cx="8144694" cy="55535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2" name="TextBox 11">
            <a:extLst>
              <a:ext uri="{FF2B5EF4-FFF2-40B4-BE49-F238E27FC236}">
                <a16:creationId xmlns:a16="http://schemas.microsoft.com/office/drawing/2014/main" id="{4CD6F8E6-7167-43EE-680F-CB544F3DC8EE}"/>
              </a:ext>
            </a:extLst>
          </p:cNvPr>
          <p:cNvSpPr txBox="1"/>
          <p:nvPr/>
        </p:nvSpPr>
        <p:spPr>
          <a:xfrm>
            <a:off x="4211995" y="1258708"/>
            <a:ext cx="402673" cy="400110"/>
          </a:xfrm>
          <a:prstGeom prst="rect">
            <a:avLst/>
          </a:prstGeom>
          <a:noFill/>
        </p:spPr>
        <p:txBody>
          <a:bodyPr wrap="square" rtlCol="0">
            <a:spAutoFit/>
          </a:bodyPr>
          <a:lstStyle/>
          <a:p>
            <a:r>
              <a:rPr lang="en-GB" sz="2000" b="1" dirty="0">
                <a:solidFill>
                  <a:srgbClr val="0070C0"/>
                </a:solidFill>
                <a:latin typeface="Calibri" panose="020F0502020204030204" pitchFamily="34" charset="0"/>
                <a:ea typeface="Calibri" panose="020F0502020204030204" pitchFamily="34" charset="0"/>
                <a:cs typeface="Calibri" panose="020F0502020204030204" pitchFamily="34" charset="0"/>
              </a:rPr>
              <a:t>1</a:t>
            </a:r>
          </a:p>
        </p:txBody>
      </p:sp>
      <p:sp>
        <p:nvSpPr>
          <p:cNvPr id="13" name="TextBox 12">
            <a:extLst>
              <a:ext uri="{FF2B5EF4-FFF2-40B4-BE49-F238E27FC236}">
                <a16:creationId xmlns:a16="http://schemas.microsoft.com/office/drawing/2014/main" id="{994F77E0-AE47-F61D-CC4F-B73F6BA52D8F}"/>
              </a:ext>
            </a:extLst>
          </p:cNvPr>
          <p:cNvSpPr txBox="1"/>
          <p:nvPr/>
        </p:nvSpPr>
        <p:spPr>
          <a:xfrm>
            <a:off x="4669472" y="2044740"/>
            <a:ext cx="402673" cy="400110"/>
          </a:xfrm>
          <a:prstGeom prst="rect">
            <a:avLst/>
          </a:prstGeom>
          <a:noFill/>
        </p:spPr>
        <p:txBody>
          <a:bodyPr wrap="square" rtlCol="0">
            <a:spAutoFit/>
          </a:bodyPr>
          <a:lstStyle/>
          <a:p>
            <a:r>
              <a:rPr lang="en-GB" sz="2000" b="1" dirty="0">
                <a:solidFill>
                  <a:srgbClr val="0070C0"/>
                </a:solidFill>
                <a:latin typeface="Calibri" panose="020F0502020204030204" pitchFamily="34" charset="0"/>
                <a:ea typeface="Calibri" panose="020F0502020204030204" pitchFamily="34" charset="0"/>
                <a:cs typeface="Calibri" panose="020F0502020204030204" pitchFamily="34" charset="0"/>
              </a:rPr>
              <a:t>2</a:t>
            </a:r>
          </a:p>
        </p:txBody>
      </p:sp>
      <p:sp>
        <p:nvSpPr>
          <p:cNvPr id="14" name="TextBox 13">
            <a:extLst>
              <a:ext uri="{FF2B5EF4-FFF2-40B4-BE49-F238E27FC236}">
                <a16:creationId xmlns:a16="http://schemas.microsoft.com/office/drawing/2014/main" id="{A317E9D9-2B1B-020D-BB81-5754D9543825}"/>
              </a:ext>
            </a:extLst>
          </p:cNvPr>
          <p:cNvSpPr txBox="1"/>
          <p:nvPr/>
        </p:nvSpPr>
        <p:spPr>
          <a:xfrm>
            <a:off x="4932971" y="2775899"/>
            <a:ext cx="314510" cy="400110"/>
          </a:xfrm>
          <a:prstGeom prst="rect">
            <a:avLst/>
          </a:prstGeom>
          <a:noFill/>
        </p:spPr>
        <p:txBody>
          <a:bodyPr wrap="none" rtlCol="0">
            <a:spAutoFit/>
          </a:bodyPr>
          <a:lstStyle/>
          <a:p>
            <a:r>
              <a:rPr lang="en-GB" sz="2000" b="1" dirty="0">
                <a:solidFill>
                  <a:srgbClr val="0070C0"/>
                </a:solidFill>
                <a:latin typeface="Calibri" panose="020F0502020204030204" pitchFamily="34" charset="0"/>
                <a:ea typeface="Calibri" panose="020F0502020204030204" pitchFamily="34" charset="0"/>
                <a:cs typeface="Calibri" panose="020F0502020204030204" pitchFamily="34" charset="0"/>
              </a:rPr>
              <a:t>3</a:t>
            </a:r>
          </a:p>
        </p:txBody>
      </p:sp>
      <p:sp>
        <p:nvSpPr>
          <p:cNvPr id="15" name="TextBox 14">
            <a:extLst>
              <a:ext uri="{FF2B5EF4-FFF2-40B4-BE49-F238E27FC236}">
                <a16:creationId xmlns:a16="http://schemas.microsoft.com/office/drawing/2014/main" id="{FE9502C0-9F4F-9506-F341-814C1DD87588}"/>
              </a:ext>
            </a:extLst>
          </p:cNvPr>
          <p:cNvSpPr txBox="1"/>
          <p:nvPr/>
        </p:nvSpPr>
        <p:spPr>
          <a:xfrm>
            <a:off x="5029389" y="3558852"/>
            <a:ext cx="314510" cy="400110"/>
          </a:xfrm>
          <a:prstGeom prst="rect">
            <a:avLst/>
          </a:prstGeom>
          <a:noFill/>
        </p:spPr>
        <p:txBody>
          <a:bodyPr wrap="none" rtlCol="0">
            <a:spAutoFit/>
          </a:bodyPr>
          <a:lstStyle/>
          <a:p>
            <a:r>
              <a:rPr lang="en-GB" sz="2000" b="1" dirty="0">
                <a:solidFill>
                  <a:srgbClr val="0070C0"/>
                </a:solidFill>
                <a:latin typeface="Calibri" panose="020F0502020204030204" pitchFamily="34" charset="0"/>
                <a:ea typeface="Calibri" panose="020F0502020204030204" pitchFamily="34" charset="0"/>
                <a:cs typeface="Calibri" panose="020F0502020204030204" pitchFamily="34" charset="0"/>
              </a:rPr>
              <a:t>4</a:t>
            </a:r>
          </a:p>
        </p:txBody>
      </p:sp>
      <p:sp>
        <p:nvSpPr>
          <p:cNvPr id="16" name="TextBox 15">
            <a:extLst>
              <a:ext uri="{FF2B5EF4-FFF2-40B4-BE49-F238E27FC236}">
                <a16:creationId xmlns:a16="http://schemas.microsoft.com/office/drawing/2014/main" id="{4EE45166-AE4A-2707-88FE-82C1E51402A9}"/>
              </a:ext>
            </a:extLst>
          </p:cNvPr>
          <p:cNvSpPr txBox="1"/>
          <p:nvPr/>
        </p:nvSpPr>
        <p:spPr>
          <a:xfrm>
            <a:off x="4932971" y="4316303"/>
            <a:ext cx="507346" cy="400110"/>
          </a:xfrm>
          <a:prstGeom prst="rect">
            <a:avLst/>
          </a:prstGeom>
          <a:noFill/>
        </p:spPr>
        <p:txBody>
          <a:bodyPr wrap="square" rtlCol="0">
            <a:spAutoFit/>
          </a:bodyPr>
          <a:lstStyle/>
          <a:p>
            <a:r>
              <a:rPr lang="en-GB" sz="2000" b="1" dirty="0">
                <a:solidFill>
                  <a:srgbClr val="0070C0"/>
                </a:solidFill>
                <a:latin typeface="Calibri" panose="020F0502020204030204" pitchFamily="34" charset="0"/>
                <a:ea typeface="Calibri" panose="020F0502020204030204" pitchFamily="34" charset="0"/>
                <a:cs typeface="Calibri" panose="020F0502020204030204" pitchFamily="34" charset="0"/>
              </a:rPr>
              <a:t>5</a:t>
            </a:r>
          </a:p>
        </p:txBody>
      </p:sp>
      <p:sp>
        <p:nvSpPr>
          <p:cNvPr id="17" name="TextBox 16">
            <a:extLst>
              <a:ext uri="{FF2B5EF4-FFF2-40B4-BE49-F238E27FC236}">
                <a16:creationId xmlns:a16="http://schemas.microsoft.com/office/drawing/2014/main" id="{391F7018-3EA8-88FC-CC22-CC08FCB46518}"/>
              </a:ext>
            </a:extLst>
          </p:cNvPr>
          <p:cNvSpPr txBox="1"/>
          <p:nvPr/>
        </p:nvSpPr>
        <p:spPr>
          <a:xfrm>
            <a:off x="4669471" y="5073429"/>
            <a:ext cx="402673" cy="400110"/>
          </a:xfrm>
          <a:prstGeom prst="rect">
            <a:avLst/>
          </a:prstGeom>
          <a:noFill/>
        </p:spPr>
        <p:txBody>
          <a:bodyPr wrap="square" rtlCol="0">
            <a:spAutoFit/>
          </a:bodyPr>
          <a:lstStyle/>
          <a:p>
            <a:r>
              <a:rPr lang="en-GB" sz="2000" b="1" dirty="0">
                <a:solidFill>
                  <a:srgbClr val="0070C0"/>
                </a:solidFill>
                <a:latin typeface="Calibri" panose="020F0502020204030204" pitchFamily="34" charset="0"/>
                <a:ea typeface="Calibri" panose="020F0502020204030204" pitchFamily="34" charset="0"/>
                <a:cs typeface="Calibri" panose="020F0502020204030204" pitchFamily="34" charset="0"/>
              </a:rPr>
              <a:t>6</a:t>
            </a:r>
          </a:p>
        </p:txBody>
      </p:sp>
      <p:sp>
        <p:nvSpPr>
          <p:cNvPr id="18" name="TextBox 17">
            <a:extLst>
              <a:ext uri="{FF2B5EF4-FFF2-40B4-BE49-F238E27FC236}">
                <a16:creationId xmlns:a16="http://schemas.microsoft.com/office/drawing/2014/main" id="{E018A3AB-C6D3-EC7D-6CA4-44560D97C5AA}"/>
              </a:ext>
            </a:extLst>
          </p:cNvPr>
          <p:cNvSpPr txBox="1"/>
          <p:nvPr/>
        </p:nvSpPr>
        <p:spPr>
          <a:xfrm>
            <a:off x="4217329" y="5801445"/>
            <a:ext cx="314510" cy="400110"/>
          </a:xfrm>
          <a:prstGeom prst="rect">
            <a:avLst/>
          </a:prstGeom>
          <a:noFill/>
        </p:spPr>
        <p:txBody>
          <a:bodyPr wrap="none" rtlCol="0">
            <a:spAutoFit/>
          </a:bodyPr>
          <a:lstStyle/>
          <a:p>
            <a:r>
              <a:rPr lang="en-GB" sz="2000" b="1" dirty="0">
                <a:solidFill>
                  <a:srgbClr val="0070C0"/>
                </a:solidFill>
                <a:latin typeface="Calibri" panose="020F0502020204030204" pitchFamily="34" charset="0"/>
                <a:ea typeface="Calibri" panose="020F0502020204030204" pitchFamily="34" charset="0"/>
                <a:cs typeface="Calibri" panose="020F0502020204030204" pitchFamily="34" charset="0"/>
              </a:rPr>
              <a:t>7</a:t>
            </a:r>
          </a:p>
        </p:txBody>
      </p:sp>
    </p:spTree>
    <p:extLst>
      <p:ext uri="{BB962C8B-B14F-4D97-AF65-F5344CB8AC3E}">
        <p14:creationId xmlns:p14="http://schemas.microsoft.com/office/powerpoint/2010/main" val="23756552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89702917-CD43-A355-5C94-80322D5A4366}"/>
              </a:ext>
            </a:extLst>
          </p:cNvPr>
          <p:cNvSpPr>
            <a:spLocks noGrp="1"/>
          </p:cNvSpPr>
          <p:nvPr>
            <p:ph type="ctrTitle"/>
          </p:nvPr>
        </p:nvSpPr>
        <p:spPr>
          <a:xfrm>
            <a:off x="2346082" y="287169"/>
            <a:ext cx="3945283" cy="722374"/>
          </a:xfrm>
        </p:spPr>
        <p:txBody>
          <a:bodyPr/>
          <a:lstStyle/>
          <a:p>
            <a:r>
              <a:rPr lang="en-GB" sz="3200" b="1" dirty="0">
                <a:solidFill>
                  <a:srgbClr val="0070C0"/>
                </a:solidFill>
                <a:latin typeface="Calibri" panose="020F0502020204030204" pitchFamily="34" charset="0"/>
                <a:ea typeface="Calibri" panose="020F0502020204030204" pitchFamily="34" charset="0"/>
                <a:cs typeface="Calibri" panose="020F0502020204030204" pitchFamily="34" charset="0"/>
              </a:rPr>
              <a:t>1. Introduction</a:t>
            </a:r>
          </a:p>
        </p:txBody>
      </p:sp>
      <p:sp>
        <p:nvSpPr>
          <p:cNvPr id="7" name="Subtitle 6">
            <a:extLst>
              <a:ext uri="{FF2B5EF4-FFF2-40B4-BE49-F238E27FC236}">
                <a16:creationId xmlns:a16="http://schemas.microsoft.com/office/drawing/2014/main" id="{0231F3C2-6BB4-565F-DB67-0571D277FBF6}"/>
              </a:ext>
            </a:extLst>
          </p:cNvPr>
          <p:cNvSpPr>
            <a:spLocks noGrp="1"/>
          </p:cNvSpPr>
          <p:nvPr>
            <p:ph type="subTitle" idx="1"/>
          </p:nvPr>
        </p:nvSpPr>
        <p:spPr>
          <a:xfrm>
            <a:off x="823486" y="1242874"/>
            <a:ext cx="5467879" cy="3808520"/>
          </a:xfrm>
        </p:spPr>
        <p:txBody>
          <a:bodyPr>
            <a:noAutofit/>
          </a:bodyPr>
          <a:lstStyle/>
          <a:p>
            <a:pPr algn="just"/>
            <a:r>
              <a:rPr lang="en-GB" altLang="en-US" b="1" dirty="0">
                <a:latin typeface="Calibri" panose="020F0502020204030204" pitchFamily="34" charset="0"/>
                <a:ea typeface="Calibri" panose="020F0502020204030204" pitchFamily="34" charset="0"/>
                <a:cs typeface="Calibri" panose="020F0502020204030204" pitchFamily="34" charset="0"/>
              </a:rPr>
              <a:t>“A formal organisation is deliberately planned and created with stated objectives. It is a pattern of roles, hierarchy of authority and responsibility” </a:t>
            </a:r>
            <a:r>
              <a:rPr lang="en-GB" altLang="en-US" b="1" dirty="0">
                <a:solidFill>
                  <a:schemeClr val="tx1"/>
                </a:solidFill>
                <a:latin typeface="Calibri" panose="020F0502020204030204" pitchFamily="34" charset="0"/>
                <a:ea typeface="Calibri" panose="020F0502020204030204" pitchFamily="34" charset="0"/>
                <a:cs typeface="Calibri" panose="020F0502020204030204" pitchFamily="34" charset="0"/>
              </a:rPr>
              <a:t>(Mullins, 2019, p.7)</a:t>
            </a:r>
          </a:p>
          <a:p>
            <a:pPr algn="just"/>
            <a:endParaRPr lang="en-GB" altLang="en-US" b="1"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algn="just"/>
            <a:r>
              <a:rPr lang="en-GB"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Lidl, a German global discount supermarket chain, has gained significant attention in recent years due to its rapid expansion and success in the retail industry. </a:t>
            </a:r>
          </a:p>
          <a:p>
            <a:pPr algn="just"/>
            <a:endParaRPr lang="en-GB" b="0" i="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algn="just"/>
            <a:r>
              <a:rPr lang="en-GB"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This presentation aims to provide a critical investigation of Lidl as an organisation, focusing on its organisational structure, performance</a:t>
            </a:r>
            <a:r>
              <a:rPr lang="en-GB" dirty="0">
                <a:solidFill>
                  <a:schemeClr val="tx1"/>
                </a:solidFill>
                <a:latin typeface="Calibri" panose="020F0502020204030204" pitchFamily="34" charset="0"/>
                <a:ea typeface="Calibri" panose="020F0502020204030204" pitchFamily="34" charset="0"/>
                <a:cs typeface="Calibri" panose="020F0502020204030204" pitchFamily="34" charset="0"/>
              </a:rPr>
              <a:t>, managerial tasks and skills and leadership styles.</a:t>
            </a:r>
            <a:r>
              <a:rPr lang="en-GB"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By examining these key aspects, we can gain insights into how Lidl operates and understand the factors contributing to its success. </a:t>
            </a:r>
            <a:br>
              <a:rPr lang="en-GB" dirty="0">
                <a:solidFill>
                  <a:schemeClr val="tx1"/>
                </a:solidFill>
                <a:latin typeface="Calibri" panose="020F0502020204030204" pitchFamily="34" charset="0"/>
                <a:ea typeface="Calibri" panose="020F0502020204030204" pitchFamily="34" charset="0"/>
                <a:cs typeface="Calibri" panose="020F0502020204030204" pitchFamily="34" charset="0"/>
              </a:rPr>
            </a:br>
            <a:endParaRPr lang="en-GB" altLang="en-US"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4" name="Footer Placeholder 3">
            <a:extLst>
              <a:ext uri="{FF2B5EF4-FFF2-40B4-BE49-F238E27FC236}">
                <a16:creationId xmlns:a16="http://schemas.microsoft.com/office/drawing/2014/main" id="{F96D0556-5FA1-9D54-A65D-6195DDE403E9}"/>
              </a:ext>
            </a:extLst>
          </p:cNvPr>
          <p:cNvSpPr>
            <a:spLocks noGrp="1"/>
          </p:cNvSpPr>
          <p:nvPr>
            <p:ph type="ftr" sz="quarter" idx="11"/>
          </p:nvPr>
        </p:nvSpPr>
        <p:spPr/>
        <p:txBody>
          <a:bodyPr/>
          <a:lstStyle/>
          <a:p>
            <a:r>
              <a:rPr lang="en-US" dirty="0"/>
              <a:t>Adelina</a:t>
            </a:r>
          </a:p>
        </p:txBody>
      </p:sp>
      <p:sp>
        <p:nvSpPr>
          <p:cNvPr id="5" name="Slide Number Placeholder 4">
            <a:extLst>
              <a:ext uri="{FF2B5EF4-FFF2-40B4-BE49-F238E27FC236}">
                <a16:creationId xmlns:a16="http://schemas.microsoft.com/office/drawing/2014/main" id="{34966D79-43C0-0778-1015-D9246383ADBF}"/>
              </a:ext>
            </a:extLst>
          </p:cNvPr>
          <p:cNvSpPr>
            <a:spLocks noGrp="1"/>
          </p:cNvSpPr>
          <p:nvPr>
            <p:ph type="sldNum" sz="quarter" idx="12"/>
          </p:nvPr>
        </p:nvSpPr>
        <p:spPr/>
        <p:txBody>
          <a:bodyPr/>
          <a:lstStyle/>
          <a:p>
            <a:fld id="{9ED5FA03-C699-3D4E-93C5-CADEB9B0E826}" type="slidenum">
              <a:rPr lang="en-US" smtClean="0"/>
              <a:t>4</a:t>
            </a:fld>
            <a:endParaRPr lang="en-US"/>
          </a:p>
        </p:txBody>
      </p:sp>
      <p:pic>
        <p:nvPicPr>
          <p:cNvPr id="8" name="Picture 2">
            <a:extLst>
              <a:ext uri="{FF2B5EF4-FFF2-40B4-BE49-F238E27FC236}">
                <a16:creationId xmlns:a16="http://schemas.microsoft.com/office/drawing/2014/main" id="{EEC52160-FC05-DF39-E637-39B1243D527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74946" y="1806615"/>
            <a:ext cx="2667001" cy="26810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235521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1BAFB-F04F-F02C-74D4-D33EEA4D940D}"/>
              </a:ext>
            </a:extLst>
          </p:cNvPr>
          <p:cNvSpPr>
            <a:spLocks noGrp="1"/>
          </p:cNvSpPr>
          <p:nvPr>
            <p:ph type="title"/>
          </p:nvPr>
        </p:nvSpPr>
        <p:spPr/>
        <p:txBody>
          <a:bodyPr>
            <a:normAutofit/>
          </a:bodyPr>
          <a:lstStyle/>
          <a:p>
            <a:pPr algn="ctr"/>
            <a:r>
              <a:rPr lang="en-US" sz="3200" b="1" dirty="0">
                <a:solidFill>
                  <a:srgbClr val="0070C0"/>
                </a:solidFill>
                <a:latin typeface="Calibri" panose="020F0502020204030204" pitchFamily="34" charset="0"/>
                <a:ea typeface="Calibri" panose="020F0502020204030204" pitchFamily="34" charset="0"/>
                <a:cs typeface="Calibri" panose="020F0502020204030204" pitchFamily="34" charset="0"/>
              </a:rPr>
              <a:t>2. LIDL’s Profile</a:t>
            </a:r>
          </a:p>
        </p:txBody>
      </p:sp>
      <p:sp>
        <p:nvSpPr>
          <p:cNvPr id="3" name="Content Placeholder 2">
            <a:extLst>
              <a:ext uri="{FF2B5EF4-FFF2-40B4-BE49-F238E27FC236}">
                <a16:creationId xmlns:a16="http://schemas.microsoft.com/office/drawing/2014/main" id="{FE65CAB9-9CCD-B7F2-5DF9-2F45D2085623}"/>
              </a:ext>
            </a:extLst>
          </p:cNvPr>
          <p:cNvSpPr>
            <a:spLocks noGrp="1"/>
          </p:cNvSpPr>
          <p:nvPr>
            <p:ph idx="1"/>
          </p:nvPr>
        </p:nvSpPr>
        <p:spPr>
          <a:xfrm>
            <a:off x="677334" y="1592419"/>
            <a:ext cx="8596668" cy="4577562"/>
          </a:xfrm>
        </p:spPr>
        <p:txBody>
          <a:bodyPr>
            <a:normAutofit/>
          </a:bodyPr>
          <a:lstStyle/>
          <a:p>
            <a:pPr marL="0" indent="0">
              <a:buNone/>
            </a:pPr>
            <a:r>
              <a:rPr lang="en-GB" sz="2800" b="1" i="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Background</a:t>
            </a:r>
          </a:p>
          <a:p>
            <a:pPr>
              <a:buFont typeface="Wingdings" panose="05000000000000000000" pitchFamily="2" charset="2"/>
              <a:buChar char="q"/>
            </a:pPr>
            <a:r>
              <a:rPr lang="en-GB" sz="20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Lidl UK is part of the German global </a:t>
            </a:r>
            <a:r>
              <a:rPr lang="en-GB" sz="2000" b="0" i="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global</a:t>
            </a:r>
            <a:r>
              <a:rPr lang="en-GB" sz="20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low price </a:t>
            </a:r>
            <a:r>
              <a:rPr lang="en-GB" sz="2000" dirty="0">
                <a:solidFill>
                  <a:schemeClr val="tx1"/>
                </a:solidFill>
                <a:latin typeface="Calibri" panose="020F0502020204030204" pitchFamily="34" charset="0"/>
                <a:ea typeface="Calibri" panose="020F0502020204030204" pitchFamily="34" charset="0"/>
                <a:cs typeface="Calibri" panose="020F0502020204030204" pitchFamily="34" charset="0"/>
              </a:rPr>
              <a:t>groceries</a:t>
            </a:r>
            <a:r>
              <a:rPr lang="en-GB" sz="20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chain, Lidl Stiftung &amp; Co. KG. It was established in 1994 and has since grown to become one of the largest supermarket chains in the UK. Lidl UK operates over 960 stores across the country, 14 regional warehouses and employs more than 31,000 people. (Lidl, no date)</a:t>
            </a:r>
          </a:p>
          <a:p>
            <a:pPr>
              <a:buFont typeface="Wingdings" panose="05000000000000000000" pitchFamily="2" charset="2"/>
              <a:buChar char="q"/>
            </a:pPr>
            <a:r>
              <a:rPr lang="en-GB" sz="20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Lidl UK entered the UK market with a focus on providing very good quality products for that everyone can afford. The company quickly gained popularity among price-conscious consumers and expanded its store network to meet growing demand. Lidl UK has positioned itself as a discount supermarket, offering a limited range of products and focusing on cost efficiency. </a:t>
            </a:r>
          </a:p>
          <a:p>
            <a:pPr>
              <a:buFont typeface="Wingdings" panose="05000000000000000000" pitchFamily="2" charset="2"/>
              <a:buChar char="q"/>
            </a:pPr>
            <a:r>
              <a:rPr lang="en-GB" sz="2000" dirty="0">
                <a:solidFill>
                  <a:schemeClr val="tx1"/>
                </a:solidFill>
                <a:latin typeface="Calibri" panose="020F0502020204030204" pitchFamily="34" charset="0"/>
                <a:ea typeface="Calibri" panose="020F0502020204030204" pitchFamily="34" charset="0"/>
                <a:cs typeface="Calibri" panose="020F0502020204030204" pitchFamily="34" charset="0"/>
              </a:rPr>
              <a:t>According to Bedford (2023), Lidl holds 7.7% of the market share, ranking the 6</a:t>
            </a:r>
            <a:r>
              <a:rPr lang="en-GB" sz="2000" baseline="30000" dirty="0">
                <a:solidFill>
                  <a:schemeClr val="tx1"/>
                </a:solidFill>
                <a:latin typeface="Calibri" panose="020F0502020204030204" pitchFamily="34" charset="0"/>
                <a:ea typeface="Calibri" panose="020F0502020204030204" pitchFamily="34" charset="0"/>
                <a:cs typeface="Calibri" panose="020F0502020204030204" pitchFamily="34" charset="0"/>
              </a:rPr>
              <a:t>th</a:t>
            </a:r>
            <a:r>
              <a:rPr lang="en-GB" sz="2000" dirty="0">
                <a:solidFill>
                  <a:schemeClr val="tx1"/>
                </a:solidFill>
                <a:latin typeface="Calibri" panose="020F0502020204030204" pitchFamily="34" charset="0"/>
                <a:ea typeface="Calibri" panose="020F0502020204030204" pitchFamily="34" charset="0"/>
                <a:cs typeface="Calibri" panose="020F0502020204030204" pitchFamily="34" charset="0"/>
              </a:rPr>
              <a:t> position in the chart of British groceries.</a:t>
            </a:r>
            <a:endParaRPr lang="en-GB" sz="20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p:txBody>
      </p:sp>
      <p:sp>
        <p:nvSpPr>
          <p:cNvPr id="4" name="Footer Placeholder 3">
            <a:extLst>
              <a:ext uri="{FF2B5EF4-FFF2-40B4-BE49-F238E27FC236}">
                <a16:creationId xmlns:a16="http://schemas.microsoft.com/office/drawing/2014/main" id="{2BE79132-8202-9C57-DD0C-4E5A19DD641E}"/>
              </a:ext>
            </a:extLst>
          </p:cNvPr>
          <p:cNvSpPr>
            <a:spLocks noGrp="1"/>
          </p:cNvSpPr>
          <p:nvPr>
            <p:ph type="ftr" sz="quarter" idx="11"/>
          </p:nvPr>
        </p:nvSpPr>
        <p:spPr/>
        <p:txBody>
          <a:bodyPr/>
          <a:lstStyle/>
          <a:p>
            <a:r>
              <a:rPr lang="en-US" dirty="0"/>
              <a:t>Adelina</a:t>
            </a:r>
          </a:p>
        </p:txBody>
      </p:sp>
      <p:sp>
        <p:nvSpPr>
          <p:cNvPr id="5" name="Slide Number Placeholder 4">
            <a:extLst>
              <a:ext uri="{FF2B5EF4-FFF2-40B4-BE49-F238E27FC236}">
                <a16:creationId xmlns:a16="http://schemas.microsoft.com/office/drawing/2014/main" id="{F5941678-64F0-28DB-2FB6-44CFF7BE103B}"/>
              </a:ext>
            </a:extLst>
          </p:cNvPr>
          <p:cNvSpPr>
            <a:spLocks noGrp="1"/>
          </p:cNvSpPr>
          <p:nvPr>
            <p:ph type="sldNum" sz="quarter" idx="12"/>
          </p:nvPr>
        </p:nvSpPr>
        <p:spPr/>
        <p:txBody>
          <a:bodyPr/>
          <a:lstStyle/>
          <a:p>
            <a:fld id="{9ED5FA03-C699-3D4E-93C5-CADEB9B0E826}" type="slidenum">
              <a:rPr lang="en-US" smtClean="0"/>
              <a:t>5</a:t>
            </a:fld>
            <a:endParaRPr lang="en-US"/>
          </a:p>
        </p:txBody>
      </p:sp>
    </p:spTree>
    <p:extLst>
      <p:ext uri="{BB962C8B-B14F-4D97-AF65-F5344CB8AC3E}">
        <p14:creationId xmlns:p14="http://schemas.microsoft.com/office/powerpoint/2010/main" val="1408681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E93E3ED-B924-0DAB-A91F-FA4D96DFDA3B}"/>
              </a:ext>
            </a:extLst>
          </p:cNvPr>
          <p:cNvSpPr>
            <a:spLocks noGrp="1"/>
          </p:cNvSpPr>
          <p:nvPr>
            <p:ph idx="1"/>
          </p:nvPr>
        </p:nvSpPr>
        <p:spPr>
          <a:xfrm>
            <a:off x="677334" y="855572"/>
            <a:ext cx="8369012" cy="4675216"/>
          </a:xfrm>
        </p:spPr>
        <p:txBody>
          <a:bodyPr/>
          <a:lstStyle/>
          <a:p>
            <a:pPr marL="0" indent="0">
              <a:buNone/>
            </a:pPr>
            <a:r>
              <a:rPr lang="en-GB" sz="2800" b="1" i="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Performance</a:t>
            </a:r>
            <a:endParaRPr lang="en-GB" sz="2800" b="0" i="0" dirty="0">
              <a:solidFill>
                <a:schemeClr val="tx1"/>
              </a:solidFill>
              <a:effectLst/>
              <a:latin typeface="Segoe UI Historic" panose="020B0502040204020203" pitchFamily="34" charset="0"/>
            </a:endParaRPr>
          </a:p>
          <a:p>
            <a:pPr algn="just">
              <a:buFont typeface="Wingdings" panose="05000000000000000000" pitchFamily="2" charset="2"/>
              <a:buChar char="q"/>
            </a:pPr>
            <a:r>
              <a:rPr lang="en-GB" b="0" i="0" dirty="0">
                <a:solidFill>
                  <a:schemeClr val="tx1"/>
                </a:solidFill>
                <a:effectLst/>
                <a:latin typeface="Segoe UI Historic" panose="020B0502040204020203" pitchFamily="34" charset="0"/>
              </a:rPr>
              <a:t>Lidl UK has achieved significant success in the UK market. The company has experienced consistent growth in sales and market share, challenging traditional supermarket chains. Lidl UK's low-cost business model, efficient operations, and focus on customer value bring significant contribution to its performance. The brand’s attention to affordable </a:t>
            </a:r>
            <a:r>
              <a:rPr lang="en-GB" dirty="0">
                <a:solidFill>
                  <a:schemeClr val="tx1"/>
                </a:solidFill>
                <a:latin typeface="Segoe UI Historic" panose="020B0502040204020203" pitchFamily="34" charset="0"/>
              </a:rPr>
              <a:t>costs </a:t>
            </a:r>
            <a:r>
              <a:rPr lang="en-GB" b="0" i="0" dirty="0">
                <a:solidFill>
                  <a:schemeClr val="tx1"/>
                </a:solidFill>
                <a:effectLst/>
                <a:latin typeface="Segoe UI Historic" panose="020B0502040204020203" pitchFamily="34" charset="0"/>
              </a:rPr>
              <a:t>allows it to offer competitive prices, attracting all ranges of consumers. Lidl UK achieves cost savings through strategies such as direct sourcing, limited product range, and efficient store operations. This cost leadership approach has helped Lidl UK gain a competitive advantage and capture market share. Lidl UK</a:t>
            </a:r>
            <a:r>
              <a:rPr lang="en-GB" dirty="0">
                <a:solidFill>
                  <a:schemeClr val="tx1"/>
                </a:solidFill>
                <a:latin typeface="Segoe UI Historic" panose="020B0502040204020203" pitchFamily="34" charset="0"/>
              </a:rPr>
              <a:t> has</a:t>
            </a:r>
            <a:r>
              <a:rPr lang="en-GB" b="0" i="0" dirty="0">
                <a:solidFill>
                  <a:schemeClr val="tx1"/>
                </a:solidFill>
                <a:effectLst/>
                <a:latin typeface="Segoe UI Historic" panose="020B0502040204020203" pitchFamily="34" charset="0"/>
              </a:rPr>
              <a:t> efficiently adopted the supply chain management,  its performance benefiting very much from this fact . The strong relationship with suppliers enables the company reliable supplies of products for </a:t>
            </a:r>
            <a:r>
              <a:rPr lang="en-GB" b="0" i="0" dirty="0" err="1">
                <a:solidFill>
                  <a:schemeClr val="tx1"/>
                </a:solidFill>
                <a:effectLst/>
                <a:latin typeface="Segoe UI Historic" panose="020B0502040204020203" pitchFamily="34" charset="0"/>
              </a:rPr>
              <a:t>negociable</a:t>
            </a:r>
            <a:r>
              <a:rPr lang="en-GB" b="0" i="0" dirty="0">
                <a:solidFill>
                  <a:schemeClr val="tx1"/>
                </a:solidFill>
                <a:effectLst/>
                <a:latin typeface="Segoe UI Historic" panose="020B0502040204020203" pitchFamily="34" charset="0"/>
              </a:rPr>
              <a:t> prices.</a:t>
            </a:r>
          </a:p>
          <a:p>
            <a:endParaRPr lang="en-GB" dirty="0"/>
          </a:p>
        </p:txBody>
      </p:sp>
      <p:sp>
        <p:nvSpPr>
          <p:cNvPr id="4" name="Footer Placeholder 3">
            <a:extLst>
              <a:ext uri="{FF2B5EF4-FFF2-40B4-BE49-F238E27FC236}">
                <a16:creationId xmlns:a16="http://schemas.microsoft.com/office/drawing/2014/main" id="{6E3139CA-ACA9-41B3-8DE1-68C94FB74367}"/>
              </a:ext>
            </a:extLst>
          </p:cNvPr>
          <p:cNvSpPr>
            <a:spLocks noGrp="1"/>
          </p:cNvSpPr>
          <p:nvPr>
            <p:ph type="ftr" sz="quarter" idx="11"/>
          </p:nvPr>
        </p:nvSpPr>
        <p:spPr/>
        <p:txBody>
          <a:bodyPr/>
          <a:lstStyle/>
          <a:p>
            <a:r>
              <a:rPr lang="en-US" dirty="0"/>
              <a:t>Adelina</a:t>
            </a:r>
          </a:p>
        </p:txBody>
      </p:sp>
      <p:sp>
        <p:nvSpPr>
          <p:cNvPr id="5" name="Slide Number Placeholder 4">
            <a:extLst>
              <a:ext uri="{FF2B5EF4-FFF2-40B4-BE49-F238E27FC236}">
                <a16:creationId xmlns:a16="http://schemas.microsoft.com/office/drawing/2014/main" id="{D3300BEA-22AB-7447-07B8-353A6EC0D138}"/>
              </a:ext>
            </a:extLst>
          </p:cNvPr>
          <p:cNvSpPr>
            <a:spLocks noGrp="1"/>
          </p:cNvSpPr>
          <p:nvPr>
            <p:ph type="sldNum" sz="quarter" idx="12"/>
          </p:nvPr>
        </p:nvSpPr>
        <p:spPr/>
        <p:txBody>
          <a:bodyPr/>
          <a:lstStyle/>
          <a:p>
            <a:fld id="{9ED5FA03-C699-3D4E-93C5-CADEB9B0E826}" type="slidenum">
              <a:rPr lang="en-US" smtClean="0"/>
              <a:t>6</a:t>
            </a:fld>
            <a:endParaRPr lang="en-US"/>
          </a:p>
        </p:txBody>
      </p:sp>
    </p:spTree>
    <p:extLst>
      <p:ext uri="{BB962C8B-B14F-4D97-AF65-F5344CB8AC3E}">
        <p14:creationId xmlns:p14="http://schemas.microsoft.com/office/powerpoint/2010/main" val="18902588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36B4CC-20C5-402B-D62E-4CB417F37D72}"/>
              </a:ext>
            </a:extLst>
          </p:cNvPr>
          <p:cNvSpPr>
            <a:spLocks noGrp="1"/>
          </p:cNvSpPr>
          <p:nvPr>
            <p:ph idx="1"/>
          </p:nvPr>
        </p:nvSpPr>
        <p:spPr>
          <a:xfrm>
            <a:off x="677334" y="621438"/>
            <a:ext cx="8688608" cy="5419924"/>
          </a:xfrm>
        </p:spPr>
        <p:txBody>
          <a:bodyPr>
            <a:normAutofit fontScale="55000" lnSpcReduction="20000"/>
          </a:bodyPr>
          <a:lstStyle/>
          <a:p>
            <a:pPr marL="0" indent="0">
              <a:buNone/>
            </a:pPr>
            <a:r>
              <a:rPr lang="en-GB" sz="5100" b="1" i="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Competitors</a:t>
            </a:r>
          </a:p>
          <a:p>
            <a:pPr marL="0" indent="0" algn="just">
              <a:buNone/>
            </a:pPr>
            <a:r>
              <a:rPr lang="en-GB" sz="3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Lidl UK faces competition from various supermarket chains in the UK. Its main competitors include: </a:t>
            </a:r>
          </a:p>
          <a:p>
            <a:pPr lvl="1" algn="just">
              <a:buFont typeface="Wingdings" panose="05000000000000000000" pitchFamily="2" charset="2"/>
              <a:buChar char="q"/>
            </a:pPr>
            <a:r>
              <a:rPr lang="en-GB" sz="3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Tesco</a:t>
            </a:r>
          </a:p>
          <a:p>
            <a:pPr lvl="1" algn="just">
              <a:buFont typeface="Wingdings" panose="05000000000000000000" pitchFamily="2" charset="2"/>
              <a:buChar char="q"/>
            </a:pPr>
            <a:r>
              <a:rPr lang="en-GB" sz="3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Asda</a:t>
            </a:r>
          </a:p>
          <a:p>
            <a:pPr lvl="1" algn="just">
              <a:buFont typeface="Wingdings" panose="05000000000000000000" pitchFamily="2" charset="2"/>
              <a:buChar char="q"/>
            </a:pPr>
            <a:r>
              <a:rPr lang="en-GB" sz="3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Sainsbury’s</a:t>
            </a:r>
          </a:p>
          <a:p>
            <a:pPr lvl="1" algn="just">
              <a:buFont typeface="Wingdings" panose="05000000000000000000" pitchFamily="2" charset="2"/>
              <a:buChar char="q"/>
            </a:pPr>
            <a:r>
              <a:rPr lang="en-GB" sz="3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Aldi</a:t>
            </a:r>
          </a:p>
          <a:p>
            <a:pPr lvl="1" algn="just">
              <a:buFont typeface="Wingdings" panose="05000000000000000000" pitchFamily="2" charset="2"/>
              <a:buChar char="q"/>
            </a:pPr>
            <a:r>
              <a:rPr lang="en-GB" sz="3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Morrisons</a:t>
            </a:r>
          </a:p>
          <a:p>
            <a:pPr marL="457200" lvl="1" indent="0" algn="just">
              <a:buNone/>
            </a:pPr>
            <a:endParaRPr lang="en-GB" sz="3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457200" lvl="1" indent="0" algn="just">
              <a:buNone/>
            </a:pPr>
            <a:r>
              <a:rPr lang="en-GB" sz="3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Lidl UK has succeeded in  establishing itself as a major player in the UK supermarket industry, with a </a:t>
            </a:r>
            <a:r>
              <a:rPr lang="en-GB" sz="3600" dirty="0">
                <a:solidFill>
                  <a:schemeClr val="tx1"/>
                </a:solidFill>
                <a:latin typeface="Calibri" panose="020F0502020204030204" pitchFamily="34" charset="0"/>
                <a:ea typeface="Calibri" panose="020F0502020204030204" pitchFamily="34" charset="0"/>
                <a:cs typeface="Calibri" panose="020F0502020204030204" pitchFamily="34" charset="0"/>
              </a:rPr>
              <a:t>wide variety of good quality </a:t>
            </a:r>
            <a:r>
              <a:rPr lang="en-GB" sz="3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products at low prices. The company's low-cost business model, efficient operations, and focus on customer value have contributed to its success. Lidl UK faces competition from various supermarket chains, including Tesco, Asda, Sainsbury's, Aldi, and Morrisons. Despite the competitive landscape, Lidl UK has managed to capture market share and gain a loyal customer base.</a:t>
            </a:r>
            <a:endParaRPr lang="en-US" sz="36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endParaRPr lang="en-GB" dirty="0"/>
          </a:p>
        </p:txBody>
      </p:sp>
      <p:sp>
        <p:nvSpPr>
          <p:cNvPr id="4" name="Footer Placeholder 3">
            <a:extLst>
              <a:ext uri="{FF2B5EF4-FFF2-40B4-BE49-F238E27FC236}">
                <a16:creationId xmlns:a16="http://schemas.microsoft.com/office/drawing/2014/main" id="{5E605C15-7E41-2D63-6691-1B26AA22FE0F}"/>
              </a:ext>
            </a:extLst>
          </p:cNvPr>
          <p:cNvSpPr>
            <a:spLocks noGrp="1"/>
          </p:cNvSpPr>
          <p:nvPr>
            <p:ph type="ftr" sz="quarter" idx="11"/>
          </p:nvPr>
        </p:nvSpPr>
        <p:spPr/>
        <p:txBody>
          <a:bodyPr/>
          <a:lstStyle/>
          <a:p>
            <a:r>
              <a:rPr lang="en-US" dirty="0"/>
              <a:t>Adelina</a:t>
            </a:r>
          </a:p>
        </p:txBody>
      </p:sp>
      <p:sp>
        <p:nvSpPr>
          <p:cNvPr id="5" name="Slide Number Placeholder 4">
            <a:extLst>
              <a:ext uri="{FF2B5EF4-FFF2-40B4-BE49-F238E27FC236}">
                <a16:creationId xmlns:a16="http://schemas.microsoft.com/office/drawing/2014/main" id="{855BE60B-44A6-B4CE-7E43-426A291E8844}"/>
              </a:ext>
            </a:extLst>
          </p:cNvPr>
          <p:cNvSpPr>
            <a:spLocks noGrp="1"/>
          </p:cNvSpPr>
          <p:nvPr>
            <p:ph type="sldNum" sz="quarter" idx="12"/>
          </p:nvPr>
        </p:nvSpPr>
        <p:spPr/>
        <p:txBody>
          <a:bodyPr/>
          <a:lstStyle/>
          <a:p>
            <a:fld id="{9ED5FA03-C699-3D4E-93C5-CADEB9B0E826}" type="slidenum">
              <a:rPr lang="en-US" smtClean="0"/>
              <a:t>7</a:t>
            </a:fld>
            <a:endParaRPr lang="en-US"/>
          </a:p>
        </p:txBody>
      </p:sp>
    </p:spTree>
    <p:extLst>
      <p:ext uri="{BB962C8B-B14F-4D97-AF65-F5344CB8AC3E}">
        <p14:creationId xmlns:p14="http://schemas.microsoft.com/office/powerpoint/2010/main" val="5824215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57E21-FDA8-6196-B11C-3814FA26442F}"/>
              </a:ext>
            </a:extLst>
          </p:cNvPr>
          <p:cNvSpPr>
            <a:spLocks noGrp="1"/>
          </p:cNvSpPr>
          <p:nvPr>
            <p:ph type="title"/>
          </p:nvPr>
        </p:nvSpPr>
        <p:spPr>
          <a:xfrm>
            <a:off x="677334" y="387658"/>
            <a:ext cx="8596668" cy="1320800"/>
          </a:xfrm>
        </p:spPr>
        <p:txBody>
          <a:bodyPr>
            <a:normAutofit fontScale="90000"/>
          </a:bodyPr>
          <a:lstStyle/>
          <a:p>
            <a:pPr algn="ctr"/>
            <a:r>
              <a:rPr lang="en-GB" b="1" dirty="0">
                <a:solidFill>
                  <a:srgbClr val="0070C0"/>
                </a:solidFill>
                <a:latin typeface="Calibri" panose="020F0502020204030204" pitchFamily="34" charset="0"/>
                <a:ea typeface="Calibri" panose="020F0502020204030204" pitchFamily="34" charset="0"/>
                <a:cs typeface="Calibri" panose="020F0502020204030204" pitchFamily="34" charset="0"/>
              </a:rPr>
              <a:t>3. Relationship between LIDL’s organisational structure and its performance</a:t>
            </a:r>
            <a:br>
              <a:rPr lang="en-GB" dirty="0"/>
            </a:br>
            <a:br>
              <a:rPr lang="ro-RO" dirty="0"/>
            </a:br>
            <a:endParaRPr lang="en-GB" dirty="0"/>
          </a:p>
        </p:txBody>
      </p:sp>
      <p:sp>
        <p:nvSpPr>
          <p:cNvPr id="3" name="Content Placeholder 2">
            <a:extLst>
              <a:ext uri="{FF2B5EF4-FFF2-40B4-BE49-F238E27FC236}">
                <a16:creationId xmlns:a16="http://schemas.microsoft.com/office/drawing/2014/main" id="{5465DA15-2F77-B77D-339E-486B7AD90D55}"/>
              </a:ext>
            </a:extLst>
          </p:cNvPr>
          <p:cNvSpPr>
            <a:spLocks noGrp="1"/>
          </p:cNvSpPr>
          <p:nvPr>
            <p:ph idx="1"/>
          </p:nvPr>
        </p:nvSpPr>
        <p:spPr>
          <a:xfrm>
            <a:off x="692092" y="1805483"/>
            <a:ext cx="9526105" cy="4601004"/>
          </a:xfrm>
        </p:spPr>
        <p:txBody>
          <a:bodyPr>
            <a:normAutofit fontScale="77500" lnSpcReduction="20000"/>
          </a:bodyPr>
          <a:lstStyle/>
          <a:p>
            <a:pPr marL="0" indent="0">
              <a:buNone/>
            </a:pPr>
            <a:r>
              <a:rPr lang="en-GB" sz="3600" b="1" i="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Organisational Structure</a:t>
            </a:r>
          </a:p>
          <a:p>
            <a:pPr>
              <a:buFont typeface="Wingdings" panose="05000000000000000000" pitchFamily="2" charset="2"/>
              <a:buChar char="q"/>
            </a:pPr>
            <a:r>
              <a:rPr lang="en-GB" sz="2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The link between organisational structure and performance in a company is a topic of significant interest and research in the field of management. </a:t>
            </a:r>
          </a:p>
          <a:p>
            <a:pPr>
              <a:buFont typeface="Wingdings" panose="05000000000000000000" pitchFamily="2" charset="2"/>
              <a:buChar char="q"/>
            </a:pPr>
            <a:r>
              <a:rPr lang="en-GB" sz="2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Organisational structure illustrates the manner in which tasks, roles, and responsibilities are divided, coordinated, and controlled within an organisation (Daft, 2018). This offers a foundation on how to communicate, to make decisions and allocate resources.</a:t>
            </a:r>
          </a:p>
          <a:p>
            <a:pPr>
              <a:buFont typeface="Wingdings" panose="05000000000000000000" pitchFamily="2" charset="2"/>
              <a:buChar char="q"/>
            </a:pPr>
            <a:r>
              <a:rPr lang="en-GB" sz="2600" dirty="0">
                <a:solidFill>
                  <a:schemeClr val="tx1"/>
                </a:solidFill>
                <a:latin typeface="Calibri" panose="020F0502020204030204" pitchFamily="34" charset="0"/>
                <a:ea typeface="Calibri" panose="020F0502020204030204" pitchFamily="34" charset="0"/>
                <a:cs typeface="Calibri" panose="020F0502020204030204" pitchFamily="34" charset="0"/>
              </a:rPr>
              <a:t>By observing the distribution of the roles among Lidl, it is clear from start how the organisation is structured: hierarchical mechanistic structure with a vertical evolution of the control.</a:t>
            </a:r>
          </a:p>
          <a:p>
            <a:pPr>
              <a:buFont typeface="Wingdings" panose="05000000000000000000" pitchFamily="2" charset="2"/>
              <a:buChar char="q"/>
            </a:pPr>
            <a:r>
              <a:rPr lang="en-GB" altLang="en-US" sz="2600" dirty="0">
                <a:solidFill>
                  <a:schemeClr val="tx1"/>
                </a:solidFill>
                <a:latin typeface="Calibri" panose="020F0502020204030204" pitchFamily="34" charset="0"/>
                <a:ea typeface="Calibri" panose="020F0502020204030204" pitchFamily="34" charset="0"/>
                <a:cs typeface="Calibri" panose="020F0502020204030204" pitchFamily="34" charset="0"/>
              </a:rPr>
              <a:t>The decisions are taken at the top of the organisation, highlighting the centralised model of Lidl. Furthermore, the warehouses and shops are designed in a standard manner, decreasing the need of individual decisions on the lower levels of the business. This is one of the reasons Lidl affords to implement successfully the low prices they are renowned for.</a:t>
            </a:r>
          </a:p>
          <a:p>
            <a:endParaRPr lang="en-GB" altLang="en-US" sz="1800" dirty="0"/>
          </a:p>
          <a:p>
            <a:pPr lvl="1"/>
            <a:endParaRPr lang="en-GB" dirty="0"/>
          </a:p>
        </p:txBody>
      </p:sp>
      <p:sp>
        <p:nvSpPr>
          <p:cNvPr id="4" name="Footer Placeholder 3">
            <a:extLst>
              <a:ext uri="{FF2B5EF4-FFF2-40B4-BE49-F238E27FC236}">
                <a16:creationId xmlns:a16="http://schemas.microsoft.com/office/drawing/2014/main" id="{1DCF45CD-3B35-2185-60E5-22197C0C9A8D}"/>
              </a:ext>
            </a:extLst>
          </p:cNvPr>
          <p:cNvSpPr>
            <a:spLocks noGrp="1"/>
          </p:cNvSpPr>
          <p:nvPr>
            <p:ph type="ftr" sz="quarter" idx="11"/>
          </p:nvPr>
        </p:nvSpPr>
        <p:spPr/>
        <p:txBody>
          <a:bodyPr/>
          <a:lstStyle/>
          <a:p>
            <a:r>
              <a:rPr lang="en-US" dirty="0"/>
              <a:t>Ionut</a:t>
            </a:r>
          </a:p>
        </p:txBody>
      </p:sp>
      <p:sp>
        <p:nvSpPr>
          <p:cNvPr id="5" name="Slide Number Placeholder 4">
            <a:extLst>
              <a:ext uri="{FF2B5EF4-FFF2-40B4-BE49-F238E27FC236}">
                <a16:creationId xmlns:a16="http://schemas.microsoft.com/office/drawing/2014/main" id="{1D8D129C-A0C7-3791-C544-AB4C11111881}"/>
              </a:ext>
            </a:extLst>
          </p:cNvPr>
          <p:cNvSpPr>
            <a:spLocks noGrp="1"/>
          </p:cNvSpPr>
          <p:nvPr>
            <p:ph type="sldNum" sz="quarter" idx="12"/>
          </p:nvPr>
        </p:nvSpPr>
        <p:spPr/>
        <p:txBody>
          <a:bodyPr/>
          <a:lstStyle/>
          <a:p>
            <a:fld id="{9ED5FA03-C699-3D4E-93C5-CADEB9B0E826}" type="slidenum">
              <a:rPr lang="en-US" smtClean="0"/>
              <a:t>8</a:t>
            </a:fld>
            <a:endParaRPr lang="en-US"/>
          </a:p>
        </p:txBody>
      </p:sp>
    </p:spTree>
    <p:extLst>
      <p:ext uri="{BB962C8B-B14F-4D97-AF65-F5344CB8AC3E}">
        <p14:creationId xmlns:p14="http://schemas.microsoft.com/office/powerpoint/2010/main" val="21163495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77" name="Diagram 176">
            <a:extLst>
              <a:ext uri="{FF2B5EF4-FFF2-40B4-BE49-F238E27FC236}">
                <a16:creationId xmlns:a16="http://schemas.microsoft.com/office/drawing/2014/main" id="{8D25B966-ADCA-D152-74DA-F0018F793C50}"/>
              </a:ext>
            </a:extLst>
          </p:cNvPr>
          <p:cNvGraphicFramePr/>
          <p:nvPr>
            <p:extLst>
              <p:ext uri="{D42A27DB-BD31-4B8C-83A1-F6EECF244321}">
                <p14:modId xmlns:p14="http://schemas.microsoft.com/office/powerpoint/2010/main" val="2148177553"/>
              </p:ext>
            </p:extLst>
          </p:nvPr>
        </p:nvGraphicFramePr>
        <p:xfrm>
          <a:off x="0" y="0"/>
          <a:ext cx="12192000" cy="73761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Footer Placeholder 1">
            <a:extLst>
              <a:ext uri="{FF2B5EF4-FFF2-40B4-BE49-F238E27FC236}">
                <a16:creationId xmlns:a16="http://schemas.microsoft.com/office/drawing/2014/main" id="{31443982-9113-7828-C674-B515156C47E5}"/>
              </a:ext>
            </a:extLst>
          </p:cNvPr>
          <p:cNvSpPr>
            <a:spLocks noGrp="1"/>
          </p:cNvSpPr>
          <p:nvPr>
            <p:ph type="ftr" sz="quarter" idx="11"/>
          </p:nvPr>
        </p:nvSpPr>
        <p:spPr/>
        <p:txBody>
          <a:bodyPr/>
          <a:lstStyle/>
          <a:p>
            <a:r>
              <a:rPr lang="en-US" dirty="0"/>
              <a:t>Ionut</a:t>
            </a:r>
          </a:p>
        </p:txBody>
      </p:sp>
      <p:sp>
        <p:nvSpPr>
          <p:cNvPr id="3" name="Slide Number Placeholder 2">
            <a:extLst>
              <a:ext uri="{FF2B5EF4-FFF2-40B4-BE49-F238E27FC236}">
                <a16:creationId xmlns:a16="http://schemas.microsoft.com/office/drawing/2014/main" id="{8741694D-8A30-94E1-3421-152AF47E10B0}"/>
              </a:ext>
            </a:extLst>
          </p:cNvPr>
          <p:cNvSpPr>
            <a:spLocks noGrp="1"/>
          </p:cNvSpPr>
          <p:nvPr>
            <p:ph type="sldNum" sz="quarter" idx="12"/>
          </p:nvPr>
        </p:nvSpPr>
        <p:spPr/>
        <p:txBody>
          <a:bodyPr/>
          <a:lstStyle/>
          <a:p>
            <a:fld id="{9ED5FA03-C699-3D4E-93C5-CADEB9B0E826}" type="slidenum">
              <a:rPr lang="en-US" smtClean="0"/>
              <a:t>9</a:t>
            </a:fld>
            <a:endParaRPr lang="en-US"/>
          </a:p>
        </p:txBody>
      </p:sp>
      <p:sp>
        <p:nvSpPr>
          <p:cNvPr id="176" name="Rectangle 2">
            <a:extLst>
              <a:ext uri="{FF2B5EF4-FFF2-40B4-BE49-F238E27FC236}">
                <a16:creationId xmlns:a16="http://schemas.microsoft.com/office/drawing/2014/main" id="{EDEDBC78-FAEF-534B-39D0-FEF8CD0F9328}"/>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29720768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1EEBD-5830-D202-F7D4-3EE593682401}"/>
              </a:ext>
            </a:extLst>
          </p:cNvPr>
          <p:cNvSpPr>
            <a:spLocks noGrp="1"/>
          </p:cNvSpPr>
          <p:nvPr>
            <p:ph type="title"/>
          </p:nvPr>
        </p:nvSpPr>
        <p:spPr>
          <a:xfrm>
            <a:off x="836725" y="324375"/>
            <a:ext cx="8596668" cy="707472"/>
          </a:xfrm>
        </p:spPr>
        <p:txBody>
          <a:bodyPr>
            <a:normAutofit/>
          </a:bodyPr>
          <a:lstStyle/>
          <a:p>
            <a:r>
              <a:rPr lang="en-GB" sz="2800" b="1" dirty="0">
                <a:solidFill>
                  <a:srgbClr val="0070C0"/>
                </a:solidFill>
                <a:latin typeface="Calibri" panose="020F0502020204030204" pitchFamily="34" charset="0"/>
                <a:ea typeface="Calibri" panose="020F0502020204030204" pitchFamily="34" charset="0"/>
                <a:cs typeface="Calibri" panose="020F0502020204030204" pitchFamily="34" charset="0"/>
              </a:rPr>
              <a:t>Organisational performance</a:t>
            </a:r>
          </a:p>
        </p:txBody>
      </p:sp>
      <p:sp>
        <p:nvSpPr>
          <p:cNvPr id="3" name="Content Placeholder 2">
            <a:extLst>
              <a:ext uri="{FF2B5EF4-FFF2-40B4-BE49-F238E27FC236}">
                <a16:creationId xmlns:a16="http://schemas.microsoft.com/office/drawing/2014/main" id="{E788C77B-544D-6394-264C-DF027D6BDD7A}"/>
              </a:ext>
            </a:extLst>
          </p:cNvPr>
          <p:cNvSpPr>
            <a:spLocks noGrp="1"/>
          </p:cNvSpPr>
          <p:nvPr>
            <p:ph idx="1"/>
          </p:nvPr>
        </p:nvSpPr>
        <p:spPr>
          <a:xfrm>
            <a:off x="613212" y="1147086"/>
            <a:ext cx="9258757" cy="4779037"/>
          </a:xfrm>
        </p:spPr>
        <p:txBody>
          <a:bodyPr>
            <a:normAutofit fontScale="25000" lnSpcReduction="20000"/>
          </a:bodyPr>
          <a:lstStyle/>
          <a:p>
            <a:pPr rtl="0">
              <a:buFont typeface="Wingdings" panose="05000000000000000000" pitchFamily="2" charset="2"/>
              <a:buChar char="q"/>
            </a:pPr>
            <a:r>
              <a:rPr lang="en-GB" sz="80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Organisational performance encompasses the overall success and productivity of an organisation in attaining its desired outcomes and objectives. It gauges the effectiveness and efficiency with which an organisation utilizes its resources, oversees its operations, and provides value to its stakeholders.(Richard et al., 2009)</a:t>
            </a:r>
          </a:p>
          <a:p>
            <a:pPr rtl="0">
              <a:buFont typeface="Wingdings" panose="05000000000000000000" pitchFamily="2" charset="2"/>
              <a:buChar char="q"/>
            </a:pPr>
            <a:r>
              <a:rPr lang="en-GB" sz="8000" dirty="0">
                <a:solidFill>
                  <a:schemeClr val="tx1"/>
                </a:solidFill>
                <a:latin typeface="Calibri" panose="020F0502020204030204" pitchFamily="34" charset="0"/>
                <a:ea typeface="Calibri" panose="020F0502020204030204" pitchFamily="34" charset="0"/>
                <a:cs typeface="Calibri" panose="020F0502020204030204" pitchFamily="34" charset="0"/>
              </a:rPr>
              <a:t>According to the author, t</a:t>
            </a:r>
            <a:r>
              <a:rPr lang="en-GB" sz="80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here are several dimensions and indicators that can be used to assess organisational performance. The most commonly used include: </a:t>
            </a:r>
          </a:p>
          <a:p>
            <a:pPr lvl="1">
              <a:buFont typeface="Wingdings" panose="05000000000000000000" pitchFamily="2" charset="2"/>
              <a:buChar char="§"/>
            </a:pPr>
            <a:r>
              <a:rPr lang="en-GB" sz="80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financial performance, </a:t>
            </a:r>
          </a:p>
          <a:p>
            <a:pPr lvl="1">
              <a:buFont typeface="Wingdings" panose="05000000000000000000" pitchFamily="2" charset="2"/>
              <a:buChar char="§"/>
            </a:pPr>
            <a:r>
              <a:rPr lang="en-GB" sz="80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operational performance, </a:t>
            </a:r>
          </a:p>
          <a:p>
            <a:pPr lvl="1">
              <a:buFont typeface="Wingdings" panose="05000000000000000000" pitchFamily="2" charset="2"/>
              <a:buChar char="§"/>
            </a:pPr>
            <a:r>
              <a:rPr lang="en-GB" sz="80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customer satisfaction, </a:t>
            </a:r>
          </a:p>
          <a:p>
            <a:pPr lvl="1">
              <a:buFont typeface="Wingdings" panose="05000000000000000000" pitchFamily="2" charset="2"/>
              <a:buChar char="§"/>
            </a:pPr>
            <a:r>
              <a:rPr lang="en-GB" sz="80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employee satisfaction, </a:t>
            </a:r>
          </a:p>
          <a:p>
            <a:pPr lvl="1">
              <a:buFont typeface="Wingdings" panose="05000000000000000000" pitchFamily="2" charset="2"/>
              <a:buChar char="§"/>
            </a:pPr>
            <a:r>
              <a:rPr lang="en-GB" sz="80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Innovation</a:t>
            </a:r>
          </a:p>
          <a:p>
            <a:pPr lvl="1">
              <a:buFont typeface="Wingdings" panose="05000000000000000000" pitchFamily="2" charset="2"/>
              <a:buChar char="§"/>
            </a:pPr>
            <a:r>
              <a:rPr lang="en-GB" sz="80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social responsibility</a:t>
            </a:r>
          </a:p>
          <a:p>
            <a:pPr marL="457200" lvl="1" indent="0">
              <a:buNone/>
            </a:pPr>
            <a:r>
              <a:rPr lang="en-GB" sz="8000" dirty="0">
                <a:solidFill>
                  <a:schemeClr val="tx1"/>
                </a:solidFill>
                <a:latin typeface="Calibri" panose="020F0502020204030204" pitchFamily="34" charset="0"/>
                <a:ea typeface="Calibri" panose="020F0502020204030204" pitchFamily="34" charset="0"/>
                <a:cs typeface="Calibri" panose="020F0502020204030204" pitchFamily="34" charset="0"/>
              </a:rPr>
              <a:t>Lidl UK has been performing very well in all dimensions previously mentioned. The organisation has seen a growth in revenue and chain expansion. The company has reached over 960 stores in 2023, from 800 reported in 2020.</a:t>
            </a:r>
          </a:p>
          <a:p>
            <a:pPr lvl="1">
              <a:buFont typeface="Wingdings" panose="05000000000000000000" pitchFamily="2" charset="2"/>
              <a:buChar char="§"/>
            </a:pPr>
            <a:br>
              <a:rPr lang="en-GB" dirty="0">
                <a:effectLst/>
              </a:rPr>
            </a:br>
            <a:endParaRPr lang="en-GB" dirty="0"/>
          </a:p>
        </p:txBody>
      </p:sp>
      <p:sp>
        <p:nvSpPr>
          <p:cNvPr id="4" name="Footer Placeholder 3">
            <a:extLst>
              <a:ext uri="{FF2B5EF4-FFF2-40B4-BE49-F238E27FC236}">
                <a16:creationId xmlns:a16="http://schemas.microsoft.com/office/drawing/2014/main" id="{356DB159-88AA-00C4-106A-097465F83E67}"/>
              </a:ext>
            </a:extLst>
          </p:cNvPr>
          <p:cNvSpPr>
            <a:spLocks noGrp="1"/>
          </p:cNvSpPr>
          <p:nvPr>
            <p:ph type="ftr" sz="quarter" idx="11"/>
          </p:nvPr>
        </p:nvSpPr>
        <p:spPr/>
        <p:txBody>
          <a:bodyPr/>
          <a:lstStyle/>
          <a:p>
            <a:r>
              <a:rPr lang="en-US" dirty="0"/>
              <a:t>Ionut</a:t>
            </a:r>
          </a:p>
        </p:txBody>
      </p:sp>
      <p:sp>
        <p:nvSpPr>
          <p:cNvPr id="5" name="Slide Number Placeholder 4">
            <a:extLst>
              <a:ext uri="{FF2B5EF4-FFF2-40B4-BE49-F238E27FC236}">
                <a16:creationId xmlns:a16="http://schemas.microsoft.com/office/drawing/2014/main" id="{A60F7141-3769-07A7-E11C-1E688B04C49F}"/>
              </a:ext>
            </a:extLst>
          </p:cNvPr>
          <p:cNvSpPr>
            <a:spLocks noGrp="1"/>
          </p:cNvSpPr>
          <p:nvPr>
            <p:ph type="sldNum" sz="quarter" idx="12"/>
          </p:nvPr>
        </p:nvSpPr>
        <p:spPr/>
        <p:txBody>
          <a:bodyPr/>
          <a:lstStyle/>
          <a:p>
            <a:fld id="{9ED5FA03-C699-3D4E-93C5-CADEB9B0E826}" type="slidenum">
              <a:rPr lang="en-US" smtClean="0"/>
              <a:t>10</a:t>
            </a:fld>
            <a:endParaRPr lang="en-US"/>
          </a:p>
        </p:txBody>
      </p:sp>
    </p:spTree>
    <p:extLst>
      <p:ext uri="{BB962C8B-B14F-4D97-AF65-F5344CB8AC3E}">
        <p14:creationId xmlns:p14="http://schemas.microsoft.com/office/powerpoint/2010/main" val="20571431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E6781-7190-0C65-EE1F-98D97343E6B2}"/>
              </a:ext>
            </a:extLst>
          </p:cNvPr>
          <p:cNvSpPr>
            <a:spLocks noGrp="1"/>
          </p:cNvSpPr>
          <p:nvPr>
            <p:ph type="title"/>
          </p:nvPr>
        </p:nvSpPr>
        <p:spPr>
          <a:xfrm>
            <a:off x="677334" y="609600"/>
            <a:ext cx="8596668" cy="704295"/>
          </a:xfrm>
        </p:spPr>
        <p:txBody>
          <a:bodyPr>
            <a:normAutofit/>
          </a:bodyPr>
          <a:lstStyle/>
          <a:p>
            <a:r>
              <a:rPr lang="en-GB" sz="2800" b="1" dirty="0">
                <a:solidFill>
                  <a:srgbClr val="0070C0"/>
                </a:solidFill>
                <a:latin typeface="Calibri" panose="020F0502020204030204" pitchFamily="34" charset="0"/>
                <a:ea typeface="Calibri" panose="020F0502020204030204" pitchFamily="34" charset="0"/>
                <a:cs typeface="Calibri" panose="020F0502020204030204" pitchFamily="34" charset="0"/>
              </a:rPr>
              <a:t>The impact</a:t>
            </a:r>
          </a:p>
        </p:txBody>
      </p:sp>
      <p:sp>
        <p:nvSpPr>
          <p:cNvPr id="3" name="Content Placeholder 2">
            <a:extLst>
              <a:ext uri="{FF2B5EF4-FFF2-40B4-BE49-F238E27FC236}">
                <a16:creationId xmlns:a16="http://schemas.microsoft.com/office/drawing/2014/main" id="{ED6BA85D-BA02-44F9-3F5E-04F5CA346965}"/>
              </a:ext>
            </a:extLst>
          </p:cNvPr>
          <p:cNvSpPr>
            <a:spLocks noGrp="1"/>
          </p:cNvSpPr>
          <p:nvPr>
            <p:ph idx="1"/>
          </p:nvPr>
        </p:nvSpPr>
        <p:spPr>
          <a:xfrm>
            <a:off x="335663" y="961747"/>
            <a:ext cx="11533781" cy="3880773"/>
          </a:xfrm>
        </p:spPr>
        <p:txBody>
          <a:bodyPr>
            <a:normAutofit fontScale="25000" lnSpcReduction="20000"/>
          </a:bodyPr>
          <a:lstStyle/>
          <a:p>
            <a:pPr algn="l" rtl="0">
              <a:buFont typeface="Wingdings" panose="05000000000000000000" pitchFamily="2" charset="2"/>
              <a:buChar char="q"/>
            </a:pPr>
            <a:endParaRPr lang="en-GB" b="0" i="0" dirty="0">
              <a:solidFill>
                <a:srgbClr val="1D2228"/>
              </a:solidFill>
              <a:effectLst/>
              <a:latin typeface="Helvetica Neue"/>
            </a:endParaRPr>
          </a:p>
          <a:p>
            <a:pPr algn="l" rtl="0">
              <a:buFont typeface="Wingdings" panose="05000000000000000000" pitchFamily="2" charset="2"/>
              <a:buChar char="q"/>
            </a:pPr>
            <a:r>
              <a:rPr lang="en-GB" sz="6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Several studies have examined the impact of organisational structure on performance. For example, a study by Robbins and Coulter (2017) found that organisations with a decentralized structure, where decision-making authority is dispersed throughout the organisation, tend to have higher levels of employee satisfaction and innovation. This is because decentralised structures empower employees and allow for greater flexibility and adaptability. Lidl could benefit from this model however, the structure they adopt is not to be disregarded.</a:t>
            </a:r>
          </a:p>
          <a:p>
            <a:pPr algn="l" rtl="0">
              <a:buFont typeface="Wingdings" panose="05000000000000000000" pitchFamily="2" charset="2"/>
              <a:buChar char="q"/>
            </a:pPr>
            <a:r>
              <a:rPr lang="en-GB" sz="6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According to Mintzberg (1980), research indicates that organisations with a centralised structure, where decision-making authority is concentrated at the top, may be more effective in situations that demand swift and decisive action. Centralised structures offer clear guidance and coordination, which can be advantageous in specific circumstances.</a:t>
            </a:r>
            <a:br>
              <a:rPr lang="en-GB" sz="6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br>
            <a:endParaRPr lang="en-GB" sz="6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algn="l" rtl="0">
              <a:buFont typeface="Wingdings" panose="05000000000000000000" pitchFamily="2" charset="2"/>
              <a:buChar char="q"/>
            </a:pPr>
            <a:r>
              <a:rPr lang="en-GB" sz="6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Furthermore, the size and complexity of an organisation can also influence the relationship between structure and performance. As Lidl is an </a:t>
            </a:r>
            <a:r>
              <a:rPr lang="en-GB" sz="6400" dirty="0">
                <a:solidFill>
                  <a:schemeClr val="tx1"/>
                </a:solidFill>
                <a:latin typeface="Calibri" panose="020F0502020204030204" pitchFamily="34" charset="0"/>
                <a:ea typeface="Calibri" panose="020F0502020204030204" pitchFamily="34" charset="0"/>
                <a:cs typeface="Calibri" panose="020F0502020204030204" pitchFamily="34" charset="0"/>
              </a:rPr>
              <a:t>o</a:t>
            </a:r>
            <a:r>
              <a:rPr lang="en-GB" sz="6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rganisation with multiple divisions and departments may benefit from a more formalized and hierarchical structure to ensure coordination and control. Smaller organisations, on the other hand, may be able to operate more effectively with a flatter and less formal structure (Daft, 2018).</a:t>
            </a:r>
            <a:br>
              <a:rPr lang="en-GB" sz="6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br>
            <a:endParaRPr lang="en-GB" sz="6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algn="l" rtl="0">
              <a:buFont typeface="Wingdings" panose="05000000000000000000" pitchFamily="2" charset="2"/>
              <a:buChar char="q"/>
            </a:pPr>
            <a:r>
              <a:rPr lang="en-GB" sz="6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The connection between organizational structure and performance is intricate and can be impacted by a range of factors, including industry dynamics, organizational culture, and leadership approach.</a:t>
            </a:r>
            <a:br>
              <a:rPr lang="en-GB" sz="6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br>
            <a:endParaRPr lang="en-GB" sz="6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rtl="0">
              <a:buFont typeface="Wingdings" panose="05000000000000000000" pitchFamily="2" charset="2"/>
              <a:buChar char="q"/>
            </a:pPr>
            <a:r>
              <a:rPr lang="en-GB" sz="6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In conclusion, the relationship between organisational structure and performance at Lidl is a multifaceted and dynamic one. Different structures can have different effects on employee satisfaction, innovation, coordination, and control. The choice of structure should be aligned with the organisation's goals, context, and strategic priorities.</a:t>
            </a:r>
          </a:p>
          <a:p>
            <a:endParaRPr lang="en-GB" dirty="0"/>
          </a:p>
        </p:txBody>
      </p:sp>
      <p:sp>
        <p:nvSpPr>
          <p:cNvPr id="4" name="Footer Placeholder 3">
            <a:extLst>
              <a:ext uri="{FF2B5EF4-FFF2-40B4-BE49-F238E27FC236}">
                <a16:creationId xmlns:a16="http://schemas.microsoft.com/office/drawing/2014/main" id="{E76DEF0C-E6AF-DBCC-1F45-F4B1923263BA}"/>
              </a:ext>
            </a:extLst>
          </p:cNvPr>
          <p:cNvSpPr>
            <a:spLocks noGrp="1"/>
          </p:cNvSpPr>
          <p:nvPr>
            <p:ph type="ftr" sz="quarter" idx="11"/>
          </p:nvPr>
        </p:nvSpPr>
        <p:spPr/>
        <p:txBody>
          <a:bodyPr/>
          <a:lstStyle/>
          <a:p>
            <a:r>
              <a:rPr lang="en-US" dirty="0"/>
              <a:t>Ionut</a:t>
            </a:r>
          </a:p>
        </p:txBody>
      </p:sp>
      <p:sp>
        <p:nvSpPr>
          <p:cNvPr id="5" name="Slide Number Placeholder 4">
            <a:extLst>
              <a:ext uri="{FF2B5EF4-FFF2-40B4-BE49-F238E27FC236}">
                <a16:creationId xmlns:a16="http://schemas.microsoft.com/office/drawing/2014/main" id="{FE2E4A5B-BD77-5AC3-4F18-E6BAD43BABFF}"/>
              </a:ext>
            </a:extLst>
          </p:cNvPr>
          <p:cNvSpPr>
            <a:spLocks noGrp="1"/>
          </p:cNvSpPr>
          <p:nvPr>
            <p:ph type="sldNum" sz="quarter" idx="12"/>
          </p:nvPr>
        </p:nvSpPr>
        <p:spPr/>
        <p:txBody>
          <a:bodyPr/>
          <a:lstStyle/>
          <a:p>
            <a:fld id="{9ED5FA03-C699-3D4E-93C5-CADEB9B0E826}" type="slidenum">
              <a:rPr lang="en-US" smtClean="0"/>
              <a:t>11</a:t>
            </a:fld>
            <a:endParaRPr lang="en-US"/>
          </a:p>
        </p:txBody>
      </p:sp>
    </p:spTree>
    <p:extLst>
      <p:ext uri="{BB962C8B-B14F-4D97-AF65-F5344CB8AC3E}">
        <p14:creationId xmlns:p14="http://schemas.microsoft.com/office/powerpoint/2010/main" val="16971386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5F6CD61-74D9-37F1-0EF7-0ED4DDF05E48}"/>
              </a:ext>
            </a:extLst>
          </p:cNvPr>
          <p:cNvPicPr>
            <a:picLocks noChangeAspect="1"/>
          </p:cNvPicPr>
          <p:nvPr/>
        </p:nvPicPr>
        <p:blipFill>
          <a:blip r:embed="rId3"/>
          <a:stretch>
            <a:fillRect/>
          </a:stretch>
        </p:blipFill>
        <p:spPr>
          <a:xfrm>
            <a:off x="8708994" y="0"/>
            <a:ext cx="3483006" cy="4687363"/>
          </a:xfrm>
          <a:prstGeom prst="rect">
            <a:avLst/>
          </a:prstGeom>
        </p:spPr>
      </p:pic>
      <p:sp>
        <p:nvSpPr>
          <p:cNvPr id="2" name="Title 1">
            <a:extLst>
              <a:ext uri="{FF2B5EF4-FFF2-40B4-BE49-F238E27FC236}">
                <a16:creationId xmlns:a16="http://schemas.microsoft.com/office/drawing/2014/main" id="{C9A885CD-AEE7-0C1B-8248-1DEAF288E971}"/>
              </a:ext>
            </a:extLst>
          </p:cNvPr>
          <p:cNvSpPr>
            <a:spLocks noGrp="1"/>
          </p:cNvSpPr>
          <p:nvPr>
            <p:ph type="ctrTitle"/>
          </p:nvPr>
        </p:nvSpPr>
        <p:spPr>
          <a:xfrm>
            <a:off x="632945" y="1070958"/>
            <a:ext cx="5967933" cy="578363"/>
          </a:xfrm>
        </p:spPr>
        <p:txBody>
          <a:bodyPr anchor="t">
            <a:normAutofit/>
          </a:bodyPr>
          <a:lstStyle/>
          <a:p>
            <a:pPr algn="l"/>
            <a:r>
              <a:rPr lang="en-US" sz="2800" b="1" dirty="0">
                <a:solidFill>
                  <a:srgbClr val="0070C0"/>
                </a:solidFill>
                <a:latin typeface="Calibri" panose="020F0502020204030204" pitchFamily="34" charset="0"/>
                <a:ea typeface="Calibri" panose="020F0502020204030204" pitchFamily="34" charset="0"/>
                <a:cs typeface="Calibri" panose="020F0502020204030204" pitchFamily="34" charset="0"/>
              </a:rPr>
              <a:t>Leadership and Decision-Making</a:t>
            </a:r>
          </a:p>
        </p:txBody>
      </p:sp>
      <p:sp>
        <p:nvSpPr>
          <p:cNvPr id="3" name="Subtitle 2">
            <a:extLst>
              <a:ext uri="{FF2B5EF4-FFF2-40B4-BE49-F238E27FC236}">
                <a16:creationId xmlns:a16="http://schemas.microsoft.com/office/drawing/2014/main" id="{512D5411-3683-B63C-C587-A8F47910464F}"/>
              </a:ext>
            </a:extLst>
          </p:cNvPr>
          <p:cNvSpPr>
            <a:spLocks noGrp="1"/>
          </p:cNvSpPr>
          <p:nvPr>
            <p:ph type="subTitle" idx="1"/>
          </p:nvPr>
        </p:nvSpPr>
        <p:spPr>
          <a:xfrm>
            <a:off x="417251" y="1716682"/>
            <a:ext cx="8398275" cy="4781772"/>
          </a:xfrm>
        </p:spPr>
        <p:txBody>
          <a:bodyPr>
            <a:noAutofit/>
          </a:bodyPr>
          <a:lstStyle/>
          <a:p>
            <a:pPr marL="285750" indent="-285750" algn="just">
              <a:buFont typeface="Wingdings" panose="05000000000000000000" pitchFamily="2" charset="2"/>
              <a:buChar char="q"/>
            </a:pPr>
            <a:r>
              <a:rPr lang="en-US" dirty="0" err="1">
                <a:solidFill>
                  <a:schemeClr val="tx1"/>
                </a:solidFill>
                <a:latin typeface="Calibri" panose="020F0502020204030204" pitchFamily="34" charset="0"/>
                <a:ea typeface="Calibri" panose="020F0502020204030204" pitchFamily="34" charset="0"/>
                <a:cs typeface="Calibri" panose="020F0502020204030204" pitchFamily="34" charset="0"/>
              </a:rPr>
              <a:t>Organisational</a:t>
            </a: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 effectiveness requires thinking about things from various perspectives. Managers at LIDLs play a crucial role in the ever-changing retail industry, necessitating a wide range of skills to deal with obstacles and encourage expansion. </a:t>
            </a:r>
          </a:p>
          <a:p>
            <a:pPr marL="285750" indent="-285750" algn="just">
              <a:buFont typeface="Wingdings" panose="05000000000000000000" pitchFamily="2" charset="2"/>
              <a:buChar char="q"/>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This work goes into the activities and expertise used by LIDL managers to keep the company running efficiently and successfully in the face of intense retail competition (Wee, 2023).</a:t>
            </a:r>
          </a:p>
          <a:p>
            <a:pPr marL="285750" indent="-285750" algn="just">
              <a:buFont typeface="Wingdings" panose="05000000000000000000" pitchFamily="2" charset="2"/>
              <a:buChar char="q"/>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Part of their responsibility is making the decisions that will shape the future of LIDL. Accuracy is essential when making business choices like product lines to enter or exit.</a:t>
            </a:r>
          </a:p>
          <a:p>
            <a:pPr marL="285750" indent="-285750" algn="just">
              <a:buFont typeface="Wingdings" panose="05000000000000000000" pitchFamily="2" charset="2"/>
              <a:buChar char="q"/>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 LIDL values resolve because it allows managers to make important decisions quickly. The key is making choices that are consistent with LIDL's long-term goals (Shojaei et al, 2023).</a:t>
            </a:r>
          </a:p>
          <a:p>
            <a:pPr marL="285750" indent="-285750" algn="just">
              <a:buFont typeface="Wingdings" panose="05000000000000000000" pitchFamily="2" charset="2"/>
              <a:buChar char="q"/>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Their choices have far-reaching effects, affecting not only routine business but also the long-term initiatives that will determine LIDL's future success (Nyathi, 2023).</a:t>
            </a:r>
          </a:p>
          <a:p>
            <a:pPr algn="just"/>
            <a:endParaRPr lang="en-US" sz="2000" dirty="0">
              <a:solidFill>
                <a:schemeClr val="tx1"/>
              </a:solidFill>
              <a:latin typeface="Times New Roman" panose="02020603050405020304" pitchFamily="18" charset="0"/>
              <a:cs typeface="Times New Roman" panose="02020603050405020304" pitchFamily="18" charset="0"/>
            </a:endParaRPr>
          </a:p>
        </p:txBody>
      </p:sp>
      <p:sp>
        <p:nvSpPr>
          <p:cNvPr id="5" name="Footer Placeholder 4">
            <a:extLst>
              <a:ext uri="{FF2B5EF4-FFF2-40B4-BE49-F238E27FC236}">
                <a16:creationId xmlns:a16="http://schemas.microsoft.com/office/drawing/2014/main" id="{E2D71E2D-A929-B33D-74BA-E8E79A66600E}"/>
              </a:ext>
            </a:extLst>
          </p:cNvPr>
          <p:cNvSpPr>
            <a:spLocks noGrp="1"/>
          </p:cNvSpPr>
          <p:nvPr>
            <p:ph type="ftr" sz="quarter" idx="11"/>
          </p:nvPr>
        </p:nvSpPr>
        <p:spPr>
          <a:xfrm>
            <a:off x="632945" y="6373805"/>
            <a:ext cx="6297612" cy="365125"/>
          </a:xfrm>
        </p:spPr>
        <p:txBody>
          <a:bodyPr/>
          <a:lstStyle/>
          <a:p>
            <a:r>
              <a:rPr lang="en-US" dirty="0" err="1"/>
              <a:t>Catalin</a:t>
            </a:r>
            <a:endParaRPr lang="en-US" dirty="0"/>
          </a:p>
        </p:txBody>
      </p:sp>
      <p:sp>
        <p:nvSpPr>
          <p:cNvPr id="6" name="Slide Number Placeholder 5">
            <a:extLst>
              <a:ext uri="{FF2B5EF4-FFF2-40B4-BE49-F238E27FC236}">
                <a16:creationId xmlns:a16="http://schemas.microsoft.com/office/drawing/2014/main" id="{673D20B3-766E-2828-B114-8C5FF17B1548}"/>
              </a:ext>
            </a:extLst>
          </p:cNvPr>
          <p:cNvSpPr>
            <a:spLocks noGrp="1"/>
          </p:cNvSpPr>
          <p:nvPr>
            <p:ph type="sldNum" sz="quarter" idx="12"/>
          </p:nvPr>
        </p:nvSpPr>
        <p:spPr/>
        <p:txBody>
          <a:bodyPr/>
          <a:lstStyle/>
          <a:p>
            <a:fld id="{9ED5FA03-C699-3D4E-93C5-CADEB9B0E826}" type="slidenum">
              <a:rPr lang="en-US" smtClean="0"/>
              <a:t>12</a:t>
            </a:fld>
            <a:endParaRPr lang="en-US" dirty="0"/>
          </a:p>
        </p:txBody>
      </p:sp>
      <p:sp>
        <p:nvSpPr>
          <p:cNvPr id="8" name="TextBox 7">
            <a:extLst>
              <a:ext uri="{FF2B5EF4-FFF2-40B4-BE49-F238E27FC236}">
                <a16:creationId xmlns:a16="http://schemas.microsoft.com/office/drawing/2014/main" id="{87A551E5-7A20-BE25-9F75-D846010D2D82}"/>
              </a:ext>
            </a:extLst>
          </p:cNvPr>
          <p:cNvSpPr txBox="1"/>
          <p:nvPr/>
        </p:nvSpPr>
        <p:spPr>
          <a:xfrm>
            <a:off x="1047565" y="209184"/>
            <a:ext cx="9796201" cy="861774"/>
          </a:xfrm>
          <a:prstGeom prst="rect">
            <a:avLst/>
          </a:prstGeom>
          <a:noFill/>
        </p:spPr>
        <p:txBody>
          <a:bodyPr wrap="square" rtlCol="0">
            <a:spAutoFit/>
          </a:bodyPr>
          <a:lstStyle/>
          <a:p>
            <a:pPr algn="ctr"/>
            <a:r>
              <a:rPr lang="en-GB" sz="3200" b="1" dirty="0">
                <a:solidFill>
                  <a:srgbClr val="0070C0"/>
                </a:solidFill>
                <a:latin typeface="Calibri" panose="020F0502020204030204" pitchFamily="34" charset="0"/>
                <a:ea typeface="Calibri" panose="020F0502020204030204" pitchFamily="34" charset="0"/>
                <a:cs typeface="Calibri" panose="020F0502020204030204" pitchFamily="34" charset="0"/>
              </a:rPr>
              <a:t>4. Managerial tasks and skills within LIDL </a:t>
            </a:r>
          </a:p>
          <a:p>
            <a:pPr algn="ctr"/>
            <a:endParaRPr lang="en-GB" dirty="0"/>
          </a:p>
        </p:txBody>
      </p:sp>
    </p:spTree>
    <p:extLst>
      <p:ext uri="{BB962C8B-B14F-4D97-AF65-F5344CB8AC3E}">
        <p14:creationId xmlns:p14="http://schemas.microsoft.com/office/powerpoint/2010/main" val="11479344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2710474-053E-CF3A-2EFD-409357484444}"/>
              </a:ext>
            </a:extLst>
          </p:cNvPr>
          <p:cNvPicPr>
            <a:picLocks noChangeAspect="1"/>
          </p:cNvPicPr>
          <p:nvPr/>
        </p:nvPicPr>
        <p:blipFill>
          <a:blip r:embed="rId3"/>
          <a:stretch>
            <a:fillRect/>
          </a:stretch>
        </p:blipFill>
        <p:spPr>
          <a:xfrm>
            <a:off x="7309362" y="0"/>
            <a:ext cx="4882638" cy="6857999"/>
          </a:xfrm>
          <a:prstGeom prst="rect">
            <a:avLst/>
          </a:prstGeom>
        </p:spPr>
      </p:pic>
      <p:sp>
        <p:nvSpPr>
          <p:cNvPr id="2" name="Title 1">
            <a:extLst>
              <a:ext uri="{FF2B5EF4-FFF2-40B4-BE49-F238E27FC236}">
                <a16:creationId xmlns:a16="http://schemas.microsoft.com/office/drawing/2014/main" id="{C9A885CD-AEE7-0C1B-8248-1DEAF288E971}"/>
              </a:ext>
            </a:extLst>
          </p:cNvPr>
          <p:cNvSpPr>
            <a:spLocks noGrp="1"/>
          </p:cNvSpPr>
          <p:nvPr>
            <p:ph type="ctrTitle"/>
          </p:nvPr>
        </p:nvSpPr>
        <p:spPr>
          <a:xfrm>
            <a:off x="805729" y="162331"/>
            <a:ext cx="5577315" cy="578363"/>
          </a:xfrm>
        </p:spPr>
        <p:txBody>
          <a:bodyPr>
            <a:normAutofit/>
          </a:bodyPr>
          <a:lstStyle/>
          <a:p>
            <a:pPr algn="l"/>
            <a:r>
              <a:rPr lang="en-US" sz="2400" b="1" dirty="0">
                <a:solidFill>
                  <a:srgbClr val="0070C0"/>
                </a:solidFill>
                <a:latin typeface="Calibri" panose="020F0502020204030204" pitchFamily="34" charset="0"/>
                <a:ea typeface="Calibri" panose="020F0502020204030204" pitchFamily="34" charset="0"/>
                <a:cs typeface="Calibri" panose="020F0502020204030204" pitchFamily="34" charset="0"/>
              </a:rPr>
              <a:t>Communication Skills </a:t>
            </a:r>
          </a:p>
        </p:txBody>
      </p:sp>
      <p:sp>
        <p:nvSpPr>
          <p:cNvPr id="3" name="Subtitle 2">
            <a:extLst>
              <a:ext uri="{FF2B5EF4-FFF2-40B4-BE49-F238E27FC236}">
                <a16:creationId xmlns:a16="http://schemas.microsoft.com/office/drawing/2014/main" id="{512D5411-3683-B63C-C587-A8F47910464F}"/>
              </a:ext>
            </a:extLst>
          </p:cNvPr>
          <p:cNvSpPr>
            <a:spLocks noGrp="1"/>
          </p:cNvSpPr>
          <p:nvPr>
            <p:ph type="subTitle" idx="1"/>
          </p:nvPr>
        </p:nvSpPr>
        <p:spPr>
          <a:xfrm>
            <a:off x="805729" y="961403"/>
            <a:ext cx="5577314" cy="5315110"/>
          </a:xfrm>
        </p:spPr>
        <p:txBody>
          <a:bodyPr>
            <a:normAutofit/>
          </a:bodyPr>
          <a:lstStyle/>
          <a:p>
            <a:pPr marL="285750" indent="-285750" algn="just">
              <a:buFont typeface="Wingdings" panose="05000000000000000000" pitchFamily="2" charset="2"/>
              <a:buChar char="q"/>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When it comes to managing LIDL, good communication is the bond that holds everything together. Managers at LIDLs need to be experts at conveying their vision and objectives clearly to their teams. </a:t>
            </a:r>
          </a:p>
          <a:p>
            <a:pPr marL="285750" indent="-285750" algn="just">
              <a:buFont typeface="Wingdings" panose="05000000000000000000" pitchFamily="2" charset="2"/>
              <a:buChar char="q"/>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Despite the internal dynamics, communications go outward as executives participate in open and beneficial discussions with outside parties, be they suppliers or customers. </a:t>
            </a:r>
          </a:p>
          <a:p>
            <a:pPr marL="285750" indent="-285750" algn="just">
              <a:buFont typeface="Wingdings" panose="05000000000000000000" pitchFamily="2" charset="2"/>
              <a:buChar char="q"/>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Establishing and maintaining these connections is critical to LIDL's long-term success in the retail industry. The ability to deliver information well isn't only a duty; it's an evolving skill that develops the environment of collaboration within LIDL and determines its standing in the larger market (Lussier, 2023).</a:t>
            </a:r>
          </a:p>
          <a:p>
            <a:pPr algn="just"/>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Footer Placeholder 4">
            <a:extLst>
              <a:ext uri="{FF2B5EF4-FFF2-40B4-BE49-F238E27FC236}">
                <a16:creationId xmlns:a16="http://schemas.microsoft.com/office/drawing/2014/main" id="{3B561EBF-2F9A-5FED-5DAE-5B7ECAF46062}"/>
              </a:ext>
            </a:extLst>
          </p:cNvPr>
          <p:cNvSpPr>
            <a:spLocks noGrp="1"/>
          </p:cNvSpPr>
          <p:nvPr>
            <p:ph type="ftr" sz="quarter" idx="11"/>
          </p:nvPr>
        </p:nvSpPr>
        <p:spPr/>
        <p:txBody>
          <a:bodyPr/>
          <a:lstStyle/>
          <a:p>
            <a:r>
              <a:rPr lang="en-US" dirty="0" err="1"/>
              <a:t>Catalin</a:t>
            </a:r>
            <a:endParaRPr lang="en-US" dirty="0"/>
          </a:p>
        </p:txBody>
      </p:sp>
      <p:sp>
        <p:nvSpPr>
          <p:cNvPr id="6" name="Slide Number Placeholder 5">
            <a:extLst>
              <a:ext uri="{FF2B5EF4-FFF2-40B4-BE49-F238E27FC236}">
                <a16:creationId xmlns:a16="http://schemas.microsoft.com/office/drawing/2014/main" id="{630014A7-3A8E-F325-400A-E5E18373E22D}"/>
              </a:ext>
            </a:extLst>
          </p:cNvPr>
          <p:cNvSpPr>
            <a:spLocks noGrp="1"/>
          </p:cNvSpPr>
          <p:nvPr>
            <p:ph type="sldNum" sz="quarter" idx="12"/>
          </p:nvPr>
        </p:nvSpPr>
        <p:spPr>
          <a:xfrm>
            <a:off x="10215277" y="6019275"/>
            <a:ext cx="683339" cy="365125"/>
          </a:xfrm>
        </p:spPr>
        <p:txBody>
          <a:bodyPr/>
          <a:lstStyle/>
          <a:p>
            <a:fld id="{9ED5FA03-C699-3D4E-93C5-CADEB9B0E826}" type="slidenum">
              <a:rPr lang="en-US" smtClean="0"/>
              <a:t>13</a:t>
            </a:fld>
            <a:endParaRPr lang="en-US" dirty="0"/>
          </a:p>
        </p:txBody>
      </p:sp>
    </p:spTree>
    <p:extLst>
      <p:ext uri="{BB962C8B-B14F-4D97-AF65-F5344CB8AC3E}">
        <p14:creationId xmlns:p14="http://schemas.microsoft.com/office/powerpoint/2010/main" val="28938262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8B0ECBD-C533-A3F0-F98D-CF7BD5A68AB9}"/>
              </a:ext>
            </a:extLst>
          </p:cNvPr>
          <p:cNvPicPr>
            <a:picLocks noChangeAspect="1"/>
          </p:cNvPicPr>
          <p:nvPr/>
        </p:nvPicPr>
        <p:blipFill>
          <a:blip r:embed="rId3"/>
          <a:stretch>
            <a:fillRect/>
          </a:stretch>
        </p:blipFill>
        <p:spPr>
          <a:xfrm>
            <a:off x="7187380" y="0"/>
            <a:ext cx="5004619" cy="6857999"/>
          </a:xfrm>
          <a:prstGeom prst="rect">
            <a:avLst/>
          </a:prstGeom>
        </p:spPr>
      </p:pic>
      <p:sp>
        <p:nvSpPr>
          <p:cNvPr id="2" name="Title 1">
            <a:extLst>
              <a:ext uri="{FF2B5EF4-FFF2-40B4-BE49-F238E27FC236}">
                <a16:creationId xmlns:a16="http://schemas.microsoft.com/office/drawing/2014/main" id="{C9A885CD-AEE7-0C1B-8248-1DEAF288E971}"/>
              </a:ext>
            </a:extLst>
          </p:cNvPr>
          <p:cNvSpPr>
            <a:spLocks noGrp="1"/>
          </p:cNvSpPr>
          <p:nvPr>
            <p:ph type="ctrTitle"/>
          </p:nvPr>
        </p:nvSpPr>
        <p:spPr>
          <a:xfrm>
            <a:off x="1037482" y="877575"/>
            <a:ext cx="5577315" cy="578363"/>
          </a:xfrm>
        </p:spPr>
        <p:txBody>
          <a:bodyPr anchor="t">
            <a:normAutofit/>
          </a:bodyPr>
          <a:lstStyle/>
          <a:p>
            <a:pPr algn="l"/>
            <a:r>
              <a:rPr lang="en-US" sz="2800" b="1" dirty="0">
                <a:solidFill>
                  <a:srgbClr val="0070C0"/>
                </a:solidFill>
                <a:latin typeface="Calibri" panose="020F0502020204030204" pitchFamily="34" charset="0"/>
                <a:ea typeface="Calibri" panose="020F0502020204030204" pitchFamily="34" charset="0"/>
                <a:cs typeface="Calibri" panose="020F0502020204030204" pitchFamily="34" charset="0"/>
              </a:rPr>
              <a:t>Strategic Planning and Goal Setting</a:t>
            </a:r>
          </a:p>
        </p:txBody>
      </p:sp>
      <p:sp>
        <p:nvSpPr>
          <p:cNvPr id="3" name="Subtitle 2">
            <a:extLst>
              <a:ext uri="{FF2B5EF4-FFF2-40B4-BE49-F238E27FC236}">
                <a16:creationId xmlns:a16="http://schemas.microsoft.com/office/drawing/2014/main" id="{512D5411-3683-B63C-C587-A8F47910464F}"/>
              </a:ext>
            </a:extLst>
          </p:cNvPr>
          <p:cNvSpPr>
            <a:spLocks noGrp="1"/>
          </p:cNvSpPr>
          <p:nvPr>
            <p:ph type="subTitle" idx="1"/>
          </p:nvPr>
        </p:nvSpPr>
        <p:spPr>
          <a:xfrm>
            <a:off x="805729" y="1535558"/>
            <a:ext cx="5577314" cy="5315110"/>
          </a:xfrm>
        </p:spPr>
        <p:txBody>
          <a:bodyPr/>
          <a:lstStyle/>
          <a:p>
            <a:pPr marL="285750" indent="-285750" algn="just">
              <a:buFont typeface="Wingdings" panose="05000000000000000000" pitchFamily="2" charset="2"/>
              <a:buChar char="q"/>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They create specific targets, like extending product lines or entering new markets, aligning actions with LIDL's vision for continuous growth. </a:t>
            </a:r>
          </a:p>
          <a:p>
            <a:pPr marL="285750" indent="-285750" algn="just">
              <a:buFont typeface="Wingdings" panose="05000000000000000000" pitchFamily="2" charset="2"/>
              <a:buChar char="q"/>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LIDL takes market movements into account while formulating its long-term strategies. Managers evaluate client needs and industry trends, as well as the actions of competitors (Lloyd, 2023).</a:t>
            </a:r>
          </a:p>
          <a:p>
            <a:pPr marL="285750" indent="-285750" algn="just">
              <a:buFont typeface="Wingdings" panose="05000000000000000000" pitchFamily="2" charset="2"/>
              <a:buChar char="q"/>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Managers are responsible for setting the </a:t>
            </a:r>
            <a:r>
              <a:rPr lang="en-US" dirty="0" err="1">
                <a:solidFill>
                  <a:schemeClr val="tx1"/>
                </a:solidFill>
                <a:latin typeface="Calibri" panose="020F0502020204030204" pitchFamily="34" charset="0"/>
                <a:ea typeface="Calibri" panose="020F0502020204030204" pitchFamily="34" charset="0"/>
                <a:cs typeface="Calibri" panose="020F0502020204030204" pitchFamily="34" charset="0"/>
              </a:rPr>
              <a:t>organisation's</a:t>
            </a: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 strategic goals. Whether it's reducing waste or increasing revenue, LIDL's long-term performance depends on the goals that guide the company every day (Ikendi et al, 2023).</a:t>
            </a:r>
          </a:p>
          <a:p>
            <a:pPr algn="just"/>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Footer Placeholder 4">
            <a:extLst>
              <a:ext uri="{FF2B5EF4-FFF2-40B4-BE49-F238E27FC236}">
                <a16:creationId xmlns:a16="http://schemas.microsoft.com/office/drawing/2014/main" id="{F5AFCD3A-D753-8F2D-7274-296222E6C1C6}"/>
              </a:ext>
            </a:extLst>
          </p:cNvPr>
          <p:cNvSpPr>
            <a:spLocks noGrp="1"/>
          </p:cNvSpPr>
          <p:nvPr>
            <p:ph type="ftr" sz="quarter" idx="11"/>
          </p:nvPr>
        </p:nvSpPr>
        <p:spPr/>
        <p:txBody>
          <a:bodyPr/>
          <a:lstStyle/>
          <a:p>
            <a:r>
              <a:rPr lang="en-US" dirty="0" err="1"/>
              <a:t>Catalin</a:t>
            </a:r>
            <a:endParaRPr lang="en-US" dirty="0"/>
          </a:p>
        </p:txBody>
      </p:sp>
      <p:sp>
        <p:nvSpPr>
          <p:cNvPr id="6" name="Slide Number Placeholder 5">
            <a:extLst>
              <a:ext uri="{FF2B5EF4-FFF2-40B4-BE49-F238E27FC236}">
                <a16:creationId xmlns:a16="http://schemas.microsoft.com/office/drawing/2014/main" id="{2755DF1D-CA5A-28CA-3364-0FB262850369}"/>
              </a:ext>
            </a:extLst>
          </p:cNvPr>
          <p:cNvSpPr>
            <a:spLocks noGrp="1"/>
          </p:cNvSpPr>
          <p:nvPr>
            <p:ph type="sldNum" sz="quarter" idx="12"/>
          </p:nvPr>
        </p:nvSpPr>
        <p:spPr>
          <a:xfrm>
            <a:off x="10525995" y="6223924"/>
            <a:ext cx="683339" cy="365125"/>
          </a:xfrm>
        </p:spPr>
        <p:txBody>
          <a:bodyPr/>
          <a:lstStyle/>
          <a:p>
            <a:fld id="{9ED5FA03-C699-3D4E-93C5-CADEB9B0E826}" type="slidenum">
              <a:rPr lang="en-US" smtClean="0"/>
              <a:t>14</a:t>
            </a:fld>
            <a:endParaRPr lang="en-US" dirty="0"/>
          </a:p>
        </p:txBody>
      </p:sp>
    </p:spTree>
    <p:extLst>
      <p:ext uri="{BB962C8B-B14F-4D97-AF65-F5344CB8AC3E}">
        <p14:creationId xmlns:p14="http://schemas.microsoft.com/office/powerpoint/2010/main" val="41453278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8B1882-18EC-13D7-5143-C0D7D0A2DD10}"/>
              </a:ext>
            </a:extLst>
          </p:cNvPr>
          <p:cNvPicPr>
            <a:picLocks noChangeAspect="1"/>
          </p:cNvPicPr>
          <p:nvPr/>
        </p:nvPicPr>
        <p:blipFill>
          <a:blip r:embed="rId3"/>
          <a:stretch>
            <a:fillRect/>
          </a:stretch>
        </p:blipFill>
        <p:spPr>
          <a:xfrm>
            <a:off x="7074826" y="1"/>
            <a:ext cx="5117174" cy="6858000"/>
          </a:xfrm>
          <a:prstGeom prst="rect">
            <a:avLst/>
          </a:prstGeom>
        </p:spPr>
      </p:pic>
      <p:sp>
        <p:nvSpPr>
          <p:cNvPr id="2" name="Title 1">
            <a:extLst>
              <a:ext uri="{FF2B5EF4-FFF2-40B4-BE49-F238E27FC236}">
                <a16:creationId xmlns:a16="http://schemas.microsoft.com/office/drawing/2014/main" id="{C9A885CD-AEE7-0C1B-8248-1DEAF288E971}"/>
              </a:ext>
            </a:extLst>
          </p:cNvPr>
          <p:cNvSpPr>
            <a:spLocks noGrp="1"/>
          </p:cNvSpPr>
          <p:nvPr>
            <p:ph type="ctrTitle"/>
          </p:nvPr>
        </p:nvSpPr>
        <p:spPr>
          <a:xfrm>
            <a:off x="826993" y="529525"/>
            <a:ext cx="5577315" cy="578363"/>
          </a:xfrm>
        </p:spPr>
        <p:txBody>
          <a:bodyPr anchor="t">
            <a:noAutofit/>
          </a:bodyPr>
          <a:lstStyle/>
          <a:p>
            <a:pPr algn="l"/>
            <a:r>
              <a:rPr lang="en-US" sz="2800" b="1" dirty="0">
                <a:solidFill>
                  <a:srgbClr val="0070C0"/>
                </a:solidFill>
                <a:latin typeface="Calibri" panose="020F0502020204030204" pitchFamily="34" charset="0"/>
                <a:ea typeface="Calibri" panose="020F0502020204030204" pitchFamily="34" charset="0"/>
                <a:cs typeface="Calibri" panose="020F0502020204030204" pitchFamily="34" charset="0"/>
              </a:rPr>
              <a:t>Team Building and Employee Management</a:t>
            </a:r>
          </a:p>
        </p:txBody>
      </p:sp>
      <p:sp>
        <p:nvSpPr>
          <p:cNvPr id="3" name="Subtitle 2">
            <a:extLst>
              <a:ext uri="{FF2B5EF4-FFF2-40B4-BE49-F238E27FC236}">
                <a16:creationId xmlns:a16="http://schemas.microsoft.com/office/drawing/2014/main" id="{512D5411-3683-B63C-C587-A8F47910464F}"/>
              </a:ext>
            </a:extLst>
          </p:cNvPr>
          <p:cNvSpPr>
            <a:spLocks noGrp="1"/>
          </p:cNvSpPr>
          <p:nvPr>
            <p:ph type="subTitle" idx="1"/>
          </p:nvPr>
        </p:nvSpPr>
        <p:spPr>
          <a:xfrm>
            <a:off x="826994" y="1542890"/>
            <a:ext cx="5577314" cy="4496403"/>
          </a:xfrm>
        </p:spPr>
        <p:txBody>
          <a:bodyPr>
            <a:normAutofit/>
          </a:bodyPr>
          <a:lstStyle/>
          <a:p>
            <a:pPr marL="285750" indent="-285750" algn="just">
              <a:buFont typeface="Wingdings" panose="05000000000000000000" pitchFamily="2" charset="2"/>
              <a:buChar char="q"/>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LIDL's team is its most valuable asset. Managers focus on team building, encouraging a positive work environment. They manage staff by focusing on their strengths, developing them through training, and encouraging a culture of continuous improvement. </a:t>
            </a:r>
          </a:p>
          <a:p>
            <a:pPr marL="285750" indent="-285750" algn="just">
              <a:buFont typeface="Wingdings" panose="05000000000000000000" pitchFamily="2" charset="2"/>
              <a:buChar char="q"/>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The continued success of LIDL is dependent on this level of teamwork. Managers make sure everyone is on the same page by clarifying their responsibilities, which promotes teamwork and excitement. </a:t>
            </a:r>
          </a:p>
          <a:p>
            <a:pPr marL="285750" indent="-285750" algn="just">
              <a:buFont typeface="Wingdings" panose="05000000000000000000" pitchFamily="2" charset="2"/>
              <a:buChar char="q"/>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At LIDL, managing employees is about more than just getting things done; it's about building a strong and adaptable group capable of meeting the difficulties of today's retail industry (Koppett, 2023).</a:t>
            </a:r>
          </a:p>
          <a:p>
            <a:pPr algn="just"/>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Footer Placeholder 4">
            <a:extLst>
              <a:ext uri="{FF2B5EF4-FFF2-40B4-BE49-F238E27FC236}">
                <a16:creationId xmlns:a16="http://schemas.microsoft.com/office/drawing/2014/main" id="{2EF9E9C8-05BD-08E3-3A5D-C2B17E0F85C3}"/>
              </a:ext>
            </a:extLst>
          </p:cNvPr>
          <p:cNvSpPr>
            <a:spLocks noGrp="1"/>
          </p:cNvSpPr>
          <p:nvPr>
            <p:ph type="ftr" sz="quarter" idx="11"/>
          </p:nvPr>
        </p:nvSpPr>
        <p:spPr/>
        <p:txBody>
          <a:bodyPr/>
          <a:lstStyle/>
          <a:p>
            <a:r>
              <a:rPr lang="en-US" dirty="0" err="1"/>
              <a:t>Catalin</a:t>
            </a:r>
            <a:endParaRPr lang="en-US" dirty="0"/>
          </a:p>
        </p:txBody>
      </p:sp>
      <p:sp>
        <p:nvSpPr>
          <p:cNvPr id="6" name="Slide Number Placeholder 5">
            <a:extLst>
              <a:ext uri="{FF2B5EF4-FFF2-40B4-BE49-F238E27FC236}">
                <a16:creationId xmlns:a16="http://schemas.microsoft.com/office/drawing/2014/main" id="{D3488B8B-834C-8D9D-B825-E72588C57CFC}"/>
              </a:ext>
            </a:extLst>
          </p:cNvPr>
          <p:cNvSpPr>
            <a:spLocks noGrp="1"/>
          </p:cNvSpPr>
          <p:nvPr>
            <p:ph type="sldNum" sz="quarter" idx="12"/>
          </p:nvPr>
        </p:nvSpPr>
        <p:spPr>
          <a:xfrm>
            <a:off x="10525995" y="6223924"/>
            <a:ext cx="683339" cy="365125"/>
          </a:xfrm>
        </p:spPr>
        <p:txBody>
          <a:bodyPr/>
          <a:lstStyle/>
          <a:p>
            <a:fld id="{9ED5FA03-C699-3D4E-93C5-CADEB9B0E826}" type="slidenum">
              <a:rPr lang="en-US" smtClean="0"/>
              <a:t>15</a:t>
            </a:fld>
            <a:endParaRPr lang="en-US" dirty="0"/>
          </a:p>
        </p:txBody>
      </p:sp>
    </p:spTree>
    <p:extLst>
      <p:ext uri="{BB962C8B-B14F-4D97-AF65-F5344CB8AC3E}">
        <p14:creationId xmlns:p14="http://schemas.microsoft.com/office/powerpoint/2010/main" val="18735413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918EAEF-7831-5A67-4106-035AD0086F03}"/>
              </a:ext>
            </a:extLst>
          </p:cNvPr>
          <p:cNvPicPr>
            <a:picLocks noChangeAspect="1"/>
          </p:cNvPicPr>
          <p:nvPr/>
        </p:nvPicPr>
        <p:blipFill>
          <a:blip r:embed="rId3"/>
          <a:stretch>
            <a:fillRect/>
          </a:stretch>
        </p:blipFill>
        <p:spPr>
          <a:xfrm>
            <a:off x="7306116" y="0"/>
            <a:ext cx="4885884" cy="6858000"/>
          </a:xfrm>
          <a:prstGeom prst="rect">
            <a:avLst/>
          </a:prstGeom>
        </p:spPr>
      </p:pic>
      <p:sp>
        <p:nvSpPr>
          <p:cNvPr id="2" name="Title 1">
            <a:extLst>
              <a:ext uri="{FF2B5EF4-FFF2-40B4-BE49-F238E27FC236}">
                <a16:creationId xmlns:a16="http://schemas.microsoft.com/office/drawing/2014/main" id="{C9A885CD-AEE7-0C1B-8248-1DEAF288E971}"/>
              </a:ext>
            </a:extLst>
          </p:cNvPr>
          <p:cNvSpPr>
            <a:spLocks noGrp="1"/>
          </p:cNvSpPr>
          <p:nvPr>
            <p:ph type="ctrTitle"/>
          </p:nvPr>
        </p:nvSpPr>
        <p:spPr>
          <a:xfrm>
            <a:off x="805729" y="998687"/>
            <a:ext cx="5790380" cy="578363"/>
          </a:xfrm>
        </p:spPr>
        <p:txBody>
          <a:bodyPr>
            <a:noAutofit/>
          </a:bodyPr>
          <a:lstStyle/>
          <a:p>
            <a:pPr algn="l"/>
            <a:r>
              <a:rPr lang="en-US" sz="2800" b="1" dirty="0">
                <a:solidFill>
                  <a:srgbClr val="0070C0"/>
                </a:solidFill>
                <a:latin typeface="Calibri" panose="020F0502020204030204" pitchFamily="34" charset="0"/>
                <a:ea typeface="Calibri" panose="020F0502020204030204" pitchFamily="34" charset="0"/>
                <a:cs typeface="Calibri" panose="020F0502020204030204" pitchFamily="34" charset="0"/>
              </a:rPr>
              <a:t>Financial Management and Budgeting</a:t>
            </a:r>
          </a:p>
        </p:txBody>
      </p:sp>
      <p:sp>
        <p:nvSpPr>
          <p:cNvPr id="3" name="Subtitle 2">
            <a:extLst>
              <a:ext uri="{FF2B5EF4-FFF2-40B4-BE49-F238E27FC236}">
                <a16:creationId xmlns:a16="http://schemas.microsoft.com/office/drawing/2014/main" id="{512D5411-3683-B63C-C587-A8F47910464F}"/>
              </a:ext>
            </a:extLst>
          </p:cNvPr>
          <p:cNvSpPr>
            <a:spLocks noGrp="1"/>
          </p:cNvSpPr>
          <p:nvPr>
            <p:ph type="subTitle" idx="1"/>
          </p:nvPr>
        </p:nvSpPr>
        <p:spPr>
          <a:xfrm>
            <a:off x="805729" y="1748208"/>
            <a:ext cx="5577314" cy="3950839"/>
          </a:xfrm>
        </p:spPr>
        <p:txBody>
          <a:bodyPr>
            <a:normAutofit/>
          </a:bodyPr>
          <a:lstStyle/>
          <a:p>
            <a:pPr marL="285750" indent="-285750" algn="just">
              <a:buFont typeface="Wingdings" panose="05000000000000000000" pitchFamily="2" charset="2"/>
              <a:buChar char="q"/>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Careful management is required to keep LIDL's finances in order. These professionals at LIDL are responsible for accurately managing the company's funds and allocating resources in the most effective ways possible.</a:t>
            </a:r>
          </a:p>
          <a:p>
            <a:pPr marL="285750" indent="-285750" algn="just">
              <a:buFont typeface="Wingdings" panose="05000000000000000000" pitchFamily="2" charset="2"/>
              <a:buChar char="q"/>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 Managers must strategically allocate resources, taking into account things like promotions and operational needs, and budgeting is a crucial part of this process. </a:t>
            </a:r>
          </a:p>
          <a:p>
            <a:pPr marL="285750" indent="-285750" algn="just">
              <a:buFont typeface="Wingdings" panose="05000000000000000000" pitchFamily="2" charset="2"/>
              <a:buChar char="q"/>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To keep LIDL profitable in the face of strong rivalry in the retail sector, they routinely review financial records and pinpoint areas for enhancement (Ikendi et al, 2023).</a:t>
            </a:r>
          </a:p>
          <a:p>
            <a:pPr algn="just"/>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Footer Placeholder 4">
            <a:extLst>
              <a:ext uri="{FF2B5EF4-FFF2-40B4-BE49-F238E27FC236}">
                <a16:creationId xmlns:a16="http://schemas.microsoft.com/office/drawing/2014/main" id="{3D8ABC33-DFE3-2532-3A98-C78280B51755}"/>
              </a:ext>
            </a:extLst>
          </p:cNvPr>
          <p:cNvSpPr>
            <a:spLocks noGrp="1"/>
          </p:cNvSpPr>
          <p:nvPr>
            <p:ph type="ftr" sz="quarter" idx="11"/>
          </p:nvPr>
        </p:nvSpPr>
        <p:spPr/>
        <p:txBody>
          <a:bodyPr/>
          <a:lstStyle/>
          <a:p>
            <a:r>
              <a:rPr lang="en-US" dirty="0" err="1"/>
              <a:t>Catalin</a:t>
            </a:r>
            <a:endParaRPr lang="en-US" dirty="0"/>
          </a:p>
        </p:txBody>
      </p:sp>
      <p:sp>
        <p:nvSpPr>
          <p:cNvPr id="6" name="Slide Number Placeholder 5">
            <a:extLst>
              <a:ext uri="{FF2B5EF4-FFF2-40B4-BE49-F238E27FC236}">
                <a16:creationId xmlns:a16="http://schemas.microsoft.com/office/drawing/2014/main" id="{F5B0883E-83F9-1C99-53F2-7BC1ADAFB037}"/>
              </a:ext>
            </a:extLst>
          </p:cNvPr>
          <p:cNvSpPr>
            <a:spLocks noGrp="1"/>
          </p:cNvSpPr>
          <p:nvPr>
            <p:ph type="sldNum" sz="quarter" idx="12"/>
          </p:nvPr>
        </p:nvSpPr>
        <p:spPr/>
        <p:txBody>
          <a:bodyPr/>
          <a:lstStyle/>
          <a:p>
            <a:fld id="{9ED5FA03-C699-3D4E-93C5-CADEB9B0E826}" type="slidenum">
              <a:rPr lang="en-US" b="1" smtClean="0">
                <a:solidFill>
                  <a:srgbClr val="0070C0"/>
                </a:solidFill>
              </a:rPr>
              <a:t>16</a:t>
            </a:fld>
            <a:endParaRPr lang="en-US" b="1" dirty="0">
              <a:solidFill>
                <a:srgbClr val="0070C0"/>
              </a:solidFill>
            </a:endParaRPr>
          </a:p>
        </p:txBody>
      </p:sp>
    </p:spTree>
    <p:extLst>
      <p:ext uri="{BB962C8B-B14F-4D97-AF65-F5344CB8AC3E}">
        <p14:creationId xmlns:p14="http://schemas.microsoft.com/office/powerpoint/2010/main" val="35820314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BD44C99-C898-834C-3659-7A9DE8986688}"/>
              </a:ext>
            </a:extLst>
          </p:cNvPr>
          <p:cNvPicPr>
            <a:picLocks noChangeAspect="1"/>
          </p:cNvPicPr>
          <p:nvPr/>
        </p:nvPicPr>
        <p:blipFill>
          <a:blip r:embed="rId3"/>
          <a:stretch>
            <a:fillRect/>
          </a:stretch>
        </p:blipFill>
        <p:spPr>
          <a:xfrm>
            <a:off x="6698513" y="-10107"/>
            <a:ext cx="5493487" cy="6868107"/>
          </a:xfrm>
          <a:prstGeom prst="rect">
            <a:avLst/>
          </a:prstGeom>
        </p:spPr>
      </p:pic>
      <p:sp>
        <p:nvSpPr>
          <p:cNvPr id="2" name="Title 1">
            <a:extLst>
              <a:ext uri="{FF2B5EF4-FFF2-40B4-BE49-F238E27FC236}">
                <a16:creationId xmlns:a16="http://schemas.microsoft.com/office/drawing/2014/main" id="{C9A885CD-AEE7-0C1B-8248-1DEAF288E971}"/>
              </a:ext>
            </a:extLst>
          </p:cNvPr>
          <p:cNvSpPr>
            <a:spLocks noGrp="1"/>
          </p:cNvSpPr>
          <p:nvPr>
            <p:ph type="ctrTitle"/>
          </p:nvPr>
        </p:nvSpPr>
        <p:spPr>
          <a:xfrm>
            <a:off x="899266" y="688871"/>
            <a:ext cx="5577315" cy="578363"/>
          </a:xfrm>
        </p:spPr>
        <p:txBody>
          <a:bodyPr>
            <a:normAutofit/>
          </a:bodyPr>
          <a:lstStyle/>
          <a:p>
            <a:pPr algn="l"/>
            <a:r>
              <a:rPr lang="en-US" sz="2800" b="1" dirty="0">
                <a:solidFill>
                  <a:srgbClr val="0070C0"/>
                </a:solidFill>
                <a:latin typeface="Calibri" panose="020F0502020204030204" pitchFamily="34" charset="0"/>
                <a:ea typeface="Calibri" panose="020F0502020204030204" pitchFamily="34" charset="0"/>
                <a:cs typeface="Calibri" panose="020F0502020204030204" pitchFamily="34" charset="0"/>
              </a:rPr>
              <a:t>Problem Solving and Adaptability</a:t>
            </a:r>
          </a:p>
        </p:txBody>
      </p:sp>
      <p:sp>
        <p:nvSpPr>
          <p:cNvPr id="3" name="Subtitle 2">
            <a:extLst>
              <a:ext uri="{FF2B5EF4-FFF2-40B4-BE49-F238E27FC236}">
                <a16:creationId xmlns:a16="http://schemas.microsoft.com/office/drawing/2014/main" id="{512D5411-3683-B63C-C587-A8F47910464F}"/>
              </a:ext>
            </a:extLst>
          </p:cNvPr>
          <p:cNvSpPr>
            <a:spLocks noGrp="1"/>
          </p:cNvSpPr>
          <p:nvPr>
            <p:ph type="subTitle" idx="1"/>
          </p:nvPr>
        </p:nvSpPr>
        <p:spPr>
          <a:xfrm>
            <a:off x="805729" y="1573619"/>
            <a:ext cx="5577314" cy="4702894"/>
          </a:xfrm>
        </p:spPr>
        <p:txBody>
          <a:bodyPr>
            <a:normAutofit/>
          </a:bodyPr>
          <a:lstStyle/>
          <a:p>
            <a:pPr marL="285750" indent="-285750" algn="just">
              <a:buFont typeface="Wingdings" panose="05000000000000000000" pitchFamily="2" charset="2"/>
              <a:buChar char="q"/>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They figure out ways to help LIDL move forward despite challenges like supply chain disruptions and shifting consumer tastes. Managers must be flexible enough to respond quickly to changes in the retail environment and succeed. </a:t>
            </a:r>
          </a:p>
          <a:p>
            <a:pPr marL="285750" indent="-285750" algn="just">
              <a:buFont typeface="Wingdings" panose="05000000000000000000" pitchFamily="2" charset="2"/>
              <a:buChar char="q"/>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To succeed in today's dynamic business climate, LIDL depends heavily on its employees' problem-solving and flexibility abilities. With these strengths, LIDL can continue to adapt quickly to new situations and maintain its leadership position in the retail sector (Hurd et al, 2023).</a:t>
            </a:r>
          </a:p>
          <a:p>
            <a:pPr algn="just"/>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Footer Placeholder 4">
            <a:extLst>
              <a:ext uri="{FF2B5EF4-FFF2-40B4-BE49-F238E27FC236}">
                <a16:creationId xmlns:a16="http://schemas.microsoft.com/office/drawing/2014/main" id="{6EAEB658-EECF-9F99-29A0-D8719D2780A3}"/>
              </a:ext>
            </a:extLst>
          </p:cNvPr>
          <p:cNvSpPr>
            <a:spLocks noGrp="1"/>
          </p:cNvSpPr>
          <p:nvPr>
            <p:ph type="ftr" sz="quarter" idx="11"/>
          </p:nvPr>
        </p:nvSpPr>
        <p:spPr/>
        <p:txBody>
          <a:bodyPr/>
          <a:lstStyle/>
          <a:p>
            <a:r>
              <a:rPr lang="en-US" dirty="0" err="1"/>
              <a:t>Catalin</a:t>
            </a:r>
            <a:endParaRPr lang="en-US" dirty="0"/>
          </a:p>
        </p:txBody>
      </p:sp>
      <p:sp>
        <p:nvSpPr>
          <p:cNvPr id="6" name="Slide Number Placeholder 5">
            <a:extLst>
              <a:ext uri="{FF2B5EF4-FFF2-40B4-BE49-F238E27FC236}">
                <a16:creationId xmlns:a16="http://schemas.microsoft.com/office/drawing/2014/main" id="{4A994C2D-71E3-D763-CDAB-787566D92F1C}"/>
              </a:ext>
            </a:extLst>
          </p:cNvPr>
          <p:cNvSpPr>
            <a:spLocks noGrp="1"/>
          </p:cNvSpPr>
          <p:nvPr>
            <p:ph type="sldNum" sz="quarter" idx="12"/>
          </p:nvPr>
        </p:nvSpPr>
        <p:spPr>
          <a:xfrm>
            <a:off x="10499362" y="6223924"/>
            <a:ext cx="683339" cy="365125"/>
          </a:xfrm>
        </p:spPr>
        <p:txBody>
          <a:bodyPr/>
          <a:lstStyle/>
          <a:p>
            <a:fld id="{9ED5FA03-C699-3D4E-93C5-CADEB9B0E826}" type="slidenum">
              <a:rPr lang="en-US" b="1" smtClean="0">
                <a:solidFill>
                  <a:srgbClr val="0070C0"/>
                </a:solidFill>
              </a:rPr>
              <a:t>17</a:t>
            </a:fld>
            <a:endParaRPr lang="en-US" b="1" dirty="0">
              <a:solidFill>
                <a:srgbClr val="0070C0"/>
              </a:solidFill>
            </a:endParaRPr>
          </a:p>
        </p:txBody>
      </p:sp>
    </p:spTree>
    <p:extLst>
      <p:ext uri="{BB962C8B-B14F-4D97-AF65-F5344CB8AC3E}">
        <p14:creationId xmlns:p14="http://schemas.microsoft.com/office/powerpoint/2010/main" val="41299254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F1FEA46-A68A-058C-B752-A8E962EB4ADE}"/>
              </a:ext>
            </a:extLst>
          </p:cNvPr>
          <p:cNvPicPr>
            <a:picLocks noChangeAspect="1"/>
          </p:cNvPicPr>
          <p:nvPr/>
        </p:nvPicPr>
        <p:blipFill>
          <a:blip r:embed="rId3"/>
          <a:stretch>
            <a:fillRect/>
          </a:stretch>
        </p:blipFill>
        <p:spPr>
          <a:xfrm>
            <a:off x="6655981" y="0"/>
            <a:ext cx="5536019" cy="6858000"/>
          </a:xfrm>
          <a:prstGeom prst="rect">
            <a:avLst/>
          </a:prstGeom>
        </p:spPr>
      </p:pic>
      <p:sp>
        <p:nvSpPr>
          <p:cNvPr id="2" name="Title 1">
            <a:extLst>
              <a:ext uri="{FF2B5EF4-FFF2-40B4-BE49-F238E27FC236}">
                <a16:creationId xmlns:a16="http://schemas.microsoft.com/office/drawing/2014/main" id="{C9A885CD-AEE7-0C1B-8248-1DEAF288E971}"/>
              </a:ext>
            </a:extLst>
          </p:cNvPr>
          <p:cNvSpPr>
            <a:spLocks noGrp="1"/>
          </p:cNvSpPr>
          <p:nvPr>
            <p:ph type="ctrTitle"/>
          </p:nvPr>
        </p:nvSpPr>
        <p:spPr>
          <a:xfrm>
            <a:off x="805729" y="589151"/>
            <a:ext cx="5577315" cy="578363"/>
          </a:xfrm>
        </p:spPr>
        <p:txBody>
          <a:bodyPr>
            <a:noAutofit/>
          </a:bodyPr>
          <a:lstStyle/>
          <a:p>
            <a:pPr algn="l"/>
            <a:r>
              <a:rPr lang="en-US" sz="2800" b="1" dirty="0">
                <a:solidFill>
                  <a:srgbClr val="0070C0"/>
                </a:solidFill>
                <a:latin typeface="Calibri" panose="020F0502020204030204" pitchFamily="34" charset="0"/>
                <a:ea typeface="Calibri" panose="020F0502020204030204" pitchFamily="34" charset="0"/>
                <a:cs typeface="Calibri" panose="020F0502020204030204" pitchFamily="34" charset="0"/>
              </a:rPr>
              <a:t>Innovation and Continuous Improvement</a:t>
            </a:r>
          </a:p>
        </p:txBody>
      </p:sp>
      <p:sp>
        <p:nvSpPr>
          <p:cNvPr id="3" name="Subtitle 2">
            <a:extLst>
              <a:ext uri="{FF2B5EF4-FFF2-40B4-BE49-F238E27FC236}">
                <a16:creationId xmlns:a16="http://schemas.microsoft.com/office/drawing/2014/main" id="{512D5411-3683-B63C-C587-A8F47910464F}"/>
              </a:ext>
            </a:extLst>
          </p:cNvPr>
          <p:cNvSpPr>
            <a:spLocks noGrp="1"/>
          </p:cNvSpPr>
          <p:nvPr>
            <p:ph type="subTitle" idx="1"/>
          </p:nvPr>
        </p:nvSpPr>
        <p:spPr>
          <a:xfrm>
            <a:off x="805729" y="1488557"/>
            <a:ext cx="5577314" cy="4787955"/>
          </a:xfrm>
        </p:spPr>
        <p:txBody>
          <a:bodyPr>
            <a:normAutofit/>
          </a:bodyPr>
          <a:lstStyle/>
          <a:p>
            <a:pPr marL="285750" indent="-285750" algn="just">
              <a:buFont typeface="Wingdings" panose="05000000000000000000" pitchFamily="2" charset="2"/>
              <a:buChar char="q"/>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LIDL's upper management recognizes the need to adopt new ideas to continuously improve the company's products and services. As a result, employees learn to view each day as a new chance to improve processes.</a:t>
            </a:r>
          </a:p>
          <a:p>
            <a:pPr marL="285750" indent="-285750" algn="just">
              <a:buFont typeface="Wingdings" panose="05000000000000000000" pitchFamily="2" charset="2"/>
              <a:buChar char="q"/>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 This approach enters LIDL and has an impact on how the company handles its supply chain and interactions with its customers. Keeping up with the ever-changing retail scene is a top priority for LIDL's management, therefore the company is constantly adapting to fulfill customer needs (Bukhari, 2023).</a:t>
            </a:r>
          </a:p>
          <a:p>
            <a:pPr algn="just"/>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Footer Placeholder 4">
            <a:extLst>
              <a:ext uri="{FF2B5EF4-FFF2-40B4-BE49-F238E27FC236}">
                <a16:creationId xmlns:a16="http://schemas.microsoft.com/office/drawing/2014/main" id="{FF19E50F-6EA7-AAC2-48FB-9295824DDABB}"/>
              </a:ext>
            </a:extLst>
          </p:cNvPr>
          <p:cNvSpPr>
            <a:spLocks noGrp="1"/>
          </p:cNvSpPr>
          <p:nvPr>
            <p:ph type="ftr" sz="quarter" idx="11"/>
          </p:nvPr>
        </p:nvSpPr>
        <p:spPr/>
        <p:txBody>
          <a:bodyPr/>
          <a:lstStyle/>
          <a:p>
            <a:r>
              <a:rPr lang="en-US" dirty="0" err="1"/>
              <a:t>Catalin</a:t>
            </a:r>
            <a:endParaRPr lang="en-US" dirty="0"/>
          </a:p>
        </p:txBody>
      </p:sp>
      <p:sp>
        <p:nvSpPr>
          <p:cNvPr id="6" name="Slide Number Placeholder 5">
            <a:extLst>
              <a:ext uri="{FF2B5EF4-FFF2-40B4-BE49-F238E27FC236}">
                <a16:creationId xmlns:a16="http://schemas.microsoft.com/office/drawing/2014/main" id="{EF5A3752-CF19-A632-6B16-5AF1CA48D7F9}"/>
              </a:ext>
            </a:extLst>
          </p:cNvPr>
          <p:cNvSpPr>
            <a:spLocks noGrp="1"/>
          </p:cNvSpPr>
          <p:nvPr>
            <p:ph type="sldNum" sz="quarter" idx="12"/>
          </p:nvPr>
        </p:nvSpPr>
        <p:spPr/>
        <p:txBody>
          <a:bodyPr/>
          <a:lstStyle/>
          <a:p>
            <a:fld id="{9ED5FA03-C699-3D4E-93C5-CADEB9B0E826}" type="slidenum">
              <a:rPr lang="en-US" b="1" smtClean="0"/>
              <a:t>18</a:t>
            </a:fld>
            <a:endParaRPr lang="en-US" b="1" dirty="0"/>
          </a:p>
        </p:txBody>
      </p:sp>
    </p:spTree>
    <p:extLst>
      <p:ext uri="{BB962C8B-B14F-4D97-AF65-F5344CB8AC3E}">
        <p14:creationId xmlns:p14="http://schemas.microsoft.com/office/powerpoint/2010/main" val="26357838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AE1C6A4-7BD1-8945-51E5-30E3B68F91A3}"/>
              </a:ext>
            </a:extLst>
          </p:cNvPr>
          <p:cNvSpPr>
            <a:spLocks noGrp="1"/>
          </p:cNvSpPr>
          <p:nvPr>
            <p:ph type="title"/>
          </p:nvPr>
        </p:nvSpPr>
        <p:spPr>
          <a:xfrm>
            <a:off x="838199" y="1567801"/>
            <a:ext cx="10058400" cy="672864"/>
          </a:xfrm>
        </p:spPr>
        <p:txBody>
          <a:bodyPr>
            <a:normAutofit/>
          </a:bodyPr>
          <a:lstStyle/>
          <a:p>
            <a:r>
              <a:rPr lang="en-US" sz="2800" b="1" dirty="0">
                <a:solidFill>
                  <a:srgbClr val="0070C0"/>
                </a:solidFill>
                <a:latin typeface="Calibri" panose="020F0502020204030204" pitchFamily="34" charset="0"/>
                <a:ea typeface="Calibri" panose="020F0502020204030204" pitchFamily="34" charset="0"/>
                <a:cs typeface="Calibri" panose="020F0502020204030204" pitchFamily="34" charset="0"/>
              </a:rPr>
              <a:t>Transformational leadership</a:t>
            </a:r>
          </a:p>
        </p:txBody>
      </p:sp>
      <p:sp>
        <p:nvSpPr>
          <p:cNvPr id="7" name="Content Placeholder 6">
            <a:extLst>
              <a:ext uri="{FF2B5EF4-FFF2-40B4-BE49-F238E27FC236}">
                <a16:creationId xmlns:a16="http://schemas.microsoft.com/office/drawing/2014/main" id="{103A58BB-309F-B036-15E0-8A2A8928EBAF}"/>
              </a:ext>
            </a:extLst>
          </p:cNvPr>
          <p:cNvSpPr>
            <a:spLocks noGrp="1"/>
          </p:cNvSpPr>
          <p:nvPr>
            <p:ph sz="half" idx="1"/>
          </p:nvPr>
        </p:nvSpPr>
        <p:spPr>
          <a:xfrm>
            <a:off x="838199" y="2431746"/>
            <a:ext cx="5509591" cy="3918227"/>
          </a:xfrm>
        </p:spPr>
        <p:txBody>
          <a:bodyPr>
            <a:normAutofit/>
          </a:bodyPr>
          <a:lstStyle/>
          <a:p>
            <a:pPr marL="0" indent="0" algn="just">
              <a:buNone/>
            </a:pPr>
            <a:r>
              <a:rPr lang="en-US" sz="2000" dirty="0">
                <a:solidFill>
                  <a:schemeClr val="tx1"/>
                </a:solidFill>
                <a:latin typeface="Calibri" panose="020F0502020204030204" pitchFamily="34" charset="0"/>
                <a:ea typeface="Calibri" panose="020F0502020204030204" pitchFamily="34" charset="0"/>
                <a:cs typeface="Calibri" panose="020F0502020204030204" pitchFamily="34" charset="0"/>
              </a:rPr>
              <a:t>Transformational leadership style can be defined as the leadership style in which a leader inspires the team members to bring positive changes in the workplace (Ghasabeh et al., 2015). It can be applied in Lidl in the following ways. </a:t>
            </a:r>
          </a:p>
          <a:p>
            <a:pPr algn="just">
              <a:buFont typeface="Wingdings" panose="05000000000000000000" pitchFamily="2" charset="2"/>
              <a:buChar char="q"/>
            </a:pPr>
            <a:r>
              <a:rPr lang="en-US" sz="2000" dirty="0">
                <a:solidFill>
                  <a:schemeClr val="tx1"/>
                </a:solidFill>
                <a:latin typeface="Calibri" panose="020F0502020204030204" pitchFamily="34" charset="0"/>
                <a:ea typeface="Calibri" panose="020F0502020204030204" pitchFamily="34" charset="0"/>
                <a:cs typeface="Calibri" panose="020F0502020204030204" pitchFamily="34" charset="0"/>
              </a:rPr>
              <a:t>Bringing innovation and creativity in Lidl</a:t>
            </a:r>
          </a:p>
          <a:p>
            <a:pPr algn="just">
              <a:buFont typeface="Wingdings" panose="05000000000000000000" pitchFamily="2" charset="2"/>
              <a:buChar char="q"/>
            </a:pPr>
            <a:r>
              <a:rPr lang="en-US" sz="2000" dirty="0">
                <a:solidFill>
                  <a:schemeClr val="tx1"/>
                </a:solidFill>
                <a:latin typeface="Calibri" panose="020F0502020204030204" pitchFamily="34" charset="0"/>
                <a:ea typeface="Calibri" panose="020F0502020204030204" pitchFamily="34" charset="0"/>
                <a:cs typeface="Calibri" panose="020F0502020204030204" pitchFamily="34" charset="0"/>
              </a:rPr>
              <a:t>Promote a culture of continuous learning and innovation </a:t>
            </a:r>
          </a:p>
          <a:p>
            <a:pPr algn="just">
              <a:buFont typeface="Wingdings" panose="05000000000000000000" pitchFamily="2" charset="2"/>
              <a:buChar char="q"/>
            </a:pPr>
            <a:r>
              <a:rPr lang="en-US" sz="2000" dirty="0">
                <a:solidFill>
                  <a:schemeClr val="tx1"/>
                </a:solidFill>
                <a:latin typeface="Calibri" panose="020F0502020204030204" pitchFamily="34" charset="0"/>
                <a:ea typeface="Calibri" panose="020F0502020204030204" pitchFamily="34" charset="0"/>
                <a:cs typeface="Calibri" panose="020F0502020204030204" pitchFamily="34" charset="0"/>
              </a:rPr>
              <a:t>Developing cross-functional teams</a:t>
            </a:r>
          </a:p>
        </p:txBody>
      </p:sp>
      <p:pic>
        <p:nvPicPr>
          <p:cNvPr id="9" name="Content Placeholder 8">
            <a:extLst>
              <a:ext uri="{FF2B5EF4-FFF2-40B4-BE49-F238E27FC236}">
                <a16:creationId xmlns:a16="http://schemas.microsoft.com/office/drawing/2014/main" id="{CD97493F-B42D-80F4-0615-03AC624A75E2}"/>
              </a:ext>
            </a:extLst>
          </p:cNvPr>
          <p:cNvPicPr>
            <a:picLocks noGrp="1" noChangeAspect="1"/>
          </p:cNvPicPr>
          <p:nvPr>
            <p:ph sz="half" idx="2"/>
          </p:nvPr>
        </p:nvPicPr>
        <p:blipFill>
          <a:blip r:embed="rId3"/>
          <a:stretch>
            <a:fillRect/>
          </a:stretch>
        </p:blipFill>
        <p:spPr>
          <a:xfrm>
            <a:off x="6902676" y="1479396"/>
            <a:ext cx="4154788" cy="3641931"/>
          </a:xfrm>
          <a:prstGeom prst="rect">
            <a:avLst/>
          </a:prstGeom>
        </p:spPr>
      </p:pic>
      <p:sp>
        <p:nvSpPr>
          <p:cNvPr id="3" name="Footer Placeholder 2">
            <a:extLst>
              <a:ext uri="{FF2B5EF4-FFF2-40B4-BE49-F238E27FC236}">
                <a16:creationId xmlns:a16="http://schemas.microsoft.com/office/drawing/2014/main" id="{50502358-8453-43A2-809D-565250D57C90}"/>
              </a:ext>
            </a:extLst>
          </p:cNvPr>
          <p:cNvSpPr>
            <a:spLocks noGrp="1"/>
          </p:cNvSpPr>
          <p:nvPr>
            <p:ph type="ftr" sz="quarter" idx="11"/>
          </p:nvPr>
        </p:nvSpPr>
        <p:spPr/>
        <p:txBody>
          <a:bodyPr/>
          <a:lstStyle/>
          <a:p>
            <a:r>
              <a:rPr lang="en-US" dirty="0"/>
              <a:t>Razvan</a:t>
            </a:r>
          </a:p>
        </p:txBody>
      </p:sp>
      <p:sp>
        <p:nvSpPr>
          <p:cNvPr id="4" name="Slide Number Placeholder 3">
            <a:extLst>
              <a:ext uri="{FF2B5EF4-FFF2-40B4-BE49-F238E27FC236}">
                <a16:creationId xmlns:a16="http://schemas.microsoft.com/office/drawing/2014/main" id="{8CBA02DE-E171-DF72-0972-3F04E43E4F5B}"/>
              </a:ext>
            </a:extLst>
          </p:cNvPr>
          <p:cNvSpPr>
            <a:spLocks noGrp="1"/>
          </p:cNvSpPr>
          <p:nvPr>
            <p:ph type="sldNum" sz="quarter" idx="12"/>
          </p:nvPr>
        </p:nvSpPr>
        <p:spPr/>
        <p:txBody>
          <a:bodyPr/>
          <a:lstStyle/>
          <a:p>
            <a:fld id="{9ED5FA03-C699-3D4E-93C5-CADEB9B0E826}" type="slidenum">
              <a:rPr lang="en-US" smtClean="0"/>
              <a:t>19</a:t>
            </a:fld>
            <a:endParaRPr lang="en-US"/>
          </a:p>
        </p:txBody>
      </p:sp>
      <p:sp>
        <p:nvSpPr>
          <p:cNvPr id="2" name="Rectangle 1">
            <a:extLst>
              <a:ext uri="{FF2B5EF4-FFF2-40B4-BE49-F238E27FC236}">
                <a16:creationId xmlns:a16="http://schemas.microsoft.com/office/drawing/2014/main" id="{60173197-8FC8-A155-9E8B-222E22B9069B}"/>
              </a:ext>
            </a:extLst>
          </p:cNvPr>
          <p:cNvSpPr/>
          <p:nvPr/>
        </p:nvSpPr>
        <p:spPr>
          <a:xfrm>
            <a:off x="7335445" y="5121327"/>
            <a:ext cx="3193773" cy="63236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solidFill>
                  <a:schemeClr val="tx1"/>
                </a:solidFill>
                <a:latin typeface="Bahnschrift" panose="020B0502040204020203" pitchFamily="34" charset="0"/>
              </a:rPr>
              <a:t>Source: </a:t>
            </a:r>
            <a:r>
              <a:rPr lang="en-US" sz="1800" dirty="0">
                <a:solidFill>
                  <a:schemeClr val="tx1"/>
                </a:solidFill>
                <a:latin typeface="Bahnschrift" panose="020B0502040204020203" pitchFamily="34" charset="0"/>
              </a:rPr>
              <a:t>(Ghasabeh et al., 2015)</a:t>
            </a:r>
            <a:endParaRPr lang="en-US" dirty="0">
              <a:solidFill>
                <a:schemeClr val="tx1"/>
              </a:solidFill>
              <a:latin typeface="Bahnschrift" panose="020B0502040204020203" pitchFamily="34" charset="0"/>
            </a:endParaRPr>
          </a:p>
        </p:txBody>
      </p:sp>
      <p:sp>
        <p:nvSpPr>
          <p:cNvPr id="5" name="TextBox 4">
            <a:extLst>
              <a:ext uri="{FF2B5EF4-FFF2-40B4-BE49-F238E27FC236}">
                <a16:creationId xmlns:a16="http://schemas.microsoft.com/office/drawing/2014/main" id="{0B672C2E-85E7-2B55-33B8-206206467B4E}"/>
              </a:ext>
            </a:extLst>
          </p:cNvPr>
          <p:cNvSpPr txBox="1"/>
          <p:nvPr/>
        </p:nvSpPr>
        <p:spPr>
          <a:xfrm>
            <a:off x="2088761" y="337020"/>
            <a:ext cx="6843571" cy="584775"/>
          </a:xfrm>
          <a:prstGeom prst="rect">
            <a:avLst/>
          </a:prstGeom>
          <a:noFill/>
        </p:spPr>
        <p:txBody>
          <a:bodyPr wrap="square" rtlCol="0">
            <a:spAutoFit/>
          </a:bodyPr>
          <a:lstStyle/>
          <a:p>
            <a:r>
              <a:rPr lang="en-US" sz="3200" b="1" dirty="0">
                <a:solidFill>
                  <a:srgbClr val="0070C0"/>
                </a:solidFill>
                <a:latin typeface="Calibri" panose="020F0502020204030204" pitchFamily="34" charset="0"/>
                <a:ea typeface="Calibri" panose="020F0502020204030204" pitchFamily="34" charset="0"/>
                <a:cs typeface="Calibri" panose="020F0502020204030204" pitchFamily="34" charset="0"/>
              </a:rPr>
              <a:t>5. Leadership theories applied on LIDL</a:t>
            </a:r>
            <a:endParaRPr lang="en-GB" sz="3200" dirty="0">
              <a:solidFill>
                <a:srgbClr val="0070C0"/>
              </a:solidFill>
            </a:endParaRPr>
          </a:p>
        </p:txBody>
      </p:sp>
    </p:spTree>
    <p:extLst>
      <p:ext uri="{BB962C8B-B14F-4D97-AF65-F5344CB8AC3E}">
        <p14:creationId xmlns:p14="http://schemas.microsoft.com/office/powerpoint/2010/main" val="38782714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CEDEC-7DE7-7E42-7AC7-A812A6913D1C}"/>
              </a:ext>
            </a:extLst>
          </p:cNvPr>
          <p:cNvSpPr>
            <a:spLocks noGrp="1"/>
          </p:cNvSpPr>
          <p:nvPr>
            <p:ph type="title"/>
          </p:nvPr>
        </p:nvSpPr>
        <p:spPr>
          <a:xfrm>
            <a:off x="838199" y="998189"/>
            <a:ext cx="10058400" cy="907910"/>
          </a:xfrm>
        </p:spPr>
        <p:txBody>
          <a:bodyPr>
            <a:normAutofit/>
          </a:bodyPr>
          <a:lstStyle/>
          <a:p>
            <a:r>
              <a:rPr lang="en-US" sz="2400" b="1" dirty="0">
                <a:solidFill>
                  <a:srgbClr val="0070C0"/>
                </a:solidFill>
                <a:latin typeface="Calibri" panose="020F0502020204030204" pitchFamily="34" charset="0"/>
                <a:ea typeface="Calibri" panose="020F0502020204030204" pitchFamily="34" charset="0"/>
                <a:cs typeface="Calibri" panose="020F0502020204030204" pitchFamily="34" charset="0"/>
              </a:rPr>
              <a:t>Situational leadership</a:t>
            </a:r>
          </a:p>
        </p:txBody>
      </p:sp>
      <p:sp>
        <p:nvSpPr>
          <p:cNvPr id="3" name="Content Placeholder 2">
            <a:extLst>
              <a:ext uri="{FF2B5EF4-FFF2-40B4-BE49-F238E27FC236}">
                <a16:creationId xmlns:a16="http://schemas.microsoft.com/office/drawing/2014/main" id="{AE3CEA47-6FEA-C0B2-873F-F35AD7AF3A80}"/>
              </a:ext>
            </a:extLst>
          </p:cNvPr>
          <p:cNvSpPr>
            <a:spLocks noGrp="1"/>
          </p:cNvSpPr>
          <p:nvPr>
            <p:ph sz="half" idx="1"/>
          </p:nvPr>
        </p:nvSpPr>
        <p:spPr>
          <a:xfrm>
            <a:off x="838199" y="1825625"/>
            <a:ext cx="5583328" cy="3956197"/>
          </a:xfrm>
        </p:spPr>
        <p:txBody>
          <a:bodyPr>
            <a:normAutofit/>
          </a:bodyPr>
          <a:lstStyle/>
          <a:p>
            <a:pPr marL="0" indent="0" algn="just">
              <a:buNone/>
            </a:pPr>
            <a:r>
              <a:rPr lang="en-US" sz="2000" dirty="0">
                <a:solidFill>
                  <a:schemeClr val="tx1"/>
                </a:solidFill>
                <a:latin typeface="Calibri" panose="020F0502020204030204" pitchFamily="34" charset="0"/>
                <a:ea typeface="Calibri" panose="020F0502020204030204" pitchFamily="34" charset="0"/>
                <a:cs typeface="Calibri" panose="020F0502020204030204" pitchFamily="34" charset="0"/>
              </a:rPr>
              <a:t>The situational leadership style means adopting a leadership style based on the current situation and needs of the organisation (Nawaz and Khan, 2016). It can be applied in Lidl in the following ways. </a:t>
            </a:r>
          </a:p>
          <a:p>
            <a:pPr algn="just"/>
            <a:r>
              <a:rPr lang="en-US" sz="2000" dirty="0">
                <a:solidFill>
                  <a:schemeClr val="tx1"/>
                </a:solidFill>
                <a:latin typeface="Calibri" panose="020F0502020204030204" pitchFamily="34" charset="0"/>
                <a:ea typeface="Calibri" panose="020F0502020204030204" pitchFamily="34" charset="0"/>
                <a:cs typeface="Calibri" panose="020F0502020204030204" pitchFamily="34" charset="0"/>
              </a:rPr>
              <a:t>Using a directive style to guide the new employees. </a:t>
            </a:r>
          </a:p>
          <a:p>
            <a:pPr algn="just"/>
            <a:r>
              <a:rPr lang="en-US" sz="2000" dirty="0">
                <a:solidFill>
                  <a:schemeClr val="tx1"/>
                </a:solidFill>
                <a:latin typeface="Calibri" panose="020F0502020204030204" pitchFamily="34" charset="0"/>
                <a:ea typeface="Calibri" panose="020F0502020204030204" pitchFamily="34" charset="0"/>
                <a:cs typeface="Calibri" panose="020F0502020204030204" pitchFamily="34" charset="0"/>
              </a:rPr>
              <a:t>While expanding, using a supportive style. </a:t>
            </a:r>
          </a:p>
          <a:p>
            <a:pPr algn="just"/>
            <a:r>
              <a:rPr lang="en-US" sz="2000" dirty="0">
                <a:solidFill>
                  <a:schemeClr val="tx1"/>
                </a:solidFill>
                <a:latin typeface="Calibri" panose="020F0502020204030204" pitchFamily="34" charset="0"/>
                <a:ea typeface="Calibri" panose="020F0502020204030204" pitchFamily="34" charset="0"/>
                <a:cs typeface="Calibri" panose="020F0502020204030204" pitchFamily="34" charset="0"/>
              </a:rPr>
              <a:t>Using a delegating style for experienced employees. </a:t>
            </a:r>
          </a:p>
        </p:txBody>
      </p:sp>
      <p:pic>
        <p:nvPicPr>
          <p:cNvPr id="5" name="Content Placeholder 4">
            <a:extLst>
              <a:ext uri="{FF2B5EF4-FFF2-40B4-BE49-F238E27FC236}">
                <a16:creationId xmlns:a16="http://schemas.microsoft.com/office/drawing/2014/main" id="{59EE77BD-B1F6-9949-55A4-F5D6719BA17C}"/>
              </a:ext>
            </a:extLst>
          </p:cNvPr>
          <p:cNvPicPr>
            <a:picLocks noGrp="1" noChangeAspect="1"/>
          </p:cNvPicPr>
          <p:nvPr>
            <p:ph sz="half" idx="2"/>
          </p:nvPr>
        </p:nvPicPr>
        <p:blipFill>
          <a:blip r:embed="rId3"/>
          <a:stretch>
            <a:fillRect/>
          </a:stretch>
        </p:blipFill>
        <p:spPr>
          <a:xfrm>
            <a:off x="7220302" y="1711684"/>
            <a:ext cx="3712740" cy="3434632"/>
          </a:xfrm>
          <a:prstGeom prst="rect">
            <a:avLst/>
          </a:prstGeom>
        </p:spPr>
      </p:pic>
      <p:sp>
        <p:nvSpPr>
          <p:cNvPr id="4" name="Footer Placeholder 3">
            <a:extLst>
              <a:ext uri="{FF2B5EF4-FFF2-40B4-BE49-F238E27FC236}">
                <a16:creationId xmlns:a16="http://schemas.microsoft.com/office/drawing/2014/main" id="{09782F83-EB9E-90C8-7B5F-A60C3D8BE7E1}"/>
              </a:ext>
            </a:extLst>
          </p:cNvPr>
          <p:cNvSpPr>
            <a:spLocks noGrp="1"/>
          </p:cNvSpPr>
          <p:nvPr>
            <p:ph type="ftr" sz="quarter" idx="11"/>
          </p:nvPr>
        </p:nvSpPr>
        <p:spPr/>
        <p:txBody>
          <a:bodyPr/>
          <a:lstStyle/>
          <a:p>
            <a:r>
              <a:rPr lang="en-US" dirty="0"/>
              <a:t>Razvan</a:t>
            </a:r>
          </a:p>
        </p:txBody>
      </p:sp>
      <p:sp>
        <p:nvSpPr>
          <p:cNvPr id="7" name="Slide Number Placeholder 6">
            <a:extLst>
              <a:ext uri="{FF2B5EF4-FFF2-40B4-BE49-F238E27FC236}">
                <a16:creationId xmlns:a16="http://schemas.microsoft.com/office/drawing/2014/main" id="{5479F676-45E8-ED1E-72A3-2829260A1AB2}"/>
              </a:ext>
            </a:extLst>
          </p:cNvPr>
          <p:cNvSpPr>
            <a:spLocks noGrp="1"/>
          </p:cNvSpPr>
          <p:nvPr>
            <p:ph type="sldNum" sz="quarter" idx="12"/>
          </p:nvPr>
        </p:nvSpPr>
        <p:spPr/>
        <p:txBody>
          <a:bodyPr/>
          <a:lstStyle/>
          <a:p>
            <a:fld id="{9ED5FA03-C699-3D4E-93C5-CADEB9B0E826}" type="slidenum">
              <a:rPr lang="en-US" smtClean="0"/>
              <a:t>20</a:t>
            </a:fld>
            <a:endParaRPr lang="en-US"/>
          </a:p>
        </p:txBody>
      </p:sp>
      <p:sp>
        <p:nvSpPr>
          <p:cNvPr id="6" name="Rectangle 5">
            <a:extLst>
              <a:ext uri="{FF2B5EF4-FFF2-40B4-BE49-F238E27FC236}">
                <a16:creationId xmlns:a16="http://schemas.microsoft.com/office/drawing/2014/main" id="{A388C8CE-8FF5-07E3-B612-F33F0C4EACB4}"/>
              </a:ext>
            </a:extLst>
          </p:cNvPr>
          <p:cNvSpPr/>
          <p:nvPr/>
        </p:nvSpPr>
        <p:spPr>
          <a:xfrm>
            <a:off x="7479785" y="5408995"/>
            <a:ext cx="3193773" cy="63236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solidFill>
                  <a:schemeClr val="tx1"/>
                </a:solidFill>
                <a:latin typeface="Bahnschrift" panose="020B0502040204020203" pitchFamily="34" charset="0"/>
              </a:rPr>
              <a:t>Source: </a:t>
            </a:r>
            <a:r>
              <a:rPr lang="en-US" sz="1800" dirty="0">
                <a:solidFill>
                  <a:schemeClr val="tx1"/>
                </a:solidFill>
                <a:latin typeface="Bahnschrift" panose="020B0502040204020203" pitchFamily="34" charset="0"/>
              </a:rPr>
              <a:t>(Nawaz and Khan, 2016)</a:t>
            </a:r>
            <a:endParaRPr lang="en-US" dirty="0">
              <a:solidFill>
                <a:schemeClr val="tx1"/>
              </a:solidFill>
              <a:latin typeface="Bahnschrift" panose="020B0502040204020203" pitchFamily="34" charset="0"/>
            </a:endParaRPr>
          </a:p>
        </p:txBody>
      </p:sp>
    </p:spTree>
    <p:extLst>
      <p:ext uri="{BB962C8B-B14F-4D97-AF65-F5344CB8AC3E}">
        <p14:creationId xmlns:p14="http://schemas.microsoft.com/office/powerpoint/2010/main" val="23438523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4AAD2-C272-8CB0-7184-63734A6A187A}"/>
              </a:ext>
            </a:extLst>
          </p:cNvPr>
          <p:cNvSpPr>
            <a:spLocks noGrp="1"/>
          </p:cNvSpPr>
          <p:nvPr>
            <p:ph type="title"/>
          </p:nvPr>
        </p:nvSpPr>
        <p:spPr>
          <a:xfrm>
            <a:off x="838199" y="979945"/>
            <a:ext cx="10157534" cy="1013928"/>
          </a:xfrm>
        </p:spPr>
        <p:txBody>
          <a:bodyPr>
            <a:normAutofit/>
          </a:bodyPr>
          <a:lstStyle/>
          <a:p>
            <a:r>
              <a:rPr lang="en-US" sz="2800" b="1" dirty="0">
                <a:solidFill>
                  <a:srgbClr val="0070C0"/>
                </a:solidFill>
                <a:latin typeface="Calibri" panose="020F0502020204030204" pitchFamily="34" charset="0"/>
                <a:ea typeface="Calibri" panose="020F0502020204030204" pitchFamily="34" charset="0"/>
                <a:cs typeface="Calibri" panose="020F0502020204030204" pitchFamily="34" charset="0"/>
              </a:rPr>
              <a:t>Transactional Leadership</a:t>
            </a:r>
          </a:p>
        </p:txBody>
      </p:sp>
      <p:sp>
        <p:nvSpPr>
          <p:cNvPr id="3" name="Content Placeholder 2">
            <a:extLst>
              <a:ext uri="{FF2B5EF4-FFF2-40B4-BE49-F238E27FC236}">
                <a16:creationId xmlns:a16="http://schemas.microsoft.com/office/drawing/2014/main" id="{3855FD13-B2FF-5A3A-4852-373F2E8F3C16}"/>
              </a:ext>
            </a:extLst>
          </p:cNvPr>
          <p:cNvSpPr>
            <a:spLocks noGrp="1"/>
          </p:cNvSpPr>
          <p:nvPr>
            <p:ph sz="half" idx="1"/>
          </p:nvPr>
        </p:nvSpPr>
        <p:spPr>
          <a:xfrm>
            <a:off x="838199" y="1825625"/>
            <a:ext cx="5407855" cy="4351338"/>
          </a:xfrm>
        </p:spPr>
        <p:txBody>
          <a:bodyPr>
            <a:normAutofit/>
          </a:bodyPr>
          <a:lstStyle/>
          <a:p>
            <a:pPr marL="0" indent="0" algn="just">
              <a:buNone/>
            </a:pPr>
            <a:r>
              <a:rPr lang="en-US" sz="2000" dirty="0">
                <a:solidFill>
                  <a:schemeClr val="tx1"/>
                </a:solidFill>
                <a:latin typeface="Calibri" panose="020F0502020204030204" pitchFamily="34" charset="0"/>
                <a:ea typeface="Calibri" panose="020F0502020204030204" pitchFamily="34" charset="0"/>
                <a:cs typeface="Calibri" panose="020F0502020204030204" pitchFamily="34" charset="0"/>
              </a:rPr>
              <a:t>Leaders following the transactional leadership style mainly rely on either rewards or punishment to ensure that the employees are performing well and working to achieve the organisational goals and objectives (McCleskey, 2014). It can be applied in Lidl in the following ways. </a:t>
            </a:r>
          </a:p>
          <a:p>
            <a:pPr algn="just">
              <a:buFont typeface="Wingdings" panose="05000000000000000000" pitchFamily="2" charset="2"/>
              <a:buChar char="q"/>
            </a:pPr>
            <a:r>
              <a:rPr lang="en-US" sz="2000" dirty="0">
                <a:solidFill>
                  <a:schemeClr val="tx1"/>
                </a:solidFill>
                <a:latin typeface="Calibri" panose="020F0502020204030204" pitchFamily="34" charset="0"/>
                <a:ea typeface="Calibri" panose="020F0502020204030204" pitchFamily="34" charset="0"/>
                <a:cs typeface="Calibri" panose="020F0502020204030204" pitchFamily="34" charset="0"/>
              </a:rPr>
              <a:t>Setting performance objectives</a:t>
            </a:r>
          </a:p>
          <a:p>
            <a:pPr algn="just">
              <a:buFont typeface="Wingdings" panose="05000000000000000000" pitchFamily="2" charset="2"/>
              <a:buChar char="q"/>
            </a:pPr>
            <a:r>
              <a:rPr lang="en-US" sz="2000" dirty="0">
                <a:solidFill>
                  <a:schemeClr val="tx1"/>
                </a:solidFill>
                <a:latin typeface="Calibri" panose="020F0502020204030204" pitchFamily="34" charset="0"/>
                <a:ea typeface="Calibri" panose="020F0502020204030204" pitchFamily="34" charset="0"/>
                <a:cs typeface="Calibri" panose="020F0502020204030204" pitchFamily="34" charset="0"/>
              </a:rPr>
              <a:t>Using KPIs to monitor performance.</a:t>
            </a:r>
          </a:p>
          <a:p>
            <a:pPr algn="just">
              <a:buFont typeface="Wingdings" panose="05000000000000000000" pitchFamily="2" charset="2"/>
              <a:buChar char="q"/>
            </a:pPr>
            <a:r>
              <a:rPr lang="en-US" sz="2000" dirty="0">
                <a:solidFill>
                  <a:schemeClr val="tx1"/>
                </a:solidFill>
                <a:latin typeface="Calibri" panose="020F0502020204030204" pitchFamily="34" charset="0"/>
                <a:ea typeface="Calibri" panose="020F0502020204030204" pitchFamily="34" charset="0"/>
                <a:cs typeface="Calibri" panose="020F0502020204030204" pitchFamily="34" charset="0"/>
              </a:rPr>
              <a:t>Using a contingent rewards system</a:t>
            </a:r>
          </a:p>
        </p:txBody>
      </p:sp>
      <p:pic>
        <p:nvPicPr>
          <p:cNvPr id="7" name="Content Placeholder 6">
            <a:extLst>
              <a:ext uri="{FF2B5EF4-FFF2-40B4-BE49-F238E27FC236}">
                <a16:creationId xmlns:a16="http://schemas.microsoft.com/office/drawing/2014/main" id="{968FA904-B619-5A4D-1D3A-4D51A4959C70}"/>
              </a:ext>
            </a:extLst>
          </p:cNvPr>
          <p:cNvPicPr>
            <a:picLocks noGrp="1" noChangeAspect="1"/>
          </p:cNvPicPr>
          <p:nvPr>
            <p:ph sz="half" idx="2"/>
          </p:nvPr>
        </p:nvPicPr>
        <p:blipFill>
          <a:blip r:embed="rId3"/>
          <a:stretch>
            <a:fillRect/>
          </a:stretch>
        </p:blipFill>
        <p:spPr>
          <a:xfrm>
            <a:off x="6509824" y="1825625"/>
            <a:ext cx="5181600" cy="2908173"/>
          </a:xfrm>
          <a:prstGeom prst="rect">
            <a:avLst/>
          </a:prstGeom>
        </p:spPr>
      </p:pic>
      <p:sp>
        <p:nvSpPr>
          <p:cNvPr id="4" name="Footer Placeholder 3">
            <a:extLst>
              <a:ext uri="{FF2B5EF4-FFF2-40B4-BE49-F238E27FC236}">
                <a16:creationId xmlns:a16="http://schemas.microsoft.com/office/drawing/2014/main" id="{88632691-4584-1184-07C6-9ADDBE6EBF45}"/>
              </a:ext>
            </a:extLst>
          </p:cNvPr>
          <p:cNvSpPr>
            <a:spLocks noGrp="1"/>
          </p:cNvSpPr>
          <p:nvPr>
            <p:ph type="ftr" sz="quarter" idx="11"/>
          </p:nvPr>
        </p:nvSpPr>
        <p:spPr/>
        <p:txBody>
          <a:bodyPr/>
          <a:lstStyle/>
          <a:p>
            <a:r>
              <a:rPr lang="en-US" dirty="0"/>
              <a:t>Razvan</a:t>
            </a:r>
          </a:p>
        </p:txBody>
      </p:sp>
      <p:sp>
        <p:nvSpPr>
          <p:cNvPr id="5" name="Slide Number Placeholder 4">
            <a:extLst>
              <a:ext uri="{FF2B5EF4-FFF2-40B4-BE49-F238E27FC236}">
                <a16:creationId xmlns:a16="http://schemas.microsoft.com/office/drawing/2014/main" id="{65F9E132-7C24-C934-4388-59B50B4B204D}"/>
              </a:ext>
            </a:extLst>
          </p:cNvPr>
          <p:cNvSpPr>
            <a:spLocks noGrp="1"/>
          </p:cNvSpPr>
          <p:nvPr>
            <p:ph type="sldNum" sz="quarter" idx="12"/>
          </p:nvPr>
        </p:nvSpPr>
        <p:spPr/>
        <p:txBody>
          <a:bodyPr/>
          <a:lstStyle/>
          <a:p>
            <a:fld id="{9ED5FA03-C699-3D4E-93C5-CADEB9B0E826}" type="slidenum">
              <a:rPr lang="en-US" smtClean="0"/>
              <a:t>21</a:t>
            </a:fld>
            <a:endParaRPr lang="en-US"/>
          </a:p>
        </p:txBody>
      </p:sp>
    </p:spTree>
    <p:extLst>
      <p:ext uri="{BB962C8B-B14F-4D97-AF65-F5344CB8AC3E}">
        <p14:creationId xmlns:p14="http://schemas.microsoft.com/office/powerpoint/2010/main" val="42064384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885CD-AEE7-0C1B-8248-1DEAF288E971}"/>
              </a:ext>
            </a:extLst>
          </p:cNvPr>
          <p:cNvSpPr>
            <a:spLocks noGrp="1"/>
          </p:cNvSpPr>
          <p:nvPr>
            <p:ph type="ctrTitle"/>
          </p:nvPr>
        </p:nvSpPr>
        <p:spPr>
          <a:xfrm>
            <a:off x="805729" y="185116"/>
            <a:ext cx="5577315" cy="578363"/>
          </a:xfrm>
        </p:spPr>
        <p:txBody>
          <a:bodyPr>
            <a:normAutofit fontScale="90000"/>
          </a:bodyPr>
          <a:lstStyle/>
          <a:p>
            <a:pPr algn="ctr"/>
            <a:r>
              <a:rPr lang="en-US" sz="3600" b="1" dirty="0">
                <a:solidFill>
                  <a:srgbClr val="0070C0"/>
                </a:solidFill>
                <a:latin typeface="Calibri" panose="020F0502020204030204" pitchFamily="34" charset="0"/>
                <a:ea typeface="Calibri" panose="020F0502020204030204" pitchFamily="34" charset="0"/>
                <a:cs typeface="Calibri" panose="020F0502020204030204" pitchFamily="34" charset="0"/>
              </a:rPr>
              <a:t>6. Conclusion</a:t>
            </a:r>
          </a:p>
        </p:txBody>
      </p:sp>
      <p:sp>
        <p:nvSpPr>
          <p:cNvPr id="3" name="Subtitle 2">
            <a:extLst>
              <a:ext uri="{FF2B5EF4-FFF2-40B4-BE49-F238E27FC236}">
                <a16:creationId xmlns:a16="http://schemas.microsoft.com/office/drawing/2014/main" id="{512D5411-3683-B63C-C587-A8F47910464F}"/>
              </a:ext>
            </a:extLst>
          </p:cNvPr>
          <p:cNvSpPr>
            <a:spLocks noGrp="1"/>
          </p:cNvSpPr>
          <p:nvPr>
            <p:ph type="subTitle" idx="1"/>
          </p:nvPr>
        </p:nvSpPr>
        <p:spPr>
          <a:xfrm>
            <a:off x="805729" y="961403"/>
            <a:ext cx="7784934" cy="5315110"/>
          </a:xfrm>
        </p:spPr>
        <p:txBody>
          <a:bodyPr>
            <a:normAutofit/>
          </a:bodyPr>
          <a:lstStyle/>
          <a:p>
            <a:pPr marL="285750" indent="-285750" algn="just">
              <a:buFont typeface="Wingdings" panose="05000000000000000000" pitchFamily="2" charset="2"/>
              <a:buChar char="q"/>
            </a:pPr>
            <a:endParaRPr lang="en-US" sz="2000" dirty="0">
              <a:solidFill>
                <a:schemeClr val="tx1"/>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q"/>
            </a:pPr>
            <a:r>
              <a:rPr lang="en-US" sz="2200" dirty="0">
                <a:solidFill>
                  <a:schemeClr val="tx1"/>
                </a:solidFill>
                <a:latin typeface="Calibri" panose="020F0502020204030204" pitchFamily="34" charset="0"/>
                <a:ea typeface="Calibri" panose="020F0502020204030204" pitchFamily="34" charset="0"/>
                <a:cs typeface="Calibri" panose="020F0502020204030204" pitchFamily="34" charset="0"/>
              </a:rPr>
              <a:t>Having managers with such a wide range of expertise is a major reason why LIDL has been able to thrive and maintain its position as a retail industry leader despite constant change (Atmaja et al, 2023).</a:t>
            </a:r>
          </a:p>
          <a:p>
            <a:pPr marL="285750" indent="-285750" algn="just">
              <a:buFont typeface="Wingdings" panose="05000000000000000000" pitchFamily="2" charset="2"/>
              <a:buChar char="q"/>
            </a:pPr>
            <a:r>
              <a:rPr lang="en-GB" sz="22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Lidl, as a formal organisation, has demonstrated a strong organisational structure, exceptional performance in the retail industry, stron</a:t>
            </a:r>
            <a:r>
              <a:rPr lang="en-GB" sz="2200" dirty="0">
                <a:solidFill>
                  <a:schemeClr val="tx1"/>
                </a:solidFill>
                <a:latin typeface="Calibri" panose="020F0502020204030204" pitchFamily="34" charset="0"/>
                <a:ea typeface="Calibri" panose="020F0502020204030204" pitchFamily="34" charset="0"/>
                <a:cs typeface="Calibri" panose="020F0502020204030204" pitchFamily="34" charset="0"/>
              </a:rPr>
              <a:t>g managerial skill requirements and great leadership strategies</a:t>
            </a:r>
            <a:r>
              <a:rPr lang="en-GB" sz="22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Lidl's success can be attributed to its low-cost business model, efficient supply chain, and customer-centric approach. By understanding these key aspects, we can appreciate the factors contributing to Lidl's achievements and draw valuable insights for other organisations in the retail sector.</a:t>
            </a:r>
            <a:endParaRPr lang="en-US" sz="22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algn="just"/>
            <a:endParaRPr lang="en-US" sz="2000" dirty="0">
              <a:solidFill>
                <a:schemeClr val="tx1"/>
              </a:solidFill>
              <a:latin typeface="Times New Roman" panose="02020603050405020304" pitchFamily="18" charset="0"/>
              <a:cs typeface="Times New Roman" panose="02020603050405020304" pitchFamily="18" charset="0"/>
            </a:endParaRPr>
          </a:p>
        </p:txBody>
      </p:sp>
      <p:sp>
        <p:nvSpPr>
          <p:cNvPr id="5" name="Footer Placeholder 4">
            <a:extLst>
              <a:ext uri="{FF2B5EF4-FFF2-40B4-BE49-F238E27FC236}">
                <a16:creationId xmlns:a16="http://schemas.microsoft.com/office/drawing/2014/main" id="{73D73092-AED3-16E6-53A8-DA28C7391C6D}"/>
              </a:ext>
            </a:extLst>
          </p:cNvPr>
          <p:cNvSpPr>
            <a:spLocks noGrp="1"/>
          </p:cNvSpPr>
          <p:nvPr>
            <p:ph type="ftr" sz="quarter" idx="11"/>
          </p:nvPr>
        </p:nvSpPr>
        <p:spPr/>
        <p:txBody>
          <a:bodyPr/>
          <a:lstStyle/>
          <a:p>
            <a:r>
              <a:rPr lang="en-US" dirty="0"/>
              <a:t>Adelina</a:t>
            </a:r>
          </a:p>
        </p:txBody>
      </p:sp>
      <p:sp>
        <p:nvSpPr>
          <p:cNvPr id="6" name="Slide Number Placeholder 5">
            <a:extLst>
              <a:ext uri="{FF2B5EF4-FFF2-40B4-BE49-F238E27FC236}">
                <a16:creationId xmlns:a16="http://schemas.microsoft.com/office/drawing/2014/main" id="{C8EE86DF-1D16-0394-5DC7-8196D7A55C31}"/>
              </a:ext>
            </a:extLst>
          </p:cNvPr>
          <p:cNvSpPr>
            <a:spLocks noGrp="1"/>
          </p:cNvSpPr>
          <p:nvPr>
            <p:ph type="sldNum" sz="quarter" idx="12"/>
          </p:nvPr>
        </p:nvSpPr>
        <p:spPr/>
        <p:txBody>
          <a:bodyPr/>
          <a:lstStyle/>
          <a:p>
            <a:fld id="{9ED5FA03-C699-3D4E-93C5-CADEB9B0E826}" type="slidenum">
              <a:rPr lang="en-US" smtClean="0"/>
              <a:t>22</a:t>
            </a:fld>
            <a:endParaRPr lang="en-US"/>
          </a:p>
        </p:txBody>
      </p:sp>
    </p:spTree>
    <p:extLst>
      <p:ext uri="{BB962C8B-B14F-4D97-AF65-F5344CB8AC3E}">
        <p14:creationId xmlns:p14="http://schemas.microsoft.com/office/powerpoint/2010/main" val="26287784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1D786AC-8E2E-080E-D1D8-E81F4AFADDDC}"/>
              </a:ext>
            </a:extLst>
          </p:cNvPr>
          <p:cNvSpPr>
            <a:spLocks noGrp="1"/>
          </p:cNvSpPr>
          <p:nvPr>
            <p:ph type="title"/>
          </p:nvPr>
        </p:nvSpPr>
        <p:spPr>
          <a:xfrm>
            <a:off x="810500" y="327279"/>
            <a:ext cx="8596668" cy="489358"/>
          </a:xfrm>
        </p:spPr>
        <p:txBody>
          <a:bodyPr>
            <a:normAutofit fontScale="90000"/>
          </a:bodyPr>
          <a:lstStyle/>
          <a:p>
            <a:pPr algn="ctr"/>
            <a:r>
              <a:rPr lang="en-US" b="1" dirty="0">
                <a:solidFill>
                  <a:srgbClr val="0070C0"/>
                </a:solidFill>
                <a:latin typeface="Calibri" panose="020F0502020204030204" pitchFamily="34" charset="0"/>
                <a:ea typeface="Calibri" panose="020F0502020204030204" pitchFamily="34" charset="0"/>
                <a:cs typeface="Calibri" panose="020F0502020204030204" pitchFamily="34" charset="0"/>
              </a:rPr>
              <a:t>7. Reference</a:t>
            </a:r>
            <a:r>
              <a:rPr lang="en-US" dirty="0"/>
              <a:t> </a:t>
            </a:r>
          </a:p>
        </p:txBody>
      </p:sp>
      <p:sp>
        <p:nvSpPr>
          <p:cNvPr id="6" name="Content Placeholder 5">
            <a:extLst>
              <a:ext uri="{FF2B5EF4-FFF2-40B4-BE49-F238E27FC236}">
                <a16:creationId xmlns:a16="http://schemas.microsoft.com/office/drawing/2014/main" id="{D2E42140-6687-0A29-239A-6BED0C3A009B}"/>
              </a:ext>
            </a:extLst>
          </p:cNvPr>
          <p:cNvSpPr>
            <a:spLocks noGrp="1"/>
          </p:cNvSpPr>
          <p:nvPr>
            <p:ph idx="1"/>
          </p:nvPr>
        </p:nvSpPr>
        <p:spPr>
          <a:xfrm>
            <a:off x="677334" y="957797"/>
            <a:ext cx="8596668" cy="4942404"/>
          </a:xfrm>
        </p:spPr>
        <p:txBody>
          <a:bodyPr>
            <a:normAutofit fontScale="25000" lnSpcReduction="20000"/>
          </a:bodyPr>
          <a:lstStyle/>
          <a:p>
            <a:pPr algn="l" rtl="0"/>
            <a:endParaRPr lang="en-GB" sz="4900" b="0" i="0" dirty="0">
              <a:solidFill>
                <a:srgbClr val="1D2228"/>
              </a:solidFill>
              <a:effectLst/>
              <a:latin typeface="Calibri" panose="020F0502020204030204" pitchFamily="34" charset="0"/>
              <a:ea typeface="Calibri" panose="020F0502020204030204" pitchFamily="34" charset="0"/>
              <a:cs typeface="Calibri" panose="020F0502020204030204" pitchFamily="34" charset="0"/>
            </a:endParaRPr>
          </a:p>
          <a:p>
            <a:r>
              <a:rPr lang="en-US" sz="64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Atmaja, D.S., </a:t>
            </a:r>
            <a:r>
              <a:rPr lang="en-US" sz="6400" kern="10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Zaroni</a:t>
            </a:r>
            <a:r>
              <a:rPr lang="en-US" sz="64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A.N. and Yusuf, M., (2023</a:t>
            </a:r>
            <a:r>
              <a:rPr lang="en-US" sz="6400" i="1"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Actualization Of Performance Management Models For The Development Of Human Resources Quality, Economic Potential, And Financial Governance Policy In Indonesia's Ministry Of Education</a:t>
            </a:r>
            <a:r>
              <a:rPr lang="en-US" sz="64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Multicultural Education, 9(01), pp.1-15. </a:t>
            </a:r>
            <a:r>
              <a:rPr lang="en-US" sz="66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(C)</a:t>
            </a:r>
            <a:endParaRPr lang="en-GB" sz="64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algn="l" rtl="0"/>
            <a:r>
              <a:rPr lang="en-GB" sz="6400" dirty="0">
                <a:solidFill>
                  <a:schemeClr val="tx1"/>
                </a:solidFill>
                <a:latin typeface="Calibri" panose="020F0502020204030204" pitchFamily="34" charset="0"/>
                <a:ea typeface="Calibri" panose="020F0502020204030204" pitchFamily="34" charset="0"/>
                <a:cs typeface="Calibri" panose="020F0502020204030204" pitchFamily="34" charset="0"/>
              </a:rPr>
              <a:t>Bedford, E. (2023) </a:t>
            </a:r>
            <a:r>
              <a:rPr lang="en-GB" sz="6400" i="1" dirty="0">
                <a:solidFill>
                  <a:schemeClr val="tx1"/>
                </a:solidFill>
                <a:latin typeface="Calibri" panose="020F0502020204030204" pitchFamily="34" charset="0"/>
                <a:ea typeface="Calibri" panose="020F0502020204030204" pitchFamily="34" charset="0"/>
                <a:cs typeface="Calibri" panose="020F0502020204030204" pitchFamily="34" charset="0"/>
              </a:rPr>
              <a:t>Lidl sales growth year-on-year in Great Britain 2014-2023</a:t>
            </a:r>
            <a:r>
              <a:rPr lang="en-GB" sz="6400" dirty="0">
                <a:solidFill>
                  <a:schemeClr val="tx1"/>
                </a:solidFill>
                <a:latin typeface="Calibri" panose="020F0502020204030204" pitchFamily="34" charset="0"/>
                <a:ea typeface="Calibri" panose="020F0502020204030204" pitchFamily="34" charset="0"/>
                <a:cs typeface="Calibri" panose="020F0502020204030204" pitchFamily="34" charset="0"/>
              </a:rPr>
              <a:t>. Available at: https://www.statista.com/statistics/386773/lidl-sales-percentage-change-great-britain-uk/ (Accessed: 20 November 2023). (A)</a:t>
            </a:r>
          </a:p>
          <a:p>
            <a:r>
              <a:rPr lang="en-US" sz="64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Bukhari, S.K.U.S., Gul, R., Bashir, T., Zakir, S. and Javed, T., (2023). RETRACTED ARTICLE: Exploring managerial skills of Pakistan Public Universities (PPUs)’middle managers for campus sustainability. Journal of Sustainable Finance &amp; Investment, 13(1), pp.73-91. </a:t>
            </a:r>
            <a:r>
              <a:rPr lang="en-US" sz="66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(C)</a:t>
            </a:r>
            <a:endParaRPr lang="en-US" sz="64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r>
              <a:rPr lang="en-GB" sz="6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Daft, R. L. (2018). </a:t>
            </a:r>
            <a:r>
              <a:rPr lang="en-GB" sz="6400" b="0" i="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Organization theory and design</a:t>
            </a:r>
            <a:r>
              <a:rPr lang="en-GB" sz="6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Cengage Learning. (I)</a:t>
            </a:r>
          </a:p>
          <a:p>
            <a:r>
              <a:rPr lang="en-US" sz="6400" dirty="0" err="1">
                <a:solidFill>
                  <a:schemeClr val="tx1"/>
                </a:solidFill>
                <a:latin typeface="Calibri" panose="020F0502020204030204" pitchFamily="34" charset="0"/>
                <a:ea typeface="Calibri" panose="020F0502020204030204" pitchFamily="34" charset="0"/>
                <a:cs typeface="Calibri" panose="020F0502020204030204" pitchFamily="34" charset="0"/>
              </a:rPr>
              <a:t>Ghasabeh</a:t>
            </a:r>
            <a:r>
              <a:rPr lang="en-US" sz="6400" dirty="0">
                <a:solidFill>
                  <a:schemeClr val="tx1"/>
                </a:solidFill>
                <a:latin typeface="Calibri" panose="020F0502020204030204" pitchFamily="34" charset="0"/>
                <a:ea typeface="Calibri" panose="020F0502020204030204" pitchFamily="34" charset="0"/>
                <a:cs typeface="Calibri" panose="020F0502020204030204" pitchFamily="34" charset="0"/>
              </a:rPr>
              <a:t>, M.S., </a:t>
            </a:r>
            <a:r>
              <a:rPr lang="en-US" sz="6400" dirty="0" err="1">
                <a:solidFill>
                  <a:schemeClr val="tx1"/>
                </a:solidFill>
                <a:latin typeface="Calibri" panose="020F0502020204030204" pitchFamily="34" charset="0"/>
                <a:ea typeface="Calibri" panose="020F0502020204030204" pitchFamily="34" charset="0"/>
                <a:cs typeface="Calibri" panose="020F0502020204030204" pitchFamily="34" charset="0"/>
              </a:rPr>
              <a:t>Soosay</a:t>
            </a:r>
            <a:r>
              <a:rPr lang="en-US" sz="6400" dirty="0">
                <a:solidFill>
                  <a:schemeClr val="tx1"/>
                </a:solidFill>
                <a:latin typeface="Calibri" panose="020F0502020204030204" pitchFamily="34" charset="0"/>
                <a:ea typeface="Calibri" panose="020F0502020204030204" pitchFamily="34" charset="0"/>
                <a:cs typeface="Calibri" panose="020F0502020204030204" pitchFamily="34" charset="0"/>
              </a:rPr>
              <a:t>, C. and </a:t>
            </a:r>
            <a:r>
              <a:rPr lang="en-US" sz="6400" dirty="0" err="1">
                <a:solidFill>
                  <a:schemeClr val="tx1"/>
                </a:solidFill>
                <a:latin typeface="Calibri" panose="020F0502020204030204" pitchFamily="34" charset="0"/>
                <a:ea typeface="Calibri" panose="020F0502020204030204" pitchFamily="34" charset="0"/>
                <a:cs typeface="Calibri" panose="020F0502020204030204" pitchFamily="34" charset="0"/>
              </a:rPr>
              <a:t>Reaiche</a:t>
            </a:r>
            <a:r>
              <a:rPr lang="en-US" sz="6400" dirty="0">
                <a:solidFill>
                  <a:schemeClr val="tx1"/>
                </a:solidFill>
                <a:latin typeface="Calibri" panose="020F0502020204030204" pitchFamily="34" charset="0"/>
                <a:ea typeface="Calibri" panose="020F0502020204030204" pitchFamily="34" charset="0"/>
                <a:cs typeface="Calibri" panose="020F0502020204030204" pitchFamily="34" charset="0"/>
              </a:rPr>
              <a:t>, C. (2015). </a:t>
            </a:r>
            <a:r>
              <a:rPr lang="en-US" sz="6400" i="1" dirty="0">
                <a:solidFill>
                  <a:schemeClr val="tx1"/>
                </a:solidFill>
                <a:latin typeface="Calibri" panose="020F0502020204030204" pitchFamily="34" charset="0"/>
                <a:ea typeface="Calibri" panose="020F0502020204030204" pitchFamily="34" charset="0"/>
                <a:cs typeface="Calibri" panose="020F0502020204030204" pitchFamily="34" charset="0"/>
              </a:rPr>
              <a:t>The emerging role of transformational leadership</a:t>
            </a:r>
            <a:r>
              <a:rPr lang="en-US" sz="6400" dirty="0">
                <a:solidFill>
                  <a:schemeClr val="tx1"/>
                </a:solidFill>
                <a:latin typeface="Calibri" panose="020F0502020204030204" pitchFamily="34" charset="0"/>
                <a:ea typeface="Calibri" panose="020F0502020204030204" pitchFamily="34" charset="0"/>
                <a:cs typeface="Calibri" panose="020F0502020204030204" pitchFamily="34" charset="0"/>
              </a:rPr>
              <a:t>. The Journal of Developing Areas, 49(6), pp.459-467. (R)</a:t>
            </a:r>
          </a:p>
          <a:p>
            <a:r>
              <a:rPr lang="en-US" sz="64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Hurd, A.R., Barcelona, R.J. and Zimmerman, J.A.M., (2023). </a:t>
            </a:r>
            <a:r>
              <a:rPr lang="en-US" sz="6400" i="1"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Leisure services management</a:t>
            </a:r>
            <a:r>
              <a:rPr lang="en-US" sz="64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Human Kinetics. (C)</a:t>
            </a:r>
          </a:p>
          <a:p>
            <a:r>
              <a:rPr lang="en-US" sz="6400" kern="10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Ikendi</a:t>
            </a:r>
            <a:r>
              <a:rPr lang="en-US" sz="64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S. and Retallick, M., (2023). </a:t>
            </a:r>
            <a:r>
              <a:rPr lang="en-US" sz="6400" i="1"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Improving managerial and leadership effectiveness in multistakeholder organizations</a:t>
            </a:r>
            <a:r>
              <a:rPr lang="en-US" sz="64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In Research Paper Proceedings of the 2023 National American Association for Agricultural Education Research Conference. </a:t>
            </a:r>
            <a:r>
              <a:rPr lang="en-US" sz="6400" kern="100" dirty="0">
                <a:solidFill>
                  <a:schemeClr val="tx1"/>
                </a:solidFill>
                <a:latin typeface="Calibri" panose="020F0502020204030204" pitchFamily="34" charset="0"/>
                <a:ea typeface="Calibri" panose="020F0502020204030204" pitchFamily="34" charset="0"/>
                <a:cs typeface="Calibri" panose="020F0502020204030204" pitchFamily="34" charset="0"/>
              </a:rPr>
              <a:t>(C)</a:t>
            </a:r>
            <a:endParaRPr lang="en-US" sz="64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r>
              <a:rPr lang="en-US" sz="6400" kern="10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Koppett</a:t>
            </a:r>
            <a:r>
              <a:rPr lang="en-US" sz="64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K., (2023). </a:t>
            </a:r>
            <a:r>
              <a:rPr lang="en-US" sz="6400" i="1"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Training to imagine: practical improvisational theatre techniques for trainers and managers to enhance creativity, teamwork, leadership, and learning</a:t>
            </a:r>
            <a:r>
              <a:rPr lang="en-US" sz="64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Routledge. (C)</a:t>
            </a:r>
            <a:endParaRPr lang="en-US" sz="64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algn="l" rtl="0"/>
            <a:endParaRPr lang="en-GB" b="0" i="0" dirty="0">
              <a:solidFill>
                <a:srgbClr val="1D2228"/>
              </a:solidFill>
              <a:effectLst/>
              <a:latin typeface="Helvetica Neue"/>
            </a:endParaRPr>
          </a:p>
        </p:txBody>
      </p:sp>
      <p:sp>
        <p:nvSpPr>
          <p:cNvPr id="2" name="Footer Placeholder 1">
            <a:extLst>
              <a:ext uri="{FF2B5EF4-FFF2-40B4-BE49-F238E27FC236}">
                <a16:creationId xmlns:a16="http://schemas.microsoft.com/office/drawing/2014/main" id="{A3E7A911-7A63-0895-4BD8-64451D850A75}"/>
              </a:ext>
            </a:extLst>
          </p:cNvPr>
          <p:cNvSpPr>
            <a:spLocks noGrp="1"/>
          </p:cNvSpPr>
          <p:nvPr>
            <p:ph type="ftr" sz="quarter" idx="11"/>
          </p:nvPr>
        </p:nvSpPr>
        <p:spPr/>
        <p:txBody>
          <a:bodyPr/>
          <a:lstStyle/>
          <a:p>
            <a:r>
              <a:rPr lang="en-US" dirty="0"/>
              <a:t>Adelina</a:t>
            </a:r>
          </a:p>
        </p:txBody>
      </p:sp>
      <p:sp>
        <p:nvSpPr>
          <p:cNvPr id="3" name="Slide Number Placeholder 2">
            <a:extLst>
              <a:ext uri="{FF2B5EF4-FFF2-40B4-BE49-F238E27FC236}">
                <a16:creationId xmlns:a16="http://schemas.microsoft.com/office/drawing/2014/main" id="{18841672-AA41-F010-A764-85E7E287DDC5}"/>
              </a:ext>
            </a:extLst>
          </p:cNvPr>
          <p:cNvSpPr>
            <a:spLocks noGrp="1"/>
          </p:cNvSpPr>
          <p:nvPr>
            <p:ph type="sldNum" sz="quarter" idx="12"/>
          </p:nvPr>
        </p:nvSpPr>
        <p:spPr/>
        <p:txBody>
          <a:bodyPr/>
          <a:lstStyle/>
          <a:p>
            <a:fld id="{9ED5FA03-C699-3D4E-93C5-CADEB9B0E826}" type="slidenum">
              <a:rPr lang="en-US" smtClean="0"/>
              <a:t>23</a:t>
            </a:fld>
            <a:endParaRPr lang="en-US" dirty="0"/>
          </a:p>
        </p:txBody>
      </p:sp>
    </p:spTree>
    <p:extLst>
      <p:ext uri="{BB962C8B-B14F-4D97-AF65-F5344CB8AC3E}">
        <p14:creationId xmlns:p14="http://schemas.microsoft.com/office/powerpoint/2010/main" val="37835982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E67FEB2E-EABE-06C6-5753-B9AB74FC9F7D}"/>
              </a:ext>
            </a:extLst>
          </p:cNvPr>
          <p:cNvSpPr>
            <a:spLocks noGrp="1"/>
          </p:cNvSpPr>
          <p:nvPr>
            <p:ph type="ftr" sz="quarter" idx="11"/>
          </p:nvPr>
        </p:nvSpPr>
        <p:spPr/>
        <p:txBody>
          <a:bodyPr/>
          <a:lstStyle/>
          <a:p>
            <a:r>
              <a:rPr lang="en-US" dirty="0"/>
              <a:t>Adelina</a:t>
            </a:r>
          </a:p>
        </p:txBody>
      </p:sp>
      <p:sp>
        <p:nvSpPr>
          <p:cNvPr id="3" name="Slide Number Placeholder 2">
            <a:extLst>
              <a:ext uri="{FF2B5EF4-FFF2-40B4-BE49-F238E27FC236}">
                <a16:creationId xmlns:a16="http://schemas.microsoft.com/office/drawing/2014/main" id="{8BE599FB-01B8-3970-3DDA-F9D02BFE239B}"/>
              </a:ext>
            </a:extLst>
          </p:cNvPr>
          <p:cNvSpPr>
            <a:spLocks noGrp="1"/>
          </p:cNvSpPr>
          <p:nvPr>
            <p:ph type="sldNum" sz="quarter" idx="12"/>
          </p:nvPr>
        </p:nvSpPr>
        <p:spPr/>
        <p:txBody>
          <a:bodyPr/>
          <a:lstStyle/>
          <a:p>
            <a:fld id="{9ED5FA03-C699-3D4E-93C5-CADEB9B0E826}" type="slidenum">
              <a:rPr lang="en-US" smtClean="0"/>
              <a:t>24</a:t>
            </a:fld>
            <a:endParaRPr lang="en-US"/>
          </a:p>
        </p:txBody>
      </p:sp>
      <p:sp>
        <p:nvSpPr>
          <p:cNvPr id="5" name="TextBox 4">
            <a:extLst>
              <a:ext uri="{FF2B5EF4-FFF2-40B4-BE49-F238E27FC236}">
                <a16:creationId xmlns:a16="http://schemas.microsoft.com/office/drawing/2014/main" id="{D46CFF37-3810-6403-E234-C5B13EC16F4B}"/>
              </a:ext>
            </a:extLst>
          </p:cNvPr>
          <p:cNvSpPr txBox="1"/>
          <p:nvPr/>
        </p:nvSpPr>
        <p:spPr>
          <a:xfrm>
            <a:off x="443883" y="426128"/>
            <a:ext cx="9685538" cy="5266057"/>
          </a:xfrm>
          <a:prstGeom prst="rect">
            <a:avLst/>
          </a:prstGeom>
          <a:noFill/>
        </p:spPr>
        <p:txBody>
          <a:bodyPr wrap="square" rtlCol="0">
            <a:spAutoFit/>
          </a:bodyPr>
          <a:lstStyle/>
          <a:p>
            <a:pPr marL="342000" indent="-342000">
              <a:lnSpc>
                <a:spcPct val="80000"/>
              </a:lnSpc>
              <a:spcBef>
                <a:spcPts val="1000"/>
              </a:spcBef>
              <a:buFont typeface="Wingdings" panose="05000000000000000000" pitchFamily="2" charset="2"/>
              <a:buChar char="q"/>
            </a:pPr>
            <a:r>
              <a:rPr lang="en-GB" sz="1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Lidl (no date) </a:t>
            </a:r>
            <a:r>
              <a:rPr lang="en-GB" sz="1600" b="0" i="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Life at Lidl</a:t>
            </a:r>
            <a:r>
              <a:rPr lang="en-GB" sz="1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Available at: https://careers.lidl.co.uk/life-at-lidl (Accessed: 20 November 2023). (A)</a:t>
            </a:r>
          </a:p>
          <a:p>
            <a:pPr marL="342000" indent="-342000">
              <a:lnSpc>
                <a:spcPct val="80000"/>
              </a:lnSpc>
              <a:spcBef>
                <a:spcPts val="1000"/>
              </a:spcBef>
              <a:buFont typeface="Wingdings" panose="05000000000000000000" pitchFamily="2" charset="2"/>
              <a:buChar char="q"/>
            </a:pPr>
            <a:r>
              <a:rPr lang="en-US" sz="16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Lloyd, C. and Payne, J., (2023). </a:t>
            </a:r>
            <a:r>
              <a:rPr lang="en-US" sz="1600" i="1"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Food for thought: Robots, jobs and skills in food and drink processing in Norway and the UK</a:t>
            </a:r>
            <a:r>
              <a:rPr lang="en-US" sz="16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New Technology, Work and Employment, 38(2), pp.272-290. (C)</a:t>
            </a:r>
          </a:p>
          <a:p>
            <a:pPr marL="342000" indent="-342000">
              <a:lnSpc>
                <a:spcPct val="80000"/>
              </a:lnSpc>
              <a:spcBef>
                <a:spcPts val="1000"/>
              </a:spcBef>
              <a:buFont typeface="Wingdings" panose="05000000000000000000" pitchFamily="2" charset="2"/>
              <a:buChar char="q"/>
            </a:pPr>
            <a:r>
              <a:rPr lang="en-US" sz="16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Lussier, R.N. and Kimball, D.C., (2023). </a:t>
            </a:r>
            <a:r>
              <a:rPr lang="en-US" sz="1600" i="1"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Applied sports management skills</a:t>
            </a:r>
            <a:r>
              <a:rPr lang="en-US" sz="16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Human Kinetics. (</a:t>
            </a:r>
            <a:r>
              <a:rPr lang="en-US" sz="1600" kern="100" dirty="0">
                <a:solidFill>
                  <a:schemeClr val="tx1"/>
                </a:solidFill>
                <a:latin typeface="Calibri" panose="020F0502020204030204" pitchFamily="34" charset="0"/>
                <a:ea typeface="Calibri" panose="020F0502020204030204" pitchFamily="34" charset="0"/>
                <a:cs typeface="Calibri" panose="020F0502020204030204" pitchFamily="34" charset="0"/>
              </a:rPr>
              <a:t>C)</a:t>
            </a:r>
            <a:endParaRPr lang="en-GB" sz="1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342000" indent="-342000">
              <a:lnSpc>
                <a:spcPct val="80000"/>
              </a:lnSpc>
              <a:spcBef>
                <a:spcPts val="1000"/>
              </a:spcBef>
              <a:buFont typeface="Wingdings" panose="05000000000000000000" pitchFamily="2" charset="2"/>
              <a:buChar char="q"/>
            </a:pPr>
            <a:r>
              <a:rPr lang="en-US" sz="1600" dirty="0">
                <a:solidFill>
                  <a:schemeClr val="tx1"/>
                </a:solidFill>
                <a:latin typeface="Calibri" panose="020F0502020204030204" pitchFamily="34" charset="0"/>
                <a:ea typeface="Calibri" panose="020F0502020204030204" pitchFamily="34" charset="0"/>
                <a:cs typeface="Calibri" panose="020F0502020204030204" pitchFamily="34" charset="0"/>
              </a:rPr>
              <a:t>McCleskey, J.A. (2014). </a:t>
            </a:r>
            <a:r>
              <a:rPr lang="en-US" sz="1600" i="1" dirty="0">
                <a:solidFill>
                  <a:schemeClr val="tx1"/>
                </a:solidFill>
                <a:latin typeface="Calibri" panose="020F0502020204030204" pitchFamily="34" charset="0"/>
                <a:ea typeface="Calibri" panose="020F0502020204030204" pitchFamily="34" charset="0"/>
                <a:cs typeface="Calibri" panose="020F0502020204030204" pitchFamily="34" charset="0"/>
              </a:rPr>
              <a:t>Situational, transformational, and transactional leadership and leadership development</a:t>
            </a:r>
            <a:r>
              <a:rPr lang="en-US" sz="1600" dirty="0">
                <a:solidFill>
                  <a:schemeClr val="tx1"/>
                </a:solidFill>
                <a:latin typeface="Calibri" panose="020F0502020204030204" pitchFamily="34" charset="0"/>
                <a:ea typeface="Calibri" panose="020F0502020204030204" pitchFamily="34" charset="0"/>
                <a:cs typeface="Calibri" panose="020F0502020204030204" pitchFamily="34" charset="0"/>
              </a:rPr>
              <a:t>. Journal of business studies quarterly, 5(4), p.117. (R)</a:t>
            </a:r>
            <a:endParaRPr lang="en-GB" sz="1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342000" indent="-342000" rtl="0">
              <a:lnSpc>
                <a:spcPct val="80000"/>
              </a:lnSpc>
              <a:spcBef>
                <a:spcPts val="1000"/>
              </a:spcBef>
              <a:buFont typeface="Wingdings" panose="05000000000000000000" pitchFamily="2" charset="2"/>
              <a:buChar char="q"/>
            </a:pPr>
            <a:r>
              <a:rPr lang="en-GB" sz="1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Mintzberg, H. (1980) ‘Structure in 5’s: A Synthesis of the Research on Organization Design’, </a:t>
            </a:r>
            <a:r>
              <a:rPr lang="en-GB" sz="1600" b="0" i="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Management science</a:t>
            </a:r>
            <a:r>
              <a:rPr lang="en-GB" sz="1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26(3), pp. 322–341. (I)</a:t>
            </a:r>
          </a:p>
          <a:p>
            <a:pPr marL="342000" indent="-342000">
              <a:lnSpc>
                <a:spcPct val="80000"/>
              </a:lnSpc>
              <a:spcBef>
                <a:spcPts val="1000"/>
              </a:spcBef>
              <a:buFont typeface="Wingdings" panose="05000000000000000000" pitchFamily="2" charset="2"/>
              <a:buChar char="q"/>
            </a:pPr>
            <a:r>
              <a:rPr lang="en-GB" altLang="en-US" sz="1600" dirty="0">
                <a:solidFill>
                  <a:schemeClr val="tx1"/>
                </a:solidFill>
                <a:latin typeface="Calibri" panose="020F0502020204030204" pitchFamily="34" charset="0"/>
                <a:ea typeface="Calibri" panose="020F0502020204030204" pitchFamily="34" charset="0"/>
                <a:cs typeface="Calibri" panose="020F0502020204030204" pitchFamily="34" charset="0"/>
              </a:rPr>
              <a:t>Mullins, L. J. (2019) </a:t>
            </a:r>
            <a:r>
              <a:rPr lang="en-GB" altLang="en-US" sz="1600" i="1" dirty="0">
                <a:solidFill>
                  <a:schemeClr val="tx1"/>
                </a:solidFill>
                <a:latin typeface="Calibri" panose="020F0502020204030204" pitchFamily="34" charset="0"/>
                <a:ea typeface="Calibri" panose="020F0502020204030204" pitchFamily="34" charset="0"/>
                <a:cs typeface="Calibri" panose="020F0502020204030204" pitchFamily="34" charset="0"/>
              </a:rPr>
              <a:t>Organisational behaviour in the workplace</a:t>
            </a:r>
            <a:r>
              <a:rPr lang="en-GB" altLang="en-US" sz="1600" dirty="0">
                <a:solidFill>
                  <a:schemeClr val="tx1"/>
                </a:solidFill>
                <a:latin typeface="Calibri" panose="020F0502020204030204" pitchFamily="34" charset="0"/>
                <a:ea typeface="Calibri" panose="020F0502020204030204" pitchFamily="34" charset="0"/>
                <a:cs typeface="Calibri" panose="020F0502020204030204" pitchFamily="34" charset="0"/>
              </a:rPr>
              <a:t>. 12th </a:t>
            </a:r>
            <a:r>
              <a:rPr lang="en-GB" altLang="en-US" sz="1600" dirty="0" err="1">
                <a:solidFill>
                  <a:schemeClr val="tx1"/>
                </a:solidFill>
                <a:latin typeface="Calibri" panose="020F0502020204030204" pitchFamily="34" charset="0"/>
                <a:ea typeface="Calibri" panose="020F0502020204030204" pitchFamily="34" charset="0"/>
                <a:cs typeface="Calibri" panose="020F0502020204030204" pitchFamily="34" charset="0"/>
              </a:rPr>
              <a:t>edn</a:t>
            </a:r>
            <a:r>
              <a:rPr lang="en-GB" altLang="en-US" sz="1600" dirty="0">
                <a:solidFill>
                  <a:schemeClr val="tx1"/>
                </a:solidFill>
                <a:latin typeface="Calibri" panose="020F0502020204030204" pitchFamily="34" charset="0"/>
                <a:ea typeface="Calibri" panose="020F0502020204030204" pitchFamily="34" charset="0"/>
                <a:cs typeface="Calibri" panose="020F0502020204030204" pitchFamily="34" charset="0"/>
              </a:rPr>
              <a:t>. Harlow: Pearson Education Limited. (A)</a:t>
            </a:r>
          </a:p>
          <a:p>
            <a:pPr marL="342000" indent="-342000">
              <a:lnSpc>
                <a:spcPct val="80000"/>
              </a:lnSpc>
              <a:spcBef>
                <a:spcPts val="1000"/>
              </a:spcBef>
              <a:buFont typeface="Wingdings" panose="05000000000000000000" pitchFamily="2" charset="2"/>
              <a:buChar char="q"/>
            </a:pPr>
            <a:r>
              <a:rPr lang="en-US" sz="1600" dirty="0">
                <a:solidFill>
                  <a:schemeClr val="tx1"/>
                </a:solidFill>
                <a:latin typeface="Calibri" panose="020F0502020204030204" pitchFamily="34" charset="0"/>
                <a:ea typeface="Calibri" panose="020F0502020204030204" pitchFamily="34" charset="0"/>
                <a:cs typeface="Calibri" panose="020F0502020204030204" pitchFamily="34" charset="0"/>
              </a:rPr>
              <a:t>Nawaz, Z.A.K.D.A. and Khan, I. (2016). </a:t>
            </a:r>
            <a:r>
              <a:rPr lang="en-US" sz="1600" i="1" dirty="0">
                <a:solidFill>
                  <a:schemeClr val="tx1"/>
                </a:solidFill>
                <a:latin typeface="Calibri" panose="020F0502020204030204" pitchFamily="34" charset="0"/>
                <a:ea typeface="Calibri" panose="020F0502020204030204" pitchFamily="34" charset="0"/>
                <a:cs typeface="Calibri" panose="020F0502020204030204" pitchFamily="34" charset="0"/>
              </a:rPr>
              <a:t>Leadership theories and styles: A literature review</a:t>
            </a:r>
            <a:r>
              <a:rPr lang="en-US" sz="1600" dirty="0">
                <a:solidFill>
                  <a:schemeClr val="tx1"/>
                </a:solidFill>
                <a:latin typeface="Calibri" panose="020F0502020204030204" pitchFamily="34" charset="0"/>
                <a:ea typeface="Calibri" panose="020F0502020204030204" pitchFamily="34" charset="0"/>
                <a:cs typeface="Calibri" panose="020F0502020204030204" pitchFamily="34" charset="0"/>
              </a:rPr>
              <a:t>. Leadership, 16(1), pp.1-7. </a:t>
            </a:r>
            <a:r>
              <a:rPr lang="en-US" sz="1600" dirty="0">
                <a:latin typeface="Calibri" panose="020F0502020204030204" pitchFamily="34" charset="0"/>
                <a:ea typeface="Calibri" panose="020F0502020204030204" pitchFamily="34" charset="0"/>
                <a:cs typeface="Calibri" panose="020F0502020204030204" pitchFamily="34" charset="0"/>
              </a:rPr>
              <a:t>(R)</a:t>
            </a:r>
            <a:endParaRPr lang="en-US" sz="16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marL="342000" indent="-342000">
              <a:lnSpc>
                <a:spcPct val="80000"/>
              </a:lnSpc>
              <a:spcBef>
                <a:spcPts val="1000"/>
              </a:spcBef>
              <a:buFont typeface="Wingdings" panose="05000000000000000000" pitchFamily="2" charset="2"/>
              <a:buChar char="q"/>
            </a:pPr>
            <a:r>
              <a:rPr lang="en-US" sz="16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Nyathi, M. and </a:t>
            </a:r>
            <a:r>
              <a:rPr lang="en-US" sz="1600" kern="10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Kekwaletswe</a:t>
            </a:r>
            <a:r>
              <a:rPr lang="en-US" sz="16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R., (2023). </a:t>
            </a:r>
            <a:r>
              <a:rPr lang="en-US" sz="1600" i="1"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Realizing employee and organizational performance gains through electronic human resource management use in developing countries</a:t>
            </a:r>
            <a:r>
              <a:rPr lang="en-US" sz="16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African Journal of Economic and Management Studies, 14(1), pp.121-134. </a:t>
            </a:r>
            <a:r>
              <a:rPr lang="en-US" sz="1600" kern="100" dirty="0">
                <a:latin typeface="Calibri" panose="020F0502020204030204" pitchFamily="34" charset="0"/>
                <a:ea typeface="Calibri" panose="020F0502020204030204" pitchFamily="34" charset="0"/>
                <a:cs typeface="Calibri" panose="020F0502020204030204" pitchFamily="34" charset="0"/>
              </a:rPr>
              <a:t>(</a:t>
            </a:r>
            <a:r>
              <a:rPr lang="en-US" sz="16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C)</a:t>
            </a:r>
            <a:endParaRPr lang="en-US" sz="16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marL="342000" indent="-342000">
              <a:lnSpc>
                <a:spcPct val="80000"/>
              </a:lnSpc>
              <a:spcBef>
                <a:spcPts val="1000"/>
              </a:spcBef>
              <a:buFont typeface="Wingdings" panose="05000000000000000000" pitchFamily="2" charset="2"/>
              <a:buChar char="q"/>
            </a:pPr>
            <a:r>
              <a:rPr lang="en-GB" sz="1600" b="0" i="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Orlitzky</a:t>
            </a:r>
            <a:r>
              <a:rPr lang="en-GB" sz="1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M., Schmidt, F.L. and </a:t>
            </a:r>
            <a:r>
              <a:rPr lang="en-GB" sz="1600" b="0" i="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Rynes</a:t>
            </a:r>
            <a:r>
              <a:rPr lang="en-GB" sz="1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S.L. (2003) ‘Corporate Social and Financial Performance: A Meta-Analysis’, </a:t>
            </a:r>
            <a:r>
              <a:rPr lang="en-GB" sz="1600" b="0" i="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Organization studies</a:t>
            </a:r>
            <a:r>
              <a:rPr lang="en-GB" sz="1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24(3), pp. 403–441. (I) </a:t>
            </a:r>
          </a:p>
          <a:p>
            <a:pPr marL="342000" indent="-342000">
              <a:lnSpc>
                <a:spcPct val="80000"/>
              </a:lnSpc>
              <a:spcBef>
                <a:spcPts val="1000"/>
              </a:spcBef>
              <a:buFont typeface="Wingdings" panose="05000000000000000000" pitchFamily="2" charset="2"/>
              <a:buChar char="q"/>
            </a:pPr>
            <a:r>
              <a:rPr lang="en-GB" sz="1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Richard, P. J., </a:t>
            </a:r>
            <a:r>
              <a:rPr lang="en-GB" sz="1600" b="0" i="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Devinney</a:t>
            </a:r>
            <a:r>
              <a:rPr lang="en-GB" sz="1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T. M., Yip, G. S., &amp; Johnson, G. (2009). </a:t>
            </a:r>
            <a:r>
              <a:rPr lang="en-GB" sz="1600" b="0" i="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Measuring Organizational Performance: Towards Methodological Best Practice</a:t>
            </a:r>
            <a:r>
              <a:rPr lang="en-GB" sz="1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Journal of Management, 35(3), 718–804.  (I)</a:t>
            </a:r>
          </a:p>
          <a:p>
            <a:endParaRPr lang="en-GB" dirty="0"/>
          </a:p>
        </p:txBody>
      </p:sp>
    </p:spTree>
    <p:extLst>
      <p:ext uri="{BB962C8B-B14F-4D97-AF65-F5344CB8AC3E}">
        <p14:creationId xmlns:p14="http://schemas.microsoft.com/office/powerpoint/2010/main" val="11452096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870CED66-EBAB-FB34-62EB-661D4B7C820D}"/>
              </a:ext>
            </a:extLst>
          </p:cNvPr>
          <p:cNvSpPr>
            <a:spLocks noGrp="1"/>
          </p:cNvSpPr>
          <p:nvPr>
            <p:ph type="ftr" sz="quarter" idx="11"/>
          </p:nvPr>
        </p:nvSpPr>
        <p:spPr/>
        <p:txBody>
          <a:bodyPr/>
          <a:lstStyle/>
          <a:p>
            <a:r>
              <a:rPr lang="en-US" dirty="0"/>
              <a:t>Adelina</a:t>
            </a:r>
          </a:p>
        </p:txBody>
      </p:sp>
      <p:sp>
        <p:nvSpPr>
          <p:cNvPr id="3" name="Slide Number Placeholder 2">
            <a:extLst>
              <a:ext uri="{FF2B5EF4-FFF2-40B4-BE49-F238E27FC236}">
                <a16:creationId xmlns:a16="http://schemas.microsoft.com/office/drawing/2014/main" id="{6E26D7BF-1B93-7337-A3EF-93316549FB86}"/>
              </a:ext>
            </a:extLst>
          </p:cNvPr>
          <p:cNvSpPr>
            <a:spLocks noGrp="1"/>
          </p:cNvSpPr>
          <p:nvPr>
            <p:ph type="sldNum" sz="quarter" idx="12"/>
          </p:nvPr>
        </p:nvSpPr>
        <p:spPr/>
        <p:txBody>
          <a:bodyPr/>
          <a:lstStyle/>
          <a:p>
            <a:fld id="{9ED5FA03-C699-3D4E-93C5-CADEB9B0E826}" type="slidenum">
              <a:rPr lang="en-US" smtClean="0"/>
              <a:t>25</a:t>
            </a:fld>
            <a:endParaRPr lang="en-US"/>
          </a:p>
        </p:txBody>
      </p:sp>
      <p:sp>
        <p:nvSpPr>
          <p:cNvPr id="4" name="TextBox 3">
            <a:extLst>
              <a:ext uri="{FF2B5EF4-FFF2-40B4-BE49-F238E27FC236}">
                <a16:creationId xmlns:a16="http://schemas.microsoft.com/office/drawing/2014/main" id="{69C455E1-4597-38E8-70E2-FA56074990BE}"/>
              </a:ext>
            </a:extLst>
          </p:cNvPr>
          <p:cNvSpPr txBox="1"/>
          <p:nvPr/>
        </p:nvSpPr>
        <p:spPr>
          <a:xfrm>
            <a:off x="790113" y="550416"/>
            <a:ext cx="8483889" cy="2834622"/>
          </a:xfrm>
          <a:prstGeom prst="rect">
            <a:avLst/>
          </a:prstGeom>
          <a:noFill/>
        </p:spPr>
        <p:txBody>
          <a:bodyPr wrap="square" rtlCol="0">
            <a:spAutoFit/>
          </a:bodyPr>
          <a:lstStyle/>
          <a:p>
            <a:pPr marL="342000" indent="-342000" rtl="0">
              <a:lnSpc>
                <a:spcPct val="80000"/>
              </a:lnSpc>
              <a:spcBef>
                <a:spcPts val="1000"/>
              </a:spcBef>
              <a:buFont typeface="Wingdings" panose="05000000000000000000" pitchFamily="2" charset="2"/>
              <a:buChar char="q"/>
            </a:pPr>
            <a:r>
              <a:rPr lang="en-GB" sz="18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Robbins, S. P., &amp; Coulter, M. (2017). </a:t>
            </a:r>
            <a:r>
              <a:rPr lang="en-GB" sz="1800" b="0" i="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Management</a:t>
            </a:r>
            <a:r>
              <a:rPr lang="en-GB" sz="18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Pearson. (I)</a:t>
            </a:r>
          </a:p>
          <a:p>
            <a:pPr marL="342000" marR="0" indent="-342000">
              <a:lnSpc>
                <a:spcPct val="80000"/>
              </a:lnSpc>
              <a:spcBef>
                <a:spcPts val="1000"/>
              </a:spcBef>
              <a:spcAft>
                <a:spcPts val="800"/>
              </a:spcAft>
              <a:buFont typeface="Wingdings" panose="05000000000000000000" pitchFamily="2" charset="2"/>
              <a:buChar char="q"/>
            </a:pPr>
            <a:r>
              <a:rPr lang="en-US" sz="1800" kern="10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Shojaei</a:t>
            </a:r>
            <a:r>
              <a:rPr lang="en-US" sz="18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R.S., Oti-Sarpong, K. and Burgess, G., (2023). </a:t>
            </a:r>
            <a:r>
              <a:rPr lang="en-US" sz="1800" i="1"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Enablers for the adoption and use of BIM in main contractor companies in the UK</a:t>
            </a:r>
            <a:r>
              <a:rPr lang="en-US" sz="18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Engineering, Construction and Architectural Management, 30(4), pp.1726-1745. (C)</a:t>
            </a:r>
          </a:p>
          <a:p>
            <a:pPr marL="342000" indent="-342000">
              <a:lnSpc>
                <a:spcPct val="80000"/>
              </a:lnSpc>
              <a:spcBef>
                <a:spcPts val="1000"/>
              </a:spcBef>
              <a:spcAft>
                <a:spcPts val="800"/>
              </a:spcAft>
              <a:buFont typeface="Wingdings" panose="05000000000000000000" pitchFamily="2" charset="2"/>
              <a:buChar char="q"/>
            </a:pPr>
            <a:r>
              <a:rPr lang="en-US" sz="18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Wee, M., Scheepers, H. and Tian, X., (2023). </a:t>
            </a:r>
            <a:r>
              <a:rPr lang="en-US" sz="1800" i="1"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The role of leadership skills in the adoption of business intelligence and analytics by SMEs</a:t>
            </a:r>
            <a:r>
              <a:rPr lang="en-US" sz="18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Information Technology &amp; People, 36(4), pp.1439-1458. (C)</a:t>
            </a:r>
          </a:p>
          <a:p>
            <a:pPr marR="0">
              <a:lnSpc>
                <a:spcPct val="80000"/>
              </a:lnSpc>
              <a:spcBef>
                <a:spcPts val="1000"/>
              </a:spcBef>
              <a:spcAft>
                <a:spcPts val="800"/>
              </a:spcAft>
            </a:pPr>
            <a:endParaRPr lang="en-US" sz="18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220241278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629</TotalTime>
  <Words>5123</Words>
  <Application>Microsoft Office PowerPoint</Application>
  <PresentationFormat>Widescreen</PresentationFormat>
  <Paragraphs>287</Paragraphs>
  <Slides>25</Slides>
  <Notes>16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25</vt:i4>
      </vt:variant>
    </vt:vector>
  </HeadingPairs>
  <TitlesOfParts>
    <vt:vector size="35" baseType="lpstr">
      <vt:lpstr>Arial</vt:lpstr>
      <vt:lpstr>Bahnschrift</vt:lpstr>
      <vt:lpstr>Calibri</vt:lpstr>
      <vt:lpstr>Helvetica Neue</vt:lpstr>
      <vt:lpstr>Segoe UI Historic</vt:lpstr>
      <vt:lpstr>Times New Roman</vt:lpstr>
      <vt:lpstr>Trebuchet MS</vt:lpstr>
      <vt:lpstr>Wingdings</vt:lpstr>
      <vt:lpstr>Wingdings 3</vt:lpstr>
      <vt:lpstr>Facet</vt:lpstr>
      <vt:lpstr>PowerPoint Presentation</vt:lpstr>
      <vt:lpstr>LIDL</vt:lpstr>
      <vt:lpstr>Schedule</vt:lpstr>
      <vt:lpstr>1. Introduction</vt:lpstr>
      <vt:lpstr>2. LIDL’s Profile</vt:lpstr>
      <vt:lpstr>PowerPoint Presentation</vt:lpstr>
      <vt:lpstr>PowerPoint Presentation</vt:lpstr>
      <vt:lpstr>3. Relationship between LIDL’s organisational structure and its performance  </vt:lpstr>
      <vt:lpstr>PowerPoint Presentation</vt:lpstr>
      <vt:lpstr>Organisational performance</vt:lpstr>
      <vt:lpstr>The impact</vt:lpstr>
      <vt:lpstr>Leadership and Decision-Making</vt:lpstr>
      <vt:lpstr>Communication Skills </vt:lpstr>
      <vt:lpstr>Strategic Planning and Goal Setting</vt:lpstr>
      <vt:lpstr>Team Building and Employee Management</vt:lpstr>
      <vt:lpstr>Financial Management and Budgeting</vt:lpstr>
      <vt:lpstr>Problem Solving and Adaptability</vt:lpstr>
      <vt:lpstr>Innovation and Continuous Improvement</vt:lpstr>
      <vt:lpstr>Transformational leadership</vt:lpstr>
      <vt:lpstr>Situational leadership</vt:lpstr>
      <vt:lpstr>Transactional Leadership</vt:lpstr>
      <vt:lpstr>6. Conclusion</vt:lpstr>
      <vt:lpstr>7. Reference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LIDL</dc:title>
  <dc:creator>Ionut Agrigoroaei (2247225)</dc:creator>
  <cp:lastModifiedBy>Ionut Agrigoroaei</cp:lastModifiedBy>
  <cp:revision>7</cp:revision>
  <dcterms:created xsi:type="dcterms:W3CDTF">2023-11-13T21:39:21Z</dcterms:created>
  <dcterms:modified xsi:type="dcterms:W3CDTF">2023-11-21T07:07:36Z</dcterms:modified>
</cp:coreProperties>
</file>