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879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9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031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48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798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582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3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420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083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08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591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56564-D8D7-493A-940F-7E1651A94AFC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B928A-BC5F-4E35-A8D1-D3D401A410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forbes.com/sites/wadeshepard/2016/09/29/silk-road-anaklia-deep-sea-port-set-to-transform-georgia/#78a42cbc3f47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oomberg.com/news/articles/2016-09-29/china-s-new-silk-road-hinges-on-a-small-pakistan-port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Silk Road, its importance to </a:t>
            </a:r>
            <a:r>
              <a:rPr lang="en-GB" dirty="0"/>
              <a:t>W</a:t>
            </a:r>
            <a:r>
              <a:rPr lang="en-GB" dirty="0" smtClean="0"/>
              <a:t>ater Bourne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6316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3"/>
            <a:ext cx="8568952" cy="100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8280920" cy="4655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51520" y="6093296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4"/>
              </a:rPr>
              <a:t>http://www.forbes.com/sites/wadeshepard/2016/09/29/silk-road-anaklia-deep-sea-port-set-to-transform-georgia/#78a42cbc3f47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316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632848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930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776864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1170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352928" cy="5040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5985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920880" cy="626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3774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280920" cy="5760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7977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8280920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4253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280920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21173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7776864" cy="3212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9552" y="5229200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http://www.bloomberg.com/news/articles/2016-09-29/china-s-new-silk-road-hinges-on-a-small-pakistan-port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241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416824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426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36712"/>
            <a:ext cx="8640960" cy="46805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19791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8280920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14844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496944" cy="6048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0160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424935" cy="626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18693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784975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12611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640960" cy="626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4336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8280920" cy="3386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2894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424936" cy="489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1137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7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757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424936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31952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799288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83568" y="33265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378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24</Words>
  <Application>Microsoft Office PowerPoint</Application>
  <PresentationFormat>On-screen Show (4:3)</PresentationFormat>
  <Paragraphs>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11</cp:revision>
  <dcterms:created xsi:type="dcterms:W3CDTF">2016-10-09T15:35:18Z</dcterms:created>
  <dcterms:modified xsi:type="dcterms:W3CDTF">2016-10-09T16:07:00Z</dcterms:modified>
</cp:coreProperties>
</file>