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1" r:id="rId1"/>
  </p:sldMasterIdLst>
  <p:notesMasterIdLst>
    <p:notesMasterId r:id="rId8"/>
  </p:notesMasterIdLst>
  <p:sldIdLst>
    <p:sldId id="256" r:id="rId2"/>
    <p:sldId id="261" r:id="rId3"/>
    <p:sldId id="257" r:id="rId4"/>
    <p:sldId id="258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CD8E34-EF16-F94C-A125-820F575678D7}" v="4" dt="2026-07-14T08:52:00.1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9246"/>
    <p:restoredTop sz="95304"/>
  </p:normalViewPr>
  <p:slideViewPr>
    <p:cSldViewPr snapToGrid="0">
      <p:cViewPr varScale="1">
        <p:scale>
          <a:sx n="45" d="100"/>
          <a:sy n="45" d="100"/>
        </p:scale>
        <p:origin x="192" y="1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ylani Acuna Lanuza (2536095)" userId="e5424e5c-eb32-4d9a-9d96-b2c9952062d4" providerId="ADAL" clId="{D0E1A6AB-4047-5562-8245-4C2315B58CAA}"/>
    <pc:docChg chg="undo custSel addSld modSld">
      <pc:chgData name="Reylani Acuna Lanuza (2536095)" userId="e5424e5c-eb32-4d9a-9d96-b2c9952062d4" providerId="ADAL" clId="{D0E1A6AB-4047-5562-8245-4C2315B58CAA}" dt="2026-07-14T08:55:23.827" v="89" actId="26606"/>
      <pc:docMkLst>
        <pc:docMk/>
      </pc:docMkLst>
      <pc:sldChg chg="addSp delSp modSp mod">
        <pc:chgData name="Reylani Acuna Lanuza (2536095)" userId="e5424e5c-eb32-4d9a-9d96-b2c9952062d4" providerId="ADAL" clId="{D0E1A6AB-4047-5562-8245-4C2315B58CAA}" dt="2026-07-14T08:52:09.220" v="14"/>
        <pc:sldMkLst>
          <pc:docMk/>
          <pc:sldMk cId="3795499997" sldId="256"/>
        </pc:sldMkLst>
        <pc:spChg chg="mod">
          <ac:chgData name="Reylani Acuna Lanuza (2536095)" userId="e5424e5c-eb32-4d9a-9d96-b2c9952062d4" providerId="ADAL" clId="{D0E1A6AB-4047-5562-8245-4C2315B58CAA}" dt="2026-07-14T08:51:53.568" v="7" actId="1076"/>
          <ac:spMkLst>
            <pc:docMk/>
            <pc:sldMk cId="3795499997" sldId="256"/>
            <ac:spMk id="2" creationId="{32CE785A-66F2-7A02-AEFD-4EAFE9554CD3}"/>
          </ac:spMkLst>
        </pc:spChg>
        <pc:spChg chg="add del mod">
          <ac:chgData name="Reylani Acuna Lanuza (2536095)" userId="e5424e5c-eb32-4d9a-9d96-b2c9952062d4" providerId="ADAL" clId="{D0E1A6AB-4047-5562-8245-4C2315B58CAA}" dt="2026-07-14T08:51:35.316" v="3"/>
          <ac:spMkLst>
            <pc:docMk/>
            <pc:sldMk cId="3795499997" sldId="256"/>
            <ac:spMk id="4" creationId="{1BDA334E-1BAA-0B6F-F373-31255EC878E3}"/>
          </ac:spMkLst>
        </pc:spChg>
        <pc:spChg chg="add del mod">
          <ac:chgData name="Reylani Acuna Lanuza (2536095)" userId="e5424e5c-eb32-4d9a-9d96-b2c9952062d4" providerId="ADAL" clId="{D0E1A6AB-4047-5562-8245-4C2315B58CAA}" dt="2026-07-14T08:51:45.349" v="6" actId="478"/>
          <ac:spMkLst>
            <pc:docMk/>
            <pc:sldMk cId="3795499997" sldId="256"/>
            <ac:spMk id="5" creationId="{0B5C63C3-00A9-5E35-9231-761B5260F530}"/>
          </ac:spMkLst>
        </pc:spChg>
        <pc:spChg chg="add del mod">
          <ac:chgData name="Reylani Acuna Lanuza (2536095)" userId="e5424e5c-eb32-4d9a-9d96-b2c9952062d4" providerId="ADAL" clId="{D0E1A6AB-4047-5562-8245-4C2315B58CAA}" dt="2026-07-14T08:52:07.323" v="12"/>
          <ac:spMkLst>
            <pc:docMk/>
            <pc:sldMk cId="3795499997" sldId="256"/>
            <ac:spMk id="6" creationId="{75999844-1528-059E-937B-E3A9A8DCB518}"/>
          </ac:spMkLst>
        </pc:spChg>
        <pc:spChg chg="add del mod">
          <ac:chgData name="Reylani Acuna Lanuza (2536095)" userId="e5424e5c-eb32-4d9a-9d96-b2c9952062d4" providerId="ADAL" clId="{D0E1A6AB-4047-5562-8245-4C2315B58CAA}" dt="2026-07-14T08:52:09.220" v="14"/>
          <ac:spMkLst>
            <pc:docMk/>
            <pc:sldMk cId="3795499997" sldId="256"/>
            <ac:spMk id="7" creationId="{6AF5C2F4-56AA-BD3F-1B90-8B9DC6F192D3}"/>
          </ac:spMkLst>
        </pc:spChg>
      </pc:sldChg>
      <pc:sldChg chg="addSp delSp modSp new mod setBg addAnim delAnim">
        <pc:chgData name="Reylani Acuna Lanuza (2536095)" userId="e5424e5c-eb32-4d9a-9d96-b2c9952062d4" providerId="ADAL" clId="{D0E1A6AB-4047-5562-8245-4C2315B58CAA}" dt="2026-07-14T08:55:23.827" v="89" actId="26606"/>
        <pc:sldMkLst>
          <pc:docMk/>
          <pc:sldMk cId="2979607689" sldId="261"/>
        </pc:sldMkLst>
        <pc:spChg chg="mod">
          <ac:chgData name="Reylani Acuna Lanuza (2536095)" userId="e5424e5c-eb32-4d9a-9d96-b2c9952062d4" providerId="ADAL" clId="{D0E1A6AB-4047-5562-8245-4C2315B58CAA}" dt="2026-07-14T08:55:23.827" v="89" actId="26606"/>
          <ac:spMkLst>
            <pc:docMk/>
            <pc:sldMk cId="2979607689" sldId="261"/>
            <ac:spMk id="2" creationId="{31750461-66C0-1B12-71B2-4D804B50C69A}"/>
          </ac:spMkLst>
        </pc:spChg>
        <pc:spChg chg="del mod">
          <ac:chgData name="Reylani Acuna Lanuza (2536095)" userId="e5424e5c-eb32-4d9a-9d96-b2c9952062d4" providerId="ADAL" clId="{D0E1A6AB-4047-5562-8245-4C2315B58CAA}" dt="2026-07-14T08:54:18.712" v="50" actId="931"/>
          <ac:spMkLst>
            <pc:docMk/>
            <pc:sldMk cId="2979607689" sldId="261"/>
            <ac:spMk id="3" creationId="{1D914257-394B-5DE7-28C6-976D1EFC4CEE}"/>
          </ac:spMkLst>
        </pc:spChg>
        <pc:spChg chg="add mod">
          <ac:chgData name="Reylani Acuna Lanuza (2536095)" userId="e5424e5c-eb32-4d9a-9d96-b2c9952062d4" providerId="ADAL" clId="{D0E1A6AB-4047-5562-8245-4C2315B58CAA}" dt="2026-07-14T08:55:23.827" v="89" actId="26606"/>
          <ac:spMkLst>
            <pc:docMk/>
            <pc:sldMk cId="2979607689" sldId="261"/>
            <ac:spMk id="9" creationId="{81948C07-C8AB-1E95-31DB-005F00D3BE50}"/>
          </ac:spMkLst>
        </pc:spChg>
        <pc:spChg chg="add del">
          <ac:chgData name="Reylani Acuna Lanuza (2536095)" userId="e5424e5c-eb32-4d9a-9d96-b2c9952062d4" providerId="ADAL" clId="{D0E1A6AB-4047-5562-8245-4C2315B58CAA}" dt="2026-07-14T08:55:23.827" v="89" actId="26606"/>
          <ac:spMkLst>
            <pc:docMk/>
            <pc:sldMk cId="2979607689" sldId="261"/>
            <ac:spMk id="12" creationId="{9DA15B1D-0133-4CB3-B7CC-61FA728745D1}"/>
          </ac:spMkLst>
        </pc:spChg>
        <pc:spChg chg="add del">
          <ac:chgData name="Reylani Acuna Lanuza (2536095)" userId="e5424e5c-eb32-4d9a-9d96-b2c9952062d4" providerId="ADAL" clId="{D0E1A6AB-4047-5562-8245-4C2315B58CAA}" dt="2026-07-14T08:55:23.827" v="89" actId="26606"/>
          <ac:spMkLst>
            <pc:docMk/>
            <pc:sldMk cId="2979607689" sldId="261"/>
            <ac:spMk id="16" creationId="{B5BA9375-863F-4B24-9083-14FE819F8E05}"/>
          </ac:spMkLst>
        </pc:spChg>
        <pc:spChg chg="add del">
          <ac:chgData name="Reylani Acuna Lanuza (2536095)" userId="e5424e5c-eb32-4d9a-9d96-b2c9952062d4" providerId="ADAL" clId="{D0E1A6AB-4047-5562-8245-4C2315B58CAA}" dt="2026-07-14T08:55:15.667" v="86" actId="26606"/>
          <ac:spMkLst>
            <pc:docMk/>
            <pc:sldMk cId="2979607689" sldId="261"/>
            <ac:spMk id="25" creationId="{A7244538-290E-40DA-A93A-14BB3E6CF173}"/>
          </ac:spMkLst>
        </pc:spChg>
        <pc:spChg chg="add del">
          <ac:chgData name="Reylani Acuna Lanuza (2536095)" userId="e5424e5c-eb32-4d9a-9d96-b2c9952062d4" providerId="ADAL" clId="{D0E1A6AB-4047-5562-8245-4C2315B58CAA}" dt="2026-07-14T08:55:15.667" v="86" actId="26606"/>
          <ac:spMkLst>
            <pc:docMk/>
            <pc:sldMk cId="2979607689" sldId="261"/>
            <ac:spMk id="27" creationId="{AB1DF3B3-9DBC-445D-AE4E-A62E5A9B85D5}"/>
          </ac:spMkLst>
        </pc:spChg>
        <pc:spChg chg="add del">
          <ac:chgData name="Reylani Acuna Lanuza (2536095)" userId="e5424e5c-eb32-4d9a-9d96-b2c9952062d4" providerId="ADAL" clId="{D0E1A6AB-4047-5562-8245-4C2315B58CAA}" dt="2026-07-14T08:55:15.667" v="86" actId="26606"/>
          <ac:spMkLst>
            <pc:docMk/>
            <pc:sldMk cId="2979607689" sldId="261"/>
            <ac:spMk id="29" creationId="{F51F80E8-0CAC-410E-B59A-29FDDC357ED4}"/>
          </ac:spMkLst>
        </pc:spChg>
        <pc:spChg chg="add del">
          <ac:chgData name="Reylani Acuna Lanuza (2536095)" userId="e5424e5c-eb32-4d9a-9d96-b2c9952062d4" providerId="ADAL" clId="{D0E1A6AB-4047-5562-8245-4C2315B58CAA}" dt="2026-07-14T08:55:23.685" v="88" actId="26606"/>
          <ac:spMkLst>
            <pc:docMk/>
            <pc:sldMk cId="2979607689" sldId="261"/>
            <ac:spMk id="33" creationId="{A6621E27-B4D3-4EEA-8F4D-BB759FD2479C}"/>
          </ac:spMkLst>
        </pc:spChg>
        <pc:spChg chg="add del">
          <ac:chgData name="Reylani Acuna Lanuza (2536095)" userId="e5424e5c-eb32-4d9a-9d96-b2c9952062d4" providerId="ADAL" clId="{D0E1A6AB-4047-5562-8245-4C2315B58CAA}" dt="2026-07-14T08:55:23.685" v="88" actId="26606"/>
          <ac:spMkLst>
            <pc:docMk/>
            <pc:sldMk cId="2979607689" sldId="261"/>
            <ac:spMk id="34" creationId="{9DCD9119-A5D2-4D09-BCB2-70ABD368DB30}"/>
          </ac:spMkLst>
        </pc:spChg>
        <pc:spChg chg="add">
          <ac:chgData name="Reylani Acuna Lanuza (2536095)" userId="e5424e5c-eb32-4d9a-9d96-b2c9952062d4" providerId="ADAL" clId="{D0E1A6AB-4047-5562-8245-4C2315B58CAA}" dt="2026-07-14T08:55:23.827" v="89" actId="26606"/>
          <ac:spMkLst>
            <pc:docMk/>
            <pc:sldMk cId="2979607689" sldId="261"/>
            <ac:spMk id="38" creationId="{077D6507-8E8D-40E1-A7B9-63012EF9492F}"/>
          </ac:spMkLst>
        </pc:spChg>
        <pc:picChg chg="add mod ord">
          <ac:chgData name="Reylani Acuna Lanuza (2536095)" userId="e5424e5c-eb32-4d9a-9d96-b2c9952062d4" providerId="ADAL" clId="{D0E1A6AB-4047-5562-8245-4C2315B58CAA}" dt="2026-07-14T08:55:23.827" v="89" actId="26606"/>
          <ac:picMkLst>
            <pc:docMk/>
            <pc:sldMk cId="2979607689" sldId="261"/>
            <ac:picMk id="5" creationId="{0C4E2658-BFC4-7F8B-5349-3694E654DB02}"/>
          </ac:picMkLst>
        </pc:picChg>
        <pc:picChg chg="add del">
          <ac:chgData name="Reylani Acuna Lanuza (2536095)" userId="e5424e5c-eb32-4d9a-9d96-b2c9952062d4" providerId="ADAL" clId="{D0E1A6AB-4047-5562-8245-4C2315B58CAA}" dt="2026-07-14T08:55:23.827" v="89" actId="26606"/>
          <ac:picMkLst>
            <pc:docMk/>
            <pc:sldMk cId="2979607689" sldId="261"/>
            <ac:picMk id="14" creationId="{3EF2F61C-287D-47BC-878F-C876F74FFDD2}"/>
          </ac:picMkLst>
        </pc:picChg>
        <pc:picChg chg="add del">
          <ac:chgData name="Reylani Acuna Lanuza (2536095)" userId="e5424e5c-eb32-4d9a-9d96-b2c9952062d4" providerId="ADAL" clId="{D0E1A6AB-4047-5562-8245-4C2315B58CAA}" dt="2026-07-14T08:55:15.667" v="86" actId="26606"/>
          <ac:picMkLst>
            <pc:docMk/>
            <pc:sldMk cId="2979607689" sldId="261"/>
            <ac:picMk id="21" creationId="{CFD580F5-E7BF-4C1D-BEFD-4A4601EBA876}"/>
          </ac:picMkLst>
        </pc:picChg>
        <pc:picChg chg="add del">
          <ac:chgData name="Reylani Acuna Lanuza (2536095)" userId="e5424e5c-eb32-4d9a-9d96-b2c9952062d4" providerId="ADAL" clId="{D0E1A6AB-4047-5562-8245-4C2315B58CAA}" dt="2026-07-14T08:55:15.667" v="86" actId="26606"/>
          <ac:picMkLst>
            <pc:docMk/>
            <pc:sldMk cId="2979607689" sldId="261"/>
            <ac:picMk id="23" creationId="{F0F06750-78FE-4472-8DA5-14CF3336F811}"/>
          </ac:picMkLst>
        </pc:picChg>
        <pc:picChg chg="add del">
          <ac:chgData name="Reylani Acuna Lanuza (2536095)" userId="e5424e5c-eb32-4d9a-9d96-b2c9952062d4" providerId="ADAL" clId="{D0E1A6AB-4047-5562-8245-4C2315B58CAA}" dt="2026-07-14T08:55:23.685" v="88" actId="26606"/>
          <ac:picMkLst>
            <pc:docMk/>
            <pc:sldMk cId="2979607689" sldId="261"/>
            <ac:picMk id="31" creationId="{BDFADFB3-3D44-49A8-AE3B-A87C61607F7E}"/>
          </ac:picMkLst>
        </pc:picChg>
        <pc:picChg chg="add del">
          <ac:chgData name="Reylani Acuna Lanuza (2536095)" userId="e5424e5c-eb32-4d9a-9d96-b2c9952062d4" providerId="ADAL" clId="{D0E1A6AB-4047-5562-8245-4C2315B58CAA}" dt="2026-07-14T08:55:23.685" v="88" actId="26606"/>
          <ac:picMkLst>
            <pc:docMk/>
            <pc:sldMk cId="2979607689" sldId="261"/>
            <ac:picMk id="32" creationId="{BB912AE0-CAD9-4F8F-A2A2-BDF07D4EDD22}"/>
          </ac:picMkLst>
        </pc:picChg>
        <pc:picChg chg="add">
          <ac:chgData name="Reylani Acuna Lanuza (2536095)" userId="e5424e5c-eb32-4d9a-9d96-b2c9952062d4" providerId="ADAL" clId="{D0E1A6AB-4047-5562-8245-4C2315B58CAA}" dt="2026-07-14T08:55:23.827" v="89" actId="26606"/>
          <ac:picMkLst>
            <pc:docMk/>
            <pc:sldMk cId="2979607689" sldId="261"/>
            <ac:picMk id="37" creationId="{F0F06750-78FE-4472-8DA5-14CF3336F811}"/>
          </ac:picMkLst>
        </pc:picChg>
        <pc:picChg chg="add">
          <ac:chgData name="Reylani Acuna Lanuza (2536095)" userId="e5424e5c-eb32-4d9a-9d96-b2c9952062d4" providerId="ADAL" clId="{D0E1A6AB-4047-5562-8245-4C2315B58CAA}" dt="2026-07-14T08:55:23.827" v="89" actId="26606"/>
          <ac:picMkLst>
            <pc:docMk/>
            <pc:sldMk cId="2979607689" sldId="261"/>
            <ac:picMk id="39" creationId="{23FF3D86-2916-4F9F-9752-304810CF59AE}"/>
          </ac:picMkLst>
        </pc:picChg>
        <pc:picChg chg="add">
          <ac:chgData name="Reylani Acuna Lanuza (2536095)" userId="e5424e5c-eb32-4d9a-9d96-b2c9952062d4" providerId="ADAL" clId="{D0E1A6AB-4047-5562-8245-4C2315B58CAA}" dt="2026-07-14T08:55:23.827" v="89" actId="26606"/>
          <ac:picMkLst>
            <pc:docMk/>
            <pc:sldMk cId="2979607689" sldId="261"/>
            <ac:picMk id="40" creationId="{AB048875-14D1-4CC7-8AC3-7ABC73AAAF1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BCC54D-CB36-A04F-BD76-F59873C8E026}" type="datetimeFigureOut">
              <a:rPr lang="en-US" smtClean="0"/>
              <a:t>7/14/26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4797E8-A828-6E4A-B51D-92C0A9A4AC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2583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4797E8-A828-6E4A-B51D-92C0A9A4AC5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0634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C34F72EC-967F-0F49-8477-4034C884BBD9}" type="datetimeFigureOut">
              <a:rPr lang="en-US" smtClean="0"/>
              <a:t>7/14/26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8A541557-7FF4-2745-ACD7-F64A204E71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0520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F72EC-967F-0F49-8477-4034C884BBD9}" type="datetimeFigureOut">
              <a:rPr lang="en-US" smtClean="0"/>
              <a:t>7/14/26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41557-7FF4-2745-ACD7-F64A204E71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6573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34F72EC-967F-0F49-8477-4034C884BBD9}" type="datetimeFigureOut">
              <a:rPr lang="en-US" smtClean="0"/>
              <a:t>7/14/26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A541557-7FF4-2745-ACD7-F64A204E71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0341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F72EC-967F-0F49-8477-4034C884BBD9}" type="datetimeFigureOut">
              <a:rPr lang="en-US" smtClean="0"/>
              <a:t>7/14/26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41557-7FF4-2745-ACD7-F64A204E71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72663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F72EC-967F-0F49-8477-4034C884BBD9}" type="datetimeFigureOut">
              <a:rPr lang="en-US" smtClean="0"/>
              <a:t>7/14/26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41557-7FF4-2745-ACD7-F64A204E71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784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F72EC-967F-0F49-8477-4034C884BBD9}" type="datetimeFigureOut">
              <a:rPr lang="en-US" smtClean="0"/>
              <a:t>7/14/26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41557-7FF4-2745-ACD7-F64A204E71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4131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F72EC-967F-0F49-8477-4034C884BBD9}" type="datetimeFigureOut">
              <a:rPr lang="en-US" smtClean="0"/>
              <a:t>7/14/26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41557-7FF4-2745-ACD7-F64A204E71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214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F72EC-967F-0F49-8477-4034C884BBD9}" type="datetimeFigureOut">
              <a:rPr lang="en-US" smtClean="0"/>
              <a:t>7/14/26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41557-7FF4-2745-ACD7-F64A204E71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6336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F72EC-967F-0F49-8477-4034C884BBD9}" type="datetimeFigureOut">
              <a:rPr lang="en-US" smtClean="0"/>
              <a:t>7/14/26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41557-7FF4-2745-ACD7-F64A204E71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108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F72EC-967F-0F49-8477-4034C884BBD9}" type="datetimeFigureOut">
              <a:rPr lang="en-US" smtClean="0"/>
              <a:t>7/14/26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41557-7FF4-2745-ACD7-F64A204E71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0074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34F72EC-967F-0F49-8477-4034C884BBD9}" type="datetimeFigureOut">
              <a:rPr lang="en-US" smtClean="0"/>
              <a:t>7/14/26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A541557-7FF4-2745-ACD7-F64A204E71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9441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34F72EC-967F-0F49-8477-4034C884BBD9}" type="datetimeFigureOut">
              <a:rPr lang="en-US" smtClean="0"/>
              <a:t>7/14/26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A541557-7FF4-2745-ACD7-F64A204E719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377645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34F72EC-967F-0F49-8477-4034C884BBD9}" type="datetimeFigureOut">
              <a:rPr lang="en-US" smtClean="0"/>
              <a:t>7/14/26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A541557-7FF4-2745-ACD7-F64A204E71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7990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F72EC-967F-0F49-8477-4034C884BBD9}" type="datetimeFigureOut">
              <a:rPr lang="en-US" smtClean="0"/>
              <a:t>7/14/26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41557-7FF4-2745-ACD7-F64A204E71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7569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F72EC-967F-0F49-8477-4034C884BBD9}" type="datetimeFigureOut">
              <a:rPr lang="en-US" smtClean="0"/>
              <a:t>7/14/26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41557-7FF4-2745-ACD7-F64A204E71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8255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F72EC-967F-0F49-8477-4034C884BBD9}" type="datetimeFigureOut">
              <a:rPr lang="en-US" smtClean="0"/>
              <a:t>7/14/26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41557-7FF4-2745-ACD7-F64A204E71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65091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34F72EC-967F-0F49-8477-4034C884BBD9}" type="datetimeFigureOut">
              <a:rPr lang="en-US" smtClean="0"/>
              <a:t>7/14/26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A541557-7FF4-2745-ACD7-F64A204E71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8051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4F72EC-967F-0F49-8477-4034C884BBD9}" type="datetimeFigureOut">
              <a:rPr lang="en-US" smtClean="0"/>
              <a:t>7/14/26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541557-7FF4-2745-ACD7-F64A204E71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228822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0" r:id="rId9"/>
    <p:sldLayoutId id="2147483701" r:id="rId10"/>
    <p:sldLayoutId id="2147483702" r:id="rId11"/>
    <p:sldLayoutId id="2147483703" r:id="rId12"/>
    <p:sldLayoutId id="2147483704" r:id="rId13"/>
    <p:sldLayoutId id="2147483705" r:id="rId14"/>
    <p:sldLayoutId id="2147483706" r:id="rId15"/>
    <p:sldLayoutId id="2147483707" r:id="rId16"/>
    <p:sldLayoutId id="2147483708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E785A-66F2-7A02-AEFD-4EAFE9554C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9066" y="1603904"/>
            <a:ext cx="9448800" cy="1825096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lgerian" panose="04020705040A02060702" pitchFamily="82" charset="77"/>
              </a:rPr>
              <a:t>My digital skills task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BE0EFB-4E22-F0FF-0F43-4ED4C31AFB3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latin typeface="Algerian" pitchFamily="82" charset="77"/>
              </a:rPr>
              <a:t>MY PORTFOLIO</a:t>
            </a:r>
          </a:p>
        </p:txBody>
      </p:sp>
    </p:spTree>
    <p:extLst>
      <p:ext uri="{BB962C8B-B14F-4D97-AF65-F5344CB8AC3E}">
        <p14:creationId xmlns:p14="http://schemas.microsoft.com/office/powerpoint/2010/main" val="37954999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Picture 35">
            <a:extLst>
              <a:ext uri="{FF2B5EF4-FFF2-40B4-BE49-F238E27FC236}">
                <a16:creationId xmlns:a16="http://schemas.microsoft.com/office/drawing/2014/main" id="{CFD580F5-E7BF-4C1D-BEFD-4A4601EBA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F0F06750-78FE-4472-8DA5-14CF3336F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077D6507-8E8D-40E1-A7B9-63012EF9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C4E2658-BFC4-7F8B-5349-3694E654DB02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40000"/>
          </a:blip>
          <a:srcRect l="29462" t="9091" r="32186"/>
          <a:stretch>
            <a:fillRect/>
          </a:stretch>
        </p:blipFill>
        <p:spPr>
          <a:xfrm rot="5400000" flipV="1">
            <a:off x="2667000" y="-2667000"/>
            <a:ext cx="6858000" cy="12192000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23FF3D86-2916-4F9F-9752-304810CF5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AB048875-14D1-4CC7-8AC3-7ABC73AAA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1750461-66C0-1B12-71B2-4D804B50C6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014139"/>
            <a:ext cx="9448800" cy="182509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6000" b="1"/>
              <a:t>Reylani acuna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1948C07-C8AB-1E95-31DB-005F00D3B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4842935"/>
            <a:ext cx="9448800" cy="6858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/>
              <a:t>My student id : 2536095</a:t>
            </a:r>
          </a:p>
        </p:txBody>
      </p:sp>
    </p:spTree>
    <p:extLst>
      <p:ext uri="{BB962C8B-B14F-4D97-AF65-F5344CB8AC3E}">
        <p14:creationId xmlns:p14="http://schemas.microsoft.com/office/powerpoint/2010/main" val="29796076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63EB3-64D8-95B8-9012-E6521F3206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US">
                <a:latin typeface="Apple Chancery" panose="03020702040506060504" pitchFamily="66" charset="-79"/>
                <a:cs typeface="Apple Chancery" panose="03020702040506060504" pitchFamily="66" charset="-79"/>
              </a:rPr>
              <a:t>CALENDAR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DAB0ED-1DC3-5DB5-47FA-B2E22290F2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2194560"/>
            <a:ext cx="5816600" cy="40241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/>
              <a:t>THE FIRST DAY I’VE LEARNED IS HOW TO ADD IN THE CALENDAR DATES NEEDS TO BE SUBMIT AND HELPS TO REMIND WHEN IT’S DUE</a:t>
            </a:r>
            <a:endParaRPr lang="en-US" dirty="0"/>
          </a:p>
        </p:txBody>
      </p:sp>
      <p:pic>
        <p:nvPicPr>
          <p:cNvPr id="5" name="Picture 4" descr="Screenshot of a digital calendar interface for July 2026 within a desktop environment, showing agenda and calendar views with navigation options for day, week, and month. Key elements include a sidebar with apps and dashboard links, a search bar, and multiple calendar entries on specific dates, highlighted in a blue and white colour scheme.">
            <a:extLst>
              <a:ext uri="{FF2B5EF4-FFF2-40B4-BE49-F238E27FC236}">
                <a16:creationId xmlns:a16="http://schemas.microsoft.com/office/drawing/2014/main" id="{CF76C058-121C-2C54-2FC4-494C43B3B2D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627" r="3216"/>
          <a:stretch>
            <a:fillRect/>
          </a:stretch>
        </p:blipFill>
        <p:spPr>
          <a:xfrm>
            <a:off x="6985000" y="2501159"/>
            <a:ext cx="4521200" cy="3410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44678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FD580F5-E7BF-4C1D-BEFD-4A4601EBA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0F06750-78FE-4472-8DA5-14CF3336F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077D6507-8E8D-40E1-A7B9-63012EF9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creenshot of an online educational webpage titled &quot;Finding and Using Information&quot; from a Moodle site, outlining a course divided into four units with accompanying images: identifying information, searching for information, advanced searching, and evaluating information. The page includes a left sidebar menu with navigation links, a header with site navigation, and a brief introductory paragraph explaining the course purpose.">
            <a:extLst>
              <a:ext uri="{FF2B5EF4-FFF2-40B4-BE49-F238E27FC236}">
                <a16:creationId xmlns:a16="http://schemas.microsoft.com/office/drawing/2014/main" id="{9B8107FB-066D-1B32-EF01-2C67AFD427B3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40000"/>
          </a:blip>
          <a:srcRect t="21329" r="909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3FF3D86-2916-4F9F-9752-304810CF5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B048875-14D1-4CC7-8AC3-7ABC73AAA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546377B-214B-F7AC-ED14-B690973A01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014139"/>
            <a:ext cx="9448800" cy="182509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6000"/>
              <a:t>ELIBRARY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078E84-AB2A-CC3B-6937-E17A6C1B6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4842935"/>
            <a:ext cx="9448800" cy="6858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/>
              <a:t>A PLATFORM CAN USE TO DO RESEARCH, REFRENCING AND CITATION</a:t>
            </a:r>
          </a:p>
        </p:txBody>
      </p:sp>
    </p:spTree>
    <p:extLst>
      <p:ext uri="{BB962C8B-B14F-4D97-AF65-F5344CB8AC3E}">
        <p14:creationId xmlns:p14="http://schemas.microsoft.com/office/powerpoint/2010/main" val="3791406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3FFF8D3-2EF3-4286-935A-D01BE3C85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D8CCB43-545E-4064-8BB8-5C492D0F5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63B010-4096-CEAE-A85A-735DFB0E94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3306744" cy="1293028"/>
          </a:xfrm>
        </p:spPr>
        <p:txBody>
          <a:bodyPr>
            <a:normAutofit/>
          </a:bodyPr>
          <a:lstStyle/>
          <a:p>
            <a:r>
              <a:rPr lang="en-US" sz="3200">
                <a:solidFill>
                  <a:schemeClr val="bg1"/>
                </a:solidFill>
                <a:latin typeface="Algerian" pitchFamily="82" charset="77"/>
              </a:rPr>
              <a:t>LINKEDL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EDC35-14FB-2B91-19D3-DBA9A13EEC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94560"/>
            <a:ext cx="3306742" cy="40241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>
                <a:solidFill>
                  <a:schemeClr val="bg1"/>
                </a:solidFill>
                <a:latin typeface="ACADEMY ENGRAVED LET PLAIN:1.0" panose="02000000000000000000" pitchFamily="2" charset="0"/>
              </a:rPr>
              <a:t>A  PLATFORM TO USE FOR YOUR PROFFESSIONAL PORTFOLIO</a:t>
            </a:r>
          </a:p>
        </p:txBody>
      </p:sp>
      <p:sp useBgFill="1">
        <p:nvSpPr>
          <p:cNvPr id="16" name="Rounded Rectangle 14">
            <a:extLst>
              <a:ext uri="{FF2B5EF4-FFF2-40B4-BE49-F238E27FC236}">
                <a16:creationId xmlns:a16="http://schemas.microsoft.com/office/drawing/2014/main" id="{E6C57836-126B-4938-8C7A-3C3BCB59D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1066164"/>
            <a:ext cx="6765949" cy="5148371"/>
          </a:xfrm>
          <a:prstGeom prst="roundRect">
            <a:avLst>
              <a:gd name="adj" fmla="val 2403"/>
            </a:avLst>
          </a:prstGeom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Screenshot of an online student profile page for Malik Morgan, a Business Administration student highlighting organisation and communication skills. Profile includes a circular photo, a brief &quot;About&quot; section describing interests in teamwork and problem-solving, and a &quot;Skills&quot; list featuring team communication and organisation.">
            <a:extLst>
              <a:ext uri="{FF2B5EF4-FFF2-40B4-BE49-F238E27FC236}">
                <a16:creationId xmlns:a16="http://schemas.microsoft.com/office/drawing/2014/main" id="{8B1437A8-A54F-D2CA-51BB-7EC2241480B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823" r="8020"/>
          <a:stretch>
            <a:fillRect/>
          </a:stretch>
        </p:blipFill>
        <p:spPr>
          <a:xfrm>
            <a:off x="4965334" y="1336566"/>
            <a:ext cx="6107296" cy="4607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00203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03FFF8D3-2EF3-4286-935A-D01BE3C85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CD8CCB43-545E-4064-8BB8-5C492D0F5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8F4E5E6-606A-5D97-95A2-AA016F863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3306744" cy="129302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>
                <a:solidFill>
                  <a:schemeClr val="bg1"/>
                </a:solidFill>
              </a:rPr>
              <a:t>POWERPOINTS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625452-E413-6FFB-C058-F45200E11D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94560"/>
            <a:ext cx="3306742" cy="402412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600">
                <a:solidFill>
                  <a:schemeClr val="bg1"/>
                </a:solidFill>
              </a:rPr>
              <a:t> A TOOL CAN CREATE SLIDES FOR ANY PRESENTATION IN A  PROFFESSIONAL ASPECT</a:t>
            </a:r>
          </a:p>
        </p:txBody>
      </p:sp>
      <p:sp useBgFill="1">
        <p:nvSpPr>
          <p:cNvPr id="25" name="Rounded Rectangle 14">
            <a:extLst>
              <a:ext uri="{FF2B5EF4-FFF2-40B4-BE49-F238E27FC236}">
                <a16:creationId xmlns:a16="http://schemas.microsoft.com/office/drawing/2014/main" id="{E6C57836-126B-4938-8C7A-3C3BCB59D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1066164"/>
            <a:ext cx="6765949" cy="5148371"/>
          </a:xfrm>
          <a:prstGeom prst="roundRect">
            <a:avLst>
              <a:gd name="adj" fmla="val 2403"/>
            </a:avLst>
          </a:prstGeom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creenshot of a PowerPoint presentation editing interface showing a slide titled &quot;Weekly Sales&quot; with a red background, coffee beans, and a cup of coffee. A notification popup about a new add-in from the admin partially obscures the slide, with thumbnails of other slides visible on the left sidebar.">
            <a:extLst>
              <a:ext uri="{FF2B5EF4-FFF2-40B4-BE49-F238E27FC236}">
                <a16:creationId xmlns:a16="http://schemas.microsoft.com/office/drawing/2014/main" id="{41A9C4CF-E098-A34E-4C51-E4F6F91AE0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5339" y="1648981"/>
            <a:ext cx="6127287" cy="3982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8831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48</TotalTime>
  <Words>75</Words>
  <Application>Microsoft Macintosh PowerPoint</Application>
  <PresentationFormat>Widescreen</PresentationFormat>
  <Paragraphs>13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ACADEMY ENGRAVED LET PLAIN:1.0</vt:lpstr>
      <vt:lpstr>Algerian</vt:lpstr>
      <vt:lpstr>Apple Chancery</vt:lpstr>
      <vt:lpstr>Aptos</vt:lpstr>
      <vt:lpstr>Arial</vt:lpstr>
      <vt:lpstr>Century Gothic</vt:lpstr>
      <vt:lpstr>Vapor Trail</vt:lpstr>
      <vt:lpstr>My digital skills task 2</vt:lpstr>
      <vt:lpstr>Reylani acuna</vt:lpstr>
      <vt:lpstr>CALENDAR</vt:lpstr>
      <vt:lpstr>ELIBRARY</vt:lpstr>
      <vt:lpstr>LINKEDL</vt:lpstr>
      <vt:lpstr>POWERPOINTS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Reylani Acuna Lanuza (2536095)</dc:creator>
  <cp:lastModifiedBy>Reylani Acuna Lanuza (2536095)</cp:lastModifiedBy>
  <cp:revision>2</cp:revision>
  <dcterms:created xsi:type="dcterms:W3CDTF">2026-07-06T15:21:57Z</dcterms:created>
  <dcterms:modified xsi:type="dcterms:W3CDTF">2026-07-14T08:55:29Z</dcterms:modified>
</cp:coreProperties>
</file>