
<file path=[Content_Types].xml><?xml version="1.0" encoding="utf-8"?>
<Types xmlns="http://schemas.openxmlformats.org/package/2006/content-types">
  <Default ContentType="application/x-fontdata" Extension="fntdata"/>
  <Default ContentType="application/xml" Extension="xml"/>
  <Default ContentType="image/png" Extension="png"/>
  <Default ContentType="application/vnd.openxmlformats-package.relationships+xml" Extension="rels"/>
  <Override ContentType="application/vnd.openxmlformats-officedocument.presentationml.notesSlide+xml" PartName="/ppt/notesSlides/notesSlide1.xml"/>
  <Override ContentType="application/vnd.openxmlformats-officedocument.presentationml.notesSlide+xml" PartName="/ppt/notesSlides/notesSlide3.xml"/>
  <Override ContentType="application/vnd.openxmlformats-officedocument.presentationml.notesSlide+xml" PartName="/ppt/notesSlides/notesSlide2.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2.xml"/>
  <Override ContentType="application/vnd.openxmlformats-officedocument.presentationml.slideLayout+xml" PartName="/ppt/slideLayouts/slideLayout11.xml"/>
  <Override ContentType="application/vnd.openxmlformats-officedocument.presentationml.slideLayout+xml" PartName="/ppt/slideLayouts/slideLayout1.xml"/>
  <Override ContentType="application/vnd.openxmlformats-officedocument.presentationml.slideLayout+xml" PartName="/ppt/slideLayouts/slideLayout10.xml"/>
  <Override ContentType="application/vnd.openxmlformats-officedocument.presentationml.slideLayout+xml" PartName="/ppt/slideLayouts/slideLayout7.xml"/>
  <Override ContentType="application/vnd.openxmlformats-officedocument.presentationml.slideLayout+xml" PartName="/ppt/slideLayouts/slideLayout6.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presentationml.slideMaster+xml" PartName="/ppt/slideMasters/slideMaster1.xml"/>
  <Override ContentType="application/vnd.openxmlformats-officedocument.presentationml.slide+xml" PartName="/ppt/slides/slide1.xml"/>
  <Override ContentType="application/vnd.openxmlformats-officedocument.presentationml.slide+xml" PartName="/ppt/slides/slide2.xml"/>
  <Override ContentType="application/vnd.openxmlformats-officedocument.presentationml.slide+xml" PartName="/ppt/slides/slide3.xml"/>
  <Override ContentType="application/vnd.openxmlformats-officedocument.presentationml.notesMaster+xml" PartName="/ppt/notesMasters/notesMaster1.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theme+xml" PartName="/ppt/theme/theme1.xml"/>
  <Override ContentType="application/vnd.openxmlformats-officedocument.theme+xml" PartName="/ppt/theme/theme2.xml"/>
  <Override ContentType="application/vnd.openxmlformats-officedocument.presentationml.viewProps+xml" PartName="/ppt/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autoCompressPictures="0" embedTrueTypeFonts="1" strictFirstAndLastChars="0" saveSubsetFonts="1">
  <p:sldMasterIdLst>
    <p:sldMasterId id="2147483659" r:id="rId4"/>
  </p:sldMasterIdLst>
  <p:notesMasterIdLst>
    <p:notesMasterId r:id="rId5"/>
  </p:notesMasterIdLst>
  <p:sldIdLst>
    <p:sldId id="256" r:id="rId6"/>
    <p:sldId id="257" r:id="rId7"/>
    <p:sldId id="258" r:id="rId8"/>
  </p:sldIdLst>
  <p:sldSz cy="5143500" cx="9144000"/>
  <p:notesSz cx="6858000" cy="9144000"/>
  <p:embeddedFontLst>
    <p:embeddedFont>
      <p:font typeface="Lexend Medium"/>
      <p:regular r:id="rId9"/>
      <p:bold r:id="rId10"/>
    </p:embeddedFont>
  </p:embeddedFontLst>
  <p:defaultText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defaultTextStyle>
  <p:extLst>
    <p:ext uri="{EFAFB233-063F-42B5-8137-9DF3F51BA10A}">
      <p15:sldGuideLst>
        <p15:guide id="1" orient="horz" pos="162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file>

<file path=ppt/viewProps.xml><?xml version="1.0" encoding="utf-8"?>
<p:view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Comments="0">
  <p:slideViewPr>
    <p:cSldViewPr snapToGrid="0">
      <p:cViewPr varScale="1">
        <p:scale>
          <a:sx n="100" d="100"/>
          <a:sy n="100" d="100"/>
        </p:scale>
        <p:origin x="0" y="0"/>
      </p:cViewPr>
      <p:guideLst>
        <p:guide pos="1620" orient="horz"/>
        <p:guide pos="2880"/>
      </p:guideLst>
    </p:cSldViewPr>
  </p:slideViewPr>
</p:viewPr>
</file>

<file path=ppt/_rels/presentation.xml.rels><?xml version="1.0" encoding="UTF-8" standalone="yes"?><Relationships xmlns="http://schemas.openxmlformats.org/package/2006/relationships"><Relationship Id="rId1" Type="http://schemas.openxmlformats.org/officeDocument/2006/relationships/theme" Target="theme/theme2.xml"/><Relationship Id="rId2" Type="http://schemas.openxmlformats.org/officeDocument/2006/relationships/viewProps" Target="viewProps.xml"/><Relationship Id="rId3" Type="http://schemas.openxmlformats.org/officeDocument/2006/relationships/presProps" Target="presProps.xml"/><Relationship Id="rId4" Type="http://schemas.openxmlformats.org/officeDocument/2006/relationships/slideMaster" Target="slideMasters/slideMaster1.xml"/><Relationship Id="rId10" Type="http://schemas.openxmlformats.org/officeDocument/2006/relationships/font" Target="fonts/LexendMedium-bold.fntdata"/><Relationship Id="rId9" Type="http://schemas.openxmlformats.org/officeDocument/2006/relationships/font" Target="fonts/LexendMedium-regular.fntdata"/><Relationship Id="rId5" Type="http://schemas.openxmlformats.org/officeDocument/2006/relationships/notesMaster" Target="notesMasters/notesMaster1.xml"/><Relationship Id="rId6" Type="http://schemas.openxmlformats.org/officeDocument/2006/relationships/slide" Target="slides/slide1.xml"/><Relationship Id="rId7" Type="http://schemas.openxmlformats.org/officeDocument/2006/relationships/slide" Target="slides/slide2.xml"/><Relationship Id="rId8" Type="http://schemas.openxmlformats.org/officeDocument/2006/relationships/slide" Target="slides/slide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1.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 name="Shape 2"/>
        <p:cNvGrpSpPr/>
        <p:nvPr/>
      </p:nvGrpSpPr>
      <p:grpSpPr>
        <a:xfrm>
          <a:off x="0" y="0"/>
          <a:ext cx="0" cy="0"/>
          <a:chOff x="0" y="0"/>
          <a:chExt cx="0" cy="0"/>
        </a:xfrm>
      </p:grpSpPr>
      <p:sp>
        <p:nvSpPr>
          <p:cNvPr id="3" name="Google Shape;3;n"/>
          <p:cNvSpPr/>
          <p:nvPr>
            <p:ph idx="2" type="sldImg"/>
          </p:nvPr>
        </p:nvSpPr>
        <p:spPr>
          <a:xfrm>
            <a:off x="381300" y="685800"/>
            <a:ext cx="6096075"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4" name="Google Shape;4;n"/>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lvl1pPr indent="-298450" lvl="0" marL="457200">
              <a:spcBef>
                <a:spcPts val="0"/>
              </a:spcBef>
              <a:spcAft>
                <a:spcPts val="0"/>
              </a:spcAft>
              <a:buSzPts val="1100"/>
              <a:buChar char="●"/>
              <a:defRPr sz="1100"/>
            </a:lvl1pPr>
            <a:lvl2pPr indent="-298450" lvl="1" marL="914400">
              <a:spcBef>
                <a:spcPts val="0"/>
              </a:spcBef>
              <a:spcAft>
                <a:spcPts val="0"/>
              </a:spcAft>
              <a:buSzPts val="1100"/>
              <a:buChar char="○"/>
              <a:defRPr sz="1100"/>
            </a:lvl2pPr>
            <a:lvl3pPr indent="-298450" lvl="2" marL="1371600">
              <a:spcBef>
                <a:spcPts val="0"/>
              </a:spcBef>
              <a:spcAft>
                <a:spcPts val="0"/>
              </a:spcAft>
              <a:buSzPts val="1100"/>
              <a:buChar char="■"/>
              <a:defRPr sz="1100"/>
            </a:lvl3pPr>
            <a:lvl4pPr indent="-298450" lvl="3" marL="1828800">
              <a:spcBef>
                <a:spcPts val="0"/>
              </a:spcBef>
              <a:spcAft>
                <a:spcPts val="0"/>
              </a:spcAft>
              <a:buSzPts val="1100"/>
              <a:buChar char="●"/>
              <a:defRPr sz="1100"/>
            </a:lvl4pPr>
            <a:lvl5pPr indent="-298450" lvl="4" marL="2286000">
              <a:spcBef>
                <a:spcPts val="0"/>
              </a:spcBef>
              <a:spcAft>
                <a:spcPts val="0"/>
              </a:spcAft>
              <a:buSzPts val="1100"/>
              <a:buChar char="○"/>
              <a:defRPr sz="1100"/>
            </a:lvl5pPr>
            <a:lvl6pPr indent="-298450" lvl="5" marL="2743200">
              <a:spcBef>
                <a:spcPts val="0"/>
              </a:spcBef>
              <a:spcAft>
                <a:spcPts val="0"/>
              </a:spcAft>
              <a:buSzPts val="1100"/>
              <a:buChar char="■"/>
              <a:defRPr sz="1100"/>
            </a:lvl6pPr>
            <a:lvl7pPr indent="-298450" lvl="6" marL="3200400">
              <a:spcBef>
                <a:spcPts val="0"/>
              </a:spcBef>
              <a:spcAft>
                <a:spcPts val="0"/>
              </a:spcAft>
              <a:buSzPts val="1100"/>
              <a:buChar char="●"/>
              <a:defRPr sz="1100"/>
            </a:lvl7pPr>
            <a:lvl8pPr indent="-298450" lvl="7" marL="3657600">
              <a:spcBef>
                <a:spcPts val="0"/>
              </a:spcBef>
              <a:spcAft>
                <a:spcPts val="0"/>
              </a:spcAft>
              <a:buSzPts val="1100"/>
              <a:buChar char="○"/>
              <a:defRPr sz="1100"/>
            </a:lvl8pPr>
            <a:lvl9pPr indent="-298450" lvl="8" marL="4114800">
              <a:spcBef>
                <a:spcPts val="0"/>
              </a:spcBef>
              <a:spcAft>
                <a:spcPts val="0"/>
              </a:spcAft>
              <a:buSzPts val="1100"/>
              <a:buChar char="■"/>
              <a:defRPr sz="1100"/>
            </a:lvl9pPr>
          </a:lstStyle>
          <a:p/>
        </p:txBody>
      </p:sp>
    </p:spTree>
  </p:cSld>
  <p:clrMap accent1="accent1" accent2="accent2" accent3="accent3" accent4="accent4" accent5="accent5" accent6="accent6" bg1="lt1" bg2="dk2" tx1="dk1" tx2="lt2" folHlink="folHlink" hlink="hlink"/>
  <p:notes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50" name="Shape 50"/>
        <p:cNvGrpSpPr/>
        <p:nvPr/>
      </p:nvGrpSpPr>
      <p:grpSpPr>
        <a:xfrm>
          <a:off x="0" y="0"/>
          <a:ext cx="0" cy="0"/>
          <a:chOff x="0" y="0"/>
          <a:chExt cx="0" cy="0"/>
        </a:xfrm>
      </p:grpSpPr>
      <p:sp>
        <p:nvSpPr>
          <p:cNvPr id="51" name="Google Shape;51;p:notes"/>
          <p:cNvSpPr/>
          <p:nvPr>
            <p:ph idx="2" type="sldImg"/>
          </p:nvPr>
        </p:nvSpPr>
        <p:spPr>
          <a:xfrm>
            <a:off x="381300" y="685800"/>
            <a:ext cx="6096075" cy="3429000"/>
          </a:xfrm>
          <a:custGeom>
            <a:rect b="b" l="l" r="r" t="t"/>
            <a:pathLst>
              <a:path extrusionOk="0" h="120000" w="120000">
                <a:moveTo>
                  <a:pt x="0" y="0"/>
                </a:moveTo>
                <a:lnTo>
                  <a:pt x="120000" y="0"/>
                </a:lnTo>
                <a:lnTo>
                  <a:pt x="120000" y="120000"/>
                </a:lnTo>
                <a:lnTo>
                  <a:pt x="0" y="120000"/>
                </a:lnTo>
                <a:close/>
              </a:path>
            </a:pathLst>
          </a:custGeom>
        </p:spPr>
      </p:sp>
      <p:sp>
        <p:nvSpPr>
          <p:cNvPr id="52" name="Google Shape;52;p: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63" name="Shape 63"/>
        <p:cNvGrpSpPr/>
        <p:nvPr/>
      </p:nvGrpSpPr>
      <p:grpSpPr>
        <a:xfrm>
          <a:off x="0" y="0"/>
          <a:ext cx="0" cy="0"/>
          <a:chOff x="0" y="0"/>
          <a:chExt cx="0" cy="0"/>
        </a:xfrm>
      </p:grpSpPr>
      <p:sp>
        <p:nvSpPr>
          <p:cNvPr id="64" name="Google Shape;64;g139c3546936_0_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65" name="Google Shape;65;g139c3546936_0_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69" name="Shape 69"/>
        <p:cNvGrpSpPr/>
        <p:nvPr/>
      </p:nvGrpSpPr>
      <p:grpSpPr>
        <a:xfrm>
          <a:off x="0" y="0"/>
          <a:ext cx="0" cy="0"/>
          <a:chOff x="0" y="0"/>
          <a:chExt cx="0" cy="0"/>
        </a:xfrm>
      </p:grpSpPr>
      <p:sp>
        <p:nvSpPr>
          <p:cNvPr id="70" name="Google Shape;70;g13f15e6f4dd_0_83: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71" name="Google Shape;71;g13f15e6f4dd_0_83: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type="title">
  <p:cSld name="TITLE">
    <p:spTree>
      <p:nvGrpSpPr>
        <p:cNvPr id="9" name="Shape 9"/>
        <p:cNvGrpSpPr/>
        <p:nvPr/>
      </p:nvGrpSpPr>
      <p:grpSpPr>
        <a:xfrm>
          <a:off x="0" y="0"/>
          <a:ext cx="0" cy="0"/>
          <a:chOff x="0" y="0"/>
          <a:chExt cx="0" cy="0"/>
        </a:xfrm>
      </p:grpSpPr>
      <p:sp>
        <p:nvSpPr>
          <p:cNvPr id="10" name="Google Shape;10;p2"/>
          <p:cNvSpPr txBox="1"/>
          <p:nvPr>
            <p:ph type="ctrTitle"/>
          </p:nvPr>
        </p:nvSpPr>
        <p:spPr>
          <a:xfrm>
            <a:off x="311708" y="744575"/>
            <a:ext cx="8520600" cy="2052600"/>
          </a:xfrm>
          <a:prstGeom prst="rect">
            <a:avLst/>
          </a:prstGeom>
        </p:spPr>
        <p:txBody>
          <a:bodyPr anchorCtr="0" anchor="b" bIns="91425" lIns="91425" spcFirstLastPara="1" rIns="91425" wrap="square" tIns="91425">
            <a:normAutofit/>
          </a:bodyPr>
          <a:lstStyle>
            <a:lvl1pPr lvl="0" rtl="0" algn="ctr">
              <a:spcBef>
                <a:spcPts val="0"/>
              </a:spcBef>
              <a:spcAft>
                <a:spcPts val="0"/>
              </a:spcAft>
              <a:buSzPts val="5200"/>
              <a:buNone/>
              <a:defRPr sz="5200"/>
            </a:lvl1pPr>
            <a:lvl2pPr lvl="1" rtl="0" algn="ctr">
              <a:spcBef>
                <a:spcPts val="0"/>
              </a:spcBef>
              <a:spcAft>
                <a:spcPts val="0"/>
              </a:spcAft>
              <a:buSzPts val="5200"/>
              <a:buNone/>
              <a:defRPr sz="5200"/>
            </a:lvl2pPr>
            <a:lvl3pPr lvl="2" rtl="0" algn="ctr">
              <a:spcBef>
                <a:spcPts val="0"/>
              </a:spcBef>
              <a:spcAft>
                <a:spcPts val="0"/>
              </a:spcAft>
              <a:buSzPts val="5200"/>
              <a:buNone/>
              <a:defRPr sz="5200"/>
            </a:lvl3pPr>
            <a:lvl4pPr lvl="3" rtl="0" algn="ctr">
              <a:spcBef>
                <a:spcPts val="0"/>
              </a:spcBef>
              <a:spcAft>
                <a:spcPts val="0"/>
              </a:spcAft>
              <a:buSzPts val="5200"/>
              <a:buNone/>
              <a:defRPr sz="5200"/>
            </a:lvl4pPr>
            <a:lvl5pPr lvl="4" rtl="0" algn="ctr">
              <a:spcBef>
                <a:spcPts val="0"/>
              </a:spcBef>
              <a:spcAft>
                <a:spcPts val="0"/>
              </a:spcAft>
              <a:buSzPts val="5200"/>
              <a:buNone/>
              <a:defRPr sz="5200"/>
            </a:lvl5pPr>
            <a:lvl6pPr lvl="5" rtl="0" algn="ctr">
              <a:spcBef>
                <a:spcPts val="0"/>
              </a:spcBef>
              <a:spcAft>
                <a:spcPts val="0"/>
              </a:spcAft>
              <a:buSzPts val="5200"/>
              <a:buNone/>
              <a:defRPr sz="5200"/>
            </a:lvl6pPr>
            <a:lvl7pPr lvl="6" rtl="0" algn="ctr">
              <a:spcBef>
                <a:spcPts val="0"/>
              </a:spcBef>
              <a:spcAft>
                <a:spcPts val="0"/>
              </a:spcAft>
              <a:buSzPts val="5200"/>
              <a:buNone/>
              <a:defRPr sz="5200"/>
            </a:lvl7pPr>
            <a:lvl8pPr lvl="7" rtl="0" algn="ctr">
              <a:spcBef>
                <a:spcPts val="0"/>
              </a:spcBef>
              <a:spcAft>
                <a:spcPts val="0"/>
              </a:spcAft>
              <a:buSzPts val="5200"/>
              <a:buNone/>
              <a:defRPr sz="5200"/>
            </a:lvl8pPr>
            <a:lvl9pPr lvl="8" rtl="0" algn="ctr">
              <a:spcBef>
                <a:spcPts val="0"/>
              </a:spcBef>
              <a:spcAft>
                <a:spcPts val="0"/>
              </a:spcAft>
              <a:buSzPts val="5200"/>
              <a:buNone/>
              <a:defRPr sz="5200"/>
            </a:lvl9pPr>
          </a:lstStyle>
          <a:p/>
        </p:txBody>
      </p:sp>
      <p:sp>
        <p:nvSpPr>
          <p:cNvPr id="11" name="Google Shape;11;p2"/>
          <p:cNvSpPr txBox="1"/>
          <p:nvPr>
            <p:ph idx="1" type="subTitle"/>
          </p:nvPr>
        </p:nvSpPr>
        <p:spPr>
          <a:xfrm>
            <a:off x="311700" y="2834125"/>
            <a:ext cx="8520600" cy="792600"/>
          </a:xfrm>
          <a:prstGeom prst="rect">
            <a:avLst/>
          </a:prstGeom>
        </p:spPr>
        <p:txBody>
          <a:bodyPr anchorCtr="0" anchor="t" bIns="91425" lIns="91425" spcFirstLastPara="1" rIns="91425" wrap="square" tIns="91425">
            <a:normAutofit/>
          </a:bodyPr>
          <a:lstStyle>
            <a:lvl1pPr lvl="0" rtl="0" algn="ctr">
              <a:lnSpc>
                <a:spcPct val="100000"/>
              </a:lnSpc>
              <a:spcBef>
                <a:spcPts val="0"/>
              </a:spcBef>
              <a:spcAft>
                <a:spcPts val="0"/>
              </a:spcAft>
              <a:buSzPts val="2800"/>
              <a:buNone/>
              <a:defRPr sz="2800"/>
            </a:lvl1pPr>
            <a:lvl2pPr lvl="1" rtl="0" algn="ctr">
              <a:lnSpc>
                <a:spcPct val="100000"/>
              </a:lnSpc>
              <a:spcBef>
                <a:spcPts val="0"/>
              </a:spcBef>
              <a:spcAft>
                <a:spcPts val="0"/>
              </a:spcAft>
              <a:buSzPts val="2800"/>
              <a:buNone/>
              <a:defRPr sz="2800"/>
            </a:lvl2pPr>
            <a:lvl3pPr lvl="2" rtl="0" algn="ctr">
              <a:lnSpc>
                <a:spcPct val="100000"/>
              </a:lnSpc>
              <a:spcBef>
                <a:spcPts val="0"/>
              </a:spcBef>
              <a:spcAft>
                <a:spcPts val="0"/>
              </a:spcAft>
              <a:buSzPts val="2800"/>
              <a:buNone/>
              <a:defRPr sz="2800"/>
            </a:lvl3pPr>
            <a:lvl4pPr lvl="3" rtl="0" algn="ctr">
              <a:lnSpc>
                <a:spcPct val="100000"/>
              </a:lnSpc>
              <a:spcBef>
                <a:spcPts val="0"/>
              </a:spcBef>
              <a:spcAft>
                <a:spcPts val="0"/>
              </a:spcAft>
              <a:buSzPts val="2800"/>
              <a:buNone/>
              <a:defRPr sz="2800"/>
            </a:lvl4pPr>
            <a:lvl5pPr lvl="4" rtl="0" algn="ctr">
              <a:lnSpc>
                <a:spcPct val="100000"/>
              </a:lnSpc>
              <a:spcBef>
                <a:spcPts val="0"/>
              </a:spcBef>
              <a:spcAft>
                <a:spcPts val="0"/>
              </a:spcAft>
              <a:buSzPts val="2800"/>
              <a:buNone/>
              <a:defRPr sz="2800"/>
            </a:lvl5pPr>
            <a:lvl6pPr lvl="5" rtl="0" algn="ctr">
              <a:lnSpc>
                <a:spcPct val="100000"/>
              </a:lnSpc>
              <a:spcBef>
                <a:spcPts val="0"/>
              </a:spcBef>
              <a:spcAft>
                <a:spcPts val="0"/>
              </a:spcAft>
              <a:buSzPts val="2800"/>
              <a:buNone/>
              <a:defRPr sz="2800"/>
            </a:lvl6pPr>
            <a:lvl7pPr lvl="6" rtl="0" algn="ctr">
              <a:lnSpc>
                <a:spcPct val="100000"/>
              </a:lnSpc>
              <a:spcBef>
                <a:spcPts val="0"/>
              </a:spcBef>
              <a:spcAft>
                <a:spcPts val="0"/>
              </a:spcAft>
              <a:buSzPts val="2800"/>
              <a:buNone/>
              <a:defRPr sz="2800"/>
            </a:lvl7pPr>
            <a:lvl8pPr lvl="7" rtl="0" algn="ctr">
              <a:lnSpc>
                <a:spcPct val="100000"/>
              </a:lnSpc>
              <a:spcBef>
                <a:spcPts val="0"/>
              </a:spcBef>
              <a:spcAft>
                <a:spcPts val="0"/>
              </a:spcAft>
              <a:buSzPts val="2800"/>
              <a:buNone/>
              <a:defRPr sz="2800"/>
            </a:lvl8pPr>
            <a:lvl9pPr lvl="8" rtl="0" algn="ctr">
              <a:lnSpc>
                <a:spcPct val="100000"/>
              </a:lnSpc>
              <a:spcBef>
                <a:spcPts val="0"/>
              </a:spcBef>
              <a:spcAft>
                <a:spcPts val="0"/>
              </a:spcAft>
              <a:buSzPts val="2800"/>
              <a:buNone/>
              <a:defRPr sz="2800"/>
            </a:lvl9pPr>
          </a:lstStyle>
          <a:p/>
        </p:txBody>
      </p:sp>
      <p:sp>
        <p:nvSpPr>
          <p:cNvPr id="12" name="Google Shape;12;p2"/>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header" type="secHead">
  <p:cSld name="SECTION_HEADER">
    <p:spTree>
      <p:nvGrpSpPr>
        <p:cNvPr id="13" name="Shape 13"/>
        <p:cNvGrpSpPr/>
        <p:nvPr/>
      </p:nvGrpSpPr>
      <p:grpSpPr>
        <a:xfrm>
          <a:off x="0" y="0"/>
          <a:ext cx="0" cy="0"/>
          <a:chOff x="0" y="0"/>
          <a:chExt cx="0" cy="0"/>
        </a:xfrm>
      </p:grpSpPr>
      <p:sp>
        <p:nvSpPr>
          <p:cNvPr id="14" name="Google Shape;14;p3"/>
          <p:cNvSpPr txBox="1"/>
          <p:nvPr>
            <p:ph type="title"/>
          </p:nvPr>
        </p:nvSpPr>
        <p:spPr>
          <a:xfrm>
            <a:off x="311700" y="2150850"/>
            <a:ext cx="8520600" cy="841800"/>
          </a:xfrm>
          <a:prstGeom prst="rect">
            <a:avLst/>
          </a:prstGeom>
        </p:spPr>
        <p:txBody>
          <a:bodyPr anchorCtr="0" anchor="ctr" bIns="91425" lIns="91425" spcFirstLastPara="1" rIns="91425" wrap="square" tIns="91425">
            <a:normAutofit/>
          </a:bodyPr>
          <a:lstStyle>
            <a:lvl1pPr lvl="0" rtl="0" algn="ctr">
              <a:spcBef>
                <a:spcPts val="0"/>
              </a:spcBef>
              <a:spcAft>
                <a:spcPts val="0"/>
              </a:spcAft>
              <a:buSzPts val="3600"/>
              <a:buNone/>
              <a:defRPr sz="3600"/>
            </a:lvl1pPr>
            <a:lvl2pPr lvl="1" rtl="0" algn="ctr">
              <a:spcBef>
                <a:spcPts val="0"/>
              </a:spcBef>
              <a:spcAft>
                <a:spcPts val="0"/>
              </a:spcAft>
              <a:buSzPts val="3600"/>
              <a:buNone/>
              <a:defRPr sz="3600"/>
            </a:lvl2pPr>
            <a:lvl3pPr lvl="2" rtl="0" algn="ctr">
              <a:spcBef>
                <a:spcPts val="0"/>
              </a:spcBef>
              <a:spcAft>
                <a:spcPts val="0"/>
              </a:spcAft>
              <a:buSzPts val="3600"/>
              <a:buNone/>
              <a:defRPr sz="3600"/>
            </a:lvl3pPr>
            <a:lvl4pPr lvl="3" rtl="0" algn="ctr">
              <a:spcBef>
                <a:spcPts val="0"/>
              </a:spcBef>
              <a:spcAft>
                <a:spcPts val="0"/>
              </a:spcAft>
              <a:buSzPts val="3600"/>
              <a:buNone/>
              <a:defRPr sz="3600"/>
            </a:lvl4pPr>
            <a:lvl5pPr lvl="4" rtl="0" algn="ctr">
              <a:spcBef>
                <a:spcPts val="0"/>
              </a:spcBef>
              <a:spcAft>
                <a:spcPts val="0"/>
              </a:spcAft>
              <a:buSzPts val="3600"/>
              <a:buNone/>
              <a:defRPr sz="3600"/>
            </a:lvl5pPr>
            <a:lvl6pPr lvl="5" rtl="0" algn="ctr">
              <a:spcBef>
                <a:spcPts val="0"/>
              </a:spcBef>
              <a:spcAft>
                <a:spcPts val="0"/>
              </a:spcAft>
              <a:buSzPts val="3600"/>
              <a:buNone/>
              <a:defRPr sz="3600"/>
            </a:lvl6pPr>
            <a:lvl7pPr lvl="6" rtl="0" algn="ctr">
              <a:spcBef>
                <a:spcPts val="0"/>
              </a:spcBef>
              <a:spcAft>
                <a:spcPts val="0"/>
              </a:spcAft>
              <a:buSzPts val="3600"/>
              <a:buNone/>
              <a:defRPr sz="3600"/>
            </a:lvl7pPr>
            <a:lvl8pPr lvl="7" rtl="0" algn="ctr">
              <a:spcBef>
                <a:spcPts val="0"/>
              </a:spcBef>
              <a:spcAft>
                <a:spcPts val="0"/>
              </a:spcAft>
              <a:buSzPts val="3600"/>
              <a:buNone/>
              <a:defRPr sz="3600"/>
            </a:lvl8pPr>
            <a:lvl9pPr lvl="8" rtl="0" algn="ctr">
              <a:spcBef>
                <a:spcPts val="0"/>
              </a:spcBef>
              <a:spcAft>
                <a:spcPts val="0"/>
              </a:spcAft>
              <a:buSzPts val="3600"/>
              <a:buNone/>
              <a:defRPr sz="3600"/>
            </a:lvl9pPr>
          </a:lstStyle>
          <a:p/>
        </p:txBody>
      </p:sp>
      <p:sp>
        <p:nvSpPr>
          <p:cNvPr id="15" name="Google Shape;15;p3"/>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body" type="tx">
  <p:cSld name="TITLE_AND_BODY">
    <p:spTree>
      <p:nvGrpSpPr>
        <p:cNvPr id="16" name="Shape 16"/>
        <p:cNvGrpSpPr/>
        <p:nvPr/>
      </p:nvGrpSpPr>
      <p:grpSpPr>
        <a:xfrm>
          <a:off x="0" y="0"/>
          <a:ext cx="0" cy="0"/>
          <a:chOff x="0" y="0"/>
          <a:chExt cx="0" cy="0"/>
        </a:xfrm>
      </p:grpSpPr>
      <p:sp>
        <p:nvSpPr>
          <p:cNvPr id="17" name="Google Shape;17;p4"/>
          <p:cNvSpPr txBox="1"/>
          <p:nvPr>
            <p:ph type="title"/>
          </p:nvPr>
        </p:nvSpPr>
        <p:spPr>
          <a:xfrm>
            <a:off x="311700" y="445025"/>
            <a:ext cx="8520600" cy="572700"/>
          </a:xfrm>
          <a:prstGeom prst="rect">
            <a:avLst/>
          </a:prstGeom>
        </p:spPr>
        <p:txBody>
          <a:bodyPr anchorCtr="0" anchor="t" bIns="91425" lIns="91425" spcFirstLastPara="1" rIns="91425" wrap="square" tIns="91425">
            <a:normAutofit/>
          </a:bodyPr>
          <a:lstStyle>
            <a:lvl1pPr lvl="0" rtl="0">
              <a:spcBef>
                <a:spcPts val="0"/>
              </a:spcBef>
              <a:spcAft>
                <a:spcPts val="0"/>
              </a:spcAft>
              <a:buSzPts val="2800"/>
              <a:buNone/>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p:txBody>
      </p:sp>
      <p:sp>
        <p:nvSpPr>
          <p:cNvPr id="18" name="Google Shape;18;p4"/>
          <p:cNvSpPr txBox="1"/>
          <p:nvPr>
            <p:ph idx="1" type="body"/>
          </p:nvPr>
        </p:nvSpPr>
        <p:spPr>
          <a:xfrm>
            <a:off x="311700" y="1152475"/>
            <a:ext cx="8520600" cy="3416400"/>
          </a:xfrm>
          <a:prstGeom prst="rect">
            <a:avLst/>
          </a:prstGeom>
        </p:spPr>
        <p:txBody>
          <a:bodyPr anchorCtr="0" anchor="t" bIns="91425" lIns="91425" spcFirstLastPara="1" rIns="91425" wrap="square" tIns="91425">
            <a:normAutofit/>
          </a:bodyPr>
          <a:lstStyle>
            <a:lvl1pPr indent="-342900" lvl="0" marL="457200" rtl="0">
              <a:spcBef>
                <a:spcPts val="0"/>
              </a:spcBef>
              <a:spcAft>
                <a:spcPts val="0"/>
              </a:spcAft>
              <a:buSzPts val="1800"/>
              <a:buChar char="●"/>
              <a:defRPr/>
            </a:lvl1pPr>
            <a:lvl2pPr indent="-317500" lvl="1" marL="914400" rtl="0">
              <a:spcBef>
                <a:spcPts val="0"/>
              </a:spcBef>
              <a:spcAft>
                <a:spcPts val="0"/>
              </a:spcAft>
              <a:buSzPts val="1400"/>
              <a:buChar char="○"/>
              <a:defRPr/>
            </a:lvl2pPr>
            <a:lvl3pPr indent="-317500" lvl="2" marL="1371600" rtl="0">
              <a:spcBef>
                <a:spcPts val="0"/>
              </a:spcBef>
              <a:spcAft>
                <a:spcPts val="0"/>
              </a:spcAft>
              <a:buSzPts val="1400"/>
              <a:buChar char="■"/>
              <a:defRPr/>
            </a:lvl3pPr>
            <a:lvl4pPr indent="-317500" lvl="3" marL="1828800" rtl="0">
              <a:spcBef>
                <a:spcPts val="0"/>
              </a:spcBef>
              <a:spcAft>
                <a:spcPts val="0"/>
              </a:spcAft>
              <a:buSzPts val="1400"/>
              <a:buChar char="●"/>
              <a:defRPr/>
            </a:lvl4pPr>
            <a:lvl5pPr indent="-317500" lvl="4" marL="2286000" rtl="0">
              <a:spcBef>
                <a:spcPts val="0"/>
              </a:spcBef>
              <a:spcAft>
                <a:spcPts val="0"/>
              </a:spcAft>
              <a:buSzPts val="1400"/>
              <a:buChar char="○"/>
              <a:defRPr/>
            </a:lvl5pPr>
            <a:lvl6pPr indent="-317500" lvl="5" marL="2743200" rtl="0">
              <a:spcBef>
                <a:spcPts val="0"/>
              </a:spcBef>
              <a:spcAft>
                <a:spcPts val="0"/>
              </a:spcAft>
              <a:buSzPts val="1400"/>
              <a:buChar char="■"/>
              <a:defRPr/>
            </a:lvl6pPr>
            <a:lvl7pPr indent="-317500" lvl="6" marL="3200400" rtl="0">
              <a:spcBef>
                <a:spcPts val="0"/>
              </a:spcBef>
              <a:spcAft>
                <a:spcPts val="0"/>
              </a:spcAft>
              <a:buSzPts val="1400"/>
              <a:buChar char="●"/>
              <a:defRPr/>
            </a:lvl7pPr>
            <a:lvl8pPr indent="-317500" lvl="7" marL="3657600" rtl="0">
              <a:spcBef>
                <a:spcPts val="0"/>
              </a:spcBef>
              <a:spcAft>
                <a:spcPts val="0"/>
              </a:spcAft>
              <a:buSzPts val="1400"/>
              <a:buChar char="○"/>
              <a:defRPr/>
            </a:lvl8pPr>
            <a:lvl9pPr indent="-317500" lvl="8" marL="4114800" rtl="0">
              <a:spcBef>
                <a:spcPts val="0"/>
              </a:spcBef>
              <a:spcAft>
                <a:spcPts val="0"/>
              </a:spcAft>
              <a:buSzPts val="1400"/>
              <a:buChar char="■"/>
              <a:defRPr/>
            </a:lvl9pPr>
          </a:lstStyle>
          <a:p/>
        </p:txBody>
      </p:sp>
      <p:sp>
        <p:nvSpPr>
          <p:cNvPr id="19" name="Google Shape;19;p4"/>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two columns" type="twoColTx">
  <p:cSld name="TITLE_AND_TWO_COLUMNS">
    <p:spTree>
      <p:nvGrpSpPr>
        <p:cNvPr id="20" name="Shape 20"/>
        <p:cNvGrpSpPr/>
        <p:nvPr/>
      </p:nvGrpSpPr>
      <p:grpSpPr>
        <a:xfrm>
          <a:off x="0" y="0"/>
          <a:ext cx="0" cy="0"/>
          <a:chOff x="0" y="0"/>
          <a:chExt cx="0" cy="0"/>
        </a:xfrm>
      </p:grpSpPr>
      <p:sp>
        <p:nvSpPr>
          <p:cNvPr id="21" name="Google Shape;21;p5"/>
          <p:cNvSpPr txBox="1"/>
          <p:nvPr>
            <p:ph type="title"/>
          </p:nvPr>
        </p:nvSpPr>
        <p:spPr>
          <a:xfrm>
            <a:off x="311700" y="445025"/>
            <a:ext cx="8520600" cy="572700"/>
          </a:xfrm>
          <a:prstGeom prst="rect">
            <a:avLst/>
          </a:prstGeom>
        </p:spPr>
        <p:txBody>
          <a:bodyPr anchorCtr="0" anchor="t" bIns="91425" lIns="91425" spcFirstLastPara="1" rIns="91425" wrap="square" tIns="91425">
            <a:normAutofit/>
          </a:bodyPr>
          <a:lstStyle>
            <a:lvl1pPr lvl="0" rtl="0">
              <a:spcBef>
                <a:spcPts val="0"/>
              </a:spcBef>
              <a:spcAft>
                <a:spcPts val="0"/>
              </a:spcAft>
              <a:buSzPts val="2800"/>
              <a:buNone/>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p:txBody>
      </p:sp>
      <p:sp>
        <p:nvSpPr>
          <p:cNvPr id="22" name="Google Shape;22;p5"/>
          <p:cNvSpPr txBox="1"/>
          <p:nvPr>
            <p:ph idx="1" type="body"/>
          </p:nvPr>
        </p:nvSpPr>
        <p:spPr>
          <a:xfrm>
            <a:off x="311700" y="1152475"/>
            <a:ext cx="3999900" cy="3416400"/>
          </a:xfrm>
          <a:prstGeom prst="rect">
            <a:avLst/>
          </a:prstGeom>
        </p:spPr>
        <p:txBody>
          <a:bodyPr anchorCtr="0" anchor="t" bIns="91425" lIns="91425" spcFirstLastPara="1" rIns="91425" wrap="square" tIns="91425">
            <a:normAutofit/>
          </a:bodyPr>
          <a:lstStyle>
            <a:lvl1pPr indent="-317500" lvl="0" marL="457200" rtl="0">
              <a:spcBef>
                <a:spcPts val="0"/>
              </a:spcBef>
              <a:spcAft>
                <a:spcPts val="0"/>
              </a:spcAft>
              <a:buSzPts val="1400"/>
              <a:buChar char="●"/>
              <a:defRPr sz="1400"/>
            </a:lvl1pPr>
            <a:lvl2pPr indent="-304800" lvl="1" marL="914400" rtl="0">
              <a:spcBef>
                <a:spcPts val="0"/>
              </a:spcBef>
              <a:spcAft>
                <a:spcPts val="0"/>
              </a:spcAft>
              <a:buSzPts val="1200"/>
              <a:buChar char="○"/>
              <a:defRPr sz="1200"/>
            </a:lvl2pPr>
            <a:lvl3pPr indent="-304800" lvl="2" marL="1371600" rtl="0">
              <a:spcBef>
                <a:spcPts val="0"/>
              </a:spcBef>
              <a:spcAft>
                <a:spcPts val="0"/>
              </a:spcAft>
              <a:buSzPts val="1200"/>
              <a:buChar char="■"/>
              <a:defRPr sz="1200"/>
            </a:lvl3pPr>
            <a:lvl4pPr indent="-304800" lvl="3" marL="1828800" rtl="0">
              <a:spcBef>
                <a:spcPts val="0"/>
              </a:spcBef>
              <a:spcAft>
                <a:spcPts val="0"/>
              </a:spcAft>
              <a:buSzPts val="1200"/>
              <a:buChar char="●"/>
              <a:defRPr sz="1200"/>
            </a:lvl4pPr>
            <a:lvl5pPr indent="-304800" lvl="4" marL="2286000" rtl="0">
              <a:spcBef>
                <a:spcPts val="0"/>
              </a:spcBef>
              <a:spcAft>
                <a:spcPts val="0"/>
              </a:spcAft>
              <a:buSzPts val="1200"/>
              <a:buChar char="○"/>
              <a:defRPr sz="1200"/>
            </a:lvl5pPr>
            <a:lvl6pPr indent="-304800" lvl="5" marL="2743200" rtl="0">
              <a:spcBef>
                <a:spcPts val="0"/>
              </a:spcBef>
              <a:spcAft>
                <a:spcPts val="0"/>
              </a:spcAft>
              <a:buSzPts val="1200"/>
              <a:buChar char="■"/>
              <a:defRPr sz="1200"/>
            </a:lvl6pPr>
            <a:lvl7pPr indent="-304800" lvl="6" marL="3200400" rtl="0">
              <a:spcBef>
                <a:spcPts val="0"/>
              </a:spcBef>
              <a:spcAft>
                <a:spcPts val="0"/>
              </a:spcAft>
              <a:buSzPts val="1200"/>
              <a:buChar char="●"/>
              <a:defRPr sz="1200"/>
            </a:lvl7pPr>
            <a:lvl8pPr indent="-304800" lvl="7" marL="3657600" rtl="0">
              <a:spcBef>
                <a:spcPts val="0"/>
              </a:spcBef>
              <a:spcAft>
                <a:spcPts val="0"/>
              </a:spcAft>
              <a:buSzPts val="1200"/>
              <a:buChar char="○"/>
              <a:defRPr sz="1200"/>
            </a:lvl8pPr>
            <a:lvl9pPr indent="-304800" lvl="8" marL="4114800" rtl="0">
              <a:spcBef>
                <a:spcPts val="0"/>
              </a:spcBef>
              <a:spcAft>
                <a:spcPts val="0"/>
              </a:spcAft>
              <a:buSzPts val="1200"/>
              <a:buChar char="■"/>
              <a:defRPr sz="1200"/>
            </a:lvl9pPr>
          </a:lstStyle>
          <a:p/>
        </p:txBody>
      </p:sp>
      <p:sp>
        <p:nvSpPr>
          <p:cNvPr id="23" name="Google Shape;23;p5"/>
          <p:cNvSpPr txBox="1"/>
          <p:nvPr>
            <p:ph idx="2" type="body"/>
          </p:nvPr>
        </p:nvSpPr>
        <p:spPr>
          <a:xfrm>
            <a:off x="4832400" y="1152475"/>
            <a:ext cx="3999900" cy="3416400"/>
          </a:xfrm>
          <a:prstGeom prst="rect">
            <a:avLst/>
          </a:prstGeom>
        </p:spPr>
        <p:txBody>
          <a:bodyPr anchorCtr="0" anchor="t" bIns="91425" lIns="91425" spcFirstLastPara="1" rIns="91425" wrap="square" tIns="91425">
            <a:normAutofit/>
          </a:bodyPr>
          <a:lstStyle>
            <a:lvl1pPr indent="-317500" lvl="0" marL="457200" rtl="0">
              <a:spcBef>
                <a:spcPts val="0"/>
              </a:spcBef>
              <a:spcAft>
                <a:spcPts val="0"/>
              </a:spcAft>
              <a:buSzPts val="1400"/>
              <a:buChar char="●"/>
              <a:defRPr sz="1400"/>
            </a:lvl1pPr>
            <a:lvl2pPr indent="-304800" lvl="1" marL="914400" rtl="0">
              <a:spcBef>
                <a:spcPts val="0"/>
              </a:spcBef>
              <a:spcAft>
                <a:spcPts val="0"/>
              </a:spcAft>
              <a:buSzPts val="1200"/>
              <a:buChar char="○"/>
              <a:defRPr sz="1200"/>
            </a:lvl2pPr>
            <a:lvl3pPr indent="-304800" lvl="2" marL="1371600" rtl="0">
              <a:spcBef>
                <a:spcPts val="0"/>
              </a:spcBef>
              <a:spcAft>
                <a:spcPts val="0"/>
              </a:spcAft>
              <a:buSzPts val="1200"/>
              <a:buChar char="■"/>
              <a:defRPr sz="1200"/>
            </a:lvl3pPr>
            <a:lvl4pPr indent="-304800" lvl="3" marL="1828800" rtl="0">
              <a:spcBef>
                <a:spcPts val="0"/>
              </a:spcBef>
              <a:spcAft>
                <a:spcPts val="0"/>
              </a:spcAft>
              <a:buSzPts val="1200"/>
              <a:buChar char="●"/>
              <a:defRPr sz="1200"/>
            </a:lvl4pPr>
            <a:lvl5pPr indent="-304800" lvl="4" marL="2286000" rtl="0">
              <a:spcBef>
                <a:spcPts val="0"/>
              </a:spcBef>
              <a:spcAft>
                <a:spcPts val="0"/>
              </a:spcAft>
              <a:buSzPts val="1200"/>
              <a:buChar char="○"/>
              <a:defRPr sz="1200"/>
            </a:lvl5pPr>
            <a:lvl6pPr indent="-304800" lvl="5" marL="2743200" rtl="0">
              <a:spcBef>
                <a:spcPts val="0"/>
              </a:spcBef>
              <a:spcAft>
                <a:spcPts val="0"/>
              </a:spcAft>
              <a:buSzPts val="1200"/>
              <a:buChar char="■"/>
              <a:defRPr sz="1200"/>
            </a:lvl6pPr>
            <a:lvl7pPr indent="-304800" lvl="6" marL="3200400" rtl="0">
              <a:spcBef>
                <a:spcPts val="0"/>
              </a:spcBef>
              <a:spcAft>
                <a:spcPts val="0"/>
              </a:spcAft>
              <a:buSzPts val="1200"/>
              <a:buChar char="●"/>
              <a:defRPr sz="1200"/>
            </a:lvl7pPr>
            <a:lvl8pPr indent="-304800" lvl="7" marL="3657600" rtl="0">
              <a:spcBef>
                <a:spcPts val="0"/>
              </a:spcBef>
              <a:spcAft>
                <a:spcPts val="0"/>
              </a:spcAft>
              <a:buSzPts val="1200"/>
              <a:buChar char="○"/>
              <a:defRPr sz="1200"/>
            </a:lvl8pPr>
            <a:lvl9pPr indent="-304800" lvl="8" marL="4114800" rtl="0">
              <a:spcBef>
                <a:spcPts val="0"/>
              </a:spcBef>
              <a:spcAft>
                <a:spcPts val="0"/>
              </a:spcAft>
              <a:buSzPts val="1200"/>
              <a:buChar char="■"/>
              <a:defRPr sz="1200"/>
            </a:lvl9pPr>
          </a:lstStyle>
          <a:p/>
        </p:txBody>
      </p:sp>
      <p:sp>
        <p:nvSpPr>
          <p:cNvPr id="24" name="Google Shape;24;p5"/>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only" type="titleOnly">
  <p:cSld name="TITLE_ONLY">
    <p:spTree>
      <p:nvGrpSpPr>
        <p:cNvPr id="25" name="Shape 25"/>
        <p:cNvGrpSpPr/>
        <p:nvPr/>
      </p:nvGrpSpPr>
      <p:grpSpPr>
        <a:xfrm>
          <a:off x="0" y="0"/>
          <a:ext cx="0" cy="0"/>
          <a:chOff x="0" y="0"/>
          <a:chExt cx="0" cy="0"/>
        </a:xfrm>
      </p:grpSpPr>
      <p:sp>
        <p:nvSpPr>
          <p:cNvPr id="26" name="Google Shape;26;p6"/>
          <p:cNvSpPr txBox="1"/>
          <p:nvPr>
            <p:ph type="title"/>
          </p:nvPr>
        </p:nvSpPr>
        <p:spPr>
          <a:xfrm>
            <a:off x="311700" y="445025"/>
            <a:ext cx="8520600" cy="572700"/>
          </a:xfrm>
          <a:prstGeom prst="rect">
            <a:avLst/>
          </a:prstGeom>
        </p:spPr>
        <p:txBody>
          <a:bodyPr anchorCtr="0" anchor="t" bIns="91425" lIns="91425" spcFirstLastPara="1" rIns="91425" wrap="square" tIns="91425">
            <a:normAutofit/>
          </a:bodyPr>
          <a:lstStyle>
            <a:lvl1pPr lvl="0" rtl="0">
              <a:spcBef>
                <a:spcPts val="0"/>
              </a:spcBef>
              <a:spcAft>
                <a:spcPts val="0"/>
              </a:spcAft>
              <a:buSzPts val="2800"/>
              <a:buNone/>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p:txBody>
      </p:sp>
      <p:sp>
        <p:nvSpPr>
          <p:cNvPr id="27" name="Google Shape;27;p6"/>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One column text">
  <p:cSld name="ONE_COLUMN_TEXT">
    <p:spTree>
      <p:nvGrpSpPr>
        <p:cNvPr id="28" name="Shape 28"/>
        <p:cNvGrpSpPr/>
        <p:nvPr/>
      </p:nvGrpSpPr>
      <p:grpSpPr>
        <a:xfrm>
          <a:off x="0" y="0"/>
          <a:ext cx="0" cy="0"/>
          <a:chOff x="0" y="0"/>
          <a:chExt cx="0" cy="0"/>
        </a:xfrm>
      </p:grpSpPr>
      <p:sp>
        <p:nvSpPr>
          <p:cNvPr id="29" name="Google Shape;29;p7"/>
          <p:cNvSpPr txBox="1"/>
          <p:nvPr>
            <p:ph type="title"/>
          </p:nvPr>
        </p:nvSpPr>
        <p:spPr>
          <a:xfrm>
            <a:off x="311700" y="555600"/>
            <a:ext cx="2808000" cy="755700"/>
          </a:xfrm>
          <a:prstGeom prst="rect">
            <a:avLst/>
          </a:prstGeom>
        </p:spPr>
        <p:txBody>
          <a:bodyPr anchorCtr="0" anchor="b" bIns="91425" lIns="91425" spcFirstLastPara="1" rIns="91425" wrap="square" tIns="91425">
            <a:normAutofit/>
          </a:bodyPr>
          <a:lstStyle>
            <a:lvl1pPr lvl="0" rtl="0">
              <a:spcBef>
                <a:spcPts val="0"/>
              </a:spcBef>
              <a:spcAft>
                <a:spcPts val="0"/>
              </a:spcAft>
              <a:buSzPts val="2400"/>
              <a:buNone/>
              <a:defRPr sz="2400"/>
            </a:lvl1pPr>
            <a:lvl2pPr lvl="1" rtl="0">
              <a:spcBef>
                <a:spcPts val="0"/>
              </a:spcBef>
              <a:spcAft>
                <a:spcPts val="0"/>
              </a:spcAft>
              <a:buSzPts val="2400"/>
              <a:buNone/>
              <a:defRPr sz="2400"/>
            </a:lvl2pPr>
            <a:lvl3pPr lvl="2" rtl="0">
              <a:spcBef>
                <a:spcPts val="0"/>
              </a:spcBef>
              <a:spcAft>
                <a:spcPts val="0"/>
              </a:spcAft>
              <a:buSzPts val="2400"/>
              <a:buNone/>
              <a:defRPr sz="2400"/>
            </a:lvl3pPr>
            <a:lvl4pPr lvl="3" rtl="0">
              <a:spcBef>
                <a:spcPts val="0"/>
              </a:spcBef>
              <a:spcAft>
                <a:spcPts val="0"/>
              </a:spcAft>
              <a:buSzPts val="2400"/>
              <a:buNone/>
              <a:defRPr sz="2400"/>
            </a:lvl4pPr>
            <a:lvl5pPr lvl="4" rtl="0">
              <a:spcBef>
                <a:spcPts val="0"/>
              </a:spcBef>
              <a:spcAft>
                <a:spcPts val="0"/>
              </a:spcAft>
              <a:buSzPts val="2400"/>
              <a:buNone/>
              <a:defRPr sz="2400"/>
            </a:lvl5pPr>
            <a:lvl6pPr lvl="5" rtl="0">
              <a:spcBef>
                <a:spcPts val="0"/>
              </a:spcBef>
              <a:spcAft>
                <a:spcPts val="0"/>
              </a:spcAft>
              <a:buSzPts val="2400"/>
              <a:buNone/>
              <a:defRPr sz="2400"/>
            </a:lvl6pPr>
            <a:lvl7pPr lvl="6" rtl="0">
              <a:spcBef>
                <a:spcPts val="0"/>
              </a:spcBef>
              <a:spcAft>
                <a:spcPts val="0"/>
              </a:spcAft>
              <a:buSzPts val="2400"/>
              <a:buNone/>
              <a:defRPr sz="2400"/>
            </a:lvl7pPr>
            <a:lvl8pPr lvl="7" rtl="0">
              <a:spcBef>
                <a:spcPts val="0"/>
              </a:spcBef>
              <a:spcAft>
                <a:spcPts val="0"/>
              </a:spcAft>
              <a:buSzPts val="2400"/>
              <a:buNone/>
              <a:defRPr sz="2400"/>
            </a:lvl8pPr>
            <a:lvl9pPr lvl="8" rtl="0">
              <a:spcBef>
                <a:spcPts val="0"/>
              </a:spcBef>
              <a:spcAft>
                <a:spcPts val="0"/>
              </a:spcAft>
              <a:buSzPts val="2400"/>
              <a:buNone/>
              <a:defRPr sz="2400"/>
            </a:lvl9pPr>
          </a:lstStyle>
          <a:p/>
        </p:txBody>
      </p:sp>
      <p:sp>
        <p:nvSpPr>
          <p:cNvPr id="30" name="Google Shape;30;p7"/>
          <p:cNvSpPr txBox="1"/>
          <p:nvPr>
            <p:ph idx="1" type="body"/>
          </p:nvPr>
        </p:nvSpPr>
        <p:spPr>
          <a:xfrm>
            <a:off x="311700" y="1389600"/>
            <a:ext cx="2808000" cy="3179400"/>
          </a:xfrm>
          <a:prstGeom prst="rect">
            <a:avLst/>
          </a:prstGeom>
        </p:spPr>
        <p:txBody>
          <a:bodyPr anchorCtr="0" anchor="t" bIns="91425" lIns="91425" spcFirstLastPara="1" rIns="91425" wrap="square" tIns="91425">
            <a:normAutofit/>
          </a:bodyPr>
          <a:lstStyle>
            <a:lvl1pPr indent="-304800" lvl="0" marL="457200" rtl="0">
              <a:spcBef>
                <a:spcPts val="0"/>
              </a:spcBef>
              <a:spcAft>
                <a:spcPts val="0"/>
              </a:spcAft>
              <a:buSzPts val="1200"/>
              <a:buChar char="●"/>
              <a:defRPr sz="1200"/>
            </a:lvl1pPr>
            <a:lvl2pPr indent="-304800" lvl="1" marL="914400" rtl="0">
              <a:spcBef>
                <a:spcPts val="0"/>
              </a:spcBef>
              <a:spcAft>
                <a:spcPts val="0"/>
              </a:spcAft>
              <a:buSzPts val="1200"/>
              <a:buChar char="○"/>
              <a:defRPr sz="1200"/>
            </a:lvl2pPr>
            <a:lvl3pPr indent="-304800" lvl="2" marL="1371600" rtl="0">
              <a:spcBef>
                <a:spcPts val="0"/>
              </a:spcBef>
              <a:spcAft>
                <a:spcPts val="0"/>
              </a:spcAft>
              <a:buSzPts val="1200"/>
              <a:buChar char="■"/>
              <a:defRPr sz="1200"/>
            </a:lvl3pPr>
            <a:lvl4pPr indent="-304800" lvl="3" marL="1828800" rtl="0">
              <a:spcBef>
                <a:spcPts val="0"/>
              </a:spcBef>
              <a:spcAft>
                <a:spcPts val="0"/>
              </a:spcAft>
              <a:buSzPts val="1200"/>
              <a:buChar char="●"/>
              <a:defRPr sz="1200"/>
            </a:lvl4pPr>
            <a:lvl5pPr indent="-304800" lvl="4" marL="2286000" rtl="0">
              <a:spcBef>
                <a:spcPts val="0"/>
              </a:spcBef>
              <a:spcAft>
                <a:spcPts val="0"/>
              </a:spcAft>
              <a:buSzPts val="1200"/>
              <a:buChar char="○"/>
              <a:defRPr sz="1200"/>
            </a:lvl5pPr>
            <a:lvl6pPr indent="-304800" lvl="5" marL="2743200" rtl="0">
              <a:spcBef>
                <a:spcPts val="0"/>
              </a:spcBef>
              <a:spcAft>
                <a:spcPts val="0"/>
              </a:spcAft>
              <a:buSzPts val="1200"/>
              <a:buChar char="■"/>
              <a:defRPr sz="1200"/>
            </a:lvl6pPr>
            <a:lvl7pPr indent="-304800" lvl="6" marL="3200400" rtl="0">
              <a:spcBef>
                <a:spcPts val="0"/>
              </a:spcBef>
              <a:spcAft>
                <a:spcPts val="0"/>
              </a:spcAft>
              <a:buSzPts val="1200"/>
              <a:buChar char="●"/>
              <a:defRPr sz="1200"/>
            </a:lvl7pPr>
            <a:lvl8pPr indent="-304800" lvl="7" marL="3657600" rtl="0">
              <a:spcBef>
                <a:spcPts val="0"/>
              </a:spcBef>
              <a:spcAft>
                <a:spcPts val="0"/>
              </a:spcAft>
              <a:buSzPts val="1200"/>
              <a:buChar char="○"/>
              <a:defRPr sz="1200"/>
            </a:lvl8pPr>
            <a:lvl9pPr indent="-304800" lvl="8" marL="4114800" rtl="0">
              <a:spcBef>
                <a:spcPts val="0"/>
              </a:spcBef>
              <a:spcAft>
                <a:spcPts val="0"/>
              </a:spcAft>
              <a:buSzPts val="1200"/>
              <a:buChar char="■"/>
              <a:defRPr sz="1200"/>
            </a:lvl9pPr>
          </a:lstStyle>
          <a:p/>
        </p:txBody>
      </p:sp>
      <p:sp>
        <p:nvSpPr>
          <p:cNvPr id="31" name="Google Shape;31;p7"/>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Main point">
  <p:cSld name="MAIN_POINT">
    <p:spTree>
      <p:nvGrpSpPr>
        <p:cNvPr id="32" name="Shape 32"/>
        <p:cNvGrpSpPr/>
        <p:nvPr/>
      </p:nvGrpSpPr>
      <p:grpSpPr>
        <a:xfrm>
          <a:off x="0" y="0"/>
          <a:ext cx="0" cy="0"/>
          <a:chOff x="0" y="0"/>
          <a:chExt cx="0" cy="0"/>
        </a:xfrm>
      </p:grpSpPr>
      <p:sp>
        <p:nvSpPr>
          <p:cNvPr id="33" name="Google Shape;33;p8"/>
          <p:cNvSpPr txBox="1"/>
          <p:nvPr>
            <p:ph type="title"/>
          </p:nvPr>
        </p:nvSpPr>
        <p:spPr>
          <a:xfrm>
            <a:off x="490250" y="450150"/>
            <a:ext cx="6367800" cy="4090800"/>
          </a:xfrm>
          <a:prstGeom prst="rect">
            <a:avLst/>
          </a:prstGeom>
        </p:spPr>
        <p:txBody>
          <a:bodyPr anchorCtr="0" anchor="ctr" bIns="91425" lIns="91425" spcFirstLastPara="1" rIns="91425" wrap="square" tIns="91425">
            <a:normAutofit/>
          </a:bodyPr>
          <a:lstStyle>
            <a:lvl1pPr lvl="0" rtl="0">
              <a:spcBef>
                <a:spcPts val="0"/>
              </a:spcBef>
              <a:spcAft>
                <a:spcPts val="0"/>
              </a:spcAft>
              <a:buSzPts val="4800"/>
              <a:buNone/>
              <a:defRPr sz="4800"/>
            </a:lvl1pPr>
            <a:lvl2pPr lvl="1" rtl="0">
              <a:spcBef>
                <a:spcPts val="0"/>
              </a:spcBef>
              <a:spcAft>
                <a:spcPts val="0"/>
              </a:spcAft>
              <a:buSzPts val="4800"/>
              <a:buNone/>
              <a:defRPr sz="4800"/>
            </a:lvl2pPr>
            <a:lvl3pPr lvl="2" rtl="0">
              <a:spcBef>
                <a:spcPts val="0"/>
              </a:spcBef>
              <a:spcAft>
                <a:spcPts val="0"/>
              </a:spcAft>
              <a:buSzPts val="4800"/>
              <a:buNone/>
              <a:defRPr sz="4800"/>
            </a:lvl3pPr>
            <a:lvl4pPr lvl="3" rtl="0">
              <a:spcBef>
                <a:spcPts val="0"/>
              </a:spcBef>
              <a:spcAft>
                <a:spcPts val="0"/>
              </a:spcAft>
              <a:buSzPts val="4800"/>
              <a:buNone/>
              <a:defRPr sz="4800"/>
            </a:lvl4pPr>
            <a:lvl5pPr lvl="4" rtl="0">
              <a:spcBef>
                <a:spcPts val="0"/>
              </a:spcBef>
              <a:spcAft>
                <a:spcPts val="0"/>
              </a:spcAft>
              <a:buSzPts val="4800"/>
              <a:buNone/>
              <a:defRPr sz="4800"/>
            </a:lvl5pPr>
            <a:lvl6pPr lvl="5" rtl="0">
              <a:spcBef>
                <a:spcPts val="0"/>
              </a:spcBef>
              <a:spcAft>
                <a:spcPts val="0"/>
              </a:spcAft>
              <a:buSzPts val="4800"/>
              <a:buNone/>
              <a:defRPr sz="4800"/>
            </a:lvl6pPr>
            <a:lvl7pPr lvl="6" rtl="0">
              <a:spcBef>
                <a:spcPts val="0"/>
              </a:spcBef>
              <a:spcAft>
                <a:spcPts val="0"/>
              </a:spcAft>
              <a:buSzPts val="4800"/>
              <a:buNone/>
              <a:defRPr sz="4800"/>
            </a:lvl7pPr>
            <a:lvl8pPr lvl="7" rtl="0">
              <a:spcBef>
                <a:spcPts val="0"/>
              </a:spcBef>
              <a:spcAft>
                <a:spcPts val="0"/>
              </a:spcAft>
              <a:buSzPts val="4800"/>
              <a:buNone/>
              <a:defRPr sz="4800"/>
            </a:lvl8pPr>
            <a:lvl9pPr lvl="8" rtl="0">
              <a:spcBef>
                <a:spcPts val="0"/>
              </a:spcBef>
              <a:spcAft>
                <a:spcPts val="0"/>
              </a:spcAft>
              <a:buSzPts val="4800"/>
              <a:buNone/>
              <a:defRPr sz="4800"/>
            </a:lvl9pPr>
          </a:lstStyle>
          <a:p/>
        </p:txBody>
      </p:sp>
      <p:sp>
        <p:nvSpPr>
          <p:cNvPr id="34" name="Google Shape;34;p8"/>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title and description">
  <p:cSld name="SECTION_TITLE_AND_DESCRIPTION">
    <p:spTree>
      <p:nvGrpSpPr>
        <p:cNvPr id="35" name="Shape 35"/>
        <p:cNvGrpSpPr/>
        <p:nvPr/>
      </p:nvGrpSpPr>
      <p:grpSpPr>
        <a:xfrm>
          <a:off x="0" y="0"/>
          <a:ext cx="0" cy="0"/>
          <a:chOff x="0" y="0"/>
          <a:chExt cx="0" cy="0"/>
        </a:xfrm>
      </p:grpSpPr>
      <p:sp>
        <p:nvSpPr>
          <p:cNvPr id="36" name="Google Shape;36;p9"/>
          <p:cNvSpPr/>
          <p:nvPr/>
        </p:nvSpPr>
        <p:spPr>
          <a:xfrm>
            <a:off x="4572000" y="-125"/>
            <a:ext cx="4572000" cy="5143500"/>
          </a:xfrm>
          <a:prstGeom prst="rect">
            <a:avLst/>
          </a:prstGeom>
          <a:solidFill>
            <a:schemeClr val="l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7" name="Google Shape;37;p9"/>
          <p:cNvSpPr txBox="1"/>
          <p:nvPr>
            <p:ph type="title"/>
          </p:nvPr>
        </p:nvSpPr>
        <p:spPr>
          <a:xfrm>
            <a:off x="265500" y="1233175"/>
            <a:ext cx="4045200" cy="1482300"/>
          </a:xfrm>
          <a:prstGeom prst="rect">
            <a:avLst/>
          </a:prstGeom>
        </p:spPr>
        <p:txBody>
          <a:bodyPr anchorCtr="0" anchor="b" bIns="91425" lIns="91425" spcFirstLastPara="1" rIns="91425" wrap="square" tIns="91425">
            <a:normAutofit/>
          </a:bodyPr>
          <a:lstStyle>
            <a:lvl1pPr lvl="0" rtl="0" algn="ctr">
              <a:spcBef>
                <a:spcPts val="0"/>
              </a:spcBef>
              <a:spcAft>
                <a:spcPts val="0"/>
              </a:spcAft>
              <a:buSzPts val="4200"/>
              <a:buNone/>
              <a:defRPr sz="4200"/>
            </a:lvl1pPr>
            <a:lvl2pPr lvl="1" rtl="0" algn="ctr">
              <a:spcBef>
                <a:spcPts val="0"/>
              </a:spcBef>
              <a:spcAft>
                <a:spcPts val="0"/>
              </a:spcAft>
              <a:buSzPts val="4200"/>
              <a:buNone/>
              <a:defRPr sz="4200"/>
            </a:lvl2pPr>
            <a:lvl3pPr lvl="2" rtl="0" algn="ctr">
              <a:spcBef>
                <a:spcPts val="0"/>
              </a:spcBef>
              <a:spcAft>
                <a:spcPts val="0"/>
              </a:spcAft>
              <a:buSzPts val="4200"/>
              <a:buNone/>
              <a:defRPr sz="4200"/>
            </a:lvl3pPr>
            <a:lvl4pPr lvl="3" rtl="0" algn="ctr">
              <a:spcBef>
                <a:spcPts val="0"/>
              </a:spcBef>
              <a:spcAft>
                <a:spcPts val="0"/>
              </a:spcAft>
              <a:buSzPts val="4200"/>
              <a:buNone/>
              <a:defRPr sz="4200"/>
            </a:lvl4pPr>
            <a:lvl5pPr lvl="4" rtl="0" algn="ctr">
              <a:spcBef>
                <a:spcPts val="0"/>
              </a:spcBef>
              <a:spcAft>
                <a:spcPts val="0"/>
              </a:spcAft>
              <a:buSzPts val="4200"/>
              <a:buNone/>
              <a:defRPr sz="4200"/>
            </a:lvl5pPr>
            <a:lvl6pPr lvl="5" rtl="0" algn="ctr">
              <a:spcBef>
                <a:spcPts val="0"/>
              </a:spcBef>
              <a:spcAft>
                <a:spcPts val="0"/>
              </a:spcAft>
              <a:buSzPts val="4200"/>
              <a:buNone/>
              <a:defRPr sz="4200"/>
            </a:lvl6pPr>
            <a:lvl7pPr lvl="6" rtl="0" algn="ctr">
              <a:spcBef>
                <a:spcPts val="0"/>
              </a:spcBef>
              <a:spcAft>
                <a:spcPts val="0"/>
              </a:spcAft>
              <a:buSzPts val="4200"/>
              <a:buNone/>
              <a:defRPr sz="4200"/>
            </a:lvl7pPr>
            <a:lvl8pPr lvl="7" rtl="0" algn="ctr">
              <a:spcBef>
                <a:spcPts val="0"/>
              </a:spcBef>
              <a:spcAft>
                <a:spcPts val="0"/>
              </a:spcAft>
              <a:buSzPts val="4200"/>
              <a:buNone/>
              <a:defRPr sz="4200"/>
            </a:lvl8pPr>
            <a:lvl9pPr lvl="8" rtl="0" algn="ctr">
              <a:spcBef>
                <a:spcPts val="0"/>
              </a:spcBef>
              <a:spcAft>
                <a:spcPts val="0"/>
              </a:spcAft>
              <a:buSzPts val="4200"/>
              <a:buNone/>
              <a:defRPr sz="4200"/>
            </a:lvl9pPr>
          </a:lstStyle>
          <a:p/>
        </p:txBody>
      </p:sp>
      <p:sp>
        <p:nvSpPr>
          <p:cNvPr id="38" name="Google Shape;38;p9"/>
          <p:cNvSpPr txBox="1"/>
          <p:nvPr>
            <p:ph idx="1" type="subTitle"/>
          </p:nvPr>
        </p:nvSpPr>
        <p:spPr>
          <a:xfrm>
            <a:off x="265500" y="2803075"/>
            <a:ext cx="4045200" cy="1235100"/>
          </a:xfrm>
          <a:prstGeom prst="rect">
            <a:avLst/>
          </a:prstGeom>
        </p:spPr>
        <p:txBody>
          <a:bodyPr anchorCtr="0" anchor="t" bIns="91425" lIns="91425" spcFirstLastPara="1" rIns="91425" wrap="square" tIns="91425">
            <a:normAutofit/>
          </a:bodyPr>
          <a:lstStyle>
            <a:lvl1pPr lvl="0" rtl="0" algn="ctr">
              <a:lnSpc>
                <a:spcPct val="100000"/>
              </a:lnSpc>
              <a:spcBef>
                <a:spcPts val="0"/>
              </a:spcBef>
              <a:spcAft>
                <a:spcPts val="0"/>
              </a:spcAft>
              <a:buSzPts val="2100"/>
              <a:buNone/>
              <a:defRPr sz="2100"/>
            </a:lvl1pPr>
            <a:lvl2pPr lvl="1" rtl="0" algn="ctr">
              <a:lnSpc>
                <a:spcPct val="100000"/>
              </a:lnSpc>
              <a:spcBef>
                <a:spcPts val="0"/>
              </a:spcBef>
              <a:spcAft>
                <a:spcPts val="0"/>
              </a:spcAft>
              <a:buSzPts val="2100"/>
              <a:buNone/>
              <a:defRPr sz="2100"/>
            </a:lvl2pPr>
            <a:lvl3pPr lvl="2" rtl="0" algn="ctr">
              <a:lnSpc>
                <a:spcPct val="100000"/>
              </a:lnSpc>
              <a:spcBef>
                <a:spcPts val="0"/>
              </a:spcBef>
              <a:spcAft>
                <a:spcPts val="0"/>
              </a:spcAft>
              <a:buSzPts val="2100"/>
              <a:buNone/>
              <a:defRPr sz="2100"/>
            </a:lvl3pPr>
            <a:lvl4pPr lvl="3" rtl="0" algn="ctr">
              <a:lnSpc>
                <a:spcPct val="100000"/>
              </a:lnSpc>
              <a:spcBef>
                <a:spcPts val="0"/>
              </a:spcBef>
              <a:spcAft>
                <a:spcPts val="0"/>
              </a:spcAft>
              <a:buSzPts val="2100"/>
              <a:buNone/>
              <a:defRPr sz="2100"/>
            </a:lvl4pPr>
            <a:lvl5pPr lvl="4" rtl="0" algn="ctr">
              <a:lnSpc>
                <a:spcPct val="100000"/>
              </a:lnSpc>
              <a:spcBef>
                <a:spcPts val="0"/>
              </a:spcBef>
              <a:spcAft>
                <a:spcPts val="0"/>
              </a:spcAft>
              <a:buSzPts val="2100"/>
              <a:buNone/>
              <a:defRPr sz="2100"/>
            </a:lvl5pPr>
            <a:lvl6pPr lvl="5" rtl="0" algn="ctr">
              <a:lnSpc>
                <a:spcPct val="100000"/>
              </a:lnSpc>
              <a:spcBef>
                <a:spcPts val="0"/>
              </a:spcBef>
              <a:spcAft>
                <a:spcPts val="0"/>
              </a:spcAft>
              <a:buSzPts val="2100"/>
              <a:buNone/>
              <a:defRPr sz="2100"/>
            </a:lvl6pPr>
            <a:lvl7pPr lvl="6" rtl="0" algn="ctr">
              <a:lnSpc>
                <a:spcPct val="100000"/>
              </a:lnSpc>
              <a:spcBef>
                <a:spcPts val="0"/>
              </a:spcBef>
              <a:spcAft>
                <a:spcPts val="0"/>
              </a:spcAft>
              <a:buSzPts val="2100"/>
              <a:buNone/>
              <a:defRPr sz="2100"/>
            </a:lvl7pPr>
            <a:lvl8pPr lvl="7" rtl="0" algn="ctr">
              <a:lnSpc>
                <a:spcPct val="100000"/>
              </a:lnSpc>
              <a:spcBef>
                <a:spcPts val="0"/>
              </a:spcBef>
              <a:spcAft>
                <a:spcPts val="0"/>
              </a:spcAft>
              <a:buSzPts val="2100"/>
              <a:buNone/>
              <a:defRPr sz="2100"/>
            </a:lvl8pPr>
            <a:lvl9pPr lvl="8" rtl="0" algn="ctr">
              <a:lnSpc>
                <a:spcPct val="100000"/>
              </a:lnSpc>
              <a:spcBef>
                <a:spcPts val="0"/>
              </a:spcBef>
              <a:spcAft>
                <a:spcPts val="0"/>
              </a:spcAft>
              <a:buSzPts val="2100"/>
              <a:buNone/>
              <a:defRPr sz="2100"/>
            </a:lvl9pPr>
          </a:lstStyle>
          <a:p/>
        </p:txBody>
      </p:sp>
      <p:sp>
        <p:nvSpPr>
          <p:cNvPr id="39" name="Google Shape;39;p9"/>
          <p:cNvSpPr txBox="1"/>
          <p:nvPr>
            <p:ph idx="2" type="body"/>
          </p:nvPr>
        </p:nvSpPr>
        <p:spPr>
          <a:xfrm>
            <a:off x="4939500" y="724075"/>
            <a:ext cx="3837000" cy="3695100"/>
          </a:xfrm>
          <a:prstGeom prst="rect">
            <a:avLst/>
          </a:prstGeom>
        </p:spPr>
        <p:txBody>
          <a:bodyPr anchorCtr="0" anchor="ctr" bIns="91425" lIns="91425" spcFirstLastPara="1" rIns="91425" wrap="square" tIns="91425">
            <a:normAutofit/>
          </a:bodyPr>
          <a:lstStyle>
            <a:lvl1pPr indent="-342900" lvl="0" marL="457200" rtl="0">
              <a:spcBef>
                <a:spcPts val="0"/>
              </a:spcBef>
              <a:spcAft>
                <a:spcPts val="0"/>
              </a:spcAft>
              <a:buSzPts val="1800"/>
              <a:buChar char="●"/>
              <a:defRPr/>
            </a:lvl1pPr>
            <a:lvl2pPr indent="-317500" lvl="1" marL="914400" rtl="0">
              <a:spcBef>
                <a:spcPts val="0"/>
              </a:spcBef>
              <a:spcAft>
                <a:spcPts val="0"/>
              </a:spcAft>
              <a:buSzPts val="1400"/>
              <a:buChar char="○"/>
              <a:defRPr/>
            </a:lvl2pPr>
            <a:lvl3pPr indent="-317500" lvl="2" marL="1371600" rtl="0">
              <a:spcBef>
                <a:spcPts val="0"/>
              </a:spcBef>
              <a:spcAft>
                <a:spcPts val="0"/>
              </a:spcAft>
              <a:buSzPts val="1400"/>
              <a:buChar char="■"/>
              <a:defRPr/>
            </a:lvl3pPr>
            <a:lvl4pPr indent="-317500" lvl="3" marL="1828800" rtl="0">
              <a:spcBef>
                <a:spcPts val="0"/>
              </a:spcBef>
              <a:spcAft>
                <a:spcPts val="0"/>
              </a:spcAft>
              <a:buSzPts val="1400"/>
              <a:buChar char="●"/>
              <a:defRPr/>
            </a:lvl4pPr>
            <a:lvl5pPr indent="-317500" lvl="4" marL="2286000" rtl="0">
              <a:spcBef>
                <a:spcPts val="0"/>
              </a:spcBef>
              <a:spcAft>
                <a:spcPts val="0"/>
              </a:spcAft>
              <a:buSzPts val="1400"/>
              <a:buChar char="○"/>
              <a:defRPr/>
            </a:lvl5pPr>
            <a:lvl6pPr indent="-317500" lvl="5" marL="2743200" rtl="0">
              <a:spcBef>
                <a:spcPts val="0"/>
              </a:spcBef>
              <a:spcAft>
                <a:spcPts val="0"/>
              </a:spcAft>
              <a:buSzPts val="1400"/>
              <a:buChar char="■"/>
              <a:defRPr/>
            </a:lvl6pPr>
            <a:lvl7pPr indent="-317500" lvl="6" marL="3200400" rtl="0">
              <a:spcBef>
                <a:spcPts val="0"/>
              </a:spcBef>
              <a:spcAft>
                <a:spcPts val="0"/>
              </a:spcAft>
              <a:buSzPts val="1400"/>
              <a:buChar char="●"/>
              <a:defRPr/>
            </a:lvl7pPr>
            <a:lvl8pPr indent="-317500" lvl="7" marL="3657600" rtl="0">
              <a:spcBef>
                <a:spcPts val="0"/>
              </a:spcBef>
              <a:spcAft>
                <a:spcPts val="0"/>
              </a:spcAft>
              <a:buSzPts val="1400"/>
              <a:buChar char="○"/>
              <a:defRPr/>
            </a:lvl8pPr>
            <a:lvl9pPr indent="-317500" lvl="8" marL="4114800" rtl="0">
              <a:spcBef>
                <a:spcPts val="0"/>
              </a:spcBef>
              <a:spcAft>
                <a:spcPts val="0"/>
              </a:spcAft>
              <a:buSzPts val="1400"/>
              <a:buChar char="■"/>
              <a:defRPr/>
            </a:lvl9pPr>
          </a:lstStyle>
          <a:p/>
        </p:txBody>
      </p:sp>
      <p:sp>
        <p:nvSpPr>
          <p:cNvPr id="40" name="Google Shape;40;p9"/>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aption">
  <p:cSld name="CAPTION_ONLY">
    <p:spTree>
      <p:nvGrpSpPr>
        <p:cNvPr id="41" name="Shape 41"/>
        <p:cNvGrpSpPr/>
        <p:nvPr/>
      </p:nvGrpSpPr>
      <p:grpSpPr>
        <a:xfrm>
          <a:off x="0" y="0"/>
          <a:ext cx="0" cy="0"/>
          <a:chOff x="0" y="0"/>
          <a:chExt cx="0" cy="0"/>
        </a:xfrm>
      </p:grpSpPr>
      <p:sp>
        <p:nvSpPr>
          <p:cNvPr id="42" name="Google Shape;42;p10"/>
          <p:cNvSpPr txBox="1"/>
          <p:nvPr>
            <p:ph idx="1" type="body"/>
          </p:nvPr>
        </p:nvSpPr>
        <p:spPr>
          <a:xfrm>
            <a:off x="311700" y="4230575"/>
            <a:ext cx="5998800" cy="605100"/>
          </a:xfrm>
          <a:prstGeom prst="rect">
            <a:avLst/>
          </a:prstGeom>
        </p:spPr>
        <p:txBody>
          <a:bodyPr anchorCtr="0" anchor="ctr" bIns="91425" lIns="91425" spcFirstLastPara="1" rIns="91425" wrap="square" tIns="91425">
            <a:normAutofit/>
          </a:bodyPr>
          <a:lstStyle>
            <a:lvl1pPr indent="-228600" lvl="0" marL="457200" rtl="0">
              <a:lnSpc>
                <a:spcPct val="100000"/>
              </a:lnSpc>
              <a:spcBef>
                <a:spcPts val="0"/>
              </a:spcBef>
              <a:spcAft>
                <a:spcPts val="0"/>
              </a:spcAft>
              <a:buSzPts val="1800"/>
              <a:buNone/>
              <a:defRPr/>
            </a:lvl1pPr>
          </a:lstStyle>
          <a:p/>
        </p:txBody>
      </p:sp>
      <p:sp>
        <p:nvSpPr>
          <p:cNvPr id="43" name="Google Shape;43;p10"/>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ig number">
  <p:cSld name="BIG_NUMBER">
    <p:spTree>
      <p:nvGrpSpPr>
        <p:cNvPr id="44" name="Shape 44"/>
        <p:cNvGrpSpPr/>
        <p:nvPr/>
      </p:nvGrpSpPr>
      <p:grpSpPr>
        <a:xfrm>
          <a:off x="0" y="0"/>
          <a:ext cx="0" cy="0"/>
          <a:chOff x="0" y="0"/>
          <a:chExt cx="0" cy="0"/>
        </a:xfrm>
      </p:grpSpPr>
      <p:sp>
        <p:nvSpPr>
          <p:cNvPr id="45" name="Google Shape;45;p11"/>
          <p:cNvSpPr txBox="1"/>
          <p:nvPr>
            <p:ph hasCustomPrompt="1" type="title"/>
          </p:nvPr>
        </p:nvSpPr>
        <p:spPr>
          <a:xfrm>
            <a:off x="311700" y="1106125"/>
            <a:ext cx="8520600" cy="1963500"/>
          </a:xfrm>
          <a:prstGeom prst="rect">
            <a:avLst/>
          </a:prstGeom>
        </p:spPr>
        <p:txBody>
          <a:bodyPr anchorCtr="0" anchor="b" bIns="91425" lIns="91425" spcFirstLastPara="1" rIns="91425" wrap="square" tIns="91425">
            <a:normAutofit/>
          </a:bodyPr>
          <a:lstStyle>
            <a:lvl1pPr lvl="0" rtl="0" algn="ctr">
              <a:spcBef>
                <a:spcPts val="0"/>
              </a:spcBef>
              <a:spcAft>
                <a:spcPts val="0"/>
              </a:spcAft>
              <a:buSzPts val="12000"/>
              <a:buNone/>
              <a:defRPr sz="12000"/>
            </a:lvl1pPr>
            <a:lvl2pPr lvl="1" rtl="0" algn="ctr">
              <a:spcBef>
                <a:spcPts val="0"/>
              </a:spcBef>
              <a:spcAft>
                <a:spcPts val="0"/>
              </a:spcAft>
              <a:buSzPts val="12000"/>
              <a:buNone/>
              <a:defRPr sz="12000"/>
            </a:lvl2pPr>
            <a:lvl3pPr lvl="2" rtl="0" algn="ctr">
              <a:spcBef>
                <a:spcPts val="0"/>
              </a:spcBef>
              <a:spcAft>
                <a:spcPts val="0"/>
              </a:spcAft>
              <a:buSzPts val="12000"/>
              <a:buNone/>
              <a:defRPr sz="12000"/>
            </a:lvl3pPr>
            <a:lvl4pPr lvl="3" rtl="0" algn="ctr">
              <a:spcBef>
                <a:spcPts val="0"/>
              </a:spcBef>
              <a:spcAft>
                <a:spcPts val="0"/>
              </a:spcAft>
              <a:buSzPts val="12000"/>
              <a:buNone/>
              <a:defRPr sz="12000"/>
            </a:lvl4pPr>
            <a:lvl5pPr lvl="4" rtl="0" algn="ctr">
              <a:spcBef>
                <a:spcPts val="0"/>
              </a:spcBef>
              <a:spcAft>
                <a:spcPts val="0"/>
              </a:spcAft>
              <a:buSzPts val="12000"/>
              <a:buNone/>
              <a:defRPr sz="12000"/>
            </a:lvl5pPr>
            <a:lvl6pPr lvl="5" rtl="0" algn="ctr">
              <a:spcBef>
                <a:spcPts val="0"/>
              </a:spcBef>
              <a:spcAft>
                <a:spcPts val="0"/>
              </a:spcAft>
              <a:buSzPts val="12000"/>
              <a:buNone/>
              <a:defRPr sz="12000"/>
            </a:lvl6pPr>
            <a:lvl7pPr lvl="6" rtl="0" algn="ctr">
              <a:spcBef>
                <a:spcPts val="0"/>
              </a:spcBef>
              <a:spcAft>
                <a:spcPts val="0"/>
              </a:spcAft>
              <a:buSzPts val="12000"/>
              <a:buNone/>
              <a:defRPr sz="12000"/>
            </a:lvl7pPr>
            <a:lvl8pPr lvl="7" rtl="0" algn="ctr">
              <a:spcBef>
                <a:spcPts val="0"/>
              </a:spcBef>
              <a:spcAft>
                <a:spcPts val="0"/>
              </a:spcAft>
              <a:buSzPts val="12000"/>
              <a:buNone/>
              <a:defRPr sz="12000"/>
            </a:lvl8pPr>
            <a:lvl9pPr lvl="8" rtl="0" algn="ctr">
              <a:spcBef>
                <a:spcPts val="0"/>
              </a:spcBef>
              <a:spcAft>
                <a:spcPts val="0"/>
              </a:spcAft>
              <a:buSzPts val="12000"/>
              <a:buNone/>
              <a:defRPr sz="12000"/>
            </a:lvl9pPr>
          </a:lstStyle>
          <a:p>
            <a:r>
              <a:t>xx%</a:t>
            </a:r>
          </a:p>
        </p:txBody>
      </p:sp>
      <p:sp>
        <p:nvSpPr>
          <p:cNvPr id="46" name="Google Shape;46;p11"/>
          <p:cNvSpPr txBox="1"/>
          <p:nvPr>
            <p:ph idx="1" type="body"/>
          </p:nvPr>
        </p:nvSpPr>
        <p:spPr>
          <a:xfrm>
            <a:off x="311700" y="3152225"/>
            <a:ext cx="8520600" cy="1300800"/>
          </a:xfrm>
          <a:prstGeom prst="rect">
            <a:avLst/>
          </a:prstGeom>
        </p:spPr>
        <p:txBody>
          <a:bodyPr anchorCtr="0" anchor="t" bIns="91425" lIns="91425" spcFirstLastPara="1" rIns="91425" wrap="square" tIns="91425">
            <a:normAutofit/>
          </a:bodyPr>
          <a:lstStyle>
            <a:lvl1pPr indent="-342900" lvl="0" marL="457200" rtl="0" algn="ctr">
              <a:spcBef>
                <a:spcPts val="0"/>
              </a:spcBef>
              <a:spcAft>
                <a:spcPts val="0"/>
              </a:spcAft>
              <a:buSzPts val="1800"/>
              <a:buChar char="●"/>
              <a:defRPr/>
            </a:lvl1pPr>
            <a:lvl2pPr indent="-317500" lvl="1" marL="914400" rtl="0" algn="ctr">
              <a:spcBef>
                <a:spcPts val="0"/>
              </a:spcBef>
              <a:spcAft>
                <a:spcPts val="0"/>
              </a:spcAft>
              <a:buSzPts val="1400"/>
              <a:buChar char="○"/>
              <a:defRPr/>
            </a:lvl2pPr>
            <a:lvl3pPr indent="-317500" lvl="2" marL="1371600" rtl="0" algn="ctr">
              <a:spcBef>
                <a:spcPts val="0"/>
              </a:spcBef>
              <a:spcAft>
                <a:spcPts val="0"/>
              </a:spcAft>
              <a:buSzPts val="1400"/>
              <a:buChar char="■"/>
              <a:defRPr/>
            </a:lvl3pPr>
            <a:lvl4pPr indent="-317500" lvl="3" marL="1828800" rtl="0" algn="ctr">
              <a:spcBef>
                <a:spcPts val="0"/>
              </a:spcBef>
              <a:spcAft>
                <a:spcPts val="0"/>
              </a:spcAft>
              <a:buSzPts val="1400"/>
              <a:buChar char="●"/>
              <a:defRPr/>
            </a:lvl4pPr>
            <a:lvl5pPr indent="-317500" lvl="4" marL="2286000" rtl="0" algn="ctr">
              <a:spcBef>
                <a:spcPts val="0"/>
              </a:spcBef>
              <a:spcAft>
                <a:spcPts val="0"/>
              </a:spcAft>
              <a:buSzPts val="1400"/>
              <a:buChar char="○"/>
              <a:defRPr/>
            </a:lvl5pPr>
            <a:lvl6pPr indent="-317500" lvl="5" marL="2743200" rtl="0" algn="ctr">
              <a:spcBef>
                <a:spcPts val="0"/>
              </a:spcBef>
              <a:spcAft>
                <a:spcPts val="0"/>
              </a:spcAft>
              <a:buSzPts val="1400"/>
              <a:buChar char="■"/>
              <a:defRPr/>
            </a:lvl6pPr>
            <a:lvl7pPr indent="-317500" lvl="6" marL="3200400" rtl="0" algn="ctr">
              <a:spcBef>
                <a:spcPts val="0"/>
              </a:spcBef>
              <a:spcAft>
                <a:spcPts val="0"/>
              </a:spcAft>
              <a:buSzPts val="1400"/>
              <a:buChar char="●"/>
              <a:defRPr/>
            </a:lvl7pPr>
            <a:lvl8pPr indent="-317500" lvl="7" marL="3657600" rtl="0" algn="ctr">
              <a:spcBef>
                <a:spcPts val="0"/>
              </a:spcBef>
              <a:spcAft>
                <a:spcPts val="0"/>
              </a:spcAft>
              <a:buSzPts val="1400"/>
              <a:buChar char="○"/>
              <a:defRPr/>
            </a:lvl8pPr>
            <a:lvl9pPr indent="-317500" lvl="8" marL="4114800" rtl="0" algn="ctr">
              <a:spcBef>
                <a:spcPts val="0"/>
              </a:spcBef>
              <a:spcAft>
                <a:spcPts val="0"/>
              </a:spcAft>
              <a:buSzPts val="1400"/>
              <a:buChar char="■"/>
              <a:defRPr/>
            </a:lvl9pPr>
          </a:lstStyle>
          <a:p/>
        </p:txBody>
      </p:sp>
      <p:sp>
        <p:nvSpPr>
          <p:cNvPr id="47" name="Google Shape;47;p11"/>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lank" type="blank">
  <p:cSld name="BLANK">
    <p:spTree>
      <p:nvGrpSpPr>
        <p:cNvPr id="48" name="Shape 48"/>
        <p:cNvGrpSpPr/>
        <p:nvPr/>
      </p:nvGrpSpPr>
      <p:grpSpPr>
        <a:xfrm>
          <a:off x="0" y="0"/>
          <a:ext cx="0" cy="0"/>
          <a:chOff x="0" y="0"/>
          <a:chExt cx="0" cy="0"/>
        </a:xfrm>
      </p:grpSpPr>
      <p:sp>
        <p:nvSpPr>
          <p:cNvPr id="49" name="Google Shape;49;p12"/>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2" Type="http://schemas.openxmlformats.org/officeDocument/2006/relationships/theme" Target="../theme/theme2.xml"/><Relationship Id="rId9" Type="http://schemas.openxmlformats.org/officeDocument/2006/relationships/slideLayout" Target="../slideLayouts/slideLayout9.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name="simple-light-2">
    <p:bg>
      <p:bgPr>
        <a:solidFill>
          <a:schemeClr val="lt1"/>
        </a:solidFill>
      </p:bgPr>
    </p:bg>
    <p:spTree>
      <p:nvGrpSpPr>
        <p:cNvPr id="5" name="Shape 5"/>
        <p:cNvGrpSpPr/>
        <p:nvPr/>
      </p:nvGrpSpPr>
      <p:grpSpPr>
        <a:xfrm>
          <a:off x="0" y="0"/>
          <a:ext cx="0" cy="0"/>
          <a:chOff x="0" y="0"/>
          <a:chExt cx="0" cy="0"/>
        </a:xfrm>
      </p:grpSpPr>
      <p:sp>
        <p:nvSpPr>
          <p:cNvPr id="6" name="Google Shape;6;p1"/>
          <p:cNvSpPr txBox="1"/>
          <p:nvPr>
            <p:ph type="title"/>
          </p:nvPr>
        </p:nvSpPr>
        <p:spPr>
          <a:xfrm>
            <a:off x="311700" y="445025"/>
            <a:ext cx="8520600" cy="572700"/>
          </a:xfrm>
          <a:prstGeom prst="rect">
            <a:avLst/>
          </a:prstGeom>
          <a:noFill/>
          <a:ln>
            <a:noFill/>
          </a:ln>
        </p:spPr>
        <p:txBody>
          <a:bodyPr anchorCtr="0" anchor="t" bIns="91425" lIns="91425" spcFirstLastPara="1" rIns="91425" wrap="square" tIns="91425">
            <a:normAutofit/>
          </a:bodyPr>
          <a:lstStyle>
            <a:lvl1pPr lvl="0" rtl="0">
              <a:spcBef>
                <a:spcPts val="0"/>
              </a:spcBef>
              <a:spcAft>
                <a:spcPts val="0"/>
              </a:spcAft>
              <a:buClr>
                <a:schemeClr val="dk1"/>
              </a:buClr>
              <a:buSzPts val="2800"/>
              <a:buNone/>
              <a:defRPr sz="2800">
                <a:solidFill>
                  <a:schemeClr val="dk1"/>
                </a:solidFill>
              </a:defRPr>
            </a:lvl1pPr>
            <a:lvl2pPr lvl="1" rtl="0">
              <a:spcBef>
                <a:spcPts val="0"/>
              </a:spcBef>
              <a:spcAft>
                <a:spcPts val="0"/>
              </a:spcAft>
              <a:buClr>
                <a:schemeClr val="dk1"/>
              </a:buClr>
              <a:buSzPts val="2800"/>
              <a:buNone/>
              <a:defRPr sz="2800">
                <a:solidFill>
                  <a:schemeClr val="dk1"/>
                </a:solidFill>
              </a:defRPr>
            </a:lvl2pPr>
            <a:lvl3pPr lvl="2" rtl="0">
              <a:spcBef>
                <a:spcPts val="0"/>
              </a:spcBef>
              <a:spcAft>
                <a:spcPts val="0"/>
              </a:spcAft>
              <a:buClr>
                <a:schemeClr val="dk1"/>
              </a:buClr>
              <a:buSzPts val="2800"/>
              <a:buNone/>
              <a:defRPr sz="2800">
                <a:solidFill>
                  <a:schemeClr val="dk1"/>
                </a:solidFill>
              </a:defRPr>
            </a:lvl3pPr>
            <a:lvl4pPr lvl="3" rtl="0">
              <a:spcBef>
                <a:spcPts val="0"/>
              </a:spcBef>
              <a:spcAft>
                <a:spcPts val="0"/>
              </a:spcAft>
              <a:buClr>
                <a:schemeClr val="dk1"/>
              </a:buClr>
              <a:buSzPts val="2800"/>
              <a:buNone/>
              <a:defRPr sz="2800">
                <a:solidFill>
                  <a:schemeClr val="dk1"/>
                </a:solidFill>
              </a:defRPr>
            </a:lvl4pPr>
            <a:lvl5pPr lvl="4" rtl="0">
              <a:spcBef>
                <a:spcPts val="0"/>
              </a:spcBef>
              <a:spcAft>
                <a:spcPts val="0"/>
              </a:spcAft>
              <a:buClr>
                <a:schemeClr val="dk1"/>
              </a:buClr>
              <a:buSzPts val="2800"/>
              <a:buNone/>
              <a:defRPr sz="2800">
                <a:solidFill>
                  <a:schemeClr val="dk1"/>
                </a:solidFill>
              </a:defRPr>
            </a:lvl5pPr>
            <a:lvl6pPr lvl="5" rtl="0">
              <a:spcBef>
                <a:spcPts val="0"/>
              </a:spcBef>
              <a:spcAft>
                <a:spcPts val="0"/>
              </a:spcAft>
              <a:buClr>
                <a:schemeClr val="dk1"/>
              </a:buClr>
              <a:buSzPts val="2800"/>
              <a:buNone/>
              <a:defRPr sz="2800">
                <a:solidFill>
                  <a:schemeClr val="dk1"/>
                </a:solidFill>
              </a:defRPr>
            </a:lvl6pPr>
            <a:lvl7pPr lvl="6" rtl="0">
              <a:spcBef>
                <a:spcPts val="0"/>
              </a:spcBef>
              <a:spcAft>
                <a:spcPts val="0"/>
              </a:spcAft>
              <a:buClr>
                <a:schemeClr val="dk1"/>
              </a:buClr>
              <a:buSzPts val="2800"/>
              <a:buNone/>
              <a:defRPr sz="2800">
                <a:solidFill>
                  <a:schemeClr val="dk1"/>
                </a:solidFill>
              </a:defRPr>
            </a:lvl7pPr>
            <a:lvl8pPr lvl="7" rtl="0">
              <a:spcBef>
                <a:spcPts val="0"/>
              </a:spcBef>
              <a:spcAft>
                <a:spcPts val="0"/>
              </a:spcAft>
              <a:buClr>
                <a:schemeClr val="dk1"/>
              </a:buClr>
              <a:buSzPts val="2800"/>
              <a:buNone/>
              <a:defRPr sz="2800">
                <a:solidFill>
                  <a:schemeClr val="dk1"/>
                </a:solidFill>
              </a:defRPr>
            </a:lvl8pPr>
            <a:lvl9pPr lvl="8" rtl="0">
              <a:spcBef>
                <a:spcPts val="0"/>
              </a:spcBef>
              <a:spcAft>
                <a:spcPts val="0"/>
              </a:spcAft>
              <a:buClr>
                <a:schemeClr val="dk1"/>
              </a:buClr>
              <a:buSzPts val="2800"/>
              <a:buNone/>
              <a:defRPr sz="2800">
                <a:solidFill>
                  <a:schemeClr val="dk1"/>
                </a:solidFill>
              </a:defRPr>
            </a:lvl9pPr>
          </a:lstStyle>
          <a:p/>
        </p:txBody>
      </p:sp>
      <p:sp>
        <p:nvSpPr>
          <p:cNvPr id="7" name="Google Shape;7;p1"/>
          <p:cNvSpPr txBox="1"/>
          <p:nvPr>
            <p:ph idx="1" type="body"/>
          </p:nvPr>
        </p:nvSpPr>
        <p:spPr>
          <a:xfrm>
            <a:off x="311700" y="1152475"/>
            <a:ext cx="8520600" cy="3416400"/>
          </a:xfrm>
          <a:prstGeom prst="rect">
            <a:avLst/>
          </a:prstGeom>
          <a:noFill/>
          <a:ln>
            <a:noFill/>
          </a:ln>
        </p:spPr>
        <p:txBody>
          <a:bodyPr anchorCtr="0" anchor="t" bIns="91425" lIns="91425" spcFirstLastPara="1" rIns="91425" wrap="square" tIns="91425">
            <a:normAutofit/>
          </a:bodyPr>
          <a:lstStyle>
            <a:lvl1pPr indent="-342900" lvl="0" marL="457200" rtl="0">
              <a:lnSpc>
                <a:spcPct val="115000"/>
              </a:lnSpc>
              <a:spcBef>
                <a:spcPts val="0"/>
              </a:spcBef>
              <a:spcAft>
                <a:spcPts val="0"/>
              </a:spcAft>
              <a:buClr>
                <a:schemeClr val="dk2"/>
              </a:buClr>
              <a:buSzPts val="1800"/>
              <a:buChar char="●"/>
              <a:defRPr sz="1800">
                <a:solidFill>
                  <a:schemeClr val="dk2"/>
                </a:solidFill>
              </a:defRPr>
            </a:lvl1pPr>
            <a:lvl2pPr indent="-317500" lvl="1" marL="914400" rtl="0">
              <a:lnSpc>
                <a:spcPct val="115000"/>
              </a:lnSpc>
              <a:spcBef>
                <a:spcPts val="0"/>
              </a:spcBef>
              <a:spcAft>
                <a:spcPts val="0"/>
              </a:spcAft>
              <a:buClr>
                <a:schemeClr val="dk2"/>
              </a:buClr>
              <a:buSzPts val="1400"/>
              <a:buChar char="○"/>
              <a:defRPr>
                <a:solidFill>
                  <a:schemeClr val="dk2"/>
                </a:solidFill>
              </a:defRPr>
            </a:lvl2pPr>
            <a:lvl3pPr indent="-317500" lvl="2" marL="1371600" rtl="0">
              <a:lnSpc>
                <a:spcPct val="115000"/>
              </a:lnSpc>
              <a:spcBef>
                <a:spcPts val="0"/>
              </a:spcBef>
              <a:spcAft>
                <a:spcPts val="0"/>
              </a:spcAft>
              <a:buClr>
                <a:schemeClr val="dk2"/>
              </a:buClr>
              <a:buSzPts val="1400"/>
              <a:buChar char="■"/>
              <a:defRPr>
                <a:solidFill>
                  <a:schemeClr val="dk2"/>
                </a:solidFill>
              </a:defRPr>
            </a:lvl3pPr>
            <a:lvl4pPr indent="-317500" lvl="3" marL="1828800" rtl="0">
              <a:lnSpc>
                <a:spcPct val="115000"/>
              </a:lnSpc>
              <a:spcBef>
                <a:spcPts val="0"/>
              </a:spcBef>
              <a:spcAft>
                <a:spcPts val="0"/>
              </a:spcAft>
              <a:buClr>
                <a:schemeClr val="dk2"/>
              </a:buClr>
              <a:buSzPts val="1400"/>
              <a:buChar char="●"/>
              <a:defRPr>
                <a:solidFill>
                  <a:schemeClr val="dk2"/>
                </a:solidFill>
              </a:defRPr>
            </a:lvl4pPr>
            <a:lvl5pPr indent="-317500" lvl="4" marL="2286000" rtl="0">
              <a:lnSpc>
                <a:spcPct val="115000"/>
              </a:lnSpc>
              <a:spcBef>
                <a:spcPts val="0"/>
              </a:spcBef>
              <a:spcAft>
                <a:spcPts val="0"/>
              </a:spcAft>
              <a:buClr>
                <a:schemeClr val="dk2"/>
              </a:buClr>
              <a:buSzPts val="1400"/>
              <a:buChar char="○"/>
              <a:defRPr>
                <a:solidFill>
                  <a:schemeClr val="dk2"/>
                </a:solidFill>
              </a:defRPr>
            </a:lvl5pPr>
            <a:lvl6pPr indent="-317500" lvl="5" marL="2743200" rtl="0">
              <a:lnSpc>
                <a:spcPct val="115000"/>
              </a:lnSpc>
              <a:spcBef>
                <a:spcPts val="0"/>
              </a:spcBef>
              <a:spcAft>
                <a:spcPts val="0"/>
              </a:spcAft>
              <a:buClr>
                <a:schemeClr val="dk2"/>
              </a:buClr>
              <a:buSzPts val="1400"/>
              <a:buChar char="■"/>
              <a:defRPr>
                <a:solidFill>
                  <a:schemeClr val="dk2"/>
                </a:solidFill>
              </a:defRPr>
            </a:lvl6pPr>
            <a:lvl7pPr indent="-317500" lvl="6" marL="3200400" rtl="0">
              <a:lnSpc>
                <a:spcPct val="115000"/>
              </a:lnSpc>
              <a:spcBef>
                <a:spcPts val="0"/>
              </a:spcBef>
              <a:spcAft>
                <a:spcPts val="0"/>
              </a:spcAft>
              <a:buClr>
                <a:schemeClr val="dk2"/>
              </a:buClr>
              <a:buSzPts val="1400"/>
              <a:buChar char="●"/>
              <a:defRPr>
                <a:solidFill>
                  <a:schemeClr val="dk2"/>
                </a:solidFill>
              </a:defRPr>
            </a:lvl7pPr>
            <a:lvl8pPr indent="-317500" lvl="7" marL="3657600" rtl="0">
              <a:lnSpc>
                <a:spcPct val="115000"/>
              </a:lnSpc>
              <a:spcBef>
                <a:spcPts val="0"/>
              </a:spcBef>
              <a:spcAft>
                <a:spcPts val="0"/>
              </a:spcAft>
              <a:buClr>
                <a:schemeClr val="dk2"/>
              </a:buClr>
              <a:buSzPts val="1400"/>
              <a:buChar char="○"/>
              <a:defRPr>
                <a:solidFill>
                  <a:schemeClr val="dk2"/>
                </a:solidFill>
              </a:defRPr>
            </a:lvl8pPr>
            <a:lvl9pPr indent="-317500" lvl="8" marL="4114800" rtl="0">
              <a:lnSpc>
                <a:spcPct val="115000"/>
              </a:lnSpc>
              <a:spcBef>
                <a:spcPts val="0"/>
              </a:spcBef>
              <a:spcAft>
                <a:spcPts val="0"/>
              </a:spcAft>
              <a:buClr>
                <a:schemeClr val="dk2"/>
              </a:buClr>
              <a:buSzPts val="1400"/>
              <a:buChar char="■"/>
              <a:defRPr>
                <a:solidFill>
                  <a:schemeClr val="dk2"/>
                </a:solidFill>
              </a:defRPr>
            </a:lvl9pPr>
          </a:lstStyle>
          <a:p/>
        </p:txBody>
      </p:sp>
      <p:sp>
        <p:nvSpPr>
          <p:cNvPr id="8" name="Google Shape;8;p1"/>
          <p:cNvSpPr txBox="1"/>
          <p:nvPr>
            <p:ph idx="12" type="sldNum"/>
          </p:nvPr>
        </p:nvSpPr>
        <p:spPr>
          <a:xfrm>
            <a:off x="8472458" y="4663217"/>
            <a:ext cx="548700" cy="393600"/>
          </a:xfrm>
          <a:prstGeom prst="rect">
            <a:avLst/>
          </a:prstGeom>
          <a:noFill/>
          <a:ln>
            <a:noFill/>
          </a:ln>
        </p:spPr>
        <p:txBody>
          <a:bodyPr anchorCtr="0" anchor="ctr" bIns="91425" lIns="91425" spcFirstLastPara="1" rIns="91425" wrap="square" tIns="91425">
            <a:normAutofit/>
          </a:bodyPr>
          <a:lstStyle>
            <a:lvl1pPr lvl="0" rtl="0" algn="r">
              <a:buNone/>
              <a:defRPr sz="1000">
                <a:solidFill>
                  <a:schemeClr val="dk2"/>
                </a:solidFill>
              </a:defRPr>
            </a:lvl1pPr>
            <a:lvl2pPr lvl="1" rtl="0" algn="r">
              <a:buNone/>
              <a:defRPr sz="1000">
                <a:solidFill>
                  <a:schemeClr val="dk2"/>
                </a:solidFill>
              </a:defRPr>
            </a:lvl2pPr>
            <a:lvl3pPr lvl="2" rtl="0" algn="r">
              <a:buNone/>
              <a:defRPr sz="1000">
                <a:solidFill>
                  <a:schemeClr val="dk2"/>
                </a:solidFill>
              </a:defRPr>
            </a:lvl3pPr>
            <a:lvl4pPr lvl="3" rtl="0" algn="r">
              <a:buNone/>
              <a:defRPr sz="1000">
                <a:solidFill>
                  <a:schemeClr val="dk2"/>
                </a:solidFill>
              </a:defRPr>
            </a:lvl4pPr>
            <a:lvl5pPr lvl="4" rtl="0" algn="r">
              <a:buNone/>
              <a:defRPr sz="1000">
                <a:solidFill>
                  <a:schemeClr val="dk2"/>
                </a:solidFill>
              </a:defRPr>
            </a:lvl5pPr>
            <a:lvl6pPr lvl="5" rtl="0" algn="r">
              <a:buNone/>
              <a:defRPr sz="1000">
                <a:solidFill>
                  <a:schemeClr val="dk2"/>
                </a:solidFill>
              </a:defRPr>
            </a:lvl6pPr>
            <a:lvl7pPr lvl="6" rtl="0" algn="r">
              <a:buNone/>
              <a:defRPr sz="1000">
                <a:solidFill>
                  <a:schemeClr val="dk2"/>
                </a:solidFill>
              </a:defRPr>
            </a:lvl7pPr>
            <a:lvl8pPr lvl="7" rtl="0" algn="r">
              <a:buNone/>
              <a:defRPr sz="1000">
                <a:solidFill>
                  <a:schemeClr val="dk2"/>
                </a:solidFill>
              </a:defRPr>
            </a:lvl8pPr>
            <a:lvl9pPr lvl="8" rtl="0" algn="r">
              <a:buNone/>
              <a:defRPr sz="1000">
                <a:solidFill>
                  <a:schemeClr val="dk2"/>
                </a:solidFill>
              </a:defRPr>
            </a:lvl9pPr>
          </a:lstStyle>
          <a:p>
            <a:pPr indent="0" lvl="0" marL="0" rtl="0" algn="r">
              <a:spcBef>
                <a:spcPts val="0"/>
              </a:spcBef>
              <a:spcAft>
                <a:spcPts val="0"/>
              </a:spcAft>
              <a:buNone/>
            </a:pPr>
            <a:fld id="{00000000-1234-1234-1234-123412341234}" type="slidenum">
              <a:rPr lang="en"/>
              <a:t>‹#›</a:t>
            </a:fld>
            <a:endParaRPr/>
          </a:p>
        </p:txBody>
      </p:sp>
    </p:spTree>
  </p:cSld>
  <p:clrMap accent1="accent1" accent2="accent2" accent3="accent3" accent4="accent4" accent5="accent5" accent6="accent6" bg1="lt1" bg2="dk2" tx1="dk1" tx2="lt2" folHlink="folHlink" hlink="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 Id="rId3" Type="http://schemas.openxmlformats.org/officeDocument/2006/relationships/image" Target="../media/image1.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2.xml"/><Relationship Id="rId3" Type="http://schemas.openxmlformats.org/officeDocument/2006/relationships/hyperlink" Target="https://www.thoughtco.com/critical-thinking-definition-with-examples-2063745" TargetMode="External"/><Relationship Id="rId4" Type="http://schemas.openxmlformats.org/officeDocument/2006/relationships/hyperlink" Target="https://gradepowerlearning.com/10-time-management-tips-students/" TargetMode="External"/><Relationship Id="rId5" Type="http://schemas.openxmlformats.org/officeDocument/2006/relationships/hyperlink" Target="https://www.mindtools.com/pages/article/newHTE_00.htm" TargetMode="External"/><Relationship Id="rId6" Type="http://schemas.openxmlformats.org/officeDocument/2006/relationships/hyperlink" Target="https://www.panopto.com/blog/put-down-that-notebook-new-studies-find-taking-notes-is-bad-for-your-memory/#:~:text=Bloomberg%20Business%20summarizes%20the%20findings,up%20room%20for%20other%20things" TargetMode="External"/><Relationship Id="rId7" Type="http://schemas.openxmlformats.org/officeDocument/2006/relationships/hyperlink" Target="https://news.illinois.edu/view/6367/205467" TargetMode="Externa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3.xml"/></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accent1"/>
        </a:solidFill>
      </p:bgPr>
    </p:bg>
    <p:spTree>
      <p:nvGrpSpPr>
        <p:cNvPr id="53" name="Shape 53"/>
        <p:cNvGrpSpPr/>
        <p:nvPr/>
      </p:nvGrpSpPr>
      <p:grpSpPr>
        <a:xfrm>
          <a:off x="0" y="0"/>
          <a:ext cx="0" cy="0"/>
          <a:chOff x="0" y="0"/>
          <a:chExt cx="0" cy="0"/>
        </a:xfrm>
      </p:grpSpPr>
      <p:sp>
        <p:nvSpPr>
          <p:cNvPr id="54" name="Google Shape;54;p13"/>
          <p:cNvSpPr/>
          <p:nvPr/>
        </p:nvSpPr>
        <p:spPr>
          <a:xfrm>
            <a:off x="2696950" y="64250"/>
            <a:ext cx="3906000" cy="693900"/>
          </a:xfrm>
          <a:prstGeom prst="bevel">
            <a:avLst>
              <a:gd fmla="val 12500" name="adj"/>
            </a:avLst>
          </a:prstGeom>
          <a:solidFill>
            <a:schemeClr val="lt1"/>
          </a:solidFill>
          <a:ln cap="flat" cmpd="sng" w="19050">
            <a:solidFill>
              <a:srgbClr val="226BFC"/>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5" name="Google Shape;55;p13"/>
          <p:cNvSpPr txBox="1"/>
          <p:nvPr/>
        </p:nvSpPr>
        <p:spPr>
          <a:xfrm>
            <a:off x="2822200" y="126950"/>
            <a:ext cx="3655500" cy="568500"/>
          </a:xfrm>
          <a:prstGeom prst="rect">
            <a:avLst/>
          </a:prstGeom>
          <a:noFill/>
          <a:ln>
            <a:noFill/>
          </a:ln>
        </p:spPr>
        <p:txBody>
          <a:bodyPr anchorCtr="0" anchor="t" bIns="91425" lIns="91425" spcFirstLastPara="1" rIns="91425" wrap="square" tIns="91425">
            <a:spAutoFit/>
          </a:bodyPr>
          <a:lstStyle/>
          <a:p>
            <a:pPr indent="0" lvl="0" marL="0" rtl="0" algn="ctr">
              <a:lnSpc>
                <a:spcPct val="115000"/>
              </a:lnSpc>
              <a:spcBef>
                <a:spcPts val="0"/>
              </a:spcBef>
              <a:spcAft>
                <a:spcPts val="0"/>
              </a:spcAft>
              <a:buClr>
                <a:schemeClr val="dk1"/>
              </a:buClr>
              <a:buSzPts val="990"/>
              <a:buFont typeface="Arial"/>
              <a:buNone/>
            </a:pPr>
            <a:r>
              <a:rPr lang="en" sz="1160">
                <a:solidFill>
                  <a:schemeClr val="dk1"/>
                </a:solidFill>
                <a:latin typeface="Lexend Medium"/>
                <a:ea typeface="Lexend Medium"/>
                <a:cs typeface="Lexend Medium"/>
                <a:sym typeface="Lexend Medium"/>
              </a:rPr>
              <a:t>The range of skills and personal qualities that influence the development of critical thinking</a:t>
            </a:r>
            <a:endParaRPr/>
          </a:p>
        </p:txBody>
      </p:sp>
      <p:sp>
        <p:nvSpPr>
          <p:cNvPr id="56" name="Google Shape;56;p13"/>
          <p:cNvSpPr txBox="1"/>
          <p:nvPr/>
        </p:nvSpPr>
        <p:spPr>
          <a:xfrm>
            <a:off x="290550" y="840438"/>
            <a:ext cx="8562900" cy="565500"/>
          </a:xfrm>
          <a:prstGeom prst="rect">
            <a:avLst/>
          </a:prstGeom>
          <a:solidFill>
            <a:srgbClr val="FFFFFF"/>
          </a:solidFill>
          <a:ln cap="flat" cmpd="sng" w="38100">
            <a:solidFill>
              <a:srgbClr val="226BFC"/>
            </a:solidFill>
            <a:prstDash val="solid"/>
            <a:round/>
            <a:headEnd len="sm" w="sm" type="none"/>
            <a:tailEnd len="sm" w="sm" type="none"/>
          </a:ln>
        </p:spPr>
        <p:txBody>
          <a:bodyPr anchorCtr="0" anchor="t" bIns="91425" lIns="91425" spcFirstLastPara="1" rIns="91425" wrap="square" tIns="91425">
            <a:spAutoFit/>
          </a:bodyPr>
          <a:lstStyle/>
          <a:p>
            <a:pPr indent="0" lvl="0" marL="0" rtl="0" algn="just">
              <a:lnSpc>
                <a:spcPct val="115000"/>
              </a:lnSpc>
              <a:spcBef>
                <a:spcPts val="0"/>
              </a:spcBef>
              <a:spcAft>
                <a:spcPts val="0"/>
              </a:spcAft>
              <a:buClr>
                <a:schemeClr val="dk1"/>
              </a:buClr>
              <a:buSzPts val="1100"/>
              <a:buFont typeface="Arial"/>
              <a:buNone/>
            </a:pPr>
            <a:r>
              <a:rPr lang="en" sz="750">
                <a:solidFill>
                  <a:schemeClr val="dk1"/>
                </a:solidFill>
                <a:highlight>
                  <a:srgbClr val="FFFFFF"/>
                </a:highlight>
              </a:rPr>
              <a:t>Critical thinking refers to the ability to analyze information objectively and make reasoned judgment. It involves the evaluation of sources, such as data, facts and research findings. </a:t>
            </a:r>
            <a:endParaRPr sz="750">
              <a:solidFill>
                <a:schemeClr val="dk1"/>
              </a:solidFill>
              <a:highlight>
                <a:srgbClr val="FFFFFF"/>
              </a:highlight>
            </a:endParaRPr>
          </a:p>
          <a:p>
            <a:pPr indent="0" lvl="0" marL="0" rtl="0" algn="just">
              <a:lnSpc>
                <a:spcPct val="115000"/>
              </a:lnSpc>
              <a:spcBef>
                <a:spcPts val="0"/>
              </a:spcBef>
              <a:spcAft>
                <a:spcPts val="0"/>
              </a:spcAft>
              <a:buClr>
                <a:schemeClr val="dk1"/>
              </a:buClr>
              <a:buSzPts val="1100"/>
              <a:buFont typeface="Arial"/>
              <a:buNone/>
            </a:pPr>
            <a:r>
              <a:rPr lang="en" sz="750">
                <a:solidFill>
                  <a:schemeClr val="dk1"/>
                </a:solidFill>
                <a:highlight>
                  <a:srgbClr val="FFFFFF"/>
                </a:highlight>
              </a:rPr>
              <a:t>To successfully critically think one must be able to draw reasonable conclusions from a set of information and acknowledge useful and less useful details in order to solve problems or make decisions (Doyle 2022).</a:t>
            </a:r>
            <a:endParaRPr sz="750">
              <a:solidFill>
                <a:schemeClr val="dk1"/>
              </a:solidFill>
              <a:highlight>
                <a:srgbClr val="FFFFFF"/>
              </a:highlight>
            </a:endParaRPr>
          </a:p>
        </p:txBody>
      </p:sp>
      <p:sp>
        <p:nvSpPr>
          <p:cNvPr id="57" name="Google Shape;57;p13"/>
          <p:cNvSpPr txBox="1"/>
          <p:nvPr/>
        </p:nvSpPr>
        <p:spPr>
          <a:xfrm>
            <a:off x="35775" y="1488250"/>
            <a:ext cx="2743500" cy="3600000"/>
          </a:xfrm>
          <a:prstGeom prst="rect">
            <a:avLst/>
          </a:prstGeom>
          <a:solidFill>
            <a:schemeClr val="lt1"/>
          </a:solidFill>
          <a:ln>
            <a:noFill/>
          </a:ln>
        </p:spPr>
        <p:txBody>
          <a:bodyPr anchorCtr="0" anchor="t" bIns="91425" lIns="91425" spcFirstLastPara="1" rIns="91425" wrap="square" tIns="91425">
            <a:spAutoFit/>
          </a:bodyPr>
          <a:lstStyle/>
          <a:p>
            <a:pPr indent="0" lvl="0" marL="0" rtl="0" algn="ctr">
              <a:spcBef>
                <a:spcPts val="0"/>
              </a:spcBef>
              <a:spcAft>
                <a:spcPts val="0"/>
              </a:spcAft>
              <a:buNone/>
            </a:pPr>
            <a:r>
              <a:rPr lang="en" sz="800" u="sng"/>
              <a:t>Note taking</a:t>
            </a:r>
            <a:endParaRPr sz="800" u="sng"/>
          </a:p>
          <a:p>
            <a:pPr indent="0" lvl="0" marL="0" rtl="0" algn="ctr">
              <a:spcBef>
                <a:spcPts val="0"/>
              </a:spcBef>
              <a:spcAft>
                <a:spcPts val="0"/>
              </a:spcAft>
              <a:buNone/>
            </a:pPr>
            <a:r>
              <a:t/>
            </a:r>
            <a:endParaRPr sz="800" u="sng"/>
          </a:p>
          <a:p>
            <a:pPr indent="0" lvl="0" marL="0" rtl="0" algn="just">
              <a:lnSpc>
                <a:spcPct val="115000"/>
              </a:lnSpc>
              <a:spcBef>
                <a:spcPts val="0"/>
              </a:spcBef>
              <a:spcAft>
                <a:spcPts val="0"/>
              </a:spcAft>
              <a:buNone/>
            </a:pPr>
            <a:r>
              <a:rPr lang="en" sz="750">
                <a:solidFill>
                  <a:schemeClr val="dk1"/>
                </a:solidFill>
                <a:highlight>
                  <a:srgbClr val="FFFFFF"/>
                </a:highlight>
              </a:rPr>
              <a:t>Being able to take notes effectively is deemed as a vital part of learning. Particularly in students, note taking during lectures is considered as active learning which ultimately enhances the ability to remember information. A study led by Professor Neal Cohen supports this statement. Participants were asked to complete a memory task. Some were active learners and some passive learners. The study found significant differences in brain activity in both participants, essentially supporting that note taking is beneficial for learning and remembering information as it is a way of actively learning (Yates 2010). Critical thinking involves processing and applying information. Developing note taking skills allows you to do this effectively. </a:t>
            </a:r>
            <a:endParaRPr sz="750">
              <a:solidFill>
                <a:schemeClr val="dk1"/>
              </a:solidFill>
              <a:highlight>
                <a:srgbClr val="FFFFFF"/>
              </a:highlight>
            </a:endParaRPr>
          </a:p>
          <a:p>
            <a:pPr indent="0" lvl="0" marL="0" rtl="0" algn="just">
              <a:lnSpc>
                <a:spcPct val="115000"/>
              </a:lnSpc>
              <a:spcBef>
                <a:spcPts val="0"/>
              </a:spcBef>
              <a:spcAft>
                <a:spcPts val="0"/>
              </a:spcAft>
              <a:buNone/>
            </a:pPr>
            <a:r>
              <a:rPr lang="en" sz="750">
                <a:solidFill>
                  <a:schemeClr val="dk1"/>
                </a:solidFill>
                <a:highlight>
                  <a:srgbClr val="FFFFFF"/>
                </a:highlight>
              </a:rPr>
              <a:t>Despite being able to </a:t>
            </a:r>
            <a:r>
              <a:rPr lang="en" sz="750">
                <a:solidFill>
                  <a:schemeClr val="dk1"/>
                </a:solidFill>
                <a:highlight>
                  <a:srgbClr val="FFFFFF"/>
                </a:highlight>
              </a:rPr>
              <a:t>remember</a:t>
            </a:r>
            <a:r>
              <a:rPr lang="en" sz="750">
                <a:solidFill>
                  <a:schemeClr val="dk1"/>
                </a:solidFill>
                <a:highlight>
                  <a:srgbClr val="FFFFFF"/>
                </a:highlight>
              </a:rPr>
              <a:t> the information, note taking is good for multiple things like improving your </a:t>
            </a:r>
            <a:r>
              <a:rPr lang="en" sz="750">
                <a:solidFill>
                  <a:schemeClr val="dk1"/>
                </a:solidFill>
                <a:highlight>
                  <a:srgbClr val="FFFFFF"/>
                </a:highlight>
              </a:rPr>
              <a:t>understanding</a:t>
            </a:r>
            <a:r>
              <a:rPr lang="en" sz="750">
                <a:solidFill>
                  <a:schemeClr val="dk1"/>
                </a:solidFill>
                <a:highlight>
                  <a:srgbClr val="FFFFFF"/>
                </a:highlight>
              </a:rPr>
              <a:t> of the topic, staying attentive during lectures and </a:t>
            </a:r>
            <a:r>
              <a:rPr lang="en" sz="750">
                <a:solidFill>
                  <a:schemeClr val="dk1"/>
                </a:solidFill>
                <a:highlight>
                  <a:srgbClr val="FFFFFF"/>
                </a:highlight>
              </a:rPr>
              <a:t>advancing</a:t>
            </a:r>
            <a:r>
              <a:rPr lang="en" sz="750">
                <a:solidFill>
                  <a:schemeClr val="dk1"/>
                </a:solidFill>
                <a:highlight>
                  <a:srgbClr val="FFFFFF"/>
                </a:highlight>
              </a:rPr>
              <a:t> organisation skills. </a:t>
            </a:r>
            <a:endParaRPr sz="750">
              <a:solidFill>
                <a:schemeClr val="dk1"/>
              </a:solidFill>
              <a:highlight>
                <a:srgbClr val="FFFFFF"/>
              </a:highlight>
            </a:endParaRPr>
          </a:p>
          <a:p>
            <a:pPr indent="0" lvl="0" marL="0" rtl="0" algn="just">
              <a:lnSpc>
                <a:spcPct val="115000"/>
              </a:lnSpc>
              <a:spcBef>
                <a:spcPts val="0"/>
              </a:spcBef>
              <a:spcAft>
                <a:spcPts val="0"/>
              </a:spcAft>
              <a:buClr>
                <a:schemeClr val="dk1"/>
              </a:buClr>
              <a:buSzPts val="1100"/>
              <a:buFont typeface="Arial"/>
              <a:buNone/>
            </a:pPr>
            <a:r>
              <a:rPr lang="en" sz="750">
                <a:solidFill>
                  <a:schemeClr val="dk1"/>
                </a:solidFill>
                <a:highlight>
                  <a:srgbClr val="FFFFFF"/>
                </a:highlight>
              </a:rPr>
              <a:t>However, some may argue that taking notes can kill your memory. New research has suggested that the human brain is wired to recognize when information is being documented, and to “intentionally forget” that information in order to free up room for other things. The research argues that the brain assumes that since the information is written down, there's no need to remember it (Panopto 2018).</a:t>
            </a:r>
            <a:endParaRPr sz="750">
              <a:solidFill>
                <a:schemeClr val="dk1"/>
              </a:solidFill>
              <a:highlight>
                <a:srgbClr val="FFFFFF"/>
              </a:highlight>
            </a:endParaRPr>
          </a:p>
        </p:txBody>
      </p:sp>
      <p:sp>
        <p:nvSpPr>
          <p:cNvPr id="58" name="Google Shape;58;p13"/>
          <p:cNvSpPr txBox="1"/>
          <p:nvPr/>
        </p:nvSpPr>
        <p:spPr>
          <a:xfrm>
            <a:off x="3099700" y="2267650"/>
            <a:ext cx="2743500" cy="2812800"/>
          </a:xfrm>
          <a:prstGeom prst="rect">
            <a:avLst/>
          </a:prstGeom>
          <a:solidFill>
            <a:schemeClr val="lt1"/>
          </a:solidFill>
          <a:ln>
            <a:noFill/>
          </a:ln>
        </p:spPr>
        <p:txBody>
          <a:bodyPr anchorCtr="0" anchor="t" bIns="91425" lIns="91425" spcFirstLastPara="1" rIns="91425" wrap="square" tIns="91425">
            <a:spAutoFit/>
          </a:bodyPr>
          <a:lstStyle/>
          <a:p>
            <a:pPr indent="0" lvl="0" marL="0" rtl="0" algn="ctr">
              <a:spcBef>
                <a:spcPts val="0"/>
              </a:spcBef>
              <a:spcAft>
                <a:spcPts val="0"/>
              </a:spcAft>
              <a:buNone/>
            </a:pPr>
            <a:r>
              <a:rPr lang="en" sz="800" u="sng"/>
              <a:t>Time </a:t>
            </a:r>
            <a:r>
              <a:rPr lang="en" sz="800" u="sng"/>
              <a:t>management</a:t>
            </a:r>
            <a:r>
              <a:rPr lang="en" sz="800" u="sng"/>
              <a:t> </a:t>
            </a:r>
            <a:endParaRPr sz="800" u="sng"/>
          </a:p>
          <a:p>
            <a:pPr indent="0" lvl="0" marL="0" rtl="0" algn="just">
              <a:lnSpc>
                <a:spcPct val="115000"/>
              </a:lnSpc>
              <a:spcBef>
                <a:spcPts val="0"/>
              </a:spcBef>
              <a:spcAft>
                <a:spcPts val="0"/>
              </a:spcAft>
              <a:buClr>
                <a:schemeClr val="dk1"/>
              </a:buClr>
              <a:buSzPts val="1100"/>
              <a:buFont typeface="Arial"/>
              <a:buNone/>
            </a:pPr>
            <a:r>
              <a:t/>
            </a:r>
            <a:endParaRPr sz="750">
              <a:solidFill>
                <a:srgbClr val="363D44"/>
              </a:solidFill>
              <a:highlight>
                <a:srgbClr val="FFFFFF"/>
              </a:highlight>
            </a:endParaRPr>
          </a:p>
          <a:p>
            <a:pPr indent="0" lvl="0" marL="0" rtl="0" algn="just">
              <a:lnSpc>
                <a:spcPct val="115000"/>
              </a:lnSpc>
              <a:spcBef>
                <a:spcPts val="0"/>
              </a:spcBef>
              <a:spcAft>
                <a:spcPts val="0"/>
              </a:spcAft>
              <a:buClr>
                <a:schemeClr val="dk1"/>
              </a:buClr>
              <a:buSzPts val="1100"/>
              <a:buFont typeface="Arial"/>
              <a:buNone/>
            </a:pPr>
            <a:r>
              <a:rPr lang="en" sz="750">
                <a:solidFill>
                  <a:schemeClr val="dk1"/>
                </a:solidFill>
                <a:highlight>
                  <a:srgbClr val="FBFBFB"/>
                </a:highlight>
              </a:rPr>
              <a:t>Time management is the process of organising and planning how to divide your time between different activities (MindTools N.D). </a:t>
            </a:r>
            <a:endParaRPr sz="750">
              <a:solidFill>
                <a:schemeClr val="dk1"/>
              </a:solidFill>
              <a:highlight>
                <a:srgbClr val="FBFBFB"/>
              </a:highlight>
            </a:endParaRPr>
          </a:p>
          <a:p>
            <a:pPr indent="0" lvl="0" marL="0" rtl="0" algn="just">
              <a:lnSpc>
                <a:spcPct val="115000"/>
              </a:lnSpc>
              <a:spcBef>
                <a:spcPts val="0"/>
              </a:spcBef>
              <a:spcAft>
                <a:spcPts val="0"/>
              </a:spcAft>
              <a:buClr>
                <a:schemeClr val="dk1"/>
              </a:buClr>
              <a:buSzPts val="1100"/>
              <a:buFont typeface="Arial"/>
              <a:buNone/>
            </a:pPr>
            <a:r>
              <a:rPr lang="en" sz="750">
                <a:solidFill>
                  <a:schemeClr val="dk1"/>
                </a:solidFill>
                <a:highlight>
                  <a:srgbClr val="FBFBFB"/>
                </a:highlight>
              </a:rPr>
              <a:t>Having good time management skills allows students to prioritise tasks so they are able to complete assignments on time. Becoming better at managing time helps students to become more organised and learn more effectively (GradePower 2018). </a:t>
            </a:r>
            <a:endParaRPr sz="750">
              <a:solidFill>
                <a:schemeClr val="dk1"/>
              </a:solidFill>
              <a:highlight>
                <a:srgbClr val="FBFBFB"/>
              </a:highlight>
            </a:endParaRPr>
          </a:p>
          <a:p>
            <a:pPr indent="0" lvl="0" marL="0" rtl="0" algn="just">
              <a:lnSpc>
                <a:spcPct val="115000"/>
              </a:lnSpc>
              <a:spcBef>
                <a:spcPts val="0"/>
              </a:spcBef>
              <a:spcAft>
                <a:spcPts val="0"/>
              </a:spcAft>
              <a:buClr>
                <a:schemeClr val="dk1"/>
              </a:buClr>
              <a:buSzPts val="1100"/>
              <a:buFont typeface="Arial"/>
              <a:buNone/>
            </a:pPr>
            <a:r>
              <a:rPr lang="en" sz="750">
                <a:solidFill>
                  <a:schemeClr val="dk1"/>
                </a:solidFill>
                <a:highlight>
                  <a:srgbClr val="FBFBFB"/>
                </a:highlight>
              </a:rPr>
              <a:t>In spite of being beneficial for assignments, there are also other benefits for having good time management skills. Taking control of your time reduces stress levels as you are less overwhelmed and tired with attempting to complete multiple tasks in a short time frame. This usually means that tasks will not be completed or up to standard. </a:t>
            </a:r>
            <a:endParaRPr sz="750">
              <a:solidFill>
                <a:schemeClr val="dk1"/>
              </a:solidFill>
              <a:highlight>
                <a:srgbClr val="FBFBFB"/>
              </a:highlight>
            </a:endParaRPr>
          </a:p>
          <a:p>
            <a:pPr indent="0" lvl="0" marL="0" rtl="0" algn="just">
              <a:lnSpc>
                <a:spcPct val="115000"/>
              </a:lnSpc>
              <a:spcBef>
                <a:spcPts val="0"/>
              </a:spcBef>
              <a:spcAft>
                <a:spcPts val="0"/>
              </a:spcAft>
              <a:buNone/>
            </a:pPr>
            <a:r>
              <a:rPr lang="en" sz="750">
                <a:solidFill>
                  <a:schemeClr val="dk1"/>
                </a:solidFill>
                <a:highlight>
                  <a:srgbClr val="FBFBFB"/>
                </a:highlight>
              </a:rPr>
              <a:t>Managing your time also gives you a better work-life experience. If you achieve a better work-life balance, you can be more productive at work and </a:t>
            </a:r>
            <a:r>
              <a:rPr lang="en" sz="750">
                <a:solidFill>
                  <a:schemeClr val="dk1"/>
                </a:solidFill>
                <a:highlight>
                  <a:srgbClr val="FBFBFB"/>
                </a:highlight>
              </a:rPr>
              <a:t>have more time to spend on your most important relationships (Pettit 2020).</a:t>
            </a:r>
            <a:endParaRPr sz="750">
              <a:solidFill>
                <a:schemeClr val="dk1"/>
              </a:solidFill>
              <a:highlight>
                <a:srgbClr val="FBFBFB"/>
              </a:highlight>
            </a:endParaRPr>
          </a:p>
        </p:txBody>
      </p:sp>
      <p:sp>
        <p:nvSpPr>
          <p:cNvPr id="59" name="Google Shape;59;p13"/>
          <p:cNvSpPr txBox="1"/>
          <p:nvPr/>
        </p:nvSpPr>
        <p:spPr>
          <a:xfrm>
            <a:off x="6235225" y="1488250"/>
            <a:ext cx="2743500" cy="546300"/>
          </a:xfrm>
          <a:prstGeom prst="rect">
            <a:avLst/>
          </a:prstGeom>
          <a:solidFill>
            <a:schemeClr val="lt1"/>
          </a:solidFill>
          <a:ln>
            <a:noFill/>
          </a:ln>
        </p:spPr>
        <p:txBody>
          <a:bodyPr anchorCtr="0" anchor="t" bIns="91425" lIns="91425" spcFirstLastPara="1" rIns="91425" wrap="square" tIns="91425">
            <a:spAutoFit/>
          </a:bodyPr>
          <a:lstStyle/>
          <a:p>
            <a:pPr indent="0" lvl="0" marL="0" rtl="0" algn="ctr">
              <a:spcBef>
                <a:spcPts val="0"/>
              </a:spcBef>
              <a:spcAft>
                <a:spcPts val="0"/>
              </a:spcAft>
              <a:buNone/>
            </a:pPr>
            <a:r>
              <a:rPr lang="en" sz="800" u="sng"/>
              <a:t>Research </a:t>
            </a:r>
            <a:endParaRPr sz="800" u="sng"/>
          </a:p>
          <a:p>
            <a:pPr indent="0" lvl="0" marL="0" rtl="0" algn="ctr">
              <a:spcBef>
                <a:spcPts val="0"/>
              </a:spcBef>
              <a:spcAft>
                <a:spcPts val="0"/>
              </a:spcAft>
              <a:buNone/>
            </a:pPr>
            <a:r>
              <a:t/>
            </a:r>
            <a:endParaRPr sz="800" u="sng"/>
          </a:p>
          <a:p>
            <a:pPr indent="0" lvl="0" marL="0" rtl="0" algn="ctr">
              <a:spcBef>
                <a:spcPts val="0"/>
              </a:spcBef>
              <a:spcAft>
                <a:spcPts val="0"/>
              </a:spcAft>
              <a:buNone/>
            </a:pPr>
            <a:r>
              <a:t/>
            </a:r>
            <a:endParaRPr sz="750" u="sng"/>
          </a:p>
        </p:txBody>
      </p:sp>
      <p:pic>
        <p:nvPicPr>
          <p:cNvPr id="60" name="Google Shape;60;p13"/>
          <p:cNvPicPr preferRelativeResize="0"/>
          <p:nvPr/>
        </p:nvPicPr>
        <p:blipFill rotWithShape="1">
          <a:blip r:embed="rId3">
            <a:alphaModFix/>
          </a:blip>
          <a:srcRect b="40332" l="21339" r="35392" t="22810"/>
          <a:stretch/>
        </p:blipFill>
        <p:spPr>
          <a:xfrm>
            <a:off x="3494126" y="1216125"/>
            <a:ext cx="1882051" cy="976026"/>
          </a:xfrm>
          <a:prstGeom prst="rect">
            <a:avLst/>
          </a:prstGeom>
          <a:noFill/>
          <a:ln>
            <a:noFill/>
          </a:ln>
        </p:spPr>
      </p:pic>
      <p:sp>
        <p:nvSpPr>
          <p:cNvPr id="61" name="Google Shape;61;p13"/>
          <p:cNvSpPr txBox="1"/>
          <p:nvPr/>
        </p:nvSpPr>
        <p:spPr>
          <a:xfrm>
            <a:off x="243225" y="126950"/>
            <a:ext cx="2203200" cy="292500"/>
          </a:xfrm>
          <a:prstGeom prst="rect">
            <a:avLst/>
          </a:prstGeom>
          <a:solidFill>
            <a:schemeClr val="accent1"/>
          </a:solidFill>
          <a:ln>
            <a:noFill/>
          </a:ln>
        </p:spPr>
        <p:txBody>
          <a:bodyPr anchorCtr="0" anchor="t" bIns="91425" lIns="91425" spcFirstLastPara="1" rIns="91425" wrap="square" tIns="91425">
            <a:spAutoFit/>
          </a:bodyPr>
          <a:lstStyle/>
          <a:p>
            <a:pPr indent="0" lvl="0" marL="0" rtl="0" algn="l">
              <a:spcBef>
                <a:spcPts val="0"/>
              </a:spcBef>
              <a:spcAft>
                <a:spcPts val="0"/>
              </a:spcAft>
              <a:buNone/>
            </a:pPr>
            <a:r>
              <a:rPr lang="en" sz="700"/>
              <a:t>Lydia Webster 2103499 ECGE4005P </a:t>
            </a:r>
            <a:endParaRPr sz="700"/>
          </a:p>
        </p:txBody>
      </p:sp>
      <p:sp>
        <p:nvSpPr>
          <p:cNvPr id="62" name="Google Shape;62;p13"/>
          <p:cNvSpPr txBox="1"/>
          <p:nvPr/>
        </p:nvSpPr>
        <p:spPr>
          <a:xfrm>
            <a:off x="4528300" y="1990750"/>
            <a:ext cx="1488000" cy="2769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lang="en" sz="600"/>
              <a:t>Source: FlexJobs N.D</a:t>
            </a:r>
            <a:endParaRPr sz="600"/>
          </a:p>
        </p:txBody>
      </p:sp>
    </p:spTree>
  </p:cSld>
  <p:clrMapOvr>
    <a:masterClrMapping/>
  </p:clrMapOvr>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66" name="Shape 66"/>
        <p:cNvGrpSpPr/>
        <p:nvPr/>
      </p:nvGrpSpPr>
      <p:grpSpPr>
        <a:xfrm>
          <a:off x="0" y="0"/>
          <a:ext cx="0" cy="0"/>
          <a:chOff x="0" y="0"/>
          <a:chExt cx="0" cy="0"/>
        </a:xfrm>
      </p:grpSpPr>
      <p:sp>
        <p:nvSpPr>
          <p:cNvPr id="67" name="Google Shape;67;p14"/>
          <p:cNvSpPr txBox="1"/>
          <p:nvPr>
            <p:ph type="title"/>
          </p:nvPr>
        </p:nvSpPr>
        <p:spPr>
          <a:xfrm>
            <a:off x="311700" y="445025"/>
            <a:ext cx="8520600" cy="5727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
              <a:t>Reference list </a:t>
            </a:r>
            <a:endParaRPr/>
          </a:p>
        </p:txBody>
      </p:sp>
      <p:sp>
        <p:nvSpPr>
          <p:cNvPr id="68" name="Google Shape;68;p14"/>
          <p:cNvSpPr txBox="1"/>
          <p:nvPr>
            <p:ph idx="1" type="body"/>
          </p:nvPr>
        </p:nvSpPr>
        <p:spPr>
          <a:xfrm>
            <a:off x="311700" y="1152475"/>
            <a:ext cx="8520600" cy="3416400"/>
          </a:xfrm>
          <a:prstGeom prst="rect">
            <a:avLst/>
          </a:prstGeom>
        </p:spPr>
        <p:txBody>
          <a:bodyPr anchorCtr="0" anchor="t" bIns="91425" lIns="91425" spcFirstLastPara="1" rIns="91425" wrap="square" tIns="91425">
            <a:normAutofit lnSpcReduction="10000"/>
          </a:bodyPr>
          <a:lstStyle/>
          <a:p>
            <a:pPr indent="0" lvl="0" marL="0" rtl="0" algn="l">
              <a:spcBef>
                <a:spcPts val="0"/>
              </a:spcBef>
              <a:spcAft>
                <a:spcPts val="0"/>
              </a:spcAft>
              <a:buNone/>
            </a:pPr>
            <a:r>
              <a:rPr lang="en" sz="1100">
                <a:solidFill>
                  <a:schemeClr val="dk1"/>
                </a:solidFill>
              </a:rPr>
              <a:t>Doyle, A. (2022) </a:t>
            </a:r>
            <a:r>
              <a:rPr i="1" lang="en" sz="1100">
                <a:solidFill>
                  <a:schemeClr val="dk1"/>
                </a:solidFill>
                <a:highlight>
                  <a:srgbClr val="FFFFFF"/>
                </a:highlight>
              </a:rPr>
              <a:t>Critical Thinking Definition, Skills, and Examples. </a:t>
            </a:r>
            <a:r>
              <a:rPr lang="en" sz="1100">
                <a:solidFill>
                  <a:schemeClr val="dk1"/>
                </a:solidFill>
                <a:highlight>
                  <a:srgbClr val="FFFFFF"/>
                </a:highlight>
              </a:rPr>
              <a:t>Available</a:t>
            </a:r>
            <a:r>
              <a:rPr lang="en" sz="1100">
                <a:solidFill>
                  <a:schemeClr val="dk1"/>
                </a:solidFill>
                <a:highlight>
                  <a:srgbClr val="FFFFFF"/>
                </a:highlight>
              </a:rPr>
              <a:t> at: </a:t>
            </a:r>
            <a:r>
              <a:rPr lang="en" sz="1100" u="sng">
                <a:solidFill>
                  <a:schemeClr val="dk1"/>
                </a:solidFill>
                <a:hlinkClick r:id="rId3">
                  <a:extLst>
                    <a:ext uri="{A12FA001-AC4F-418D-AE19-62706E023703}">
                      <ahyp:hlinkClr val="tx"/>
                    </a:ext>
                  </a:extLst>
                </a:hlinkClick>
              </a:rPr>
              <a:t>https://www.thoughtco.com/critical-thinking-definition-with-examples-2063745</a:t>
            </a:r>
            <a:r>
              <a:rPr lang="en" sz="1100" u="sng">
                <a:solidFill>
                  <a:schemeClr val="dk1"/>
                </a:solidFill>
              </a:rPr>
              <a:t> </a:t>
            </a:r>
            <a:r>
              <a:rPr lang="en" sz="1100">
                <a:solidFill>
                  <a:schemeClr val="dk1"/>
                </a:solidFill>
              </a:rPr>
              <a:t>(Accessed: 21 September 2022).</a:t>
            </a:r>
            <a:endParaRPr sz="1100">
              <a:solidFill>
                <a:schemeClr val="dk1"/>
              </a:solidFill>
            </a:endParaRPr>
          </a:p>
          <a:p>
            <a:pPr indent="0" lvl="0" marL="0" rtl="0" algn="l">
              <a:spcBef>
                <a:spcPts val="0"/>
              </a:spcBef>
              <a:spcAft>
                <a:spcPts val="0"/>
              </a:spcAft>
              <a:buNone/>
            </a:pPr>
            <a:r>
              <a:t/>
            </a:r>
            <a:endParaRPr sz="1100">
              <a:solidFill>
                <a:schemeClr val="dk1"/>
              </a:solidFill>
            </a:endParaRPr>
          </a:p>
          <a:p>
            <a:pPr indent="0" lvl="0" marL="0" rtl="0" algn="l">
              <a:spcBef>
                <a:spcPts val="0"/>
              </a:spcBef>
              <a:spcAft>
                <a:spcPts val="0"/>
              </a:spcAft>
              <a:buNone/>
            </a:pPr>
            <a:r>
              <a:rPr lang="en" sz="1100">
                <a:solidFill>
                  <a:schemeClr val="dk1"/>
                </a:solidFill>
              </a:rPr>
              <a:t>GradePowerTools. (2018) </a:t>
            </a:r>
            <a:r>
              <a:rPr i="1" lang="en" sz="1100">
                <a:solidFill>
                  <a:schemeClr val="dk1"/>
                </a:solidFill>
              </a:rPr>
              <a:t>10 ways to improve time </a:t>
            </a:r>
            <a:r>
              <a:rPr i="1" lang="en" sz="1100">
                <a:solidFill>
                  <a:schemeClr val="dk1"/>
                </a:solidFill>
              </a:rPr>
              <a:t>management</a:t>
            </a:r>
            <a:r>
              <a:rPr i="1" lang="en" sz="1100">
                <a:solidFill>
                  <a:schemeClr val="dk1"/>
                </a:solidFill>
              </a:rPr>
              <a:t> for students. </a:t>
            </a:r>
            <a:r>
              <a:rPr lang="en" sz="1100">
                <a:solidFill>
                  <a:schemeClr val="dk1"/>
                </a:solidFill>
              </a:rPr>
              <a:t>Available at: </a:t>
            </a:r>
            <a:r>
              <a:rPr lang="en" sz="1100" u="sng">
                <a:solidFill>
                  <a:schemeClr val="dk1"/>
                </a:solidFill>
                <a:hlinkClick r:id="rId4">
                  <a:extLst>
                    <a:ext uri="{A12FA001-AC4F-418D-AE19-62706E023703}">
                      <ahyp:hlinkClr val="tx"/>
                    </a:ext>
                  </a:extLst>
                </a:hlinkClick>
              </a:rPr>
              <a:t>https://gradepowerlearning.com/10-time-management-tips-students/</a:t>
            </a:r>
            <a:r>
              <a:rPr lang="en" sz="1100">
                <a:solidFill>
                  <a:schemeClr val="dk1"/>
                </a:solidFill>
              </a:rPr>
              <a:t> (Accessed 26 September 2022)</a:t>
            </a:r>
            <a:endParaRPr sz="1100">
              <a:solidFill>
                <a:schemeClr val="dk1"/>
              </a:solidFill>
            </a:endParaRPr>
          </a:p>
          <a:p>
            <a:pPr indent="0" lvl="0" marL="0" rtl="0" algn="l">
              <a:spcBef>
                <a:spcPts val="0"/>
              </a:spcBef>
              <a:spcAft>
                <a:spcPts val="0"/>
              </a:spcAft>
              <a:buNone/>
            </a:pPr>
            <a:r>
              <a:t/>
            </a:r>
            <a:endParaRPr sz="1100">
              <a:solidFill>
                <a:schemeClr val="dk1"/>
              </a:solidFill>
            </a:endParaRPr>
          </a:p>
          <a:p>
            <a:pPr indent="0" lvl="0" marL="0" rtl="0" algn="l">
              <a:spcBef>
                <a:spcPts val="0"/>
              </a:spcBef>
              <a:spcAft>
                <a:spcPts val="0"/>
              </a:spcAft>
              <a:buNone/>
            </a:pPr>
            <a:r>
              <a:rPr lang="en" sz="1100">
                <a:solidFill>
                  <a:schemeClr val="dk1"/>
                </a:solidFill>
              </a:rPr>
              <a:t>MindTools. (N.D) </a:t>
            </a:r>
            <a:r>
              <a:rPr i="1" lang="en" sz="1100">
                <a:solidFill>
                  <a:schemeClr val="dk1"/>
                </a:solidFill>
              </a:rPr>
              <a:t>What is Time Managment? </a:t>
            </a:r>
            <a:r>
              <a:rPr lang="en" sz="1100">
                <a:solidFill>
                  <a:schemeClr val="dk1"/>
                </a:solidFill>
              </a:rPr>
              <a:t>Available at: </a:t>
            </a:r>
            <a:r>
              <a:rPr lang="en" sz="1100" u="sng">
                <a:solidFill>
                  <a:schemeClr val="dk1"/>
                </a:solidFill>
                <a:hlinkClick r:id="rId5">
                  <a:extLst>
                    <a:ext uri="{A12FA001-AC4F-418D-AE19-62706E023703}">
                      <ahyp:hlinkClr val="tx"/>
                    </a:ext>
                  </a:extLst>
                </a:hlinkClick>
              </a:rPr>
              <a:t>https://www.mindtools.com/pages/article/newHTE_00.htm</a:t>
            </a:r>
            <a:r>
              <a:rPr lang="en" sz="1100">
                <a:solidFill>
                  <a:schemeClr val="dk1"/>
                </a:solidFill>
              </a:rPr>
              <a:t> (Accessed 22 September 2022).</a:t>
            </a:r>
            <a:endParaRPr sz="1100">
              <a:solidFill>
                <a:schemeClr val="dk1"/>
              </a:solidFill>
            </a:endParaRPr>
          </a:p>
          <a:p>
            <a:pPr indent="0" lvl="0" marL="0" rtl="0" algn="l">
              <a:spcBef>
                <a:spcPts val="0"/>
              </a:spcBef>
              <a:spcAft>
                <a:spcPts val="0"/>
              </a:spcAft>
              <a:buNone/>
            </a:pPr>
            <a:r>
              <a:t/>
            </a:r>
            <a:endParaRPr sz="1100">
              <a:solidFill>
                <a:schemeClr val="dk1"/>
              </a:solidFill>
            </a:endParaRPr>
          </a:p>
          <a:p>
            <a:pPr indent="0" lvl="0" marL="0" rtl="0" algn="l">
              <a:spcBef>
                <a:spcPts val="0"/>
              </a:spcBef>
              <a:spcAft>
                <a:spcPts val="0"/>
              </a:spcAft>
              <a:buNone/>
            </a:pPr>
            <a:r>
              <a:rPr lang="en" sz="1100">
                <a:solidFill>
                  <a:schemeClr val="dk1"/>
                </a:solidFill>
              </a:rPr>
              <a:t>Panopto. (2018) </a:t>
            </a:r>
            <a:r>
              <a:rPr i="1" lang="en" sz="1100">
                <a:solidFill>
                  <a:schemeClr val="dk1"/>
                </a:solidFill>
              </a:rPr>
              <a:t>Put Down That Notebook! New studies Find Taking Notes Is Bad For Your Memory. </a:t>
            </a:r>
            <a:r>
              <a:rPr lang="en" sz="1100">
                <a:solidFill>
                  <a:schemeClr val="dk1"/>
                </a:solidFill>
              </a:rPr>
              <a:t>Available at: </a:t>
            </a:r>
            <a:endParaRPr sz="1100">
              <a:solidFill>
                <a:schemeClr val="dk1"/>
              </a:solidFill>
            </a:endParaRPr>
          </a:p>
          <a:p>
            <a:pPr indent="0" lvl="0" marL="0" rtl="0" algn="l">
              <a:spcBef>
                <a:spcPts val="0"/>
              </a:spcBef>
              <a:spcAft>
                <a:spcPts val="0"/>
              </a:spcAft>
              <a:buNone/>
            </a:pPr>
            <a:r>
              <a:rPr lang="en" sz="1100" u="sng">
                <a:solidFill>
                  <a:schemeClr val="dk1"/>
                </a:solidFill>
                <a:hlinkClick r:id="rId6">
                  <a:extLst>
                    <a:ext uri="{A12FA001-AC4F-418D-AE19-62706E023703}">
                      <ahyp:hlinkClr val="tx"/>
                    </a:ext>
                  </a:extLst>
                </a:hlinkClick>
              </a:rPr>
              <a:t>https://www.panopto.com/blog/put-down-that-notebook-new-studies-find-taking-notes-is-bad-for-your-memory/#:~:text=Bloomberg%20Business%20summarizes%20the%20findings,up%20room%20for%20other%20things</a:t>
            </a:r>
            <a:r>
              <a:rPr lang="en" sz="1100">
                <a:solidFill>
                  <a:schemeClr val="dk1"/>
                </a:solidFill>
              </a:rPr>
              <a:t>. (Accessed: 22 September 2022).</a:t>
            </a:r>
            <a:endParaRPr sz="1100">
              <a:solidFill>
                <a:schemeClr val="dk1"/>
              </a:solidFill>
            </a:endParaRPr>
          </a:p>
          <a:p>
            <a:pPr indent="0" lvl="0" marL="0" rtl="0" algn="l">
              <a:spcBef>
                <a:spcPts val="0"/>
              </a:spcBef>
              <a:spcAft>
                <a:spcPts val="0"/>
              </a:spcAft>
              <a:buNone/>
            </a:pPr>
            <a:r>
              <a:t/>
            </a:r>
            <a:endParaRPr sz="1100">
              <a:solidFill>
                <a:schemeClr val="dk1"/>
              </a:solidFill>
            </a:endParaRPr>
          </a:p>
          <a:p>
            <a:pPr indent="0" lvl="0" marL="0" rtl="0" algn="l">
              <a:spcBef>
                <a:spcPts val="0"/>
              </a:spcBef>
              <a:spcAft>
                <a:spcPts val="0"/>
              </a:spcAft>
              <a:buNone/>
            </a:pPr>
            <a:r>
              <a:rPr lang="en" sz="1100">
                <a:solidFill>
                  <a:schemeClr val="dk1"/>
                </a:solidFill>
              </a:rPr>
              <a:t>Yates, D. (2010) </a:t>
            </a:r>
            <a:r>
              <a:rPr i="1" lang="en" sz="1100">
                <a:solidFill>
                  <a:schemeClr val="dk1"/>
                </a:solidFill>
              </a:rPr>
              <a:t>Study reveals how taking an active role in learning enhances memory. </a:t>
            </a:r>
            <a:r>
              <a:rPr lang="en" sz="1100">
                <a:solidFill>
                  <a:schemeClr val="dk1"/>
                </a:solidFill>
              </a:rPr>
              <a:t>Available at:</a:t>
            </a:r>
            <a:endParaRPr sz="1100">
              <a:solidFill>
                <a:schemeClr val="dk1"/>
              </a:solidFill>
            </a:endParaRPr>
          </a:p>
          <a:p>
            <a:pPr indent="0" lvl="0" marL="0" rtl="0" algn="l">
              <a:spcBef>
                <a:spcPts val="0"/>
              </a:spcBef>
              <a:spcAft>
                <a:spcPts val="0"/>
              </a:spcAft>
              <a:buNone/>
            </a:pPr>
            <a:r>
              <a:rPr lang="en" sz="1100" u="sng">
                <a:solidFill>
                  <a:schemeClr val="dk1"/>
                </a:solidFill>
                <a:hlinkClick r:id="rId7">
                  <a:extLst>
                    <a:ext uri="{A12FA001-AC4F-418D-AE19-62706E023703}">
                      <ahyp:hlinkClr val="tx"/>
                    </a:ext>
                  </a:extLst>
                </a:hlinkClick>
              </a:rPr>
              <a:t>https://news.illinois.edu/view/6367/205467</a:t>
            </a:r>
            <a:r>
              <a:rPr lang="en" sz="1100">
                <a:solidFill>
                  <a:schemeClr val="dk1"/>
                </a:solidFill>
              </a:rPr>
              <a:t> (Accessed: 22 September 2022). </a:t>
            </a:r>
            <a:endParaRPr sz="1100">
              <a:solidFill>
                <a:schemeClr val="dk1"/>
              </a:solidFill>
            </a:endParaRPr>
          </a:p>
          <a:p>
            <a:pPr indent="0" lvl="0" marL="0" rtl="0" algn="l">
              <a:spcBef>
                <a:spcPts val="0"/>
              </a:spcBef>
              <a:spcAft>
                <a:spcPts val="0"/>
              </a:spcAft>
              <a:buNone/>
            </a:pPr>
            <a:r>
              <a:t/>
            </a:r>
            <a:endParaRPr sz="1100">
              <a:solidFill>
                <a:schemeClr val="dk1"/>
              </a:solidFill>
            </a:endParaRPr>
          </a:p>
          <a:p>
            <a:pPr indent="0" lvl="0" marL="0" rtl="0" algn="l">
              <a:spcBef>
                <a:spcPts val="0"/>
              </a:spcBef>
              <a:spcAft>
                <a:spcPts val="0"/>
              </a:spcAft>
              <a:buClr>
                <a:schemeClr val="dk1"/>
              </a:buClr>
              <a:buSzPts val="1100"/>
              <a:buFont typeface="Arial"/>
              <a:buNone/>
            </a:pPr>
            <a:r>
              <a:t/>
            </a:r>
            <a:endParaRPr sz="1100">
              <a:solidFill>
                <a:schemeClr val="dk1"/>
              </a:solidFill>
            </a:endParaRPr>
          </a:p>
        </p:txBody>
      </p:sp>
    </p:spTree>
  </p:cSld>
  <p:clrMapOvr>
    <a:masterClrMapping/>
  </p:clrMapOvr>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72" name="Shape 72"/>
        <p:cNvGrpSpPr/>
        <p:nvPr/>
      </p:nvGrpSpPr>
      <p:grpSpPr>
        <a:xfrm>
          <a:off x="0" y="0"/>
          <a:ext cx="0" cy="0"/>
          <a:chOff x="0" y="0"/>
          <a:chExt cx="0" cy="0"/>
        </a:xfrm>
      </p:grpSpPr>
      <p:sp>
        <p:nvSpPr>
          <p:cNvPr id="73" name="Google Shape;73;p15"/>
          <p:cNvSpPr txBox="1"/>
          <p:nvPr>
            <p:ph type="title"/>
          </p:nvPr>
        </p:nvSpPr>
        <p:spPr>
          <a:xfrm>
            <a:off x="311700" y="445025"/>
            <a:ext cx="8520600" cy="5727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t/>
            </a:r>
            <a:endParaRPr/>
          </a:p>
        </p:txBody>
      </p:sp>
      <p:sp>
        <p:nvSpPr>
          <p:cNvPr id="74" name="Google Shape;74;p15"/>
          <p:cNvSpPr txBox="1"/>
          <p:nvPr>
            <p:ph idx="1" type="body"/>
          </p:nvPr>
        </p:nvSpPr>
        <p:spPr>
          <a:xfrm>
            <a:off x="311700" y="1152475"/>
            <a:ext cx="8520600" cy="3416400"/>
          </a:xfrm>
          <a:prstGeom prst="rect">
            <a:avLst/>
          </a:prstGeom>
        </p:spPr>
        <p:txBody>
          <a:bodyPr anchorCtr="0" anchor="t" bIns="91425" lIns="91425" spcFirstLastPara="1" rIns="91425" wrap="square" tIns="91425">
            <a:normAutofit/>
          </a:bodyPr>
          <a:lstStyle/>
          <a:p>
            <a:pPr indent="0" lvl="0" marL="0" rtl="0" algn="l">
              <a:spcBef>
                <a:spcPts val="0"/>
              </a:spcBef>
              <a:spcAft>
                <a:spcPts val="1200"/>
              </a:spcAft>
              <a:buNone/>
            </a:pPr>
            <a:r>
              <a:t/>
            </a:r>
            <a:endParaRPr/>
          </a:p>
        </p:txBody>
      </p:sp>
    </p:spTree>
  </p:cSld>
  <p:clrMapOvr>
    <a:masterClrMapping/>
  </p:clrMapOvr>
</p:sld>
</file>

<file path=ppt/theme/theme1.xml><?xml version="1.0" encoding="utf-8"?>
<a:theme xmlns:a="http://schemas.openxmlformats.org/drawingml/2006/main" xmlns:r="http://schemas.openxmlformats.org/officeDocument/2006/relationships">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xmlns:r="http://schemas.openxmlformats.org/officeDocument/2006/relationships" name="Simple Light">
  <a:themeElements>
    <a:clrScheme name="Simple Light">
      <a:dk1>
        <a:srgbClr val="000000"/>
      </a:dk1>
      <a:lt1>
        <a:srgbClr val="FFFFFF"/>
      </a:lt1>
      <a:dk2>
        <a:srgbClr val="595959"/>
      </a:dk2>
      <a:lt2>
        <a:srgbClr val="EEEEEE"/>
      </a:lt2>
      <a:accent1>
        <a:srgbClr val="4285F4"/>
      </a:accent1>
      <a:accent2>
        <a:srgbClr val="212121"/>
      </a:accent2>
      <a:accent3>
        <a:srgbClr val="78909C"/>
      </a:accent3>
      <a:accent4>
        <a:srgbClr val="FFAB40"/>
      </a:accent4>
      <a:accent5>
        <a:srgbClr val="0097A7"/>
      </a:accent5>
      <a:accent6>
        <a:srgbClr val="EEFF41"/>
      </a:accent6>
      <a:hlink>
        <a:srgbClr val="0097A7"/>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