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FFCCFF"/>
    <a:srgbClr val="FFCC00"/>
    <a:srgbClr val="CCFFFF"/>
    <a:srgbClr val="33CC33"/>
    <a:srgbClr val="33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748" y="-606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88CA9-110B-4E4E-9DFB-C4265B4DE10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AF928-9AA8-4643-9611-0926E449263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BD46FD-6D1A-43AC-A55D-0C5CBB7DA8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C11668-4A11-44B4-9A64-1E78D98981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488727-9FA2-46A2-8E24-1316B4A6A2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05A02D-9034-48BF-BD29-51C830FEB9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F2A84-20C6-4D42-9333-5832AF7706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8E3175-994D-4E16-8B6F-B20C442F06F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841B57-D796-40A0-9142-BD36BBEBCA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718919-782A-4B21-9E32-2B23B288C4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4759D7-C301-450F-83EA-75737E7955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50000">
              <a:schemeClr val="bg1"/>
            </a:gs>
            <a:gs pos="100000">
              <a:srgbClr val="FF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01BCE8A-CD2A-4498-AC54-B09C40E5361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6 -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0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diwrnod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naw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wythnos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tro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llawn wedi'i rannu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mewn i chwech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onglau cyfartal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Faint o raddau sydd yna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ym mhob ongl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28678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1026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1027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1028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1029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metr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650cm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29702" name="AutoShape 1030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1031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phedwar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ddeg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ac “un cant a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hugain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Rydych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dyblu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rhif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ac ychwanegu deg.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Yr ateb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 chwech ar hugain. Ar ba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rif wnaethoch chi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ddechrau?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gweddill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chwe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deg pump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cael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ei rannu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gyda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saith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23528" y="1340768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newid nôl y byddech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ei gael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£20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fyddech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prynu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gêm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sy’n costio £14.40?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Ysgrifennwch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chwarter i bedwar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y prynhawn fel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amser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cloc 24 awr.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darn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arian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ceiniog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gwneud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£1.20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“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mil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a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phymtheg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”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ffigurau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pob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ochr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hecsagon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rheolaidd yn 9cm.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cyfanswm hyd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perimedr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Os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oren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£4.00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,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faint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yddai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oren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costio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pedair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set o 1.2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ri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 ddeg y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cant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ddau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6"/>
                </a:solidFill>
                <a:latin typeface="Comic Sans MS" pitchFamily="66" charset="0"/>
              </a:rPr>
              <a:t>gant</a:t>
            </a:r>
            <a:r>
              <a:rPr lang="en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Rhannwch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deg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gydag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wyth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FF00"/>
            </a:gs>
            <a:gs pos="50000">
              <a:schemeClr val="bg1"/>
            </a:gs>
            <a:gs pos="100000">
              <a:srgbClr val="00F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63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60°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6.5m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344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£5.60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15:45</a:t>
            </a:r>
            <a:endParaRPr lang="en-GB" sz="2800" b="1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0" name="AutoShape 6"/>
          <p:cNvSpPr>
            <a:spLocks noChangeArrowheads="1"/>
          </p:cNvSpPr>
          <p:nvPr/>
        </p:nvSpPr>
        <p:spPr bwMode="auto">
          <a:xfrm>
            <a:off x="5746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1" name="AutoShape 7"/>
          <p:cNvSpPr>
            <a:spLocks noChangeArrowheads="1"/>
          </p:cNvSpPr>
          <p:nvPr/>
        </p:nvSpPr>
        <p:spPr bwMode="auto">
          <a:xfrm>
            <a:off x="7991475" y="296863"/>
            <a:ext cx="576263" cy="576262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24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80215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54cm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£5.60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4.8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26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9</a:t>
            </a:r>
          </a:p>
        </p:txBody>
      </p: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CC33"/>
            </a:gs>
            <a:gs pos="50000">
              <a:schemeClr val="bg1"/>
            </a:gs>
            <a:gs pos="100000">
              <a:srgbClr val="33CC3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227</Words>
  <Application>Microsoft Office PowerPoint</Application>
  <PresentationFormat>On-screen Show (4:3)</PresentationFormat>
  <Paragraphs>52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57</cp:revision>
  <dcterms:created xsi:type="dcterms:W3CDTF">2006-05-09T10:41:48Z</dcterms:created>
  <dcterms:modified xsi:type="dcterms:W3CDTF">2014-08-18T10:55:30Z</dcterms:modified>
</cp:coreProperties>
</file>