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notesMasterIdLst>
    <p:notesMasterId r:id="rId5"/>
  </p:notesMasterIdLst>
  <p:sldIdLst>
    <p:sldId id="257" r:id="rId2"/>
    <p:sldId id="258" r:id="rId3"/>
    <p:sldId id="259" r:id="rId4"/>
  </p:sldIdLst>
  <p:sldSz cx="16200438" cy="1315878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3E1763-C6DB-70C9-150B-90B50C9D6402}" v="3860" dt="2023-01-18T21:00:30.639"/>
    <p1510:client id="{D2AA9F23-81D1-924E-8A31-E7BABD2D8D5D}" v="660" dt="2023-01-09T16:28:27.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2c2be626-fb27-49a3-bdd7-4dbe8f64c891" providerId="ADAL" clId="{D2AA9F23-81D1-924E-8A31-E7BABD2D8D5D}"/>
    <pc:docChg chg="undo redo custSel addSld delSld modSld sldOrd">
      <pc:chgData name="" userId="2c2be626-fb27-49a3-bdd7-4dbe8f64c891" providerId="ADAL" clId="{D2AA9F23-81D1-924E-8A31-E7BABD2D8D5D}" dt="2023-01-16T10:10:45.528" v="7445" actId="1076"/>
      <pc:docMkLst>
        <pc:docMk/>
      </pc:docMkLst>
      <pc:sldChg chg="addSp delSp modSp del mod ord modNotesTx">
        <pc:chgData name="" userId="2c2be626-fb27-49a3-bdd7-4dbe8f64c891" providerId="ADAL" clId="{D2AA9F23-81D1-924E-8A31-E7BABD2D8D5D}" dt="2023-01-09T16:09:14.758" v="7031" actId="2696"/>
        <pc:sldMkLst>
          <pc:docMk/>
          <pc:sldMk cId="3807413075" sldId="256"/>
        </pc:sldMkLst>
        <pc:spChg chg="mod">
          <ac:chgData name="" userId="2c2be626-fb27-49a3-bdd7-4dbe8f64c891" providerId="ADAL" clId="{D2AA9F23-81D1-924E-8A31-E7BABD2D8D5D}" dt="2023-01-09T09:53:27.439" v="522" actId="1076"/>
          <ac:spMkLst>
            <pc:docMk/>
            <pc:sldMk cId="3807413075" sldId="256"/>
            <ac:spMk id="7" creationId="{D110E07B-EAC7-DD8B-BE43-670A656131AC}"/>
          </ac:spMkLst>
        </pc:spChg>
        <pc:spChg chg="add del mod">
          <ac:chgData name="" userId="2c2be626-fb27-49a3-bdd7-4dbe8f64c891" providerId="ADAL" clId="{D2AA9F23-81D1-924E-8A31-E7BABD2D8D5D}" dt="2023-01-09T09:50:33.719" v="422" actId="1076"/>
          <ac:spMkLst>
            <pc:docMk/>
            <pc:sldMk cId="3807413075" sldId="256"/>
            <ac:spMk id="17" creationId="{90796DF8-D847-A11A-4F0D-8E9801F2EDFA}"/>
          </ac:spMkLst>
        </pc:spChg>
        <pc:spChg chg="add del mod">
          <ac:chgData name="" userId="2c2be626-fb27-49a3-bdd7-4dbe8f64c891" providerId="ADAL" clId="{D2AA9F23-81D1-924E-8A31-E7BABD2D8D5D}" dt="2023-01-08T17:44:06.628" v="8" actId="478"/>
          <ac:spMkLst>
            <pc:docMk/>
            <pc:sldMk cId="3807413075" sldId="256"/>
            <ac:spMk id="18" creationId="{DB58AD9F-CADA-73BE-29B3-FD64BD7203D9}"/>
          </ac:spMkLst>
        </pc:spChg>
        <pc:spChg chg="add del mod">
          <ac:chgData name="" userId="2c2be626-fb27-49a3-bdd7-4dbe8f64c891" providerId="ADAL" clId="{D2AA9F23-81D1-924E-8A31-E7BABD2D8D5D}" dt="2023-01-08T17:44:53.256" v="20"/>
          <ac:spMkLst>
            <pc:docMk/>
            <pc:sldMk cId="3807413075" sldId="256"/>
            <ac:spMk id="19" creationId="{127CF38F-8F3E-DEB3-991F-A084F1445BCA}"/>
          </ac:spMkLst>
        </pc:spChg>
        <pc:spChg chg="add del mod">
          <ac:chgData name="" userId="2c2be626-fb27-49a3-bdd7-4dbe8f64c891" providerId="ADAL" clId="{D2AA9F23-81D1-924E-8A31-E7BABD2D8D5D}" dt="2023-01-08T17:45:31.834" v="23" actId="478"/>
          <ac:spMkLst>
            <pc:docMk/>
            <pc:sldMk cId="3807413075" sldId="256"/>
            <ac:spMk id="20" creationId="{C28937C1-2FC6-3B97-A22C-0D030C468A0F}"/>
          </ac:spMkLst>
        </pc:spChg>
        <pc:spChg chg="add mod">
          <ac:chgData name="" userId="2c2be626-fb27-49a3-bdd7-4dbe8f64c891" providerId="ADAL" clId="{D2AA9F23-81D1-924E-8A31-E7BABD2D8D5D}" dt="2023-01-08T17:52:52.436" v="207" actId="1076"/>
          <ac:spMkLst>
            <pc:docMk/>
            <pc:sldMk cId="3807413075" sldId="256"/>
            <ac:spMk id="21" creationId="{25173DE3-1536-A4DF-C733-23C17D2138AA}"/>
          </ac:spMkLst>
        </pc:spChg>
        <pc:spChg chg="add mod">
          <ac:chgData name="" userId="2c2be626-fb27-49a3-bdd7-4dbe8f64c891" providerId="ADAL" clId="{D2AA9F23-81D1-924E-8A31-E7BABD2D8D5D}" dt="2023-01-08T17:52:37.226" v="203" actId="1076"/>
          <ac:spMkLst>
            <pc:docMk/>
            <pc:sldMk cId="3807413075" sldId="256"/>
            <ac:spMk id="22" creationId="{B39837A4-8985-B128-E44D-9FA4123834DB}"/>
          </ac:spMkLst>
        </pc:spChg>
        <pc:spChg chg="add mod">
          <ac:chgData name="" userId="2c2be626-fb27-49a3-bdd7-4dbe8f64c891" providerId="ADAL" clId="{D2AA9F23-81D1-924E-8A31-E7BABD2D8D5D}" dt="2023-01-08T17:52:48.097" v="206" actId="1076"/>
          <ac:spMkLst>
            <pc:docMk/>
            <pc:sldMk cId="3807413075" sldId="256"/>
            <ac:spMk id="23" creationId="{8C7A4BAD-7A4E-1199-794E-92A67256754A}"/>
          </ac:spMkLst>
        </pc:spChg>
        <pc:spChg chg="add mod">
          <ac:chgData name="" userId="2c2be626-fb27-49a3-bdd7-4dbe8f64c891" providerId="ADAL" clId="{D2AA9F23-81D1-924E-8A31-E7BABD2D8D5D}" dt="2023-01-08T17:52:44.099" v="205" actId="1076"/>
          <ac:spMkLst>
            <pc:docMk/>
            <pc:sldMk cId="3807413075" sldId="256"/>
            <ac:spMk id="24" creationId="{E2CF2025-2915-B10E-BBE0-98EDDC77B750}"/>
          </ac:spMkLst>
        </pc:spChg>
        <pc:spChg chg="add mod">
          <ac:chgData name="" userId="2c2be626-fb27-49a3-bdd7-4dbe8f64c891" providerId="ADAL" clId="{D2AA9F23-81D1-924E-8A31-E7BABD2D8D5D}" dt="2023-01-08T17:52:39.996" v="204" actId="1076"/>
          <ac:spMkLst>
            <pc:docMk/>
            <pc:sldMk cId="3807413075" sldId="256"/>
            <ac:spMk id="25" creationId="{4196BA42-FB36-D414-8FBA-E8209C3F0065}"/>
          </ac:spMkLst>
        </pc:spChg>
        <pc:spChg chg="add mod">
          <ac:chgData name="" userId="2c2be626-fb27-49a3-bdd7-4dbe8f64c891" providerId="ADAL" clId="{D2AA9F23-81D1-924E-8A31-E7BABD2D8D5D}" dt="2023-01-08T17:52:56.575" v="208" actId="1076"/>
          <ac:spMkLst>
            <pc:docMk/>
            <pc:sldMk cId="3807413075" sldId="256"/>
            <ac:spMk id="26" creationId="{3B08CD70-AE67-A309-55D7-FB1F5981AACF}"/>
          </ac:spMkLst>
        </pc:spChg>
        <pc:spChg chg="add mod">
          <ac:chgData name="" userId="2c2be626-fb27-49a3-bdd7-4dbe8f64c891" providerId="ADAL" clId="{D2AA9F23-81D1-924E-8A31-E7BABD2D8D5D}" dt="2023-01-09T09:53:30.106" v="523" actId="1076"/>
          <ac:spMkLst>
            <pc:docMk/>
            <pc:sldMk cId="3807413075" sldId="256"/>
            <ac:spMk id="27" creationId="{8A0C6B01-D888-91E5-3B26-D655438CA512}"/>
          </ac:spMkLst>
        </pc:spChg>
        <pc:spChg chg="add mod">
          <ac:chgData name="" userId="2c2be626-fb27-49a3-bdd7-4dbe8f64c891" providerId="ADAL" clId="{D2AA9F23-81D1-924E-8A31-E7BABD2D8D5D}" dt="2023-01-09T09:53:49.264" v="536" actId="122"/>
          <ac:spMkLst>
            <pc:docMk/>
            <pc:sldMk cId="3807413075" sldId="256"/>
            <ac:spMk id="28" creationId="{EF88E2BF-3035-5D13-8E4C-719B9BC530BC}"/>
          </ac:spMkLst>
        </pc:spChg>
        <pc:picChg chg="add del mod">
          <ac:chgData name="" userId="2c2be626-fb27-49a3-bdd7-4dbe8f64c891" providerId="ADAL" clId="{D2AA9F23-81D1-924E-8A31-E7BABD2D8D5D}" dt="2023-01-08T17:52:03.246" v="198" actId="478"/>
          <ac:picMkLst>
            <pc:docMk/>
            <pc:sldMk cId="3807413075" sldId="256"/>
            <ac:picMk id="1034" creationId="{B6B28141-25A1-7B58-8B7E-877C4AF53082}"/>
          </ac:picMkLst>
        </pc:picChg>
        <pc:picChg chg="add del mod">
          <ac:chgData name="" userId="2c2be626-fb27-49a3-bdd7-4dbe8f64c891" providerId="ADAL" clId="{D2AA9F23-81D1-924E-8A31-E7BABD2D8D5D}" dt="2023-01-08T17:44:06.628" v="8" actId="478"/>
          <ac:picMkLst>
            <pc:docMk/>
            <pc:sldMk cId="3807413075" sldId="256"/>
            <ac:picMk id="1035" creationId="{DF4FE60A-D62E-FC32-D1C8-88F26BB6E9D5}"/>
          </ac:picMkLst>
        </pc:picChg>
        <pc:picChg chg="add del mod">
          <ac:chgData name="" userId="2c2be626-fb27-49a3-bdd7-4dbe8f64c891" providerId="ADAL" clId="{D2AA9F23-81D1-924E-8A31-E7BABD2D8D5D}" dt="2023-01-08T17:44:53.256" v="20"/>
          <ac:picMkLst>
            <pc:docMk/>
            <pc:sldMk cId="3807413075" sldId="256"/>
            <ac:picMk id="1037" creationId="{AFB5F510-1C2A-8154-96A2-400524ACA486}"/>
          </ac:picMkLst>
        </pc:picChg>
        <pc:picChg chg="add del mod">
          <ac:chgData name="" userId="2c2be626-fb27-49a3-bdd7-4dbe8f64c891" providerId="ADAL" clId="{D2AA9F23-81D1-924E-8A31-E7BABD2D8D5D}" dt="2023-01-08T17:45:31.834" v="23" actId="478"/>
          <ac:picMkLst>
            <pc:docMk/>
            <pc:sldMk cId="3807413075" sldId="256"/>
            <ac:picMk id="1039" creationId="{4973D0B1-1B2C-3326-AE78-A953138102DB}"/>
          </ac:picMkLst>
        </pc:picChg>
        <pc:picChg chg="add mod">
          <ac:chgData name="" userId="2c2be626-fb27-49a3-bdd7-4dbe8f64c891" providerId="ADAL" clId="{D2AA9F23-81D1-924E-8A31-E7BABD2D8D5D}" dt="2023-01-08T17:52:21.706" v="200" actId="1076"/>
          <ac:picMkLst>
            <pc:docMk/>
            <pc:sldMk cId="3807413075" sldId="256"/>
            <ac:picMk id="1042" creationId="{01D57EF6-99AD-1CD8-E925-A08406E4A5A3}"/>
          </ac:picMkLst>
        </pc:picChg>
        <pc:picChg chg="add del mod">
          <ac:chgData name="" userId="2c2be626-fb27-49a3-bdd7-4dbe8f64c891" providerId="ADAL" clId="{D2AA9F23-81D1-924E-8A31-E7BABD2D8D5D}" dt="2023-01-09T09:50:34.199" v="423"/>
          <ac:picMkLst>
            <pc:docMk/>
            <pc:sldMk cId="3807413075" sldId="256"/>
            <ac:picMk id="1044" creationId="{078E72C7-FFE1-386F-D18F-F9E1EE63CAED}"/>
          </ac:picMkLst>
        </pc:picChg>
        <pc:picChg chg="add mod">
          <ac:chgData name="" userId="2c2be626-fb27-49a3-bdd7-4dbe8f64c891" providerId="ADAL" clId="{D2AA9F23-81D1-924E-8A31-E7BABD2D8D5D}" dt="2023-01-09T09:52:41.380" v="493" actId="1076"/>
          <ac:picMkLst>
            <pc:docMk/>
            <pc:sldMk cId="3807413075" sldId="256"/>
            <ac:picMk id="1046" creationId="{678586B6-DED7-FA33-1A66-6D13518A812D}"/>
          </ac:picMkLst>
        </pc:picChg>
      </pc:sldChg>
      <pc:sldChg chg="addSp delSp modSp new mod setBg">
        <pc:chgData name="" userId="2c2be626-fb27-49a3-bdd7-4dbe8f64c891" providerId="ADAL" clId="{D2AA9F23-81D1-924E-8A31-E7BABD2D8D5D}" dt="2023-01-09T16:29:17.002" v="7373" actId="20577"/>
        <pc:sldMkLst>
          <pc:docMk/>
          <pc:sldMk cId="4117174486" sldId="257"/>
        </pc:sldMkLst>
        <pc:spChg chg="del">
          <ac:chgData name="" userId="2c2be626-fb27-49a3-bdd7-4dbe8f64c891" providerId="ADAL" clId="{D2AA9F23-81D1-924E-8A31-E7BABD2D8D5D}" dt="2023-01-09T11:23:02.350" v="539" actId="478"/>
          <ac:spMkLst>
            <pc:docMk/>
            <pc:sldMk cId="4117174486" sldId="257"/>
            <ac:spMk id="2" creationId="{04AA2AAE-4AE9-B653-3A85-AE8939D709D5}"/>
          </ac:spMkLst>
        </pc:spChg>
        <pc:spChg chg="del mod">
          <ac:chgData name="" userId="2c2be626-fb27-49a3-bdd7-4dbe8f64c891" providerId="ADAL" clId="{D2AA9F23-81D1-924E-8A31-E7BABD2D8D5D}" dt="2023-01-09T11:23:20.220" v="542" actId="478"/>
          <ac:spMkLst>
            <pc:docMk/>
            <pc:sldMk cId="4117174486" sldId="257"/>
            <ac:spMk id="3" creationId="{35E71E8B-14EA-B09F-EA9E-5F6A6C4EE54A}"/>
          </ac:spMkLst>
        </pc:spChg>
        <pc:spChg chg="add mod">
          <ac:chgData name="" userId="2c2be626-fb27-49a3-bdd7-4dbe8f64c891" providerId="ADAL" clId="{D2AA9F23-81D1-924E-8A31-E7BABD2D8D5D}" dt="2023-01-09T16:28:42.982" v="7368" actId="1076"/>
          <ac:spMkLst>
            <pc:docMk/>
            <pc:sldMk cId="4117174486" sldId="257"/>
            <ac:spMk id="4" creationId="{AA12A193-72A0-DD26-E2CA-A69FBCB00858}"/>
          </ac:spMkLst>
        </pc:spChg>
        <pc:spChg chg="add del mod">
          <ac:chgData name="" userId="2c2be626-fb27-49a3-bdd7-4dbe8f64c891" providerId="ADAL" clId="{D2AA9F23-81D1-924E-8A31-E7BABD2D8D5D}" dt="2023-01-09T11:27:13.868" v="1555"/>
          <ac:spMkLst>
            <pc:docMk/>
            <pc:sldMk cId="4117174486" sldId="257"/>
            <ac:spMk id="5" creationId="{562CE598-B1E4-51B7-1C66-7BC04134D16C}"/>
          </ac:spMkLst>
        </pc:spChg>
        <pc:spChg chg="add mod">
          <ac:chgData name="" userId="2c2be626-fb27-49a3-bdd7-4dbe8f64c891" providerId="ADAL" clId="{D2AA9F23-81D1-924E-8A31-E7BABD2D8D5D}" dt="2023-01-09T16:28:48.440" v="7369" actId="1076"/>
          <ac:spMkLst>
            <pc:docMk/>
            <pc:sldMk cId="4117174486" sldId="257"/>
            <ac:spMk id="6" creationId="{07FD0FFB-20F6-6ABE-ECA0-E9530F4146B7}"/>
          </ac:spMkLst>
        </pc:spChg>
        <pc:spChg chg="add mod">
          <ac:chgData name="" userId="2c2be626-fb27-49a3-bdd7-4dbe8f64c891" providerId="ADAL" clId="{D2AA9F23-81D1-924E-8A31-E7BABD2D8D5D}" dt="2023-01-09T16:25:04.819" v="7352" actId="20577"/>
          <ac:spMkLst>
            <pc:docMk/>
            <pc:sldMk cId="4117174486" sldId="257"/>
            <ac:spMk id="7" creationId="{44B161B8-CEC6-4664-D7DA-7ECFFA2A9BB7}"/>
          </ac:spMkLst>
        </pc:spChg>
        <pc:spChg chg="add del mod">
          <ac:chgData name="" userId="2c2be626-fb27-49a3-bdd7-4dbe8f64c891" providerId="ADAL" clId="{D2AA9F23-81D1-924E-8A31-E7BABD2D8D5D}" dt="2023-01-09T16:29:17.002" v="7373" actId="20577"/>
          <ac:spMkLst>
            <pc:docMk/>
            <pc:sldMk cId="4117174486" sldId="257"/>
            <ac:spMk id="8" creationId="{63EA58A8-CF72-AF51-D088-BA09B72780A2}"/>
          </ac:spMkLst>
        </pc:spChg>
        <pc:spChg chg="add mod">
          <ac:chgData name="" userId="2c2be626-fb27-49a3-bdd7-4dbe8f64c891" providerId="ADAL" clId="{D2AA9F23-81D1-924E-8A31-E7BABD2D8D5D}" dt="2023-01-09T16:24:31.752" v="7345" actId="20577"/>
          <ac:spMkLst>
            <pc:docMk/>
            <pc:sldMk cId="4117174486" sldId="257"/>
            <ac:spMk id="9" creationId="{779670E2-00DA-F7C1-0DA2-D2E8C5EC7095}"/>
          </ac:spMkLst>
        </pc:spChg>
        <pc:spChg chg="add mod">
          <ac:chgData name="" userId="2c2be626-fb27-49a3-bdd7-4dbe8f64c891" providerId="ADAL" clId="{D2AA9F23-81D1-924E-8A31-E7BABD2D8D5D}" dt="2023-01-09T16:24:48.246" v="7348" actId="255"/>
          <ac:spMkLst>
            <pc:docMk/>
            <pc:sldMk cId="4117174486" sldId="257"/>
            <ac:spMk id="10" creationId="{4DB979EE-BC27-D766-BB44-78BA7CD29A1A}"/>
          </ac:spMkLst>
        </pc:spChg>
        <pc:spChg chg="add del mod">
          <ac:chgData name="" userId="2c2be626-fb27-49a3-bdd7-4dbe8f64c891" providerId="ADAL" clId="{D2AA9F23-81D1-924E-8A31-E7BABD2D8D5D}" dt="2023-01-09T11:32:14.646" v="1733"/>
          <ac:spMkLst>
            <pc:docMk/>
            <pc:sldMk cId="4117174486" sldId="257"/>
            <ac:spMk id="11" creationId="{1B940515-67C8-50EF-CB81-E3ED305EB481}"/>
          </ac:spMkLst>
        </pc:spChg>
        <pc:spChg chg="add del mod">
          <ac:chgData name="" userId="2c2be626-fb27-49a3-bdd7-4dbe8f64c891" providerId="ADAL" clId="{D2AA9F23-81D1-924E-8A31-E7BABD2D8D5D}" dt="2023-01-09T11:57:58.068" v="3660" actId="478"/>
          <ac:spMkLst>
            <pc:docMk/>
            <pc:sldMk cId="4117174486" sldId="257"/>
            <ac:spMk id="13" creationId="{F83C75CD-F1BB-0C3E-A047-DB634FEBE915}"/>
          </ac:spMkLst>
        </pc:spChg>
        <pc:picChg chg="add del mod">
          <ac:chgData name="" userId="2c2be626-fb27-49a3-bdd7-4dbe8f64c891" providerId="ADAL" clId="{D2AA9F23-81D1-924E-8A31-E7BABD2D8D5D}" dt="2023-01-09T11:57:59.127" v="3661" actId="478"/>
          <ac:picMkLst>
            <pc:docMk/>
            <pc:sldMk cId="4117174486" sldId="257"/>
            <ac:picMk id="12" creationId="{B4000D1A-B5DD-2E25-9869-B51DC5ECC5EA}"/>
          </ac:picMkLst>
        </pc:picChg>
        <pc:picChg chg="add mod">
          <ac:chgData name="" userId="2c2be626-fb27-49a3-bdd7-4dbe8f64c891" providerId="ADAL" clId="{D2AA9F23-81D1-924E-8A31-E7BABD2D8D5D}" dt="2023-01-09T16:28:27.806" v="7367" actId="1076"/>
          <ac:picMkLst>
            <pc:docMk/>
            <pc:sldMk cId="4117174486" sldId="257"/>
            <ac:picMk id="2050" creationId="{4AD1775B-69C6-DA71-20D9-1A656FF6E400}"/>
          </ac:picMkLst>
        </pc:picChg>
      </pc:sldChg>
      <pc:sldChg chg="addSp delSp modSp new mod">
        <pc:chgData name="" userId="2c2be626-fb27-49a3-bdd7-4dbe8f64c891" providerId="ADAL" clId="{D2AA9F23-81D1-924E-8A31-E7BABD2D8D5D}" dt="2023-01-16T10:10:09.232" v="7429" actId="403"/>
        <pc:sldMkLst>
          <pc:docMk/>
          <pc:sldMk cId="4230871672" sldId="258"/>
        </pc:sldMkLst>
        <pc:spChg chg="del">
          <ac:chgData name="" userId="2c2be626-fb27-49a3-bdd7-4dbe8f64c891" providerId="ADAL" clId="{D2AA9F23-81D1-924E-8A31-E7BABD2D8D5D}" dt="2023-01-16T10:08:34.724" v="7375" actId="478"/>
          <ac:spMkLst>
            <pc:docMk/>
            <pc:sldMk cId="4230871672" sldId="258"/>
            <ac:spMk id="2" creationId="{5FAE34C0-F219-9774-4D09-67A1F2009272}"/>
          </ac:spMkLst>
        </pc:spChg>
        <pc:spChg chg="del mod">
          <ac:chgData name="" userId="2c2be626-fb27-49a3-bdd7-4dbe8f64c891" providerId="ADAL" clId="{D2AA9F23-81D1-924E-8A31-E7BABD2D8D5D}" dt="2023-01-16T10:09:21.528" v="7402" actId="478"/>
          <ac:spMkLst>
            <pc:docMk/>
            <pc:sldMk cId="4230871672" sldId="258"/>
            <ac:spMk id="3" creationId="{E771BFE2-9A78-B737-307D-04A7A142719C}"/>
          </ac:spMkLst>
        </pc:spChg>
        <pc:spChg chg="add mod">
          <ac:chgData name="" userId="2c2be626-fb27-49a3-bdd7-4dbe8f64c891" providerId="ADAL" clId="{D2AA9F23-81D1-924E-8A31-E7BABD2D8D5D}" dt="2023-01-16T10:10:09.232" v="7429" actId="403"/>
          <ac:spMkLst>
            <pc:docMk/>
            <pc:sldMk cId="4230871672" sldId="258"/>
            <ac:spMk id="5" creationId="{8F7F5DA3-DE7B-8A65-0E33-B2F2E0870717}"/>
          </ac:spMkLst>
        </pc:spChg>
      </pc:sldChg>
      <pc:sldChg chg="delSp modSp new mod">
        <pc:chgData name="" userId="2c2be626-fb27-49a3-bdd7-4dbe8f64c891" providerId="ADAL" clId="{D2AA9F23-81D1-924E-8A31-E7BABD2D8D5D}" dt="2023-01-16T10:10:45.528" v="7445" actId="1076"/>
        <pc:sldMkLst>
          <pc:docMk/>
          <pc:sldMk cId="1514022117" sldId="259"/>
        </pc:sldMkLst>
        <pc:spChg chg="del">
          <ac:chgData name="" userId="2c2be626-fb27-49a3-bdd7-4dbe8f64c891" providerId="ADAL" clId="{D2AA9F23-81D1-924E-8A31-E7BABD2D8D5D}" dt="2023-01-16T10:10:17.778" v="7431" actId="478"/>
          <ac:spMkLst>
            <pc:docMk/>
            <pc:sldMk cId="1514022117" sldId="259"/>
            <ac:spMk id="2" creationId="{E48F15CB-3C51-586F-5B2F-AFAF5F40EEF3}"/>
          </ac:spMkLst>
        </pc:spChg>
        <pc:spChg chg="mod">
          <ac:chgData name="" userId="2c2be626-fb27-49a3-bdd7-4dbe8f64c891" providerId="ADAL" clId="{D2AA9F23-81D1-924E-8A31-E7BABD2D8D5D}" dt="2023-01-16T10:10:45.528" v="7445" actId="1076"/>
          <ac:spMkLst>
            <pc:docMk/>
            <pc:sldMk cId="1514022117" sldId="259"/>
            <ac:spMk id="3" creationId="{ADB8CC3C-F5FB-ED69-FF78-F01AA2156E78}"/>
          </ac:spMkLst>
        </pc:spChg>
      </pc:sldChg>
    </pc:docChg>
  </pc:docChgLst>
  <pc:docChgLst>
    <pc:chgData name="Meg Owens (2004242)" userId="S::2004242@student.uwtsd.ac.uk::2c2be626-fb27-49a3-bdd7-4dbe8f64c891" providerId="AD" clId="Web-{973E1763-C6DB-70C9-150B-90B50C9D6402}"/>
    <pc:docChg chg="modSld">
      <pc:chgData name="Meg Owens (2004242)" userId="S::2004242@student.uwtsd.ac.uk::2c2be626-fb27-49a3-bdd7-4dbe8f64c891" providerId="AD" clId="Web-{973E1763-C6DB-70C9-150B-90B50C9D6402}" dt="2023-01-18T21:00:30.639" v="1993" actId="20577"/>
      <pc:docMkLst>
        <pc:docMk/>
      </pc:docMkLst>
      <pc:sldChg chg="addSp delSp modSp">
        <pc:chgData name="Meg Owens (2004242)" userId="S::2004242@student.uwtsd.ac.uk::2c2be626-fb27-49a3-bdd7-4dbe8f64c891" providerId="AD" clId="Web-{973E1763-C6DB-70C9-150B-90B50C9D6402}" dt="2023-01-18T21:00:30.639" v="1993" actId="20577"/>
        <pc:sldMkLst>
          <pc:docMk/>
          <pc:sldMk cId="4117174486" sldId="257"/>
        </pc:sldMkLst>
        <pc:spChg chg="mod">
          <ac:chgData name="Meg Owens (2004242)" userId="S::2004242@student.uwtsd.ac.uk::2c2be626-fb27-49a3-bdd7-4dbe8f64c891" providerId="AD" clId="Web-{973E1763-C6DB-70C9-150B-90B50C9D6402}" dt="2023-01-18T20:50:52.201" v="1792" actId="20577"/>
          <ac:spMkLst>
            <pc:docMk/>
            <pc:sldMk cId="4117174486" sldId="257"/>
            <ac:spMk id="6" creationId="{07FD0FFB-20F6-6ABE-ECA0-E9530F4146B7}"/>
          </ac:spMkLst>
        </pc:spChg>
        <pc:spChg chg="mod">
          <ac:chgData name="Meg Owens (2004242)" userId="S::2004242@student.uwtsd.ac.uk::2c2be626-fb27-49a3-bdd7-4dbe8f64c891" providerId="AD" clId="Web-{973E1763-C6DB-70C9-150B-90B50C9D6402}" dt="2023-01-18T20:57:43.864" v="1963" actId="20577"/>
          <ac:spMkLst>
            <pc:docMk/>
            <pc:sldMk cId="4117174486" sldId="257"/>
            <ac:spMk id="7" creationId="{44B161B8-CEC6-4664-D7DA-7ECFFA2A9BB7}"/>
          </ac:spMkLst>
        </pc:spChg>
        <pc:spChg chg="mod">
          <ac:chgData name="Meg Owens (2004242)" userId="S::2004242@student.uwtsd.ac.uk::2c2be626-fb27-49a3-bdd7-4dbe8f64c891" providerId="AD" clId="Web-{973E1763-C6DB-70C9-150B-90B50C9D6402}" dt="2023-01-18T21:00:30.639" v="1993" actId="20577"/>
          <ac:spMkLst>
            <pc:docMk/>
            <pc:sldMk cId="4117174486" sldId="257"/>
            <ac:spMk id="8" creationId="{63EA58A8-CF72-AF51-D088-BA09B72780A2}"/>
          </ac:spMkLst>
        </pc:spChg>
        <pc:spChg chg="mod">
          <ac:chgData name="Meg Owens (2004242)" userId="S::2004242@student.uwtsd.ac.uk::2c2be626-fb27-49a3-bdd7-4dbe8f64c891" providerId="AD" clId="Web-{973E1763-C6DB-70C9-150B-90B50C9D6402}" dt="2023-01-18T20:58:51.321" v="1985" actId="20577"/>
          <ac:spMkLst>
            <pc:docMk/>
            <pc:sldMk cId="4117174486" sldId="257"/>
            <ac:spMk id="9" creationId="{779670E2-00DA-F7C1-0DA2-D2E8C5EC7095}"/>
          </ac:spMkLst>
        </pc:spChg>
        <pc:spChg chg="mod">
          <ac:chgData name="Meg Owens (2004242)" userId="S::2004242@student.uwtsd.ac.uk::2c2be626-fb27-49a3-bdd7-4dbe8f64c891" providerId="AD" clId="Web-{973E1763-C6DB-70C9-150B-90B50C9D6402}" dt="2023-01-18T20:59:13.088" v="1991" actId="20577"/>
          <ac:spMkLst>
            <pc:docMk/>
            <pc:sldMk cId="4117174486" sldId="257"/>
            <ac:spMk id="10" creationId="{4DB979EE-BC27-D766-BB44-78BA7CD29A1A}"/>
          </ac:spMkLst>
        </pc:spChg>
        <pc:picChg chg="add mod">
          <ac:chgData name="Meg Owens (2004242)" userId="S::2004242@student.uwtsd.ac.uk::2c2be626-fb27-49a3-bdd7-4dbe8f64c891" providerId="AD" clId="Web-{973E1763-C6DB-70C9-150B-90B50C9D6402}" dt="2023-01-18T20:26:08.667" v="1292" actId="1076"/>
          <ac:picMkLst>
            <pc:docMk/>
            <pc:sldMk cId="4117174486" sldId="257"/>
            <ac:picMk id="2" creationId="{1AA93550-DF66-FDE5-7787-02FE723ADB1E}"/>
          </ac:picMkLst>
        </pc:picChg>
        <pc:picChg chg="del">
          <ac:chgData name="Meg Owens (2004242)" userId="S::2004242@student.uwtsd.ac.uk::2c2be626-fb27-49a3-bdd7-4dbe8f64c891" providerId="AD" clId="Web-{973E1763-C6DB-70C9-150B-90B50C9D6402}" dt="2023-01-18T20:25:18.867" v="1280"/>
          <ac:picMkLst>
            <pc:docMk/>
            <pc:sldMk cId="4117174486" sldId="257"/>
            <ac:picMk id="2050" creationId="{4AD1775B-69C6-DA71-20D9-1A656FF6E400}"/>
          </ac:picMkLst>
        </pc:picChg>
      </pc:sldChg>
      <pc:sldChg chg="modSp">
        <pc:chgData name="Meg Owens (2004242)" userId="S::2004242@student.uwtsd.ac.uk::2c2be626-fb27-49a3-bdd7-4dbe8f64c891" providerId="AD" clId="Web-{973E1763-C6DB-70C9-150B-90B50C9D6402}" dt="2023-01-18T20:30:56.933" v="1421" actId="20577"/>
        <pc:sldMkLst>
          <pc:docMk/>
          <pc:sldMk cId="1514022117" sldId="259"/>
        </pc:sldMkLst>
        <pc:spChg chg="mod">
          <ac:chgData name="Meg Owens (2004242)" userId="S::2004242@student.uwtsd.ac.uk::2c2be626-fb27-49a3-bdd7-4dbe8f64c891" providerId="AD" clId="Web-{973E1763-C6DB-70C9-150B-90B50C9D6402}" dt="2023-01-18T20:30:56.933" v="1421" actId="20577"/>
          <ac:spMkLst>
            <pc:docMk/>
            <pc:sldMk cId="1514022117" sldId="259"/>
            <ac:spMk id="3" creationId="{ADB8CC3C-F5FB-ED69-FF78-F01AA2156E7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29B6FA-2A5B-2642-AF24-0ACCFF03ACBE}" type="datetimeFigureOut">
              <a:rPr lang="en-US" smtClean="0"/>
              <a:t>1/18/2023</a:t>
            </a:fld>
            <a:endParaRPr lang="en-US"/>
          </a:p>
        </p:txBody>
      </p:sp>
      <p:sp>
        <p:nvSpPr>
          <p:cNvPr id="4" name="Slide Image Placeholder 3"/>
          <p:cNvSpPr>
            <a:spLocks noGrp="1" noRot="1" noChangeAspect="1"/>
          </p:cNvSpPr>
          <p:nvPr>
            <p:ph type="sldImg" idx="2"/>
          </p:nvPr>
        </p:nvSpPr>
        <p:spPr>
          <a:xfrm>
            <a:off x="1528763" y="1143000"/>
            <a:ext cx="38004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5CF6E2-7766-DF4E-9A1A-BAF8EA9B1EAE}" type="slidenum">
              <a:rPr lang="en-US" smtClean="0"/>
              <a:t>‹#›</a:t>
            </a:fld>
            <a:endParaRPr lang="en-US"/>
          </a:p>
        </p:txBody>
      </p:sp>
    </p:spTree>
    <p:extLst>
      <p:ext uri="{BB962C8B-B14F-4D97-AF65-F5344CB8AC3E}">
        <p14:creationId xmlns:p14="http://schemas.microsoft.com/office/powerpoint/2010/main" val="1453245584"/>
      </p:ext>
    </p:extLst>
  </p:cSld>
  <p:clrMap bg1="lt1" tx1="dk1" bg2="lt2" tx2="dk2" accent1="accent1" accent2="accent2" accent3="accent3" accent4="accent4" accent5="accent5" accent6="accent6" hlink="hlink" folHlink="folHlink"/>
  <p:notesStyle>
    <a:lvl1pPr marL="0" algn="l" defTabSz="1258214" rtl="0" eaLnBrk="1" latinLnBrk="0" hangingPunct="1">
      <a:defRPr sz="1651" kern="1200">
        <a:solidFill>
          <a:schemeClr val="tx1"/>
        </a:solidFill>
        <a:latin typeface="+mn-lt"/>
        <a:ea typeface="+mn-ea"/>
        <a:cs typeface="+mn-cs"/>
      </a:defRPr>
    </a:lvl1pPr>
    <a:lvl2pPr marL="629107" algn="l" defTabSz="1258214" rtl="0" eaLnBrk="1" latinLnBrk="0" hangingPunct="1">
      <a:defRPr sz="1651" kern="1200">
        <a:solidFill>
          <a:schemeClr val="tx1"/>
        </a:solidFill>
        <a:latin typeface="+mn-lt"/>
        <a:ea typeface="+mn-ea"/>
        <a:cs typeface="+mn-cs"/>
      </a:defRPr>
    </a:lvl2pPr>
    <a:lvl3pPr marL="1258214" algn="l" defTabSz="1258214" rtl="0" eaLnBrk="1" latinLnBrk="0" hangingPunct="1">
      <a:defRPr sz="1651" kern="1200">
        <a:solidFill>
          <a:schemeClr val="tx1"/>
        </a:solidFill>
        <a:latin typeface="+mn-lt"/>
        <a:ea typeface="+mn-ea"/>
        <a:cs typeface="+mn-cs"/>
      </a:defRPr>
    </a:lvl3pPr>
    <a:lvl4pPr marL="1887322" algn="l" defTabSz="1258214" rtl="0" eaLnBrk="1" latinLnBrk="0" hangingPunct="1">
      <a:defRPr sz="1651" kern="1200">
        <a:solidFill>
          <a:schemeClr val="tx1"/>
        </a:solidFill>
        <a:latin typeface="+mn-lt"/>
        <a:ea typeface="+mn-ea"/>
        <a:cs typeface="+mn-cs"/>
      </a:defRPr>
    </a:lvl4pPr>
    <a:lvl5pPr marL="2516429" algn="l" defTabSz="1258214" rtl="0" eaLnBrk="1" latinLnBrk="0" hangingPunct="1">
      <a:defRPr sz="1651" kern="1200">
        <a:solidFill>
          <a:schemeClr val="tx1"/>
        </a:solidFill>
        <a:latin typeface="+mn-lt"/>
        <a:ea typeface="+mn-ea"/>
        <a:cs typeface="+mn-cs"/>
      </a:defRPr>
    </a:lvl5pPr>
    <a:lvl6pPr marL="3145536" algn="l" defTabSz="1258214" rtl="0" eaLnBrk="1" latinLnBrk="0" hangingPunct="1">
      <a:defRPr sz="1651" kern="1200">
        <a:solidFill>
          <a:schemeClr val="tx1"/>
        </a:solidFill>
        <a:latin typeface="+mn-lt"/>
        <a:ea typeface="+mn-ea"/>
        <a:cs typeface="+mn-cs"/>
      </a:defRPr>
    </a:lvl6pPr>
    <a:lvl7pPr marL="3774643" algn="l" defTabSz="1258214" rtl="0" eaLnBrk="1" latinLnBrk="0" hangingPunct="1">
      <a:defRPr sz="1651" kern="1200">
        <a:solidFill>
          <a:schemeClr val="tx1"/>
        </a:solidFill>
        <a:latin typeface="+mn-lt"/>
        <a:ea typeface="+mn-ea"/>
        <a:cs typeface="+mn-cs"/>
      </a:defRPr>
    </a:lvl7pPr>
    <a:lvl8pPr marL="4403750" algn="l" defTabSz="1258214" rtl="0" eaLnBrk="1" latinLnBrk="0" hangingPunct="1">
      <a:defRPr sz="1651" kern="1200">
        <a:solidFill>
          <a:schemeClr val="tx1"/>
        </a:solidFill>
        <a:latin typeface="+mn-lt"/>
        <a:ea typeface="+mn-ea"/>
        <a:cs typeface="+mn-cs"/>
      </a:defRPr>
    </a:lvl8pPr>
    <a:lvl9pPr marL="5032858" algn="l" defTabSz="1258214" rtl="0" eaLnBrk="1" latinLnBrk="0" hangingPunct="1">
      <a:defRPr sz="165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05CF6E2-7766-DF4E-9A1A-BAF8EA9B1EAE}" type="slidenum">
              <a:rPr lang="en-US" smtClean="0"/>
              <a:t>1</a:t>
            </a:fld>
            <a:endParaRPr lang="en-US"/>
          </a:p>
        </p:txBody>
      </p:sp>
    </p:spTree>
    <p:extLst>
      <p:ext uri="{BB962C8B-B14F-4D97-AF65-F5344CB8AC3E}">
        <p14:creationId xmlns:p14="http://schemas.microsoft.com/office/powerpoint/2010/main" val="16000937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52840" y="4579565"/>
            <a:ext cx="12294758" cy="3158109"/>
          </a:xfrm>
          <a:solidFill>
            <a:srgbClr val="FFFFFF"/>
          </a:solidFill>
          <a:ln w="38100">
            <a:solidFill>
              <a:srgbClr val="404040"/>
            </a:solidFill>
          </a:ln>
        </p:spPr>
        <p:txBody>
          <a:bodyPr lIns="274320" rIns="274320" anchor="ctr" anchorCtr="1">
            <a:normAutofit/>
          </a:bodyPr>
          <a:lstStyle>
            <a:lvl1pPr algn="ctr">
              <a:defRPr sz="6201">
                <a:solidFill>
                  <a:srgbClr val="262626"/>
                </a:solidFill>
              </a:defRPr>
            </a:lvl1pPr>
          </a:lstStyle>
          <a:p>
            <a:r>
              <a:rPr lang="en-GB"/>
              <a:t>Click to edit Master title style</a:t>
            </a:r>
            <a:endParaRPr lang="en-US"/>
          </a:p>
        </p:txBody>
      </p:sp>
      <p:sp>
        <p:nvSpPr>
          <p:cNvPr id="3" name="Subtitle 2"/>
          <p:cNvSpPr>
            <a:spLocks noGrp="1"/>
          </p:cNvSpPr>
          <p:nvPr>
            <p:ph type="subTitle" idx="1"/>
          </p:nvPr>
        </p:nvSpPr>
        <p:spPr>
          <a:xfrm>
            <a:off x="3581311" y="8351444"/>
            <a:ext cx="9037819" cy="2379047"/>
          </a:xfrm>
          <a:noFill/>
        </p:spPr>
        <p:txBody>
          <a:bodyPr>
            <a:normAutofit/>
          </a:bodyPr>
          <a:lstStyle>
            <a:lvl1pPr marL="0" indent="0" algn="ctr">
              <a:buNone/>
              <a:defRPr sz="3366">
                <a:solidFill>
                  <a:schemeClr val="tx1">
                    <a:lumMod val="75000"/>
                    <a:lumOff val="25000"/>
                  </a:schemeClr>
                </a:solidFill>
              </a:defRPr>
            </a:lvl1pPr>
            <a:lvl2pPr marL="810021" indent="0" algn="ctr">
              <a:buNone/>
              <a:defRPr sz="3366"/>
            </a:lvl2pPr>
            <a:lvl3pPr marL="1620042" indent="0" algn="ctr">
              <a:buNone/>
              <a:defRPr sz="3189"/>
            </a:lvl3pPr>
            <a:lvl4pPr marL="2430064" indent="0" algn="ctr">
              <a:buNone/>
              <a:defRPr sz="2835"/>
            </a:lvl4pPr>
            <a:lvl5pPr marL="3240085" indent="0" algn="ctr">
              <a:buNone/>
              <a:defRPr sz="2835"/>
            </a:lvl5pPr>
            <a:lvl6pPr marL="4050106" indent="0" algn="ctr">
              <a:buNone/>
              <a:defRPr sz="2835"/>
            </a:lvl6pPr>
            <a:lvl7pPr marL="4860127" indent="0" algn="ctr">
              <a:buNone/>
              <a:defRPr sz="2835"/>
            </a:lvl7pPr>
            <a:lvl8pPr marL="5670149" indent="0" algn="ctr">
              <a:buNone/>
              <a:defRPr sz="2835"/>
            </a:lvl8pPr>
            <a:lvl9pPr marL="6480170" indent="0" algn="ctr">
              <a:buNone/>
              <a:defRPr sz="2835"/>
            </a:lvl9pPr>
          </a:lstStyle>
          <a:p>
            <a:r>
              <a:rPr lang="en-GB"/>
              <a:t>Click to edit Master subtitle style</a:t>
            </a:r>
            <a:endParaRPr lang="en-US"/>
          </a:p>
        </p:txBody>
      </p:sp>
      <p:sp>
        <p:nvSpPr>
          <p:cNvPr id="7" name="Date Placeholder 6"/>
          <p:cNvSpPr>
            <a:spLocks noGrp="1"/>
          </p:cNvSpPr>
          <p:nvPr>
            <p:ph type="dt" sz="half" idx="10"/>
          </p:nvPr>
        </p:nvSpPr>
        <p:spPr/>
        <p:txBody>
          <a:bodyPr/>
          <a:lstStyle/>
          <a:p>
            <a:fld id="{5301741B-02B2-2647-8787-803180EEAB1A}" type="datetimeFigureOut">
              <a:rPr lang="en-US" smtClean="0"/>
              <a:t>1/18/2023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6CE3EC2-B700-F34C-9505-CE9432E0365A}" type="slidenum">
              <a:rPr lang="en-US" smtClean="0"/>
              <a:t>‹#›</a:t>
            </a:fld>
            <a:endParaRPr lang="en-US"/>
          </a:p>
        </p:txBody>
      </p:sp>
    </p:spTree>
    <p:extLst>
      <p:ext uri="{BB962C8B-B14F-4D97-AF65-F5344CB8AC3E}">
        <p14:creationId xmlns:p14="http://schemas.microsoft.com/office/powerpoint/2010/main" val="272821520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301741B-02B2-2647-8787-803180EEAB1A}" type="datetimeFigureOut">
              <a:rPr lang="en-US" smtClean="0"/>
              <a:t>1/18/2023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6CE3EC2-B700-F34C-9505-CE9432E0365A}" type="slidenum">
              <a:rPr lang="en-US" smtClean="0"/>
              <a:t>‹#›</a:t>
            </a:fld>
            <a:endParaRPr lang="en-US"/>
          </a:p>
        </p:txBody>
      </p:sp>
    </p:spTree>
    <p:extLst>
      <p:ext uri="{BB962C8B-B14F-4D97-AF65-F5344CB8AC3E}">
        <p14:creationId xmlns:p14="http://schemas.microsoft.com/office/powerpoint/2010/main" val="2340497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60253" y="4579565"/>
            <a:ext cx="12296132" cy="3158109"/>
          </a:xfrm>
          <a:solidFill>
            <a:srgbClr val="FFFFFF"/>
          </a:solidFill>
          <a:ln w="38100">
            <a:solidFill>
              <a:srgbClr val="404040"/>
            </a:solidFill>
          </a:ln>
        </p:spPr>
        <p:txBody>
          <a:bodyPr lIns="274320" rIns="274320" anchor="ctr" anchorCtr="1">
            <a:normAutofit/>
          </a:bodyPr>
          <a:lstStyle>
            <a:lvl1pPr>
              <a:defRPr sz="6201">
                <a:solidFill>
                  <a:srgbClr val="262626"/>
                </a:solidFill>
              </a:defRPr>
            </a:lvl1pPr>
          </a:lstStyle>
          <a:p>
            <a:r>
              <a:rPr lang="en-GB"/>
              <a:t>Click to edit Master title style</a:t>
            </a:r>
            <a:endParaRPr lang="en-US"/>
          </a:p>
        </p:txBody>
      </p:sp>
      <p:sp>
        <p:nvSpPr>
          <p:cNvPr id="3" name="Text Placeholder 2"/>
          <p:cNvSpPr>
            <a:spLocks noGrp="1"/>
          </p:cNvSpPr>
          <p:nvPr>
            <p:ph type="body" idx="1"/>
          </p:nvPr>
        </p:nvSpPr>
        <p:spPr>
          <a:xfrm>
            <a:off x="3581311" y="8351293"/>
            <a:ext cx="9037819" cy="2427376"/>
          </a:xfrm>
        </p:spPr>
        <p:txBody>
          <a:bodyPr anchor="t" anchorCtr="1">
            <a:normAutofit/>
          </a:bodyPr>
          <a:lstStyle>
            <a:lvl1pPr marL="0" indent="0">
              <a:buNone/>
              <a:defRPr sz="3366">
                <a:solidFill>
                  <a:schemeClr val="tx1"/>
                </a:solidFill>
              </a:defRPr>
            </a:lvl1pPr>
            <a:lvl2pPr marL="810021" indent="0">
              <a:buNone/>
              <a:defRPr sz="3366">
                <a:solidFill>
                  <a:schemeClr val="tx1">
                    <a:tint val="75000"/>
                  </a:schemeClr>
                </a:solidFill>
              </a:defRPr>
            </a:lvl2pPr>
            <a:lvl3pPr marL="1620042" indent="0">
              <a:buNone/>
              <a:defRPr sz="3189">
                <a:solidFill>
                  <a:schemeClr val="tx1">
                    <a:tint val="75000"/>
                  </a:schemeClr>
                </a:solidFill>
              </a:defRPr>
            </a:lvl3pPr>
            <a:lvl4pPr marL="2430064" indent="0">
              <a:buNone/>
              <a:defRPr sz="2835">
                <a:solidFill>
                  <a:schemeClr val="tx1">
                    <a:tint val="75000"/>
                  </a:schemeClr>
                </a:solidFill>
              </a:defRPr>
            </a:lvl4pPr>
            <a:lvl5pPr marL="3240085" indent="0">
              <a:buNone/>
              <a:defRPr sz="2835">
                <a:solidFill>
                  <a:schemeClr val="tx1">
                    <a:tint val="75000"/>
                  </a:schemeClr>
                </a:solidFill>
              </a:defRPr>
            </a:lvl5pPr>
            <a:lvl6pPr marL="4050106" indent="0">
              <a:buNone/>
              <a:defRPr sz="2835">
                <a:solidFill>
                  <a:schemeClr val="tx1">
                    <a:tint val="75000"/>
                  </a:schemeClr>
                </a:solidFill>
              </a:defRPr>
            </a:lvl6pPr>
            <a:lvl7pPr marL="4860127" indent="0">
              <a:buNone/>
              <a:defRPr sz="2835">
                <a:solidFill>
                  <a:schemeClr val="tx1">
                    <a:tint val="75000"/>
                  </a:schemeClr>
                </a:solidFill>
              </a:defRPr>
            </a:lvl7pPr>
            <a:lvl8pPr marL="5670149" indent="0">
              <a:buNone/>
              <a:defRPr sz="2835">
                <a:solidFill>
                  <a:schemeClr val="tx1">
                    <a:tint val="75000"/>
                  </a:schemeClr>
                </a:solidFill>
              </a:defRPr>
            </a:lvl8pPr>
            <a:lvl9pPr marL="6480170" indent="0">
              <a:buNone/>
              <a:defRPr sz="2835">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5301741B-02B2-2647-8787-803180EEAB1A}" type="datetimeFigureOut">
              <a:rPr lang="en-US" smtClean="0"/>
              <a:t>1/18/2023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6CE3EC2-B700-F34C-9505-CE9432E0365A}" type="slidenum">
              <a:rPr lang="en-US" smtClean="0"/>
              <a:t>‹#›</a:t>
            </a:fld>
            <a:endParaRPr lang="en-US"/>
          </a:p>
        </p:txBody>
      </p:sp>
    </p:spTree>
    <p:extLst>
      <p:ext uri="{BB962C8B-B14F-4D97-AF65-F5344CB8AC3E}">
        <p14:creationId xmlns:p14="http://schemas.microsoft.com/office/powerpoint/2010/main" val="108631320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952839" y="5061747"/>
            <a:ext cx="5825395" cy="59519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8422203" y="5061747"/>
            <a:ext cx="5829812" cy="59519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7"/>
          <p:cNvSpPr>
            <a:spLocks noGrp="1"/>
          </p:cNvSpPr>
          <p:nvPr>
            <p:ph type="dt" sz="half" idx="10"/>
          </p:nvPr>
        </p:nvSpPr>
        <p:spPr/>
        <p:txBody>
          <a:bodyPr/>
          <a:lstStyle/>
          <a:p>
            <a:fld id="{5301741B-02B2-2647-8787-803180EEAB1A}" type="datetimeFigureOut">
              <a:rPr lang="en-US" smtClean="0"/>
              <a:t>1/18/2023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6CE3EC2-B700-F34C-9505-CE9432E0365A}" type="slidenum">
              <a:rPr lang="en-US" smtClean="0"/>
              <a:t>‹#›</a:t>
            </a:fld>
            <a:endParaRPr lang="en-US"/>
          </a:p>
        </p:txBody>
      </p:sp>
    </p:spTree>
    <p:extLst>
      <p:ext uri="{BB962C8B-B14F-4D97-AF65-F5344CB8AC3E}">
        <p14:creationId xmlns:p14="http://schemas.microsoft.com/office/powerpoint/2010/main" val="3977140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52838" y="4438903"/>
            <a:ext cx="5825397" cy="1350967"/>
          </a:xfrm>
        </p:spPr>
        <p:txBody>
          <a:bodyPr anchor="b" anchorCtr="1">
            <a:normAutofit/>
          </a:bodyPr>
          <a:lstStyle>
            <a:lvl1pPr marL="0" indent="0" algn="ctr">
              <a:buNone/>
              <a:defRPr sz="3366" b="0" cap="all" spc="177" baseline="0">
                <a:solidFill>
                  <a:schemeClr val="tx2"/>
                </a:solidFill>
              </a:defRPr>
            </a:lvl1pPr>
            <a:lvl2pPr marL="810021" indent="0">
              <a:buNone/>
              <a:defRPr sz="3366" b="1"/>
            </a:lvl2pPr>
            <a:lvl3pPr marL="1620042" indent="0">
              <a:buNone/>
              <a:defRPr sz="3189" b="1"/>
            </a:lvl3pPr>
            <a:lvl4pPr marL="2430064" indent="0">
              <a:buNone/>
              <a:defRPr sz="2835" b="1"/>
            </a:lvl4pPr>
            <a:lvl5pPr marL="3240085" indent="0">
              <a:buNone/>
              <a:defRPr sz="2835" b="1"/>
            </a:lvl5pPr>
            <a:lvl6pPr marL="4050106" indent="0">
              <a:buNone/>
              <a:defRPr sz="2835" b="1"/>
            </a:lvl6pPr>
            <a:lvl7pPr marL="4860127" indent="0">
              <a:buNone/>
              <a:defRPr sz="2835" b="1"/>
            </a:lvl7pPr>
            <a:lvl8pPr marL="5670149" indent="0">
              <a:buNone/>
              <a:defRPr sz="2835" b="1"/>
            </a:lvl8pPr>
            <a:lvl9pPr marL="6480170" indent="0">
              <a:buNone/>
              <a:defRPr sz="2835" b="1"/>
            </a:lvl9pPr>
          </a:lstStyle>
          <a:p>
            <a:pPr lvl="0"/>
            <a:r>
              <a:rPr lang="en-GB"/>
              <a:t>Click to edit Master text styles</a:t>
            </a:r>
          </a:p>
        </p:txBody>
      </p:sp>
      <p:sp>
        <p:nvSpPr>
          <p:cNvPr id="4" name="Content Placeholder 3"/>
          <p:cNvSpPr>
            <a:spLocks noGrp="1"/>
          </p:cNvSpPr>
          <p:nvPr>
            <p:ph sz="half" idx="2"/>
          </p:nvPr>
        </p:nvSpPr>
        <p:spPr>
          <a:xfrm>
            <a:off x="1952838" y="6031111"/>
            <a:ext cx="5825397" cy="498256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5"/>
          <p:cNvSpPr>
            <a:spLocks noGrp="1"/>
          </p:cNvSpPr>
          <p:nvPr>
            <p:ph sz="quarter" idx="4"/>
          </p:nvPr>
        </p:nvSpPr>
        <p:spPr>
          <a:xfrm>
            <a:off x="8422203" y="6031111"/>
            <a:ext cx="5829812" cy="4982564"/>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4"/>
          <p:cNvSpPr>
            <a:spLocks noGrp="1"/>
          </p:cNvSpPr>
          <p:nvPr>
            <p:ph type="body" sz="quarter" idx="13"/>
          </p:nvPr>
        </p:nvSpPr>
        <p:spPr>
          <a:xfrm>
            <a:off x="8422203" y="4438903"/>
            <a:ext cx="5829812" cy="1350967"/>
          </a:xfrm>
        </p:spPr>
        <p:txBody>
          <a:bodyPr anchor="b" anchorCtr="1">
            <a:normAutofit/>
          </a:bodyPr>
          <a:lstStyle>
            <a:lvl1pPr marL="0" indent="0" algn="ctr">
              <a:buNone/>
              <a:defRPr sz="3366" b="0" cap="all" spc="177" baseline="0">
                <a:solidFill>
                  <a:schemeClr val="tx2"/>
                </a:solidFill>
              </a:defRPr>
            </a:lvl1pPr>
            <a:lvl2pPr marL="810021" indent="0">
              <a:buNone/>
              <a:defRPr sz="3366" b="1"/>
            </a:lvl2pPr>
            <a:lvl3pPr marL="1620042" indent="0">
              <a:buNone/>
              <a:defRPr sz="3189" b="1"/>
            </a:lvl3pPr>
            <a:lvl4pPr marL="2430064" indent="0">
              <a:buNone/>
              <a:defRPr sz="2835" b="1"/>
            </a:lvl4pPr>
            <a:lvl5pPr marL="3240085" indent="0">
              <a:buNone/>
              <a:defRPr sz="2835" b="1"/>
            </a:lvl5pPr>
            <a:lvl6pPr marL="4050106" indent="0">
              <a:buNone/>
              <a:defRPr sz="2835" b="1"/>
            </a:lvl6pPr>
            <a:lvl7pPr marL="4860127" indent="0">
              <a:buNone/>
              <a:defRPr sz="2835" b="1"/>
            </a:lvl7pPr>
            <a:lvl8pPr marL="5670149" indent="0">
              <a:buNone/>
              <a:defRPr sz="2835" b="1"/>
            </a:lvl8pPr>
            <a:lvl9pPr marL="6480170" indent="0">
              <a:buNone/>
              <a:defRPr sz="2835" b="1"/>
            </a:lvl9pPr>
          </a:lstStyle>
          <a:p>
            <a:pPr lvl="0"/>
            <a:r>
              <a:rPr lang="en-GB"/>
              <a:t>Click to edit Master text styles</a:t>
            </a:r>
          </a:p>
        </p:txBody>
      </p:sp>
      <p:sp>
        <p:nvSpPr>
          <p:cNvPr id="7" name="Date Placeholder 6"/>
          <p:cNvSpPr>
            <a:spLocks noGrp="1"/>
          </p:cNvSpPr>
          <p:nvPr>
            <p:ph type="dt" sz="half" idx="10"/>
          </p:nvPr>
        </p:nvSpPr>
        <p:spPr/>
        <p:txBody>
          <a:bodyPr/>
          <a:lstStyle/>
          <a:p>
            <a:fld id="{5301741B-02B2-2647-8787-803180EEAB1A}" type="datetimeFigureOut">
              <a:rPr lang="en-US" smtClean="0"/>
              <a:t>1/18/2023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6CE3EC2-B700-F34C-9505-CE9432E0365A}"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1578573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301741B-02B2-2647-8787-803180EEAB1A}" type="datetimeFigureOut">
              <a:rPr lang="en-US" smtClean="0"/>
              <a:t>1/18/2023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6CE3EC2-B700-F34C-9505-CE9432E0365A}" type="slidenum">
              <a:rPr lang="en-US" smtClean="0"/>
              <a:t>‹#›</a:t>
            </a:fld>
            <a:endParaRPr lang="en-US"/>
          </a:p>
        </p:txBody>
      </p:sp>
    </p:spTree>
    <p:extLst>
      <p:ext uri="{BB962C8B-B14F-4D97-AF65-F5344CB8AC3E}">
        <p14:creationId xmlns:p14="http://schemas.microsoft.com/office/powerpoint/2010/main" val="19915626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1741B-02B2-2647-8787-803180EEAB1A}" type="datetimeFigureOut">
              <a:rPr lang="en-US" smtClean="0"/>
              <a:t>1/18/2023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6CE3EC2-B700-F34C-9505-CE9432E0365A}" type="slidenum">
              <a:rPr lang="en-US" smtClean="0"/>
              <a:t>‹#›</a:t>
            </a:fld>
            <a:endParaRPr lang="en-US"/>
          </a:p>
        </p:txBody>
      </p:sp>
    </p:spTree>
    <p:extLst>
      <p:ext uri="{BB962C8B-B14F-4D97-AF65-F5344CB8AC3E}">
        <p14:creationId xmlns:p14="http://schemas.microsoft.com/office/powerpoint/2010/main" val="1585792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8100219" cy="131587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35135" y="4305348"/>
            <a:ext cx="5829950" cy="2190247"/>
          </a:xfrm>
          <a:solidFill>
            <a:srgbClr val="FFFFFF"/>
          </a:solidFill>
          <a:ln>
            <a:solidFill>
              <a:srgbClr val="404040"/>
            </a:solidFill>
          </a:ln>
        </p:spPr>
        <p:txBody>
          <a:bodyPr anchor="ctr" anchorCtr="1">
            <a:normAutofit/>
          </a:bodyPr>
          <a:lstStyle>
            <a:lvl1pPr>
              <a:defRPr sz="3721">
                <a:solidFill>
                  <a:srgbClr val="262626"/>
                </a:solidFill>
              </a:defRPr>
            </a:lvl1pPr>
          </a:lstStyle>
          <a:p>
            <a:r>
              <a:rPr lang="en-GB"/>
              <a:t>Click to edit Master title style</a:t>
            </a:r>
            <a:endParaRPr lang="en-US"/>
          </a:p>
        </p:txBody>
      </p:sp>
      <p:sp>
        <p:nvSpPr>
          <p:cNvPr id="3" name="Content Placeholder 2"/>
          <p:cNvSpPr>
            <a:spLocks noGrp="1"/>
          </p:cNvSpPr>
          <p:nvPr>
            <p:ph idx="1"/>
          </p:nvPr>
        </p:nvSpPr>
        <p:spPr>
          <a:xfrm>
            <a:off x="8950742" y="1543965"/>
            <a:ext cx="6399173" cy="10070859"/>
          </a:xfrm>
        </p:spPr>
        <p:txBody>
          <a:bodyPr>
            <a:normAutofit/>
          </a:bodyPr>
          <a:lstStyle>
            <a:lvl1pPr>
              <a:defRPr sz="3366">
                <a:solidFill>
                  <a:schemeClr val="tx1"/>
                </a:solidFill>
              </a:defRPr>
            </a:lvl1pPr>
            <a:lvl2pPr>
              <a:defRPr sz="2835">
                <a:solidFill>
                  <a:schemeClr val="tx1"/>
                </a:solidFill>
              </a:defRPr>
            </a:lvl2pPr>
            <a:lvl3pPr>
              <a:defRPr sz="2835">
                <a:solidFill>
                  <a:schemeClr val="tx1"/>
                </a:solidFill>
              </a:defRPr>
            </a:lvl3pPr>
            <a:lvl4pPr>
              <a:defRPr sz="2835">
                <a:solidFill>
                  <a:schemeClr val="tx1"/>
                </a:solidFill>
              </a:defRPr>
            </a:lvl4pPr>
            <a:lvl5pPr>
              <a:defRPr sz="2835">
                <a:solidFill>
                  <a:schemeClr val="tx1"/>
                </a:solidFill>
              </a:defRPr>
            </a:lvl5pPr>
            <a:lvl6pPr>
              <a:defRPr sz="2835"/>
            </a:lvl6pPr>
            <a:lvl7pPr>
              <a:defRPr sz="2835"/>
            </a:lvl7pPr>
            <a:lvl8pPr>
              <a:defRPr sz="2835"/>
            </a:lvl8pPr>
            <a:lvl9pPr>
              <a:defRPr sz="283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528917" y="6811405"/>
            <a:ext cx="5042386" cy="4209807"/>
          </a:xfrm>
        </p:spPr>
        <p:txBody>
          <a:bodyPr anchor="t" anchorCtr="1">
            <a:normAutofit/>
          </a:bodyPr>
          <a:lstStyle>
            <a:lvl1pPr marL="0" indent="0" algn="ctr">
              <a:buNone/>
              <a:defRPr sz="2658">
                <a:solidFill>
                  <a:srgbClr val="FFFFFF"/>
                </a:solidFill>
              </a:defRPr>
            </a:lvl1pPr>
            <a:lvl2pPr marL="810021" indent="0">
              <a:buNone/>
              <a:defRPr sz="2480"/>
            </a:lvl2pPr>
            <a:lvl3pPr marL="1620042" indent="0">
              <a:buNone/>
              <a:defRPr sz="2126"/>
            </a:lvl3pPr>
            <a:lvl4pPr marL="2430064" indent="0">
              <a:buNone/>
              <a:defRPr sz="1772"/>
            </a:lvl4pPr>
            <a:lvl5pPr marL="3240085" indent="0">
              <a:buNone/>
              <a:defRPr sz="1772"/>
            </a:lvl5pPr>
            <a:lvl6pPr marL="4050106" indent="0">
              <a:buNone/>
              <a:defRPr sz="1772"/>
            </a:lvl6pPr>
            <a:lvl7pPr marL="4860127" indent="0">
              <a:buNone/>
              <a:defRPr sz="1772"/>
            </a:lvl7pPr>
            <a:lvl8pPr marL="5670149" indent="0">
              <a:buNone/>
              <a:defRPr sz="1772"/>
            </a:lvl8pPr>
            <a:lvl9pPr marL="6480170" indent="0">
              <a:buNone/>
              <a:defRPr sz="1772"/>
            </a:lvl9pPr>
          </a:lstStyle>
          <a:p>
            <a:pPr lvl="0"/>
            <a:r>
              <a:rPr lang="en-GB"/>
              <a:t>Click to edit Master text styles</a:t>
            </a:r>
          </a:p>
        </p:txBody>
      </p:sp>
      <p:sp>
        <p:nvSpPr>
          <p:cNvPr id="9" name="Date Placeholder 8"/>
          <p:cNvSpPr>
            <a:spLocks noGrp="1"/>
          </p:cNvSpPr>
          <p:nvPr>
            <p:ph type="dt" sz="half" idx="10"/>
          </p:nvPr>
        </p:nvSpPr>
        <p:spPr/>
        <p:txBody>
          <a:bodyPr/>
          <a:lstStyle/>
          <a:p>
            <a:fld id="{5301741B-02B2-2647-8787-803180EEAB1A}" type="datetimeFigureOut">
              <a:rPr lang="en-US" smtClean="0"/>
              <a:t>1/18/2023</a:t>
            </a:fld>
            <a:endParaRPr lang="en-US"/>
          </a:p>
        </p:txBody>
      </p:sp>
      <p:sp>
        <p:nvSpPr>
          <p:cNvPr id="10" name="Footer Placeholder 9"/>
          <p:cNvSpPr>
            <a:spLocks noGrp="1"/>
          </p:cNvSpPr>
          <p:nvPr>
            <p:ph type="ftr" sz="quarter" idx="11"/>
          </p:nvPr>
        </p:nvSpPr>
        <p:spPr>
          <a:xfrm>
            <a:off x="1135134" y="11965724"/>
            <a:ext cx="6743801" cy="614077"/>
          </a:xfrm>
        </p:spPr>
        <p:txBody>
          <a:bodyPr>
            <a:normAutofit/>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86CE3EC2-B700-F34C-9505-CE9432E0365A}" type="slidenum">
              <a:rPr lang="en-US" smtClean="0"/>
              <a:t>‹#›</a:t>
            </a:fld>
            <a:endParaRPr lang="en-US"/>
          </a:p>
        </p:txBody>
      </p:sp>
    </p:spTree>
    <p:extLst>
      <p:ext uri="{BB962C8B-B14F-4D97-AF65-F5344CB8AC3E}">
        <p14:creationId xmlns:p14="http://schemas.microsoft.com/office/powerpoint/2010/main" val="2197519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0" y="0"/>
            <a:ext cx="8100219" cy="131587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34031" y="4305345"/>
            <a:ext cx="5832158" cy="2193131"/>
          </a:xfrm>
          <a:solidFill>
            <a:srgbClr val="FFFFFF"/>
          </a:solidFill>
          <a:ln>
            <a:solidFill>
              <a:srgbClr val="262626"/>
            </a:solidFill>
          </a:ln>
        </p:spPr>
        <p:txBody>
          <a:bodyPr anchor="ctr" anchorCtr="1">
            <a:noAutofit/>
          </a:bodyPr>
          <a:lstStyle>
            <a:lvl1pPr>
              <a:defRPr sz="3721">
                <a:solidFill>
                  <a:srgbClr val="262626"/>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8100220" y="0"/>
            <a:ext cx="8108321" cy="13158788"/>
          </a:xfrm>
          <a:solidFill>
            <a:schemeClr val="bg1"/>
          </a:solidFill>
        </p:spPr>
        <p:txBody>
          <a:bodyPr anchor="t"/>
          <a:lstStyle>
            <a:lvl1pPr marL="0" indent="0">
              <a:buNone/>
              <a:defRPr sz="5669">
                <a:solidFill>
                  <a:schemeClr val="tx1"/>
                </a:solidFill>
              </a:defRPr>
            </a:lvl1pPr>
            <a:lvl2pPr marL="810021" indent="0">
              <a:buNone/>
              <a:defRPr sz="4961"/>
            </a:lvl2pPr>
            <a:lvl3pPr marL="1620042" indent="0">
              <a:buNone/>
              <a:defRPr sz="4252"/>
            </a:lvl3pPr>
            <a:lvl4pPr marL="2430064" indent="0">
              <a:buNone/>
              <a:defRPr sz="3543"/>
            </a:lvl4pPr>
            <a:lvl5pPr marL="3240085" indent="0">
              <a:buNone/>
              <a:defRPr sz="3543"/>
            </a:lvl5pPr>
            <a:lvl6pPr marL="4050106" indent="0">
              <a:buNone/>
              <a:defRPr sz="3543"/>
            </a:lvl6pPr>
            <a:lvl7pPr marL="4860127" indent="0">
              <a:buNone/>
              <a:defRPr sz="3543"/>
            </a:lvl7pPr>
            <a:lvl8pPr marL="5670149" indent="0">
              <a:buNone/>
              <a:defRPr sz="3543"/>
            </a:lvl8pPr>
            <a:lvl9pPr marL="6480170" indent="0">
              <a:buNone/>
              <a:defRPr sz="3543"/>
            </a:lvl9pPr>
          </a:lstStyle>
          <a:p>
            <a:r>
              <a:rPr lang="en-GB"/>
              <a:t>Click icon to add picture</a:t>
            </a:r>
            <a:endParaRPr lang="en-US"/>
          </a:p>
        </p:txBody>
      </p:sp>
      <p:sp>
        <p:nvSpPr>
          <p:cNvPr id="4" name="Text Placeholder 3"/>
          <p:cNvSpPr>
            <a:spLocks noGrp="1"/>
          </p:cNvSpPr>
          <p:nvPr>
            <p:ph type="body" sz="half" idx="2"/>
          </p:nvPr>
        </p:nvSpPr>
        <p:spPr>
          <a:xfrm>
            <a:off x="1528917" y="6811408"/>
            <a:ext cx="5042386" cy="4209809"/>
          </a:xfrm>
        </p:spPr>
        <p:txBody>
          <a:bodyPr anchor="t" anchorCtr="1">
            <a:normAutofit/>
          </a:bodyPr>
          <a:lstStyle>
            <a:lvl1pPr marL="0" indent="0" algn="ctr">
              <a:buNone/>
              <a:defRPr sz="2658">
                <a:solidFill>
                  <a:srgbClr val="FFFFFF"/>
                </a:solidFill>
              </a:defRPr>
            </a:lvl1pPr>
            <a:lvl2pPr marL="810021" indent="0">
              <a:buNone/>
              <a:defRPr sz="2480"/>
            </a:lvl2pPr>
            <a:lvl3pPr marL="1620042" indent="0">
              <a:buNone/>
              <a:defRPr sz="2126"/>
            </a:lvl3pPr>
            <a:lvl4pPr marL="2430064" indent="0">
              <a:buNone/>
              <a:defRPr sz="1772"/>
            </a:lvl4pPr>
            <a:lvl5pPr marL="3240085" indent="0">
              <a:buNone/>
              <a:defRPr sz="1772"/>
            </a:lvl5pPr>
            <a:lvl6pPr marL="4050106" indent="0">
              <a:buNone/>
              <a:defRPr sz="1772"/>
            </a:lvl6pPr>
            <a:lvl7pPr marL="4860127" indent="0">
              <a:buNone/>
              <a:defRPr sz="1772"/>
            </a:lvl7pPr>
            <a:lvl8pPr marL="5670149" indent="0">
              <a:buNone/>
              <a:defRPr sz="1772"/>
            </a:lvl8pPr>
            <a:lvl9pPr marL="6480170" indent="0">
              <a:buNone/>
              <a:defRPr sz="1772"/>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5301741B-02B2-2647-8787-803180EEAB1A}" type="datetimeFigureOut">
              <a:rPr lang="en-US" smtClean="0"/>
              <a:t>1/18/2023</a:t>
            </a:fld>
            <a:endParaRPr lang="en-US"/>
          </a:p>
        </p:txBody>
      </p:sp>
      <p:sp>
        <p:nvSpPr>
          <p:cNvPr id="9" name="Footer Placeholder 8"/>
          <p:cNvSpPr>
            <a:spLocks noGrp="1"/>
          </p:cNvSpPr>
          <p:nvPr>
            <p:ph type="ftr" sz="quarter" idx="11"/>
          </p:nvPr>
        </p:nvSpPr>
        <p:spPr>
          <a:xfrm>
            <a:off x="1134031" y="11965724"/>
            <a:ext cx="6739382" cy="614077"/>
          </a:xfrm>
        </p:spPr>
        <p:txBody>
          <a:bodyPr>
            <a:normAutofit/>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86CE3EC2-B700-F34C-9505-CE9432E0365A}" type="slidenum">
              <a:rPr lang="en-US" smtClean="0"/>
              <a:t>‹#›</a:t>
            </a:fld>
            <a:endParaRPr lang="en-US"/>
          </a:p>
        </p:txBody>
      </p:sp>
    </p:spTree>
    <p:extLst>
      <p:ext uri="{BB962C8B-B14F-4D97-AF65-F5344CB8AC3E}">
        <p14:creationId xmlns:p14="http://schemas.microsoft.com/office/powerpoint/2010/main" val="201057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301741B-02B2-2647-8787-803180EEAB1A}"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CE3EC2-B700-F34C-9505-CE9432E0365A}" type="slidenum">
              <a:rPr lang="en-US" smtClean="0"/>
              <a:t>‹#›</a:t>
            </a:fld>
            <a:endParaRPr lang="en-US"/>
          </a:p>
        </p:txBody>
      </p:sp>
    </p:spTree>
    <p:extLst>
      <p:ext uri="{BB962C8B-B14F-4D97-AF65-F5344CB8AC3E}">
        <p14:creationId xmlns:p14="http://schemas.microsoft.com/office/powerpoint/2010/main" val="2489560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498048" y="1798368"/>
            <a:ext cx="1867313" cy="9562053"/>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845434" y="1798368"/>
            <a:ext cx="8355652" cy="956205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301741B-02B2-2647-8787-803180EEAB1A}"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CE3EC2-B700-F34C-9505-CE9432E0365A}" type="slidenum">
              <a:rPr lang="en-US" smtClean="0"/>
              <a:t>‹#›</a:t>
            </a:fld>
            <a:endParaRPr lang="en-US"/>
          </a:p>
        </p:txBody>
      </p:sp>
    </p:spTree>
    <p:extLst>
      <p:ext uri="{BB962C8B-B14F-4D97-AF65-F5344CB8AC3E}">
        <p14:creationId xmlns:p14="http://schemas.microsoft.com/office/powerpoint/2010/main" val="1671753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845433" y="1851003"/>
            <a:ext cx="10519929" cy="2280857"/>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2845433" y="5061750"/>
            <a:ext cx="10519929" cy="595193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592902" y="11970728"/>
            <a:ext cx="3659113" cy="621614"/>
          </a:xfrm>
          <a:prstGeom prst="rect">
            <a:avLst/>
          </a:prstGeom>
        </p:spPr>
        <p:txBody>
          <a:bodyPr vert="horz" lIns="91440" tIns="45720" rIns="91440" bIns="45720" rtlCol="0" anchor="ctr"/>
          <a:lstStyle>
            <a:lvl1pPr algn="r">
              <a:defRPr sz="1772">
                <a:solidFill>
                  <a:schemeClr val="tx1">
                    <a:alpha val="70000"/>
                  </a:schemeClr>
                </a:solidFill>
              </a:defRPr>
            </a:lvl1pPr>
          </a:lstStyle>
          <a:p>
            <a:fld id="{5301741B-02B2-2647-8787-803180EEAB1A}" type="datetimeFigureOut">
              <a:rPr lang="en-US" smtClean="0"/>
              <a:t>1/18/2023</a:t>
            </a:fld>
            <a:endParaRPr lang="en-US"/>
          </a:p>
        </p:txBody>
      </p:sp>
      <p:sp>
        <p:nvSpPr>
          <p:cNvPr id="5" name="Footer Placeholder 4"/>
          <p:cNvSpPr>
            <a:spLocks noGrp="1"/>
          </p:cNvSpPr>
          <p:nvPr>
            <p:ph type="ftr" sz="quarter" idx="3"/>
          </p:nvPr>
        </p:nvSpPr>
        <p:spPr>
          <a:xfrm>
            <a:off x="1952839" y="11965724"/>
            <a:ext cx="8073048" cy="614077"/>
          </a:xfrm>
          <a:prstGeom prst="rect">
            <a:avLst/>
          </a:prstGeom>
        </p:spPr>
        <p:txBody>
          <a:bodyPr vert="horz" lIns="91440" tIns="45720" rIns="91440" bIns="45720" rtlCol="0" anchor="ctr"/>
          <a:lstStyle>
            <a:lvl1pPr algn="l">
              <a:defRPr sz="1772">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4599018" y="11930634"/>
            <a:ext cx="648018" cy="701802"/>
          </a:xfrm>
          <a:prstGeom prst="ellipse">
            <a:avLst/>
          </a:prstGeom>
          <a:solidFill>
            <a:srgbClr val="1D1D1D">
              <a:alpha val="69804"/>
            </a:srgbClr>
          </a:solidFill>
        </p:spPr>
        <p:txBody>
          <a:bodyPr vert="horz" lIns="18288" tIns="45720" rIns="18288" bIns="45720" rtlCol="0" anchor="ctr">
            <a:noAutofit/>
          </a:bodyPr>
          <a:lstStyle>
            <a:lvl1pPr algn="ctr">
              <a:defRPr sz="1949" spc="0" baseline="0">
                <a:solidFill>
                  <a:srgbClr val="FFFFFF"/>
                </a:solidFill>
              </a:defRPr>
            </a:lvl1pPr>
          </a:lstStyle>
          <a:p>
            <a:fld id="{86CE3EC2-B700-F34C-9505-CE9432E0365A}" type="slidenum">
              <a:rPr lang="en-US" smtClean="0"/>
              <a:t>‹#›</a:t>
            </a:fld>
            <a:endParaRPr lang="en-US"/>
          </a:p>
        </p:txBody>
      </p:sp>
    </p:spTree>
    <p:extLst>
      <p:ext uri="{BB962C8B-B14F-4D97-AF65-F5344CB8AC3E}">
        <p14:creationId xmlns:p14="http://schemas.microsoft.com/office/powerpoint/2010/main" val="371977314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1620042" rtl="0" eaLnBrk="1" latinLnBrk="0" hangingPunct="1">
        <a:lnSpc>
          <a:spcPct val="90000"/>
        </a:lnSpc>
        <a:spcBef>
          <a:spcPct val="0"/>
        </a:spcBef>
        <a:buNone/>
        <a:defRPr sz="4606" kern="1200" cap="all" spc="354" baseline="0">
          <a:solidFill>
            <a:schemeClr val="tx1">
              <a:lumMod val="85000"/>
              <a:lumOff val="15000"/>
            </a:schemeClr>
          </a:solidFill>
          <a:latin typeface="+mj-lt"/>
          <a:ea typeface="+mj-ea"/>
          <a:cs typeface="+mj-cs"/>
        </a:defRPr>
      </a:lvl1pPr>
    </p:titleStyle>
    <p:bodyStyle>
      <a:lvl1pPr marL="405011" indent="-405011" algn="l" defTabSz="1620042" rtl="0" eaLnBrk="1" latinLnBrk="0" hangingPunct="1">
        <a:lnSpc>
          <a:spcPct val="100000"/>
        </a:lnSpc>
        <a:spcBef>
          <a:spcPts val="1772"/>
        </a:spcBef>
        <a:buClr>
          <a:schemeClr val="accent2"/>
        </a:buClr>
        <a:buFont typeface="Arial" panose="020B0604020202020204" pitchFamily="34" charset="0"/>
        <a:buChar char="•"/>
        <a:defRPr sz="3189" kern="1200">
          <a:solidFill>
            <a:schemeClr val="tx1">
              <a:lumMod val="85000"/>
              <a:lumOff val="15000"/>
            </a:schemeClr>
          </a:solidFill>
          <a:latin typeface="+mn-lt"/>
          <a:ea typeface="+mn-ea"/>
          <a:cs typeface="+mn-cs"/>
        </a:defRPr>
      </a:lvl1pPr>
      <a:lvl2pPr marL="810021" indent="-405011" algn="l" defTabSz="1620042" rtl="0" eaLnBrk="1" latinLnBrk="0" hangingPunct="1">
        <a:lnSpc>
          <a:spcPct val="100000"/>
        </a:lnSpc>
        <a:spcBef>
          <a:spcPts val="1772"/>
        </a:spcBef>
        <a:buClr>
          <a:schemeClr val="accent2"/>
        </a:buClr>
        <a:buFont typeface="Arial" panose="020B0604020202020204" pitchFamily="34" charset="0"/>
        <a:buChar char="•"/>
        <a:defRPr sz="2835" kern="1200">
          <a:solidFill>
            <a:schemeClr val="tx1">
              <a:lumMod val="85000"/>
              <a:lumOff val="15000"/>
            </a:schemeClr>
          </a:solidFill>
          <a:latin typeface="+mn-lt"/>
          <a:ea typeface="+mn-ea"/>
          <a:cs typeface="+mn-cs"/>
        </a:defRPr>
      </a:lvl2pPr>
      <a:lvl3pPr marL="1215032" indent="-405011" algn="l" defTabSz="1620042" rtl="0" eaLnBrk="1" latinLnBrk="0" hangingPunct="1">
        <a:lnSpc>
          <a:spcPct val="100000"/>
        </a:lnSpc>
        <a:spcBef>
          <a:spcPts val="1772"/>
        </a:spcBef>
        <a:buClr>
          <a:schemeClr val="accent2"/>
        </a:buClr>
        <a:buFont typeface="Arial" panose="020B0604020202020204" pitchFamily="34" charset="0"/>
        <a:buChar char="•"/>
        <a:defRPr sz="2835" kern="1200">
          <a:solidFill>
            <a:schemeClr val="tx1">
              <a:lumMod val="85000"/>
              <a:lumOff val="15000"/>
            </a:schemeClr>
          </a:solidFill>
          <a:latin typeface="+mn-lt"/>
          <a:ea typeface="+mn-ea"/>
          <a:cs typeface="+mn-cs"/>
        </a:defRPr>
      </a:lvl3pPr>
      <a:lvl4pPr marL="1620042" indent="-405011" algn="l" defTabSz="1620042" rtl="0" eaLnBrk="1" latinLnBrk="0" hangingPunct="1">
        <a:lnSpc>
          <a:spcPct val="100000"/>
        </a:lnSpc>
        <a:spcBef>
          <a:spcPts val="1772"/>
        </a:spcBef>
        <a:buClr>
          <a:schemeClr val="accent2"/>
        </a:buClr>
        <a:buFont typeface="Arial" panose="020B0604020202020204" pitchFamily="34" charset="0"/>
        <a:buChar char="•"/>
        <a:defRPr sz="2835" kern="1200">
          <a:solidFill>
            <a:schemeClr val="tx1">
              <a:lumMod val="85000"/>
              <a:lumOff val="15000"/>
            </a:schemeClr>
          </a:solidFill>
          <a:latin typeface="+mn-lt"/>
          <a:ea typeface="+mn-ea"/>
          <a:cs typeface="+mn-cs"/>
        </a:defRPr>
      </a:lvl4pPr>
      <a:lvl5pPr marL="2025053" indent="-405011" algn="l" defTabSz="1620042" rtl="0" eaLnBrk="1" latinLnBrk="0" hangingPunct="1">
        <a:lnSpc>
          <a:spcPct val="100000"/>
        </a:lnSpc>
        <a:spcBef>
          <a:spcPts val="1772"/>
        </a:spcBef>
        <a:buClr>
          <a:schemeClr val="accent2"/>
        </a:buClr>
        <a:buFont typeface="Arial" panose="020B0604020202020204" pitchFamily="34" charset="0"/>
        <a:buChar char="•"/>
        <a:defRPr sz="2835" kern="1200">
          <a:solidFill>
            <a:schemeClr val="tx1">
              <a:lumMod val="85000"/>
              <a:lumOff val="15000"/>
            </a:schemeClr>
          </a:solidFill>
          <a:latin typeface="+mn-lt"/>
          <a:ea typeface="+mn-ea"/>
          <a:cs typeface="+mn-cs"/>
        </a:defRPr>
      </a:lvl5pPr>
      <a:lvl6pPr marL="2328811" indent="-405011" algn="l" defTabSz="1620042" rtl="0" eaLnBrk="1" latinLnBrk="0" hangingPunct="1">
        <a:lnSpc>
          <a:spcPct val="100000"/>
        </a:lnSpc>
        <a:spcBef>
          <a:spcPts val="1772"/>
        </a:spcBef>
        <a:buClr>
          <a:schemeClr val="accent2"/>
        </a:buClr>
        <a:buFont typeface="Arial" panose="020B0604020202020204" pitchFamily="34" charset="0"/>
        <a:buChar char="•"/>
        <a:defRPr sz="2835" kern="1200">
          <a:solidFill>
            <a:schemeClr val="tx1"/>
          </a:solidFill>
          <a:latin typeface="+mn-lt"/>
          <a:ea typeface="+mn-ea"/>
          <a:cs typeface="+mn-cs"/>
        </a:defRPr>
      </a:lvl6pPr>
      <a:lvl7pPr marL="2632569" indent="-405011" algn="l" defTabSz="1620042" rtl="0" eaLnBrk="1" latinLnBrk="0" hangingPunct="1">
        <a:lnSpc>
          <a:spcPct val="100000"/>
        </a:lnSpc>
        <a:spcBef>
          <a:spcPts val="1772"/>
        </a:spcBef>
        <a:buClr>
          <a:schemeClr val="accent2"/>
        </a:buClr>
        <a:buFont typeface="Arial" panose="020B0604020202020204" pitchFamily="34" charset="0"/>
        <a:buChar char="•"/>
        <a:defRPr sz="2835" kern="1200">
          <a:solidFill>
            <a:schemeClr val="tx1"/>
          </a:solidFill>
          <a:latin typeface="+mn-lt"/>
          <a:ea typeface="+mn-ea"/>
          <a:cs typeface="+mn-cs"/>
        </a:defRPr>
      </a:lvl7pPr>
      <a:lvl8pPr marL="2936327" indent="-405011" algn="l" defTabSz="1620042" rtl="0" eaLnBrk="1" latinLnBrk="0" hangingPunct="1">
        <a:lnSpc>
          <a:spcPct val="100000"/>
        </a:lnSpc>
        <a:spcBef>
          <a:spcPts val="1772"/>
        </a:spcBef>
        <a:buClr>
          <a:schemeClr val="accent2"/>
        </a:buClr>
        <a:buFont typeface="Arial" panose="020B0604020202020204" pitchFamily="34" charset="0"/>
        <a:buChar char="•"/>
        <a:defRPr sz="2835" kern="1200" baseline="0">
          <a:solidFill>
            <a:schemeClr val="tx1"/>
          </a:solidFill>
          <a:latin typeface="+mn-lt"/>
          <a:ea typeface="+mn-ea"/>
          <a:cs typeface="+mn-cs"/>
        </a:defRPr>
      </a:lvl8pPr>
      <a:lvl9pPr marL="3240085" indent="-405011" algn="l" defTabSz="1620042" rtl="0" eaLnBrk="1" latinLnBrk="0" hangingPunct="1">
        <a:lnSpc>
          <a:spcPct val="100000"/>
        </a:lnSpc>
        <a:spcBef>
          <a:spcPts val="1772"/>
        </a:spcBef>
        <a:buClr>
          <a:schemeClr val="accent2"/>
        </a:buClr>
        <a:buFont typeface="Arial" panose="020B0604020202020204" pitchFamily="34" charset="0"/>
        <a:buChar char="•"/>
        <a:defRPr sz="2835" kern="1200" baseline="0">
          <a:solidFill>
            <a:schemeClr val="tx1"/>
          </a:solidFill>
          <a:latin typeface="+mn-lt"/>
          <a:ea typeface="+mn-ea"/>
          <a:cs typeface="+mn-cs"/>
        </a:defRPr>
      </a:lvl9pPr>
    </p:bodyStyle>
    <p:otherStyle>
      <a:defPPr>
        <a:defRPr lang="en-US"/>
      </a:defPPr>
      <a:lvl1pPr marL="0" algn="l" defTabSz="1620042" rtl="0" eaLnBrk="1" latinLnBrk="0" hangingPunct="1">
        <a:defRPr sz="3189" kern="1200">
          <a:solidFill>
            <a:schemeClr val="tx1"/>
          </a:solidFill>
          <a:latin typeface="+mn-lt"/>
          <a:ea typeface="+mn-ea"/>
          <a:cs typeface="+mn-cs"/>
        </a:defRPr>
      </a:lvl1pPr>
      <a:lvl2pPr marL="810021" algn="l" defTabSz="1620042" rtl="0" eaLnBrk="1" latinLnBrk="0" hangingPunct="1">
        <a:defRPr sz="3189" kern="1200">
          <a:solidFill>
            <a:schemeClr val="tx1"/>
          </a:solidFill>
          <a:latin typeface="+mn-lt"/>
          <a:ea typeface="+mn-ea"/>
          <a:cs typeface="+mn-cs"/>
        </a:defRPr>
      </a:lvl2pPr>
      <a:lvl3pPr marL="1620042" algn="l" defTabSz="1620042" rtl="0" eaLnBrk="1" latinLnBrk="0" hangingPunct="1">
        <a:defRPr sz="3189" kern="1200">
          <a:solidFill>
            <a:schemeClr val="tx1"/>
          </a:solidFill>
          <a:latin typeface="+mn-lt"/>
          <a:ea typeface="+mn-ea"/>
          <a:cs typeface="+mn-cs"/>
        </a:defRPr>
      </a:lvl3pPr>
      <a:lvl4pPr marL="2430064" algn="l" defTabSz="1620042" rtl="0" eaLnBrk="1" latinLnBrk="0" hangingPunct="1">
        <a:defRPr sz="3189" kern="1200">
          <a:solidFill>
            <a:schemeClr val="tx1"/>
          </a:solidFill>
          <a:latin typeface="+mn-lt"/>
          <a:ea typeface="+mn-ea"/>
          <a:cs typeface="+mn-cs"/>
        </a:defRPr>
      </a:lvl4pPr>
      <a:lvl5pPr marL="3240085" algn="l" defTabSz="1620042" rtl="0" eaLnBrk="1" latinLnBrk="0" hangingPunct="1">
        <a:defRPr sz="3189" kern="1200">
          <a:solidFill>
            <a:schemeClr val="tx1"/>
          </a:solidFill>
          <a:latin typeface="+mn-lt"/>
          <a:ea typeface="+mn-ea"/>
          <a:cs typeface="+mn-cs"/>
        </a:defRPr>
      </a:lvl5pPr>
      <a:lvl6pPr marL="4050106" algn="l" defTabSz="1620042" rtl="0" eaLnBrk="1" latinLnBrk="0" hangingPunct="1">
        <a:defRPr sz="3189" kern="1200">
          <a:solidFill>
            <a:schemeClr val="tx1"/>
          </a:solidFill>
          <a:latin typeface="+mn-lt"/>
          <a:ea typeface="+mn-ea"/>
          <a:cs typeface="+mn-cs"/>
        </a:defRPr>
      </a:lvl6pPr>
      <a:lvl7pPr marL="4860127" algn="l" defTabSz="1620042" rtl="0" eaLnBrk="1" latinLnBrk="0" hangingPunct="1">
        <a:defRPr sz="3189" kern="1200">
          <a:solidFill>
            <a:schemeClr val="tx1"/>
          </a:solidFill>
          <a:latin typeface="+mn-lt"/>
          <a:ea typeface="+mn-ea"/>
          <a:cs typeface="+mn-cs"/>
        </a:defRPr>
      </a:lvl7pPr>
      <a:lvl8pPr marL="5670149" algn="l" defTabSz="1620042" rtl="0" eaLnBrk="1" latinLnBrk="0" hangingPunct="1">
        <a:defRPr sz="3189" kern="1200">
          <a:solidFill>
            <a:schemeClr val="tx1"/>
          </a:solidFill>
          <a:latin typeface="+mn-lt"/>
          <a:ea typeface="+mn-ea"/>
          <a:cs typeface="+mn-cs"/>
        </a:defRPr>
      </a:lvl8pPr>
      <a:lvl9pPr marL="6480170" algn="l" defTabSz="1620042" rtl="0" eaLnBrk="1" latinLnBrk="0" hangingPunct="1">
        <a:defRPr sz="318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reader.elsevier.com/reader/sd/pii/S1750946714002347?token=2A1D982D77B58214C5E41765BA991A13A4D88ADCD6F702867EDAF888CBAE3E931C300039B4DE3D099A080D5EE4256D30&amp;originRegion=eu-west-1&amp;originCreation=20230101122901" TargetMode="External"/><Relationship Id="rId2" Type="http://schemas.openxmlformats.org/officeDocument/2006/relationships/hyperlink" Target="http://eastsussex.gov.uk/childrenandfamilies/specialneeds/childrenwithadisability/autism/download.htm" TargetMode="External"/><Relationship Id="rId1" Type="http://schemas.openxmlformats.org/officeDocument/2006/relationships/slideLayout" Target="../slideLayouts/slideLayout2.xml"/><Relationship Id="rId5" Type="http://schemas.openxmlformats.org/officeDocument/2006/relationships/hyperlink" Target="https://moodle.uwtsd.ac.uk/course/view.php?id=9768" TargetMode="External"/><Relationship Id="rId4" Type="http://schemas.openxmlformats.org/officeDocument/2006/relationships/hyperlink" Target="http://earlysupportwales.org.uk/materials/info-for-parents"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nhs.uk/conditions/autism/signs/children/" TargetMode="External"/><Relationship Id="rId7" Type="http://schemas.openxmlformats.org/officeDocument/2006/relationships/hyperlink" Target="https://commonslibrary.org/iceberg/" TargetMode="External"/><Relationship Id="rId2" Type="http://schemas.openxmlformats.org/officeDocument/2006/relationships/hyperlink" Target="https://www.nimh.nih.gov/health/topics/autism-spectrum-disorders-asd" TargetMode="External"/><Relationship Id="rId1" Type="http://schemas.openxmlformats.org/officeDocument/2006/relationships/slideLayout" Target="../slideLayouts/slideLayout2.xml"/><Relationship Id="rId6" Type="http://schemas.openxmlformats.org/officeDocument/2006/relationships/hyperlink" Target="https://www.shutterstock.com/search/world-autism-awareness" TargetMode="External"/><Relationship Id="rId5" Type="http://schemas.openxmlformats.org/officeDocument/2006/relationships/hyperlink" Target="https://www.teachertoolkit.co.uk/2017/11/20/intervention-1/" TargetMode="External"/><Relationship Id="rId4" Type="http://schemas.openxmlformats.org/officeDocument/2006/relationships/hyperlink" Target="https://moodle.uwtsd.ac.uk/course/view.php?id=976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alpha val="41407"/>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A12A193-72A0-DD26-E2CA-A69FBCB00858}"/>
              </a:ext>
            </a:extLst>
          </p:cNvPr>
          <p:cNvSpPr txBox="1"/>
          <p:nvPr/>
        </p:nvSpPr>
        <p:spPr>
          <a:xfrm>
            <a:off x="57301" y="-24714"/>
            <a:ext cx="4176584" cy="461665"/>
          </a:xfrm>
          <a:prstGeom prst="rect">
            <a:avLst/>
          </a:prstGeom>
          <a:solidFill>
            <a:srgbClr val="0070C0">
              <a:alpha val="55023"/>
            </a:srgbClr>
          </a:solidFill>
          <a:ln w="53975">
            <a:solidFill>
              <a:srgbClr val="0070C0"/>
            </a:solidFill>
          </a:ln>
        </p:spPr>
        <p:txBody>
          <a:bodyPr wrap="square" rtlCol="0">
            <a:spAutoFit/>
          </a:bodyPr>
          <a:lstStyle/>
          <a:p>
            <a:r>
              <a:rPr lang="en-US" sz="2400" b="1"/>
              <a:t>Autism Spectrum Disorder </a:t>
            </a:r>
          </a:p>
        </p:txBody>
      </p:sp>
      <p:sp>
        <p:nvSpPr>
          <p:cNvPr id="6" name="TextBox 5">
            <a:extLst>
              <a:ext uri="{FF2B5EF4-FFF2-40B4-BE49-F238E27FC236}">
                <a16:creationId xmlns:a16="http://schemas.microsoft.com/office/drawing/2014/main" id="{07FD0FFB-20F6-6ABE-ECA0-E9530F4146B7}"/>
              </a:ext>
            </a:extLst>
          </p:cNvPr>
          <p:cNvSpPr txBox="1"/>
          <p:nvPr/>
        </p:nvSpPr>
        <p:spPr>
          <a:xfrm>
            <a:off x="164029" y="436951"/>
            <a:ext cx="3929448" cy="12338442"/>
          </a:xfrm>
          <a:prstGeom prst="rect">
            <a:avLst/>
          </a:prstGeom>
          <a:noFill/>
          <a:ln w="82550">
            <a:solidFill>
              <a:srgbClr val="0070C0"/>
            </a:solidFill>
          </a:ln>
        </p:spPr>
        <p:txBody>
          <a:bodyPr wrap="square" lIns="91440" tIns="45720" rIns="91440" bIns="45720" rtlCol="0" anchor="t">
            <a:spAutoFit/>
          </a:bodyPr>
          <a:lstStyle/>
          <a:p>
            <a:pPr algn="ctr"/>
            <a:r>
              <a:rPr lang="en-US" sz="2400" u="sng"/>
              <a:t>Identification  </a:t>
            </a:r>
          </a:p>
          <a:p>
            <a:pPr>
              <a:lnSpc>
                <a:spcPct val="150000"/>
              </a:lnSpc>
            </a:pPr>
            <a:r>
              <a:rPr lang="en-US" sz="1200">
                <a:latin typeface="Arial"/>
                <a:cs typeface="Arial"/>
              </a:rPr>
              <a:t>It was identified by the National Institute of Mental Health (2022)that Autism Spectrum Disorder also known as ASD is a developmental and neurological disorder which affects how individuals communicate with others, behave learn and interact. According to Autism Wales (2020) it is estimated that Autism affects 1 in 100 people within early years settings. The  Education of Persons with Special Educational Needs Act (2004) policy was  developed with the intention to transform the education of these children in inclusive education. </a:t>
            </a:r>
            <a:endParaRPr lang="en-US" sz="1200">
              <a:latin typeface="Arial" panose="020B0604020202020204" pitchFamily="34" charset="0"/>
              <a:cs typeface="Arial" panose="020B0604020202020204" pitchFamily="34" charset="0"/>
            </a:endParaRPr>
          </a:p>
          <a:p>
            <a:pPr>
              <a:lnSpc>
                <a:spcPct val="150000"/>
              </a:lnSpc>
            </a:pPr>
            <a:r>
              <a:rPr lang="en-US" sz="1200">
                <a:latin typeface="Arial"/>
                <a:cs typeface="Arial"/>
              </a:rPr>
              <a:t>NHS (2022) states that the main signs of autism in children include, avoiding eye contact, being unresponsive to their name, repeating similar phrases, repeating common gestures and getting distressed with different tastes.  </a:t>
            </a:r>
            <a:endParaRPr lang="en-US" sz="1200">
              <a:latin typeface="Arial" panose="020B0604020202020204" pitchFamily="34" charset="0"/>
              <a:cs typeface="Arial" panose="020B0604020202020204" pitchFamily="34" charset="0"/>
            </a:endParaRPr>
          </a:p>
          <a:p>
            <a:pPr>
              <a:lnSpc>
                <a:spcPct val="150000"/>
              </a:lnSpc>
            </a:pPr>
            <a:r>
              <a:rPr lang="en-US" sz="1200">
                <a:latin typeface="Arial"/>
                <a:cs typeface="Arial"/>
              </a:rPr>
              <a:t>The National Autism Association (2019) also agrees with the NHS’s signs of autism but also focuses on the neurodevelopment disorder of Autism, which is characterized by, cognitive impairments, repetitive behaviors, communication difficulties  and social impairments. </a:t>
            </a:r>
            <a:endParaRPr lang="en-US" sz="1200">
              <a:latin typeface="Arial" panose="020B0604020202020204" pitchFamily="34" charset="0"/>
              <a:cs typeface="Arial" panose="020B0604020202020204" pitchFamily="34" charset="0"/>
            </a:endParaRPr>
          </a:p>
          <a:p>
            <a:pPr>
              <a:lnSpc>
                <a:spcPct val="150000"/>
              </a:lnSpc>
            </a:pPr>
            <a:r>
              <a:rPr lang="en-US" sz="1200">
                <a:latin typeface="Arial"/>
                <a:cs typeface="Arial"/>
              </a:rPr>
              <a:t>It is 4 times more likely for males to have autism rather than females. Some children with autism appear normal before ages 1 or 2 and then suddenly regress and lose language or social skills they have previously gained. (National Autism Association, 2019). </a:t>
            </a:r>
            <a:r>
              <a:rPr lang="en-GB" sz="1200">
                <a:effectLst/>
                <a:latin typeface="Arial"/>
                <a:ea typeface="Calibri" panose="020F0502020204030204" pitchFamily="34" charset="0"/>
                <a:cs typeface="Arial"/>
              </a:rPr>
              <a:t>Wiener and Tardif (2004) </a:t>
            </a:r>
            <a:r>
              <a:rPr lang="en-GB" sz="1200">
                <a:latin typeface="Arial"/>
                <a:ea typeface="Calibri" panose="020F0502020204030204" pitchFamily="34" charset="0"/>
                <a:cs typeface="Arial"/>
              </a:rPr>
              <a:t>discovered that those educated within inclusive school </a:t>
            </a:r>
            <a:r>
              <a:rPr lang="en-GB" sz="1200">
                <a:effectLst/>
                <a:latin typeface="Arial"/>
                <a:ea typeface="Calibri" panose="020F0502020204030204" pitchFamily="34" charset="0"/>
                <a:cs typeface="Arial"/>
              </a:rPr>
              <a:t>settings </a:t>
            </a:r>
            <a:r>
              <a:rPr lang="en-GB" sz="1200">
                <a:latin typeface="Arial"/>
                <a:ea typeface="Calibri" panose="020F0502020204030204" pitchFamily="34" charset="0"/>
                <a:cs typeface="Arial"/>
              </a:rPr>
              <a:t>with a learning difficulty</a:t>
            </a:r>
            <a:r>
              <a:rPr lang="en-GB" sz="1200">
                <a:effectLst/>
                <a:latin typeface="Arial"/>
                <a:ea typeface="Calibri" panose="020F0502020204030204" pitchFamily="34" charset="0"/>
                <a:cs typeface="Arial"/>
              </a:rPr>
              <a:t> </a:t>
            </a:r>
            <a:r>
              <a:rPr lang="en-GB" sz="1200">
                <a:latin typeface="Arial"/>
                <a:ea typeface="Calibri" panose="020F0502020204030204" pitchFamily="34" charset="0"/>
                <a:cs typeface="Arial"/>
              </a:rPr>
              <a:t>experienced a better education than those in special classrooms of aspects of emotional and social functioning.  </a:t>
            </a:r>
            <a:r>
              <a:rPr lang="en-GB" sz="1200">
                <a:effectLst/>
                <a:latin typeface="Arial"/>
                <a:ea typeface="Calibri" panose="020F0502020204030204" pitchFamily="34" charset="0"/>
                <a:cs typeface="Arial"/>
              </a:rPr>
              <a:t>It was also found that </a:t>
            </a:r>
            <a:r>
              <a:rPr lang="en-GB" sz="1200">
                <a:latin typeface="Arial"/>
                <a:ea typeface="Calibri" panose="020F0502020204030204" pitchFamily="34" charset="0"/>
                <a:cs typeface="Arial"/>
              </a:rPr>
              <a:t>those mainstream education settings had</a:t>
            </a:r>
            <a:r>
              <a:rPr lang="en-GB" sz="1200">
                <a:effectLst/>
                <a:latin typeface="Arial"/>
                <a:ea typeface="Calibri" panose="020F0502020204030204" pitchFamily="34" charset="0"/>
                <a:cs typeface="Arial"/>
              </a:rPr>
              <a:t> </a:t>
            </a:r>
            <a:r>
              <a:rPr lang="en-GB" sz="1200">
                <a:latin typeface="Arial"/>
                <a:ea typeface="Calibri" panose="020F0502020204030204" pitchFamily="34" charset="0"/>
                <a:cs typeface="Arial"/>
              </a:rPr>
              <a:t>better behaviour, were less lonely and believed their friends were better companions </a:t>
            </a:r>
            <a:r>
              <a:rPr lang="en-GB" sz="1200">
                <a:effectLst/>
                <a:latin typeface="Arial"/>
                <a:ea typeface="Calibri" panose="020F0502020204030204" pitchFamily="34" charset="0"/>
                <a:cs typeface="Arial"/>
              </a:rPr>
              <a:t>(</a:t>
            </a:r>
            <a:r>
              <a:rPr lang="en-GB" sz="1200" err="1">
                <a:effectLst/>
                <a:latin typeface="Arial"/>
                <a:ea typeface="Calibri" panose="020F0502020204030204" pitchFamily="34" charset="0"/>
                <a:cs typeface="Arial"/>
              </a:rPr>
              <a:t>O’Roukem</a:t>
            </a:r>
            <a:r>
              <a:rPr lang="en-GB" sz="1200">
                <a:effectLst/>
                <a:latin typeface="Arial"/>
                <a:ea typeface="Calibri" panose="020F0502020204030204" pitchFamily="34" charset="0"/>
                <a:cs typeface="Arial"/>
              </a:rPr>
              <a:t> 2015. </a:t>
            </a:r>
            <a:r>
              <a:rPr lang="en-GB" sz="1200">
                <a:effectLst/>
                <a:latin typeface="Arial"/>
                <a:ea typeface="Times New Roman" panose="02020603050405020304" pitchFamily="18" charset="0"/>
                <a:cs typeface="Arial"/>
              </a:rPr>
              <a:t>Children with ASD are affected in a </a:t>
            </a:r>
            <a:r>
              <a:rPr lang="en-GB" sz="1200">
                <a:latin typeface="Arial"/>
                <a:ea typeface="Times New Roman" panose="02020603050405020304" pitchFamily="18" charset="0"/>
                <a:cs typeface="Arial"/>
              </a:rPr>
              <a:t>number </a:t>
            </a:r>
            <a:r>
              <a:rPr lang="en-GB" sz="1200">
                <a:effectLst/>
                <a:latin typeface="Arial"/>
                <a:ea typeface="Times New Roman" panose="02020603050405020304" pitchFamily="18" charset="0"/>
                <a:cs typeface="Arial"/>
              </a:rPr>
              <a:t>of ways and to </a:t>
            </a:r>
            <a:r>
              <a:rPr lang="en-GB" sz="1200">
                <a:latin typeface="Arial"/>
                <a:ea typeface="Times New Roman" panose="02020603050405020304" pitchFamily="18" charset="0"/>
                <a:cs typeface="Arial"/>
              </a:rPr>
              <a:t>a variety of levels.</a:t>
            </a:r>
            <a:r>
              <a:rPr lang="en-GB" sz="1200">
                <a:effectLst/>
                <a:latin typeface="Arial"/>
                <a:ea typeface="Times New Roman" panose="02020603050405020304" pitchFamily="18" charset="0"/>
                <a:cs typeface="Arial"/>
              </a:rPr>
              <a:t> It can affect </a:t>
            </a:r>
            <a:r>
              <a:rPr lang="en-GB" sz="1200">
                <a:latin typeface="Arial"/>
                <a:ea typeface="Times New Roman" panose="02020603050405020304" pitchFamily="18" charset="0"/>
                <a:cs typeface="Arial"/>
              </a:rPr>
              <a:t>young children </a:t>
            </a:r>
            <a:r>
              <a:rPr lang="en-GB" sz="1200">
                <a:effectLst/>
                <a:latin typeface="Arial"/>
                <a:ea typeface="Times New Roman" panose="02020603050405020304" pitchFamily="18" charset="0"/>
                <a:cs typeface="Arial"/>
              </a:rPr>
              <a:t>with any level </a:t>
            </a:r>
            <a:r>
              <a:rPr lang="en-GB" sz="1200">
                <a:latin typeface="Arial"/>
                <a:ea typeface="Times New Roman" panose="02020603050405020304" pitchFamily="18" charset="0"/>
                <a:cs typeface="Arial"/>
              </a:rPr>
              <a:t>of mental </a:t>
            </a:r>
            <a:r>
              <a:rPr lang="en-GB" sz="1200">
                <a:effectLst/>
                <a:latin typeface="Arial"/>
                <a:ea typeface="Times New Roman" panose="02020603050405020304" pitchFamily="18" charset="0"/>
                <a:cs typeface="Arial"/>
              </a:rPr>
              <a:t>ability, from those who are </a:t>
            </a:r>
            <a:r>
              <a:rPr lang="en-GB" sz="1200">
                <a:latin typeface="Arial"/>
                <a:ea typeface="Times New Roman" panose="02020603050405020304" pitchFamily="18" charset="0"/>
                <a:cs typeface="Arial"/>
              </a:rPr>
              <a:t>greatly learning</a:t>
            </a:r>
            <a:r>
              <a:rPr lang="en-GB" sz="1200">
                <a:effectLst/>
                <a:latin typeface="Arial"/>
                <a:ea typeface="Times New Roman" panose="02020603050405020304" pitchFamily="18" charset="0"/>
                <a:cs typeface="Arial"/>
              </a:rPr>
              <a:t> disabled, to those with </a:t>
            </a:r>
            <a:r>
              <a:rPr lang="en-GB" sz="1200">
                <a:latin typeface="Arial"/>
                <a:ea typeface="Times New Roman" panose="02020603050405020304" pitchFamily="18" charset="0"/>
                <a:cs typeface="Arial"/>
              </a:rPr>
              <a:t>high or average intelligence</a:t>
            </a:r>
            <a:r>
              <a:rPr lang="en-GB" sz="1200">
                <a:effectLst/>
                <a:latin typeface="Arial"/>
                <a:ea typeface="Times New Roman" panose="02020603050405020304" pitchFamily="18" charset="0"/>
                <a:cs typeface="Arial"/>
              </a:rPr>
              <a:t>. </a:t>
            </a:r>
            <a:r>
              <a:rPr lang="en-GB" sz="1200">
                <a:latin typeface="Arial"/>
                <a:ea typeface="Times New Roman" panose="02020603050405020304" pitchFamily="18" charset="0"/>
                <a:cs typeface="Arial"/>
              </a:rPr>
              <a:t>So it doesn’t</a:t>
            </a:r>
            <a:r>
              <a:rPr lang="en-GB" sz="1200">
                <a:effectLst/>
                <a:latin typeface="Arial"/>
                <a:ea typeface="Times New Roman" panose="02020603050405020304" pitchFamily="18" charset="0"/>
                <a:cs typeface="Arial"/>
              </a:rPr>
              <a:t> necessarily mean you have learning difficulties </a:t>
            </a:r>
            <a:r>
              <a:rPr lang="en-GB" sz="1200">
                <a:latin typeface="Arial"/>
                <a:ea typeface="Times New Roman" panose="02020603050405020304" pitchFamily="18" charset="0"/>
                <a:cs typeface="Arial"/>
              </a:rPr>
              <a:t>if you have Autism </a:t>
            </a:r>
            <a:r>
              <a:rPr lang="en-GB" sz="1200">
                <a:effectLst/>
                <a:latin typeface="Arial"/>
                <a:ea typeface="Times New Roman" panose="02020603050405020304" pitchFamily="18" charset="0"/>
                <a:cs typeface="Arial"/>
              </a:rPr>
              <a:t>(NHS, 2022).</a:t>
            </a:r>
            <a:r>
              <a:rPr lang="en-GB" sz="1200">
                <a:latin typeface="Arial"/>
                <a:ea typeface="Times New Roman" panose="02020603050405020304" pitchFamily="18" charset="0"/>
                <a:cs typeface="Arial"/>
              </a:rPr>
              <a:t> </a:t>
            </a:r>
            <a:endParaRPr lang="en-GB" sz="1200">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GB" sz="1200">
                <a:latin typeface="Arial"/>
                <a:ea typeface="Calibri" panose="020F0502020204030204" pitchFamily="34" charset="0"/>
                <a:cs typeface="Arial"/>
              </a:rPr>
              <a:t> </a:t>
            </a:r>
            <a:r>
              <a:rPr lang="en-GB" sz="1200">
                <a:effectLst/>
                <a:latin typeface="Arial"/>
                <a:ea typeface="Calibri" panose="020F0502020204030204" pitchFamily="34" charset="0"/>
                <a:cs typeface="Arial"/>
              </a:rPr>
              <a:t>It is unusual </a:t>
            </a:r>
            <a:r>
              <a:rPr lang="en-GB" sz="1200">
                <a:latin typeface="Arial"/>
                <a:ea typeface="Calibri" panose="020F0502020204030204" pitchFamily="34" charset="0"/>
                <a:cs typeface="Arial"/>
              </a:rPr>
              <a:t>to have difficulties within these areas as an individual with ASD ( Smith</a:t>
            </a:r>
            <a:r>
              <a:rPr lang="en-GB" sz="1200">
                <a:effectLst/>
                <a:latin typeface="Arial"/>
                <a:ea typeface="Calibri" panose="020F0502020204030204" pitchFamily="34" charset="0"/>
                <a:cs typeface="Arial"/>
              </a:rPr>
              <a:t>, H, 2021).</a:t>
            </a:r>
            <a:r>
              <a:rPr lang="en-GB" sz="1200">
                <a:latin typeface="Arial"/>
                <a:ea typeface="Calibri" panose="020F0502020204030204" pitchFamily="34" charset="0"/>
                <a:cs typeface="Arial"/>
              </a:rPr>
              <a:t> </a:t>
            </a:r>
            <a:endParaRPr lang="en-GB" sz="1200">
              <a:effectLst/>
              <a:latin typeface="Arial" panose="020B060402020202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44B161B8-CEC6-4664-D7DA-7ECFFA2A9BB7}"/>
              </a:ext>
            </a:extLst>
          </p:cNvPr>
          <p:cNvSpPr txBox="1"/>
          <p:nvPr/>
        </p:nvSpPr>
        <p:spPr>
          <a:xfrm>
            <a:off x="4172830" y="0"/>
            <a:ext cx="7389340" cy="8063746"/>
          </a:xfrm>
          <a:prstGeom prst="rect">
            <a:avLst/>
          </a:prstGeom>
          <a:noFill/>
          <a:ln w="60325">
            <a:solidFill>
              <a:srgbClr val="0070C0"/>
            </a:solidFill>
          </a:ln>
        </p:spPr>
        <p:txBody>
          <a:bodyPr wrap="square" lIns="91440" tIns="45720" rIns="91440" bIns="45720" rtlCol="0" anchor="t">
            <a:spAutoFit/>
          </a:bodyPr>
          <a:lstStyle/>
          <a:p>
            <a:pPr algn="ctr"/>
            <a:r>
              <a:rPr lang="en-US" sz="2400" u="sng"/>
              <a:t>Diagnosis  </a:t>
            </a:r>
          </a:p>
          <a:p>
            <a:endParaRPr lang="en-US"/>
          </a:p>
          <a:p>
            <a:r>
              <a:rPr lang="en-US" sz="1700">
                <a:latin typeface="Arial"/>
                <a:cs typeface="Arial"/>
              </a:rPr>
              <a:t>As stated by the Welsh Government’s Strategic Action Plan for ASD (2008), it was found 60 per 10,000 individuals have Autism in Wales. A lot of parents around Wales are experiencing the journey to a diagnosis for autism</a:t>
            </a:r>
          </a:p>
          <a:p>
            <a:r>
              <a:rPr lang="en-US" sz="1700">
                <a:latin typeface="Arial"/>
                <a:cs typeface="Arial"/>
              </a:rPr>
              <a:t>An autism assessment is where a team of autism specialists check if your child is autistic. An assessment team may look at some problems your child is having, observe how your child interacts with others and interact with individuals such as  family, friends, doctor or teachers who know the child well. </a:t>
            </a:r>
            <a:endParaRPr lang="en-US" sz="1700">
              <a:latin typeface="Arial" panose="020B0604020202020204" pitchFamily="34" charset="0"/>
              <a:cs typeface="Arial" panose="020B0604020202020204" pitchFamily="34" charset="0"/>
            </a:endParaRPr>
          </a:p>
          <a:p>
            <a:endParaRPr lang="en-US" sz="1700">
              <a:latin typeface="Arial"/>
              <a:cs typeface="Arial"/>
            </a:endParaRPr>
          </a:p>
          <a:p>
            <a:r>
              <a:rPr lang="en-US" sz="1700">
                <a:latin typeface="Arial"/>
                <a:cs typeface="Arial"/>
              </a:rPr>
              <a:t>You will need to be referred by specialist such as a doctor or special educational needs co-Ordinator staff at your children’s school in order to have an assessment. </a:t>
            </a:r>
            <a:endParaRPr lang="en-US" sz="1700">
              <a:latin typeface="Arial" panose="020B0604020202020204" pitchFamily="34" charset="0"/>
              <a:cs typeface="Arial" panose="020B0604020202020204" pitchFamily="34" charset="0"/>
            </a:endParaRPr>
          </a:p>
          <a:p>
            <a:r>
              <a:rPr lang="en-US" sz="1700">
                <a:latin typeface="Arial"/>
                <a:cs typeface="Arial"/>
              </a:rPr>
              <a:t>One of the main tools or diagnosing autism is the DISCO method also known as diagnostic interview for communication and social disorders. </a:t>
            </a:r>
            <a:endParaRPr lang="en-US">
              <a:latin typeface="Gill Sans MT" panose="020B0502020104020203"/>
              <a:cs typeface="Arial"/>
            </a:endParaRPr>
          </a:p>
          <a:p>
            <a:r>
              <a:rPr lang="en-US" sz="1700">
                <a:latin typeface="Arial"/>
                <a:cs typeface="Arial"/>
              </a:rPr>
              <a:t>It is a semi-structures interview in detail that is designed to gain knowledge of the person’s skills, development and </a:t>
            </a:r>
            <a:r>
              <a:rPr lang="en-US" sz="1700" err="1">
                <a:latin typeface="Arial"/>
                <a:cs typeface="Arial"/>
              </a:rPr>
              <a:t>behaviour</a:t>
            </a:r>
            <a:r>
              <a:rPr lang="en-US" sz="1700">
                <a:latin typeface="Arial"/>
                <a:cs typeface="Arial"/>
              </a:rPr>
              <a:t> from birth through their everyday life(Autism Awareness, 2019)</a:t>
            </a:r>
            <a:endParaRPr lang="en-US"/>
          </a:p>
          <a:p>
            <a:r>
              <a:rPr lang="en-US" sz="1700">
                <a:latin typeface="Arial"/>
                <a:cs typeface="Arial"/>
              </a:rPr>
              <a:t>Its positive value is that it gathers information using a considering and dimensional approach to aspects of children's untypical </a:t>
            </a:r>
            <a:r>
              <a:rPr lang="en-US" sz="1700" err="1">
                <a:latin typeface="Arial"/>
                <a:cs typeface="Arial"/>
              </a:rPr>
              <a:t>behaviours</a:t>
            </a:r>
            <a:r>
              <a:rPr lang="en-US" sz="1700">
                <a:latin typeface="Arial"/>
                <a:cs typeface="Arial"/>
              </a:rPr>
              <a:t>, skills and challenges and not just the features of ASD. </a:t>
            </a:r>
            <a:endParaRPr lang="en-US" sz="1700">
              <a:latin typeface="Arial" panose="020B0604020202020204" pitchFamily="34" charset="0"/>
              <a:cs typeface="Arial" panose="020B0604020202020204" pitchFamily="34" charset="0"/>
            </a:endParaRPr>
          </a:p>
          <a:p>
            <a:endParaRPr lang="en-US" sz="1700">
              <a:latin typeface="Arial"/>
              <a:cs typeface="Arial"/>
            </a:endParaRPr>
          </a:p>
          <a:p>
            <a:r>
              <a:rPr lang="en-US" sz="1700">
                <a:latin typeface="Arial"/>
                <a:cs typeface="Arial"/>
              </a:rPr>
              <a:t>It can be used with young people children and adults of any ability and age.  It can help identify and diagnosing co-existing conditions often related to ASD, such as dyspraxia, tics and ADHD. </a:t>
            </a:r>
            <a:endParaRPr lang="en-US" sz="1700">
              <a:latin typeface="Arial" panose="020B0604020202020204" pitchFamily="34" charset="0"/>
              <a:cs typeface="Arial" panose="020B0604020202020204" pitchFamily="34" charset="0"/>
            </a:endParaRPr>
          </a:p>
          <a:p>
            <a:r>
              <a:rPr lang="en-US" sz="1700">
                <a:latin typeface="Arial"/>
                <a:cs typeface="Arial"/>
              </a:rPr>
              <a:t>The DISCO method should be used in conjunction with observation, psychological assessments and sources of reliable information </a:t>
            </a:r>
          </a:p>
          <a:p>
            <a:endParaRPr lang="en-US" sz="170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63EA58A8-CF72-AF51-D088-BA09B72780A2}"/>
              </a:ext>
            </a:extLst>
          </p:cNvPr>
          <p:cNvSpPr txBox="1"/>
          <p:nvPr/>
        </p:nvSpPr>
        <p:spPr>
          <a:xfrm>
            <a:off x="11670355" y="0"/>
            <a:ext cx="4638269" cy="646331"/>
          </a:xfrm>
          <a:prstGeom prst="rect">
            <a:avLst/>
          </a:prstGeom>
          <a:solidFill>
            <a:srgbClr val="0070C0">
              <a:alpha val="55000"/>
            </a:srgbClr>
          </a:solidFill>
          <a:ln w="53975">
            <a:solidFill>
              <a:srgbClr val="0070C0"/>
            </a:solidFill>
          </a:ln>
        </p:spPr>
        <p:txBody>
          <a:bodyPr wrap="square" lIns="91440" tIns="45720" rIns="91440" bIns="45720" rtlCol="0" anchor="t">
            <a:spAutoFit/>
          </a:bodyPr>
          <a:lstStyle/>
          <a:p>
            <a:r>
              <a:rPr lang="en-GB" b="1" i="0" u="none" strike="noStrike">
                <a:solidFill>
                  <a:srgbClr val="373A3C"/>
                </a:solidFill>
                <a:effectLst/>
                <a:latin typeface="Arial" panose="020B0604020202020204" pitchFamily="34" charset="0"/>
                <a:cs typeface="Arial" panose="020B0604020202020204" pitchFamily="34" charset="0"/>
              </a:rPr>
              <a:t>ECEY6006 – 2004242  </a:t>
            </a:r>
          </a:p>
          <a:p>
            <a:r>
              <a:rPr lang="en-GB" b="1">
                <a:solidFill>
                  <a:srgbClr val="373A3C"/>
                </a:solidFill>
                <a:latin typeface="Arial"/>
                <a:cs typeface="Arial"/>
              </a:rPr>
              <a:t>W</a:t>
            </a:r>
            <a:r>
              <a:rPr lang="en-GB" b="1" i="0" u="none" strike="noStrike">
                <a:solidFill>
                  <a:srgbClr val="373A3C"/>
                </a:solidFill>
                <a:effectLst/>
                <a:latin typeface="Arial"/>
                <a:cs typeface="Arial"/>
              </a:rPr>
              <a:t>ord count - </a:t>
            </a:r>
            <a:r>
              <a:rPr lang="en-GB" b="1">
                <a:solidFill>
                  <a:srgbClr val="373A3C"/>
                </a:solidFill>
                <a:latin typeface="Arial"/>
                <a:cs typeface="Arial"/>
              </a:rPr>
              <a:t>989</a:t>
            </a:r>
            <a:endParaRPr lang="en-GB" b="1" i="0" u="none" strike="noStrike">
              <a:solidFill>
                <a:srgbClr val="373A3C"/>
              </a:solidFill>
              <a:effectLst/>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779670E2-00DA-F7C1-0DA2-D2E8C5EC7095}"/>
              </a:ext>
            </a:extLst>
          </p:cNvPr>
          <p:cNvSpPr txBox="1"/>
          <p:nvPr/>
        </p:nvSpPr>
        <p:spPr>
          <a:xfrm>
            <a:off x="4233885" y="7434144"/>
            <a:ext cx="7389340" cy="5478423"/>
          </a:xfrm>
          <a:prstGeom prst="rect">
            <a:avLst/>
          </a:prstGeom>
          <a:noFill/>
          <a:ln w="53975">
            <a:solidFill>
              <a:srgbClr val="0070C0"/>
            </a:solidFill>
          </a:ln>
        </p:spPr>
        <p:txBody>
          <a:bodyPr wrap="square" lIns="91440" tIns="45720" rIns="91440" bIns="45720" rtlCol="0" anchor="t">
            <a:spAutoFit/>
          </a:bodyPr>
          <a:lstStyle/>
          <a:p>
            <a:pPr algn="ctr"/>
            <a:r>
              <a:rPr lang="en-US" sz="2400" u="sng"/>
              <a:t>Barriers using Iceberg Analysis in Education </a:t>
            </a:r>
          </a:p>
          <a:p>
            <a:endParaRPr lang="en-US"/>
          </a:p>
          <a:p>
            <a:r>
              <a:rPr lang="en-GB" sz="1600">
                <a:effectLst/>
                <a:latin typeface="Arial" panose="020B0604020202020204" pitchFamily="34" charset="0"/>
                <a:ea typeface="Calibri" panose="020F0502020204030204" pitchFamily="34" charset="0"/>
                <a:cs typeface="Arial" panose="020B0604020202020204" pitchFamily="34" charset="0"/>
              </a:rPr>
              <a:t>There are factors that make using this method within an educational setting difficult. These can include, unpredictable routine, too noisy, and not enough time. These factors can cause the learner to be at disadvantage as they may need to be in a quiet room for the analysis to take place. This is to make sure there are not too many distractions or triggers around them. </a:t>
            </a:r>
          </a:p>
          <a:p>
            <a:r>
              <a:rPr lang="en-GB" sz="1600">
                <a:effectLst/>
                <a:latin typeface="Arial" panose="020B0604020202020204" pitchFamily="34" charset="0"/>
                <a:ea typeface="Calibri" panose="020F0502020204030204" pitchFamily="34" charset="0"/>
                <a:cs typeface="Arial" panose="020B0604020202020204" pitchFamily="34" charset="0"/>
              </a:rPr>
              <a:t>Some teachers also may not have time to do the training, and this can leave them at a disadvantage as they would not gain the knowledge and understanding of working with children with SEN (the open university, 2016). </a:t>
            </a:r>
          </a:p>
          <a:p>
            <a:r>
              <a:rPr lang="en-GB" sz="1600">
                <a:effectLst/>
                <a:latin typeface="Arial" panose="020B0604020202020204" pitchFamily="34" charset="0"/>
                <a:ea typeface="Calibri" panose="020F0502020204030204" pitchFamily="34" charset="0"/>
                <a:cs typeface="Arial" panose="020B0604020202020204" pitchFamily="34" charset="0"/>
              </a:rPr>
              <a:t> </a:t>
            </a:r>
          </a:p>
          <a:p>
            <a:r>
              <a:rPr lang="en-GB" sz="1600">
                <a:effectLst/>
                <a:latin typeface="Arial"/>
                <a:ea typeface="Calibri" panose="020F0502020204030204" pitchFamily="34" charset="0"/>
                <a:cs typeface="Arial"/>
              </a:rPr>
              <a:t>Teachers can also have a negative attitude towards inclusive education as there </a:t>
            </a:r>
            <a:r>
              <a:rPr lang="en-GB" sz="1600">
                <a:latin typeface="Arial"/>
                <a:ea typeface="Calibri" panose="020F0502020204030204" pitchFamily="34" charset="0"/>
                <a:cs typeface="Arial"/>
              </a:rPr>
              <a:t>can the extra workload caused by teaching individuals with ASD within the mainstream  class and lack of cooperation from parents. </a:t>
            </a:r>
            <a:endParaRPr lang="en-GB" sz="1600">
              <a:latin typeface="Arial" panose="020B0604020202020204" pitchFamily="34" charset="0"/>
              <a:ea typeface="Calibri" panose="020F0502020204030204" pitchFamily="34" charset="0"/>
              <a:cs typeface="Arial" panose="020B0604020202020204" pitchFamily="34" charset="0"/>
            </a:endParaRPr>
          </a:p>
          <a:p>
            <a:r>
              <a:rPr lang="en-GB" sz="1600">
                <a:latin typeface="Arial"/>
                <a:ea typeface="Calibri" panose="020F0502020204030204" pitchFamily="34" charset="0"/>
                <a:cs typeface="Arial"/>
              </a:rPr>
              <a:t>These </a:t>
            </a:r>
            <a:r>
              <a:rPr lang="en-GB" sz="1600">
                <a:effectLst/>
                <a:latin typeface="Arial"/>
                <a:ea typeface="Calibri" panose="020F0502020204030204" pitchFamily="34" charset="0"/>
                <a:cs typeface="Arial"/>
              </a:rPr>
              <a:t>factors were mentioned as </a:t>
            </a:r>
            <a:r>
              <a:rPr lang="en-GB" sz="1600">
                <a:latin typeface="Arial"/>
                <a:ea typeface="Calibri" panose="020F0502020204030204" pitchFamily="34" charset="0"/>
                <a:cs typeface="Arial"/>
              </a:rPr>
              <a:t>factors of strain  </a:t>
            </a:r>
            <a:r>
              <a:rPr lang="en-GB" sz="1600">
                <a:effectLst/>
                <a:latin typeface="Arial"/>
                <a:ea typeface="Calibri" panose="020F0502020204030204" pitchFamily="34" charset="0"/>
                <a:cs typeface="Arial"/>
              </a:rPr>
              <a:t>that </a:t>
            </a:r>
            <a:r>
              <a:rPr lang="en-GB" sz="1600">
                <a:latin typeface="Arial"/>
                <a:ea typeface="Calibri" panose="020F0502020204030204" pitchFamily="34" charset="0"/>
                <a:cs typeface="Arial"/>
              </a:rPr>
              <a:t>collaborate</a:t>
            </a:r>
            <a:r>
              <a:rPr lang="en-GB" sz="1600">
                <a:effectLst/>
                <a:latin typeface="Arial"/>
                <a:ea typeface="Calibri" panose="020F0502020204030204" pitchFamily="34" charset="0"/>
                <a:cs typeface="Arial"/>
              </a:rPr>
              <a:t> the negative attitudes towards integration. (Monsen et al, 2017). The negative attitude of teachers towards ASD affects teaching </a:t>
            </a:r>
            <a:r>
              <a:rPr lang="en-GB" sz="1600">
                <a:latin typeface="Arial"/>
                <a:ea typeface="Calibri" panose="020F0502020204030204" pitchFamily="34" charset="0"/>
                <a:cs typeface="Arial"/>
              </a:rPr>
              <a:t>success and</a:t>
            </a:r>
            <a:r>
              <a:rPr lang="en-GB" sz="1600">
                <a:effectLst/>
                <a:latin typeface="Arial"/>
                <a:ea typeface="Calibri" panose="020F0502020204030204" pitchFamily="34" charset="0"/>
                <a:cs typeface="Arial"/>
              </a:rPr>
              <a:t> </a:t>
            </a:r>
            <a:r>
              <a:rPr lang="en-GB" sz="1600">
                <a:latin typeface="Arial"/>
                <a:ea typeface="Calibri" panose="020F0502020204030204" pitchFamily="34" charset="0"/>
                <a:cs typeface="Arial"/>
              </a:rPr>
              <a:t>the process of teacher learning </a:t>
            </a:r>
            <a:r>
              <a:rPr lang="en-GB" sz="1600">
                <a:effectLst/>
                <a:latin typeface="Arial"/>
                <a:ea typeface="Calibri" panose="020F0502020204030204" pitchFamily="34" charset="0"/>
                <a:cs typeface="Arial"/>
              </a:rPr>
              <a:t>of students </a:t>
            </a:r>
            <a:r>
              <a:rPr lang="en-GB" sz="1600">
                <a:latin typeface="Arial"/>
                <a:ea typeface="Calibri" panose="020F0502020204030204" pitchFamily="34" charset="0"/>
                <a:cs typeface="Arial"/>
              </a:rPr>
              <a:t>resentfully</a:t>
            </a:r>
            <a:r>
              <a:rPr lang="en-GB" sz="1600">
                <a:effectLst/>
                <a:latin typeface="Arial"/>
                <a:ea typeface="Calibri" panose="020F0502020204030204" pitchFamily="34" charset="0"/>
                <a:cs typeface="Arial"/>
              </a:rPr>
              <a:t> and creates </a:t>
            </a:r>
            <a:r>
              <a:rPr lang="en-GB" sz="1600">
                <a:latin typeface="Arial"/>
                <a:ea typeface="Calibri" panose="020F0502020204030204" pitchFamily="34" charset="0"/>
                <a:cs typeface="Arial"/>
              </a:rPr>
              <a:t>an obstacle for</a:t>
            </a:r>
            <a:r>
              <a:rPr lang="en-GB" sz="1600">
                <a:effectLst/>
                <a:latin typeface="Arial"/>
                <a:ea typeface="Calibri" panose="020F0502020204030204" pitchFamily="34" charset="0"/>
                <a:cs typeface="Arial"/>
              </a:rPr>
              <a:t> the </a:t>
            </a:r>
            <a:r>
              <a:rPr lang="en-GB" sz="1600">
                <a:latin typeface="Arial"/>
                <a:ea typeface="Calibri" panose="020F0502020204030204" pitchFamily="34" charset="0"/>
                <a:cs typeface="Arial"/>
              </a:rPr>
              <a:t>effectiveness </a:t>
            </a:r>
            <a:r>
              <a:rPr lang="en-GB" sz="1600">
                <a:effectLst/>
                <a:latin typeface="Arial"/>
                <a:ea typeface="Calibri" panose="020F0502020204030204" pitchFamily="34" charset="0"/>
                <a:cs typeface="Arial"/>
              </a:rPr>
              <a:t>of inclusive education. Taylor and </a:t>
            </a:r>
            <a:r>
              <a:rPr lang="en-GB" sz="1600" err="1">
                <a:effectLst/>
                <a:latin typeface="Arial"/>
                <a:ea typeface="Calibri" panose="020F0502020204030204" pitchFamily="34" charset="0"/>
                <a:cs typeface="Arial"/>
              </a:rPr>
              <a:t>Ringlaben</a:t>
            </a:r>
            <a:r>
              <a:rPr lang="en-GB" sz="1600">
                <a:effectLst/>
                <a:latin typeface="Arial"/>
                <a:ea typeface="Calibri" panose="020F0502020204030204" pitchFamily="34" charset="0"/>
                <a:cs typeface="Arial"/>
              </a:rPr>
              <a:t>, 2012).</a:t>
            </a:r>
            <a:r>
              <a:rPr lang="en-GB" sz="1600">
                <a:latin typeface="Arial"/>
                <a:ea typeface="Calibri" panose="020F0502020204030204" pitchFamily="34" charset="0"/>
                <a:cs typeface="Arial"/>
              </a:rPr>
              <a:t> </a:t>
            </a:r>
            <a:endParaRPr lang="en-GB" sz="1600">
              <a:effectLst/>
              <a:latin typeface="Arial" panose="020B0604020202020204" pitchFamily="34" charset="0"/>
              <a:ea typeface="Calibri" panose="020F0502020204030204" pitchFamily="34" charset="0"/>
              <a:cs typeface="Arial" panose="020B0604020202020204" pitchFamily="34" charset="0"/>
            </a:endParaRPr>
          </a:p>
          <a:p>
            <a:endParaRPr lang="en-GB">
              <a:latin typeface="Calibri" panose="020F0502020204030204" pitchFamily="34" charset="0"/>
              <a:ea typeface="Calibri" panose="020F0502020204030204" pitchFamily="34" charset="0"/>
              <a:cs typeface="Times New Roman" panose="02020603050405020304" pitchFamily="18" charset="0"/>
            </a:endParaRPr>
          </a:p>
          <a:p>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4DB979EE-BC27-D766-BB44-78BA7CD29A1A}"/>
              </a:ext>
            </a:extLst>
          </p:cNvPr>
          <p:cNvSpPr txBox="1"/>
          <p:nvPr/>
        </p:nvSpPr>
        <p:spPr>
          <a:xfrm>
            <a:off x="11670354" y="729464"/>
            <a:ext cx="4530083" cy="11834009"/>
          </a:xfrm>
          <a:prstGeom prst="rect">
            <a:avLst/>
          </a:prstGeom>
          <a:noFill/>
          <a:ln w="82550">
            <a:solidFill>
              <a:srgbClr val="0070C0"/>
            </a:solidFill>
          </a:ln>
        </p:spPr>
        <p:txBody>
          <a:bodyPr wrap="square" lIns="91440" tIns="45720" rIns="91440" bIns="45720" rtlCol="0" anchor="t">
            <a:spAutoFit/>
          </a:bodyPr>
          <a:lstStyle/>
          <a:p>
            <a:pPr algn="ctr"/>
            <a:r>
              <a:rPr lang="en-US" sz="2400" u="sng"/>
              <a:t>Strategy </a:t>
            </a:r>
          </a:p>
          <a:p>
            <a:r>
              <a:rPr lang="en-US" sz="1700">
                <a:latin typeface="Arial"/>
                <a:cs typeface="Arial"/>
              </a:rPr>
              <a:t>There are many strategies to help support individuals with ASD. Individuals display </a:t>
            </a:r>
            <a:r>
              <a:rPr lang="en-US" sz="1700" err="1">
                <a:latin typeface="Arial"/>
                <a:cs typeface="Arial"/>
              </a:rPr>
              <a:t>behaviour</a:t>
            </a:r>
            <a:r>
              <a:rPr lang="en-US" sz="1700">
                <a:latin typeface="Arial"/>
                <a:cs typeface="Arial"/>
              </a:rPr>
              <a:t> difficulties at early ages  as a way of identifying what they are feeling and thinking (Ives and Munro, 2002) </a:t>
            </a:r>
            <a:endParaRPr lang="en-US" sz="1700">
              <a:latin typeface="Arial" panose="020B0604020202020204" pitchFamily="34" charset="0"/>
              <a:cs typeface="Arial" panose="020B0604020202020204" pitchFamily="34" charset="0"/>
            </a:endParaRPr>
          </a:p>
          <a:p>
            <a:r>
              <a:rPr lang="en-US" sz="1700">
                <a:latin typeface="Arial"/>
                <a:cs typeface="Arial"/>
              </a:rPr>
              <a:t>When a child is experiencing a meltdown or a tantrum it is crucial to identify what they want to communicate and what is triggering the </a:t>
            </a:r>
            <a:r>
              <a:rPr lang="en-US" sz="1700" err="1">
                <a:latin typeface="Arial"/>
                <a:cs typeface="Arial"/>
              </a:rPr>
              <a:t>behaviour</a:t>
            </a:r>
            <a:r>
              <a:rPr lang="en-US" sz="1700">
                <a:latin typeface="Arial"/>
                <a:cs typeface="Arial"/>
              </a:rPr>
              <a:t>. </a:t>
            </a:r>
            <a:endParaRPr lang="en-US" sz="1700">
              <a:latin typeface="Arial" panose="020B0604020202020204" pitchFamily="34" charset="0"/>
              <a:cs typeface="Arial" panose="020B0604020202020204" pitchFamily="34" charset="0"/>
            </a:endParaRPr>
          </a:p>
          <a:p>
            <a:r>
              <a:rPr lang="en-GB" sz="1700">
                <a:effectLst/>
                <a:latin typeface="Arial"/>
                <a:ea typeface="Calibri" panose="020F0502020204030204" pitchFamily="34" charset="0"/>
                <a:cs typeface="Arial"/>
              </a:rPr>
              <a:t>When you see an iceberg</a:t>
            </a:r>
            <a:r>
              <a:rPr lang="en-GB" sz="1700">
                <a:latin typeface="Arial"/>
                <a:ea typeface="Calibri" panose="020F0502020204030204" pitchFamily="34" charset="0"/>
                <a:cs typeface="Arial"/>
              </a:rPr>
              <a:t> we are</a:t>
            </a:r>
            <a:r>
              <a:rPr lang="en-GB" sz="1700">
                <a:effectLst/>
                <a:latin typeface="Arial"/>
                <a:ea typeface="Calibri" panose="020F0502020204030204" pitchFamily="34" charset="0"/>
                <a:cs typeface="Arial"/>
              </a:rPr>
              <a:t> only </a:t>
            </a:r>
            <a:r>
              <a:rPr lang="en-GB" sz="1700">
                <a:latin typeface="Arial"/>
                <a:ea typeface="Calibri" panose="020F0502020204030204" pitchFamily="34" charset="0"/>
                <a:cs typeface="Arial"/>
              </a:rPr>
              <a:t>viewing </a:t>
            </a:r>
            <a:r>
              <a:rPr lang="en-GB" sz="1700">
                <a:effectLst/>
                <a:latin typeface="Arial"/>
                <a:ea typeface="Calibri" panose="020F0502020204030204" pitchFamily="34" charset="0"/>
                <a:cs typeface="Arial"/>
              </a:rPr>
              <a:t>a very small part of it – which is known as the tip of the iceberg. The </a:t>
            </a:r>
            <a:r>
              <a:rPr lang="en-GB" sz="1700">
                <a:latin typeface="Arial"/>
                <a:ea typeface="Calibri" panose="020F0502020204030204" pitchFamily="34" charset="0"/>
                <a:cs typeface="Arial"/>
              </a:rPr>
              <a:t>biggest </a:t>
            </a:r>
            <a:r>
              <a:rPr lang="en-GB" sz="1700">
                <a:effectLst/>
                <a:latin typeface="Arial"/>
                <a:ea typeface="Calibri" panose="020F0502020204030204" pitchFamily="34" charset="0"/>
                <a:cs typeface="Arial"/>
              </a:rPr>
              <a:t>part of the iceberg is </a:t>
            </a:r>
            <a:r>
              <a:rPr lang="en-GB" sz="1700">
                <a:latin typeface="Arial"/>
                <a:ea typeface="Calibri" panose="020F0502020204030204" pitchFamily="34" charset="0"/>
                <a:cs typeface="Arial"/>
              </a:rPr>
              <a:t>unknown</a:t>
            </a:r>
            <a:r>
              <a:rPr lang="en-GB" sz="1700">
                <a:effectLst/>
                <a:latin typeface="Arial"/>
                <a:ea typeface="Calibri" panose="020F0502020204030204" pitchFamily="34" charset="0"/>
                <a:cs typeface="Arial"/>
              </a:rPr>
              <a:t> </a:t>
            </a:r>
            <a:r>
              <a:rPr lang="en-GB" sz="1700">
                <a:latin typeface="Arial"/>
                <a:ea typeface="Calibri" panose="020F0502020204030204" pitchFamily="34" charset="0"/>
                <a:cs typeface="Arial"/>
              </a:rPr>
              <a:t>underneath the surface of the water</a:t>
            </a:r>
            <a:r>
              <a:rPr lang="en-GB" sz="1700">
                <a:effectLst/>
                <a:latin typeface="Arial"/>
                <a:ea typeface="Calibri" panose="020F0502020204030204" pitchFamily="34" charset="0"/>
                <a:cs typeface="Arial"/>
              </a:rPr>
              <a:t>. The iceberg diagram </a:t>
            </a:r>
            <a:r>
              <a:rPr lang="en-GB" sz="1700">
                <a:latin typeface="Arial"/>
                <a:ea typeface="Calibri" panose="020F0502020204030204" pitchFamily="34" charset="0"/>
                <a:cs typeface="Arial"/>
              </a:rPr>
              <a:t>assists</a:t>
            </a:r>
            <a:r>
              <a:rPr lang="en-GB" sz="1700">
                <a:effectLst/>
                <a:latin typeface="Arial"/>
                <a:ea typeface="Calibri" panose="020F0502020204030204" pitchFamily="34" charset="0"/>
                <a:cs typeface="Arial"/>
              </a:rPr>
              <a:t> to think about the characteristics of ASD and </a:t>
            </a:r>
            <a:r>
              <a:rPr lang="en-GB" sz="1700">
                <a:latin typeface="Arial"/>
                <a:ea typeface="Calibri" panose="020F0502020204030204" pitchFamily="34" charset="0"/>
                <a:cs typeface="Arial"/>
              </a:rPr>
              <a:t>what affects it may have on the child </a:t>
            </a:r>
            <a:r>
              <a:rPr lang="en-GB" sz="1700">
                <a:effectLst/>
                <a:latin typeface="Arial"/>
                <a:ea typeface="Calibri" panose="020F0502020204030204" pitchFamily="34" charset="0"/>
                <a:cs typeface="Arial"/>
              </a:rPr>
              <a:t>(the autism and practice group 2007)</a:t>
            </a:r>
          </a:p>
          <a:p>
            <a:r>
              <a:rPr lang="en-GB" sz="1700">
                <a:effectLst/>
                <a:latin typeface="Arial"/>
                <a:ea typeface="Calibri" panose="020F0502020204030204" pitchFamily="34" charset="0"/>
                <a:cs typeface="Arial"/>
              </a:rPr>
              <a:t>The iceberg analysis is a </a:t>
            </a:r>
            <a:r>
              <a:rPr lang="en-GB" sz="1700">
                <a:latin typeface="Arial"/>
                <a:ea typeface="Calibri" panose="020F0502020204030204" pitchFamily="34" charset="0"/>
                <a:cs typeface="Arial"/>
              </a:rPr>
              <a:t>beneficial tool</a:t>
            </a:r>
            <a:r>
              <a:rPr lang="en-GB" sz="1700">
                <a:effectLst/>
                <a:latin typeface="Arial"/>
                <a:ea typeface="Calibri" panose="020F0502020204030204" pitchFamily="34" charset="0"/>
                <a:cs typeface="Arial"/>
              </a:rPr>
              <a:t> for</a:t>
            </a:r>
            <a:r>
              <a:rPr lang="en-GB" sz="1700">
                <a:latin typeface="Arial"/>
                <a:ea typeface="Calibri" panose="020F0502020204030204" pitchFamily="34" charset="0"/>
                <a:cs typeface="Arial"/>
              </a:rPr>
              <a:t>  a </a:t>
            </a:r>
            <a:r>
              <a:rPr lang="en-GB" sz="1700">
                <a:effectLst/>
                <a:latin typeface="Arial"/>
                <a:ea typeface="Calibri" panose="020F0502020204030204" pitchFamily="34" charset="0"/>
                <a:cs typeface="Arial"/>
              </a:rPr>
              <a:t>discussion point with new learners with SEN needs. When faced with</a:t>
            </a:r>
            <a:r>
              <a:rPr lang="en-GB" sz="1700">
                <a:latin typeface="Arial"/>
                <a:ea typeface="Calibri" panose="020F0502020204030204" pitchFamily="34" charset="0"/>
                <a:cs typeface="Arial"/>
              </a:rPr>
              <a:t> </a:t>
            </a:r>
            <a:r>
              <a:rPr lang="en-GB" sz="1700">
                <a:effectLst/>
                <a:latin typeface="Arial"/>
                <a:ea typeface="Calibri" panose="020F0502020204030204" pitchFamily="34" charset="0"/>
                <a:cs typeface="Arial"/>
              </a:rPr>
              <a:t> observable challenging behaviours </a:t>
            </a:r>
            <a:r>
              <a:rPr lang="en-GB" sz="1700">
                <a:latin typeface="Arial"/>
                <a:ea typeface="Calibri" panose="020F0502020204030204" pitchFamily="34" charset="0"/>
                <a:cs typeface="Arial"/>
              </a:rPr>
              <a:t>from students, </a:t>
            </a:r>
            <a:r>
              <a:rPr lang="en-GB" sz="1700">
                <a:effectLst/>
                <a:latin typeface="Arial"/>
                <a:ea typeface="Calibri" panose="020F0502020204030204" pitchFamily="34" charset="0"/>
                <a:cs typeface="Arial"/>
              </a:rPr>
              <a:t>teachers </a:t>
            </a:r>
            <a:r>
              <a:rPr lang="en-GB" sz="1700">
                <a:latin typeface="Arial"/>
                <a:ea typeface="Calibri" panose="020F0502020204030204" pitchFamily="34" charset="0"/>
                <a:cs typeface="Arial"/>
              </a:rPr>
              <a:t>are</a:t>
            </a:r>
            <a:r>
              <a:rPr lang="en-GB" sz="1700">
                <a:effectLst/>
                <a:latin typeface="Arial"/>
                <a:ea typeface="Calibri" panose="020F0502020204030204" pitchFamily="34" charset="0"/>
                <a:cs typeface="Arial"/>
              </a:rPr>
              <a:t> </a:t>
            </a:r>
            <a:r>
              <a:rPr lang="en-GB" sz="1700">
                <a:latin typeface="Arial"/>
                <a:ea typeface="Calibri" panose="020F0502020204030204" pitchFamily="34" charset="0"/>
                <a:cs typeface="Arial"/>
              </a:rPr>
              <a:t>able </a:t>
            </a:r>
            <a:r>
              <a:rPr lang="en-GB" sz="1700">
                <a:effectLst/>
                <a:latin typeface="Arial"/>
                <a:ea typeface="Calibri" panose="020F0502020204030204" pitchFamily="34" charset="0"/>
                <a:cs typeface="Arial"/>
              </a:rPr>
              <a:t>work together to </a:t>
            </a:r>
            <a:r>
              <a:rPr lang="en-GB" sz="1700">
                <a:latin typeface="Arial"/>
                <a:ea typeface="Calibri" panose="020F0502020204030204" pitchFamily="34" charset="0"/>
                <a:cs typeface="Arial"/>
              </a:rPr>
              <a:t>conclude and identify underlying triggers for the behaviours.  </a:t>
            </a:r>
            <a:r>
              <a:rPr lang="en-GB" sz="1700">
                <a:effectLst/>
                <a:latin typeface="Arial"/>
                <a:ea typeface="Calibri" panose="020F0502020204030204" pitchFamily="34" charset="0"/>
                <a:cs typeface="Arial"/>
              </a:rPr>
              <a:t>The iceberg image </a:t>
            </a:r>
            <a:r>
              <a:rPr lang="en-GB" sz="1700">
                <a:latin typeface="Arial"/>
                <a:ea typeface="Calibri" panose="020F0502020204030204" pitchFamily="34" charset="0"/>
                <a:cs typeface="Arial"/>
              </a:rPr>
              <a:t>assists </a:t>
            </a:r>
            <a:r>
              <a:rPr lang="en-GB" sz="1700">
                <a:effectLst/>
                <a:latin typeface="Arial"/>
                <a:ea typeface="Calibri" panose="020F0502020204030204" pitchFamily="34" charset="0"/>
                <a:cs typeface="Arial"/>
              </a:rPr>
              <a:t>the </a:t>
            </a:r>
            <a:r>
              <a:rPr lang="en-GB" sz="1700">
                <a:latin typeface="Arial"/>
                <a:ea typeface="Calibri" panose="020F0502020204030204" pitchFamily="34" charset="0"/>
                <a:cs typeface="Arial"/>
              </a:rPr>
              <a:t>logic </a:t>
            </a:r>
            <a:r>
              <a:rPr lang="en-GB" sz="1700">
                <a:effectLst/>
                <a:latin typeface="Arial"/>
                <a:ea typeface="Calibri" panose="020F0502020204030204" pitchFamily="34" charset="0"/>
                <a:cs typeface="Arial"/>
              </a:rPr>
              <a:t>of</a:t>
            </a:r>
            <a:r>
              <a:rPr lang="en-GB" sz="1700">
                <a:latin typeface="Arial"/>
                <a:ea typeface="Calibri" panose="020F0502020204030204" pitchFamily="34" charset="0"/>
                <a:cs typeface="Arial"/>
              </a:rPr>
              <a:t> managing</a:t>
            </a:r>
            <a:r>
              <a:rPr lang="en-GB" sz="1700">
                <a:effectLst/>
                <a:latin typeface="Arial"/>
                <a:ea typeface="Calibri" panose="020F0502020204030204" pitchFamily="34" charset="0"/>
                <a:cs typeface="Arial"/>
              </a:rPr>
              <a:t> a functional behaviour assessment to </a:t>
            </a:r>
            <a:r>
              <a:rPr lang="en-GB" sz="1700">
                <a:latin typeface="Arial"/>
                <a:ea typeface="Calibri" panose="020F0502020204030204" pitchFamily="34" charset="0"/>
                <a:cs typeface="Arial"/>
              </a:rPr>
              <a:t>realise </a:t>
            </a:r>
            <a:r>
              <a:rPr lang="en-GB" sz="1700">
                <a:effectLst/>
                <a:latin typeface="Arial"/>
                <a:ea typeface="Calibri" panose="020F0502020204030204" pitchFamily="34" charset="0"/>
                <a:cs typeface="Arial"/>
              </a:rPr>
              <a:t>the communicative</a:t>
            </a:r>
            <a:r>
              <a:rPr lang="en-GB" sz="1700">
                <a:latin typeface="Arial"/>
                <a:ea typeface="Calibri" panose="020F0502020204030204" pitchFamily="34" charset="0"/>
                <a:cs typeface="Arial"/>
              </a:rPr>
              <a:t> intention or function</a:t>
            </a:r>
            <a:r>
              <a:rPr lang="en-GB" sz="1700">
                <a:effectLst/>
                <a:latin typeface="Arial"/>
                <a:ea typeface="Calibri" panose="020F0502020204030204" pitchFamily="34" charset="0"/>
                <a:cs typeface="Arial"/>
              </a:rPr>
              <a:t> of the behaviour. (Woodley, 2021)</a:t>
            </a:r>
          </a:p>
          <a:p>
            <a:r>
              <a:rPr lang="en-GB" sz="1700">
                <a:effectLst/>
                <a:latin typeface="Arial"/>
                <a:ea typeface="Calibri" panose="020F0502020204030204" pitchFamily="34" charset="0"/>
                <a:cs typeface="Arial"/>
              </a:rPr>
              <a:t>From a literature reviewed, it </a:t>
            </a:r>
            <a:r>
              <a:rPr lang="en-GB" sz="1700">
                <a:latin typeface="Arial"/>
                <a:ea typeface="Calibri" panose="020F0502020204030204" pitchFamily="34" charset="0"/>
                <a:cs typeface="Arial"/>
              </a:rPr>
              <a:t>was found </a:t>
            </a:r>
            <a:r>
              <a:rPr lang="en-GB" sz="1700">
                <a:effectLst/>
                <a:latin typeface="Arial"/>
                <a:ea typeface="Calibri" panose="020F0502020204030204" pitchFamily="34" charset="0"/>
                <a:cs typeface="Arial"/>
              </a:rPr>
              <a:t>teachers have </a:t>
            </a:r>
            <a:r>
              <a:rPr lang="en-GB" sz="1700">
                <a:latin typeface="Arial"/>
                <a:ea typeface="Calibri" panose="020F0502020204030204" pitchFamily="34" charset="0"/>
                <a:cs typeface="Arial"/>
              </a:rPr>
              <a:t>confident attitudes</a:t>
            </a:r>
            <a:r>
              <a:rPr lang="en-GB" sz="1700">
                <a:effectLst/>
                <a:latin typeface="Arial"/>
                <a:ea typeface="Calibri" panose="020F0502020204030204" pitchFamily="34" charset="0"/>
                <a:cs typeface="Arial"/>
              </a:rPr>
              <a:t> to the inclusion of </a:t>
            </a:r>
            <a:r>
              <a:rPr lang="en-GB" sz="1700">
                <a:latin typeface="Arial"/>
                <a:ea typeface="Calibri" panose="020F0502020204030204" pitchFamily="34" charset="0"/>
                <a:cs typeface="Arial"/>
              </a:rPr>
              <a:t>individuals </a:t>
            </a:r>
            <a:r>
              <a:rPr lang="en-GB" sz="1700">
                <a:effectLst/>
                <a:latin typeface="Arial"/>
                <a:ea typeface="Calibri" panose="020F0502020204030204" pitchFamily="34" charset="0"/>
                <a:cs typeface="Arial"/>
              </a:rPr>
              <a:t>with </a:t>
            </a:r>
            <a:r>
              <a:rPr lang="en-GB" sz="1700">
                <a:latin typeface="Arial"/>
                <a:ea typeface="Calibri" panose="020F0502020204030204" pitchFamily="34" charset="0"/>
                <a:cs typeface="Arial"/>
              </a:rPr>
              <a:t>Autism </a:t>
            </a:r>
            <a:r>
              <a:rPr lang="en-GB" sz="1700">
                <a:effectLst/>
                <a:latin typeface="Arial"/>
                <a:ea typeface="Calibri" panose="020F0502020204030204" pitchFamily="34" charset="0"/>
                <a:cs typeface="Arial"/>
              </a:rPr>
              <a:t>in </a:t>
            </a:r>
            <a:r>
              <a:rPr lang="en-GB" sz="1700">
                <a:latin typeface="Arial"/>
                <a:ea typeface="Calibri" panose="020F0502020204030204" pitchFamily="34" charset="0"/>
                <a:cs typeface="Arial"/>
              </a:rPr>
              <a:t>general education</a:t>
            </a:r>
            <a:r>
              <a:rPr lang="en-GB" sz="1700">
                <a:effectLst/>
                <a:latin typeface="Arial"/>
                <a:ea typeface="Calibri" panose="020F0502020204030204" pitchFamily="34" charset="0"/>
                <a:cs typeface="Arial"/>
              </a:rPr>
              <a:t>, </a:t>
            </a:r>
            <a:r>
              <a:rPr lang="en-GB" sz="1700">
                <a:latin typeface="Arial"/>
                <a:ea typeface="Calibri" panose="020F0502020204030204" pitchFamily="34" charset="0"/>
                <a:cs typeface="Arial"/>
              </a:rPr>
              <a:t>however </a:t>
            </a:r>
            <a:r>
              <a:rPr lang="en-GB" sz="1700">
                <a:effectLst/>
                <a:latin typeface="Arial"/>
                <a:ea typeface="Calibri" panose="020F0502020204030204" pitchFamily="34" charset="0"/>
                <a:cs typeface="Arial"/>
              </a:rPr>
              <a:t>research </a:t>
            </a:r>
            <a:r>
              <a:rPr lang="en-GB" sz="1700">
                <a:latin typeface="Arial"/>
                <a:ea typeface="Calibri" panose="020F0502020204030204" pitchFamily="34" charset="0"/>
                <a:cs typeface="Arial"/>
              </a:rPr>
              <a:t>was found </a:t>
            </a:r>
            <a:r>
              <a:rPr lang="en-GB" sz="1700">
                <a:effectLst/>
                <a:latin typeface="Arial"/>
                <a:ea typeface="Calibri" panose="020F0502020204030204" pitchFamily="34" charset="0"/>
                <a:cs typeface="Arial"/>
              </a:rPr>
              <a:t>that</a:t>
            </a:r>
            <a:r>
              <a:rPr lang="en-GB" sz="1700">
                <a:latin typeface="Arial"/>
                <a:ea typeface="Calibri" panose="020F0502020204030204" pitchFamily="34" charset="0"/>
                <a:cs typeface="Arial"/>
              </a:rPr>
              <a:t> factors may control</a:t>
            </a:r>
            <a:r>
              <a:rPr lang="en-GB" sz="1700">
                <a:effectLst/>
                <a:latin typeface="Arial"/>
                <a:ea typeface="Calibri" panose="020F0502020204030204" pitchFamily="34" charset="0"/>
                <a:cs typeface="Arial"/>
              </a:rPr>
              <a:t> attitudes of mainstream teachers (Norwich, 2002).</a:t>
            </a:r>
            <a:r>
              <a:rPr lang="en-GB" sz="1700">
                <a:latin typeface="Arial"/>
                <a:ea typeface="Calibri" panose="020F0502020204030204" pitchFamily="34" charset="0"/>
                <a:cs typeface="Arial"/>
              </a:rPr>
              <a:t> </a:t>
            </a:r>
            <a:endParaRPr lang="en-GB" sz="1700">
              <a:effectLst/>
              <a:latin typeface="Arial" panose="020B0604020202020204" pitchFamily="34" charset="0"/>
              <a:ea typeface="Calibri" panose="020F0502020204030204" pitchFamily="34" charset="0"/>
              <a:cs typeface="Arial" panose="020B0604020202020204" pitchFamily="34" charset="0"/>
            </a:endParaRPr>
          </a:p>
          <a:p>
            <a:endParaRPr lang="en-US"/>
          </a:p>
          <a:p>
            <a:endParaRPr lang="en-US"/>
          </a:p>
          <a:p>
            <a:r>
              <a:rPr lang="en-US"/>
              <a:t>(The Commons, 2021) </a:t>
            </a:r>
          </a:p>
          <a:p>
            <a:endParaRPr lang="en-US"/>
          </a:p>
          <a:p>
            <a:endParaRPr lang="en-US"/>
          </a:p>
          <a:p>
            <a:endParaRPr lang="en-US"/>
          </a:p>
          <a:p>
            <a:endParaRPr lang="en-US"/>
          </a:p>
          <a:p>
            <a:endParaRPr lang="en-US"/>
          </a:p>
        </p:txBody>
      </p:sp>
      <p:pic>
        <p:nvPicPr>
          <p:cNvPr id="2" name="Picture 2" descr="Diagram&#10;&#10;Description automatically generated">
            <a:extLst>
              <a:ext uri="{FF2B5EF4-FFF2-40B4-BE49-F238E27FC236}">
                <a16:creationId xmlns:a16="http://schemas.microsoft.com/office/drawing/2014/main" id="{1AA93550-DF66-FDE5-7787-02FE723ADB1E}"/>
              </a:ext>
            </a:extLst>
          </p:cNvPr>
          <p:cNvPicPr>
            <a:picLocks noChangeAspect="1"/>
          </p:cNvPicPr>
          <p:nvPr/>
        </p:nvPicPr>
        <p:blipFill>
          <a:blip r:embed="rId3"/>
          <a:stretch>
            <a:fillRect/>
          </a:stretch>
        </p:blipFill>
        <p:spPr>
          <a:xfrm>
            <a:off x="13300130" y="10077224"/>
            <a:ext cx="2742631" cy="2743200"/>
          </a:xfrm>
          <a:prstGeom prst="rect">
            <a:avLst/>
          </a:prstGeom>
        </p:spPr>
      </p:pic>
    </p:spTree>
    <p:extLst>
      <p:ext uri="{BB962C8B-B14F-4D97-AF65-F5344CB8AC3E}">
        <p14:creationId xmlns:p14="http://schemas.microsoft.com/office/powerpoint/2010/main" val="4117174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8F7F5DA3-DE7B-8A65-0E33-B2F2E0870717}"/>
              </a:ext>
            </a:extLst>
          </p:cNvPr>
          <p:cNvSpPr>
            <a:spLocks noGrp="1"/>
          </p:cNvSpPr>
          <p:nvPr>
            <p:ph idx="1"/>
          </p:nvPr>
        </p:nvSpPr>
        <p:spPr>
          <a:xfrm>
            <a:off x="794211" y="390895"/>
            <a:ext cx="15406227" cy="11842293"/>
          </a:xfrm>
        </p:spPr>
        <p:txBody>
          <a:bodyPr>
            <a:normAutofit/>
          </a:bodyPr>
          <a:lstStyle/>
          <a:p>
            <a:pPr marL="0" indent="0">
              <a:buNone/>
            </a:pPr>
            <a:r>
              <a:rPr lang="en-US"/>
              <a:t>References </a:t>
            </a:r>
          </a:p>
          <a:p>
            <a:pPr marL="0" indent="0">
              <a:buNone/>
            </a:pPr>
            <a:endParaRPr lang="en-US"/>
          </a:p>
          <a:p>
            <a:r>
              <a:rPr lang="en-GB" sz="2300">
                <a:effectLst/>
                <a:latin typeface="Calibri" panose="020F0502020204030204" pitchFamily="34" charset="0"/>
                <a:ea typeface="Calibri" panose="020F0502020204030204" pitchFamily="34" charset="0"/>
                <a:cs typeface="Times New Roman" panose="02020603050405020304" pitchFamily="18" charset="0"/>
              </a:rPr>
              <a:t>ASD Monitoring and Support Group (2010) </a:t>
            </a:r>
            <a:r>
              <a:rPr lang="en-GB" sz="2300" i="1">
                <a:effectLst/>
                <a:latin typeface="Calibri" panose="020F0502020204030204" pitchFamily="34" charset="0"/>
                <a:ea typeface="Calibri" panose="020F0502020204030204" pitchFamily="34" charset="0"/>
                <a:cs typeface="Times New Roman" panose="02020603050405020304" pitchFamily="18" charset="0"/>
              </a:rPr>
              <a:t>Autism – ASD Parent Information Pack. </a:t>
            </a:r>
            <a:r>
              <a:rPr lang="en-GB" sz="2300">
                <a:effectLst/>
                <a:latin typeface="Calibri" panose="020F0502020204030204" pitchFamily="34" charset="0"/>
                <a:ea typeface="Calibri" panose="020F0502020204030204" pitchFamily="34" charset="0"/>
                <a:cs typeface="Times New Roman" panose="02020603050405020304" pitchFamily="18" charset="0"/>
              </a:rPr>
              <a:t>East Sussex County Council. Available at </a:t>
            </a:r>
            <a:r>
              <a:rPr lang="en-GB" sz="23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http://eastsussex.gov.uk/childrenandfamilies/specialneeds/childrenwithadisability/autism/download.htm</a:t>
            </a:r>
            <a:r>
              <a:rPr lang="en-GB" sz="2300">
                <a:effectLst/>
                <a:latin typeface="Calibri" panose="020F0502020204030204" pitchFamily="34" charset="0"/>
                <a:ea typeface="Calibri" panose="020F0502020204030204" pitchFamily="34" charset="0"/>
                <a:cs typeface="Times New Roman" panose="02020603050405020304" pitchFamily="18" charset="0"/>
              </a:rPr>
              <a:t> (Accessed 01/01/23)</a:t>
            </a:r>
          </a:p>
          <a:p>
            <a:r>
              <a:rPr lang="en-GB" sz="2300">
                <a:effectLst/>
                <a:latin typeface="Calibri" panose="020F0502020204030204" pitchFamily="34" charset="0"/>
                <a:ea typeface="Calibri" panose="020F0502020204030204" pitchFamily="34" charset="0"/>
                <a:cs typeface="Times New Roman" panose="02020603050405020304" pitchFamily="18" charset="0"/>
              </a:rPr>
              <a:t>Carrington, Kent et al., (2014) </a:t>
            </a:r>
            <a:r>
              <a:rPr lang="en-GB" sz="2300" i="1">
                <a:effectLst/>
                <a:latin typeface="Calibri" panose="020F0502020204030204" pitchFamily="34" charset="0"/>
                <a:ea typeface="Calibri" panose="020F0502020204030204" pitchFamily="34" charset="0"/>
                <a:cs typeface="Times New Roman" panose="02020603050405020304" pitchFamily="18" charset="0"/>
              </a:rPr>
              <a:t>Signposting for diagnosis of Autism Spectrum Disorder using the Diagnostic Interview for Social and Communication Disorders (DISCO). </a:t>
            </a:r>
            <a:r>
              <a:rPr lang="en-GB" sz="2300">
                <a:effectLst/>
                <a:latin typeface="Calibri" panose="020F0502020204030204" pitchFamily="34" charset="0"/>
                <a:ea typeface="Calibri" panose="020F0502020204030204" pitchFamily="34" charset="0"/>
                <a:cs typeface="Times New Roman" panose="02020603050405020304" pitchFamily="18" charset="0"/>
              </a:rPr>
              <a:t>Chapter 1, pg.47 </a:t>
            </a:r>
            <a:r>
              <a:rPr lang="en-GB" sz="2300" i="1">
                <a:effectLst/>
                <a:latin typeface="Calibri" panose="020F0502020204030204" pitchFamily="34" charset="0"/>
                <a:ea typeface="Calibri" panose="020F0502020204030204" pitchFamily="34" charset="0"/>
                <a:cs typeface="Times New Roman" panose="02020603050405020304" pitchFamily="18" charset="0"/>
              </a:rPr>
              <a:t> </a:t>
            </a:r>
            <a:r>
              <a:rPr lang="en-GB" sz="23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23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https://reader.elsevier.com/reader/sd/pii/S1750946714002347?token=2A1D982D77B58214C5E41765BA991A13A4D88ADCD6F702867EDAF888CBAE3E931C300039B4DE3D099A080D5EE4256D30&amp;originRegion=eu-west-1&amp;originCreation=20230101122901</a:t>
            </a:r>
            <a:r>
              <a:rPr lang="en-GB" sz="2300">
                <a:effectLst/>
                <a:latin typeface="Calibri" panose="020F0502020204030204" pitchFamily="34" charset="0"/>
                <a:ea typeface="Calibri" panose="020F0502020204030204" pitchFamily="34" charset="0"/>
                <a:cs typeface="Times New Roman" panose="02020603050405020304" pitchFamily="18" charset="0"/>
              </a:rPr>
              <a:t> (Accessed 01/01/23)</a:t>
            </a:r>
          </a:p>
          <a:p>
            <a:r>
              <a:rPr lang="en-GB" sz="2300">
                <a:effectLst/>
                <a:latin typeface="Calibri" panose="020F0502020204030204" pitchFamily="34" charset="0"/>
                <a:ea typeface="Calibri" panose="020F0502020204030204" pitchFamily="34" charset="0"/>
                <a:cs typeface="Times New Roman" panose="02020603050405020304" pitchFamily="18" charset="0"/>
              </a:rPr>
              <a:t> </a:t>
            </a:r>
          </a:p>
          <a:p>
            <a:r>
              <a:rPr lang="en-GB" sz="2300">
                <a:effectLst/>
                <a:latin typeface="Calibri" panose="020F0502020204030204" pitchFamily="34" charset="0"/>
                <a:ea typeface="Calibri" panose="020F0502020204030204" pitchFamily="34" charset="0"/>
                <a:cs typeface="Times New Roman" panose="02020603050405020304" pitchFamily="18" charset="0"/>
              </a:rPr>
              <a:t>Carrington, S et al;. (2014) </a:t>
            </a:r>
            <a:r>
              <a:rPr lang="en-GB" sz="2300" i="1">
                <a:effectLst/>
                <a:latin typeface="Calibri" panose="020F0502020204030204" pitchFamily="34" charset="0"/>
                <a:ea typeface="Calibri" panose="020F0502020204030204" pitchFamily="34" charset="0"/>
                <a:cs typeface="Times New Roman" panose="02020603050405020304" pitchFamily="18" charset="0"/>
              </a:rPr>
              <a:t>Signposting for diagnosis of Autism Spectrum Disorder using the Diagnostic Interview for Social and Communication Disorders (DISCO). </a:t>
            </a:r>
            <a:r>
              <a:rPr lang="en-GB" sz="23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23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https://reader.elsevier.com/reader/sd/pii/S1750946714002347?token=2A1D982D77B58214C5E41765BA991A13A4D88ADCD6F702867EDAF888CBAE3E931C300039B4DE3D099A080D5EE4256D30&amp;originRegion=eu-west-1&amp;originCreation=20230101122901</a:t>
            </a:r>
            <a:r>
              <a:rPr lang="en-GB" sz="2300">
                <a:effectLst/>
                <a:latin typeface="Calibri" panose="020F0502020204030204" pitchFamily="34" charset="0"/>
                <a:ea typeface="Calibri" panose="020F0502020204030204" pitchFamily="34" charset="0"/>
                <a:cs typeface="Times New Roman" panose="02020603050405020304" pitchFamily="18" charset="0"/>
              </a:rPr>
              <a:t> (Accessed 01/01/23)</a:t>
            </a:r>
          </a:p>
          <a:p>
            <a:r>
              <a:rPr lang="en-GB" sz="2300" i="1">
                <a:effectLst/>
                <a:latin typeface="Calibri" panose="020F0502020204030204" pitchFamily="34" charset="0"/>
                <a:ea typeface="Calibri" panose="020F0502020204030204" pitchFamily="34" charset="0"/>
                <a:cs typeface="Times New Roman" panose="02020603050405020304" pitchFamily="18" charset="0"/>
              </a:rPr>
              <a:t>Clarke, D (2021)Autism: A Guide for Parents and Carers Following Diagnosis. </a:t>
            </a:r>
            <a:r>
              <a:rPr lang="en-GB" sz="2300">
                <a:effectLst/>
                <a:latin typeface="Calibri" panose="020F0502020204030204" pitchFamily="34" charset="0"/>
                <a:ea typeface="Calibri" panose="020F0502020204030204" pitchFamily="34" charset="0"/>
                <a:cs typeface="Times New Roman" panose="02020603050405020304" pitchFamily="18" charset="0"/>
              </a:rPr>
              <a:t>What is an </a:t>
            </a:r>
            <a:r>
              <a:rPr lang="en-GB" sz="2300" err="1">
                <a:effectLst/>
                <a:latin typeface="Calibri" panose="020F0502020204030204" pitchFamily="34" charset="0"/>
                <a:ea typeface="Calibri" panose="020F0502020204030204" pitchFamily="34" charset="0"/>
                <a:cs typeface="Times New Roman" panose="02020603050405020304" pitchFamily="18" charset="0"/>
              </a:rPr>
              <a:t>Autisic</a:t>
            </a:r>
            <a:r>
              <a:rPr lang="en-GB" sz="2300">
                <a:effectLst/>
                <a:latin typeface="Calibri" panose="020F0502020204030204" pitchFamily="34" charset="0"/>
                <a:ea typeface="Calibri" panose="020F0502020204030204" pitchFamily="34" charset="0"/>
                <a:cs typeface="Times New Roman" panose="02020603050405020304" pitchFamily="18" charset="0"/>
              </a:rPr>
              <a:t> Spectrum Disorder (ASD) Vol. 1 pp 9-10. (Accessed 19/12/22) </a:t>
            </a:r>
          </a:p>
          <a:p>
            <a:r>
              <a:rPr lang="en-GB" sz="2300">
                <a:effectLst/>
                <a:latin typeface="Calibri" panose="020F0502020204030204" pitchFamily="34" charset="0"/>
                <a:ea typeface="Calibri" panose="020F0502020204030204" pitchFamily="34" charset="0"/>
                <a:cs typeface="Times New Roman" panose="02020603050405020304" pitchFamily="18" charset="0"/>
              </a:rPr>
              <a:t> </a:t>
            </a:r>
          </a:p>
          <a:p>
            <a:r>
              <a:rPr lang="en-GB" sz="2300">
                <a:effectLst/>
                <a:latin typeface="Calibri" panose="020F0502020204030204" pitchFamily="34" charset="0"/>
                <a:ea typeface="Calibri" panose="020F0502020204030204" pitchFamily="34" charset="0"/>
                <a:cs typeface="Times New Roman" panose="02020603050405020304" pitchFamily="18" charset="0"/>
              </a:rPr>
              <a:t>Early Support (2009) </a:t>
            </a:r>
            <a:r>
              <a:rPr lang="en-GB" sz="2300" i="1">
                <a:effectLst/>
                <a:latin typeface="Calibri" panose="020F0502020204030204" pitchFamily="34" charset="0"/>
                <a:ea typeface="Calibri" panose="020F0502020204030204" pitchFamily="34" charset="0"/>
                <a:cs typeface="Times New Roman" panose="02020603050405020304" pitchFamily="18" charset="0"/>
              </a:rPr>
              <a:t>Information for parents: Autistic Spectrum Disorders (ASDs) and related conditions. </a:t>
            </a:r>
            <a:r>
              <a:rPr lang="en-GB" sz="23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23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http://earlysupportwales.org.uk/materials/info-for-parents</a:t>
            </a:r>
            <a:r>
              <a:rPr lang="en-GB" sz="2300">
                <a:effectLst/>
                <a:latin typeface="Calibri" panose="020F0502020204030204" pitchFamily="34" charset="0"/>
                <a:ea typeface="Calibri" panose="020F0502020204030204" pitchFamily="34" charset="0"/>
                <a:cs typeface="Times New Roman" panose="02020603050405020304" pitchFamily="18" charset="0"/>
              </a:rPr>
              <a:t> (Accessed 01/01/23) </a:t>
            </a:r>
          </a:p>
          <a:p>
            <a:r>
              <a:rPr lang="en-GB" sz="2300">
                <a:effectLst/>
                <a:latin typeface="Calibri" panose="020F0502020204030204" pitchFamily="34" charset="0"/>
                <a:ea typeface="Calibri" panose="020F0502020204030204" pitchFamily="34" charset="0"/>
                <a:cs typeface="Times New Roman" panose="02020603050405020304" pitchFamily="18" charset="0"/>
              </a:rPr>
              <a:t> </a:t>
            </a:r>
            <a:r>
              <a:rPr lang="en-GB" sz="1800">
                <a:effectLst/>
                <a:latin typeface="Calibri" panose="020F0502020204030204" pitchFamily="34" charset="0"/>
                <a:ea typeface="Calibri" panose="020F0502020204030204" pitchFamily="34" charset="0"/>
                <a:cs typeface="Times New Roman" panose="02020603050405020304" pitchFamily="18" charset="0"/>
              </a:rPr>
              <a:t> </a:t>
            </a:r>
            <a:r>
              <a:rPr lang="en-GB" sz="2400">
                <a:effectLst/>
                <a:latin typeface="Calibri" panose="020F0502020204030204" pitchFamily="34" charset="0"/>
                <a:ea typeface="Calibri" panose="020F0502020204030204" pitchFamily="34" charset="0"/>
                <a:cs typeface="Times New Roman" panose="02020603050405020304" pitchFamily="18" charset="0"/>
              </a:rPr>
              <a:t>How Does the Curriculum Affect Learning? (no date) </a:t>
            </a:r>
            <a:r>
              <a:rPr lang="en-GB" sz="2400" i="1">
                <a:effectLst/>
                <a:latin typeface="Calibri" panose="020F0502020204030204" pitchFamily="34" charset="0"/>
                <a:ea typeface="Calibri" panose="020F0502020204030204" pitchFamily="34" charset="0"/>
                <a:cs typeface="Times New Roman" panose="02020603050405020304" pitchFamily="18" charset="0"/>
              </a:rPr>
              <a:t>Schools Matter. </a:t>
            </a:r>
            <a:r>
              <a:rPr lang="en-GB" sz="2400">
                <a:effectLst/>
                <a:latin typeface="Calibri" panose="020F0502020204030204" pitchFamily="34" charset="0"/>
                <a:ea typeface="Calibri" panose="020F0502020204030204" pitchFamily="34" charset="0"/>
                <a:cs typeface="Times New Roman" panose="02020603050405020304" pitchFamily="18" charset="0"/>
              </a:rPr>
              <a:t>Pg 6 Available at </a:t>
            </a:r>
            <a:r>
              <a:rPr lang="en-GB" sz="24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https://moodle.uwtsd.ac.uk/course/view.php?id=9768</a:t>
            </a:r>
            <a:r>
              <a:rPr lang="en-GB" sz="2400">
                <a:effectLst/>
                <a:latin typeface="Calibri" panose="020F0502020204030204" pitchFamily="34" charset="0"/>
                <a:ea typeface="Calibri" panose="020F0502020204030204" pitchFamily="34" charset="0"/>
                <a:cs typeface="Times New Roman" panose="02020603050405020304" pitchFamily="18" charset="0"/>
              </a:rPr>
              <a:t> (Accessed 06/01/23) </a:t>
            </a:r>
          </a:p>
          <a:p>
            <a:endParaRPr lang="en-GB" sz="23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a:p>
        </p:txBody>
      </p:sp>
    </p:spTree>
    <p:extLst>
      <p:ext uri="{BB962C8B-B14F-4D97-AF65-F5344CB8AC3E}">
        <p14:creationId xmlns:p14="http://schemas.microsoft.com/office/powerpoint/2010/main" val="4230871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B8CC3C-F5FB-ED69-FF78-F01AA2156E78}"/>
              </a:ext>
            </a:extLst>
          </p:cNvPr>
          <p:cNvSpPr>
            <a:spLocks noGrp="1"/>
          </p:cNvSpPr>
          <p:nvPr>
            <p:ph idx="1"/>
          </p:nvPr>
        </p:nvSpPr>
        <p:spPr>
          <a:xfrm>
            <a:off x="0" y="0"/>
            <a:ext cx="16109832" cy="12531324"/>
          </a:xfrm>
        </p:spPr>
        <p:txBody>
          <a:bodyPr vert="horz" lIns="91440" tIns="45720" rIns="91440" bIns="45720" rtlCol="0" anchor="t">
            <a:normAutofit fontScale="77500" lnSpcReduction="20000"/>
          </a:bodyPr>
          <a:lstStyle/>
          <a:p>
            <a:pPr marL="404495" indent="-404495"/>
            <a:r>
              <a:rPr lang="en-GB" sz="2800" err="1">
                <a:effectLst/>
                <a:latin typeface="Calibri" panose="020F0502020204030204" pitchFamily="34" charset="0"/>
                <a:ea typeface="Calibri" panose="020F0502020204030204" pitchFamily="34" charset="0"/>
                <a:cs typeface="Times New Roman" panose="02020603050405020304" pitchFamily="18" charset="0"/>
              </a:rPr>
              <a:t>Ives,M</a:t>
            </a:r>
            <a:r>
              <a:rPr lang="en-GB" sz="2800">
                <a:effectLst/>
                <a:latin typeface="Calibri" panose="020F0502020204030204" pitchFamily="34" charset="0"/>
                <a:ea typeface="Calibri" panose="020F0502020204030204" pitchFamily="34" charset="0"/>
                <a:cs typeface="Times New Roman" panose="02020603050405020304" pitchFamily="18" charset="0"/>
              </a:rPr>
              <a:t>. and </a:t>
            </a:r>
            <a:r>
              <a:rPr lang="en-GB" sz="2800" err="1">
                <a:effectLst/>
                <a:latin typeface="Calibri" panose="020F0502020204030204" pitchFamily="34" charset="0"/>
                <a:ea typeface="Calibri" panose="020F0502020204030204" pitchFamily="34" charset="0"/>
                <a:cs typeface="Times New Roman" panose="02020603050405020304" pitchFamily="18" charset="0"/>
              </a:rPr>
              <a:t>Munro.N</a:t>
            </a:r>
            <a:r>
              <a:rPr lang="en-GB" sz="2800">
                <a:effectLst/>
                <a:latin typeface="Calibri" panose="020F0502020204030204" pitchFamily="34" charset="0"/>
                <a:ea typeface="Calibri" panose="020F0502020204030204" pitchFamily="34" charset="0"/>
                <a:cs typeface="Times New Roman" panose="02020603050405020304" pitchFamily="18" charset="0"/>
              </a:rPr>
              <a:t>. (2002) </a:t>
            </a:r>
            <a:r>
              <a:rPr lang="en-GB" sz="2800" i="1">
                <a:effectLst/>
                <a:latin typeface="Calibri" panose="020F0502020204030204" pitchFamily="34" charset="0"/>
                <a:ea typeface="Calibri" panose="020F0502020204030204" pitchFamily="34" charset="0"/>
                <a:cs typeface="Times New Roman" panose="02020603050405020304" pitchFamily="18" charset="0"/>
              </a:rPr>
              <a:t>Caring for a child with Autism: A Practical Guide for Parents. </a:t>
            </a:r>
            <a:r>
              <a:rPr lang="en-GB" sz="2800">
                <a:effectLst/>
                <a:latin typeface="Calibri" panose="020F0502020204030204" pitchFamily="34" charset="0"/>
                <a:ea typeface="Calibri" panose="020F0502020204030204" pitchFamily="34" charset="0"/>
                <a:cs typeface="Times New Roman" panose="02020603050405020304" pitchFamily="18" charset="0"/>
              </a:rPr>
              <a:t>London: Jessica Kingsley Publishers (Accessed 18/12/22) </a:t>
            </a:r>
            <a:endParaRPr lang="en-US"/>
          </a:p>
          <a:p>
            <a:pPr marL="404495" indent="-404495"/>
            <a:endParaRPr lang="en-GB" sz="2800">
              <a:effectLst/>
              <a:latin typeface="Calibri" panose="020F0502020204030204" pitchFamily="34" charset="0"/>
              <a:ea typeface="Calibri" panose="020F0502020204030204" pitchFamily="34" charset="0"/>
              <a:cs typeface="Times New Roman" panose="02020603050405020304" pitchFamily="18" charset="0"/>
            </a:endParaRPr>
          </a:p>
          <a:p>
            <a:pPr marL="404495" indent="-404495"/>
            <a:r>
              <a:rPr lang="en-GB" sz="2800" err="1">
                <a:effectLst/>
                <a:latin typeface="Calibri" panose="020F0502020204030204" pitchFamily="34" charset="0"/>
                <a:ea typeface="Calibri" panose="020F0502020204030204" pitchFamily="34" charset="0"/>
                <a:cs typeface="Times New Roman" panose="02020603050405020304" pitchFamily="18" charset="0"/>
              </a:rPr>
              <a:t>Manikiza</a:t>
            </a:r>
            <a:r>
              <a:rPr lang="en-GB" sz="2800">
                <a:effectLst/>
                <a:latin typeface="Calibri" panose="020F0502020204030204" pitchFamily="34" charset="0"/>
                <a:ea typeface="Calibri" panose="020F0502020204030204" pitchFamily="34" charset="0"/>
                <a:cs typeface="Times New Roman" panose="02020603050405020304" pitchFamily="18" charset="0"/>
              </a:rPr>
              <a:t>, J (2022) </a:t>
            </a:r>
            <a:r>
              <a:rPr lang="en-GB" sz="2800" i="1">
                <a:effectLst/>
                <a:latin typeface="Calibri" panose="020F0502020204030204" pitchFamily="34" charset="0"/>
                <a:ea typeface="Calibri" panose="020F0502020204030204" pitchFamily="34" charset="0"/>
                <a:cs typeface="Times New Roman" panose="02020603050405020304" pitchFamily="18" charset="0"/>
              </a:rPr>
              <a:t>A Guide for Early Years Settings. </a:t>
            </a:r>
            <a:r>
              <a:rPr lang="en-GB" sz="2800">
                <a:effectLst/>
                <a:latin typeface="Calibri" panose="020F0502020204030204" pitchFamily="34" charset="0"/>
                <a:ea typeface="Calibri" panose="020F0502020204030204" pitchFamily="34" charset="0"/>
                <a:cs typeface="Times New Roman" panose="02020603050405020304" pitchFamily="18" charset="0"/>
              </a:rPr>
              <a:t>(Chapter 2, </a:t>
            </a:r>
            <a:r>
              <a:rPr lang="en-GB" sz="2800" err="1">
                <a:effectLst/>
                <a:latin typeface="Calibri" panose="020F0502020204030204" pitchFamily="34" charset="0"/>
                <a:ea typeface="Calibri" panose="020F0502020204030204" pitchFamily="34" charset="0"/>
                <a:cs typeface="Times New Roman" panose="02020603050405020304" pitchFamily="18" charset="0"/>
              </a:rPr>
              <a:t>pg</a:t>
            </a:r>
            <a:r>
              <a:rPr lang="en-GB" sz="2800">
                <a:effectLst/>
                <a:latin typeface="Calibri" panose="020F0502020204030204" pitchFamily="34" charset="0"/>
                <a:ea typeface="Calibri" panose="020F0502020204030204" pitchFamily="34" charset="0"/>
                <a:cs typeface="Times New Roman" panose="02020603050405020304" pitchFamily="18" charset="0"/>
              </a:rPr>
              <a:t> 10) (Accessed 13/12/22) </a:t>
            </a:r>
          </a:p>
          <a:p>
            <a:pPr marL="404495" indent="-404495"/>
            <a:r>
              <a:rPr lang="en-GB" sz="2800">
                <a:effectLst/>
                <a:latin typeface="Calibri" panose="020F0502020204030204" pitchFamily="34" charset="0"/>
                <a:ea typeface="Calibri" panose="020F0502020204030204" pitchFamily="34" charset="0"/>
                <a:cs typeface="Times New Roman" panose="02020603050405020304" pitchFamily="18" charset="0"/>
              </a:rPr>
              <a:t>National Institute of Mental Health (2022). </a:t>
            </a:r>
            <a:r>
              <a:rPr lang="en-GB" sz="2800" i="1">
                <a:effectLst/>
                <a:latin typeface="Calibri" panose="020F0502020204030204" pitchFamily="34" charset="0"/>
                <a:ea typeface="Calibri" panose="020F0502020204030204" pitchFamily="34" charset="0"/>
                <a:cs typeface="Times New Roman" panose="02020603050405020304" pitchFamily="18" charset="0"/>
              </a:rPr>
              <a:t>Autism Spectrum Disorder. Available at </a:t>
            </a:r>
            <a:r>
              <a:rPr lang="en-GB" sz="2800" i="1"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https://www.nimh.nih.gov/health/topics/autism-spectrum-disorders-asd</a:t>
            </a:r>
            <a:r>
              <a:rPr lang="en-GB" sz="2800" i="1">
                <a:effectLst/>
                <a:latin typeface="Calibri" panose="020F0502020204030204" pitchFamily="34" charset="0"/>
                <a:ea typeface="Calibri" panose="020F0502020204030204" pitchFamily="34" charset="0"/>
                <a:cs typeface="Times New Roman" panose="02020603050405020304" pitchFamily="18" charset="0"/>
              </a:rPr>
              <a:t> (Accessed 12/12/22) </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p>
            <a:pPr marL="404495" indent="-404495"/>
            <a:endParaRPr lang="en-GB" sz="2800">
              <a:effectLst/>
              <a:latin typeface="Calibri" panose="020F0502020204030204" pitchFamily="34" charset="0"/>
              <a:ea typeface="Calibri" panose="020F0502020204030204" pitchFamily="34" charset="0"/>
              <a:cs typeface="Times New Roman" panose="02020603050405020304" pitchFamily="18" charset="0"/>
            </a:endParaRPr>
          </a:p>
          <a:p>
            <a:pPr marL="404495" indent="-404495"/>
            <a:r>
              <a:rPr lang="en-GB" sz="2800">
                <a:effectLst/>
                <a:latin typeface="Calibri" panose="020F0502020204030204" pitchFamily="34" charset="0"/>
                <a:ea typeface="Calibri" panose="020F0502020204030204" pitchFamily="34" charset="0"/>
                <a:cs typeface="Times New Roman" panose="02020603050405020304" pitchFamily="18" charset="0"/>
              </a:rPr>
              <a:t>NHS (2022) </a:t>
            </a:r>
            <a:r>
              <a:rPr lang="en-GB" sz="2800" i="1">
                <a:effectLst/>
                <a:latin typeface="Calibri" panose="020F0502020204030204" pitchFamily="34" charset="0"/>
                <a:ea typeface="Calibri" panose="020F0502020204030204" pitchFamily="34" charset="0"/>
                <a:cs typeface="Times New Roman" panose="02020603050405020304" pitchFamily="18" charset="0"/>
              </a:rPr>
              <a:t>Signs of Autism in children. </a:t>
            </a:r>
            <a:r>
              <a:rPr lang="en-GB" sz="28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2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https://www.nhs.uk/conditions/autism/signs/children/</a:t>
            </a:r>
            <a:r>
              <a:rPr lang="en-GB" sz="2800">
                <a:effectLst/>
                <a:latin typeface="Calibri" panose="020F0502020204030204" pitchFamily="34" charset="0"/>
                <a:ea typeface="Calibri" panose="020F0502020204030204" pitchFamily="34" charset="0"/>
                <a:cs typeface="Times New Roman" panose="02020603050405020304" pitchFamily="18" charset="0"/>
              </a:rPr>
              <a:t> (Accessed 12/12/22)</a:t>
            </a:r>
          </a:p>
          <a:p>
            <a:pPr marL="404495" indent="-404495"/>
            <a:endParaRPr lang="en-GB" sz="2800">
              <a:effectLst/>
              <a:latin typeface="Calibri" panose="020F0502020204030204" pitchFamily="34" charset="0"/>
              <a:ea typeface="Calibri" panose="020F0502020204030204" pitchFamily="34" charset="0"/>
              <a:cs typeface="Times New Roman" panose="02020603050405020304" pitchFamily="18" charset="0"/>
            </a:endParaRPr>
          </a:p>
          <a:p>
            <a:pPr marL="404495" indent="-404495"/>
            <a:r>
              <a:rPr lang="en-GB" sz="2800">
                <a:effectLst/>
                <a:latin typeface="Calibri" panose="020F0502020204030204" pitchFamily="34" charset="0"/>
                <a:ea typeface="Calibri" panose="020F0502020204030204" pitchFamily="34" charset="0"/>
                <a:cs typeface="Times New Roman" panose="02020603050405020304" pitchFamily="18" charset="0"/>
              </a:rPr>
              <a:t>Poole, C (2021)</a:t>
            </a:r>
            <a:r>
              <a:rPr lang="en-GB" sz="2800" i="1">
                <a:effectLst/>
                <a:latin typeface="Calibri" panose="020F0502020204030204" pitchFamily="34" charset="0"/>
                <a:ea typeface="Calibri" panose="020F0502020204030204" pitchFamily="34" charset="0"/>
                <a:cs typeface="Times New Roman" panose="02020603050405020304" pitchFamily="18" charset="0"/>
              </a:rPr>
              <a:t> Autism: A Guide for Parents and Carers Following Diagnosis. Characteristics of ASD. </a:t>
            </a:r>
            <a:r>
              <a:rPr lang="en-GB" sz="2800">
                <a:effectLst/>
                <a:latin typeface="Calibri" panose="020F0502020204030204" pitchFamily="34" charset="0"/>
                <a:ea typeface="Calibri" panose="020F0502020204030204" pitchFamily="34" charset="0"/>
                <a:cs typeface="Times New Roman" panose="02020603050405020304" pitchFamily="18" charset="0"/>
              </a:rPr>
              <a:t>Vol.1 pp 20-23. (Accessed 19/12/22) </a:t>
            </a:r>
          </a:p>
          <a:p>
            <a:pPr marL="404495" indent="-404495"/>
            <a:endParaRPr lang="en-GB" sz="2800">
              <a:effectLst/>
              <a:latin typeface="Calibri" panose="020F0502020204030204" pitchFamily="34" charset="0"/>
              <a:ea typeface="Calibri" panose="020F0502020204030204" pitchFamily="34" charset="0"/>
              <a:cs typeface="Times New Roman" panose="02020603050405020304" pitchFamily="18" charset="0"/>
            </a:endParaRPr>
          </a:p>
          <a:p>
            <a:pPr marL="404495" indent="-404495"/>
            <a:r>
              <a:rPr lang="en-GB" sz="2800">
                <a:solidFill>
                  <a:srgbClr val="202124"/>
                </a:solidFill>
                <a:effectLst/>
                <a:latin typeface="Arial" panose="020B0604020202020204" pitchFamily="34" charset="0"/>
                <a:ea typeface="Calibri" panose="020F0502020204030204" pitchFamily="34" charset="0"/>
                <a:cs typeface="Times New Roman" panose="02020603050405020304" pitchFamily="18" charset="0"/>
              </a:rPr>
              <a:t>Taylor and </a:t>
            </a:r>
            <a:r>
              <a:rPr lang="en-GB" sz="2800" err="1">
                <a:solidFill>
                  <a:srgbClr val="202124"/>
                </a:solidFill>
                <a:effectLst/>
                <a:latin typeface="Arial" panose="020B0604020202020204" pitchFamily="34" charset="0"/>
                <a:ea typeface="Calibri" panose="020F0502020204030204" pitchFamily="34" charset="0"/>
                <a:cs typeface="Times New Roman" panose="02020603050405020304" pitchFamily="18" charset="0"/>
              </a:rPr>
              <a:t>Ringlaben</a:t>
            </a:r>
            <a:r>
              <a:rPr lang="en-GB" sz="2800">
                <a:solidFill>
                  <a:srgbClr val="202124"/>
                </a:solidFill>
                <a:effectLst/>
                <a:latin typeface="Arial" panose="020B0604020202020204" pitchFamily="34" charset="0"/>
                <a:ea typeface="Calibri" panose="020F0502020204030204" pitchFamily="34" charset="0"/>
                <a:cs typeface="Times New Roman" panose="02020603050405020304" pitchFamily="18" charset="0"/>
              </a:rPr>
              <a:t>, (2012) </a:t>
            </a:r>
            <a:r>
              <a:rPr lang="en-GB" sz="2800" i="1">
                <a:solidFill>
                  <a:srgbClr val="202124"/>
                </a:solidFill>
                <a:effectLst/>
                <a:latin typeface="Arial" panose="020B0604020202020204" pitchFamily="34" charset="0"/>
                <a:ea typeface="Calibri" panose="020F0502020204030204" pitchFamily="34" charset="0"/>
                <a:cs typeface="Times New Roman" panose="02020603050405020304" pitchFamily="18" charset="0"/>
              </a:rPr>
              <a:t>A study of attitude of Teachers towards Inclusive Education. </a:t>
            </a:r>
            <a:r>
              <a:rPr lang="en-GB" sz="2800">
                <a:solidFill>
                  <a:srgbClr val="202124"/>
                </a:solidFill>
                <a:effectLst/>
                <a:latin typeface="Arial" panose="020B0604020202020204" pitchFamily="34" charset="0"/>
                <a:ea typeface="Calibri" panose="020F0502020204030204" pitchFamily="34" charset="0"/>
                <a:cs typeface="Times New Roman" panose="02020603050405020304" pitchFamily="18" charset="0"/>
              </a:rPr>
              <a:t>Pg 12, (Accessed 09/01/23) </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p>
            <a:pPr marL="404495" indent="-404495"/>
            <a:endParaRPr lang="en-GB" sz="2800">
              <a:effectLst/>
              <a:latin typeface="Calibri" panose="020F0502020204030204" pitchFamily="34" charset="0"/>
              <a:ea typeface="Calibri" panose="020F0502020204030204" pitchFamily="34" charset="0"/>
              <a:cs typeface="Times New Roman" panose="02020603050405020304" pitchFamily="18" charset="0"/>
            </a:endParaRPr>
          </a:p>
          <a:p>
            <a:pPr marL="404495" indent="-404495"/>
            <a:r>
              <a:rPr lang="en-GB" sz="2800">
                <a:effectLst/>
                <a:latin typeface="Calibri" panose="020F0502020204030204" pitchFamily="34" charset="0"/>
                <a:ea typeface="Calibri" panose="020F0502020204030204" pitchFamily="34" charset="0"/>
                <a:cs typeface="Times New Roman" panose="02020603050405020304" pitchFamily="18" charset="0"/>
              </a:rPr>
              <a:t>The Autism and Practice Group (2007) </a:t>
            </a:r>
            <a:r>
              <a:rPr lang="en-GB" sz="2800" i="1">
                <a:effectLst/>
                <a:latin typeface="Calibri" panose="020F0502020204030204" pitchFamily="34" charset="0"/>
                <a:ea typeface="Calibri" panose="020F0502020204030204" pitchFamily="34" charset="0"/>
                <a:cs typeface="Times New Roman" panose="02020603050405020304" pitchFamily="18" charset="0"/>
              </a:rPr>
              <a:t>Sensory Issues in Autism. </a:t>
            </a:r>
            <a:r>
              <a:rPr lang="en-GB" sz="2800">
                <a:effectLst/>
                <a:latin typeface="Calibri" panose="020F0502020204030204" pitchFamily="34" charset="0"/>
                <a:ea typeface="Calibri" panose="020F0502020204030204" pitchFamily="34" charset="0"/>
                <a:cs typeface="Times New Roman" panose="02020603050405020304" pitchFamily="18" charset="0"/>
              </a:rPr>
              <a:t>Learning Disability Services, East Sussex County Council. (Accessed 01/01/23)</a:t>
            </a:r>
          </a:p>
          <a:p>
            <a:pPr marL="404495" indent="-404495"/>
            <a:endParaRPr lang="en-GB" sz="2800">
              <a:effectLst/>
              <a:latin typeface="Calibri" panose="020F0502020204030204" pitchFamily="34" charset="0"/>
              <a:ea typeface="Calibri" panose="020F0502020204030204" pitchFamily="34" charset="0"/>
              <a:cs typeface="Times New Roman" panose="02020603050405020304" pitchFamily="18" charset="0"/>
            </a:endParaRPr>
          </a:p>
          <a:p>
            <a:pPr marL="404495" indent="-404495"/>
            <a:r>
              <a:rPr lang="en-GB" sz="2800">
                <a:effectLst/>
                <a:latin typeface="Calibri" panose="020F0502020204030204" pitchFamily="34" charset="0"/>
                <a:ea typeface="Calibri" panose="020F0502020204030204" pitchFamily="34" charset="0"/>
                <a:cs typeface="Times New Roman" panose="02020603050405020304" pitchFamily="18" charset="0"/>
              </a:rPr>
              <a:t>Why Schools Matter (no date) </a:t>
            </a:r>
            <a:r>
              <a:rPr lang="en-GB" sz="2800" i="1">
                <a:effectLst/>
                <a:latin typeface="Calibri" panose="020F0502020204030204" pitchFamily="34" charset="0"/>
                <a:ea typeface="Calibri" panose="020F0502020204030204" pitchFamily="34" charset="0"/>
                <a:cs typeface="Times New Roman" panose="02020603050405020304" pitchFamily="18" charset="0"/>
              </a:rPr>
              <a:t>Promoting Inclusive Education: The Role of Teachers’ Competence and Attitudes. </a:t>
            </a:r>
            <a:r>
              <a:rPr lang="en-GB" sz="2800" err="1">
                <a:effectLst/>
                <a:latin typeface="Calibri" panose="020F0502020204030204" pitchFamily="34" charset="0"/>
                <a:ea typeface="Calibri" panose="020F0502020204030204" pitchFamily="34" charset="0"/>
                <a:cs typeface="Times New Roman" panose="02020603050405020304" pitchFamily="18" charset="0"/>
              </a:rPr>
              <a:t>pg</a:t>
            </a:r>
            <a:r>
              <a:rPr lang="en-GB" sz="2800">
                <a:effectLst/>
                <a:latin typeface="Calibri" panose="020F0502020204030204" pitchFamily="34" charset="0"/>
                <a:ea typeface="Calibri" panose="020F0502020204030204" pitchFamily="34" charset="0"/>
                <a:cs typeface="Times New Roman" panose="02020603050405020304" pitchFamily="18" charset="0"/>
              </a:rPr>
              <a:t> 8 Available at </a:t>
            </a:r>
            <a:r>
              <a:rPr lang="en-GB" sz="2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https://moodle.uwtsd.ac.uk/course/view.php?id=9768</a:t>
            </a:r>
            <a:r>
              <a:rPr lang="en-GB" sz="2800">
                <a:effectLst/>
                <a:latin typeface="Calibri" panose="020F0502020204030204" pitchFamily="34" charset="0"/>
                <a:ea typeface="Calibri" panose="020F0502020204030204" pitchFamily="34" charset="0"/>
                <a:cs typeface="Times New Roman" panose="02020603050405020304" pitchFamily="18" charset="0"/>
              </a:rPr>
              <a:t> (Accessed 06/01/23) </a:t>
            </a:r>
          </a:p>
          <a:p>
            <a:pPr marL="404495" indent="-404495"/>
            <a:endParaRPr lang="en-GB" sz="2800">
              <a:effectLst/>
              <a:latin typeface="Calibri" panose="020F0502020204030204" pitchFamily="34" charset="0"/>
              <a:ea typeface="Calibri" panose="020F0502020204030204" pitchFamily="34" charset="0"/>
              <a:cs typeface="Times New Roman" panose="02020603050405020304" pitchFamily="18" charset="0"/>
            </a:endParaRPr>
          </a:p>
          <a:p>
            <a:pPr marL="404495" indent="-404495"/>
            <a:r>
              <a:rPr lang="en-GB" sz="2800">
                <a:effectLst/>
                <a:latin typeface="Calibri" panose="020F0502020204030204" pitchFamily="34" charset="0"/>
                <a:ea typeface="Calibri" panose="020F0502020204030204" pitchFamily="34" charset="0"/>
                <a:cs typeface="Times New Roman" panose="02020603050405020304" pitchFamily="18" charset="0"/>
              </a:rPr>
              <a:t>Woodley, H (2021) </a:t>
            </a:r>
            <a:r>
              <a:rPr lang="en-GB" sz="2800" i="1">
                <a:effectLst/>
                <a:latin typeface="Calibri" panose="020F0502020204030204" pitchFamily="34" charset="0"/>
                <a:ea typeface="Calibri" panose="020F0502020204030204" pitchFamily="34" charset="0"/>
                <a:cs typeface="Times New Roman" panose="02020603050405020304" pitchFamily="18" charset="0"/>
              </a:rPr>
              <a:t>Challenging Behaviour Assessment. </a:t>
            </a:r>
            <a:r>
              <a:rPr lang="en-GB" sz="28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2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https://www.teachertoolkit.co.uk/2017/11/20/intervention-1/</a:t>
            </a:r>
            <a:r>
              <a:rPr lang="en-GB" sz="2800">
                <a:effectLst/>
                <a:latin typeface="Calibri" panose="020F0502020204030204" pitchFamily="34" charset="0"/>
                <a:ea typeface="Calibri" panose="020F0502020204030204" pitchFamily="34" charset="0"/>
                <a:cs typeface="Times New Roman" panose="02020603050405020304" pitchFamily="18" charset="0"/>
              </a:rPr>
              <a:t> (Accessed 09/01/23)</a:t>
            </a:r>
          </a:p>
          <a:p>
            <a:pPr marL="404495" indent="-404495"/>
            <a:endParaRPr lang="en-GB" sz="2800">
              <a:effectLst/>
              <a:latin typeface="Calibri" panose="020F0502020204030204" pitchFamily="34" charset="0"/>
              <a:ea typeface="Calibri" panose="020F0502020204030204" pitchFamily="34" charset="0"/>
              <a:cs typeface="Times New Roman" panose="02020603050405020304" pitchFamily="18" charset="0"/>
            </a:endParaRPr>
          </a:p>
          <a:p>
            <a:pPr marL="404495" indent="-404495"/>
            <a:r>
              <a:rPr lang="en-GB" sz="2800">
                <a:effectLst/>
                <a:latin typeface="Calibri" panose="020F0502020204030204" pitchFamily="34" charset="0"/>
                <a:ea typeface="Calibri" panose="020F0502020204030204" pitchFamily="34" charset="0"/>
                <a:cs typeface="Times New Roman" panose="02020603050405020304" pitchFamily="18" charset="0"/>
              </a:rPr>
              <a:t>World Autism awareness Day (2022) Available at </a:t>
            </a:r>
            <a:r>
              <a:rPr lang="en-GB" sz="2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https://www.shutterstock.com/search/world-autism-awareness</a:t>
            </a:r>
            <a:r>
              <a:rPr lang="en-GB" sz="2800">
                <a:effectLst/>
                <a:latin typeface="Calibri" panose="020F0502020204030204" pitchFamily="34" charset="0"/>
                <a:ea typeface="Calibri" panose="020F0502020204030204" pitchFamily="34" charset="0"/>
                <a:cs typeface="Times New Roman" panose="02020603050405020304" pitchFamily="18" charset="0"/>
              </a:rPr>
              <a:t> (Accessed 12/12/22) </a:t>
            </a:r>
          </a:p>
          <a:p>
            <a:pPr marL="404495" indent="-404495"/>
            <a:r>
              <a:rPr lang="en-GB" sz="2800">
                <a:latin typeface="Calibri"/>
                <a:cs typeface="Times New Roman"/>
              </a:rPr>
              <a:t>Mobilisation Lab (2021) Iceberg Image. The Commons, Social Change Library. Available at </a:t>
            </a:r>
            <a:r>
              <a:rPr lang="en-GB" sz="2800">
                <a:ea typeface="+mn-lt"/>
                <a:cs typeface="+mn-lt"/>
                <a:hlinkClick r:id="rId7"/>
              </a:rPr>
              <a:t>https://commonslibrary.org/iceberg/</a:t>
            </a:r>
            <a:r>
              <a:rPr lang="en-GB" sz="2800">
                <a:ea typeface="+mn-lt"/>
                <a:cs typeface="+mn-lt"/>
              </a:rPr>
              <a:t> (Accessed 09/01/23)</a:t>
            </a:r>
          </a:p>
          <a:p>
            <a:pPr marL="404495" indent="-404495"/>
            <a:endParaRPr lang="en-US"/>
          </a:p>
        </p:txBody>
      </p:sp>
    </p:spTree>
    <p:extLst>
      <p:ext uri="{BB962C8B-B14F-4D97-AF65-F5344CB8AC3E}">
        <p14:creationId xmlns:p14="http://schemas.microsoft.com/office/powerpoint/2010/main" val="1514022117"/>
      </p:ext>
    </p:extLst>
  </p:cSld>
  <p:clrMapOvr>
    <a:masterClrMapping/>
  </p:clrMapOvr>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Application>Microsoft Office PowerPoint</Application>
  <PresentationFormat>Custom</PresentationFormat>
  <Slides>3</Slides>
  <Notes>1</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Parcel</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Meg Owens (2004242)</dc:creator>
  <cp:revision>1</cp:revision>
  <dcterms:created xsi:type="dcterms:W3CDTF">2022-12-12T15:23:42Z</dcterms:created>
  <dcterms:modified xsi:type="dcterms:W3CDTF">2023-01-18T21:00:44Z</dcterms:modified>
</cp:coreProperties>
</file>