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 id="2147483775" r:id="rId2"/>
  </p:sldMasterIdLst>
  <p:notesMasterIdLst>
    <p:notesMasterId r:id="rId20"/>
  </p:notesMasterIdLst>
  <p:sldIdLst>
    <p:sldId id="256" r:id="rId3"/>
    <p:sldId id="257" r:id="rId4"/>
    <p:sldId id="258" r:id="rId5"/>
    <p:sldId id="283" r:id="rId6"/>
    <p:sldId id="281" r:id="rId7"/>
    <p:sldId id="261" r:id="rId8"/>
    <p:sldId id="262" r:id="rId9"/>
    <p:sldId id="263" r:id="rId10"/>
    <p:sldId id="264" r:id="rId11"/>
    <p:sldId id="278" r:id="rId12"/>
    <p:sldId id="265" r:id="rId13"/>
    <p:sldId id="270" r:id="rId14"/>
    <p:sldId id="271" r:id="rId15"/>
    <p:sldId id="272" r:id="rId16"/>
    <p:sldId id="273" r:id="rId17"/>
    <p:sldId id="274" r:id="rId18"/>
    <p:sldId id="284" r:id="rId19"/>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CC"/>
    <a:srgbClr val="66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4E1368-C2BA-4B63-97F9-9FF9861BE149}" v="2" dt="2022-01-19T11:00:29.4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59379" autoAdjust="0"/>
  </p:normalViewPr>
  <p:slideViewPr>
    <p:cSldViewPr snapToGrid="0">
      <p:cViewPr varScale="1">
        <p:scale>
          <a:sx n="63" d="100"/>
          <a:sy n="63" d="100"/>
        </p:scale>
        <p:origin x="1029"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microsoft.com/office/2015/10/relationships/revisionInfo" Target="revisionInfo.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S::laura.knight@uwtsd.ac.uk::fcc6b1b8-7f69-4c06-9fd3-1a1553b3cd99" providerId="AD" clId="Web-{474D90D0-264E-FD2A-6C19-5452AA207D16}"/>
    <pc:docChg chg="addSld modSld">
      <pc:chgData name="Laura Knight" userId="S::laura.knight@uwtsd.ac.uk::fcc6b1b8-7f69-4c06-9fd3-1a1553b3cd99" providerId="AD" clId="Web-{474D90D0-264E-FD2A-6C19-5452AA207D16}" dt="2021-09-09T08:05:03.509" v="44" actId="20577"/>
      <pc:docMkLst>
        <pc:docMk/>
      </pc:docMkLst>
      <pc:sldChg chg="modSp new">
        <pc:chgData name="Laura Knight" userId="S::laura.knight@uwtsd.ac.uk::fcc6b1b8-7f69-4c06-9fd3-1a1553b3cd99" providerId="AD" clId="Web-{474D90D0-264E-FD2A-6C19-5452AA207D16}" dt="2021-09-09T08:05:03.509" v="44" actId="20577"/>
        <pc:sldMkLst>
          <pc:docMk/>
          <pc:sldMk cId="2189835833" sldId="280"/>
        </pc:sldMkLst>
        <pc:spChg chg="mod">
          <ac:chgData name="Laura Knight" userId="S::laura.knight@uwtsd.ac.uk::fcc6b1b8-7f69-4c06-9fd3-1a1553b3cd99" providerId="AD" clId="Web-{474D90D0-264E-FD2A-6C19-5452AA207D16}" dt="2021-09-07T13:45:46.143" v="18" actId="20577"/>
          <ac:spMkLst>
            <pc:docMk/>
            <pc:sldMk cId="2189835833" sldId="280"/>
            <ac:spMk id="2" creationId="{FC47DF8A-5F70-4C21-8719-DF3669714BB1}"/>
          </ac:spMkLst>
        </pc:spChg>
        <pc:spChg chg="mod">
          <ac:chgData name="Laura Knight" userId="S::laura.knight@uwtsd.ac.uk::fcc6b1b8-7f69-4c06-9fd3-1a1553b3cd99" providerId="AD" clId="Web-{474D90D0-264E-FD2A-6C19-5452AA207D16}" dt="2021-09-09T08:05:03.509" v="44" actId="20577"/>
          <ac:spMkLst>
            <pc:docMk/>
            <pc:sldMk cId="2189835833" sldId="280"/>
            <ac:spMk id="3" creationId="{507CDDE7-1E90-4B36-BE90-6D20C8FCA2C6}"/>
          </ac:spMkLst>
        </pc:spChg>
      </pc:sldChg>
    </pc:docChg>
  </pc:docChgLst>
  <pc:docChgLst>
    <pc:chgData name="Laura Knight" userId="S::laura.knight@uwtsd.ac.uk::fcc6b1b8-7f69-4c06-9fd3-1a1553b3cd99" providerId="AD" clId="Web-{AD3967F1-02CA-E745-E437-9C1C39421F38}"/>
    <pc:docChg chg="addSld modSld">
      <pc:chgData name="Laura Knight" userId="S::laura.knight@uwtsd.ac.uk::fcc6b1b8-7f69-4c06-9fd3-1a1553b3cd99" providerId="AD" clId="Web-{AD3967F1-02CA-E745-E437-9C1C39421F38}" dt="2021-09-09T08:46:59.716" v="204"/>
      <pc:docMkLst>
        <pc:docMk/>
      </pc:docMkLst>
      <pc:sldChg chg="modNotes">
        <pc:chgData name="Laura Knight" userId="S::laura.knight@uwtsd.ac.uk::fcc6b1b8-7f69-4c06-9fd3-1a1553b3cd99" providerId="AD" clId="Web-{AD3967F1-02CA-E745-E437-9C1C39421F38}" dt="2021-09-09T08:46:59.716" v="204"/>
        <pc:sldMkLst>
          <pc:docMk/>
          <pc:sldMk cId="2991226917" sldId="261"/>
        </pc:sldMkLst>
      </pc:sldChg>
      <pc:sldChg chg="modSp new modNotes">
        <pc:chgData name="Laura Knight" userId="S::laura.knight@uwtsd.ac.uk::fcc6b1b8-7f69-4c06-9fd3-1a1553b3cd99" providerId="AD" clId="Web-{AD3967F1-02CA-E745-E437-9C1C39421F38}" dt="2021-09-09T08:46:43.543" v="203" actId="20577"/>
        <pc:sldMkLst>
          <pc:docMk/>
          <pc:sldMk cId="3571511304" sldId="281"/>
        </pc:sldMkLst>
        <pc:spChg chg="mod">
          <ac:chgData name="Laura Knight" userId="S::laura.knight@uwtsd.ac.uk::fcc6b1b8-7f69-4c06-9fd3-1a1553b3cd99" providerId="AD" clId="Web-{AD3967F1-02CA-E745-E437-9C1C39421F38}" dt="2021-09-09T08:40:43.910" v="10" actId="20577"/>
          <ac:spMkLst>
            <pc:docMk/>
            <pc:sldMk cId="3571511304" sldId="281"/>
            <ac:spMk id="2" creationId="{FDEB7401-C16F-449C-A2BB-C39DD23BB7A0}"/>
          </ac:spMkLst>
        </pc:spChg>
        <pc:spChg chg="mod">
          <ac:chgData name="Laura Knight" userId="S::laura.knight@uwtsd.ac.uk::fcc6b1b8-7f69-4c06-9fd3-1a1553b3cd99" providerId="AD" clId="Web-{AD3967F1-02CA-E745-E437-9C1C39421F38}" dt="2021-09-09T08:46:43.543" v="203" actId="20577"/>
          <ac:spMkLst>
            <pc:docMk/>
            <pc:sldMk cId="3571511304" sldId="281"/>
            <ac:spMk id="3" creationId="{D71C9061-3F6C-40D2-ABBF-379845C1AE6D}"/>
          </ac:spMkLst>
        </pc:spChg>
      </pc:sldChg>
    </pc:docChg>
  </pc:docChgLst>
  <pc:docChgLst>
    <pc:chgData name="Laura Knight" userId="S::laura.knight@uwtsd.ac.uk::fcc6b1b8-7f69-4c06-9fd3-1a1553b3cd99" providerId="AD" clId="Web-{98A9FF42-8A4A-E42A-644F-D3C26A28F7DE}"/>
    <pc:docChg chg="modSld">
      <pc:chgData name="Laura Knight" userId="S::laura.knight@uwtsd.ac.uk::fcc6b1b8-7f69-4c06-9fd3-1a1553b3cd99" providerId="AD" clId="Web-{98A9FF42-8A4A-E42A-644F-D3C26A28F7DE}" dt="2021-09-09T09:23:30.975" v="22" actId="20577"/>
      <pc:docMkLst>
        <pc:docMk/>
      </pc:docMkLst>
      <pc:sldChg chg="modSp">
        <pc:chgData name="Laura Knight" userId="S::laura.knight@uwtsd.ac.uk::fcc6b1b8-7f69-4c06-9fd3-1a1553b3cd99" providerId="AD" clId="Web-{98A9FF42-8A4A-E42A-644F-D3C26A28F7DE}" dt="2021-09-09T09:23:30.975" v="22" actId="20577"/>
        <pc:sldMkLst>
          <pc:docMk/>
          <pc:sldMk cId="2682388755" sldId="257"/>
        </pc:sldMkLst>
        <pc:spChg chg="mod">
          <ac:chgData name="Laura Knight" userId="S::laura.knight@uwtsd.ac.uk::fcc6b1b8-7f69-4c06-9fd3-1a1553b3cd99" providerId="AD" clId="Web-{98A9FF42-8A4A-E42A-644F-D3C26A28F7DE}" dt="2021-09-09T09:23:30.975" v="22" actId="20577"/>
          <ac:spMkLst>
            <pc:docMk/>
            <pc:sldMk cId="2682388755" sldId="257"/>
            <ac:spMk id="3" creationId="{00000000-0000-0000-0000-000000000000}"/>
          </ac:spMkLst>
        </pc:spChg>
      </pc:sldChg>
    </pc:docChg>
  </pc:docChgLst>
  <pc:docChgLst>
    <pc:chgData name="Laura Knight" userId="fcc6b1b8-7f69-4c06-9fd3-1a1553b3cd99" providerId="ADAL" clId="{184E1368-C2BA-4B63-97F9-9FF9861BE149}"/>
    <pc:docChg chg="undo custSel addSld delSld modSld">
      <pc:chgData name="Laura Knight" userId="fcc6b1b8-7f69-4c06-9fd3-1a1553b3cd99" providerId="ADAL" clId="{184E1368-C2BA-4B63-97F9-9FF9861BE149}" dt="2022-01-19T11:00:29.470" v="302"/>
      <pc:docMkLst>
        <pc:docMk/>
      </pc:docMkLst>
      <pc:sldChg chg="addSp modSp">
        <pc:chgData name="Laura Knight" userId="fcc6b1b8-7f69-4c06-9fd3-1a1553b3cd99" providerId="ADAL" clId="{184E1368-C2BA-4B63-97F9-9FF9861BE149}" dt="2022-01-19T10:59:11.499" v="264"/>
        <pc:sldMkLst>
          <pc:docMk/>
          <pc:sldMk cId="3744047464" sldId="256"/>
        </pc:sldMkLst>
        <pc:picChg chg="add mod">
          <ac:chgData name="Laura Knight" userId="fcc6b1b8-7f69-4c06-9fd3-1a1553b3cd99" providerId="ADAL" clId="{184E1368-C2BA-4B63-97F9-9FF9861BE149}" dt="2022-01-19T10:59:11.499" v="264"/>
          <ac:picMkLst>
            <pc:docMk/>
            <pc:sldMk cId="3744047464" sldId="256"/>
            <ac:picMk id="4" creationId="{455298AB-1393-4C19-8BED-FEA02A75D54F}"/>
          </ac:picMkLst>
        </pc:picChg>
      </pc:sldChg>
      <pc:sldChg chg="addSp modSp">
        <pc:chgData name="Laura Knight" userId="fcc6b1b8-7f69-4c06-9fd3-1a1553b3cd99" providerId="ADAL" clId="{184E1368-C2BA-4B63-97F9-9FF9861BE149}" dt="2022-01-19T10:59:11.499" v="264"/>
        <pc:sldMkLst>
          <pc:docMk/>
          <pc:sldMk cId="2682388755" sldId="257"/>
        </pc:sldMkLst>
        <pc:picChg chg="add mod">
          <ac:chgData name="Laura Knight" userId="fcc6b1b8-7f69-4c06-9fd3-1a1553b3cd99" providerId="ADAL" clId="{184E1368-C2BA-4B63-97F9-9FF9861BE149}" dt="2022-01-19T10:59:11.499" v="264"/>
          <ac:picMkLst>
            <pc:docMk/>
            <pc:sldMk cId="2682388755" sldId="257"/>
            <ac:picMk id="4" creationId="{2AAF67C5-F962-4A3E-9417-004CFC0291A7}"/>
          </ac:picMkLst>
        </pc:picChg>
      </pc:sldChg>
      <pc:sldChg chg="addSp delSp modSp mod">
        <pc:chgData name="Laura Knight" userId="fcc6b1b8-7f69-4c06-9fd3-1a1553b3cd99" providerId="ADAL" clId="{184E1368-C2BA-4B63-97F9-9FF9861BE149}" dt="2022-01-19T10:59:11.499" v="264"/>
        <pc:sldMkLst>
          <pc:docMk/>
          <pc:sldMk cId="2251992506" sldId="258"/>
        </pc:sldMkLst>
        <pc:spChg chg="add del mod">
          <ac:chgData name="Laura Knight" userId="fcc6b1b8-7f69-4c06-9fd3-1a1553b3cd99" providerId="ADAL" clId="{184E1368-C2BA-4B63-97F9-9FF9861BE149}" dt="2022-01-18T13:00:22.198" v="7" actId="478"/>
          <ac:spMkLst>
            <pc:docMk/>
            <pc:sldMk cId="2251992506" sldId="258"/>
            <ac:spMk id="4" creationId="{3AB634E4-14BB-4D76-8A9C-40D87953AC5B}"/>
          </ac:spMkLst>
        </pc:spChg>
        <pc:graphicFrameChg chg="del mod modGraphic">
          <ac:chgData name="Laura Knight" userId="fcc6b1b8-7f69-4c06-9fd3-1a1553b3cd99" providerId="ADAL" clId="{184E1368-C2BA-4B63-97F9-9FF9861BE149}" dt="2022-01-18T13:00:19.024" v="5" actId="478"/>
          <ac:graphicFrameMkLst>
            <pc:docMk/>
            <pc:sldMk cId="2251992506" sldId="258"/>
            <ac:graphicFrameMk id="10" creationId="{47B073B0-7A2F-47AB-97A8-AA5431C238CF}"/>
          </ac:graphicFrameMkLst>
        </pc:graphicFrameChg>
        <pc:picChg chg="add mod">
          <ac:chgData name="Laura Knight" userId="fcc6b1b8-7f69-4c06-9fd3-1a1553b3cd99" providerId="ADAL" clId="{184E1368-C2BA-4B63-97F9-9FF9861BE149}" dt="2022-01-19T10:59:11.499" v="264"/>
          <ac:picMkLst>
            <pc:docMk/>
            <pc:sldMk cId="2251992506" sldId="258"/>
            <ac:picMk id="3" creationId="{987BE776-4E71-421B-9592-8D4044989BFF}"/>
          </ac:picMkLst>
        </pc:picChg>
        <pc:picChg chg="add del mod modCrop">
          <ac:chgData name="Laura Knight" userId="fcc6b1b8-7f69-4c06-9fd3-1a1553b3cd99" providerId="ADAL" clId="{184E1368-C2BA-4B63-97F9-9FF9861BE149}" dt="2022-01-18T13:10:12.761" v="19" actId="478"/>
          <ac:picMkLst>
            <pc:docMk/>
            <pc:sldMk cId="2251992506" sldId="258"/>
            <ac:picMk id="6" creationId="{4A355305-E5D0-4D10-AEB8-9902907F6369}"/>
          </ac:picMkLst>
        </pc:picChg>
        <pc:picChg chg="add mod modCrop">
          <ac:chgData name="Laura Knight" userId="fcc6b1b8-7f69-4c06-9fd3-1a1553b3cd99" providerId="ADAL" clId="{184E1368-C2BA-4B63-97F9-9FF9861BE149}" dt="2022-01-18T13:19:48.307" v="28" actId="14100"/>
          <ac:picMkLst>
            <pc:docMk/>
            <pc:sldMk cId="2251992506" sldId="258"/>
            <ac:picMk id="8" creationId="{01BEDC8E-5C98-4719-8975-82871BB213FB}"/>
          </ac:picMkLst>
        </pc:picChg>
      </pc:sldChg>
      <pc:sldChg chg="addSp modSp">
        <pc:chgData name="Laura Knight" userId="fcc6b1b8-7f69-4c06-9fd3-1a1553b3cd99" providerId="ADAL" clId="{184E1368-C2BA-4B63-97F9-9FF9861BE149}" dt="2022-01-19T10:59:11.499" v="264"/>
        <pc:sldMkLst>
          <pc:docMk/>
          <pc:sldMk cId="2991226917" sldId="261"/>
        </pc:sldMkLst>
        <pc:picChg chg="add mod">
          <ac:chgData name="Laura Knight" userId="fcc6b1b8-7f69-4c06-9fd3-1a1553b3cd99" providerId="ADAL" clId="{184E1368-C2BA-4B63-97F9-9FF9861BE149}" dt="2022-01-19T10:59:11.499" v="264"/>
          <ac:picMkLst>
            <pc:docMk/>
            <pc:sldMk cId="2991226917" sldId="261"/>
            <ac:picMk id="2" creationId="{108004CC-A0E1-4DCD-BCF4-AE68D8F9E3A2}"/>
          </ac:picMkLst>
        </pc:picChg>
      </pc:sldChg>
      <pc:sldChg chg="addSp modSp">
        <pc:chgData name="Laura Knight" userId="fcc6b1b8-7f69-4c06-9fd3-1a1553b3cd99" providerId="ADAL" clId="{184E1368-C2BA-4B63-97F9-9FF9861BE149}" dt="2022-01-19T10:59:11.499" v="264"/>
        <pc:sldMkLst>
          <pc:docMk/>
          <pc:sldMk cId="1002479403" sldId="262"/>
        </pc:sldMkLst>
        <pc:picChg chg="add mod">
          <ac:chgData name="Laura Knight" userId="fcc6b1b8-7f69-4c06-9fd3-1a1553b3cd99" providerId="ADAL" clId="{184E1368-C2BA-4B63-97F9-9FF9861BE149}" dt="2022-01-19T10:59:11.499" v="264"/>
          <ac:picMkLst>
            <pc:docMk/>
            <pc:sldMk cId="1002479403" sldId="262"/>
            <ac:picMk id="2" creationId="{B39CC3DE-6AB0-4D07-A673-88C75D0AA56C}"/>
          </ac:picMkLst>
        </pc:picChg>
      </pc:sldChg>
      <pc:sldChg chg="addSp modSp">
        <pc:chgData name="Laura Knight" userId="fcc6b1b8-7f69-4c06-9fd3-1a1553b3cd99" providerId="ADAL" clId="{184E1368-C2BA-4B63-97F9-9FF9861BE149}" dt="2022-01-19T10:59:11.499" v="264"/>
        <pc:sldMkLst>
          <pc:docMk/>
          <pc:sldMk cId="1282600644" sldId="263"/>
        </pc:sldMkLst>
        <pc:picChg chg="add mod">
          <ac:chgData name="Laura Knight" userId="fcc6b1b8-7f69-4c06-9fd3-1a1553b3cd99" providerId="ADAL" clId="{184E1368-C2BA-4B63-97F9-9FF9861BE149}" dt="2022-01-19T10:59:11.499" v="264"/>
          <ac:picMkLst>
            <pc:docMk/>
            <pc:sldMk cId="1282600644" sldId="263"/>
            <ac:picMk id="13" creationId="{3064FDDA-5273-46E7-8235-9CB9F7293614}"/>
          </ac:picMkLst>
        </pc:picChg>
      </pc:sldChg>
      <pc:sldChg chg="addSp modSp">
        <pc:chgData name="Laura Knight" userId="fcc6b1b8-7f69-4c06-9fd3-1a1553b3cd99" providerId="ADAL" clId="{184E1368-C2BA-4B63-97F9-9FF9861BE149}" dt="2022-01-19T10:59:11.499" v="264"/>
        <pc:sldMkLst>
          <pc:docMk/>
          <pc:sldMk cId="2951145338" sldId="264"/>
        </pc:sldMkLst>
        <pc:picChg chg="add mod">
          <ac:chgData name="Laura Knight" userId="fcc6b1b8-7f69-4c06-9fd3-1a1553b3cd99" providerId="ADAL" clId="{184E1368-C2BA-4B63-97F9-9FF9861BE149}" dt="2022-01-19T10:59:11.499" v="264"/>
          <ac:picMkLst>
            <pc:docMk/>
            <pc:sldMk cId="2951145338" sldId="264"/>
            <ac:picMk id="3" creationId="{AD0DFD9C-50DE-428A-AF7B-0E5661CD228B}"/>
          </ac:picMkLst>
        </pc:picChg>
      </pc:sldChg>
      <pc:sldChg chg="addSp modSp">
        <pc:chgData name="Laura Knight" userId="fcc6b1b8-7f69-4c06-9fd3-1a1553b3cd99" providerId="ADAL" clId="{184E1368-C2BA-4B63-97F9-9FF9861BE149}" dt="2022-01-19T10:59:11.499" v="264"/>
        <pc:sldMkLst>
          <pc:docMk/>
          <pc:sldMk cId="846625577" sldId="265"/>
        </pc:sldMkLst>
        <pc:picChg chg="add mod">
          <ac:chgData name="Laura Knight" userId="fcc6b1b8-7f69-4c06-9fd3-1a1553b3cd99" providerId="ADAL" clId="{184E1368-C2BA-4B63-97F9-9FF9861BE149}" dt="2022-01-19T10:59:11.499" v="264"/>
          <ac:picMkLst>
            <pc:docMk/>
            <pc:sldMk cId="846625577" sldId="265"/>
            <ac:picMk id="3" creationId="{358244C7-839D-45CD-A0AE-DA94D8EBC28C}"/>
          </ac:picMkLst>
        </pc:picChg>
      </pc:sldChg>
      <pc:sldChg chg="del">
        <pc:chgData name="Laura Knight" userId="fcc6b1b8-7f69-4c06-9fd3-1a1553b3cd99" providerId="ADAL" clId="{184E1368-C2BA-4B63-97F9-9FF9861BE149}" dt="2022-01-18T13:28:43.474" v="261" actId="47"/>
        <pc:sldMkLst>
          <pc:docMk/>
          <pc:sldMk cId="46761603" sldId="266"/>
        </pc:sldMkLst>
      </pc:sldChg>
      <pc:sldChg chg="addSp modSp">
        <pc:chgData name="Laura Knight" userId="fcc6b1b8-7f69-4c06-9fd3-1a1553b3cd99" providerId="ADAL" clId="{184E1368-C2BA-4B63-97F9-9FF9861BE149}" dt="2022-01-19T10:59:11.499" v="264"/>
        <pc:sldMkLst>
          <pc:docMk/>
          <pc:sldMk cId="1708783325" sldId="270"/>
        </pc:sldMkLst>
        <pc:picChg chg="add mod">
          <ac:chgData name="Laura Knight" userId="fcc6b1b8-7f69-4c06-9fd3-1a1553b3cd99" providerId="ADAL" clId="{184E1368-C2BA-4B63-97F9-9FF9861BE149}" dt="2022-01-19T10:59:11.499" v="264"/>
          <ac:picMkLst>
            <pc:docMk/>
            <pc:sldMk cId="1708783325" sldId="270"/>
            <ac:picMk id="6" creationId="{C7E9BB6C-0FC2-4E87-8755-B1C8A2DB9DDE}"/>
          </ac:picMkLst>
        </pc:picChg>
      </pc:sldChg>
      <pc:sldChg chg="addSp modSp">
        <pc:chgData name="Laura Knight" userId="fcc6b1b8-7f69-4c06-9fd3-1a1553b3cd99" providerId="ADAL" clId="{184E1368-C2BA-4B63-97F9-9FF9861BE149}" dt="2022-01-19T10:59:11.499" v="264"/>
        <pc:sldMkLst>
          <pc:docMk/>
          <pc:sldMk cId="2703716094" sldId="271"/>
        </pc:sldMkLst>
        <pc:picChg chg="add mod">
          <ac:chgData name="Laura Knight" userId="fcc6b1b8-7f69-4c06-9fd3-1a1553b3cd99" providerId="ADAL" clId="{184E1368-C2BA-4B63-97F9-9FF9861BE149}" dt="2022-01-19T10:59:11.499" v="264"/>
          <ac:picMkLst>
            <pc:docMk/>
            <pc:sldMk cId="2703716094" sldId="271"/>
            <ac:picMk id="2" creationId="{F7C38A81-5753-493F-9769-4C9645C1E8C2}"/>
          </ac:picMkLst>
        </pc:picChg>
      </pc:sldChg>
      <pc:sldChg chg="addSp modSp">
        <pc:chgData name="Laura Knight" userId="fcc6b1b8-7f69-4c06-9fd3-1a1553b3cd99" providerId="ADAL" clId="{184E1368-C2BA-4B63-97F9-9FF9861BE149}" dt="2022-01-19T10:59:11.499" v="264"/>
        <pc:sldMkLst>
          <pc:docMk/>
          <pc:sldMk cId="237449114" sldId="272"/>
        </pc:sldMkLst>
        <pc:picChg chg="add mod">
          <ac:chgData name="Laura Knight" userId="fcc6b1b8-7f69-4c06-9fd3-1a1553b3cd99" providerId="ADAL" clId="{184E1368-C2BA-4B63-97F9-9FF9861BE149}" dt="2022-01-19T10:59:11.499" v="264"/>
          <ac:picMkLst>
            <pc:docMk/>
            <pc:sldMk cId="237449114" sldId="272"/>
            <ac:picMk id="5" creationId="{7033D0D4-98F8-4805-8D41-8CB50E2C4E0A}"/>
          </ac:picMkLst>
        </pc:picChg>
      </pc:sldChg>
      <pc:sldChg chg="addSp modSp">
        <pc:chgData name="Laura Knight" userId="fcc6b1b8-7f69-4c06-9fd3-1a1553b3cd99" providerId="ADAL" clId="{184E1368-C2BA-4B63-97F9-9FF9861BE149}" dt="2022-01-19T10:59:11.499" v="264"/>
        <pc:sldMkLst>
          <pc:docMk/>
          <pc:sldMk cId="2535312726" sldId="273"/>
        </pc:sldMkLst>
        <pc:picChg chg="add mod">
          <ac:chgData name="Laura Knight" userId="fcc6b1b8-7f69-4c06-9fd3-1a1553b3cd99" providerId="ADAL" clId="{184E1368-C2BA-4B63-97F9-9FF9861BE149}" dt="2022-01-19T10:59:11.499" v="264"/>
          <ac:picMkLst>
            <pc:docMk/>
            <pc:sldMk cId="2535312726" sldId="273"/>
            <ac:picMk id="2" creationId="{86F3604B-332D-4FEF-B30B-A40CCE515193}"/>
          </ac:picMkLst>
        </pc:picChg>
      </pc:sldChg>
      <pc:sldChg chg="addSp modSp">
        <pc:chgData name="Laura Knight" userId="fcc6b1b8-7f69-4c06-9fd3-1a1553b3cd99" providerId="ADAL" clId="{184E1368-C2BA-4B63-97F9-9FF9861BE149}" dt="2022-01-19T10:59:11.499" v="264"/>
        <pc:sldMkLst>
          <pc:docMk/>
          <pc:sldMk cId="774360822" sldId="274"/>
        </pc:sldMkLst>
        <pc:picChg chg="add mod">
          <ac:chgData name="Laura Knight" userId="fcc6b1b8-7f69-4c06-9fd3-1a1553b3cd99" providerId="ADAL" clId="{184E1368-C2BA-4B63-97F9-9FF9861BE149}" dt="2022-01-19T10:59:11.499" v="264"/>
          <ac:picMkLst>
            <pc:docMk/>
            <pc:sldMk cId="774360822" sldId="274"/>
            <ac:picMk id="4" creationId="{6ADED828-E50F-4B19-BB2F-9A7191FD6FF4}"/>
          </ac:picMkLst>
        </pc:picChg>
      </pc:sldChg>
      <pc:sldChg chg="del">
        <pc:chgData name="Laura Knight" userId="fcc6b1b8-7f69-4c06-9fd3-1a1553b3cd99" providerId="ADAL" clId="{184E1368-C2BA-4B63-97F9-9FF9861BE149}" dt="2022-01-18T13:35:44.920" v="263" actId="47"/>
        <pc:sldMkLst>
          <pc:docMk/>
          <pc:sldMk cId="2869573018" sldId="275"/>
        </pc:sldMkLst>
      </pc:sldChg>
      <pc:sldChg chg="del">
        <pc:chgData name="Laura Knight" userId="fcc6b1b8-7f69-4c06-9fd3-1a1553b3cd99" providerId="ADAL" clId="{184E1368-C2BA-4B63-97F9-9FF9861BE149}" dt="2022-01-18T13:35:34.395" v="262" actId="47"/>
        <pc:sldMkLst>
          <pc:docMk/>
          <pc:sldMk cId="595643115" sldId="276"/>
        </pc:sldMkLst>
      </pc:sldChg>
      <pc:sldChg chg="del">
        <pc:chgData name="Laura Knight" userId="fcc6b1b8-7f69-4c06-9fd3-1a1553b3cd99" providerId="ADAL" clId="{184E1368-C2BA-4B63-97F9-9FF9861BE149}" dt="2022-01-18T13:21:21.699" v="29" actId="47"/>
        <pc:sldMkLst>
          <pc:docMk/>
          <pc:sldMk cId="326779581" sldId="277"/>
        </pc:sldMkLst>
      </pc:sldChg>
      <pc:sldChg chg="addSp modSp">
        <pc:chgData name="Laura Knight" userId="fcc6b1b8-7f69-4c06-9fd3-1a1553b3cd99" providerId="ADAL" clId="{184E1368-C2BA-4B63-97F9-9FF9861BE149}" dt="2022-01-19T10:59:11.499" v="264"/>
        <pc:sldMkLst>
          <pc:docMk/>
          <pc:sldMk cId="3430517145" sldId="278"/>
        </pc:sldMkLst>
        <pc:picChg chg="add mod">
          <ac:chgData name="Laura Knight" userId="fcc6b1b8-7f69-4c06-9fd3-1a1553b3cd99" providerId="ADAL" clId="{184E1368-C2BA-4B63-97F9-9FF9861BE149}" dt="2022-01-19T10:59:11.499" v="264"/>
          <ac:picMkLst>
            <pc:docMk/>
            <pc:sldMk cId="3430517145" sldId="278"/>
            <ac:picMk id="9" creationId="{549985BF-E056-4BBD-8847-31C298FA796D}"/>
          </ac:picMkLst>
        </pc:picChg>
      </pc:sldChg>
      <pc:sldChg chg="addSp modSp del">
        <pc:chgData name="Laura Knight" userId="fcc6b1b8-7f69-4c06-9fd3-1a1553b3cd99" providerId="ADAL" clId="{184E1368-C2BA-4B63-97F9-9FF9861BE149}" dt="2022-01-19T10:59:41.943" v="267" actId="47"/>
        <pc:sldMkLst>
          <pc:docMk/>
          <pc:sldMk cId="3458801138" sldId="279"/>
        </pc:sldMkLst>
        <pc:picChg chg="add mod">
          <ac:chgData name="Laura Knight" userId="fcc6b1b8-7f69-4c06-9fd3-1a1553b3cd99" providerId="ADAL" clId="{184E1368-C2BA-4B63-97F9-9FF9861BE149}" dt="2022-01-19T10:59:11.499" v="264"/>
          <ac:picMkLst>
            <pc:docMk/>
            <pc:sldMk cId="3458801138" sldId="279"/>
            <ac:picMk id="2" creationId="{5EA63E5D-755E-4125-9B1E-0350C1EF9A7D}"/>
          </ac:picMkLst>
        </pc:picChg>
      </pc:sldChg>
      <pc:sldChg chg="add del">
        <pc:chgData name="Laura Knight" userId="fcc6b1b8-7f69-4c06-9fd3-1a1553b3cd99" providerId="ADAL" clId="{184E1368-C2BA-4B63-97F9-9FF9861BE149}" dt="2022-01-18T12:59:54.238" v="2" actId="47"/>
        <pc:sldMkLst>
          <pc:docMk/>
          <pc:sldMk cId="2189835833" sldId="280"/>
        </pc:sldMkLst>
      </pc:sldChg>
      <pc:sldChg chg="addSp modSp">
        <pc:chgData name="Laura Knight" userId="fcc6b1b8-7f69-4c06-9fd3-1a1553b3cd99" providerId="ADAL" clId="{184E1368-C2BA-4B63-97F9-9FF9861BE149}" dt="2022-01-19T10:59:11.499" v="264"/>
        <pc:sldMkLst>
          <pc:docMk/>
          <pc:sldMk cId="3571511304" sldId="281"/>
        </pc:sldMkLst>
        <pc:picChg chg="add mod">
          <ac:chgData name="Laura Knight" userId="fcc6b1b8-7f69-4c06-9fd3-1a1553b3cd99" providerId="ADAL" clId="{184E1368-C2BA-4B63-97F9-9FF9861BE149}" dt="2022-01-19T10:59:11.499" v="264"/>
          <ac:picMkLst>
            <pc:docMk/>
            <pc:sldMk cId="3571511304" sldId="281"/>
            <ac:picMk id="4" creationId="{31079597-ADE1-42EB-8D3E-B94ACA7A960A}"/>
          </ac:picMkLst>
        </pc:picChg>
      </pc:sldChg>
      <pc:sldChg chg="addSp modSp del">
        <pc:chgData name="Laura Knight" userId="fcc6b1b8-7f69-4c06-9fd3-1a1553b3cd99" providerId="ADAL" clId="{184E1368-C2BA-4B63-97F9-9FF9861BE149}" dt="2022-01-19T10:59:32.449" v="265" actId="47"/>
        <pc:sldMkLst>
          <pc:docMk/>
          <pc:sldMk cId="331145611" sldId="282"/>
        </pc:sldMkLst>
        <pc:picChg chg="add mod">
          <ac:chgData name="Laura Knight" userId="fcc6b1b8-7f69-4c06-9fd3-1a1553b3cd99" providerId="ADAL" clId="{184E1368-C2BA-4B63-97F9-9FF9861BE149}" dt="2022-01-19T10:59:11.499" v="264"/>
          <ac:picMkLst>
            <pc:docMk/>
            <pc:sldMk cId="331145611" sldId="282"/>
            <ac:picMk id="4" creationId="{A0F0C0BB-948B-406D-BFFA-C56B27A9AAF1}"/>
          </ac:picMkLst>
        </pc:picChg>
      </pc:sldChg>
      <pc:sldChg chg="addSp modSp new mod">
        <pc:chgData name="Laura Knight" userId="fcc6b1b8-7f69-4c06-9fd3-1a1553b3cd99" providerId="ADAL" clId="{184E1368-C2BA-4B63-97F9-9FF9861BE149}" dt="2022-01-19T10:59:11.499" v="264"/>
        <pc:sldMkLst>
          <pc:docMk/>
          <pc:sldMk cId="898198783" sldId="283"/>
        </pc:sldMkLst>
        <pc:spChg chg="mod">
          <ac:chgData name="Laura Knight" userId="fcc6b1b8-7f69-4c06-9fd3-1a1553b3cd99" providerId="ADAL" clId="{184E1368-C2BA-4B63-97F9-9FF9861BE149}" dt="2022-01-18T13:21:44.198" v="42" actId="20577"/>
          <ac:spMkLst>
            <pc:docMk/>
            <pc:sldMk cId="898198783" sldId="283"/>
            <ac:spMk id="2" creationId="{144CBFF1-48F4-4932-BC5E-0D00F62D1A60}"/>
          </ac:spMkLst>
        </pc:spChg>
        <pc:spChg chg="mod">
          <ac:chgData name="Laura Knight" userId="fcc6b1b8-7f69-4c06-9fd3-1a1553b3cd99" providerId="ADAL" clId="{184E1368-C2BA-4B63-97F9-9FF9861BE149}" dt="2022-01-18T13:28:14.927" v="260" actId="207"/>
          <ac:spMkLst>
            <pc:docMk/>
            <pc:sldMk cId="898198783" sldId="283"/>
            <ac:spMk id="3" creationId="{10CF6059-AB67-49D9-AE1F-E8AEA63A5318}"/>
          </ac:spMkLst>
        </pc:spChg>
        <pc:picChg chg="add mod">
          <ac:chgData name="Laura Knight" userId="fcc6b1b8-7f69-4c06-9fd3-1a1553b3cd99" providerId="ADAL" clId="{184E1368-C2BA-4B63-97F9-9FF9861BE149}" dt="2022-01-19T10:59:11.499" v="264"/>
          <ac:picMkLst>
            <pc:docMk/>
            <pc:sldMk cId="898198783" sldId="283"/>
            <ac:picMk id="4" creationId="{DC7F38E8-050D-48E9-B4B5-96D5CCA9087F}"/>
          </ac:picMkLst>
        </pc:picChg>
      </pc:sldChg>
      <pc:sldChg chg="addSp delSp modSp new mod">
        <pc:chgData name="Laura Knight" userId="fcc6b1b8-7f69-4c06-9fd3-1a1553b3cd99" providerId="ADAL" clId="{184E1368-C2BA-4B63-97F9-9FF9861BE149}" dt="2022-01-19T11:00:29.470" v="302"/>
        <pc:sldMkLst>
          <pc:docMk/>
          <pc:sldMk cId="2049726983" sldId="284"/>
        </pc:sldMkLst>
        <pc:spChg chg="mod">
          <ac:chgData name="Laura Knight" userId="fcc6b1b8-7f69-4c06-9fd3-1a1553b3cd99" providerId="ADAL" clId="{184E1368-C2BA-4B63-97F9-9FF9861BE149}" dt="2022-01-19T11:00:02.333" v="301" actId="1076"/>
          <ac:spMkLst>
            <pc:docMk/>
            <pc:sldMk cId="2049726983" sldId="284"/>
            <ac:spMk id="2" creationId="{54A15F80-3548-4091-9789-1B3DF1E1D711}"/>
          </ac:spMkLst>
        </pc:spChg>
        <pc:spChg chg="del mod">
          <ac:chgData name="Laura Knight" userId="fcc6b1b8-7f69-4c06-9fd3-1a1553b3cd99" providerId="ADAL" clId="{184E1368-C2BA-4B63-97F9-9FF9861BE149}" dt="2022-01-19T10:59:59.360" v="300" actId="478"/>
          <ac:spMkLst>
            <pc:docMk/>
            <pc:sldMk cId="2049726983" sldId="284"/>
            <ac:spMk id="3" creationId="{A54636E7-193E-44F1-BC86-E810BF03FE57}"/>
          </ac:spMkLst>
        </pc:spChg>
        <pc:picChg chg="add mod">
          <ac:chgData name="Laura Knight" userId="fcc6b1b8-7f69-4c06-9fd3-1a1553b3cd99" providerId="ADAL" clId="{184E1368-C2BA-4B63-97F9-9FF9861BE149}" dt="2022-01-19T11:00:29.470" v="302"/>
          <ac:picMkLst>
            <pc:docMk/>
            <pc:sldMk cId="2049726983" sldId="284"/>
            <ac:picMk id="4" creationId="{3A28B348-6FCA-4596-80BB-647587D19033}"/>
          </ac:picMkLst>
        </pc:picChg>
      </pc:sldChg>
      <pc:sldChg chg="new del">
        <pc:chgData name="Laura Knight" userId="fcc6b1b8-7f69-4c06-9fd3-1a1553b3cd99" providerId="ADAL" clId="{184E1368-C2BA-4B63-97F9-9FF9861BE149}" dt="2022-01-19T10:59:44.376" v="268" actId="47"/>
        <pc:sldMkLst>
          <pc:docMk/>
          <pc:sldMk cId="2594713129" sldId="284"/>
        </pc:sldMkLst>
      </pc:sldChg>
    </pc:docChg>
  </pc:docChgLst>
  <pc:docChgLst>
    <pc:chgData name="Laura Knight" userId="S::laura.knight@uwtsd.ac.uk::fcc6b1b8-7f69-4c06-9fd3-1a1553b3cd99" providerId="AD" clId="Web-{EBEA1260-5529-72C6-123D-BA01B2E4A625}"/>
    <pc:docChg chg="delSld modSld">
      <pc:chgData name="Laura Knight" userId="S::laura.knight@uwtsd.ac.uk::fcc6b1b8-7f69-4c06-9fd3-1a1553b3cd99" providerId="AD" clId="Web-{EBEA1260-5529-72C6-123D-BA01B2E4A625}" dt="2021-09-07T10:35:24.571" v="153"/>
      <pc:docMkLst>
        <pc:docMk/>
      </pc:docMkLst>
      <pc:sldChg chg="modSp">
        <pc:chgData name="Laura Knight" userId="S::laura.knight@uwtsd.ac.uk::fcc6b1b8-7f69-4c06-9fd3-1a1553b3cd99" providerId="AD" clId="Web-{EBEA1260-5529-72C6-123D-BA01B2E4A625}" dt="2021-09-07T10:22:30.920" v="11" actId="20577"/>
        <pc:sldMkLst>
          <pc:docMk/>
          <pc:sldMk cId="3744047464" sldId="256"/>
        </pc:sldMkLst>
        <pc:spChg chg="mod">
          <ac:chgData name="Laura Knight" userId="S::laura.knight@uwtsd.ac.uk::fcc6b1b8-7f69-4c06-9fd3-1a1553b3cd99" providerId="AD" clId="Web-{EBEA1260-5529-72C6-123D-BA01B2E4A625}" dt="2021-09-07T10:22:30.920" v="11" actId="20577"/>
          <ac:spMkLst>
            <pc:docMk/>
            <pc:sldMk cId="3744047464" sldId="256"/>
            <ac:spMk id="3" creationId="{00000000-0000-0000-0000-000000000000}"/>
          </ac:spMkLst>
        </pc:spChg>
      </pc:sldChg>
      <pc:sldChg chg="addSp delSp modSp mod setBg">
        <pc:chgData name="Laura Knight" userId="S::laura.knight@uwtsd.ac.uk::fcc6b1b8-7f69-4c06-9fd3-1a1553b3cd99" providerId="AD" clId="Web-{EBEA1260-5529-72C6-123D-BA01B2E4A625}" dt="2021-09-07T10:35:24.571" v="153"/>
        <pc:sldMkLst>
          <pc:docMk/>
          <pc:sldMk cId="2682388755" sldId="257"/>
        </pc:sldMkLst>
        <pc:spChg chg="mod">
          <ac:chgData name="Laura Knight" userId="S::laura.knight@uwtsd.ac.uk::fcc6b1b8-7f69-4c06-9fd3-1a1553b3cd99" providerId="AD" clId="Web-{EBEA1260-5529-72C6-123D-BA01B2E4A625}" dt="2021-09-07T10:35:24.571" v="153"/>
          <ac:spMkLst>
            <pc:docMk/>
            <pc:sldMk cId="2682388755" sldId="257"/>
            <ac:spMk id="2" creationId="{00000000-0000-0000-0000-000000000000}"/>
          </ac:spMkLst>
        </pc:spChg>
        <pc:spChg chg="add del">
          <ac:chgData name="Laura Knight" userId="S::laura.knight@uwtsd.ac.uk::fcc6b1b8-7f69-4c06-9fd3-1a1553b3cd99" providerId="AD" clId="Web-{EBEA1260-5529-72C6-123D-BA01B2E4A625}" dt="2021-09-07T10:35:24.571" v="153"/>
          <ac:spMkLst>
            <pc:docMk/>
            <pc:sldMk cId="2682388755" sldId="257"/>
            <ac:spMk id="3" creationId="{00000000-0000-0000-0000-000000000000}"/>
          </ac:spMkLst>
        </pc:spChg>
        <pc:spChg chg="add del">
          <ac:chgData name="Laura Knight" userId="S::laura.knight@uwtsd.ac.uk::fcc6b1b8-7f69-4c06-9fd3-1a1553b3cd99" providerId="AD" clId="Web-{EBEA1260-5529-72C6-123D-BA01B2E4A625}" dt="2021-09-07T10:35:24.571" v="153"/>
          <ac:spMkLst>
            <pc:docMk/>
            <pc:sldMk cId="2682388755" sldId="257"/>
            <ac:spMk id="9" creationId="{7A0B7BD2-1D19-4F51-BFBA-970FA3AB2C56}"/>
          </ac:spMkLst>
        </pc:spChg>
        <pc:spChg chg="add del">
          <ac:chgData name="Laura Knight" userId="S::laura.knight@uwtsd.ac.uk::fcc6b1b8-7f69-4c06-9fd3-1a1553b3cd99" providerId="AD" clId="Web-{EBEA1260-5529-72C6-123D-BA01B2E4A625}" dt="2021-09-07T10:35:24.571" v="153"/>
          <ac:spMkLst>
            <pc:docMk/>
            <pc:sldMk cId="2682388755" sldId="257"/>
            <ac:spMk id="11" creationId="{2CA7C587-F185-472B-96C5-4B85A341F9F3}"/>
          </ac:spMkLst>
        </pc:spChg>
        <pc:spChg chg="add del">
          <ac:chgData name="Laura Knight" userId="S::laura.knight@uwtsd.ac.uk::fcc6b1b8-7f69-4c06-9fd3-1a1553b3cd99" providerId="AD" clId="Web-{EBEA1260-5529-72C6-123D-BA01B2E4A625}" dt="2021-09-07T10:35:24.571" v="153"/>
          <ac:spMkLst>
            <pc:docMk/>
            <pc:sldMk cId="2682388755" sldId="257"/>
            <ac:spMk id="13" creationId="{005E87D9-976D-460B-91D0-F973F2B443D5}"/>
          </ac:spMkLst>
        </pc:spChg>
        <pc:graphicFrameChg chg="add del">
          <ac:chgData name="Laura Knight" userId="S::laura.knight@uwtsd.ac.uk::fcc6b1b8-7f69-4c06-9fd3-1a1553b3cd99" providerId="AD" clId="Web-{EBEA1260-5529-72C6-123D-BA01B2E4A625}" dt="2021-09-07T10:35:24.571" v="153"/>
          <ac:graphicFrameMkLst>
            <pc:docMk/>
            <pc:sldMk cId="2682388755" sldId="257"/>
            <ac:graphicFrameMk id="5" creationId="{D34BF5C3-4C97-43F0-8959-5B878B257873}"/>
          </ac:graphicFrameMkLst>
        </pc:graphicFrameChg>
      </pc:sldChg>
      <pc:sldChg chg="addSp delSp modSp mod setBg">
        <pc:chgData name="Laura Knight" userId="S::laura.knight@uwtsd.ac.uk::fcc6b1b8-7f69-4c06-9fd3-1a1553b3cd99" providerId="AD" clId="Web-{EBEA1260-5529-72C6-123D-BA01B2E4A625}" dt="2021-09-07T10:25:14.444" v="69"/>
        <pc:sldMkLst>
          <pc:docMk/>
          <pc:sldMk cId="2251992506" sldId="258"/>
        </pc:sldMkLst>
        <pc:spChg chg="mod">
          <ac:chgData name="Laura Knight" userId="S::laura.knight@uwtsd.ac.uk::fcc6b1b8-7f69-4c06-9fd3-1a1553b3cd99" providerId="AD" clId="Web-{EBEA1260-5529-72C6-123D-BA01B2E4A625}" dt="2021-09-07T10:25:14.444" v="69"/>
          <ac:spMkLst>
            <pc:docMk/>
            <pc:sldMk cId="2251992506" sldId="258"/>
            <ac:spMk id="2" creationId="{00000000-0000-0000-0000-000000000000}"/>
          </ac:spMkLst>
        </pc:spChg>
        <pc:spChg chg="del mod">
          <ac:chgData name="Laura Knight" userId="S::laura.knight@uwtsd.ac.uk::fcc6b1b8-7f69-4c06-9fd3-1a1553b3cd99" providerId="AD" clId="Web-{EBEA1260-5529-72C6-123D-BA01B2E4A625}" dt="2021-09-07T10:23:29.423" v="60"/>
          <ac:spMkLst>
            <pc:docMk/>
            <pc:sldMk cId="2251992506" sldId="258"/>
            <ac:spMk id="3" creationId="{00000000-0000-0000-0000-000000000000}"/>
          </ac:spMkLst>
        </pc:spChg>
        <pc:spChg chg="add del mod">
          <ac:chgData name="Laura Knight" userId="S::laura.knight@uwtsd.ac.uk::fcc6b1b8-7f69-4c06-9fd3-1a1553b3cd99" providerId="AD" clId="Web-{EBEA1260-5529-72C6-123D-BA01B2E4A625}" dt="2021-09-07T10:24:28.707" v="62"/>
          <ac:spMkLst>
            <pc:docMk/>
            <pc:sldMk cId="2251992506" sldId="258"/>
            <ac:spMk id="5" creationId="{1D2D9EB0-5546-455F-B272-F18756946523}"/>
          </ac:spMkLst>
        </pc:spChg>
        <pc:spChg chg="add del mod">
          <ac:chgData name="Laura Knight" userId="S::laura.knight@uwtsd.ac.uk::fcc6b1b8-7f69-4c06-9fd3-1a1553b3cd99" providerId="AD" clId="Web-{EBEA1260-5529-72C6-123D-BA01B2E4A625}" dt="2021-09-07T10:24:53.084" v="65"/>
          <ac:spMkLst>
            <pc:docMk/>
            <pc:sldMk cId="2251992506" sldId="258"/>
            <ac:spMk id="8" creationId="{77C6A18E-B2FE-4848-998B-E7F020984502}"/>
          </ac:spMkLst>
        </pc:spChg>
        <pc:spChg chg="add">
          <ac:chgData name="Laura Knight" userId="S::laura.knight@uwtsd.ac.uk::fcc6b1b8-7f69-4c06-9fd3-1a1553b3cd99" providerId="AD" clId="Web-{EBEA1260-5529-72C6-123D-BA01B2E4A625}" dt="2021-09-07T10:25:14.444" v="69"/>
          <ac:spMkLst>
            <pc:docMk/>
            <pc:sldMk cId="2251992506" sldId="258"/>
            <ac:spMk id="15" creationId="{7A0B7BD2-1D19-4F51-BFBA-970FA3AB2C56}"/>
          </ac:spMkLst>
        </pc:spChg>
        <pc:spChg chg="add">
          <ac:chgData name="Laura Knight" userId="S::laura.knight@uwtsd.ac.uk::fcc6b1b8-7f69-4c06-9fd3-1a1553b3cd99" providerId="AD" clId="Web-{EBEA1260-5529-72C6-123D-BA01B2E4A625}" dt="2021-09-07T10:25:14.444" v="69"/>
          <ac:spMkLst>
            <pc:docMk/>
            <pc:sldMk cId="2251992506" sldId="258"/>
            <ac:spMk id="17" creationId="{2CA7C587-F185-472B-96C5-4B85A341F9F3}"/>
          </ac:spMkLst>
        </pc:spChg>
        <pc:spChg chg="add">
          <ac:chgData name="Laura Knight" userId="S::laura.knight@uwtsd.ac.uk::fcc6b1b8-7f69-4c06-9fd3-1a1553b3cd99" providerId="AD" clId="Web-{EBEA1260-5529-72C6-123D-BA01B2E4A625}" dt="2021-09-07T10:25:14.444" v="69"/>
          <ac:spMkLst>
            <pc:docMk/>
            <pc:sldMk cId="2251992506" sldId="258"/>
            <ac:spMk id="19" creationId="{005E87D9-976D-460B-91D0-F973F2B443D5}"/>
          </ac:spMkLst>
        </pc:spChg>
        <pc:graphicFrameChg chg="add mod ord modGraphic">
          <ac:chgData name="Laura Knight" userId="S::laura.knight@uwtsd.ac.uk::fcc6b1b8-7f69-4c06-9fd3-1a1553b3cd99" providerId="AD" clId="Web-{EBEA1260-5529-72C6-123D-BA01B2E4A625}" dt="2021-09-07T10:25:14.444" v="69"/>
          <ac:graphicFrameMkLst>
            <pc:docMk/>
            <pc:sldMk cId="2251992506" sldId="258"/>
            <ac:graphicFrameMk id="10" creationId="{47B073B0-7A2F-47AB-97A8-AA5431C238CF}"/>
          </ac:graphicFrameMkLst>
        </pc:graphicFrameChg>
        <pc:picChg chg="add del mod ord">
          <ac:chgData name="Laura Knight" userId="S::laura.knight@uwtsd.ac.uk::fcc6b1b8-7f69-4c06-9fd3-1a1553b3cd99" providerId="AD" clId="Web-{EBEA1260-5529-72C6-123D-BA01B2E4A625}" dt="2021-09-07T10:24:30.551" v="63"/>
          <ac:picMkLst>
            <pc:docMk/>
            <pc:sldMk cId="2251992506" sldId="258"/>
            <ac:picMk id="6" creationId="{1C843A0C-48E7-4205-B6CC-32B31A3F8097}"/>
          </ac:picMkLst>
        </pc:picChg>
      </pc:sldChg>
      <pc:sldChg chg="del">
        <pc:chgData name="Laura Knight" userId="S::laura.knight@uwtsd.ac.uk::fcc6b1b8-7f69-4c06-9fd3-1a1553b3cd99" providerId="AD" clId="Web-{EBEA1260-5529-72C6-123D-BA01B2E4A625}" dt="2021-09-07T10:25:25.382" v="70"/>
        <pc:sldMkLst>
          <pc:docMk/>
          <pc:sldMk cId="1946138176" sldId="259"/>
        </pc:sldMkLst>
      </pc:sldChg>
      <pc:sldChg chg="modNotes">
        <pc:chgData name="Laura Knight" userId="S::laura.knight@uwtsd.ac.uk::fcc6b1b8-7f69-4c06-9fd3-1a1553b3cd99" providerId="AD" clId="Web-{EBEA1260-5529-72C6-123D-BA01B2E4A625}" dt="2021-09-07T10:28:31.924" v="138"/>
        <pc:sldMkLst>
          <pc:docMk/>
          <pc:sldMk cId="1002479403" sldId="262"/>
        </pc:sldMkLst>
      </pc:sldChg>
      <pc:sldChg chg="addSp delSp modSp mod setBg">
        <pc:chgData name="Laura Knight" userId="S::laura.knight@uwtsd.ac.uk::fcc6b1b8-7f69-4c06-9fd3-1a1553b3cd99" providerId="AD" clId="Web-{EBEA1260-5529-72C6-123D-BA01B2E4A625}" dt="2021-09-07T10:30:27.368" v="142"/>
        <pc:sldMkLst>
          <pc:docMk/>
          <pc:sldMk cId="846625577" sldId="265"/>
        </pc:sldMkLst>
        <pc:spChg chg="mod">
          <ac:chgData name="Laura Knight" userId="S::laura.knight@uwtsd.ac.uk::fcc6b1b8-7f69-4c06-9fd3-1a1553b3cd99" providerId="AD" clId="Web-{EBEA1260-5529-72C6-123D-BA01B2E4A625}" dt="2021-09-07T10:30:27.368" v="142"/>
          <ac:spMkLst>
            <pc:docMk/>
            <pc:sldMk cId="846625577" sldId="265"/>
            <ac:spMk id="2" creationId="{00000000-0000-0000-0000-000000000000}"/>
          </ac:spMkLst>
        </pc:spChg>
        <pc:spChg chg="add del">
          <ac:chgData name="Laura Knight" userId="S::laura.knight@uwtsd.ac.uk::fcc6b1b8-7f69-4c06-9fd3-1a1553b3cd99" providerId="AD" clId="Web-{EBEA1260-5529-72C6-123D-BA01B2E4A625}" dt="2021-09-07T10:30:27.368" v="142"/>
          <ac:spMkLst>
            <pc:docMk/>
            <pc:sldMk cId="846625577" sldId="265"/>
            <ac:spMk id="3" creationId="{00000000-0000-0000-0000-000000000000}"/>
          </ac:spMkLst>
        </pc:spChg>
        <pc:spChg chg="add del">
          <ac:chgData name="Laura Knight" userId="S::laura.knight@uwtsd.ac.uk::fcc6b1b8-7f69-4c06-9fd3-1a1553b3cd99" providerId="AD" clId="Web-{EBEA1260-5529-72C6-123D-BA01B2E4A625}" dt="2021-09-07T10:30:27.336" v="141"/>
          <ac:spMkLst>
            <pc:docMk/>
            <pc:sldMk cId="846625577" sldId="265"/>
            <ac:spMk id="9" creationId="{7A0B7BD2-1D19-4F51-BFBA-970FA3AB2C56}"/>
          </ac:spMkLst>
        </pc:spChg>
        <pc:spChg chg="add del">
          <ac:chgData name="Laura Knight" userId="S::laura.knight@uwtsd.ac.uk::fcc6b1b8-7f69-4c06-9fd3-1a1553b3cd99" providerId="AD" clId="Web-{EBEA1260-5529-72C6-123D-BA01B2E4A625}" dt="2021-09-07T10:30:27.336" v="141"/>
          <ac:spMkLst>
            <pc:docMk/>
            <pc:sldMk cId="846625577" sldId="265"/>
            <ac:spMk id="11" creationId="{2CA7C587-F185-472B-96C5-4B85A341F9F3}"/>
          </ac:spMkLst>
        </pc:spChg>
        <pc:spChg chg="add del">
          <ac:chgData name="Laura Knight" userId="S::laura.knight@uwtsd.ac.uk::fcc6b1b8-7f69-4c06-9fd3-1a1553b3cd99" providerId="AD" clId="Web-{EBEA1260-5529-72C6-123D-BA01B2E4A625}" dt="2021-09-07T10:30:27.336" v="141"/>
          <ac:spMkLst>
            <pc:docMk/>
            <pc:sldMk cId="846625577" sldId="265"/>
            <ac:spMk id="13" creationId="{005E87D9-976D-460B-91D0-F973F2B443D5}"/>
          </ac:spMkLst>
        </pc:spChg>
        <pc:graphicFrameChg chg="add del">
          <ac:chgData name="Laura Knight" userId="S::laura.knight@uwtsd.ac.uk::fcc6b1b8-7f69-4c06-9fd3-1a1553b3cd99" providerId="AD" clId="Web-{EBEA1260-5529-72C6-123D-BA01B2E4A625}" dt="2021-09-07T10:30:27.336" v="141"/>
          <ac:graphicFrameMkLst>
            <pc:docMk/>
            <pc:sldMk cId="846625577" sldId="265"/>
            <ac:graphicFrameMk id="5" creationId="{0E6D36BC-A517-4D60-953E-84BB1DDE3E10}"/>
          </ac:graphicFrameMkLst>
        </pc:graphicFrameChg>
        <pc:graphicFrameChg chg="add">
          <ac:chgData name="Laura Knight" userId="S::laura.knight@uwtsd.ac.uk::fcc6b1b8-7f69-4c06-9fd3-1a1553b3cd99" providerId="AD" clId="Web-{EBEA1260-5529-72C6-123D-BA01B2E4A625}" dt="2021-09-07T10:30:27.368" v="142"/>
          <ac:graphicFrameMkLst>
            <pc:docMk/>
            <pc:sldMk cId="846625577" sldId="265"/>
            <ac:graphicFrameMk id="6" creationId="{58AFFE50-E30D-4993-A6EC-C9FA7C224113}"/>
          </ac:graphicFrameMkLst>
        </pc:graphicFrameChg>
      </pc:sldChg>
      <pc:sldChg chg="del">
        <pc:chgData name="Laura Knight" userId="S::laura.knight@uwtsd.ac.uk::fcc6b1b8-7f69-4c06-9fd3-1a1553b3cd99" providerId="AD" clId="Web-{EBEA1260-5529-72C6-123D-BA01B2E4A625}" dt="2021-09-07T10:28:51.753" v="139"/>
        <pc:sldMkLst>
          <pc:docMk/>
          <pc:sldMk cId="3632481846" sldId="267"/>
        </pc:sldMkLst>
      </pc:sldChg>
      <pc:sldChg chg="modSp modNotes">
        <pc:chgData name="Laura Knight" userId="S::laura.knight@uwtsd.ac.uk::fcc6b1b8-7f69-4c06-9fd3-1a1553b3cd99" providerId="AD" clId="Web-{EBEA1260-5529-72C6-123D-BA01B2E4A625}" dt="2021-09-07T10:31:00.354" v="150"/>
        <pc:sldMkLst>
          <pc:docMk/>
          <pc:sldMk cId="1708783325" sldId="270"/>
        </pc:sldMkLst>
        <pc:spChg chg="mod">
          <ac:chgData name="Laura Knight" userId="S::laura.knight@uwtsd.ac.uk::fcc6b1b8-7f69-4c06-9fd3-1a1553b3cd99" providerId="AD" clId="Web-{EBEA1260-5529-72C6-123D-BA01B2E4A625}" dt="2021-09-07T10:30:37.946" v="144" actId="20577"/>
          <ac:spMkLst>
            <pc:docMk/>
            <pc:sldMk cId="1708783325" sldId="270"/>
            <ac:spMk id="3" creationId="{00000000-0000-0000-0000-000000000000}"/>
          </ac:spMkLst>
        </pc:spChg>
      </pc:sldChg>
      <pc:sldChg chg="modSp">
        <pc:chgData name="Laura Knight" userId="S::laura.knight@uwtsd.ac.uk::fcc6b1b8-7f69-4c06-9fd3-1a1553b3cd99" providerId="AD" clId="Web-{EBEA1260-5529-72C6-123D-BA01B2E4A625}" dt="2021-09-07T10:32:00.544" v="151" actId="1076"/>
        <pc:sldMkLst>
          <pc:docMk/>
          <pc:sldMk cId="595643115" sldId="276"/>
        </pc:sldMkLst>
        <pc:spChg chg="mod">
          <ac:chgData name="Laura Knight" userId="S::laura.knight@uwtsd.ac.uk::fcc6b1b8-7f69-4c06-9fd3-1a1553b3cd99" providerId="AD" clId="Web-{EBEA1260-5529-72C6-123D-BA01B2E4A625}" dt="2021-09-07T10:32:00.544" v="151" actId="1076"/>
          <ac:spMkLst>
            <pc:docMk/>
            <pc:sldMk cId="595643115" sldId="276"/>
            <ac:spMk id="3" creationId="{00000000-0000-0000-0000-000000000000}"/>
          </ac:spMkLst>
        </pc:spChg>
      </pc:sldChg>
      <pc:sldChg chg="addSp delSp modSp mod setBg">
        <pc:chgData name="Laura Knight" userId="S::laura.knight@uwtsd.ac.uk::fcc6b1b8-7f69-4c06-9fd3-1a1553b3cd99" providerId="AD" clId="Web-{EBEA1260-5529-72C6-123D-BA01B2E4A625}" dt="2021-09-07T10:26:53.106" v="135"/>
        <pc:sldMkLst>
          <pc:docMk/>
          <pc:sldMk cId="326779581" sldId="277"/>
        </pc:sldMkLst>
        <pc:spChg chg="mod">
          <ac:chgData name="Laura Knight" userId="S::laura.knight@uwtsd.ac.uk::fcc6b1b8-7f69-4c06-9fd3-1a1553b3cd99" providerId="AD" clId="Web-{EBEA1260-5529-72C6-123D-BA01B2E4A625}" dt="2021-09-07T10:26:53.106" v="135"/>
          <ac:spMkLst>
            <pc:docMk/>
            <pc:sldMk cId="326779581" sldId="277"/>
            <ac:spMk id="2" creationId="{D76807CB-3892-4752-8ADF-2E220FAB0314}"/>
          </ac:spMkLst>
        </pc:spChg>
        <pc:spChg chg="del mod">
          <ac:chgData name="Laura Knight" userId="S::laura.knight@uwtsd.ac.uk::fcc6b1b8-7f69-4c06-9fd3-1a1553b3cd99" providerId="AD" clId="Web-{EBEA1260-5529-72C6-123D-BA01B2E4A625}" dt="2021-09-07T10:26:53.106" v="135"/>
          <ac:spMkLst>
            <pc:docMk/>
            <pc:sldMk cId="326779581" sldId="277"/>
            <ac:spMk id="3" creationId="{A503645E-66D8-49D7-9FA5-559D5ABBB685}"/>
          </ac:spMkLst>
        </pc:spChg>
        <pc:spChg chg="add del">
          <ac:chgData name="Laura Knight" userId="S::laura.knight@uwtsd.ac.uk::fcc6b1b8-7f69-4c06-9fd3-1a1553b3cd99" providerId="AD" clId="Web-{EBEA1260-5529-72C6-123D-BA01B2E4A625}" dt="2021-09-07T10:26:53.106" v="135"/>
          <ac:spMkLst>
            <pc:docMk/>
            <pc:sldMk cId="326779581" sldId="277"/>
            <ac:spMk id="8" creationId="{BC67B137-15B0-4AF6-94A8-AC00BA8D7BE3}"/>
          </ac:spMkLst>
        </pc:spChg>
        <pc:spChg chg="add del">
          <ac:chgData name="Laura Knight" userId="S::laura.knight@uwtsd.ac.uk::fcc6b1b8-7f69-4c06-9fd3-1a1553b3cd99" providerId="AD" clId="Web-{EBEA1260-5529-72C6-123D-BA01B2E4A625}" dt="2021-09-07T10:26:53.106" v="135"/>
          <ac:spMkLst>
            <pc:docMk/>
            <pc:sldMk cId="326779581" sldId="277"/>
            <ac:spMk id="10" creationId="{5699F27B-22F2-45E1-BFB8-2B1FF14A955D}"/>
          </ac:spMkLst>
        </pc:spChg>
        <pc:spChg chg="add">
          <ac:chgData name="Laura Knight" userId="S::laura.knight@uwtsd.ac.uk::fcc6b1b8-7f69-4c06-9fd3-1a1553b3cd99" providerId="AD" clId="Web-{EBEA1260-5529-72C6-123D-BA01B2E4A625}" dt="2021-09-07T10:26:53.106" v="135"/>
          <ac:spMkLst>
            <pc:docMk/>
            <pc:sldMk cId="326779581" sldId="277"/>
            <ac:spMk id="18" creationId="{7A0B7BD2-1D19-4F51-BFBA-970FA3AB2C56}"/>
          </ac:spMkLst>
        </pc:spChg>
        <pc:spChg chg="add">
          <ac:chgData name="Laura Knight" userId="S::laura.knight@uwtsd.ac.uk::fcc6b1b8-7f69-4c06-9fd3-1a1553b3cd99" providerId="AD" clId="Web-{EBEA1260-5529-72C6-123D-BA01B2E4A625}" dt="2021-09-07T10:26:53.106" v="135"/>
          <ac:spMkLst>
            <pc:docMk/>
            <pc:sldMk cId="326779581" sldId="277"/>
            <ac:spMk id="20" creationId="{2CA7C587-F185-472B-96C5-4B85A341F9F3}"/>
          </ac:spMkLst>
        </pc:spChg>
        <pc:spChg chg="add">
          <ac:chgData name="Laura Knight" userId="S::laura.knight@uwtsd.ac.uk::fcc6b1b8-7f69-4c06-9fd3-1a1553b3cd99" providerId="AD" clId="Web-{EBEA1260-5529-72C6-123D-BA01B2E4A625}" dt="2021-09-07T10:26:53.106" v="135"/>
          <ac:spMkLst>
            <pc:docMk/>
            <pc:sldMk cId="326779581" sldId="277"/>
            <ac:spMk id="22" creationId="{005E87D9-976D-460B-91D0-F973F2B443D5}"/>
          </ac:spMkLst>
        </pc:spChg>
        <pc:graphicFrameChg chg="add">
          <ac:chgData name="Laura Knight" userId="S::laura.knight@uwtsd.ac.uk::fcc6b1b8-7f69-4c06-9fd3-1a1553b3cd99" providerId="AD" clId="Web-{EBEA1260-5529-72C6-123D-BA01B2E4A625}" dt="2021-09-07T10:26:53.106" v="135"/>
          <ac:graphicFrameMkLst>
            <pc:docMk/>
            <pc:sldMk cId="326779581" sldId="277"/>
            <ac:graphicFrameMk id="14" creationId="{BD1AEA68-BCD8-435C-95D0-21B925B81C4D}"/>
          </ac:graphicFrameMkLst>
        </pc:graphicFrameChg>
        <pc:cxnChg chg="add del">
          <ac:chgData name="Laura Knight" userId="S::laura.knight@uwtsd.ac.uk::fcc6b1b8-7f69-4c06-9fd3-1a1553b3cd99" providerId="AD" clId="Web-{EBEA1260-5529-72C6-123D-BA01B2E4A625}" dt="2021-09-07T10:26:53.106" v="135"/>
          <ac:cxnSpMkLst>
            <pc:docMk/>
            <pc:sldMk cId="326779581" sldId="277"/>
            <ac:cxnSpMk id="12" creationId="{633ABDA7-FF8C-4E26-8C7D-47E0AE54EA20}"/>
          </ac:cxnSpMkLst>
        </pc:cxnChg>
      </pc:sldChg>
    </pc:docChg>
  </pc:docChgLst>
  <pc:docChgLst>
    <pc:chgData name="Laura Knight" userId="S::laura.knight@uwtsd.ac.uk::fcc6b1b8-7f69-4c06-9fd3-1a1553b3cd99" providerId="AD" clId="Web-{5BC519D6-2384-E40B-F105-FA5662427FAF}"/>
    <pc:docChg chg="addSld modSld addMainMaster">
      <pc:chgData name="Laura Knight" userId="S::laura.knight@uwtsd.ac.uk::fcc6b1b8-7f69-4c06-9fd3-1a1553b3cd99" providerId="AD" clId="Web-{5BC519D6-2384-E40B-F105-FA5662427FAF}" dt="2021-09-07T11:35:57.638" v="80"/>
      <pc:docMkLst>
        <pc:docMk/>
      </pc:docMkLst>
      <pc:sldChg chg="modNotes">
        <pc:chgData name="Laura Knight" userId="S::laura.knight@uwtsd.ac.uk::fcc6b1b8-7f69-4c06-9fd3-1a1553b3cd99" providerId="AD" clId="Web-{5BC519D6-2384-E40B-F105-FA5662427FAF}" dt="2021-09-07T11:28:35.096" v="29"/>
        <pc:sldMkLst>
          <pc:docMk/>
          <pc:sldMk cId="2991226917" sldId="261"/>
        </pc:sldMkLst>
      </pc:sldChg>
      <pc:sldChg chg="modNotes">
        <pc:chgData name="Laura Knight" userId="S::laura.knight@uwtsd.ac.uk::fcc6b1b8-7f69-4c06-9fd3-1a1553b3cd99" providerId="AD" clId="Web-{5BC519D6-2384-E40B-F105-FA5662427FAF}" dt="2021-09-07T11:29:11.456" v="33"/>
        <pc:sldMkLst>
          <pc:docMk/>
          <pc:sldMk cId="1282600644" sldId="263"/>
        </pc:sldMkLst>
      </pc:sldChg>
      <pc:sldChg chg="modNotes">
        <pc:chgData name="Laura Knight" userId="S::laura.knight@uwtsd.ac.uk::fcc6b1b8-7f69-4c06-9fd3-1a1553b3cd99" providerId="AD" clId="Web-{5BC519D6-2384-E40B-F105-FA5662427FAF}" dt="2021-09-07T11:30:01.957" v="40"/>
        <pc:sldMkLst>
          <pc:docMk/>
          <pc:sldMk cId="2951145338" sldId="264"/>
        </pc:sldMkLst>
      </pc:sldChg>
      <pc:sldChg chg="modNotes">
        <pc:chgData name="Laura Knight" userId="S::laura.knight@uwtsd.ac.uk::fcc6b1b8-7f69-4c06-9fd3-1a1553b3cd99" providerId="AD" clId="Web-{5BC519D6-2384-E40B-F105-FA5662427FAF}" dt="2021-09-07T11:29:33.910" v="35"/>
        <pc:sldMkLst>
          <pc:docMk/>
          <pc:sldMk cId="46761603" sldId="266"/>
        </pc:sldMkLst>
      </pc:sldChg>
      <pc:sldChg chg="modNotes">
        <pc:chgData name="Laura Knight" userId="S::laura.knight@uwtsd.ac.uk::fcc6b1b8-7f69-4c06-9fd3-1a1553b3cd99" providerId="AD" clId="Web-{5BC519D6-2384-E40B-F105-FA5662427FAF}" dt="2021-09-07T11:31:44.210" v="48"/>
        <pc:sldMkLst>
          <pc:docMk/>
          <pc:sldMk cId="1708783325" sldId="270"/>
        </pc:sldMkLst>
      </pc:sldChg>
      <pc:sldChg chg="modNotes">
        <pc:chgData name="Laura Knight" userId="S::laura.knight@uwtsd.ac.uk::fcc6b1b8-7f69-4c06-9fd3-1a1553b3cd99" providerId="AD" clId="Web-{5BC519D6-2384-E40B-F105-FA5662427FAF}" dt="2021-09-07T11:32:38.680" v="52"/>
        <pc:sldMkLst>
          <pc:docMk/>
          <pc:sldMk cId="2703716094" sldId="271"/>
        </pc:sldMkLst>
      </pc:sldChg>
      <pc:sldChg chg="modNotes">
        <pc:chgData name="Laura Knight" userId="S::laura.knight@uwtsd.ac.uk::fcc6b1b8-7f69-4c06-9fd3-1a1553b3cd99" providerId="AD" clId="Web-{5BC519D6-2384-E40B-F105-FA5662427FAF}" dt="2021-09-07T11:33:32.322" v="55"/>
        <pc:sldMkLst>
          <pc:docMk/>
          <pc:sldMk cId="2535312726" sldId="273"/>
        </pc:sldMkLst>
      </pc:sldChg>
      <pc:sldChg chg="modNotes">
        <pc:chgData name="Laura Knight" userId="S::laura.knight@uwtsd.ac.uk::fcc6b1b8-7f69-4c06-9fd3-1a1553b3cd99" providerId="AD" clId="Web-{5BC519D6-2384-E40B-F105-FA5662427FAF}" dt="2021-09-07T11:35:01.574" v="62"/>
        <pc:sldMkLst>
          <pc:docMk/>
          <pc:sldMk cId="2869573018" sldId="275"/>
        </pc:sldMkLst>
      </pc:sldChg>
      <pc:sldChg chg="add modNotes">
        <pc:chgData name="Laura Knight" userId="S::laura.knight@uwtsd.ac.uk::fcc6b1b8-7f69-4c06-9fd3-1a1553b3cd99" providerId="AD" clId="Web-{5BC519D6-2384-E40B-F105-FA5662427FAF}" dt="2021-09-07T11:30:52.459" v="42"/>
        <pc:sldMkLst>
          <pc:docMk/>
          <pc:sldMk cId="3430517145" sldId="278"/>
        </pc:sldMkLst>
      </pc:sldChg>
      <pc:sldChg chg="add modNotes">
        <pc:chgData name="Laura Knight" userId="S::laura.knight@uwtsd.ac.uk::fcc6b1b8-7f69-4c06-9fd3-1a1553b3cd99" providerId="AD" clId="Web-{5BC519D6-2384-E40B-F105-FA5662427FAF}" dt="2021-09-07T11:35:57.638" v="80"/>
        <pc:sldMkLst>
          <pc:docMk/>
          <pc:sldMk cId="3458801138" sldId="279"/>
        </pc:sldMkLst>
      </pc:sldChg>
      <pc:sldMasterChg chg="add addSldLayout">
        <pc:chgData name="Laura Knight" userId="S::laura.knight@uwtsd.ac.uk::fcc6b1b8-7f69-4c06-9fd3-1a1553b3cd99" providerId="AD" clId="Web-{5BC519D6-2384-E40B-F105-FA5662427FAF}" dt="2021-09-07T11:30:24.692" v="41"/>
        <pc:sldMasterMkLst>
          <pc:docMk/>
          <pc:sldMasterMk cId="0" sldId="2147483775"/>
        </pc:sldMasterMkLst>
        <pc:sldLayoutChg chg="add">
          <pc:chgData name="Laura Knight" userId="S::laura.knight@uwtsd.ac.uk::fcc6b1b8-7f69-4c06-9fd3-1a1553b3cd99" providerId="AD" clId="Web-{5BC519D6-2384-E40B-F105-FA5662427FAF}" dt="2021-09-07T11:30:24.692" v="41"/>
          <pc:sldLayoutMkLst>
            <pc:docMk/>
            <pc:sldMasterMk cId="0" sldId="2147483775"/>
            <pc:sldLayoutMk cId="2182774212" sldId="2147483763"/>
          </pc:sldLayoutMkLst>
        </pc:sldLayoutChg>
        <pc:sldLayoutChg chg="add">
          <pc:chgData name="Laura Knight" userId="S::laura.knight@uwtsd.ac.uk::fcc6b1b8-7f69-4c06-9fd3-1a1553b3cd99" providerId="AD" clId="Web-{5BC519D6-2384-E40B-F105-FA5662427FAF}" dt="2021-09-07T11:30:24.692" v="41"/>
          <pc:sldLayoutMkLst>
            <pc:docMk/>
            <pc:sldMasterMk cId="0" sldId="2147483775"/>
            <pc:sldLayoutMk cId="1331291952" sldId="2147483764"/>
          </pc:sldLayoutMkLst>
        </pc:sldLayoutChg>
        <pc:sldLayoutChg chg="add">
          <pc:chgData name="Laura Knight" userId="S::laura.knight@uwtsd.ac.uk::fcc6b1b8-7f69-4c06-9fd3-1a1553b3cd99" providerId="AD" clId="Web-{5BC519D6-2384-E40B-F105-FA5662427FAF}" dt="2021-09-07T11:30:24.692" v="41"/>
          <pc:sldLayoutMkLst>
            <pc:docMk/>
            <pc:sldMasterMk cId="0" sldId="2147483775"/>
            <pc:sldLayoutMk cId="663776938" sldId="2147483765"/>
          </pc:sldLayoutMkLst>
        </pc:sldLayoutChg>
        <pc:sldLayoutChg chg="add">
          <pc:chgData name="Laura Knight" userId="S::laura.knight@uwtsd.ac.uk::fcc6b1b8-7f69-4c06-9fd3-1a1553b3cd99" providerId="AD" clId="Web-{5BC519D6-2384-E40B-F105-FA5662427FAF}" dt="2021-09-07T11:30:24.692" v="41"/>
          <pc:sldLayoutMkLst>
            <pc:docMk/>
            <pc:sldMasterMk cId="0" sldId="2147483775"/>
            <pc:sldLayoutMk cId="3815754899" sldId="2147483766"/>
          </pc:sldLayoutMkLst>
        </pc:sldLayoutChg>
        <pc:sldLayoutChg chg="add">
          <pc:chgData name="Laura Knight" userId="S::laura.knight@uwtsd.ac.uk::fcc6b1b8-7f69-4c06-9fd3-1a1553b3cd99" providerId="AD" clId="Web-{5BC519D6-2384-E40B-F105-FA5662427FAF}" dt="2021-09-07T11:30:24.692" v="41"/>
          <pc:sldLayoutMkLst>
            <pc:docMk/>
            <pc:sldMasterMk cId="0" sldId="2147483775"/>
            <pc:sldLayoutMk cId="405200236" sldId="2147483767"/>
          </pc:sldLayoutMkLst>
        </pc:sldLayoutChg>
        <pc:sldLayoutChg chg="add">
          <pc:chgData name="Laura Knight" userId="S::laura.knight@uwtsd.ac.uk::fcc6b1b8-7f69-4c06-9fd3-1a1553b3cd99" providerId="AD" clId="Web-{5BC519D6-2384-E40B-F105-FA5662427FAF}" dt="2021-09-07T11:30:24.692" v="41"/>
          <pc:sldLayoutMkLst>
            <pc:docMk/>
            <pc:sldMasterMk cId="0" sldId="2147483775"/>
            <pc:sldLayoutMk cId="4141495551" sldId="2147483768"/>
          </pc:sldLayoutMkLst>
        </pc:sldLayoutChg>
        <pc:sldLayoutChg chg="add">
          <pc:chgData name="Laura Knight" userId="S::laura.knight@uwtsd.ac.uk::fcc6b1b8-7f69-4c06-9fd3-1a1553b3cd99" providerId="AD" clId="Web-{5BC519D6-2384-E40B-F105-FA5662427FAF}" dt="2021-09-07T11:30:24.692" v="41"/>
          <pc:sldLayoutMkLst>
            <pc:docMk/>
            <pc:sldMasterMk cId="0" sldId="2147483775"/>
            <pc:sldLayoutMk cId="791024069" sldId="2147483769"/>
          </pc:sldLayoutMkLst>
        </pc:sldLayoutChg>
        <pc:sldLayoutChg chg="add">
          <pc:chgData name="Laura Knight" userId="S::laura.knight@uwtsd.ac.uk::fcc6b1b8-7f69-4c06-9fd3-1a1553b3cd99" providerId="AD" clId="Web-{5BC519D6-2384-E40B-F105-FA5662427FAF}" dt="2021-09-07T11:30:24.692" v="41"/>
          <pc:sldLayoutMkLst>
            <pc:docMk/>
            <pc:sldMasterMk cId="0" sldId="2147483775"/>
            <pc:sldLayoutMk cId="1596959990" sldId="2147483770"/>
          </pc:sldLayoutMkLst>
        </pc:sldLayoutChg>
        <pc:sldLayoutChg chg="add">
          <pc:chgData name="Laura Knight" userId="S::laura.knight@uwtsd.ac.uk::fcc6b1b8-7f69-4c06-9fd3-1a1553b3cd99" providerId="AD" clId="Web-{5BC519D6-2384-E40B-F105-FA5662427FAF}" dt="2021-09-07T11:30:24.692" v="41"/>
          <pc:sldLayoutMkLst>
            <pc:docMk/>
            <pc:sldMasterMk cId="0" sldId="2147483775"/>
            <pc:sldLayoutMk cId="2996541778" sldId="2147483771"/>
          </pc:sldLayoutMkLst>
        </pc:sldLayoutChg>
        <pc:sldLayoutChg chg="add">
          <pc:chgData name="Laura Knight" userId="S::laura.knight@uwtsd.ac.uk::fcc6b1b8-7f69-4c06-9fd3-1a1553b3cd99" providerId="AD" clId="Web-{5BC519D6-2384-E40B-F105-FA5662427FAF}" dt="2021-09-07T11:30:24.692" v="41"/>
          <pc:sldLayoutMkLst>
            <pc:docMk/>
            <pc:sldMasterMk cId="0" sldId="2147483775"/>
            <pc:sldLayoutMk cId="265649390" sldId="2147483772"/>
          </pc:sldLayoutMkLst>
        </pc:sldLayoutChg>
        <pc:sldLayoutChg chg="add">
          <pc:chgData name="Laura Knight" userId="S::laura.knight@uwtsd.ac.uk::fcc6b1b8-7f69-4c06-9fd3-1a1553b3cd99" providerId="AD" clId="Web-{5BC519D6-2384-E40B-F105-FA5662427FAF}" dt="2021-09-07T11:30:24.692" v="41"/>
          <pc:sldLayoutMkLst>
            <pc:docMk/>
            <pc:sldMasterMk cId="0" sldId="2147483775"/>
            <pc:sldLayoutMk cId="1793119852" sldId="2147483773"/>
          </pc:sldLayoutMkLst>
        </pc:sldLayoutChg>
        <pc:sldLayoutChg chg="add">
          <pc:chgData name="Laura Knight" userId="S::laura.knight@uwtsd.ac.uk::fcc6b1b8-7f69-4c06-9fd3-1a1553b3cd99" providerId="AD" clId="Web-{5BC519D6-2384-E40B-F105-FA5662427FAF}" dt="2021-09-07T11:30:24.692" v="41"/>
          <pc:sldLayoutMkLst>
            <pc:docMk/>
            <pc:sldMasterMk cId="0" sldId="2147483775"/>
            <pc:sldLayoutMk cId="3525665775" sldId="2147483774"/>
          </pc:sldLayoutMkLst>
        </pc:sldLayoutChg>
      </pc:sldMasterChg>
    </pc:docChg>
  </pc:docChgLst>
  <pc:docChgLst>
    <pc:chgData name="Laura Knight" userId="S::laura.knight@uwtsd.ac.uk::fcc6b1b8-7f69-4c06-9fd3-1a1553b3cd99" providerId="AD" clId="Web-{60BAF89C-4A23-7D1C-1B1D-015CD9C2930F}"/>
    <pc:docChg chg="addSld modSld">
      <pc:chgData name="Laura Knight" userId="S::laura.knight@uwtsd.ac.uk::fcc6b1b8-7f69-4c06-9fd3-1a1553b3cd99" providerId="AD" clId="Web-{60BAF89C-4A23-7D1C-1B1D-015CD9C2930F}" dt="2021-09-14T09:07:51.323" v="286" actId="20577"/>
      <pc:docMkLst>
        <pc:docMk/>
      </pc:docMkLst>
      <pc:sldChg chg="modSp new">
        <pc:chgData name="Laura Knight" userId="S::laura.knight@uwtsd.ac.uk::fcc6b1b8-7f69-4c06-9fd3-1a1553b3cd99" providerId="AD" clId="Web-{60BAF89C-4A23-7D1C-1B1D-015CD9C2930F}" dt="2021-09-14T09:07:51.323" v="286" actId="20577"/>
        <pc:sldMkLst>
          <pc:docMk/>
          <pc:sldMk cId="331145611" sldId="282"/>
        </pc:sldMkLst>
        <pc:spChg chg="mod">
          <ac:chgData name="Laura Knight" userId="S::laura.knight@uwtsd.ac.uk::fcc6b1b8-7f69-4c06-9fd3-1a1553b3cd99" providerId="AD" clId="Web-{60BAF89C-4A23-7D1C-1B1D-015CD9C2930F}" dt="2021-09-14T09:02:36.284" v="23" actId="20577"/>
          <ac:spMkLst>
            <pc:docMk/>
            <pc:sldMk cId="331145611" sldId="282"/>
            <ac:spMk id="2" creationId="{776F9780-4A80-4F8A-9323-7E9D2FC6113A}"/>
          </ac:spMkLst>
        </pc:spChg>
        <pc:spChg chg="mod">
          <ac:chgData name="Laura Knight" userId="S::laura.knight@uwtsd.ac.uk::fcc6b1b8-7f69-4c06-9fd3-1a1553b3cd99" providerId="AD" clId="Web-{60BAF89C-4A23-7D1C-1B1D-015CD9C2930F}" dt="2021-09-14T09:07:51.323" v="286" actId="20577"/>
          <ac:spMkLst>
            <pc:docMk/>
            <pc:sldMk cId="331145611" sldId="282"/>
            <ac:spMk id="3" creationId="{EA4C1F71-587E-411D-9008-2ED5BF7E1C6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C75495-E0C7-41FB-86F4-07F6E1FAB48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8E7AD54-68D7-4214-B105-C4ACA6F2CD0D}">
      <dgm:prSet/>
      <dgm:spPr/>
      <dgm:t>
        <a:bodyPr/>
        <a:lstStyle/>
        <a:p>
          <a:r>
            <a:rPr lang="en-GB" u="sng"/>
            <a:t>Depending on which essential element is missing from the contract, will determine the following:</a:t>
          </a:r>
          <a:endParaRPr lang="en-US"/>
        </a:p>
      </dgm:t>
    </dgm:pt>
    <dgm:pt modelId="{9497D503-94DD-43FD-A4F6-7C14B859FE00}" type="parTrans" cxnId="{E44C7408-C529-47DE-9AE8-1134A5F07917}">
      <dgm:prSet/>
      <dgm:spPr/>
      <dgm:t>
        <a:bodyPr/>
        <a:lstStyle/>
        <a:p>
          <a:endParaRPr lang="en-US"/>
        </a:p>
      </dgm:t>
    </dgm:pt>
    <dgm:pt modelId="{60D47541-4ED4-4AE0-95B1-1C239D20AB33}" type="sibTrans" cxnId="{E44C7408-C529-47DE-9AE8-1134A5F07917}">
      <dgm:prSet/>
      <dgm:spPr/>
      <dgm:t>
        <a:bodyPr/>
        <a:lstStyle/>
        <a:p>
          <a:endParaRPr lang="en-US"/>
        </a:p>
      </dgm:t>
    </dgm:pt>
    <dgm:pt modelId="{9B291DDC-DB49-43B6-92B0-652CC99FB8E1}">
      <dgm:prSet/>
      <dgm:spPr/>
      <dgm:t>
        <a:bodyPr/>
        <a:lstStyle/>
        <a:p>
          <a:r>
            <a:rPr lang="en-GB"/>
            <a:t>A</a:t>
          </a:r>
          <a:r>
            <a:rPr lang="en-GB" b="1"/>
            <a:t> void </a:t>
          </a:r>
          <a:r>
            <a:rPr lang="en-GB"/>
            <a:t>contract: the whole transaction is regarded as a nullity.</a:t>
          </a:r>
          <a:endParaRPr lang="en-US"/>
        </a:p>
      </dgm:t>
    </dgm:pt>
    <dgm:pt modelId="{B4E57B1E-6D6D-4DDA-A552-00B893D2C02D}" type="parTrans" cxnId="{52466D03-F202-4B2A-BA84-5F75C6B7251A}">
      <dgm:prSet/>
      <dgm:spPr/>
      <dgm:t>
        <a:bodyPr/>
        <a:lstStyle/>
        <a:p>
          <a:endParaRPr lang="en-US"/>
        </a:p>
      </dgm:t>
    </dgm:pt>
    <dgm:pt modelId="{41A44CC9-6DB5-4532-8A2E-0F8686639753}" type="sibTrans" cxnId="{52466D03-F202-4B2A-BA84-5F75C6B7251A}">
      <dgm:prSet/>
      <dgm:spPr/>
      <dgm:t>
        <a:bodyPr/>
        <a:lstStyle/>
        <a:p>
          <a:endParaRPr lang="en-US"/>
        </a:p>
      </dgm:t>
    </dgm:pt>
    <dgm:pt modelId="{535EA29E-C9AE-46D5-90E3-56693871D308}">
      <dgm:prSet/>
      <dgm:spPr/>
      <dgm:t>
        <a:bodyPr/>
        <a:lstStyle/>
        <a:p>
          <a:r>
            <a:rPr lang="en-GB"/>
            <a:t>A </a:t>
          </a:r>
          <a:r>
            <a:rPr lang="en-GB" b="1"/>
            <a:t>voidable </a:t>
          </a:r>
          <a:r>
            <a:rPr lang="en-GB"/>
            <a:t>contract: the contract operates in every respect as a valid contract unless one of the parties takes steps to avoid it.</a:t>
          </a:r>
          <a:endParaRPr lang="en-US"/>
        </a:p>
      </dgm:t>
    </dgm:pt>
    <dgm:pt modelId="{39C661D0-0EAB-4802-BE0B-5F5437E368BD}" type="parTrans" cxnId="{338A37F8-5144-4977-A0A6-A37FD69ECDFE}">
      <dgm:prSet/>
      <dgm:spPr/>
      <dgm:t>
        <a:bodyPr/>
        <a:lstStyle/>
        <a:p>
          <a:endParaRPr lang="en-US"/>
        </a:p>
      </dgm:t>
    </dgm:pt>
    <dgm:pt modelId="{B2FF573D-6AB5-4DC1-A887-754365E6ABAB}" type="sibTrans" cxnId="{338A37F8-5144-4977-A0A6-A37FD69ECDFE}">
      <dgm:prSet/>
      <dgm:spPr/>
      <dgm:t>
        <a:bodyPr/>
        <a:lstStyle/>
        <a:p>
          <a:endParaRPr lang="en-US"/>
        </a:p>
      </dgm:t>
    </dgm:pt>
    <dgm:pt modelId="{CCBC4E84-5080-447C-BE09-2BCF10921898}">
      <dgm:prSet/>
      <dgm:spPr/>
      <dgm:t>
        <a:bodyPr/>
        <a:lstStyle/>
        <a:p>
          <a:r>
            <a:rPr lang="en-GB"/>
            <a:t>An </a:t>
          </a:r>
          <a:r>
            <a:rPr lang="en-GB" b="1"/>
            <a:t>unenforceable</a:t>
          </a:r>
          <a:r>
            <a:rPr lang="en-GB"/>
            <a:t> contract: cannot be enforced in the courts if ones of the parties refuses to carry out its terms.</a:t>
          </a:r>
          <a:endParaRPr lang="en-US"/>
        </a:p>
      </dgm:t>
    </dgm:pt>
    <dgm:pt modelId="{DEBD005C-EE52-4CAC-9340-D9113696D2BB}" type="parTrans" cxnId="{DE0F4157-491C-46BA-9EEB-9C8428DDEF67}">
      <dgm:prSet/>
      <dgm:spPr/>
      <dgm:t>
        <a:bodyPr/>
        <a:lstStyle/>
        <a:p>
          <a:endParaRPr lang="en-US"/>
        </a:p>
      </dgm:t>
    </dgm:pt>
    <dgm:pt modelId="{955F2E70-9FF0-4BFB-99DB-CD99D49DADC6}" type="sibTrans" cxnId="{DE0F4157-491C-46BA-9EEB-9C8428DDEF67}">
      <dgm:prSet/>
      <dgm:spPr/>
      <dgm:t>
        <a:bodyPr/>
        <a:lstStyle/>
        <a:p>
          <a:endParaRPr lang="en-US"/>
        </a:p>
      </dgm:t>
    </dgm:pt>
    <dgm:pt modelId="{14099A42-3CB4-4611-B3B8-BDA8790EE48F}" type="pres">
      <dgm:prSet presAssocID="{CBC75495-E0C7-41FB-86F4-07F6E1FAB480}" presName="vert0" presStyleCnt="0">
        <dgm:presLayoutVars>
          <dgm:dir/>
          <dgm:animOne val="branch"/>
          <dgm:animLvl val="lvl"/>
        </dgm:presLayoutVars>
      </dgm:prSet>
      <dgm:spPr/>
    </dgm:pt>
    <dgm:pt modelId="{92A81206-E3EF-4715-9881-E1208A24E709}" type="pres">
      <dgm:prSet presAssocID="{08E7AD54-68D7-4214-B105-C4ACA6F2CD0D}" presName="thickLine" presStyleLbl="alignNode1" presStyleIdx="0" presStyleCnt="4"/>
      <dgm:spPr/>
    </dgm:pt>
    <dgm:pt modelId="{84AF027F-9596-4BD7-B8E0-CC7075582A4A}" type="pres">
      <dgm:prSet presAssocID="{08E7AD54-68D7-4214-B105-C4ACA6F2CD0D}" presName="horz1" presStyleCnt="0"/>
      <dgm:spPr/>
    </dgm:pt>
    <dgm:pt modelId="{734AF344-AA2A-4806-9063-7F067EA9F349}" type="pres">
      <dgm:prSet presAssocID="{08E7AD54-68D7-4214-B105-C4ACA6F2CD0D}" presName="tx1" presStyleLbl="revTx" presStyleIdx="0" presStyleCnt="4"/>
      <dgm:spPr/>
    </dgm:pt>
    <dgm:pt modelId="{8A18C9A5-1FAD-4B55-AF3C-1CB2023FA23D}" type="pres">
      <dgm:prSet presAssocID="{08E7AD54-68D7-4214-B105-C4ACA6F2CD0D}" presName="vert1" presStyleCnt="0"/>
      <dgm:spPr/>
    </dgm:pt>
    <dgm:pt modelId="{BB11F7DA-0742-4818-B841-59B13CCB5007}" type="pres">
      <dgm:prSet presAssocID="{9B291DDC-DB49-43B6-92B0-652CC99FB8E1}" presName="thickLine" presStyleLbl="alignNode1" presStyleIdx="1" presStyleCnt="4"/>
      <dgm:spPr/>
    </dgm:pt>
    <dgm:pt modelId="{37D31DC3-A42E-45C3-8EAA-A21A7D80A817}" type="pres">
      <dgm:prSet presAssocID="{9B291DDC-DB49-43B6-92B0-652CC99FB8E1}" presName="horz1" presStyleCnt="0"/>
      <dgm:spPr/>
    </dgm:pt>
    <dgm:pt modelId="{86E96382-0394-4A7C-AA2D-151950C56838}" type="pres">
      <dgm:prSet presAssocID="{9B291DDC-DB49-43B6-92B0-652CC99FB8E1}" presName="tx1" presStyleLbl="revTx" presStyleIdx="1" presStyleCnt="4"/>
      <dgm:spPr/>
    </dgm:pt>
    <dgm:pt modelId="{E814B470-9EF0-4309-9C28-59E2C2CD968A}" type="pres">
      <dgm:prSet presAssocID="{9B291DDC-DB49-43B6-92B0-652CC99FB8E1}" presName="vert1" presStyleCnt="0"/>
      <dgm:spPr/>
    </dgm:pt>
    <dgm:pt modelId="{EFE3525B-F9DD-4BF7-9387-A0CB53680335}" type="pres">
      <dgm:prSet presAssocID="{535EA29E-C9AE-46D5-90E3-56693871D308}" presName="thickLine" presStyleLbl="alignNode1" presStyleIdx="2" presStyleCnt="4"/>
      <dgm:spPr/>
    </dgm:pt>
    <dgm:pt modelId="{EFA33071-0231-4CF4-A926-314E607D82B3}" type="pres">
      <dgm:prSet presAssocID="{535EA29E-C9AE-46D5-90E3-56693871D308}" presName="horz1" presStyleCnt="0"/>
      <dgm:spPr/>
    </dgm:pt>
    <dgm:pt modelId="{56C097BB-5C50-463F-A21F-512243E15216}" type="pres">
      <dgm:prSet presAssocID="{535EA29E-C9AE-46D5-90E3-56693871D308}" presName="tx1" presStyleLbl="revTx" presStyleIdx="2" presStyleCnt="4"/>
      <dgm:spPr/>
    </dgm:pt>
    <dgm:pt modelId="{285D5DF6-F49C-4024-BCF4-602F2EDFB373}" type="pres">
      <dgm:prSet presAssocID="{535EA29E-C9AE-46D5-90E3-56693871D308}" presName="vert1" presStyleCnt="0"/>
      <dgm:spPr/>
    </dgm:pt>
    <dgm:pt modelId="{2A90E50E-5799-41B2-8565-C0BD8FCD2414}" type="pres">
      <dgm:prSet presAssocID="{CCBC4E84-5080-447C-BE09-2BCF10921898}" presName="thickLine" presStyleLbl="alignNode1" presStyleIdx="3" presStyleCnt="4"/>
      <dgm:spPr/>
    </dgm:pt>
    <dgm:pt modelId="{EEE5B8AD-F75A-4F8A-8D2B-84849EEF1905}" type="pres">
      <dgm:prSet presAssocID="{CCBC4E84-5080-447C-BE09-2BCF10921898}" presName="horz1" presStyleCnt="0"/>
      <dgm:spPr/>
    </dgm:pt>
    <dgm:pt modelId="{2698E93C-C267-4EDB-BBCC-2A2C2376DA7C}" type="pres">
      <dgm:prSet presAssocID="{CCBC4E84-5080-447C-BE09-2BCF10921898}" presName="tx1" presStyleLbl="revTx" presStyleIdx="3" presStyleCnt="4"/>
      <dgm:spPr/>
    </dgm:pt>
    <dgm:pt modelId="{54B504AC-59A9-4C4A-BC81-8795F93571F6}" type="pres">
      <dgm:prSet presAssocID="{CCBC4E84-5080-447C-BE09-2BCF10921898}" presName="vert1" presStyleCnt="0"/>
      <dgm:spPr/>
    </dgm:pt>
  </dgm:ptLst>
  <dgm:cxnLst>
    <dgm:cxn modelId="{52466D03-F202-4B2A-BA84-5F75C6B7251A}" srcId="{CBC75495-E0C7-41FB-86F4-07F6E1FAB480}" destId="{9B291DDC-DB49-43B6-92B0-652CC99FB8E1}" srcOrd="1" destOrd="0" parTransId="{B4E57B1E-6D6D-4DDA-A552-00B893D2C02D}" sibTransId="{41A44CC9-6DB5-4532-8A2E-0F8686639753}"/>
    <dgm:cxn modelId="{E44C7408-C529-47DE-9AE8-1134A5F07917}" srcId="{CBC75495-E0C7-41FB-86F4-07F6E1FAB480}" destId="{08E7AD54-68D7-4214-B105-C4ACA6F2CD0D}" srcOrd="0" destOrd="0" parTransId="{9497D503-94DD-43FD-A4F6-7C14B859FE00}" sibTransId="{60D47541-4ED4-4AE0-95B1-1C239D20AB33}"/>
    <dgm:cxn modelId="{39459745-76C9-4376-BCC2-64FE74554A16}" type="presOf" srcId="{08E7AD54-68D7-4214-B105-C4ACA6F2CD0D}" destId="{734AF344-AA2A-4806-9063-7F067EA9F349}" srcOrd="0" destOrd="0" presId="urn:microsoft.com/office/officeart/2008/layout/LinedList"/>
    <dgm:cxn modelId="{DE0F4157-491C-46BA-9EEB-9C8428DDEF67}" srcId="{CBC75495-E0C7-41FB-86F4-07F6E1FAB480}" destId="{CCBC4E84-5080-447C-BE09-2BCF10921898}" srcOrd="3" destOrd="0" parTransId="{DEBD005C-EE52-4CAC-9340-D9113696D2BB}" sibTransId="{955F2E70-9FF0-4BFB-99DB-CD99D49DADC6}"/>
    <dgm:cxn modelId="{231BED8D-8D69-491A-AF9F-EE3559BDCAF1}" type="presOf" srcId="{CBC75495-E0C7-41FB-86F4-07F6E1FAB480}" destId="{14099A42-3CB4-4611-B3B8-BDA8790EE48F}" srcOrd="0" destOrd="0" presId="urn:microsoft.com/office/officeart/2008/layout/LinedList"/>
    <dgm:cxn modelId="{5860ABC6-395E-4E20-835D-21950512C1EF}" type="presOf" srcId="{535EA29E-C9AE-46D5-90E3-56693871D308}" destId="{56C097BB-5C50-463F-A21F-512243E15216}" srcOrd="0" destOrd="0" presId="urn:microsoft.com/office/officeart/2008/layout/LinedList"/>
    <dgm:cxn modelId="{C7837EE0-CE92-45BA-ACE1-BCE82D90A741}" type="presOf" srcId="{CCBC4E84-5080-447C-BE09-2BCF10921898}" destId="{2698E93C-C267-4EDB-BBCC-2A2C2376DA7C}" srcOrd="0" destOrd="0" presId="urn:microsoft.com/office/officeart/2008/layout/LinedList"/>
    <dgm:cxn modelId="{F9D499F6-4158-464E-B18A-5B0A243D8DCF}" type="presOf" srcId="{9B291DDC-DB49-43B6-92B0-652CC99FB8E1}" destId="{86E96382-0394-4A7C-AA2D-151950C56838}" srcOrd="0" destOrd="0" presId="urn:microsoft.com/office/officeart/2008/layout/LinedList"/>
    <dgm:cxn modelId="{338A37F8-5144-4977-A0A6-A37FD69ECDFE}" srcId="{CBC75495-E0C7-41FB-86F4-07F6E1FAB480}" destId="{535EA29E-C9AE-46D5-90E3-56693871D308}" srcOrd="2" destOrd="0" parTransId="{39C661D0-0EAB-4802-BE0B-5F5437E368BD}" sibTransId="{B2FF573D-6AB5-4DC1-A887-754365E6ABAB}"/>
    <dgm:cxn modelId="{A987BE10-2E26-40F0-AE4F-D06F1A0E6EE5}" type="presParOf" srcId="{14099A42-3CB4-4611-B3B8-BDA8790EE48F}" destId="{92A81206-E3EF-4715-9881-E1208A24E709}" srcOrd="0" destOrd="0" presId="urn:microsoft.com/office/officeart/2008/layout/LinedList"/>
    <dgm:cxn modelId="{B0A28858-E117-4989-BDA3-539438EEF4EB}" type="presParOf" srcId="{14099A42-3CB4-4611-B3B8-BDA8790EE48F}" destId="{84AF027F-9596-4BD7-B8E0-CC7075582A4A}" srcOrd="1" destOrd="0" presId="urn:microsoft.com/office/officeart/2008/layout/LinedList"/>
    <dgm:cxn modelId="{725E89E9-EA89-4B7E-A16D-23D96394BD10}" type="presParOf" srcId="{84AF027F-9596-4BD7-B8E0-CC7075582A4A}" destId="{734AF344-AA2A-4806-9063-7F067EA9F349}" srcOrd="0" destOrd="0" presId="urn:microsoft.com/office/officeart/2008/layout/LinedList"/>
    <dgm:cxn modelId="{F20EDD6B-56FC-4849-87D0-090040821BBD}" type="presParOf" srcId="{84AF027F-9596-4BD7-B8E0-CC7075582A4A}" destId="{8A18C9A5-1FAD-4B55-AF3C-1CB2023FA23D}" srcOrd="1" destOrd="0" presId="urn:microsoft.com/office/officeart/2008/layout/LinedList"/>
    <dgm:cxn modelId="{2A20DD2F-8B46-4E7F-A113-8278F3EB6E18}" type="presParOf" srcId="{14099A42-3CB4-4611-B3B8-BDA8790EE48F}" destId="{BB11F7DA-0742-4818-B841-59B13CCB5007}" srcOrd="2" destOrd="0" presId="urn:microsoft.com/office/officeart/2008/layout/LinedList"/>
    <dgm:cxn modelId="{5BD8C242-371F-4CAE-89E5-A936172944B7}" type="presParOf" srcId="{14099A42-3CB4-4611-B3B8-BDA8790EE48F}" destId="{37D31DC3-A42E-45C3-8EAA-A21A7D80A817}" srcOrd="3" destOrd="0" presId="urn:microsoft.com/office/officeart/2008/layout/LinedList"/>
    <dgm:cxn modelId="{C8F587F0-FAE3-4449-B875-C247E76632DD}" type="presParOf" srcId="{37D31DC3-A42E-45C3-8EAA-A21A7D80A817}" destId="{86E96382-0394-4A7C-AA2D-151950C56838}" srcOrd="0" destOrd="0" presId="urn:microsoft.com/office/officeart/2008/layout/LinedList"/>
    <dgm:cxn modelId="{3760C46D-3341-4187-8F09-C52D964BCA2F}" type="presParOf" srcId="{37D31DC3-A42E-45C3-8EAA-A21A7D80A817}" destId="{E814B470-9EF0-4309-9C28-59E2C2CD968A}" srcOrd="1" destOrd="0" presId="urn:microsoft.com/office/officeart/2008/layout/LinedList"/>
    <dgm:cxn modelId="{025A3A4E-2732-4F3D-8E86-28CC29ED25E8}" type="presParOf" srcId="{14099A42-3CB4-4611-B3B8-BDA8790EE48F}" destId="{EFE3525B-F9DD-4BF7-9387-A0CB53680335}" srcOrd="4" destOrd="0" presId="urn:microsoft.com/office/officeart/2008/layout/LinedList"/>
    <dgm:cxn modelId="{C7D09D56-E10E-402C-BA5E-45B5E9E9850C}" type="presParOf" srcId="{14099A42-3CB4-4611-B3B8-BDA8790EE48F}" destId="{EFA33071-0231-4CF4-A926-314E607D82B3}" srcOrd="5" destOrd="0" presId="urn:microsoft.com/office/officeart/2008/layout/LinedList"/>
    <dgm:cxn modelId="{BF4FCF4E-6A2F-43F8-B170-A51A4E10FFE7}" type="presParOf" srcId="{EFA33071-0231-4CF4-A926-314E607D82B3}" destId="{56C097BB-5C50-463F-A21F-512243E15216}" srcOrd="0" destOrd="0" presId="urn:microsoft.com/office/officeart/2008/layout/LinedList"/>
    <dgm:cxn modelId="{7AC133D2-1E95-4C25-86F7-963CA260036D}" type="presParOf" srcId="{EFA33071-0231-4CF4-A926-314E607D82B3}" destId="{285D5DF6-F49C-4024-BCF4-602F2EDFB373}" srcOrd="1" destOrd="0" presId="urn:microsoft.com/office/officeart/2008/layout/LinedList"/>
    <dgm:cxn modelId="{78D7E639-97EB-4EE8-86EB-B495E4EB505C}" type="presParOf" srcId="{14099A42-3CB4-4611-B3B8-BDA8790EE48F}" destId="{2A90E50E-5799-41B2-8565-C0BD8FCD2414}" srcOrd="6" destOrd="0" presId="urn:microsoft.com/office/officeart/2008/layout/LinedList"/>
    <dgm:cxn modelId="{23021D26-2CD8-4072-8F89-26AF10347CFF}" type="presParOf" srcId="{14099A42-3CB4-4611-B3B8-BDA8790EE48F}" destId="{EEE5B8AD-F75A-4F8A-8D2B-84849EEF1905}" srcOrd="7" destOrd="0" presId="urn:microsoft.com/office/officeart/2008/layout/LinedList"/>
    <dgm:cxn modelId="{34A4337A-28D1-4D2C-8382-7684080C8874}" type="presParOf" srcId="{EEE5B8AD-F75A-4F8A-8D2B-84849EEF1905}" destId="{2698E93C-C267-4EDB-BBCC-2A2C2376DA7C}" srcOrd="0" destOrd="0" presId="urn:microsoft.com/office/officeart/2008/layout/LinedList"/>
    <dgm:cxn modelId="{4125136C-25F7-4D75-9B4F-49E4AE6DAB48}" type="presParOf" srcId="{EEE5B8AD-F75A-4F8A-8D2B-84849EEF1905}" destId="{54B504AC-59A9-4C4A-BC81-8795F93571F6}"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A81206-E3EF-4715-9881-E1208A24E709}">
      <dsp:nvSpPr>
        <dsp:cNvPr id="0" name=""/>
        <dsp:cNvSpPr/>
      </dsp:nvSpPr>
      <dsp:spPr>
        <a:xfrm>
          <a:off x="0" y="0"/>
          <a:ext cx="6451943"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4AF344-AA2A-4806-9063-7F067EA9F349}">
      <dsp:nvSpPr>
        <dsp:cNvPr id="0" name=""/>
        <dsp:cNvSpPr/>
      </dsp:nvSpPr>
      <dsp:spPr>
        <a:xfrm>
          <a:off x="0" y="0"/>
          <a:ext cx="6451943" cy="1116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u="sng" kern="1200"/>
            <a:t>Depending on which essential element is missing from the contract, will determine the following:</a:t>
          </a:r>
          <a:endParaRPr lang="en-US" sz="2200" kern="1200"/>
        </a:p>
      </dsp:txBody>
      <dsp:txXfrm>
        <a:off x="0" y="0"/>
        <a:ext cx="6451943" cy="1116971"/>
      </dsp:txXfrm>
    </dsp:sp>
    <dsp:sp modelId="{BB11F7DA-0742-4818-B841-59B13CCB5007}">
      <dsp:nvSpPr>
        <dsp:cNvPr id="0" name=""/>
        <dsp:cNvSpPr/>
      </dsp:nvSpPr>
      <dsp:spPr>
        <a:xfrm>
          <a:off x="0" y="1116971"/>
          <a:ext cx="6451943" cy="0"/>
        </a:xfrm>
        <a:prstGeom prst="line">
          <a:avLst/>
        </a:prstGeom>
        <a:solidFill>
          <a:schemeClr val="accent2">
            <a:hueOff val="459506"/>
            <a:satOff val="8602"/>
            <a:lumOff val="-523"/>
            <a:alphaOff val="0"/>
          </a:schemeClr>
        </a:solidFill>
        <a:ln w="19050" cap="flat" cmpd="sng" algn="ctr">
          <a:solidFill>
            <a:schemeClr val="accent2">
              <a:hueOff val="459506"/>
              <a:satOff val="8602"/>
              <a:lumOff val="-5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E96382-0394-4A7C-AA2D-151950C56838}">
      <dsp:nvSpPr>
        <dsp:cNvPr id="0" name=""/>
        <dsp:cNvSpPr/>
      </dsp:nvSpPr>
      <dsp:spPr>
        <a:xfrm>
          <a:off x="0" y="1116971"/>
          <a:ext cx="6451943" cy="1116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a:t>
          </a:r>
          <a:r>
            <a:rPr lang="en-GB" sz="2200" b="1" kern="1200"/>
            <a:t> void </a:t>
          </a:r>
          <a:r>
            <a:rPr lang="en-GB" sz="2200" kern="1200"/>
            <a:t>contract: the whole transaction is regarded as a nullity.</a:t>
          </a:r>
          <a:endParaRPr lang="en-US" sz="2200" kern="1200"/>
        </a:p>
      </dsp:txBody>
      <dsp:txXfrm>
        <a:off x="0" y="1116971"/>
        <a:ext cx="6451943" cy="1116971"/>
      </dsp:txXfrm>
    </dsp:sp>
    <dsp:sp modelId="{EFE3525B-F9DD-4BF7-9387-A0CB53680335}">
      <dsp:nvSpPr>
        <dsp:cNvPr id="0" name=""/>
        <dsp:cNvSpPr/>
      </dsp:nvSpPr>
      <dsp:spPr>
        <a:xfrm>
          <a:off x="0" y="2233943"/>
          <a:ext cx="6451943" cy="0"/>
        </a:xfrm>
        <a:prstGeom prst="line">
          <a:avLst/>
        </a:prstGeom>
        <a:solidFill>
          <a:schemeClr val="accent2">
            <a:hueOff val="919011"/>
            <a:satOff val="17205"/>
            <a:lumOff val="-1046"/>
            <a:alphaOff val="0"/>
          </a:schemeClr>
        </a:solidFill>
        <a:ln w="19050" cap="flat" cmpd="sng" algn="ctr">
          <a:solidFill>
            <a:schemeClr val="accent2">
              <a:hueOff val="919011"/>
              <a:satOff val="17205"/>
              <a:lumOff val="-104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C097BB-5C50-463F-A21F-512243E15216}">
      <dsp:nvSpPr>
        <dsp:cNvPr id="0" name=""/>
        <dsp:cNvSpPr/>
      </dsp:nvSpPr>
      <dsp:spPr>
        <a:xfrm>
          <a:off x="0" y="2233943"/>
          <a:ext cx="6451943" cy="1116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 </a:t>
          </a:r>
          <a:r>
            <a:rPr lang="en-GB" sz="2200" b="1" kern="1200"/>
            <a:t>voidable </a:t>
          </a:r>
          <a:r>
            <a:rPr lang="en-GB" sz="2200" kern="1200"/>
            <a:t>contract: the contract operates in every respect as a valid contract unless one of the parties takes steps to avoid it.</a:t>
          </a:r>
          <a:endParaRPr lang="en-US" sz="2200" kern="1200"/>
        </a:p>
      </dsp:txBody>
      <dsp:txXfrm>
        <a:off x="0" y="2233943"/>
        <a:ext cx="6451943" cy="1116971"/>
      </dsp:txXfrm>
    </dsp:sp>
    <dsp:sp modelId="{2A90E50E-5799-41B2-8565-C0BD8FCD2414}">
      <dsp:nvSpPr>
        <dsp:cNvPr id="0" name=""/>
        <dsp:cNvSpPr/>
      </dsp:nvSpPr>
      <dsp:spPr>
        <a:xfrm>
          <a:off x="0" y="3350915"/>
          <a:ext cx="6451943" cy="0"/>
        </a:xfrm>
        <a:prstGeom prst="line">
          <a:avLst/>
        </a:prstGeom>
        <a:solidFill>
          <a:schemeClr val="accent2">
            <a:hueOff val="1378517"/>
            <a:satOff val="25807"/>
            <a:lumOff val="-1569"/>
            <a:alphaOff val="0"/>
          </a:schemeClr>
        </a:solidFill>
        <a:ln w="19050" cap="flat" cmpd="sng" algn="ctr">
          <a:solidFill>
            <a:schemeClr val="accent2">
              <a:hueOff val="1378517"/>
              <a:satOff val="25807"/>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98E93C-C267-4EDB-BBCC-2A2C2376DA7C}">
      <dsp:nvSpPr>
        <dsp:cNvPr id="0" name=""/>
        <dsp:cNvSpPr/>
      </dsp:nvSpPr>
      <dsp:spPr>
        <a:xfrm>
          <a:off x="0" y="3350915"/>
          <a:ext cx="6451943" cy="1116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An </a:t>
          </a:r>
          <a:r>
            <a:rPr lang="en-GB" sz="2200" b="1" kern="1200"/>
            <a:t>unenforceable</a:t>
          </a:r>
          <a:r>
            <a:rPr lang="en-GB" sz="2200" kern="1200"/>
            <a:t> contract: cannot be enforced in the courts if ones of the parties refuses to carry out its terms.</a:t>
          </a:r>
          <a:endParaRPr lang="en-US" sz="2200" kern="1200"/>
        </a:p>
      </dsp:txBody>
      <dsp:txXfrm>
        <a:off x="0" y="3350915"/>
        <a:ext cx="6451943" cy="111697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BA60A91-B312-4070-9B5E-54CAC96A0C6E}" type="datetimeFigureOut">
              <a:rPr lang="en-GB" smtClean="0"/>
              <a:t>19/01/2022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712C74F-1A58-406E-B22A-41232D8C2CF6}" type="slidenum">
              <a:rPr lang="en-GB" smtClean="0"/>
              <a:t>‹#›</a:t>
            </a:fld>
            <a:endParaRPr lang="en-GB"/>
          </a:p>
        </p:txBody>
      </p:sp>
    </p:spTree>
    <p:extLst>
      <p:ext uri="{BB962C8B-B14F-4D97-AF65-F5344CB8AC3E}">
        <p14:creationId xmlns:p14="http://schemas.microsoft.com/office/powerpoint/2010/main" val="3902582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712C74F-1A58-406E-B22A-41232D8C2CF6}" type="slidenum">
              <a:rPr lang="en-GB" smtClean="0"/>
              <a:t>1</a:t>
            </a:fld>
            <a:endParaRPr lang="en-GB"/>
          </a:p>
        </p:txBody>
      </p:sp>
    </p:spTree>
    <p:extLst>
      <p:ext uri="{BB962C8B-B14F-4D97-AF65-F5344CB8AC3E}">
        <p14:creationId xmlns:p14="http://schemas.microsoft.com/office/powerpoint/2010/main" val="3153664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712C74F-1A58-406E-B22A-41232D8C2CF6}" type="slidenum">
              <a:rPr lang="en-GB" smtClean="0"/>
              <a:t>2</a:t>
            </a:fld>
            <a:endParaRPr lang="en-GB"/>
          </a:p>
        </p:txBody>
      </p:sp>
    </p:spTree>
    <p:extLst>
      <p:ext uri="{BB962C8B-B14F-4D97-AF65-F5344CB8AC3E}">
        <p14:creationId xmlns:p14="http://schemas.microsoft.com/office/powerpoint/2010/main" val="2294319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712C74F-1A58-406E-B22A-41232D8C2CF6}" type="slidenum">
              <a:rPr lang="en-GB" smtClean="0"/>
              <a:t>3</a:t>
            </a:fld>
            <a:endParaRPr lang="en-GB"/>
          </a:p>
        </p:txBody>
      </p:sp>
    </p:spTree>
    <p:extLst>
      <p:ext uri="{BB962C8B-B14F-4D97-AF65-F5344CB8AC3E}">
        <p14:creationId xmlns:p14="http://schemas.microsoft.com/office/powerpoint/2010/main" val="1692863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English law has no formal definition of a contract. In the absence of a Code it has not needed one. Textbook writers frequently commence their books with a definition of the law of contract but the definition is not part of the law itself. Such definitions are indicative or illustrative; they do not purport to be definitive or comprehensive. Two examples suffice to illustrate the point. First, the opening chapter of Anson’s Law of Contract (30th </a:t>
            </a:r>
            <a:r>
              <a:rPr lang="en-US" dirty="0" err="1"/>
              <a:t>edn</a:t>
            </a:r>
            <a:r>
              <a:rPr lang="en-US" dirty="0"/>
              <a:t>, Oxford University Press, 2016, J Beatson, A Burrows, and J Cartwright (eds)), p. 1 states that: [t]he law of contract may be provisionally described as that branch of the law which determines the circumstances in which a promise shall be legally binding on the person making it. ↵ </a:t>
            </a:r>
          </a:p>
          <a:p>
            <a:r>
              <a:rPr lang="en-US" dirty="0"/>
              <a:t>The tentative nature of this statement can be seen from the fact that it is expressly stated to be ‘provisional’ and it does not attempt to explain why it is that the law regards some promises as legally binding and others not. </a:t>
            </a:r>
          </a:p>
          <a:p>
            <a:r>
              <a:rPr lang="en-US" dirty="0"/>
              <a:t>A second example is provided by Treitel on The Law of Contract (edited by Edwin Peel, 14th </a:t>
            </a:r>
            <a:r>
              <a:rPr lang="en-US" dirty="0" err="1"/>
              <a:t>edn</a:t>
            </a:r>
            <a:r>
              <a:rPr lang="en-US" dirty="0"/>
              <a:t>, Sweet &amp; Maxwell, 2015), which begins with the following words: A contract is an agreement giving rise to obligations which are enforced or </a:t>
            </a:r>
            <a:r>
              <a:rPr lang="en-US" dirty="0" err="1"/>
              <a:t>recognised</a:t>
            </a:r>
            <a:r>
              <a:rPr lang="en-US" dirty="0"/>
              <a:t> by law. The factor which distinguishes contractual from other legal obligations is that they are based on the agreement of the contracting parties.</a:t>
            </a:r>
          </a:p>
          <a:p>
            <a:endParaRPr lang="en-US" dirty="0">
              <a:cs typeface="Calibri"/>
            </a:endParaRPr>
          </a:p>
          <a:p>
            <a:r>
              <a:rPr lang="en-US" dirty="0"/>
              <a:t>The lack of an agreed definition of a contract is a product of the way in which contract law in England has evolved. English contract law is unusual in that it did not develop from some underlying theory or conception of a contract but rather developed around a form of action known as the action of assumpsit. What mattered was the procedure, or the form of action, not the substance of the claim. With the abolition of the forms of action by the Common Law Procedure Act 1852, the grip of procedural considerations over substantive law began to decline.</a:t>
            </a:r>
            <a:endParaRPr lang="en-US" dirty="0">
              <a:cs typeface="Calibri" panose="020F0502020204030204"/>
            </a:endParaRPr>
          </a:p>
          <a:p>
            <a:r>
              <a:rPr lang="en-US" dirty="0"/>
              <a:t>While there is no universally agreed definition of a contract, the basic principles of the law of contract can be set out with a large degree of certainty. To conclude a contract the parties must reach agreement, the agreement must be supported by consideration and there must be an intention to create legal relations. The courts generally decide whether an agreement has been reached by looking for an offer made by one party to the other, which has been accepted by that other party: the acceptance, if it is to count, must be a mirror image of the offer (see Chapter 3). The rule that the agreement must be supported by consideration perhaps requires further explanation. The doctrine of consideration is a distinctive, if somewhat elusive, feature of English contract law (see further Chapter 5). The essence of consideration is that something must be given in return for a promise in order to render that promise enforceable. It does not matter how much has been given in return for the ↵ promise; that is a matter for the parties to decide. All that matters is that something the law recognizes as being of value has been given. Thus if I agree to sell my house for £1, that is an enforceable promise because it is supported by consideration. On the other hand, a promise to give you my house for nothing is not enforceable, unless contained in a deed (on which see pp. 249–250, Chapter 6, Section 3). In essence therefore the law of contract does not enforce gratuitous promises, although it will occasionally provide protection for a party who has acted to his detriment upon a gratuitous promise via the doctrine of estoppel (see pp. 212–235, Chapter 5, Section 3). While the doctrine of consideration has excited considerable academic interest, it gives rise to few practical problems because it can be avoided either by the provision of nominal consideration or by including the promise in a deed (see further pp. 249–250, Chapter 6, Section 3). The requirement that there be an intention to create legal relations similarly gives rise to few practical problems. This is because there is a heavy presumption in a commercial context that the parties intended to create legal relations. The function of the doctrine is, essentially, to keep the law of contract out of domestic and social relations (see further Chapter 7).</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D712C74F-1A58-406E-B22A-41232D8C2CF6}" type="slidenum">
              <a:rPr lang="en-GB" smtClean="0"/>
              <a:t>5</a:t>
            </a:fld>
            <a:endParaRPr lang="en-GB"/>
          </a:p>
        </p:txBody>
      </p:sp>
    </p:spTree>
    <p:extLst>
      <p:ext uri="{BB962C8B-B14F-4D97-AF65-F5344CB8AC3E}">
        <p14:creationId xmlns:p14="http://schemas.microsoft.com/office/powerpoint/2010/main" val="606139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contract is an agreement that gives rise to obligations and which is enforceable and recognised by the law</a:t>
            </a:r>
            <a:r>
              <a:rPr lang="en-GB" baseline="0" dirty="0"/>
              <a:t> – This means that the parties must be in agreement and their agreement must be of a kind that the law will recognise and enforce. </a:t>
            </a:r>
          </a:p>
          <a:p>
            <a:pPr marL="171450" indent="-171450">
              <a:lnSpc>
                <a:spcPct val="90000"/>
              </a:lnSpc>
              <a:spcBef>
                <a:spcPct val="20000"/>
              </a:spcBef>
              <a:spcAft>
                <a:spcPct val="0"/>
              </a:spcAft>
              <a:buFont typeface="Arial"/>
              <a:buChar char="•"/>
              <a:defRPr/>
            </a:pPr>
            <a:r>
              <a:rPr lang="en-GB" dirty="0"/>
              <a:t>The law of contract is a collective body of legal rules relating to legally binding agreements made between people in society; a promise or a set of promises that the law will enforce. Thus where there is a dispute over an agreement the courts are prepared to hear the case and give a judgment on it.</a:t>
            </a:r>
            <a:endParaRPr lang="en-US" dirty="0"/>
          </a:p>
          <a:p>
            <a:pPr marL="171450" indent="-171450">
              <a:lnSpc>
                <a:spcPct val="90000"/>
              </a:lnSpc>
              <a:spcBef>
                <a:spcPct val="20000"/>
              </a:spcBef>
              <a:spcAft>
                <a:spcPct val="0"/>
              </a:spcAft>
              <a:buFont typeface="Arial"/>
              <a:buChar char="•"/>
              <a:defRPr/>
            </a:pPr>
            <a:r>
              <a:rPr lang="en-GB" dirty="0"/>
              <a:t>They are thus very important in business and in every day life. Businesses would not want to enter into contracts that could not be enforced</a:t>
            </a:r>
            <a:endParaRPr lang="en-GB" dirty="0">
              <a:cs typeface="Calibri"/>
            </a:endParaRPr>
          </a:p>
          <a:p>
            <a:pPr marL="171450" marR="0" lvl="0" indent="-171450" algn="l" defTabSz="914400">
              <a:lnSpc>
                <a:spcPct val="90000"/>
              </a:lnSpc>
              <a:spcBef>
                <a:spcPct val="20000"/>
              </a:spcBef>
              <a:spcAft>
                <a:spcPct val="0"/>
              </a:spcAft>
              <a:buClrTx/>
              <a:buSzTx/>
              <a:buFont typeface="Arial"/>
              <a:buChar char="•"/>
              <a:tabLst/>
              <a:defRPr/>
            </a:pPr>
            <a:endParaRPr lang="en-GB" baseline="0" dirty="0">
              <a:cs typeface="Calibri"/>
            </a:endParaRPr>
          </a:p>
          <a:p>
            <a:pPr marL="171450" indent="-171450">
              <a:lnSpc>
                <a:spcPct val="90000"/>
              </a:lnSpc>
              <a:spcBef>
                <a:spcPct val="20000"/>
              </a:spcBef>
              <a:spcAft>
                <a:spcPct val="0"/>
              </a:spcAft>
              <a:buFont typeface="Arial"/>
              <a:buChar char="•"/>
              <a:defRPr/>
            </a:pPr>
            <a:r>
              <a:rPr lang="en-GB" dirty="0"/>
              <a:t>To the law student the study of contract law is of great importance.  This subject forms the basis of many other legal issues such as employment law, commercial law, consumer law, property law etc</a:t>
            </a:r>
            <a:endParaRPr lang="en-GB" dirty="0">
              <a:cs typeface="Calibri"/>
            </a:endParaRPr>
          </a:p>
          <a:p>
            <a:pPr marL="171450" indent="-171450">
              <a:lnSpc>
                <a:spcPct val="90000"/>
              </a:lnSpc>
              <a:spcBef>
                <a:spcPct val="20000"/>
              </a:spcBef>
              <a:spcAft>
                <a:spcPct val="0"/>
              </a:spcAft>
              <a:buFont typeface="Arial"/>
              <a:buChar char="•"/>
              <a:defRPr/>
            </a:pPr>
            <a:endParaRPr lang="en-GB" dirty="0">
              <a:cs typeface="Calibri"/>
            </a:endParaRPr>
          </a:p>
          <a:p>
            <a:pPr>
              <a:defRPr/>
            </a:pPr>
            <a:endParaRPr lang="en-GB" dirty="0"/>
          </a:p>
          <a:p>
            <a:pPr>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Laissez faire: The modern law of contract is based on the 19</a:t>
            </a:r>
            <a:r>
              <a:rPr lang="en-GB" baseline="30000" dirty="0"/>
              <a:t>th</a:t>
            </a:r>
            <a:r>
              <a:rPr lang="en-GB" baseline="0" dirty="0"/>
              <a:t> century theory of laissez faire which is the freedom of the individual to enter into any contract if they wish. A court will not interfere in an agreement if it was freely made. A court will therefore not set aside a contract merely because one of the parties obtained an unequal bargain. Thus a contract to sell a Rolls Royce for £5 or less is perfectly binding provided it has been freely entered into. </a:t>
            </a:r>
            <a:endParaRPr lang="en-GB" dirty="0"/>
          </a:p>
          <a:p>
            <a:endParaRPr lang="en-GB" dirty="0">
              <a:cs typeface="Calibri" panose="020F0502020204030204"/>
            </a:endParaRPr>
          </a:p>
          <a:p>
            <a:pPr marL="171450" indent="-171450">
              <a:spcBef>
                <a:spcPct val="20000"/>
              </a:spcBef>
              <a:spcAft>
                <a:spcPct val="0"/>
              </a:spcAft>
              <a:buFont typeface="Arial"/>
              <a:buChar char="•"/>
            </a:pPr>
            <a:r>
              <a:rPr lang="en-GB" dirty="0"/>
              <a:t>Most of the law of contract is based on common law </a:t>
            </a:r>
            <a:r>
              <a:rPr lang="en-GB" dirty="0" err="1"/>
              <a:t>ie</a:t>
            </a:r>
            <a:r>
              <a:rPr lang="en-GB" dirty="0"/>
              <a:t> on decided cases, so you will usually be relying on a case which is an ‘authority’ for a certain point, rather than on an Act of Parliament. The case establishes the rule rather than the other way around</a:t>
            </a:r>
            <a:endParaRPr lang="en-US" dirty="0"/>
          </a:p>
          <a:p>
            <a:pPr marL="171450" indent="-171450">
              <a:spcBef>
                <a:spcPct val="20000"/>
              </a:spcBef>
              <a:spcAft>
                <a:spcPct val="0"/>
              </a:spcAft>
              <a:buFont typeface="Arial"/>
              <a:buChar char="•"/>
            </a:pPr>
            <a:r>
              <a:rPr lang="en-GB" dirty="0"/>
              <a:t>Although some of the common law rules may seem narrow and old-fashioned, they have arisen out of actual situations and Parliament has only really intervened where the law has become muddled or unfair, to correct imbalances in the law or to reflect changing social attitudes.  </a:t>
            </a:r>
            <a:endParaRPr lang="en-GB" dirty="0">
              <a:cs typeface="Calibri"/>
            </a:endParaRPr>
          </a:p>
          <a:p>
            <a:pPr marL="171450" indent="-171450">
              <a:spcBef>
                <a:spcPct val="20000"/>
              </a:spcBef>
              <a:spcAft>
                <a:spcPct val="0"/>
              </a:spcAft>
              <a:buFont typeface="Arial"/>
              <a:buChar char="•"/>
            </a:pPr>
            <a:r>
              <a:rPr lang="en-GB" dirty="0"/>
              <a:t>Many of the cases are from the 19th Century because this was when many of the formal rules about trade and commerce were established.  While the subject matter may seem old fashioned, the general principles about selling a horse can equally be applied to the sale of a computer.</a:t>
            </a:r>
            <a:endParaRPr lang="en-US" dirty="0"/>
          </a:p>
          <a:p>
            <a:pPr marL="171450" indent="-171450">
              <a:spcBef>
                <a:spcPct val="20000"/>
              </a:spcBef>
              <a:spcAft>
                <a:spcPct val="0"/>
              </a:spcAft>
              <a:buFont typeface="Arial"/>
              <a:buChar char="•"/>
            </a:pPr>
            <a:r>
              <a:rPr lang="en-GB" dirty="0"/>
              <a:t>The aim of contract law is to provide consistency and certainty.</a:t>
            </a:r>
            <a:endParaRPr lang="en-GB" dirty="0">
              <a:cs typeface="Calibri" panose="020F0502020204030204"/>
            </a:endParaRPr>
          </a:p>
          <a:p>
            <a:pPr>
              <a:spcBef>
                <a:spcPct val="20000"/>
              </a:spcBef>
              <a:spcAft>
                <a:spcPct val="0"/>
              </a:spcAft>
            </a:pPr>
            <a:r>
              <a:rPr lang="en-GB" dirty="0">
                <a:cs typeface="Calibri" panose="020F0502020204030204"/>
              </a:rPr>
              <a:t>LINKS WITH OTHER AREAS OF LAW</a:t>
            </a:r>
          </a:p>
          <a:p>
            <a:pPr marL="171450" indent="-171450">
              <a:lnSpc>
                <a:spcPct val="80000"/>
              </a:lnSpc>
              <a:spcBef>
                <a:spcPct val="20000"/>
              </a:spcBef>
              <a:spcAft>
                <a:spcPct val="0"/>
              </a:spcAft>
              <a:buFont typeface="Arial"/>
              <a:buChar char="•"/>
            </a:pPr>
            <a:r>
              <a:rPr lang="en-GB" dirty="0"/>
              <a:t>Contract and Tort</a:t>
            </a:r>
            <a:endParaRPr lang="en-US" dirty="0"/>
          </a:p>
          <a:p>
            <a:pPr marL="171450" indent="-171450">
              <a:lnSpc>
                <a:spcPct val="80000"/>
              </a:lnSpc>
              <a:spcBef>
                <a:spcPct val="20000"/>
              </a:spcBef>
              <a:spcAft>
                <a:spcPct val="0"/>
              </a:spcAft>
              <a:buFont typeface="Arial"/>
              <a:buChar char="•"/>
            </a:pPr>
            <a:r>
              <a:rPr lang="en-GB" dirty="0"/>
              <a:t>Both seen as part of the Law of Obligations because they both attempt to compensate victims for harm done to them.  The distinction is that in tort duties are imposed by law and apply to everyone, whereas in contract the duties are imposed by the parties themselves on each other.</a:t>
            </a:r>
            <a:endParaRPr lang="en-US" dirty="0"/>
          </a:p>
          <a:p>
            <a:pPr marL="171450" indent="-171450">
              <a:lnSpc>
                <a:spcPct val="80000"/>
              </a:lnSpc>
              <a:spcBef>
                <a:spcPct val="20000"/>
              </a:spcBef>
              <a:spcAft>
                <a:spcPct val="0"/>
              </a:spcAft>
              <a:buFont typeface="Arial"/>
              <a:buChar char="•"/>
            </a:pPr>
            <a:r>
              <a:rPr lang="en-GB" dirty="0"/>
              <a:t>However, there is an overlap particularly where the law imposes contractual obligations on the parties irrespective of the wishes of the parties themselves</a:t>
            </a:r>
            <a:endParaRPr lang="en-US" dirty="0"/>
          </a:p>
          <a:p>
            <a:pPr marL="171450" indent="-171450">
              <a:lnSpc>
                <a:spcPct val="80000"/>
              </a:lnSpc>
              <a:spcBef>
                <a:spcPct val="20000"/>
              </a:spcBef>
              <a:spcAft>
                <a:spcPct val="0"/>
              </a:spcAft>
              <a:buFont typeface="Arial"/>
              <a:buChar char="•"/>
            </a:pPr>
            <a:r>
              <a:rPr lang="en-GB" dirty="0" err="1"/>
              <a:t>Eg:an</a:t>
            </a:r>
            <a:r>
              <a:rPr lang="en-GB" dirty="0"/>
              <a:t> injured party could claim for a breach of an implied duty (sale of a faulty electrical product) as well as an action for negligence (for the harm done to purchaser).</a:t>
            </a:r>
            <a:endParaRPr lang="en-GB" dirty="0">
              <a:cs typeface="Calibri" panose="020F0502020204030204"/>
            </a:endParaRPr>
          </a:p>
          <a:p>
            <a:pPr marL="171450" indent="-171450">
              <a:spcBef>
                <a:spcPct val="20000"/>
              </a:spcBef>
              <a:spcAft>
                <a:spcPct val="0"/>
              </a:spcAft>
              <a:buFont typeface="Arial"/>
              <a:buChar char="•"/>
            </a:pPr>
            <a:r>
              <a:rPr lang="en-GB" dirty="0"/>
              <a:t>Contract and Criminal Law</a:t>
            </a:r>
            <a:endParaRPr lang="en-US" dirty="0"/>
          </a:p>
          <a:p>
            <a:pPr marL="171450" indent="-171450">
              <a:spcBef>
                <a:spcPct val="20000"/>
              </a:spcBef>
              <a:spcAft>
                <a:spcPct val="0"/>
              </a:spcAft>
              <a:buFont typeface="Arial"/>
              <a:buChar char="•"/>
            </a:pPr>
            <a:r>
              <a:rPr lang="en-GB" dirty="0"/>
              <a:t>The purpose of these areas is very different in that Criminal Law involves the regulation of behaviour by the State (public law), whereas contract law involves settling disputes between the parties to the contract (private law).  However, the criminal law can be used for the regulation of contracts and the protection of the consumer </a:t>
            </a:r>
            <a:r>
              <a:rPr lang="en-GB" dirty="0" err="1"/>
              <a:t>eg</a:t>
            </a:r>
            <a:r>
              <a:rPr lang="en-GB" dirty="0"/>
              <a:t> Consumer Credit Act 1974; Trade Descriptions Act 1968; Consumer Protection Distance Selling </a:t>
            </a:r>
            <a:r>
              <a:rPr lang="en-GB" dirty="0" err="1"/>
              <a:t>Regualtions</a:t>
            </a:r>
            <a:r>
              <a:rPr lang="en-GB" dirty="0"/>
              <a:t> 2000 etc</a:t>
            </a:r>
            <a:endParaRPr lang="en-GB" dirty="0">
              <a:cs typeface="Calibri" panose="020F0502020204030204"/>
            </a:endParaRPr>
          </a:p>
          <a:p>
            <a:pPr marL="171450" indent="-171450">
              <a:spcBef>
                <a:spcPct val="20000"/>
              </a:spcBef>
              <a:spcAft>
                <a:spcPct val="0"/>
              </a:spcAft>
              <a:buFont typeface="Arial"/>
              <a:buChar char="•"/>
            </a:pPr>
            <a:endParaRPr lang="en-GB" dirty="0">
              <a:cs typeface="Calibri" panose="020F0502020204030204"/>
            </a:endParaRPr>
          </a:p>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6</a:t>
            </a:fld>
            <a:endParaRPr lang="en-GB"/>
          </a:p>
        </p:txBody>
      </p:sp>
    </p:spTree>
    <p:extLst>
      <p:ext uri="{BB962C8B-B14F-4D97-AF65-F5344CB8AC3E}">
        <p14:creationId xmlns:p14="http://schemas.microsoft.com/office/powerpoint/2010/main" val="814378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Contract law is not just relevant</a:t>
            </a:r>
            <a:r>
              <a:rPr lang="en-GB" baseline="0" dirty="0"/>
              <a:t> to ordinary consumers; it is essential to the conduct of business-to-business transactions. Firms can for example, specify where, when and how goods or services should be provided, using the law of contract.</a:t>
            </a:r>
          </a:p>
          <a:p>
            <a:r>
              <a:rPr lang="en-GB" baseline="0" dirty="0"/>
              <a:t>One of the most common contracts in business is where labour is sold by an employee to an employer – that is an employment contract. Without contract law it would become much more difficult for an employer to offer employment since specific duties, hours of employment, rates etc would have to be agreed as a matter of trust.</a:t>
            </a:r>
          </a:p>
          <a:p>
            <a:r>
              <a:rPr lang="en-GB" dirty="0"/>
              <a:t>Consumers and businesses enter into contracts on a regular basis. For example, manufacturers need to buy raw materials to make their products; then they sell those products to wholesalers and/or retailers who then ultimately sell them to us as consumers. Whilst we ourselves may not always think about the legal consequences of what we are doing until something goes wrong (</a:t>
            </a:r>
            <a:r>
              <a:rPr lang="en-GB" dirty="0" err="1"/>
              <a:t>eg</a:t>
            </a:r>
            <a:r>
              <a:rPr lang="en-GB" dirty="0"/>
              <a:t> the holiday we booked turns out to be a disaster), many businesses employ a dedicated contracts manager. When something does go wrong (</a:t>
            </a:r>
            <a:r>
              <a:rPr lang="en-GB" dirty="0" err="1"/>
              <a:t>eg</a:t>
            </a:r>
            <a:r>
              <a:rPr lang="en-GB" dirty="0"/>
              <a:t> goods supplied are defective) the first thing to consider is whether there was a contract and, if so, on what terms. We will be looking at terms of a contract in Part 2, Chapters 6 and 7. In Part 1 we shall simply be focusing on what constitutes a binding contract in the first place. In order for parties to reach an agreement, one party must make an offer (</a:t>
            </a:r>
            <a:r>
              <a:rPr lang="en-GB" dirty="0" err="1"/>
              <a:t>ie</a:t>
            </a:r>
            <a:r>
              <a:rPr lang="en-GB" dirty="0"/>
              <a:t> a definite promise to be bound by specified terms) that is accepted by the other. The person who makes the offer is called the offeror and the person to whom the offer is made is called the offeree. We begin by looking at what is deemed to be an ‘offer’ in the eyes of the law.</a:t>
            </a:r>
          </a:p>
        </p:txBody>
      </p:sp>
      <p:sp>
        <p:nvSpPr>
          <p:cNvPr id="4" name="Slide Number Placeholder 3"/>
          <p:cNvSpPr>
            <a:spLocks noGrp="1"/>
          </p:cNvSpPr>
          <p:nvPr>
            <p:ph type="sldNum" sz="quarter" idx="10"/>
          </p:nvPr>
        </p:nvSpPr>
        <p:spPr/>
        <p:txBody>
          <a:bodyPr/>
          <a:lstStyle/>
          <a:p>
            <a:fld id="{D712C74F-1A58-406E-B22A-41232D8C2CF6}" type="slidenum">
              <a:rPr lang="en-GB" smtClean="0"/>
              <a:t>7</a:t>
            </a:fld>
            <a:endParaRPr lang="en-GB"/>
          </a:p>
        </p:txBody>
      </p:sp>
    </p:spTree>
    <p:extLst>
      <p:ext uri="{BB962C8B-B14F-4D97-AF65-F5344CB8AC3E}">
        <p14:creationId xmlns:p14="http://schemas.microsoft.com/office/powerpoint/2010/main" val="40646293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ct val="20000"/>
              </a:spcBef>
              <a:spcAft>
                <a:spcPct val="0"/>
              </a:spcAft>
              <a:buFont typeface="Arial"/>
              <a:buChar char="•"/>
            </a:pPr>
            <a:r>
              <a:rPr lang="en-GB" dirty="0"/>
              <a:t>Contracts may be divided into 2 broad categories:-</a:t>
            </a:r>
            <a:endParaRPr lang="en-US" dirty="0"/>
          </a:p>
          <a:p>
            <a:pPr marL="342900" indent="-342900">
              <a:lnSpc>
                <a:spcPct val="90000"/>
              </a:lnSpc>
              <a:spcBef>
                <a:spcPct val="20000"/>
              </a:spcBef>
              <a:spcAft>
                <a:spcPct val="0"/>
              </a:spcAft>
            </a:pPr>
            <a:r>
              <a:rPr lang="en-GB" b="1" dirty="0"/>
              <a:t>Simple Contracts </a:t>
            </a:r>
            <a:r>
              <a:rPr lang="en-GB" dirty="0"/>
              <a:t>– most contracts do not need to be in writing or in any particular form and can be made in writing, orally, part in writing and part orally or they may be implied from the conduct.  These will be the type we are most concerned with.</a:t>
            </a:r>
            <a:endParaRPr lang="en-US" dirty="0"/>
          </a:p>
          <a:p>
            <a:pPr marL="342900" indent="-342900">
              <a:lnSpc>
                <a:spcPct val="90000"/>
              </a:lnSpc>
              <a:spcBef>
                <a:spcPct val="20000"/>
              </a:spcBef>
              <a:spcAft>
                <a:spcPct val="0"/>
              </a:spcAft>
            </a:pPr>
            <a:r>
              <a:rPr lang="en-GB" b="1" dirty="0"/>
              <a:t>Speciality Contracts </a:t>
            </a:r>
            <a:r>
              <a:rPr lang="en-GB" dirty="0"/>
              <a:t>– In some situations a contract must be in writing </a:t>
            </a:r>
            <a:r>
              <a:rPr lang="en-GB" dirty="0" err="1"/>
              <a:t>eg</a:t>
            </a:r>
            <a:r>
              <a:rPr lang="en-GB" dirty="0"/>
              <a:t> contracts involving the sale or disposal of an interest in land (Law of Property (Miscellaneous Provisions) Act 1989) and contracts for hire purchase </a:t>
            </a:r>
            <a:r>
              <a:rPr lang="en-GB" dirty="0" err="1"/>
              <a:t>amd</a:t>
            </a:r>
            <a:r>
              <a:rPr lang="en-GB" dirty="0"/>
              <a:t> other credit transactions (Consumer Credit Act 1974) </a:t>
            </a:r>
            <a:endParaRPr lang="en-GB" dirty="0">
              <a:cs typeface="Calibri"/>
            </a:endParaRPr>
          </a:p>
          <a:p>
            <a:pPr marL="342900" indent="-342900">
              <a:lnSpc>
                <a:spcPct val="90000"/>
              </a:lnSpc>
              <a:spcBef>
                <a:spcPct val="20000"/>
              </a:spcBef>
              <a:spcAft>
                <a:spcPct val="0"/>
              </a:spcAft>
            </a:pPr>
            <a:endParaRPr lang="en-GB" dirty="0">
              <a:cs typeface="Calibri"/>
            </a:endParaRPr>
          </a:p>
          <a:p>
            <a:pPr marL="342900" indent="-342900">
              <a:lnSpc>
                <a:spcPct val="90000"/>
              </a:lnSpc>
              <a:spcBef>
                <a:spcPct val="20000"/>
              </a:spcBef>
              <a:spcAft>
                <a:spcPct val="0"/>
              </a:spcAft>
            </a:pPr>
            <a:endParaRPr lang="en-GB" dirty="0">
              <a:cs typeface="Calibri"/>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8</a:t>
            </a:fld>
            <a:endParaRPr lang="en-GB"/>
          </a:p>
        </p:txBody>
      </p:sp>
    </p:spTree>
    <p:extLst>
      <p:ext uri="{BB962C8B-B14F-4D97-AF65-F5344CB8AC3E}">
        <p14:creationId xmlns:p14="http://schemas.microsoft.com/office/powerpoint/2010/main" val="33279341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aseline="0" dirty="0"/>
              <a:t>Agreement</a:t>
            </a:r>
          </a:p>
          <a:p>
            <a:pPr marL="0" indent="0">
              <a:buNone/>
            </a:pPr>
            <a:r>
              <a:rPr lang="en-GB" baseline="0" dirty="0"/>
              <a:t>An agreement is formed when one party accepts the offer of another and involves a ‘meeting of the minds’, i.e. there must be a valid offer and acceptance</a:t>
            </a:r>
          </a:p>
          <a:p>
            <a:pPr marL="0" indent="0">
              <a:buNone/>
            </a:pPr>
            <a:endParaRPr lang="en-GB" baseline="0" dirty="0"/>
          </a:p>
          <a:p>
            <a:pPr marL="0" indent="0">
              <a:buNone/>
            </a:pPr>
            <a:r>
              <a:rPr lang="en-GB" baseline="0" dirty="0"/>
              <a:t>2. Consideration</a:t>
            </a:r>
          </a:p>
          <a:p>
            <a:pPr marL="0" indent="0">
              <a:buNone/>
            </a:pPr>
            <a:r>
              <a:rPr lang="en-GB" baseline="0" dirty="0"/>
              <a:t>Both parties must have provided consideration, i.e. each party must promise to give or do something for the other</a:t>
            </a:r>
          </a:p>
          <a:p>
            <a:pPr marL="0" indent="0">
              <a:buNone/>
            </a:pPr>
            <a:endParaRPr lang="en-GB" baseline="0" dirty="0"/>
          </a:p>
          <a:p>
            <a:pPr marL="0" indent="0">
              <a:buNone/>
            </a:pPr>
            <a:r>
              <a:rPr lang="en-GB" baseline="0" dirty="0"/>
              <a:t>3. Intention to create legal relations</a:t>
            </a:r>
          </a:p>
          <a:p>
            <a:pPr marL="0" indent="0">
              <a:buNone/>
            </a:pPr>
            <a:r>
              <a:rPr lang="en-GB" baseline="0" dirty="0"/>
              <a:t>The parties must have intended their agreement to have legal consequences</a:t>
            </a:r>
          </a:p>
          <a:p>
            <a:pPr marL="0" indent="0">
              <a:buNone/>
            </a:pPr>
            <a:endParaRPr lang="en-GB" baseline="0" dirty="0"/>
          </a:p>
          <a:p>
            <a:pPr marL="0" indent="0">
              <a:buNone/>
            </a:pPr>
            <a:r>
              <a:rPr lang="en-GB" baseline="0" dirty="0"/>
              <a:t>4. Form</a:t>
            </a:r>
          </a:p>
          <a:p>
            <a:pPr marL="0" indent="0">
              <a:buNone/>
            </a:pPr>
            <a:r>
              <a:rPr lang="en-GB" baseline="0" dirty="0"/>
              <a:t>The agreement must be in the required form if necessary (simple/speciality contract).</a:t>
            </a:r>
          </a:p>
          <a:p>
            <a:pPr marL="0" indent="0">
              <a:buNone/>
            </a:pPr>
            <a:endParaRPr lang="en-GB" baseline="0" dirty="0"/>
          </a:p>
          <a:p>
            <a:pPr marL="0" indent="0">
              <a:buNone/>
            </a:pPr>
            <a:r>
              <a:rPr lang="en-GB" baseline="0" dirty="0"/>
              <a:t>5. Capacity</a:t>
            </a:r>
          </a:p>
          <a:p>
            <a:pPr marL="0" indent="0">
              <a:buNone/>
            </a:pPr>
            <a:r>
              <a:rPr lang="en-GB" baseline="0" dirty="0"/>
              <a:t>The parties must be legally capable of entering into a contract</a:t>
            </a:r>
          </a:p>
          <a:p>
            <a:pPr marL="0" indent="0">
              <a:buNone/>
            </a:pPr>
            <a:endParaRPr lang="en-GB" baseline="0" dirty="0"/>
          </a:p>
          <a:p>
            <a:pPr marL="0" indent="0">
              <a:buNone/>
            </a:pPr>
            <a:r>
              <a:rPr lang="en-GB" baseline="0" dirty="0"/>
              <a:t>6. Consent</a:t>
            </a:r>
          </a:p>
          <a:p>
            <a:pPr marL="0" indent="0">
              <a:buNone/>
            </a:pPr>
            <a:r>
              <a:rPr lang="en-GB" baseline="0" dirty="0"/>
              <a:t>The agreement must have been entered into freely</a:t>
            </a:r>
          </a:p>
          <a:p>
            <a:pPr marL="0" indent="0">
              <a:buNone/>
            </a:pPr>
            <a:endParaRPr lang="en-GB" baseline="0" dirty="0"/>
          </a:p>
          <a:p>
            <a:pPr marL="0" indent="0">
              <a:buNone/>
            </a:pPr>
            <a:r>
              <a:rPr lang="en-GB" baseline="0" dirty="0"/>
              <a:t>7. Legality</a:t>
            </a:r>
          </a:p>
          <a:p>
            <a:pPr marL="0" indent="0">
              <a:buNone/>
            </a:pPr>
            <a:r>
              <a:rPr lang="en-GB" baseline="0" dirty="0"/>
              <a:t>The purpose of the agreement must not be illegal or contrary to public policy.</a:t>
            </a:r>
          </a:p>
          <a:p>
            <a:pPr marL="0" indent="0">
              <a:buNone/>
            </a:pPr>
            <a:r>
              <a:rPr lang="en-GB" baseline="0" dirty="0"/>
              <a:t>If these requirements are not met then the contract may not be legally enforceable.</a:t>
            </a:r>
          </a:p>
          <a:p>
            <a:pPr marL="0" indent="0">
              <a:buNone/>
            </a:pPr>
            <a:r>
              <a:rPr lang="en-GB" baseline="0" dirty="0"/>
              <a:t>OBJECTIVE TEST: would the reasonable man, looking at the external evidence , have considered that the parties were in agreement?</a:t>
            </a:r>
          </a:p>
          <a:p>
            <a:endParaRPr lang="en-GB" dirty="0">
              <a:cs typeface="Calibri" panose="020F0502020204030204"/>
            </a:endParaRPr>
          </a:p>
          <a:p>
            <a:pPr marL="342900" indent="-342900">
              <a:spcBef>
                <a:spcPct val="20000"/>
              </a:spcBef>
              <a:spcAft>
                <a:spcPct val="0"/>
              </a:spcAft>
            </a:pPr>
            <a:endParaRPr lang="en-GB" dirty="0">
              <a:cs typeface="Calibri" panose="020F0502020204030204"/>
            </a:endParaRPr>
          </a:p>
          <a:p>
            <a:pPr marL="342900" indent="-342900">
              <a:spcBef>
                <a:spcPct val="20000"/>
              </a:spcBef>
              <a:spcAft>
                <a:spcPct val="0"/>
              </a:spcAft>
            </a:pPr>
            <a:r>
              <a:rPr lang="en-GB" dirty="0"/>
              <a:t>If any one of these essential items is missing the contract will have no legal effect and will not be enforceable in the courts</a:t>
            </a:r>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9</a:t>
            </a:fld>
            <a:endParaRPr lang="en-GB"/>
          </a:p>
        </p:txBody>
      </p:sp>
    </p:spTree>
    <p:extLst>
      <p:ext uri="{BB962C8B-B14F-4D97-AF65-F5344CB8AC3E}">
        <p14:creationId xmlns:p14="http://schemas.microsoft.com/office/powerpoint/2010/main" val="474656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Therefore, while offer and acceptance are proof that the parties have made an agreement, the mere fact of an agreement does not make a contract.  There are many instances where people exchange promises but the courts will not recognise a legally binding contract because the parties did not intend legal consequences to follow, or the parties themselves did not contribute something of value to the bargain.</a:t>
            </a:r>
            <a:endParaRPr lang="en-US" dirty="0"/>
          </a:p>
        </p:txBody>
      </p:sp>
      <p:sp>
        <p:nvSpPr>
          <p:cNvPr id="4" name="Slide Number Placeholder 3"/>
          <p:cNvSpPr>
            <a:spLocks noGrp="1"/>
          </p:cNvSpPr>
          <p:nvPr>
            <p:ph type="sldNum" sz="quarter" idx="5"/>
          </p:nvPr>
        </p:nvSpPr>
        <p:spPr/>
        <p:txBody>
          <a:bodyPr/>
          <a:lstStyle/>
          <a:p>
            <a:fld id="{D712C74F-1A58-406E-B22A-41232D8C2CF6}" type="slidenum">
              <a:rPr lang="en-GB" smtClean="0"/>
              <a:t>10</a:t>
            </a:fld>
            <a:endParaRPr lang="en-GB"/>
          </a:p>
        </p:txBody>
      </p:sp>
    </p:spTree>
    <p:extLst>
      <p:ext uri="{BB962C8B-B14F-4D97-AF65-F5344CB8AC3E}">
        <p14:creationId xmlns:p14="http://schemas.microsoft.com/office/powerpoint/2010/main" val="27125866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r>
              <a:rPr lang="en-GB" baseline="0" dirty="0"/>
              <a:t> void contract:</a:t>
            </a:r>
          </a:p>
          <a:p>
            <a:r>
              <a:rPr lang="en-GB" baseline="0" dirty="0"/>
              <a:t>Is one where the whole transaction is regarded nullity. It means that at no time has there been a contract between the parties. Any goods or money obtained under the agreement must be returned.</a:t>
            </a:r>
          </a:p>
          <a:p>
            <a:r>
              <a:rPr lang="en-GB" baseline="0" dirty="0"/>
              <a:t>Where items have been resold to a third party, they may be recovered by the original owner.</a:t>
            </a:r>
          </a:p>
          <a:p>
            <a:endParaRPr lang="en-GB" baseline="0" dirty="0"/>
          </a:p>
          <a:p>
            <a:r>
              <a:rPr lang="en-GB" baseline="0" dirty="0"/>
              <a:t>A voidable contract:</a:t>
            </a:r>
          </a:p>
          <a:p>
            <a:r>
              <a:rPr lang="en-GB" baseline="0" dirty="0"/>
              <a:t>A contract that is voidable operates in every respect as a valid contract unless and until one of the parties takes steps to avoid it. Anything obtained under the contract must be returned, insofar as this is possible. If goods have been resold before the contract was avoided, the original owner will not be able to reclaim them.</a:t>
            </a:r>
          </a:p>
          <a:p>
            <a:endParaRPr lang="en-GB" baseline="0" dirty="0"/>
          </a:p>
          <a:p>
            <a:r>
              <a:rPr lang="en-GB" baseline="0" dirty="0"/>
              <a:t>An unenforceable contract: is a valid contract but it cannot be enforced in the courts if one of the parties refuses to carry out its terms. Items received under the contract cannot generally be reclaimed. </a:t>
            </a:r>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11</a:t>
            </a:fld>
            <a:endParaRPr lang="en-GB"/>
          </a:p>
        </p:txBody>
      </p:sp>
    </p:spTree>
    <p:extLst>
      <p:ext uri="{BB962C8B-B14F-4D97-AF65-F5344CB8AC3E}">
        <p14:creationId xmlns:p14="http://schemas.microsoft.com/office/powerpoint/2010/main" val="5787844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ct val="20000"/>
              </a:spcBef>
              <a:spcAft>
                <a:spcPct val="0"/>
              </a:spcAft>
              <a:buFont typeface="Arial"/>
              <a:buChar char="•"/>
            </a:pPr>
            <a:r>
              <a:rPr lang="en-GB" dirty="0"/>
              <a:t>Generally only the parties to a contract are bound by it.  The effect of this rule, in simple terms, is that no one other than the parties to a contract can bring a court action to enforce a contract.</a:t>
            </a:r>
            <a:endParaRPr lang="en-US" dirty="0"/>
          </a:p>
          <a:p>
            <a:pPr marL="171450" indent="-171450">
              <a:lnSpc>
                <a:spcPct val="90000"/>
              </a:lnSpc>
              <a:spcBef>
                <a:spcPct val="20000"/>
              </a:spcBef>
              <a:spcAft>
                <a:spcPct val="0"/>
              </a:spcAft>
              <a:buFont typeface="Arial"/>
              <a:buChar char="•"/>
            </a:pPr>
            <a:r>
              <a:rPr lang="en-GB" dirty="0"/>
              <a:t>The leading case (the authority) on this is </a:t>
            </a:r>
            <a:r>
              <a:rPr lang="en-GB" b="1" i="1" dirty="0"/>
              <a:t>Tweddle v Atkinson [1861] where a couple were engaged and their respective fathers promised each other that they would pay some money to Tweddle’s son when the couple married.  The father of the groom paid as agreed but the father of the bride had died before he had done so.  Even though the agreement had specifically provided that Tweddle’s son should have the right to sue to enforce the promise, his action against his father-in-law’s estate failed because he was not a party to the agreement.</a:t>
            </a:r>
            <a:endParaRPr lang="en-US" dirty="0"/>
          </a:p>
          <a:p>
            <a:endParaRPr lang="en-GB" dirty="0">
              <a:cs typeface="Calibri"/>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12</a:t>
            </a:fld>
            <a:endParaRPr lang="en-GB"/>
          </a:p>
        </p:txBody>
      </p:sp>
    </p:spTree>
    <p:extLst>
      <p:ext uri="{BB962C8B-B14F-4D97-AF65-F5344CB8AC3E}">
        <p14:creationId xmlns:p14="http://schemas.microsoft.com/office/powerpoint/2010/main" val="17455446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rule that a contract cannot place a burden on a third party is illustrated by Dunlop pneumatic Tyre co Ltd v Selfridge &amp; Co ltd [1915] in which the HL refused to impose an obligation on the defendant, a retailer, not to resell tyres below a certain price. This was because he was not party to the contract, made between the claimant manufacturer and the wholesaler (who supplied the tyres to the D), which contained the relevant term.</a:t>
            </a:r>
          </a:p>
          <a:p>
            <a:r>
              <a:rPr lang="en-GB" baseline="0" dirty="0"/>
              <a:t>The court stood by the rule that a stranger to a contract cannot be sued or sue under it.</a:t>
            </a:r>
          </a:p>
          <a:p>
            <a:endParaRPr lang="en-GB" dirty="0">
              <a:cs typeface="Calibri" panose="020F0502020204030204"/>
            </a:endParaRPr>
          </a:p>
          <a:p>
            <a:pPr marL="171450" indent="-171450">
              <a:spcBef>
                <a:spcPct val="20000"/>
              </a:spcBef>
              <a:spcAft>
                <a:spcPct val="0"/>
              </a:spcAft>
              <a:buFont typeface="Arial"/>
              <a:buChar char="•"/>
            </a:pPr>
            <a:r>
              <a:rPr lang="en-GB" dirty="0"/>
              <a:t>The doctrine of Privity of Contract does not exist in many other countries and has been criticised, particularly in respect of a desire to confer benefits on third parties.</a:t>
            </a:r>
            <a:endParaRPr lang="en-US" dirty="0"/>
          </a:p>
          <a:p>
            <a:pPr marL="171450" indent="-171450">
              <a:spcBef>
                <a:spcPct val="20000"/>
              </a:spcBef>
              <a:spcAft>
                <a:spcPct val="0"/>
              </a:spcAft>
              <a:buFont typeface="Arial"/>
              <a:buChar char="•"/>
            </a:pPr>
            <a:r>
              <a:rPr lang="en-GB" dirty="0"/>
              <a:t>Its abolition was recommended by the Law Revision Committee as long ago as 1937</a:t>
            </a:r>
            <a:endParaRPr lang="en-GB" dirty="0">
              <a:cs typeface="Calibri"/>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13</a:t>
            </a:fld>
            <a:endParaRPr lang="en-GB"/>
          </a:p>
        </p:txBody>
      </p:sp>
    </p:spTree>
    <p:extLst>
      <p:ext uri="{BB962C8B-B14F-4D97-AF65-F5344CB8AC3E}">
        <p14:creationId xmlns:p14="http://schemas.microsoft.com/office/powerpoint/2010/main" val="5755911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 the</a:t>
            </a:r>
            <a:r>
              <a:rPr lang="en-GB" baseline="0" dirty="0"/>
              <a:t> years, a number of exceptions have been developed to overcome the potential harshness of the </a:t>
            </a:r>
            <a:r>
              <a:rPr lang="en-GB" baseline="0" dirty="0" err="1"/>
              <a:t>privity</a:t>
            </a:r>
            <a:r>
              <a:rPr lang="en-GB" baseline="0" dirty="0"/>
              <a:t> doctrine including, under s11 Married Women’s Property Act 1882 that a husband or wife who insures is or her life for the benefit of their spouse, civil partner or child will create a trust in favour of the beneficiaries of the policy.</a:t>
            </a:r>
          </a:p>
          <a:p>
            <a:r>
              <a:rPr lang="en-GB" baseline="0" dirty="0"/>
              <a:t>This means that the surviving spouse, civil partner or child can sue on the policy even though he or she was not a party to the contract; the parties to the contract would have been the deceased person and the insurance company.</a:t>
            </a:r>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14</a:t>
            </a:fld>
            <a:endParaRPr lang="en-GB"/>
          </a:p>
        </p:txBody>
      </p:sp>
    </p:spTree>
    <p:extLst>
      <p:ext uri="{BB962C8B-B14F-4D97-AF65-F5344CB8AC3E}">
        <p14:creationId xmlns:p14="http://schemas.microsoft.com/office/powerpoint/2010/main" val="11339957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nSpc>
                <a:spcPct val="80000"/>
              </a:lnSpc>
              <a:spcBef>
                <a:spcPct val="20000"/>
              </a:spcBef>
              <a:spcAft>
                <a:spcPct val="0"/>
              </a:spcAft>
            </a:pPr>
            <a:r>
              <a:rPr lang="en-GB" dirty="0"/>
              <a:t>Case Law has extended these exceptions.  In this case an attempt was made to avoid the privity of contract doctrine by allowing a contracting party to sue for the third party’s loss.  Mr Jackson took his family for a holiday in Sri Lanka and it turned out to be disastrous.  He was the only member of the family who had entered into the contract with the holiday firm but he was allowed to recover damages not only for his own mental distress but also for that of his family.</a:t>
            </a:r>
            <a:endParaRPr lang="en-US" dirty="0"/>
          </a:p>
          <a:p>
            <a:pPr marL="342900" indent="-342900">
              <a:lnSpc>
                <a:spcPct val="80000"/>
              </a:lnSpc>
              <a:spcBef>
                <a:spcPct val="20000"/>
              </a:spcBef>
              <a:spcAft>
                <a:spcPct val="0"/>
              </a:spcAft>
            </a:pPr>
            <a:r>
              <a:rPr lang="en-GB" dirty="0"/>
              <a:t>The defendants admitted liability and the judge awarded damages of £1100 (it had cost £1200).  The Defendants appealed but this  was dismissed on the basis that the plaintiff had made a contract for a family holiday and though only he could sue for damages for breaches of that contract he could recover damages not only for his own discomfort and distress but also for the discomfort and distress of his family by reason of the Defendants breaches of the contract to provide them with the holiday for which the plaintiff had contracted.</a:t>
            </a:r>
            <a:endParaRPr lang="en-US" dirty="0"/>
          </a:p>
          <a:p>
            <a:endParaRPr lang="en-GB" dirty="0">
              <a:cs typeface="Calibri"/>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15</a:t>
            </a:fld>
            <a:endParaRPr lang="en-GB"/>
          </a:p>
        </p:txBody>
      </p:sp>
    </p:spTree>
    <p:extLst>
      <p:ext uri="{BB962C8B-B14F-4D97-AF65-F5344CB8AC3E}">
        <p14:creationId xmlns:p14="http://schemas.microsoft.com/office/powerpoint/2010/main" val="4750816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was not until 1999 that</a:t>
            </a:r>
            <a:r>
              <a:rPr lang="en-GB" baseline="0" dirty="0"/>
              <a:t> a major change to the existing rules on </a:t>
            </a:r>
            <a:r>
              <a:rPr lang="en-GB" baseline="0" dirty="0" err="1"/>
              <a:t>privity</a:t>
            </a:r>
            <a:r>
              <a:rPr lang="en-GB" baseline="0" dirty="0"/>
              <a:t> of contract came about, when the Contracts (Rights of Third Parties) Act 1999  was enacted.</a:t>
            </a:r>
          </a:p>
          <a:p>
            <a:endParaRPr lang="en-GB" baseline="0" dirty="0"/>
          </a:p>
          <a:p>
            <a:r>
              <a:rPr lang="en-GB" baseline="0" dirty="0"/>
              <a:t>Despite the enactment of this law, the ‘old rules’ were preserved under s7 (1) and therefore still exist alongside the ‘new rules’.</a:t>
            </a:r>
          </a:p>
          <a:p>
            <a:endParaRPr lang="en-GB" baseline="0" dirty="0"/>
          </a:p>
          <a:p>
            <a:r>
              <a:rPr lang="en-GB" baseline="0" dirty="0"/>
              <a:t>Under s1 C(RTP)A 1999, a third party can enforce the terms of the contract if either </a:t>
            </a:r>
          </a:p>
          <a:p>
            <a:r>
              <a:rPr lang="en-GB" dirty="0"/>
              <a:t>S1(1)(a)</a:t>
            </a:r>
            <a:r>
              <a:rPr lang="en-GB" baseline="0" dirty="0"/>
              <a:t> the contract expressly says he may </a:t>
            </a:r>
          </a:p>
          <a:p>
            <a:r>
              <a:rPr lang="en-GB" baseline="0" dirty="0"/>
              <a:t>S1(1)(b) the term in question purports to confer a benefit on him.</a:t>
            </a:r>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16</a:t>
            </a:fld>
            <a:endParaRPr lang="en-GB"/>
          </a:p>
        </p:txBody>
      </p:sp>
    </p:spTree>
    <p:extLst>
      <p:ext uri="{BB962C8B-B14F-4D97-AF65-F5344CB8AC3E}">
        <p14:creationId xmlns:p14="http://schemas.microsoft.com/office/powerpoint/2010/main" val="35452991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solidFill>
              </a:defRPr>
            </a:lvl1pPr>
          </a:lstStyle>
          <a:p>
            <a:fld id="{96DFF08F-DC6B-4601-B491-B0F83F6DD2DA}" type="datetimeFigureOut">
              <a:rPr lang="en-US" dirty="0"/>
              <a:pPr/>
              <a:t>1/19/2022</a:t>
            </a:fld>
            <a:endParaRPr lang="en-US" dirty="0"/>
          </a:p>
        </p:txBody>
      </p:sp>
      <p:sp>
        <p:nvSpPr>
          <p:cNvPr id="5" name="Footer Placeholder 4"/>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4FAB73BC-B049-4115-A692-8D63A059BFB8}" type="slidenum">
              <a:rPr lang="en-US" dirty="0"/>
              <a:pPr/>
              <a:t>‹#›</a:t>
            </a:fld>
            <a:endParaRPr lang="en-US" dirty="0"/>
          </a:p>
        </p:txBody>
      </p:sp>
      <p:cxnSp>
        <p:nvCxnSpPr>
          <p:cNvPr id="8" name="Straight Connector 7"/>
          <p:cNvCxnSpPr/>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1/19/2022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1/19/2022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1/19/2022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1/19/2022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a:extLst>
              <a:ext uri="{FF2B5EF4-FFF2-40B4-BE49-F238E27FC236}">
                <a16:creationId xmlns:a16="http://schemas.microsoft.com/office/drawing/2014/main" id="{2E031383-BBA8-4AB0-82FD-53CD408734D6}"/>
              </a:ext>
            </a:extLst>
          </p:cNvPr>
          <p:cNvGrpSpPr>
            <a:grpSpLocks/>
          </p:cNvGrpSpPr>
          <p:nvPr/>
        </p:nvGrpSpPr>
        <p:grpSpPr bwMode="auto">
          <a:xfrm>
            <a:off x="0" y="0"/>
            <a:ext cx="11684000" cy="5943600"/>
            <a:chOff x="0" y="0"/>
            <a:chExt cx="5520" cy="3744"/>
          </a:xfrm>
        </p:grpSpPr>
        <p:sp>
          <p:nvSpPr>
            <p:cNvPr id="5" name="Rectangle 3">
              <a:extLst>
                <a:ext uri="{FF2B5EF4-FFF2-40B4-BE49-F238E27FC236}">
                  <a16:creationId xmlns:a16="http://schemas.microsoft.com/office/drawing/2014/main" id="{F842ADDE-585D-40B8-9853-4ECB340A9BF7}"/>
                </a:ext>
              </a:extLst>
            </p:cNvPr>
            <p:cNvSpPr>
              <a:spLocks noChangeArrowheads="1"/>
            </p:cNvSpPr>
            <p:nvPr/>
          </p:nvSpPr>
          <p:spPr bwMode="auto">
            <a:xfrm>
              <a:off x="0" y="0"/>
              <a:ext cx="1104" cy="3072"/>
            </a:xfrm>
            <a:prstGeom prst="rect">
              <a:avLst/>
            </a:prstGeom>
            <a:solidFill>
              <a:schemeClr val="accent1"/>
            </a:solidFill>
            <a:ln>
              <a:noFill/>
            </a:ln>
            <a:effec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endParaRPr lang="en-US" altLang="en-US" sz="2400">
                <a:latin typeface="Times New Roman" charset="0"/>
              </a:endParaRPr>
            </a:p>
          </p:txBody>
        </p:sp>
        <p:grpSp>
          <p:nvGrpSpPr>
            <p:cNvPr id="6" name="Group 4">
              <a:extLst>
                <a:ext uri="{FF2B5EF4-FFF2-40B4-BE49-F238E27FC236}">
                  <a16:creationId xmlns:a16="http://schemas.microsoft.com/office/drawing/2014/main" id="{34E06DB7-8102-4CE0-9338-F075D24448DD}"/>
                </a:ext>
              </a:extLst>
            </p:cNvPr>
            <p:cNvGrpSpPr>
              <a:grpSpLocks/>
            </p:cNvGrpSpPr>
            <p:nvPr userDrawn="1"/>
          </p:nvGrpSpPr>
          <p:grpSpPr bwMode="auto">
            <a:xfrm>
              <a:off x="0" y="2208"/>
              <a:ext cx="5520" cy="1536"/>
              <a:chOff x="0" y="2208"/>
              <a:chExt cx="5520" cy="1536"/>
            </a:xfrm>
          </p:grpSpPr>
          <p:sp>
            <p:nvSpPr>
              <p:cNvPr id="10" name="Rectangle 5">
                <a:extLst>
                  <a:ext uri="{FF2B5EF4-FFF2-40B4-BE49-F238E27FC236}">
                    <a16:creationId xmlns:a16="http://schemas.microsoft.com/office/drawing/2014/main" id="{1986779C-858E-466A-A31D-9EC4A01CBF55}"/>
                  </a:ext>
                </a:extLst>
              </p:cNvPr>
              <p:cNvSpPr>
                <a:spLocks noChangeArrowheads="1"/>
              </p:cNvSpPr>
              <p:nvPr/>
            </p:nvSpPr>
            <p:spPr bwMode="ltGray">
              <a:xfrm>
                <a:off x="624" y="2208"/>
                <a:ext cx="4896" cy="1536"/>
              </a:xfrm>
              <a:prstGeom prst="rect">
                <a:avLst/>
              </a:prstGeom>
              <a:solidFill>
                <a:schemeClr val="bg2"/>
              </a:solidFill>
              <a:ln>
                <a:noFill/>
              </a:ln>
              <a:effec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endParaRPr lang="en-US" altLang="en-US" sz="2400">
                  <a:latin typeface="Times New Roman" charset="0"/>
                </a:endParaRPr>
              </a:p>
            </p:txBody>
          </p:sp>
          <p:sp>
            <p:nvSpPr>
              <p:cNvPr id="11" name="Rectangle 6">
                <a:extLst>
                  <a:ext uri="{FF2B5EF4-FFF2-40B4-BE49-F238E27FC236}">
                    <a16:creationId xmlns:a16="http://schemas.microsoft.com/office/drawing/2014/main" id="{8F1ECAD5-F33E-4F57-8E40-03219D1EE00F}"/>
                  </a:ext>
                </a:extLst>
              </p:cNvPr>
              <p:cNvSpPr>
                <a:spLocks noChangeArrowheads="1"/>
              </p:cNvSpPr>
              <p:nvPr/>
            </p:nvSpPr>
            <p:spPr bwMode="white">
              <a:xfrm>
                <a:off x="654" y="2352"/>
                <a:ext cx="4818" cy="1347"/>
              </a:xfrm>
              <a:prstGeom prst="rect">
                <a:avLst/>
              </a:prstGeom>
              <a:solidFill>
                <a:schemeClr val="bg1"/>
              </a:solidFill>
              <a:ln>
                <a:noFill/>
              </a:ln>
              <a:effec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endParaRPr lang="en-US" altLang="en-US" sz="2400">
                  <a:latin typeface="Times New Roman" charset="0"/>
                </a:endParaRPr>
              </a:p>
            </p:txBody>
          </p:sp>
          <p:sp>
            <p:nvSpPr>
              <p:cNvPr id="12" name="Line 7">
                <a:extLst>
                  <a:ext uri="{FF2B5EF4-FFF2-40B4-BE49-F238E27FC236}">
                    <a16:creationId xmlns:a16="http://schemas.microsoft.com/office/drawing/2014/main" id="{64FFF6FF-E1C6-44BD-8431-293B479D7F15}"/>
                  </a:ext>
                </a:extLst>
              </p:cNvPr>
              <p:cNvSpPr>
                <a:spLocks noChangeShapeType="1"/>
              </p:cNvSpPr>
              <p:nvPr/>
            </p:nvSpPr>
            <p:spPr bwMode="auto">
              <a:xfrm>
                <a:off x="0" y="3072"/>
                <a:ext cx="624" cy="0"/>
              </a:xfrm>
              <a:prstGeom prst="line">
                <a:avLst/>
              </a:prstGeom>
              <a:noFill/>
              <a:ln w="508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7" name="Group 8">
              <a:extLst>
                <a:ext uri="{FF2B5EF4-FFF2-40B4-BE49-F238E27FC236}">
                  <a16:creationId xmlns:a16="http://schemas.microsoft.com/office/drawing/2014/main" id="{C21A1171-2393-4B02-B35F-45E85837A5B4}"/>
                </a:ext>
              </a:extLst>
            </p:cNvPr>
            <p:cNvGrpSpPr>
              <a:grpSpLocks/>
            </p:cNvGrpSpPr>
            <p:nvPr userDrawn="1"/>
          </p:nvGrpSpPr>
          <p:grpSpPr bwMode="auto">
            <a:xfrm>
              <a:off x="400" y="336"/>
              <a:ext cx="5088" cy="192"/>
              <a:chOff x="400" y="336"/>
              <a:chExt cx="5088" cy="192"/>
            </a:xfrm>
          </p:grpSpPr>
          <p:sp>
            <p:nvSpPr>
              <p:cNvPr id="8" name="Rectangle 9">
                <a:extLst>
                  <a:ext uri="{FF2B5EF4-FFF2-40B4-BE49-F238E27FC236}">
                    <a16:creationId xmlns:a16="http://schemas.microsoft.com/office/drawing/2014/main" id="{2CDB9875-67BC-4D8A-8FDF-704A00C223DE}"/>
                  </a:ext>
                </a:extLst>
              </p:cNvPr>
              <p:cNvSpPr>
                <a:spLocks noChangeArrowheads="1"/>
              </p:cNvSpPr>
              <p:nvPr/>
            </p:nvSpPr>
            <p:spPr bwMode="auto">
              <a:xfrm>
                <a:off x="3952" y="336"/>
                <a:ext cx="1536" cy="192"/>
              </a:xfrm>
              <a:prstGeom prst="rect">
                <a:avLst/>
              </a:prstGeom>
              <a:solidFill>
                <a:schemeClr val="folHlink"/>
              </a:solidFill>
              <a:ln>
                <a:noFill/>
              </a:ln>
              <a:effec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endParaRPr lang="en-US" altLang="en-US" sz="2400">
                  <a:latin typeface="Times New Roman" charset="0"/>
                </a:endParaRPr>
              </a:p>
            </p:txBody>
          </p:sp>
          <p:sp>
            <p:nvSpPr>
              <p:cNvPr id="9" name="Line 10">
                <a:extLst>
                  <a:ext uri="{FF2B5EF4-FFF2-40B4-BE49-F238E27FC236}">
                    <a16:creationId xmlns:a16="http://schemas.microsoft.com/office/drawing/2014/main" id="{417468B6-66A2-46CB-B925-B70907FCDF23}"/>
                  </a:ext>
                </a:extLst>
              </p:cNvPr>
              <p:cNvSpPr>
                <a:spLocks noChangeShapeType="1"/>
              </p:cNvSpPr>
              <p:nvPr/>
            </p:nvSpPr>
            <p:spPr bwMode="auto">
              <a:xfrm>
                <a:off x="400" y="432"/>
                <a:ext cx="5088"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sp>
        <p:nvSpPr>
          <p:cNvPr id="53259" name="Rectangle 11"/>
          <p:cNvSpPr>
            <a:spLocks noGrp="1" noChangeArrowheads="1"/>
          </p:cNvSpPr>
          <p:nvPr>
            <p:ph type="ctrTitle"/>
          </p:nvPr>
        </p:nvSpPr>
        <p:spPr>
          <a:xfrm>
            <a:off x="2743200" y="1143000"/>
            <a:ext cx="8839200" cy="2209800"/>
          </a:xfrm>
        </p:spPr>
        <p:txBody>
          <a:bodyPr/>
          <a:lstStyle>
            <a:lvl1pPr>
              <a:defRPr sz="4800"/>
            </a:lvl1pPr>
          </a:lstStyle>
          <a:p>
            <a:pPr lvl="0"/>
            <a:r>
              <a:rPr lang="en-GB" altLang="en-US" noProof="0"/>
              <a:t>Click to edit Master title style</a:t>
            </a:r>
          </a:p>
        </p:txBody>
      </p:sp>
      <p:sp>
        <p:nvSpPr>
          <p:cNvPr id="53260" name="Rectangle 12"/>
          <p:cNvSpPr>
            <a:spLocks noGrp="1" noChangeArrowheads="1"/>
          </p:cNvSpPr>
          <p:nvPr>
            <p:ph type="subTitle" idx="1"/>
          </p:nvPr>
        </p:nvSpPr>
        <p:spPr>
          <a:xfrm>
            <a:off x="1828800" y="3962400"/>
            <a:ext cx="9144000" cy="1600200"/>
          </a:xfrm>
        </p:spPr>
        <p:txBody>
          <a:bodyPr anchor="ctr"/>
          <a:lstStyle>
            <a:lvl1pPr marL="0" indent="0" algn="ctr">
              <a:buFont typeface="Wingdings" pitchFamily="2" charset="2"/>
              <a:buNone/>
              <a:defRPr/>
            </a:lvl1pPr>
          </a:lstStyle>
          <a:p>
            <a:pPr lvl="0"/>
            <a:r>
              <a:rPr lang="en-GB" altLang="en-US" noProof="0"/>
              <a:t>Click to edit Master subtitle style</a:t>
            </a:r>
          </a:p>
        </p:txBody>
      </p:sp>
      <p:sp>
        <p:nvSpPr>
          <p:cNvPr id="13" name="Rectangle 13">
            <a:extLst>
              <a:ext uri="{FF2B5EF4-FFF2-40B4-BE49-F238E27FC236}">
                <a16:creationId xmlns:a16="http://schemas.microsoft.com/office/drawing/2014/main" id="{FE296F57-F87E-4CF3-A16F-A17E4C1B5E96}"/>
              </a:ext>
            </a:extLst>
          </p:cNvPr>
          <p:cNvSpPr>
            <a:spLocks noGrp="1" noChangeArrowheads="1"/>
          </p:cNvSpPr>
          <p:nvPr>
            <p:ph type="dt" sz="half" idx="10"/>
          </p:nvPr>
        </p:nvSpPr>
        <p:spPr>
          <a:xfrm>
            <a:off x="1217084" y="6251575"/>
            <a:ext cx="2540000" cy="457200"/>
          </a:xfrm>
        </p:spPr>
        <p:txBody>
          <a:bodyPr/>
          <a:lstStyle>
            <a:lvl1pPr>
              <a:defRPr/>
            </a:lvl1pPr>
          </a:lstStyle>
          <a:p>
            <a:pPr>
              <a:defRPr/>
            </a:pPr>
            <a:endParaRPr lang="en-GB" altLang="en-US"/>
          </a:p>
        </p:txBody>
      </p:sp>
      <p:sp>
        <p:nvSpPr>
          <p:cNvPr id="14" name="Rectangle 14">
            <a:extLst>
              <a:ext uri="{FF2B5EF4-FFF2-40B4-BE49-F238E27FC236}">
                <a16:creationId xmlns:a16="http://schemas.microsoft.com/office/drawing/2014/main" id="{67E64007-10F8-45B0-8001-2CF4B8DDFE40}"/>
              </a:ext>
            </a:extLst>
          </p:cNvPr>
          <p:cNvSpPr>
            <a:spLocks noGrp="1" noChangeArrowheads="1"/>
          </p:cNvSpPr>
          <p:nvPr>
            <p:ph type="ftr" sz="quarter" idx="11"/>
          </p:nvPr>
        </p:nvSpPr>
        <p:spPr>
          <a:xfrm>
            <a:off x="4472517" y="6248400"/>
            <a:ext cx="3860800" cy="457200"/>
          </a:xfrm>
        </p:spPr>
        <p:txBody>
          <a:bodyPr/>
          <a:lstStyle>
            <a:lvl1pPr>
              <a:defRPr/>
            </a:lvl1pPr>
          </a:lstStyle>
          <a:p>
            <a:pPr>
              <a:defRPr/>
            </a:pPr>
            <a:endParaRPr lang="en-GB" altLang="en-US"/>
          </a:p>
        </p:txBody>
      </p:sp>
      <p:sp>
        <p:nvSpPr>
          <p:cNvPr id="15" name="Rectangle 15">
            <a:extLst>
              <a:ext uri="{FF2B5EF4-FFF2-40B4-BE49-F238E27FC236}">
                <a16:creationId xmlns:a16="http://schemas.microsoft.com/office/drawing/2014/main" id="{CE5426E5-3D92-4277-A988-FCFE66ACFC95}"/>
              </a:ext>
            </a:extLst>
          </p:cNvPr>
          <p:cNvSpPr>
            <a:spLocks noGrp="1" noChangeArrowheads="1"/>
          </p:cNvSpPr>
          <p:nvPr>
            <p:ph type="sldNum" sz="quarter" idx="12"/>
          </p:nvPr>
        </p:nvSpPr>
        <p:spPr/>
        <p:txBody>
          <a:bodyPr/>
          <a:lstStyle>
            <a:lvl1pPr>
              <a:defRPr/>
            </a:lvl1pPr>
          </a:lstStyle>
          <a:p>
            <a:pPr>
              <a:defRPr/>
            </a:pPr>
            <a:fld id="{30C264FE-D9B0-4A53-8D74-DF10E4F39C23}" type="slidenum">
              <a:rPr lang="en-GB" altLang="en-US"/>
              <a:pPr>
                <a:defRPr/>
              </a:pPr>
              <a:t>‹#›</a:t>
            </a:fld>
            <a:endParaRPr lang="en-GB" altLang="en-US"/>
          </a:p>
        </p:txBody>
      </p:sp>
    </p:spTree>
    <p:extLst>
      <p:ext uri="{BB962C8B-B14F-4D97-AF65-F5344CB8AC3E}">
        <p14:creationId xmlns:p14="http://schemas.microsoft.com/office/powerpoint/2010/main" val="35256657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9">
            <a:extLst>
              <a:ext uri="{FF2B5EF4-FFF2-40B4-BE49-F238E27FC236}">
                <a16:creationId xmlns:a16="http://schemas.microsoft.com/office/drawing/2014/main" id="{0E841C9A-1AED-4BD1-B038-8DB97E2E54BC}"/>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10">
            <a:extLst>
              <a:ext uri="{FF2B5EF4-FFF2-40B4-BE49-F238E27FC236}">
                <a16:creationId xmlns:a16="http://schemas.microsoft.com/office/drawing/2014/main" id="{9E6AE6E3-5406-4269-A213-1099CC6E37F9}"/>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11">
            <a:extLst>
              <a:ext uri="{FF2B5EF4-FFF2-40B4-BE49-F238E27FC236}">
                <a16:creationId xmlns:a16="http://schemas.microsoft.com/office/drawing/2014/main" id="{C977DDE2-F032-4ECE-8001-6F2E3FDA7DC7}"/>
              </a:ext>
            </a:extLst>
          </p:cNvPr>
          <p:cNvSpPr>
            <a:spLocks noGrp="1" noChangeArrowheads="1"/>
          </p:cNvSpPr>
          <p:nvPr>
            <p:ph type="sldNum" sz="quarter" idx="12"/>
          </p:nvPr>
        </p:nvSpPr>
        <p:spPr>
          <a:ln/>
        </p:spPr>
        <p:txBody>
          <a:bodyPr/>
          <a:lstStyle>
            <a:lvl1pPr>
              <a:defRPr/>
            </a:lvl1pPr>
          </a:lstStyle>
          <a:p>
            <a:pPr>
              <a:defRPr/>
            </a:pPr>
            <a:fld id="{B83A166E-E692-4176-AB13-7D7422FCFFB3}" type="slidenum">
              <a:rPr lang="en-GB" altLang="en-US"/>
              <a:pPr>
                <a:defRPr/>
              </a:pPr>
              <a:t>‹#›</a:t>
            </a:fld>
            <a:endParaRPr lang="en-GB" altLang="en-US"/>
          </a:p>
        </p:txBody>
      </p:sp>
    </p:spTree>
    <p:extLst>
      <p:ext uri="{BB962C8B-B14F-4D97-AF65-F5344CB8AC3E}">
        <p14:creationId xmlns:p14="http://schemas.microsoft.com/office/powerpoint/2010/main" val="21827742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9">
            <a:extLst>
              <a:ext uri="{FF2B5EF4-FFF2-40B4-BE49-F238E27FC236}">
                <a16:creationId xmlns:a16="http://schemas.microsoft.com/office/drawing/2014/main" id="{E7C0B628-0DF8-4640-B7E0-3D16A3AD73C0}"/>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10">
            <a:extLst>
              <a:ext uri="{FF2B5EF4-FFF2-40B4-BE49-F238E27FC236}">
                <a16:creationId xmlns:a16="http://schemas.microsoft.com/office/drawing/2014/main" id="{0DE328FC-1D07-4F12-8879-BEA3E1A69745}"/>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11">
            <a:extLst>
              <a:ext uri="{FF2B5EF4-FFF2-40B4-BE49-F238E27FC236}">
                <a16:creationId xmlns:a16="http://schemas.microsoft.com/office/drawing/2014/main" id="{D798D2BB-7BD8-4139-8621-0E1394F7759C}"/>
              </a:ext>
            </a:extLst>
          </p:cNvPr>
          <p:cNvSpPr>
            <a:spLocks noGrp="1" noChangeArrowheads="1"/>
          </p:cNvSpPr>
          <p:nvPr>
            <p:ph type="sldNum" sz="quarter" idx="12"/>
          </p:nvPr>
        </p:nvSpPr>
        <p:spPr>
          <a:ln/>
        </p:spPr>
        <p:txBody>
          <a:bodyPr/>
          <a:lstStyle>
            <a:lvl1pPr>
              <a:defRPr/>
            </a:lvl1pPr>
          </a:lstStyle>
          <a:p>
            <a:pPr>
              <a:defRPr/>
            </a:pPr>
            <a:fld id="{2C1B1AB0-4B92-4D93-8710-F968F3FA7EF8}" type="slidenum">
              <a:rPr lang="en-GB" altLang="en-US"/>
              <a:pPr>
                <a:defRPr/>
              </a:pPr>
              <a:t>‹#›</a:t>
            </a:fld>
            <a:endParaRPr lang="en-GB" altLang="en-US"/>
          </a:p>
        </p:txBody>
      </p:sp>
    </p:spTree>
    <p:extLst>
      <p:ext uri="{BB962C8B-B14F-4D97-AF65-F5344CB8AC3E}">
        <p14:creationId xmlns:p14="http://schemas.microsoft.com/office/powerpoint/2010/main" val="13312919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219200" y="1600201"/>
            <a:ext cx="50800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502400" y="1600201"/>
            <a:ext cx="50800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9">
            <a:extLst>
              <a:ext uri="{FF2B5EF4-FFF2-40B4-BE49-F238E27FC236}">
                <a16:creationId xmlns:a16="http://schemas.microsoft.com/office/drawing/2014/main" id="{DDD06E51-1765-4971-9A8D-9777D34887A8}"/>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10">
            <a:extLst>
              <a:ext uri="{FF2B5EF4-FFF2-40B4-BE49-F238E27FC236}">
                <a16:creationId xmlns:a16="http://schemas.microsoft.com/office/drawing/2014/main" id="{8C90D295-E3BC-4238-AD0F-15EA980FE8BD}"/>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11">
            <a:extLst>
              <a:ext uri="{FF2B5EF4-FFF2-40B4-BE49-F238E27FC236}">
                <a16:creationId xmlns:a16="http://schemas.microsoft.com/office/drawing/2014/main" id="{619CDBAF-23F2-47C7-88FD-26A0A7E1E7C6}"/>
              </a:ext>
            </a:extLst>
          </p:cNvPr>
          <p:cNvSpPr>
            <a:spLocks noGrp="1" noChangeArrowheads="1"/>
          </p:cNvSpPr>
          <p:nvPr>
            <p:ph type="sldNum" sz="quarter" idx="12"/>
          </p:nvPr>
        </p:nvSpPr>
        <p:spPr>
          <a:ln/>
        </p:spPr>
        <p:txBody>
          <a:bodyPr/>
          <a:lstStyle>
            <a:lvl1pPr>
              <a:defRPr/>
            </a:lvl1pPr>
          </a:lstStyle>
          <a:p>
            <a:pPr>
              <a:defRPr/>
            </a:pPr>
            <a:fld id="{8A5A19D9-8019-49F7-88DF-D97DD14A0395}" type="slidenum">
              <a:rPr lang="en-GB" altLang="en-US"/>
              <a:pPr>
                <a:defRPr/>
              </a:pPr>
              <a:t>‹#›</a:t>
            </a:fld>
            <a:endParaRPr lang="en-GB" altLang="en-US"/>
          </a:p>
        </p:txBody>
      </p:sp>
    </p:spTree>
    <p:extLst>
      <p:ext uri="{BB962C8B-B14F-4D97-AF65-F5344CB8AC3E}">
        <p14:creationId xmlns:p14="http://schemas.microsoft.com/office/powerpoint/2010/main" val="6637769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9">
            <a:extLst>
              <a:ext uri="{FF2B5EF4-FFF2-40B4-BE49-F238E27FC236}">
                <a16:creationId xmlns:a16="http://schemas.microsoft.com/office/drawing/2014/main" id="{B061FE65-0500-49A3-BAAF-99B7940C39EE}"/>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10">
            <a:extLst>
              <a:ext uri="{FF2B5EF4-FFF2-40B4-BE49-F238E27FC236}">
                <a16:creationId xmlns:a16="http://schemas.microsoft.com/office/drawing/2014/main" id="{CC84F0FC-7C83-4D38-912A-8114BB038F17}"/>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11">
            <a:extLst>
              <a:ext uri="{FF2B5EF4-FFF2-40B4-BE49-F238E27FC236}">
                <a16:creationId xmlns:a16="http://schemas.microsoft.com/office/drawing/2014/main" id="{2CE157DA-E4FA-46E6-9787-01B86615FEA6}"/>
              </a:ext>
            </a:extLst>
          </p:cNvPr>
          <p:cNvSpPr>
            <a:spLocks noGrp="1" noChangeArrowheads="1"/>
          </p:cNvSpPr>
          <p:nvPr>
            <p:ph type="sldNum" sz="quarter" idx="12"/>
          </p:nvPr>
        </p:nvSpPr>
        <p:spPr>
          <a:ln/>
        </p:spPr>
        <p:txBody>
          <a:bodyPr/>
          <a:lstStyle>
            <a:lvl1pPr>
              <a:defRPr/>
            </a:lvl1pPr>
          </a:lstStyle>
          <a:p>
            <a:pPr>
              <a:defRPr/>
            </a:pPr>
            <a:fld id="{77EA0808-539D-481E-84A0-D90C60ED2B19}" type="slidenum">
              <a:rPr lang="en-GB" altLang="en-US"/>
              <a:pPr>
                <a:defRPr/>
              </a:pPr>
              <a:t>‹#›</a:t>
            </a:fld>
            <a:endParaRPr lang="en-GB" altLang="en-US"/>
          </a:p>
        </p:txBody>
      </p:sp>
    </p:spTree>
    <p:extLst>
      <p:ext uri="{BB962C8B-B14F-4D97-AF65-F5344CB8AC3E}">
        <p14:creationId xmlns:p14="http://schemas.microsoft.com/office/powerpoint/2010/main" val="38157548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9">
            <a:extLst>
              <a:ext uri="{FF2B5EF4-FFF2-40B4-BE49-F238E27FC236}">
                <a16:creationId xmlns:a16="http://schemas.microsoft.com/office/drawing/2014/main" id="{FB306AF2-2636-4E61-8326-50E060A4F23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10">
            <a:extLst>
              <a:ext uri="{FF2B5EF4-FFF2-40B4-BE49-F238E27FC236}">
                <a16:creationId xmlns:a16="http://schemas.microsoft.com/office/drawing/2014/main" id="{D429572F-A252-4B69-81F0-850E4243F9B7}"/>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11">
            <a:extLst>
              <a:ext uri="{FF2B5EF4-FFF2-40B4-BE49-F238E27FC236}">
                <a16:creationId xmlns:a16="http://schemas.microsoft.com/office/drawing/2014/main" id="{AC1F57FC-C065-4276-9C98-303758F84336}"/>
              </a:ext>
            </a:extLst>
          </p:cNvPr>
          <p:cNvSpPr>
            <a:spLocks noGrp="1" noChangeArrowheads="1"/>
          </p:cNvSpPr>
          <p:nvPr>
            <p:ph type="sldNum" sz="quarter" idx="12"/>
          </p:nvPr>
        </p:nvSpPr>
        <p:spPr>
          <a:ln/>
        </p:spPr>
        <p:txBody>
          <a:bodyPr/>
          <a:lstStyle>
            <a:lvl1pPr>
              <a:defRPr/>
            </a:lvl1pPr>
          </a:lstStyle>
          <a:p>
            <a:pPr>
              <a:defRPr/>
            </a:pPr>
            <a:fld id="{8D13F05E-691A-405E-AF84-3635317D28FE}" type="slidenum">
              <a:rPr lang="en-GB" altLang="en-US"/>
              <a:pPr>
                <a:defRPr/>
              </a:pPr>
              <a:t>‹#›</a:t>
            </a:fld>
            <a:endParaRPr lang="en-GB" altLang="en-US"/>
          </a:p>
        </p:txBody>
      </p:sp>
    </p:spTree>
    <p:extLst>
      <p:ext uri="{BB962C8B-B14F-4D97-AF65-F5344CB8AC3E}">
        <p14:creationId xmlns:p14="http://schemas.microsoft.com/office/powerpoint/2010/main" val="4052002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ADEB0481-A80E-4880-A621-5CC241B1D283}"/>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10">
            <a:extLst>
              <a:ext uri="{FF2B5EF4-FFF2-40B4-BE49-F238E27FC236}">
                <a16:creationId xmlns:a16="http://schemas.microsoft.com/office/drawing/2014/main" id="{362060BB-E285-46B8-9584-CB806EFF6755}"/>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11">
            <a:extLst>
              <a:ext uri="{FF2B5EF4-FFF2-40B4-BE49-F238E27FC236}">
                <a16:creationId xmlns:a16="http://schemas.microsoft.com/office/drawing/2014/main" id="{2F7B605F-CF59-4E48-B73E-C7A9E4B39B79}"/>
              </a:ext>
            </a:extLst>
          </p:cNvPr>
          <p:cNvSpPr>
            <a:spLocks noGrp="1" noChangeArrowheads="1"/>
          </p:cNvSpPr>
          <p:nvPr>
            <p:ph type="sldNum" sz="quarter" idx="12"/>
          </p:nvPr>
        </p:nvSpPr>
        <p:spPr>
          <a:ln/>
        </p:spPr>
        <p:txBody>
          <a:bodyPr/>
          <a:lstStyle>
            <a:lvl1pPr>
              <a:defRPr/>
            </a:lvl1pPr>
          </a:lstStyle>
          <a:p>
            <a:pPr>
              <a:defRPr/>
            </a:pPr>
            <a:fld id="{BF605A07-11FD-4AD2-89A5-0ADD57B76FBA}" type="slidenum">
              <a:rPr lang="en-GB" altLang="en-US"/>
              <a:pPr>
                <a:defRPr/>
              </a:pPr>
              <a:t>‹#›</a:t>
            </a:fld>
            <a:endParaRPr lang="en-GB" altLang="en-US"/>
          </a:p>
        </p:txBody>
      </p:sp>
    </p:spTree>
    <p:extLst>
      <p:ext uri="{BB962C8B-B14F-4D97-AF65-F5344CB8AC3E}">
        <p14:creationId xmlns:p14="http://schemas.microsoft.com/office/powerpoint/2010/main" val="41414955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9">
            <a:extLst>
              <a:ext uri="{FF2B5EF4-FFF2-40B4-BE49-F238E27FC236}">
                <a16:creationId xmlns:a16="http://schemas.microsoft.com/office/drawing/2014/main" id="{E94F6CBF-2E99-4238-A5C9-E30E8613987D}"/>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10">
            <a:extLst>
              <a:ext uri="{FF2B5EF4-FFF2-40B4-BE49-F238E27FC236}">
                <a16:creationId xmlns:a16="http://schemas.microsoft.com/office/drawing/2014/main" id="{CBD8E2AE-2DBB-4F5D-A5AF-1A2F75144D09}"/>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11">
            <a:extLst>
              <a:ext uri="{FF2B5EF4-FFF2-40B4-BE49-F238E27FC236}">
                <a16:creationId xmlns:a16="http://schemas.microsoft.com/office/drawing/2014/main" id="{EFDA028A-4D9F-46DC-BA3C-EB0FA78DE4FF}"/>
              </a:ext>
            </a:extLst>
          </p:cNvPr>
          <p:cNvSpPr>
            <a:spLocks noGrp="1" noChangeArrowheads="1"/>
          </p:cNvSpPr>
          <p:nvPr>
            <p:ph type="sldNum" sz="quarter" idx="12"/>
          </p:nvPr>
        </p:nvSpPr>
        <p:spPr>
          <a:ln/>
        </p:spPr>
        <p:txBody>
          <a:bodyPr/>
          <a:lstStyle>
            <a:lvl1pPr>
              <a:defRPr/>
            </a:lvl1pPr>
          </a:lstStyle>
          <a:p>
            <a:pPr>
              <a:defRPr/>
            </a:pPr>
            <a:fld id="{08FCBACB-B12B-43EC-B2BA-B638516733E6}" type="slidenum">
              <a:rPr lang="en-GB" altLang="en-US"/>
              <a:pPr>
                <a:defRPr/>
              </a:pPr>
              <a:t>‹#›</a:t>
            </a:fld>
            <a:endParaRPr lang="en-GB" altLang="en-US"/>
          </a:p>
        </p:txBody>
      </p:sp>
    </p:spTree>
    <p:extLst>
      <p:ext uri="{BB962C8B-B14F-4D97-AF65-F5344CB8AC3E}">
        <p14:creationId xmlns:p14="http://schemas.microsoft.com/office/powerpoint/2010/main" val="7910240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9">
            <a:extLst>
              <a:ext uri="{FF2B5EF4-FFF2-40B4-BE49-F238E27FC236}">
                <a16:creationId xmlns:a16="http://schemas.microsoft.com/office/drawing/2014/main" id="{7599D22A-240B-4378-BE18-A1EDDB1BEA85}"/>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10">
            <a:extLst>
              <a:ext uri="{FF2B5EF4-FFF2-40B4-BE49-F238E27FC236}">
                <a16:creationId xmlns:a16="http://schemas.microsoft.com/office/drawing/2014/main" id="{2A310439-5C6F-4924-82B4-56DE3CC3C565}"/>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11">
            <a:extLst>
              <a:ext uri="{FF2B5EF4-FFF2-40B4-BE49-F238E27FC236}">
                <a16:creationId xmlns:a16="http://schemas.microsoft.com/office/drawing/2014/main" id="{C5AED8AE-AEC3-4427-8330-5A6C79EF86F4}"/>
              </a:ext>
            </a:extLst>
          </p:cNvPr>
          <p:cNvSpPr>
            <a:spLocks noGrp="1" noChangeArrowheads="1"/>
          </p:cNvSpPr>
          <p:nvPr>
            <p:ph type="sldNum" sz="quarter" idx="12"/>
          </p:nvPr>
        </p:nvSpPr>
        <p:spPr>
          <a:ln/>
        </p:spPr>
        <p:txBody>
          <a:bodyPr/>
          <a:lstStyle>
            <a:lvl1pPr>
              <a:defRPr/>
            </a:lvl1pPr>
          </a:lstStyle>
          <a:p>
            <a:pPr>
              <a:defRPr/>
            </a:pPr>
            <a:fld id="{D68052E0-DFD0-46DD-92BC-371C9F6FD84E}" type="slidenum">
              <a:rPr lang="en-GB" altLang="en-US"/>
              <a:pPr>
                <a:defRPr/>
              </a:pPr>
              <a:t>‹#›</a:t>
            </a:fld>
            <a:endParaRPr lang="en-GB" altLang="en-US"/>
          </a:p>
        </p:txBody>
      </p:sp>
    </p:spTree>
    <p:extLst>
      <p:ext uri="{BB962C8B-B14F-4D97-AF65-F5344CB8AC3E}">
        <p14:creationId xmlns:p14="http://schemas.microsoft.com/office/powerpoint/2010/main" val="15969599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9">
            <a:extLst>
              <a:ext uri="{FF2B5EF4-FFF2-40B4-BE49-F238E27FC236}">
                <a16:creationId xmlns:a16="http://schemas.microsoft.com/office/drawing/2014/main" id="{E898F962-692E-424B-B706-A48D81AC7F95}"/>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10">
            <a:extLst>
              <a:ext uri="{FF2B5EF4-FFF2-40B4-BE49-F238E27FC236}">
                <a16:creationId xmlns:a16="http://schemas.microsoft.com/office/drawing/2014/main" id="{F0A907B6-9F4D-406C-B21F-DF54FD733E32}"/>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11">
            <a:extLst>
              <a:ext uri="{FF2B5EF4-FFF2-40B4-BE49-F238E27FC236}">
                <a16:creationId xmlns:a16="http://schemas.microsoft.com/office/drawing/2014/main" id="{57391001-4C0A-4C95-AAC4-D8C31FAC34EB}"/>
              </a:ext>
            </a:extLst>
          </p:cNvPr>
          <p:cNvSpPr>
            <a:spLocks noGrp="1" noChangeArrowheads="1"/>
          </p:cNvSpPr>
          <p:nvPr>
            <p:ph type="sldNum" sz="quarter" idx="12"/>
          </p:nvPr>
        </p:nvSpPr>
        <p:spPr>
          <a:ln/>
        </p:spPr>
        <p:txBody>
          <a:bodyPr/>
          <a:lstStyle>
            <a:lvl1pPr>
              <a:defRPr/>
            </a:lvl1pPr>
          </a:lstStyle>
          <a:p>
            <a:pPr>
              <a:defRPr/>
            </a:pPr>
            <a:fld id="{C91FC08E-396D-42D7-A9A1-6E62A5E2F639}" type="slidenum">
              <a:rPr lang="en-GB" altLang="en-US"/>
              <a:pPr>
                <a:defRPr/>
              </a:pPr>
              <a:t>‹#›</a:t>
            </a:fld>
            <a:endParaRPr lang="en-GB" altLang="en-US"/>
          </a:p>
        </p:txBody>
      </p:sp>
    </p:spTree>
    <p:extLst>
      <p:ext uri="{BB962C8B-B14F-4D97-AF65-F5344CB8AC3E}">
        <p14:creationId xmlns:p14="http://schemas.microsoft.com/office/powerpoint/2010/main" val="29965417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277813"/>
            <a:ext cx="25908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219200" y="277813"/>
            <a:ext cx="75692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9">
            <a:extLst>
              <a:ext uri="{FF2B5EF4-FFF2-40B4-BE49-F238E27FC236}">
                <a16:creationId xmlns:a16="http://schemas.microsoft.com/office/drawing/2014/main" id="{2324E412-A44A-446E-BCD5-E3AAFCBA8208}"/>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10">
            <a:extLst>
              <a:ext uri="{FF2B5EF4-FFF2-40B4-BE49-F238E27FC236}">
                <a16:creationId xmlns:a16="http://schemas.microsoft.com/office/drawing/2014/main" id="{6CF0F35E-C70A-45A8-960B-D4C967E8E9FF}"/>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11">
            <a:extLst>
              <a:ext uri="{FF2B5EF4-FFF2-40B4-BE49-F238E27FC236}">
                <a16:creationId xmlns:a16="http://schemas.microsoft.com/office/drawing/2014/main" id="{03A52E62-0A46-434B-BF97-174DE4CAAFAA}"/>
              </a:ext>
            </a:extLst>
          </p:cNvPr>
          <p:cNvSpPr>
            <a:spLocks noGrp="1" noChangeArrowheads="1"/>
          </p:cNvSpPr>
          <p:nvPr>
            <p:ph type="sldNum" sz="quarter" idx="12"/>
          </p:nvPr>
        </p:nvSpPr>
        <p:spPr>
          <a:ln/>
        </p:spPr>
        <p:txBody>
          <a:bodyPr/>
          <a:lstStyle>
            <a:lvl1pPr>
              <a:defRPr/>
            </a:lvl1pPr>
          </a:lstStyle>
          <a:p>
            <a:pPr>
              <a:defRPr/>
            </a:pPr>
            <a:fld id="{6CAC1075-0778-46CB-9970-6E21927CD291}" type="slidenum">
              <a:rPr lang="en-GB" altLang="en-US"/>
              <a:pPr>
                <a:defRPr/>
              </a:pPr>
              <a:t>‹#›</a:t>
            </a:fld>
            <a:endParaRPr lang="en-GB" altLang="en-US"/>
          </a:p>
        </p:txBody>
      </p:sp>
    </p:spTree>
    <p:extLst>
      <p:ext uri="{BB962C8B-B14F-4D97-AF65-F5344CB8AC3E}">
        <p14:creationId xmlns:p14="http://schemas.microsoft.com/office/powerpoint/2010/main" val="2656493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1219200" y="1600201"/>
            <a:ext cx="10363200" cy="4530725"/>
          </a:xfrm>
        </p:spPr>
        <p:txBody>
          <a:bodyPr/>
          <a:lstStyle/>
          <a:p>
            <a:pPr lvl="0"/>
            <a:endParaRPr lang="en-GB" noProof="0"/>
          </a:p>
        </p:txBody>
      </p:sp>
      <p:sp>
        <p:nvSpPr>
          <p:cNvPr id="4" name="Rectangle 9">
            <a:extLst>
              <a:ext uri="{FF2B5EF4-FFF2-40B4-BE49-F238E27FC236}">
                <a16:creationId xmlns:a16="http://schemas.microsoft.com/office/drawing/2014/main" id="{9B93F79E-22F1-43B5-8644-CE8034DDD147}"/>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10">
            <a:extLst>
              <a:ext uri="{FF2B5EF4-FFF2-40B4-BE49-F238E27FC236}">
                <a16:creationId xmlns:a16="http://schemas.microsoft.com/office/drawing/2014/main" id="{E275FD60-5266-4304-8BB5-DBF739DD01AC}"/>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11">
            <a:extLst>
              <a:ext uri="{FF2B5EF4-FFF2-40B4-BE49-F238E27FC236}">
                <a16:creationId xmlns:a16="http://schemas.microsoft.com/office/drawing/2014/main" id="{35F4FCA9-F78D-4036-BD13-79E346F2F4B2}"/>
              </a:ext>
            </a:extLst>
          </p:cNvPr>
          <p:cNvSpPr>
            <a:spLocks noGrp="1" noChangeArrowheads="1"/>
          </p:cNvSpPr>
          <p:nvPr>
            <p:ph type="sldNum" sz="quarter" idx="12"/>
          </p:nvPr>
        </p:nvSpPr>
        <p:spPr>
          <a:ln/>
        </p:spPr>
        <p:txBody>
          <a:bodyPr/>
          <a:lstStyle>
            <a:lvl1pPr>
              <a:defRPr/>
            </a:lvl1pPr>
          </a:lstStyle>
          <a:p>
            <a:pPr>
              <a:defRPr/>
            </a:pPr>
            <a:fld id="{1AAE5B58-778F-4E8E-8058-686E6B1BA54F}" type="slidenum">
              <a:rPr lang="en-GB" altLang="en-US"/>
              <a:pPr>
                <a:defRPr/>
              </a:pPr>
              <a:t>‹#›</a:t>
            </a:fld>
            <a:endParaRPr lang="en-GB" altLang="en-US"/>
          </a:p>
        </p:txBody>
      </p:sp>
    </p:spTree>
    <p:extLst>
      <p:ext uri="{BB962C8B-B14F-4D97-AF65-F5344CB8AC3E}">
        <p14:creationId xmlns:p14="http://schemas.microsoft.com/office/powerpoint/2010/main" val="1793119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tx1"/>
                </a:solidFill>
              </a:defRPr>
            </a:lvl1pPr>
          </a:lstStyle>
          <a:p>
            <a:fld id="{96DFF08F-DC6B-4601-B491-B0F83F6DD2DA}" type="datetimeFigureOut">
              <a:rPr lang="en-US" dirty="0"/>
              <a:pPr/>
              <a:t>1/19/2022</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tx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tx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tx1"/>
        </a:buClr>
        <a:buSzPct val="80000"/>
        <a:buFont typeface="Corbel" pitchFamily="34" charset="0"/>
        <a:buChar char="•"/>
        <a:defRPr sz="2200" kern="1200">
          <a:solidFill>
            <a:schemeClr val="tx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2000" kern="1200">
          <a:solidFill>
            <a:schemeClr val="tx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800" kern="1200">
          <a:solidFill>
            <a:schemeClr val="tx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a:extLst>
              <a:ext uri="{FF2B5EF4-FFF2-40B4-BE49-F238E27FC236}">
                <a16:creationId xmlns:a16="http://schemas.microsoft.com/office/drawing/2014/main" id="{4FBF1E45-DFFB-49B7-BC46-A13D09D9172B}"/>
              </a:ext>
            </a:extLst>
          </p:cNvPr>
          <p:cNvGrpSpPr>
            <a:grpSpLocks/>
          </p:cNvGrpSpPr>
          <p:nvPr/>
        </p:nvGrpSpPr>
        <p:grpSpPr bwMode="auto">
          <a:xfrm>
            <a:off x="0" y="0"/>
            <a:ext cx="11582400" cy="4876800"/>
            <a:chOff x="0" y="0"/>
            <a:chExt cx="5472" cy="3072"/>
          </a:xfrm>
        </p:grpSpPr>
        <p:sp>
          <p:nvSpPr>
            <p:cNvPr id="1033" name="Rectangle 3">
              <a:extLst>
                <a:ext uri="{FF2B5EF4-FFF2-40B4-BE49-F238E27FC236}">
                  <a16:creationId xmlns:a16="http://schemas.microsoft.com/office/drawing/2014/main" id="{427FDA3E-45CA-427C-B545-A2679DECDDA0}"/>
                </a:ext>
              </a:extLst>
            </p:cNvPr>
            <p:cNvSpPr>
              <a:spLocks noChangeArrowheads="1"/>
            </p:cNvSpPr>
            <p:nvPr/>
          </p:nvSpPr>
          <p:spPr bwMode="auto">
            <a:xfrm>
              <a:off x="0" y="0"/>
              <a:ext cx="384" cy="3072"/>
            </a:xfrm>
            <a:prstGeom prst="rect">
              <a:avLst/>
            </a:prstGeom>
            <a:solidFill>
              <a:schemeClr val="accent1"/>
            </a:solidFill>
            <a:ln>
              <a:noFill/>
            </a:ln>
            <a:effec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endParaRPr lang="en-US" altLang="en-US" sz="2400">
                <a:latin typeface="Times New Roman" charset="0"/>
              </a:endParaRPr>
            </a:p>
          </p:txBody>
        </p:sp>
        <p:grpSp>
          <p:nvGrpSpPr>
            <p:cNvPr id="1034" name="Group 4">
              <a:extLst>
                <a:ext uri="{FF2B5EF4-FFF2-40B4-BE49-F238E27FC236}">
                  <a16:creationId xmlns:a16="http://schemas.microsoft.com/office/drawing/2014/main" id="{7BEC2277-279C-4DCC-9D5F-37350B300ADB}"/>
                </a:ext>
              </a:extLst>
            </p:cNvPr>
            <p:cNvGrpSpPr>
              <a:grpSpLocks/>
            </p:cNvGrpSpPr>
            <p:nvPr/>
          </p:nvGrpSpPr>
          <p:grpSpPr bwMode="auto">
            <a:xfrm>
              <a:off x="240" y="893"/>
              <a:ext cx="5232" cy="115"/>
              <a:chOff x="240" y="893"/>
              <a:chExt cx="5232" cy="115"/>
            </a:xfrm>
          </p:grpSpPr>
          <p:sp>
            <p:nvSpPr>
              <p:cNvPr id="1035" name="Rectangle 5">
                <a:extLst>
                  <a:ext uri="{FF2B5EF4-FFF2-40B4-BE49-F238E27FC236}">
                    <a16:creationId xmlns:a16="http://schemas.microsoft.com/office/drawing/2014/main" id="{FF95F186-5961-4C26-BE39-C8D8F714E47F}"/>
                  </a:ext>
                </a:extLst>
              </p:cNvPr>
              <p:cNvSpPr>
                <a:spLocks noChangeArrowheads="1"/>
              </p:cNvSpPr>
              <p:nvPr/>
            </p:nvSpPr>
            <p:spPr bwMode="auto">
              <a:xfrm>
                <a:off x="4320" y="893"/>
                <a:ext cx="1152" cy="115"/>
              </a:xfrm>
              <a:prstGeom prst="rect">
                <a:avLst/>
              </a:prstGeom>
              <a:solidFill>
                <a:schemeClr val="folHlink"/>
              </a:solidFill>
              <a:ln>
                <a:noFill/>
              </a:ln>
              <a:effec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endParaRPr lang="en-US" altLang="en-US" sz="2400">
                  <a:latin typeface="Times New Roman" charset="0"/>
                </a:endParaRPr>
              </a:p>
            </p:txBody>
          </p:sp>
          <p:sp>
            <p:nvSpPr>
              <p:cNvPr id="1036" name="Line 6">
                <a:extLst>
                  <a:ext uri="{FF2B5EF4-FFF2-40B4-BE49-F238E27FC236}">
                    <a16:creationId xmlns:a16="http://schemas.microsoft.com/office/drawing/2014/main" id="{01F99E36-DDC9-44E5-A193-EF4CC89DC251}"/>
                  </a:ext>
                </a:extLst>
              </p:cNvPr>
              <p:cNvSpPr>
                <a:spLocks noChangeShapeType="1"/>
              </p:cNvSpPr>
              <p:nvPr/>
            </p:nvSpPr>
            <p:spPr bwMode="auto">
              <a:xfrm>
                <a:off x="240" y="941"/>
                <a:ext cx="5232" cy="0"/>
              </a:xfrm>
              <a:prstGeom prst="line">
                <a:avLst/>
              </a:prstGeom>
              <a:noFill/>
              <a:ln w="190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sp>
        <p:nvSpPr>
          <p:cNvPr id="1027" name="Rectangle 7">
            <a:extLst>
              <a:ext uri="{FF2B5EF4-FFF2-40B4-BE49-F238E27FC236}">
                <a16:creationId xmlns:a16="http://schemas.microsoft.com/office/drawing/2014/main" id="{13F7680C-5F5E-49AA-995B-B196B47728D0}"/>
              </a:ext>
            </a:extLst>
          </p:cNvPr>
          <p:cNvSpPr>
            <a:spLocks noGrp="1" noChangeArrowheads="1"/>
          </p:cNvSpPr>
          <p:nvPr>
            <p:ph type="title"/>
          </p:nvPr>
        </p:nvSpPr>
        <p:spPr bwMode="auto">
          <a:xfrm>
            <a:off x="1219200" y="277813"/>
            <a:ext cx="103632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8" name="Rectangle 8">
            <a:extLst>
              <a:ext uri="{FF2B5EF4-FFF2-40B4-BE49-F238E27FC236}">
                <a16:creationId xmlns:a16="http://schemas.microsoft.com/office/drawing/2014/main" id="{26298F06-D389-4C6F-9654-2B1BDAD46846}"/>
              </a:ext>
            </a:extLst>
          </p:cNvPr>
          <p:cNvSpPr>
            <a:spLocks noGrp="1" noChangeArrowheads="1"/>
          </p:cNvSpPr>
          <p:nvPr>
            <p:ph type="body" idx="1"/>
          </p:nvPr>
        </p:nvSpPr>
        <p:spPr bwMode="auto">
          <a:xfrm>
            <a:off x="1219200" y="1600201"/>
            <a:ext cx="103632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52233" name="Rectangle 9">
            <a:extLst>
              <a:ext uri="{FF2B5EF4-FFF2-40B4-BE49-F238E27FC236}">
                <a16:creationId xmlns:a16="http://schemas.microsoft.com/office/drawing/2014/main" id="{FE8A83B4-5CCA-494D-88CB-FA516FB25E55}"/>
              </a:ext>
            </a:extLst>
          </p:cNvPr>
          <p:cNvSpPr>
            <a:spLocks noGrp="1" noChangeArrowheads="1"/>
          </p:cNvSpPr>
          <p:nvPr>
            <p:ph type="dt" sz="half" idx="2"/>
          </p:nvPr>
        </p:nvSpPr>
        <p:spPr bwMode="auto">
          <a:xfrm>
            <a:off x="1219200" y="6251575"/>
            <a:ext cx="26416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l" eaLnBrk="1" hangingPunct="1">
              <a:defRPr sz="1000">
                <a:latin typeface="Arial" charset="0"/>
                <a:cs typeface="Arial" charset="0"/>
              </a:defRPr>
            </a:lvl1pPr>
          </a:lstStyle>
          <a:p>
            <a:pPr>
              <a:defRPr/>
            </a:pPr>
            <a:endParaRPr lang="en-GB" altLang="en-US"/>
          </a:p>
        </p:txBody>
      </p:sp>
      <p:sp>
        <p:nvSpPr>
          <p:cNvPr id="52234" name="Rectangle 10">
            <a:extLst>
              <a:ext uri="{FF2B5EF4-FFF2-40B4-BE49-F238E27FC236}">
                <a16:creationId xmlns:a16="http://schemas.microsoft.com/office/drawing/2014/main" id="{9B7FD536-1B4F-4660-B090-EE5804A68E45}"/>
              </a:ext>
            </a:extLst>
          </p:cNvPr>
          <p:cNvSpPr>
            <a:spLocks noGrp="1" noChangeArrowheads="1"/>
          </p:cNvSpPr>
          <p:nvPr>
            <p:ph type="ftr" sz="quarter" idx="3"/>
          </p:nvPr>
        </p:nvSpPr>
        <p:spPr bwMode="auto">
          <a:xfrm>
            <a:off x="4470400" y="6248400"/>
            <a:ext cx="39624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000">
                <a:latin typeface="Arial" charset="0"/>
                <a:cs typeface="Arial" charset="0"/>
              </a:defRPr>
            </a:lvl1pPr>
          </a:lstStyle>
          <a:p>
            <a:pPr>
              <a:defRPr/>
            </a:pPr>
            <a:endParaRPr lang="en-GB" altLang="en-US"/>
          </a:p>
        </p:txBody>
      </p:sp>
      <p:sp>
        <p:nvSpPr>
          <p:cNvPr id="52235" name="Rectangle 11">
            <a:extLst>
              <a:ext uri="{FF2B5EF4-FFF2-40B4-BE49-F238E27FC236}">
                <a16:creationId xmlns:a16="http://schemas.microsoft.com/office/drawing/2014/main" id="{77A8DFC8-01FC-4FD4-982F-A017F787D9B5}"/>
              </a:ext>
            </a:extLst>
          </p:cNvPr>
          <p:cNvSpPr>
            <a:spLocks noGrp="1" noChangeArrowheads="1"/>
          </p:cNvSpPr>
          <p:nvPr>
            <p:ph type="sldNum" sz="quarter" idx="4"/>
          </p:nvPr>
        </p:nvSpPr>
        <p:spPr bwMode="auto">
          <a:xfrm>
            <a:off x="9042400" y="6248400"/>
            <a:ext cx="2540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000"/>
            </a:lvl1pPr>
          </a:lstStyle>
          <a:p>
            <a:pPr>
              <a:defRPr/>
            </a:pPr>
            <a:fld id="{F8EAF6A2-9E2A-40CE-ABCF-E104D7266431}" type="slidenum">
              <a:rPr lang="en-GB" altLang="en-US"/>
              <a:pPr>
                <a:defRPr/>
              </a:pPr>
              <a:t>‹#›</a:t>
            </a:fld>
            <a:endParaRPr lang="en-GB" altLang="en-US"/>
          </a:p>
        </p:txBody>
      </p:sp>
      <p:sp>
        <p:nvSpPr>
          <p:cNvPr id="1032" name="Line 12">
            <a:extLst>
              <a:ext uri="{FF2B5EF4-FFF2-40B4-BE49-F238E27FC236}">
                <a16:creationId xmlns:a16="http://schemas.microsoft.com/office/drawing/2014/main" id="{0725A089-0C15-4E55-8C2B-A8A1A92D5C7C}"/>
              </a:ext>
            </a:extLst>
          </p:cNvPr>
          <p:cNvSpPr>
            <a:spLocks noChangeShapeType="1"/>
          </p:cNvSpPr>
          <p:nvPr/>
        </p:nvSpPr>
        <p:spPr bwMode="auto">
          <a:xfrm>
            <a:off x="0" y="4876800"/>
            <a:ext cx="812800"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 bg1="lt1" tx1="dk1" bg2="lt2" tx2="dk2" accent1="accent1" accent2="accent2" accent3="accent3" accent4="accent4" accent5="accent5" accent6="accent6" hlink="hlink" folHlink="folHlink"/>
  <p:sldLayoutIdLst>
    <p:sldLayoutId id="2147483774"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 id="2147483773" r:id="rId12"/>
  </p:sldLayoutIdLst>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Times New Roman" charset="0"/>
          <a:cs typeface="Arial" charset="0"/>
        </a:defRPr>
      </a:lvl2pPr>
      <a:lvl3pPr algn="l" rtl="0" eaLnBrk="0" fontAlgn="base" hangingPunct="0">
        <a:spcBef>
          <a:spcPct val="0"/>
        </a:spcBef>
        <a:spcAft>
          <a:spcPct val="0"/>
        </a:spcAft>
        <a:defRPr sz="4200">
          <a:solidFill>
            <a:schemeClr val="tx2"/>
          </a:solidFill>
          <a:latin typeface="Times New Roman" charset="0"/>
          <a:cs typeface="Arial" charset="0"/>
        </a:defRPr>
      </a:lvl3pPr>
      <a:lvl4pPr algn="l" rtl="0" eaLnBrk="0" fontAlgn="base" hangingPunct="0">
        <a:spcBef>
          <a:spcPct val="0"/>
        </a:spcBef>
        <a:spcAft>
          <a:spcPct val="0"/>
        </a:spcAft>
        <a:defRPr sz="4200">
          <a:solidFill>
            <a:schemeClr val="tx2"/>
          </a:solidFill>
          <a:latin typeface="Times New Roman" charset="0"/>
          <a:cs typeface="Arial" charset="0"/>
        </a:defRPr>
      </a:lvl4pPr>
      <a:lvl5pPr algn="l" rtl="0" eaLnBrk="0" fontAlgn="base" hangingPunct="0">
        <a:spcBef>
          <a:spcPct val="0"/>
        </a:spcBef>
        <a:spcAft>
          <a:spcPct val="0"/>
        </a:spcAft>
        <a:defRPr sz="4200">
          <a:solidFill>
            <a:schemeClr val="tx2"/>
          </a:solidFill>
          <a:latin typeface="Times New Roman" charset="0"/>
          <a:cs typeface="Arial" charset="0"/>
        </a:defRPr>
      </a:lvl5pPr>
      <a:lvl6pPr marL="457200" algn="l" rtl="0" fontAlgn="base">
        <a:spcBef>
          <a:spcPct val="0"/>
        </a:spcBef>
        <a:spcAft>
          <a:spcPct val="0"/>
        </a:spcAft>
        <a:defRPr sz="4200">
          <a:solidFill>
            <a:schemeClr val="tx2"/>
          </a:solidFill>
          <a:latin typeface="Times New Roman" charset="0"/>
          <a:cs typeface="Arial" charset="0"/>
        </a:defRPr>
      </a:lvl6pPr>
      <a:lvl7pPr marL="914400" algn="l" rtl="0" fontAlgn="base">
        <a:spcBef>
          <a:spcPct val="0"/>
        </a:spcBef>
        <a:spcAft>
          <a:spcPct val="0"/>
        </a:spcAft>
        <a:defRPr sz="4200">
          <a:solidFill>
            <a:schemeClr val="tx2"/>
          </a:solidFill>
          <a:latin typeface="Times New Roman" charset="0"/>
          <a:cs typeface="Arial" charset="0"/>
        </a:defRPr>
      </a:lvl7pPr>
      <a:lvl8pPr marL="1371600" algn="l" rtl="0" fontAlgn="base">
        <a:spcBef>
          <a:spcPct val="0"/>
        </a:spcBef>
        <a:spcAft>
          <a:spcPct val="0"/>
        </a:spcAft>
        <a:defRPr sz="4200">
          <a:solidFill>
            <a:schemeClr val="tx2"/>
          </a:solidFill>
          <a:latin typeface="Times New Roman" charset="0"/>
          <a:cs typeface="Arial" charset="0"/>
        </a:defRPr>
      </a:lvl8pPr>
      <a:lvl9pPr marL="1828800" algn="l" rtl="0" fontAlgn="base">
        <a:spcBef>
          <a:spcPct val="0"/>
        </a:spcBef>
        <a:spcAft>
          <a:spcPct val="0"/>
        </a:spcAft>
        <a:defRPr sz="4200">
          <a:solidFill>
            <a:schemeClr val="tx2"/>
          </a:solidFill>
          <a:latin typeface="Times New Roman" charset="0"/>
          <a:cs typeface="Arial" charset="0"/>
        </a:defRPr>
      </a:lvl9pPr>
    </p:titleStyle>
    <p:bodyStyle>
      <a:lvl1pPr marL="342900" indent="-342900" algn="l" rtl="0" eaLnBrk="0" fontAlgn="base" hangingPunct="0">
        <a:spcBef>
          <a:spcPct val="20000"/>
        </a:spcBef>
        <a:spcAft>
          <a:spcPct val="0"/>
        </a:spcAft>
        <a:buClr>
          <a:schemeClr val="folHlink"/>
        </a:buClr>
        <a:buSzPct val="90000"/>
        <a:buFont typeface="Wingdings" panose="05000000000000000000" pitchFamily="2" charset="2"/>
        <a:buChar char="n"/>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SzPct val="75000"/>
        <a:buFont typeface="Wingdings" panose="05000000000000000000" pitchFamily="2" charset="2"/>
        <a:buChar char="n"/>
        <a:defRPr sz="2600">
          <a:solidFill>
            <a:schemeClr val="tx1"/>
          </a:solidFill>
          <a:latin typeface="+mn-lt"/>
          <a:cs typeface="+mn-cs"/>
        </a:defRPr>
      </a:lvl2pPr>
      <a:lvl3pPr marL="1143000" indent="-228600" algn="l" rtl="0" eaLnBrk="0" fontAlgn="base" hangingPunct="0">
        <a:spcBef>
          <a:spcPct val="20000"/>
        </a:spcBef>
        <a:spcAft>
          <a:spcPct val="0"/>
        </a:spcAft>
        <a:buClr>
          <a:schemeClr val="folHlink"/>
        </a:buClr>
        <a:buSzPct val="55000"/>
        <a:buFont typeface="Wingdings" panose="05000000000000000000" pitchFamily="2" charset="2"/>
        <a:buChar char="n"/>
        <a:defRPr sz="2300">
          <a:solidFill>
            <a:schemeClr val="tx1"/>
          </a:solidFill>
          <a:latin typeface="+mn-lt"/>
          <a:cs typeface="+mn-cs"/>
        </a:defRPr>
      </a:lvl3pPr>
      <a:lvl4pPr marL="16002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cs typeface="+mn-cs"/>
        </a:defRPr>
      </a:lvl4pPr>
      <a:lvl5pPr marL="20574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cs typeface="+mn-cs"/>
        </a:defRPr>
      </a:lvl5pPr>
      <a:lvl6pPr marL="2514600" indent="-228600" algn="l" rtl="0" fontAlgn="base">
        <a:spcBef>
          <a:spcPct val="20000"/>
        </a:spcBef>
        <a:spcAft>
          <a:spcPct val="0"/>
        </a:spcAft>
        <a:buClr>
          <a:schemeClr val="accent1"/>
        </a:buClr>
        <a:buFont typeface="Wingdings" pitchFamily="2" charset="2"/>
        <a:buChar char="§"/>
        <a:defRPr sz="2000">
          <a:solidFill>
            <a:schemeClr val="tx1"/>
          </a:solidFill>
          <a:latin typeface="+mn-lt"/>
          <a:cs typeface="+mn-cs"/>
        </a:defRPr>
      </a:lvl6pPr>
      <a:lvl7pPr marL="2971800" indent="-228600" algn="l" rtl="0" fontAlgn="base">
        <a:spcBef>
          <a:spcPct val="20000"/>
        </a:spcBef>
        <a:spcAft>
          <a:spcPct val="0"/>
        </a:spcAft>
        <a:buClr>
          <a:schemeClr val="accent1"/>
        </a:buClr>
        <a:buFont typeface="Wingdings" pitchFamily="2" charset="2"/>
        <a:buChar char="§"/>
        <a:defRPr sz="2000">
          <a:solidFill>
            <a:schemeClr val="tx1"/>
          </a:solidFill>
          <a:latin typeface="+mn-lt"/>
          <a:cs typeface="+mn-cs"/>
        </a:defRPr>
      </a:lvl7pPr>
      <a:lvl8pPr marL="3429000" indent="-228600" algn="l" rtl="0" fontAlgn="base">
        <a:spcBef>
          <a:spcPct val="20000"/>
        </a:spcBef>
        <a:spcAft>
          <a:spcPct val="0"/>
        </a:spcAft>
        <a:buClr>
          <a:schemeClr val="accent1"/>
        </a:buClr>
        <a:buFont typeface="Wingdings" pitchFamily="2" charset="2"/>
        <a:buChar char="§"/>
        <a:defRPr sz="2000">
          <a:solidFill>
            <a:schemeClr val="tx1"/>
          </a:solidFill>
          <a:latin typeface="+mn-lt"/>
          <a:cs typeface="+mn-cs"/>
        </a:defRPr>
      </a:lvl8pPr>
      <a:lvl9pPr marL="3886200" indent="-228600" algn="l" rtl="0" fontAlgn="base">
        <a:spcBef>
          <a:spcPct val="20000"/>
        </a:spcBef>
        <a:spcAft>
          <a:spcPct val="0"/>
        </a:spcAft>
        <a:buClr>
          <a:schemeClr val="accent1"/>
        </a:buClr>
        <a:buFont typeface="Wingdings" pitchFamily="2" charset="2"/>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6.m4a"/><Relationship Id="rId7" Type="http://schemas.openxmlformats.org/officeDocument/2006/relationships/image" Target="../media/image4.png"/><Relationship Id="rId2" Type="http://schemas.microsoft.com/office/2007/relationships/media" Target="../media/media6.m4a"/><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10.xml"/><Relationship Id="rId9" Type="http://schemas.microsoft.com/office/2007/relationships/diagramDrawing" Target="../diagrams/drawing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Contract law</a:t>
            </a:r>
          </a:p>
        </p:txBody>
      </p:sp>
      <p:sp>
        <p:nvSpPr>
          <p:cNvPr id="3" name="Subtitle 2"/>
          <p:cNvSpPr>
            <a:spLocks noGrp="1"/>
          </p:cNvSpPr>
          <p:nvPr>
            <p:ph type="subTitle" idx="1"/>
          </p:nvPr>
        </p:nvSpPr>
        <p:spPr/>
        <p:txBody>
          <a:bodyPr vert="horz" lIns="91440" tIns="45720" rIns="91440" bIns="45720" rtlCol="0" anchor="t">
            <a:normAutofit/>
          </a:bodyPr>
          <a:lstStyle/>
          <a:p>
            <a:r>
              <a:rPr lang="en-GB" dirty="0"/>
              <a:t>Laura Knight</a:t>
            </a:r>
          </a:p>
        </p:txBody>
      </p:sp>
      <p:pic>
        <p:nvPicPr>
          <p:cNvPr id="4" name="Audio 3">
            <a:hlinkClick r:id="" action="ppaction://media"/>
            <a:extLst>
              <a:ext uri="{FF2B5EF4-FFF2-40B4-BE49-F238E27FC236}">
                <a16:creationId xmlns:a16="http://schemas.microsoft.com/office/drawing/2014/main" id="{455298AB-1393-4C19-8BED-FEA02A75D54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744047464"/>
      </p:ext>
    </p:extLst>
  </p:cSld>
  <p:clrMapOvr>
    <a:masterClrMapping/>
  </p:clrMapOvr>
  <mc:AlternateContent xmlns:mc="http://schemas.openxmlformats.org/markup-compatibility/2006">
    <mc:Choice xmlns:p14="http://schemas.microsoft.com/office/powerpoint/2010/main" Requires="p14">
      <p:transition spd="slow" p14:dur="2000" advTm="15622"/>
    </mc:Choice>
    <mc:Fallback>
      <p:transition spd="slow" advTm="15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Aims of the module:</a:t>
            </a:r>
          </a:p>
        </p:txBody>
      </p:sp>
      <p:sp>
        <p:nvSpPr>
          <p:cNvPr id="3" name="Content Placeholder 2"/>
          <p:cNvSpPr>
            <a:spLocks noGrp="1"/>
          </p:cNvSpPr>
          <p:nvPr>
            <p:ph idx="1"/>
          </p:nvPr>
        </p:nvSpPr>
        <p:spPr/>
        <p:txBody>
          <a:bodyPr vert="horz" lIns="91440" tIns="45720" rIns="91440" bIns="45720" rtlCol="0" anchor="t">
            <a:normAutofit/>
          </a:bodyPr>
          <a:lstStyle/>
          <a:p>
            <a:pPr marL="45720" indent="0">
              <a:buNone/>
            </a:pPr>
            <a:r>
              <a:rPr lang="en-GB" sz="3600" dirty="0"/>
              <a:t>This module will introduce you to the basic principles of the law of contract in England and Wales.</a:t>
            </a:r>
            <a:endParaRPr lang="en-US" dirty="0"/>
          </a:p>
          <a:p>
            <a:pPr marL="45720" indent="0">
              <a:buNone/>
            </a:pPr>
            <a:r>
              <a:rPr lang="en-GB" sz="3600" dirty="0"/>
              <a:t>You will gain knowledge and critical understanding of the development of contract law and the ability to identify areas for means of reform.</a:t>
            </a:r>
          </a:p>
        </p:txBody>
      </p:sp>
      <p:pic>
        <p:nvPicPr>
          <p:cNvPr id="4" name="Audio 3">
            <a:hlinkClick r:id="" action="ppaction://media"/>
            <a:extLst>
              <a:ext uri="{FF2B5EF4-FFF2-40B4-BE49-F238E27FC236}">
                <a16:creationId xmlns:a16="http://schemas.microsoft.com/office/drawing/2014/main" id="{2AAF67C5-F962-4A3E-9417-004CFC0291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82388755"/>
      </p:ext>
    </p:extLst>
  </p:cSld>
  <p:clrMapOvr>
    <a:masterClrMapping/>
  </p:clrMapOvr>
  <mc:AlternateContent xmlns:mc="http://schemas.openxmlformats.org/markup-compatibility/2006">
    <mc:Choice xmlns:p14="http://schemas.microsoft.com/office/powerpoint/2010/main" Requires="p14">
      <p:transition spd="slow" p14:dur="2000" advTm="38973"/>
    </mc:Choice>
    <mc:Fallback>
      <p:transition spd="slow" advTm="38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A0B7BD2-1D19-4F51-BFBA-970FA3AB2C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A7C587-F185-472B-96C5-4B85A341F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680" y="240031"/>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005E87D9-976D-460B-91D0-F973F2B44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9642" y="234760"/>
            <a:ext cx="4386138" cy="63870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89455" y="609599"/>
            <a:ext cx="3574471" cy="5403273"/>
          </a:xfrm>
        </p:spPr>
        <p:txBody>
          <a:bodyPr>
            <a:normAutofit/>
          </a:bodyPr>
          <a:lstStyle/>
          <a:p>
            <a:r>
              <a:rPr lang="en-GB" sz="6000">
                <a:solidFill>
                  <a:srgbClr val="FFFFFF"/>
                </a:solidFill>
              </a:rPr>
              <a:t>What will we be looking at?</a:t>
            </a:r>
          </a:p>
        </p:txBody>
      </p:sp>
      <p:pic>
        <p:nvPicPr>
          <p:cNvPr id="8" name="Picture 7">
            <a:extLst>
              <a:ext uri="{FF2B5EF4-FFF2-40B4-BE49-F238E27FC236}">
                <a16:creationId xmlns:a16="http://schemas.microsoft.com/office/drawing/2014/main" id="{01BEDC8E-5C98-4719-8975-82871BB213FB}"/>
              </a:ext>
            </a:extLst>
          </p:cNvPr>
          <p:cNvPicPr>
            <a:picLocks noChangeAspect="1"/>
          </p:cNvPicPr>
          <p:nvPr/>
        </p:nvPicPr>
        <p:blipFill rotWithShape="1">
          <a:blip r:embed="rId5"/>
          <a:srcRect l="30518" t="20667" r="30074" b="12323"/>
          <a:stretch/>
        </p:blipFill>
        <p:spPr>
          <a:xfrm>
            <a:off x="1293081" y="136647"/>
            <a:ext cx="5717320" cy="6481322"/>
          </a:xfrm>
          <a:prstGeom prst="rect">
            <a:avLst/>
          </a:prstGeom>
        </p:spPr>
      </p:pic>
      <p:pic>
        <p:nvPicPr>
          <p:cNvPr id="3" name="Audio 2">
            <a:hlinkClick r:id="" action="ppaction://media"/>
            <a:extLst>
              <a:ext uri="{FF2B5EF4-FFF2-40B4-BE49-F238E27FC236}">
                <a16:creationId xmlns:a16="http://schemas.microsoft.com/office/drawing/2014/main" id="{987BE776-4E71-421B-9592-8D4044989BF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51992506"/>
      </p:ext>
    </p:extLst>
  </p:cSld>
  <p:clrMapOvr>
    <a:masterClrMapping/>
  </p:clrMapOvr>
  <mc:AlternateContent xmlns:mc="http://schemas.openxmlformats.org/markup-compatibility/2006">
    <mc:Choice xmlns:p14="http://schemas.microsoft.com/office/powerpoint/2010/main" Requires="p14">
      <p:transition spd="slow" p14:dur="2000" advTm="209455"/>
    </mc:Choice>
    <mc:Fallback>
      <p:transition spd="slow" advTm="2094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CBFF1-48F4-4932-BC5E-0D00F62D1A60}"/>
              </a:ext>
            </a:extLst>
          </p:cNvPr>
          <p:cNvSpPr>
            <a:spLocks noGrp="1"/>
          </p:cNvSpPr>
          <p:nvPr>
            <p:ph type="title"/>
          </p:nvPr>
        </p:nvSpPr>
        <p:spPr/>
        <p:txBody>
          <a:bodyPr/>
          <a:lstStyle/>
          <a:p>
            <a:r>
              <a:rPr lang="en-GB" dirty="0"/>
              <a:t>Assessments </a:t>
            </a:r>
          </a:p>
        </p:txBody>
      </p:sp>
      <p:sp>
        <p:nvSpPr>
          <p:cNvPr id="3" name="Content Placeholder 2">
            <a:extLst>
              <a:ext uri="{FF2B5EF4-FFF2-40B4-BE49-F238E27FC236}">
                <a16:creationId xmlns:a16="http://schemas.microsoft.com/office/drawing/2014/main" id="{10CF6059-AB67-49D9-AE1F-E8AEA63A5318}"/>
              </a:ext>
            </a:extLst>
          </p:cNvPr>
          <p:cNvSpPr>
            <a:spLocks noGrp="1"/>
          </p:cNvSpPr>
          <p:nvPr>
            <p:ph idx="1"/>
          </p:nvPr>
        </p:nvSpPr>
        <p:spPr/>
        <p:txBody>
          <a:bodyPr>
            <a:normAutofit/>
          </a:bodyPr>
          <a:lstStyle/>
          <a:p>
            <a:pPr marL="45720" indent="0">
              <a:buNone/>
            </a:pPr>
            <a:r>
              <a:rPr lang="en-GB" b="1" dirty="0">
                <a:solidFill>
                  <a:srgbClr val="FF0000"/>
                </a:solidFill>
              </a:rPr>
              <a:t>Assessment 1: 50%</a:t>
            </a:r>
          </a:p>
          <a:p>
            <a:pPr marL="45720" indent="0">
              <a:buNone/>
            </a:pPr>
            <a:r>
              <a:rPr lang="en-GB" dirty="0"/>
              <a:t>2,000 word written assessment. Short answer questions and scenario question</a:t>
            </a:r>
          </a:p>
          <a:p>
            <a:pPr marL="45720" indent="0">
              <a:buNone/>
            </a:pPr>
            <a:r>
              <a:rPr lang="en-GB" dirty="0"/>
              <a:t>Due Friday 4</a:t>
            </a:r>
            <a:r>
              <a:rPr lang="en-GB" baseline="30000" dirty="0"/>
              <a:t>th</a:t>
            </a:r>
            <a:r>
              <a:rPr lang="en-GB" dirty="0"/>
              <a:t> March by 23:59</a:t>
            </a:r>
          </a:p>
          <a:p>
            <a:pPr marL="45720" indent="0">
              <a:buNone/>
            </a:pPr>
            <a:endParaRPr lang="en-GB" dirty="0"/>
          </a:p>
          <a:p>
            <a:pPr marL="45720" indent="0">
              <a:buNone/>
            </a:pPr>
            <a:r>
              <a:rPr lang="en-GB" b="1" dirty="0">
                <a:solidFill>
                  <a:srgbClr val="FF0000"/>
                </a:solidFill>
              </a:rPr>
              <a:t>Assessment 2: 50%</a:t>
            </a:r>
          </a:p>
          <a:p>
            <a:pPr marL="45720" indent="0">
              <a:buNone/>
            </a:pPr>
            <a:r>
              <a:rPr lang="en-GB" dirty="0"/>
              <a:t>2,000 word essay.</a:t>
            </a:r>
          </a:p>
          <a:p>
            <a:pPr marL="45720" indent="0">
              <a:buNone/>
            </a:pPr>
            <a:r>
              <a:rPr lang="en-GB" dirty="0"/>
              <a:t>Due: Friday 6</a:t>
            </a:r>
            <a:r>
              <a:rPr lang="en-GB" baseline="30000" dirty="0"/>
              <a:t>th</a:t>
            </a:r>
            <a:r>
              <a:rPr lang="en-GB" dirty="0"/>
              <a:t> May 23:59</a:t>
            </a:r>
          </a:p>
        </p:txBody>
      </p:sp>
      <p:pic>
        <p:nvPicPr>
          <p:cNvPr id="4" name="Audio 3">
            <a:hlinkClick r:id="" action="ppaction://media"/>
            <a:extLst>
              <a:ext uri="{FF2B5EF4-FFF2-40B4-BE49-F238E27FC236}">
                <a16:creationId xmlns:a16="http://schemas.microsoft.com/office/drawing/2014/main" id="{DC7F38E8-050D-48E9-B4B5-96D5CCA9087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98198783"/>
      </p:ext>
    </p:extLst>
  </p:cSld>
  <p:clrMapOvr>
    <a:masterClrMapping/>
  </p:clrMapOvr>
  <mc:AlternateContent xmlns:mc="http://schemas.openxmlformats.org/markup-compatibility/2006">
    <mc:Choice xmlns:p14="http://schemas.microsoft.com/office/powerpoint/2010/main" Requires="p14">
      <p:transition spd="slow" p14:dur="2000" advTm="79097"/>
    </mc:Choice>
    <mc:Fallback>
      <p:transition spd="slow" advTm="790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B7401-C16F-449C-A2BB-C39DD23BB7A0}"/>
              </a:ext>
            </a:extLst>
          </p:cNvPr>
          <p:cNvSpPr>
            <a:spLocks noGrp="1"/>
          </p:cNvSpPr>
          <p:nvPr>
            <p:ph type="title"/>
          </p:nvPr>
        </p:nvSpPr>
        <p:spPr/>
        <p:txBody>
          <a:bodyPr/>
          <a:lstStyle/>
          <a:p>
            <a:r>
              <a:rPr lang="en-GB" dirty="0"/>
              <a:t>WHAT IS A CONTRACT?</a:t>
            </a:r>
          </a:p>
        </p:txBody>
      </p:sp>
      <p:sp>
        <p:nvSpPr>
          <p:cNvPr id="3" name="Content Placeholder 2">
            <a:extLst>
              <a:ext uri="{FF2B5EF4-FFF2-40B4-BE49-F238E27FC236}">
                <a16:creationId xmlns:a16="http://schemas.microsoft.com/office/drawing/2014/main" id="{D71C9061-3F6C-40D2-ABBF-379845C1AE6D}"/>
              </a:ext>
            </a:extLst>
          </p:cNvPr>
          <p:cNvSpPr>
            <a:spLocks noGrp="1"/>
          </p:cNvSpPr>
          <p:nvPr>
            <p:ph idx="1"/>
          </p:nvPr>
        </p:nvSpPr>
        <p:spPr/>
        <p:txBody>
          <a:bodyPr vert="horz" lIns="91440" tIns="45720" rIns="91440" bIns="45720" rtlCol="0" anchor="t">
            <a:normAutofit/>
          </a:bodyPr>
          <a:lstStyle/>
          <a:p>
            <a:r>
              <a:rPr lang="en-GB" dirty="0"/>
              <a:t>English law has no formal definition of a contract</a:t>
            </a:r>
          </a:p>
          <a:p>
            <a:r>
              <a:rPr lang="en-GB" dirty="0"/>
              <a:t>'The branch of the law which determines the circumstances in which a promise shall be legally binding on the person making it'</a:t>
            </a:r>
          </a:p>
          <a:p>
            <a:r>
              <a:rPr lang="en-GB" dirty="0"/>
              <a:t>'A contract is an agreement giving rise to obligations which are enforced or recognised by law'.</a:t>
            </a:r>
          </a:p>
          <a:p>
            <a:r>
              <a:rPr lang="en-GB" dirty="0"/>
              <a:t>Agreement is key</a:t>
            </a:r>
          </a:p>
          <a:p>
            <a:r>
              <a:rPr lang="en-GB" dirty="0"/>
              <a:t>Consideration – the law recognises that something of value has been given in return for the promise</a:t>
            </a:r>
          </a:p>
          <a:p>
            <a:r>
              <a:rPr lang="en-GB" dirty="0"/>
              <a:t>Intention to create legal relations</a:t>
            </a:r>
          </a:p>
        </p:txBody>
      </p:sp>
      <p:pic>
        <p:nvPicPr>
          <p:cNvPr id="4" name="Audio 3">
            <a:hlinkClick r:id="" action="ppaction://media"/>
            <a:extLst>
              <a:ext uri="{FF2B5EF4-FFF2-40B4-BE49-F238E27FC236}">
                <a16:creationId xmlns:a16="http://schemas.microsoft.com/office/drawing/2014/main" id="{31079597-ADE1-42EB-8D3E-B94ACA7A96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71511304"/>
      </p:ext>
    </p:extLst>
  </p:cSld>
  <p:clrMapOvr>
    <a:masterClrMapping/>
  </p:clrMapOvr>
  <mc:AlternateContent xmlns:mc="http://schemas.openxmlformats.org/markup-compatibility/2006">
    <mc:Choice xmlns:p14="http://schemas.microsoft.com/office/powerpoint/2010/main" Requires="p14">
      <p:transition spd="slow" p14:dur="2000" advTm="415765"/>
    </mc:Choice>
    <mc:Fallback>
      <p:transition spd="slow" advTm="415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45720" indent="0">
              <a:buNone/>
            </a:pPr>
            <a:r>
              <a:rPr lang="en-GB" sz="7200" dirty="0"/>
              <a:t>WHAT IS A CONTRACT?</a:t>
            </a:r>
          </a:p>
        </p:txBody>
      </p:sp>
      <p:sp>
        <p:nvSpPr>
          <p:cNvPr id="4" name="TextBox 3"/>
          <p:cNvSpPr txBox="1"/>
          <p:nvPr/>
        </p:nvSpPr>
        <p:spPr>
          <a:xfrm>
            <a:off x="1017431" y="3992451"/>
            <a:ext cx="9543245" cy="646331"/>
          </a:xfrm>
          <a:prstGeom prst="rect">
            <a:avLst/>
          </a:prstGeom>
          <a:noFill/>
        </p:spPr>
        <p:txBody>
          <a:bodyPr wrap="square" rtlCol="0">
            <a:spAutoFit/>
          </a:bodyPr>
          <a:lstStyle/>
          <a:p>
            <a:pPr algn="ctr"/>
            <a:r>
              <a:rPr lang="en-GB" dirty="0"/>
              <a:t>A contract is an agreement that gives rise to obligations and which is enforceable and recognised by the law. </a:t>
            </a:r>
          </a:p>
        </p:txBody>
      </p:sp>
      <p:sp>
        <p:nvSpPr>
          <p:cNvPr id="5" name="TextBox 4"/>
          <p:cNvSpPr txBox="1"/>
          <p:nvPr/>
        </p:nvSpPr>
        <p:spPr>
          <a:xfrm>
            <a:off x="7751928" y="723331"/>
            <a:ext cx="2808748" cy="923330"/>
          </a:xfrm>
          <a:prstGeom prst="rect">
            <a:avLst/>
          </a:prstGeom>
          <a:noFill/>
        </p:spPr>
        <p:txBody>
          <a:bodyPr wrap="square" rtlCol="0">
            <a:spAutoFit/>
          </a:bodyPr>
          <a:lstStyle/>
          <a:p>
            <a:r>
              <a:rPr lang="en-GB" dirty="0"/>
              <a:t>The existence of a contract gives the parties legal rights</a:t>
            </a:r>
          </a:p>
        </p:txBody>
      </p:sp>
      <p:sp>
        <p:nvSpPr>
          <p:cNvPr id="6" name="TextBox 5"/>
          <p:cNvSpPr txBox="1"/>
          <p:nvPr/>
        </p:nvSpPr>
        <p:spPr>
          <a:xfrm>
            <a:off x="696036" y="723331"/>
            <a:ext cx="2906973" cy="1200329"/>
          </a:xfrm>
          <a:prstGeom prst="rect">
            <a:avLst/>
          </a:prstGeom>
          <a:noFill/>
        </p:spPr>
        <p:txBody>
          <a:bodyPr wrap="square" rtlCol="0">
            <a:spAutoFit/>
          </a:bodyPr>
          <a:lstStyle/>
          <a:p>
            <a:r>
              <a:rPr lang="en-GB" dirty="0"/>
              <a:t>Can be entered into in numerous ways </a:t>
            </a:r>
            <a:r>
              <a:rPr lang="en-GB" dirty="0" err="1"/>
              <a:t>i.e</a:t>
            </a:r>
            <a:r>
              <a:rPr lang="en-GB" dirty="0"/>
              <a:t> telephone, face to face, written, mere conduct</a:t>
            </a:r>
          </a:p>
        </p:txBody>
      </p:sp>
      <p:sp>
        <p:nvSpPr>
          <p:cNvPr id="7" name="TextBox 6"/>
          <p:cNvSpPr txBox="1"/>
          <p:nvPr/>
        </p:nvSpPr>
        <p:spPr>
          <a:xfrm>
            <a:off x="7751928" y="5227092"/>
            <a:ext cx="3263943" cy="369332"/>
          </a:xfrm>
          <a:prstGeom prst="rect">
            <a:avLst/>
          </a:prstGeom>
          <a:noFill/>
        </p:spPr>
        <p:txBody>
          <a:bodyPr wrap="square" rtlCol="0">
            <a:spAutoFit/>
          </a:bodyPr>
          <a:lstStyle/>
          <a:p>
            <a:r>
              <a:rPr lang="en-GB" dirty="0"/>
              <a:t>‘Laissez faire’</a:t>
            </a:r>
          </a:p>
        </p:txBody>
      </p:sp>
      <p:pic>
        <p:nvPicPr>
          <p:cNvPr id="8" name="Picture 7"/>
          <p:cNvPicPr>
            <a:picLocks noChangeAspect="1"/>
          </p:cNvPicPr>
          <p:nvPr/>
        </p:nvPicPr>
        <p:blipFill>
          <a:blip r:embed="rId6"/>
          <a:stretch>
            <a:fillRect/>
          </a:stretch>
        </p:blipFill>
        <p:spPr>
          <a:xfrm>
            <a:off x="3603009" y="4762986"/>
            <a:ext cx="2733675" cy="1666875"/>
          </a:xfrm>
          <a:prstGeom prst="rect">
            <a:avLst/>
          </a:prstGeom>
        </p:spPr>
      </p:pic>
      <p:pic>
        <p:nvPicPr>
          <p:cNvPr id="9" name="Picture 8"/>
          <p:cNvPicPr>
            <a:picLocks noChangeAspect="1"/>
          </p:cNvPicPr>
          <p:nvPr/>
        </p:nvPicPr>
        <p:blipFill>
          <a:blip r:embed="rId7"/>
          <a:stretch>
            <a:fillRect/>
          </a:stretch>
        </p:blipFill>
        <p:spPr>
          <a:xfrm>
            <a:off x="3930555" y="389361"/>
            <a:ext cx="2406129" cy="1601169"/>
          </a:xfrm>
          <a:prstGeom prst="rect">
            <a:avLst/>
          </a:prstGeom>
        </p:spPr>
      </p:pic>
      <p:pic>
        <p:nvPicPr>
          <p:cNvPr id="2" name="Audio 1">
            <a:hlinkClick r:id="" action="ppaction://media"/>
            <a:extLst>
              <a:ext uri="{FF2B5EF4-FFF2-40B4-BE49-F238E27FC236}">
                <a16:creationId xmlns:a16="http://schemas.microsoft.com/office/drawing/2014/main" id="{108004CC-A0E1-4DCD-BCF4-AE68D8F9E3A2}"/>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2991226917"/>
      </p:ext>
    </p:extLst>
  </p:cSld>
  <p:clrMapOvr>
    <a:masterClrMapping/>
  </p:clrMapOvr>
  <mc:AlternateContent xmlns:mc="http://schemas.openxmlformats.org/markup-compatibility/2006">
    <mc:Choice xmlns:p14="http://schemas.microsoft.com/office/powerpoint/2010/main" Requires="p14">
      <p:transition spd="slow" p14:dur="2000" advTm="357453"/>
    </mc:Choice>
    <mc:Fallback>
      <p:transition spd="slow" advTm="357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wipe(down)">
                                      <p:cBhvr>
                                        <p:cTn id="18" dur="500"/>
                                        <p:tgtEl>
                                          <p:spTgt spid="4"/>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barn(inVertical)">
                                      <p:cBhvr>
                                        <p:cTn id="23" dur="500"/>
                                        <p:tgtEl>
                                          <p:spTgt spid="5"/>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barn(inVertical)">
                                      <p:cBhvr>
                                        <p:cTn id="28" dur="500"/>
                                        <p:tgtEl>
                                          <p:spTgt spid="6"/>
                                        </p:tgtEl>
                                      </p:cBhvr>
                                    </p:animEffect>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1000"/>
                                        <p:tgtEl>
                                          <p:spTgt spid="7"/>
                                        </p:tgtEl>
                                      </p:cBhvr>
                                    </p:animEffect>
                                    <p:anim calcmode="lin" valueType="num">
                                      <p:cBhvr>
                                        <p:cTn id="34" dur="1000" fill="hold"/>
                                        <p:tgtEl>
                                          <p:spTgt spid="7"/>
                                        </p:tgtEl>
                                        <p:attrNameLst>
                                          <p:attrName>ppt_x</p:attrName>
                                        </p:attrNameLst>
                                      </p:cBhvr>
                                      <p:tavLst>
                                        <p:tav tm="0">
                                          <p:val>
                                            <p:strVal val="#ppt_x"/>
                                          </p:val>
                                        </p:tav>
                                        <p:tav tm="100000">
                                          <p:val>
                                            <p:strVal val="#ppt_x"/>
                                          </p:val>
                                        </p:tav>
                                      </p:tavLst>
                                    </p:anim>
                                    <p:anim calcmode="lin" valueType="num">
                                      <p:cBhvr>
                                        <p:cTn id="3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6" fill="hold" display="0">
                  <p:stCondLst>
                    <p:cond delay="indefinite"/>
                  </p:stCondLst>
                  <p:endCondLst>
                    <p:cond evt="onStopAudio" delay="0">
                      <p:tgtEl>
                        <p:sldTgt/>
                      </p:tgtEl>
                    </p:cond>
                  </p:endCondLst>
                </p:cTn>
                <p:tgtEl>
                  <p:spTgt spid="2"/>
                </p:tgtEl>
              </p:cMediaNode>
            </p:audio>
          </p:childTnLst>
        </p:cTn>
      </p:par>
    </p:tnLst>
    <p:bldLst>
      <p:bldP spid="3" grpId="0" build="p"/>
      <p:bldP spid="4" grpId="0"/>
      <p:bldP spid="5" grpId="0"/>
      <p:bldP spid="6"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45720" indent="0" algn="ctr">
              <a:buNone/>
            </a:pPr>
            <a:r>
              <a:rPr lang="en-GB" sz="6000" dirty="0"/>
              <a:t>WHY ARE CONTRACTS IMPORTANT?</a:t>
            </a:r>
          </a:p>
        </p:txBody>
      </p:sp>
      <p:pic>
        <p:nvPicPr>
          <p:cNvPr id="2" name="Audio 1">
            <a:hlinkClick r:id="" action="ppaction://media"/>
            <a:extLst>
              <a:ext uri="{FF2B5EF4-FFF2-40B4-BE49-F238E27FC236}">
                <a16:creationId xmlns:a16="http://schemas.microsoft.com/office/drawing/2014/main" id="{B39CC3DE-6AB0-4D07-A673-88C75D0AA5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02479403"/>
      </p:ext>
    </p:extLst>
  </p:cSld>
  <p:clrMapOvr>
    <a:masterClrMapping/>
  </p:clrMapOvr>
  <mc:AlternateContent xmlns:mc="http://schemas.openxmlformats.org/markup-compatibility/2006">
    <mc:Choice xmlns:p14="http://schemas.microsoft.com/office/powerpoint/2010/main" Requires="p14">
      <p:transition spd="slow" p14:dur="2000" advTm="140630"/>
    </mc:Choice>
    <mc:Fallback>
      <p:transition spd="slow" advTm="1406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7259782" y="2936383"/>
            <a:ext cx="3408218" cy="984453"/>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1143000" y="2705549"/>
            <a:ext cx="2999509" cy="984453"/>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pPr algn="ctr"/>
            <a:r>
              <a:rPr lang="en-GB" dirty="0"/>
              <a:t>Categories of contract</a:t>
            </a:r>
          </a:p>
        </p:txBody>
      </p:sp>
      <p:cxnSp>
        <p:nvCxnSpPr>
          <p:cNvPr id="5" name="Straight Arrow Connector 4"/>
          <p:cNvCxnSpPr/>
          <p:nvPr/>
        </p:nvCxnSpPr>
        <p:spPr>
          <a:xfrm>
            <a:off x="6413679" y="1815921"/>
            <a:ext cx="1493949" cy="11204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H="1">
            <a:off x="4327302" y="1815921"/>
            <a:ext cx="1275008" cy="11204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1185685" y="3013109"/>
            <a:ext cx="2914138" cy="461665"/>
          </a:xfrm>
          <a:prstGeom prst="rect">
            <a:avLst/>
          </a:prstGeom>
          <a:noFill/>
        </p:spPr>
        <p:txBody>
          <a:bodyPr wrap="square" rtlCol="0">
            <a:spAutoFit/>
          </a:bodyPr>
          <a:lstStyle/>
          <a:p>
            <a:r>
              <a:rPr lang="en-GB" sz="2400" dirty="0"/>
              <a:t>SIMPLE CONTRACTS</a:t>
            </a:r>
          </a:p>
        </p:txBody>
      </p:sp>
      <p:sp>
        <p:nvSpPr>
          <p:cNvPr id="4" name="TextBox 3"/>
          <p:cNvSpPr txBox="1"/>
          <p:nvPr/>
        </p:nvSpPr>
        <p:spPr>
          <a:xfrm>
            <a:off x="7495309" y="3013109"/>
            <a:ext cx="2937164" cy="830997"/>
          </a:xfrm>
          <a:prstGeom prst="rect">
            <a:avLst/>
          </a:prstGeom>
          <a:noFill/>
        </p:spPr>
        <p:txBody>
          <a:bodyPr wrap="square" rtlCol="0">
            <a:spAutoFit/>
          </a:bodyPr>
          <a:lstStyle/>
          <a:p>
            <a:pPr algn="ctr"/>
            <a:r>
              <a:rPr lang="en-GB" sz="2400" dirty="0"/>
              <a:t>SPECIALITY CONTRACTS</a:t>
            </a:r>
          </a:p>
        </p:txBody>
      </p:sp>
      <p:sp>
        <p:nvSpPr>
          <p:cNvPr id="9" name="TextBox 8"/>
          <p:cNvSpPr txBox="1"/>
          <p:nvPr/>
        </p:nvSpPr>
        <p:spPr>
          <a:xfrm>
            <a:off x="914400" y="3848587"/>
            <a:ext cx="3228109" cy="2554545"/>
          </a:xfrm>
          <a:prstGeom prst="rect">
            <a:avLst/>
          </a:prstGeom>
          <a:noFill/>
        </p:spPr>
        <p:txBody>
          <a:bodyPr wrap="square" rtlCol="0">
            <a:spAutoFit/>
          </a:bodyPr>
          <a:lstStyle/>
          <a:p>
            <a:pPr marL="285750" indent="-285750">
              <a:buFontTx/>
              <a:buChar char="-"/>
            </a:pPr>
            <a:r>
              <a:rPr lang="en-GB" sz="2000" b="1" dirty="0"/>
              <a:t>Do not need to be in writing and can be made in writing, orally or implied by conduct.</a:t>
            </a:r>
          </a:p>
          <a:p>
            <a:endParaRPr lang="en-GB" sz="2000" b="1" dirty="0"/>
          </a:p>
          <a:p>
            <a:pPr marL="285750" indent="-285750">
              <a:buFontTx/>
              <a:buChar char="-"/>
            </a:pPr>
            <a:r>
              <a:rPr lang="en-GB" sz="2000" b="1" dirty="0"/>
              <a:t>These are the contracts which we are most concerned with</a:t>
            </a:r>
          </a:p>
        </p:txBody>
      </p:sp>
      <p:sp>
        <p:nvSpPr>
          <p:cNvPr id="10" name="TextBox 9"/>
          <p:cNvSpPr txBox="1"/>
          <p:nvPr/>
        </p:nvSpPr>
        <p:spPr>
          <a:xfrm>
            <a:off x="7259783" y="4156364"/>
            <a:ext cx="3505200" cy="1938992"/>
          </a:xfrm>
          <a:prstGeom prst="rect">
            <a:avLst/>
          </a:prstGeom>
          <a:noFill/>
        </p:spPr>
        <p:txBody>
          <a:bodyPr wrap="square" rtlCol="0">
            <a:spAutoFit/>
          </a:bodyPr>
          <a:lstStyle/>
          <a:p>
            <a:pPr marL="285750" indent="-285750">
              <a:buFontTx/>
              <a:buChar char="-"/>
            </a:pPr>
            <a:r>
              <a:rPr lang="en-GB" sz="2400" b="1" dirty="0"/>
              <a:t>Required in writing </a:t>
            </a:r>
          </a:p>
          <a:p>
            <a:pPr marL="285750" indent="-285750">
              <a:buFontTx/>
              <a:buChar char="-"/>
            </a:pPr>
            <a:r>
              <a:rPr lang="en-GB" sz="2400" b="1" dirty="0"/>
              <a:t>Examples: contracts involving the sale of land and other credit transactions.</a:t>
            </a:r>
          </a:p>
        </p:txBody>
      </p:sp>
      <p:pic>
        <p:nvPicPr>
          <p:cNvPr id="11" name="Picture 10"/>
          <p:cNvPicPr>
            <a:picLocks noChangeAspect="1"/>
          </p:cNvPicPr>
          <p:nvPr/>
        </p:nvPicPr>
        <p:blipFill>
          <a:blip r:embed="rId5"/>
          <a:stretch>
            <a:fillRect/>
          </a:stretch>
        </p:blipFill>
        <p:spPr>
          <a:xfrm>
            <a:off x="699308" y="1206788"/>
            <a:ext cx="1521316" cy="1218265"/>
          </a:xfrm>
          <a:prstGeom prst="rect">
            <a:avLst/>
          </a:prstGeom>
        </p:spPr>
      </p:pic>
      <p:pic>
        <p:nvPicPr>
          <p:cNvPr id="12" name="Picture 11"/>
          <p:cNvPicPr>
            <a:picLocks noChangeAspect="1"/>
          </p:cNvPicPr>
          <p:nvPr/>
        </p:nvPicPr>
        <p:blipFill>
          <a:blip r:embed="rId6"/>
          <a:stretch>
            <a:fillRect/>
          </a:stretch>
        </p:blipFill>
        <p:spPr>
          <a:xfrm>
            <a:off x="4775010" y="4444172"/>
            <a:ext cx="2048786" cy="1363374"/>
          </a:xfrm>
          <a:prstGeom prst="rect">
            <a:avLst/>
          </a:prstGeom>
        </p:spPr>
      </p:pic>
      <p:pic>
        <p:nvPicPr>
          <p:cNvPr id="13" name="Audio 12">
            <a:hlinkClick r:id="" action="ppaction://media"/>
            <a:extLst>
              <a:ext uri="{FF2B5EF4-FFF2-40B4-BE49-F238E27FC236}">
                <a16:creationId xmlns:a16="http://schemas.microsoft.com/office/drawing/2014/main" id="{3064FDDA-5273-46E7-8235-9CB9F729361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82600644"/>
      </p:ext>
    </p:extLst>
  </p:cSld>
  <p:clrMapOvr>
    <a:masterClrMapping/>
  </p:clrMapOvr>
  <mc:AlternateContent xmlns:mc="http://schemas.openxmlformats.org/markup-compatibility/2006">
    <mc:Choice xmlns:p14="http://schemas.microsoft.com/office/powerpoint/2010/main" Requires="p14">
      <p:transition spd="slow" p14:dur="2000" advTm="87642"/>
    </mc:Choice>
    <mc:Fallback>
      <p:transition spd="slow" advTm="876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a:t>ELEMENTS OF A CONTRACT</a:t>
            </a:r>
          </a:p>
        </p:txBody>
      </p:sp>
      <p:sp>
        <p:nvSpPr>
          <p:cNvPr id="4" name="TextBox 3"/>
          <p:cNvSpPr txBox="1"/>
          <p:nvPr/>
        </p:nvSpPr>
        <p:spPr>
          <a:xfrm>
            <a:off x="789709" y="2041312"/>
            <a:ext cx="2382982" cy="523220"/>
          </a:xfrm>
          <a:prstGeom prst="rect">
            <a:avLst/>
          </a:prstGeom>
          <a:noFill/>
        </p:spPr>
        <p:txBody>
          <a:bodyPr wrap="square" rtlCol="0">
            <a:spAutoFit/>
          </a:bodyPr>
          <a:lstStyle/>
          <a:p>
            <a:r>
              <a:rPr lang="en-GB" sz="2800" b="1" dirty="0">
                <a:solidFill>
                  <a:srgbClr val="00B050"/>
                </a:solidFill>
              </a:rPr>
              <a:t>AGREEMENT</a:t>
            </a:r>
          </a:p>
        </p:txBody>
      </p:sp>
      <p:sp>
        <p:nvSpPr>
          <p:cNvPr id="5" name="TextBox 4"/>
          <p:cNvSpPr txBox="1"/>
          <p:nvPr/>
        </p:nvSpPr>
        <p:spPr>
          <a:xfrm>
            <a:off x="7121236" y="2272145"/>
            <a:ext cx="3532909" cy="584775"/>
          </a:xfrm>
          <a:prstGeom prst="rect">
            <a:avLst/>
          </a:prstGeom>
          <a:noFill/>
        </p:spPr>
        <p:txBody>
          <a:bodyPr wrap="square" rtlCol="0">
            <a:spAutoFit/>
          </a:bodyPr>
          <a:lstStyle/>
          <a:p>
            <a:r>
              <a:rPr lang="en-GB" sz="3200" b="1" dirty="0">
                <a:solidFill>
                  <a:srgbClr val="00B0F0"/>
                </a:solidFill>
              </a:rPr>
              <a:t>CONSIDERATION</a:t>
            </a:r>
          </a:p>
        </p:txBody>
      </p:sp>
      <p:sp>
        <p:nvSpPr>
          <p:cNvPr id="6" name="TextBox 5"/>
          <p:cNvSpPr txBox="1"/>
          <p:nvPr/>
        </p:nvSpPr>
        <p:spPr>
          <a:xfrm>
            <a:off x="1468582" y="4294909"/>
            <a:ext cx="2119745" cy="1815882"/>
          </a:xfrm>
          <a:prstGeom prst="rect">
            <a:avLst/>
          </a:prstGeom>
          <a:noFill/>
        </p:spPr>
        <p:txBody>
          <a:bodyPr wrap="square" rtlCol="0">
            <a:spAutoFit/>
          </a:bodyPr>
          <a:lstStyle/>
          <a:p>
            <a:r>
              <a:rPr lang="en-GB" sz="2800" b="1" dirty="0">
                <a:solidFill>
                  <a:schemeClr val="accent4"/>
                </a:solidFill>
              </a:rPr>
              <a:t>INTENTION TO CREATE LEGAL RELATIONS</a:t>
            </a:r>
          </a:p>
        </p:txBody>
      </p:sp>
      <p:sp>
        <p:nvSpPr>
          <p:cNvPr id="7" name="TextBox 6"/>
          <p:cNvSpPr txBox="1"/>
          <p:nvPr/>
        </p:nvSpPr>
        <p:spPr>
          <a:xfrm>
            <a:off x="7495309" y="4294909"/>
            <a:ext cx="2784764" cy="584775"/>
          </a:xfrm>
          <a:prstGeom prst="rect">
            <a:avLst/>
          </a:prstGeom>
          <a:noFill/>
        </p:spPr>
        <p:txBody>
          <a:bodyPr wrap="square" rtlCol="0">
            <a:spAutoFit/>
          </a:bodyPr>
          <a:lstStyle/>
          <a:p>
            <a:r>
              <a:rPr lang="en-GB" sz="3200" b="1" dirty="0">
                <a:solidFill>
                  <a:schemeClr val="accent3">
                    <a:lumMod val="60000"/>
                    <a:lumOff val="40000"/>
                  </a:schemeClr>
                </a:solidFill>
              </a:rPr>
              <a:t>FORM</a:t>
            </a:r>
          </a:p>
        </p:txBody>
      </p:sp>
      <p:sp>
        <p:nvSpPr>
          <p:cNvPr id="8" name="TextBox 7"/>
          <p:cNvSpPr txBox="1"/>
          <p:nvPr/>
        </p:nvSpPr>
        <p:spPr>
          <a:xfrm>
            <a:off x="3726873" y="2784764"/>
            <a:ext cx="2175163" cy="523220"/>
          </a:xfrm>
          <a:prstGeom prst="rect">
            <a:avLst/>
          </a:prstGeom>
          <a:noFill/>
        </p:spPr>
        <p:txBody>
          <a:bodyPr wrap="square" rtlCol="0">
            <a:spAutoFit/>
          </a:bodyPr>
          <a:lstStyle/>
          <a:p>
            <a:r>
              <a:rPr lang="en-GB" sz="2800" b="1" dirty="0">
                <a:solidFill>
                  <a:srgbClr val="FF0000"/>
                </a:solidFill>
              </a:rPr>
              <a:t>CAPACITY</a:t>
            </a:r>
          </a:p>
        </p:txBody>
      </p:sp>
      <p:sp>
        <p:nvSpPr>
          <p:cNvPr id="9" name="TextBox 8"/>
          <p:cNvSpPr txBox="1"/>
          <p:nvPr/>
        </p:nvSpPr>
        <p:spPr>
          <a:xfrm>
            <a:off x="4944687" y="5363151"/>
            <a:ext cx="2105891" cy="523220"/>
          </a:xfrm>
          <a:prstGeom prst="rect">
            <a:avLst/>
          </a:prstGeom>
          <a:noFill/>
        </p:spPr>
        <p:txBody>
          <a:bodyPr wrap="square" rtlCol="0">
            <a:spAutoFit/>
          </a:bodyPr>
          <a:lstStyle/>
          <a:p>
            <a:r>
              <a:rPr lang="en-GB" sz="2800" b="1" dirty="0">
                <a:solidFill>
                  <a:srgbClr val="CC00CC"/>
                </a:solidFill>
              </a:rPr>
              <a:t>CONSENT</a:t>
            </a:r>
          </a:p>
        </p:txBody>
      </p:sp>
      <p:sp>
        <p:nvSpPr>
          <p:cNvPr id="10" name="TextBox 9"/>
          <p:cNvSpPr txBox="1"/>
          <p:nvPr/>
        </p:nvSpPr>
        <p:spPr>
          <a:xfrm>
            <a:off x="9227127" y="5070763"/>
            <a:ext cx="2105891" cy="584775"/>
          </a:xfrm>
          <a:prstGeom prst="rect">
            <a:avLst/>
          </a:prstGeom>
          <a:noFill/>
        </p:spPr>
        <p:txBody>
          <a:bodyPr wrap="square" rtlCol="0">
            <a:spAutoFit/>
          </a:bodyPr>
          <a:lstStyle/>
          <a:p>
            <a:r>
              <a:rPr lang="en-GB" sz="3200" b="1" dirty="0">
                <a:solidFill>
                  <a:srgbClr val="6600CC"/>
                </a:solidFill>
              </a:rPr>
              <a:t>LEGALITY</a:t>
            </a:r>
          </a:p>
        </p:txBody>
      </p:sp>
      <p:pic>
        <p:nvPicPr>
          <p:cNvPr id="3" name="Audio 2">
            <a:hlinkClick r:id="" action="ppaction://media"/>
            <a:extLst>
              <a:ext uri="{FF2B5EF4-FFF2-40B4-BE49-F238E27FC236}">
                <a16:creationId xmlns:a16="http://schemas.microsoft.com/office/drawing/2014/main" id="{AD0DFD9C-50DE-428A-AF7B-0E5661CD22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51145338"/>
      </p:ext>
    </p:extLst>
  </p:cSld>
  <p:clrMapOvr>
    <a:masterClrMapping/>
  </p:clrMapOvr>
  <mc:AlternateContent xmlns:mc="http://schemas.openxmlformats.org/markup-compatibility/2006">
    <mc:Choice xmlns:p14="http://schemas.microsoft.com/office/powerpoint/2010/main" Requires="p14">
      <p:transition spd="slow" p14:dur="2000" advTm="166173"/>
    </mc:Choice>
    <mc:Fallback>
      <p:transition spd="slow" advTm="1661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F791D017-CE0A-4814-B242-D4B0A2BBEDCB}"/>
              </a:ext>
            </a:extLst>
          </p:cNvPr>
          <p:cNvSpPr>
            <a:spLocks noGrp="1" noChangeArrowheads="1"/>
          </p:cNvSpPr>
          <p:nvPr>
            <p:ph type="title"/>
          </p:nvPr>
        </p:nvSpPr>
        <p:spPr/>
        <p:txBody>
          <a:bodyPr/>
          <a:lstStyle/>
          <a:p>
            <a:pPr eaLnBrk="1" hangingPunct="1"/>
            <a:r>
              <a:rPr lang="en-GB" altLang="en-US"/>
              <a:t>Formation of a Contract</a:t>
            </a:r>
          </a:p>
        </p:txBody>
      </p:sp>
      <p:sp>
        <p:nvSpPr>
          <p:cNvPr id="19459" name="Rectangle 3">
            <a:extLst>
              <a:ext uri="{FF2B5EF4-FFF2-40B4-BE49-F238E27FC236}">
                <a16:creationId xmlns:a16="http://schemas.microsoft.com/office/drawing/2014/main" id="{B5D0EB22-4525-41A3-987C-AB2F9AA783A4}"/>
              </a:ext>
            </a:extLst>
          </p:cNvPr>
          <p:cNvSpPr>
            <a:spLocks noGrp="1" noChangeArrowheads="1"/>
          </p:cNvSpPr>
          <p:nvPr>
            <p:ph type="body" idx="1"/>
          </p:nvPr>
        </p:nvSpPr>
        <p:spPr>
          <a:xfrm>
            <a:off x="2135188" y="1717676"/>
            <a:ext cx="8204200" cy="4951413"/>
          </a:xfrm>
        </p:spPr>
        <p:txBody>
          <a:bodyPr/>
          <a:lstStyle/>
          <a:p>
            <a:pPr eaLnBrk="1" hangingPunct="1">
              <a:buFont typeface="Wingdings" panose="05000000000000000000" pitchFamily="2" charset="2"/>
              <a:buNone/>
            </a:pPr>
            <a:r>
              <a:rPr lang="en-GB" altLang="en-US"/>
              <a:t>					</a:t>
            </a:r>
            <a:r>
              <a:rPr lang="en-GB" altLang="en-US" sz="1100"/>
              <a:t>No</a:t>
            </a:r>
            <a:endParaRPr lang="en-GB" altLang="en-US"/>
          </a:p>
          <a:p>
            <a:pPr eaLnBrk="1" hangingPunct="1">
              <a:buFont typeface="Wingdings" panose="05000000000000000000" pitchFamily="2" charset="2"/>
              <a:buNone/>
            </a:pPr>
            <a:r>
              <a:rPr lang="en-GB" altLang="en-US" sz="1100"/>
              <a:t>									No												No																																								No																																																								No																																																																but…																																																																																												but…		</a:t>
            </a:r>
          </a:p>
        </p:txBody>
      </p:sp>
      <p:sp>
        <p:nvSpPr>
          <p:cNvPr id="2" name="Rectangle 1">
            <a:extLst>
              <a:ext uri="{FF2B5EF4-FFF2-40B4-BE49-F238E27FC236}">
                <a16:creationId xmlns:a16="http://schemas.microsoft.com/office/drawing/2014/main" id="{6FC7E1FD-CAE3-4F62-9114-781EFC2B1DFC}"/>
              </a:ext>
            </a:extLst>
          </p:cNvPr>
          <p:cNvSpPr/>
          <p:nvPr/>
        </p:nvSpPr>
        <p:spPr>
          <a:xfrm>
            <a:off x="2782888" y="1916114"/>
            <a:ext cx="2881312" cy="433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t>Is there a firm </a:t>
            </a:r>
            <a:r>
              <a:rPr lang="en-US" sz="1200" b="1" dirty="0"/>
              <a:t>offer </a:t>
            </a:r>
            <a:r>
              <a:rPr lang="en-US" sz="1200" dirty="0"/>
              <a:t>on certain terms</a:t>
            </a:r>
            <a:endParaRPr lang="en-GB" sz="1200" dirty="0"/>
          </a:p>
        </p:txBody>
      </p:sp>
      <p:sp>
        <p:nvSpPr>
          <p:cNvPr id="3" name="Rectangle 2">
            <a:extLst>
              <a:ext uri="{FF2B5EF4-FFF2-40B4-BE49-F238E27FC236}">
                <a16:creationId xmlns:a16="http://schemas.microsoft.com/office/drawing/2014/main" id="{09F73763-6E41-41D8-8240-7248F5A3961E}"/>
              </a:ext>
            </a:extLst>
          </p:cNvPr>
          <p:cNvSpPr/>
          <p:nvPr/>
        </p:nvSpPr>
        <p:spPr>
          <a:xfrm>
            <a:off x="6873876" y="1916114"/>
            <a:ext cx="2879725" cy="433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b="1" dirty="0"/>
              <a:t>‘</a:t>
            </a:r>
            <a:r>
              <a:rPr lang="en-US" sz="1100" b="1" dirty="0"/>
              <a:t>Offer’ cannot be accepted.  Generally, no contract has been offered</a:t>
            </a:r>
            <a:endParaRPr lang="en-GB" sz="1100" b="1" dirty="0"/>
          </a:p>
        </p:txBody>
      </p:sp>
      <p:sp>
        <p:nvSpPr>
          <p:cNvPr id="4" name="Rectangle 3">
            <a:extLst>
              <a:ext uri="{FF2B5EF4-FFF2-40B4-BE49-F238E27FC236}">
                <a16:creationId xmlns:a16="http://schemas.microsoft.com/office/drawing/2014/main" id="{E7755054-4DDA-4236-A71D-915492C197AB}"/>
              </a:ext>
            </a:extLst>
          </p:cNvPr>
          <p:cNvSpPr/>
          <p:nvPr/>
        </p:nvSpPr>
        <p:spPr>
          <a:xfrm>
            <a:off x="2782889" y="2636838"/>
            <a:ext cx="2808287" cy="431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t>Has the valid unexpired offer been unconditionally </a:t>
            </a:r>
            <a:r>
              <a:rPr lang="en-US" sz="1200" b="1" dirty="0"/>
              <a:t>accepted</a:t>
            </a:r>
            <a:endParaRPr lang="en-GB" sz="1200" dirty="0"/>
          </a:p>
        </p:txBody>
      </p:sp>
      <p:sp>
        <p:nvSpPr>
          <p:cNvPr id="5" name="Rectangle 4">
            <a:extLst>
              <a:ext uri="{FF2B5EF4-FFF2-40B4-BE49-F238E27FC236}">
                <a16:creationId xmlns:a16="http://schemas.microsoft.com/office/drawing/2014/main" id="{A41E15EF-0A05-4F81-AF1F-97155B9E9075}"/>
              </a:ext>
            </a:extLst>
          </p:cNvPr>
          <p:cNvSpPr/>
          <p:nvPr/>
        </p:nvSpPr>
        <p:spPr>
          <a:xfrm>
            <a:off x="6921500" y="2636838"/>
            <a:ext cx="2808288" cy="431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t>Generally, there is no agreement; no contract has been formed.</a:t>
            </a:r>
            <a:endParaRPr lang="en-GB" sz="1200" dirty="0"/>
          </a:p>
        </p:txBody>
      </p:sp>
      <p:sp>
        <p:nvSpPr>
          <p:cNvPr id="6" name="Rectangle 5">
            <a:extLst>
              <a:ext uri="{FF2B5EF4-FFF2-40B4-BE49-F238E27FC236}">
                <a16:creationId xmlns:a16="http://schemas.microsoft.com/office/drawing/2014/main" id="{5B2F027F-424A-4DC5-8489-FA29CC742D73}"/>
              </a:ext>
            </a:extLst>
          </p:cNvPr>
          <p:cNvSpPr/>
          <p:nvPr/>
        </p:nvSpPr>
        <p:spPr>
          <a:xfrm>
            <a:off x="2782889" y="3429001"/>
            <a:ext cx="2808287" cy="7921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t>Have both parties given something of value in exchange for the other’s promise, known as </a:t>
            </a:r>
            <a:r>
              <a:rPr lang="en-US" sz="1200" b="1" dirty="0"/>
              <a:t>consideration</a:t>
            </a:r>
            <a:r>
              <a:rPr lang="en-US" sz="1200" dirty="0"/>
              <a:t>?</a:t>
            </a:r>
            <a:endParaRPr lang="en-GB" sz="1200" dirty="0"/>
          </a:p>
        </p:txBody>
      </p:sp>
      <p:sp>
        <p:nvSpPr>
          <p:cNvPr id="7" name="Rectangle 6">
            <a:extLst>
              <a:ext uri="{FF2B5EF4-FFF2-40B4-BE49-F238E27FC236}">
                <a16:creationId xmlns:a16="http://schemas.microsoft.com/office/drawing/2014/main" id="{AA1C3D36-C4C3-4696-BEA0-96E8A7CD949F}"/>
              </a:ext>
            </a:extLst>
          </p:cNvPr>
          <p:cNvSpPr/>
          <p:nvPr/>
        </p:nvSpPr>
        <p:spPr>
          <a:xfrm>
            <a:off x="6921500" y="3429000"/>
            <a:ext cx="2990850" cy="6477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t>There is no consideration.  Agreement is not enforceable, unless it has been made by deed.</a:t>
            </a:r>
            <a:endParaRPr lang="en-GB" sz="1200" dirty="0"/>
          </a:p>
        </p:txBody>
      </p:sp>
      <p:sp>
        <p:nvSpPr>
          <p:cNvPr id="8" name="Rectangle 7">
            <a:extLst>
              <a:ext uri="{FF2B5EF4-FFF2-40B4-BE49-F238E27FC236}">
                <a16:creationId xmlns:a16="http://schemas.microsoft.com/office/drawing/2014/main" id="{EF66C06A-FC51-47E8-A02C-6760A7FBE120}"/>
              </a:ext>
            </a:extLst>
          </p:cNvPr>
          <p:cNvSpPr/>
          <p:nvPr/>
        </p:nvSpPr>
        <p:spPr>
          <a:xfrm>
            <a:off x="2782889" y="4573588"/>
            <a:ext cx="2808287" cy="7921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t>Do both parties </a:t>
            </a:r>
            <a:r>
              <a:rPr lang="en-US" sz="1200" b="1" dirty="0"/>
              <a:t>intend</a:t>
            </a:r>
            <a:r>
              <a:rPr lang="en-US" sz="1200" dirty="0"/>
              <a:t> the agreement to be legally binding?</a:t>
            </a:r>
            <a:endParaRPr lang="en-GB" sz="1200" dirty="0"/>
          </a:p>
        </p:txBody>
      </p:sp>
      <p:sp>
        <p:nvSpPr>
          <p:cNvPr id="10" name="Rectangle 9">
            <a:extLst>
              <a:ext uri="{FF2B5EF4-FFF2-40B4-BE49-F238E27FC236}">
                <a16:creationId xmlns:a16="http://schemas.microsoft.com/office/drawing/2014/main" id="{BEE5B7C8-CA98-42E4-AC35-AA8702CFCEB9}"/>
              </a:ext>
            </a:extLst>
          </p:cNvPr>
          <p:cNvSpPr/>
          <p:nvPr/>
        </p:nvSpPr>
        <p:spPr>
          <a:xfrm>
            <a:off x="6945314" y="4573588"/>
            <a:ext cx="2808287" cy="6477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t>The agreement is not legally binding.  No contract has been formed.</a:t>
            </a:r>
            <a:endParaRPr lang="en-GB" sz="1200" dirty="0"/>
          </a:p>
        </p:txBody>
      </p:sp>
      <p:sp>
        <p:nvSpPr>
          <p:cNvPr id="11" name="Rectangle 10">
            <a:extLst>
              <a:ext uri="{FF2B5EF4-FFF2-40B4-BE49-F238E27FC236}">
                <a16:creationId xmlns:a16="http://schemas.microsoft.com/office/drawing/2014/main" id="{9A44F8F1-C7C1-480A-A510-1F8610B74FAB}"/>
              </a:ext>
            </a:extLst>
          </p:cNvPr>
          <p:cNvSpPr/>
          <p:nvPr/>
        </p:nvSpPr>
        <p:spPr>
          <a:xfrm>
            <a:off x="2782889" y="5876926"/>
            <a:ext cx="2808287" cy="5699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t>A </a:t>
            </a:r>
            <a:r>
              <a:rPr lang="en-US" sz="1200" b="1" dirty="0"/>
              <a:t>VALID CONTRACT </a:t>
            </a:r>
            <a:r>
              <a:rPr lang="en-US" sz="1200" dirty="0"/>
              <a:t>HAS BEEN FORMED</a:t>
            </a:r>
            <a:endParaRPr lang="en-GB" sz="1200" dirty="0"/>
          </a:p>
        </p:txBody>
      </p:sp>
      <p:sp>
        <p:nvSpPr>
          <p:cNvPr id="12" name="Rectangle 11">
            <a:extLst>
              <a:ext uri="{FF2B5EF4-FFF2-40B4-BE49-F238E27FC236}">
                <a16:creationId xmlns:a16="http://schemas.microsoft.com/office/drawing/2014/main" id="{0F456996-B7A0-48FD-BDF8-12EF186AAD00}"/>
              </a:ext>
            </a:extLst>
          </p:cNvPr>
          <p:cNvSpPr/>
          <p:nvPr/>
        </p:nvSpPr>
        <p:spPr>
          <a:xfrm>
            <a:off x="6945313" y="5516563"/>
            <a:ext cx="3111500" cy="1060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t>The validity of the contract may be affected by an invalidating factor or a vitiating factor such as misrepresentation.</a:t>
            </a:r>
            <a:endParaRPr lang="en-GB" sz="1200" dirty="0"/>
          </a:p>
        </p:txBody>
      </p:sp>
      <p:cxnSp>
        <p:nvCxnSpPr>
          <p:cNvPr id="14" name="Straight Arrow Connector 13">
            <a:extLst>
              <a:ext uri="{FF2B5EF4-FFF2-40B4-BE49-F238E27FC236}">
                <a16:creationId xmlns:a16="http://schemas.microsoft.com/office/drawing/2014/main" id="{DF2E5EAE-A5BC-4791-AE48-C6742ED17FBA}"/>
              </a:ext>
            </a:extLst>
          </p:cNvPr>
          <p:cNvCxnSpPr/>
          <p:nvPr/>
        </p:nvCxnSpPr>
        <p:spPr>
          <a:xfrm>
            <a:off x="5664201" y="2141538"/>
            <a:ext cx="115252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D2B6F1E1-028C-4101-B370-F6A2BBDB07B2}"/>
              </a:ext>
            </a:extLst>
          </p:cNvPr>
          <p:cNvCxnSpPr/>
          <p:nvPr/>
        </p:nvCxnSpPr>
        <p:spPr>
          <a:xfrm>
            <a:off x="5664201" y="2852738"/>
            <a:ext cx="120967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CDD8109A-3EA8-4BAC-A247-F36B72664BFB}"/>
              </a:ext>
            </a:extLst>
          </p:cNvPr>
          <p:cNvCxnSpPr/>
          <p:nvPr/>
        </p:nvCxnSpPr>
        <p:spPr>
          <a:xfrm>
            <a:off x="5664201" y="3752850"/>
            <a:ext cx="120967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7BF42EB-8D40-4209-8ACA-F85B4B3CEECB}"/>
              </a:ext>
            </a:extLst>
          </p:cNvPr>
          <p:cNvCxnSpPr/>
          <p:nvPr/>
        </p:nvCxnSpPr>
        <p:spPr>
          <a:xfrm>
            <a:off x="5664200" y="4897438"/>
            <a:ext cx="12573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6AC35631-C3A1-4956-A027-321A88F4CACA}"/>
              </a:ext>
            </a:extLst>
          </p:cNvPr>
          <p:cNvCxnSpPr/>
          <p:nvPr/>
        </p:nvCxnSpPr>
        <p:spPr>
          <a:xfrm>
            <a:off x="5664201" y="6162675"/>
            <a:ext cx="128111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9" name="Audio 8">
            <a:hlinkClick r:id="" action="ppaction://media"/>
            <a:extLst>
              <a:ext uri="{FF2B5EF4-FFF2-40B4-BE49-F238E27FC236}">
                <a16:creationId xmlns:a16="http://schemas.microsoft.com/office/drawing/2014/main" id="{549985BF-E056-4BBD-8847-31C298FA796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30517145"/>
      </p:ext>
    </p:extLst>
  </p:cSld>
  <p:clrMapOvr>
    <a:masterClrMapping/>
  </p:clrMapOvr>
  <mc:AlternateContent xmlns:mc="http://schemas.openxmlformats.org/markup-compatibility/2006">
    <mc:Choice xmlns:p14="http://schemas.microsoft.com/office/powerpoint/2010/main" Requires="p14">
      <p:transition spd="slow" p14:dur="2000" advTm="136938"/>
    </mc:Choice>
    <mc:Fallback>
      <p:transition spd="slow" advTm="136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3145" y="609599"/>
            <a:ext cx="3364378" cy="5606143"/>
          </a:xfrm>
        </p:spPr>
        <p:txBody>
          <a:bodyPr>
            <a:normAutofit/>
          </a:bodyPr>
          <a:lstStyle/>
          <a:p>
            <a:r>
              <a:rPr lang="en-GB" sz="3000"/>
              <a:t>ENFORCEABILITY</a:t>
            </a:r>
          </a:p>
        </p:txBody>
      </p:sp>
      <p:graphicFrame>
        <p:nvGraphicFramePr>
          <p:cNvPr id="6" name="Content Placeholder 2">
            <a:extLst>
              <a:ext uri="{FF2B5EF4-FFF2-40B4-BE49-F238E27FC236}">
                <a16:creationId xmlns:a16="http://schemas.microsoft.com/office/drawing/2014/main" id="{58AFFE50-E30D-4993-A6EC-C9FA7C224113}"/>
              </a:ext>
            </a:extLst>
          </p:cNvPr>
          <p:cNvGraphicFramePr>
            <a:graphicFrameLocks noGrp="1"/>
          </p:cNvGraphicFramePr>
          <p:nvPr>
            <p:ph idx="1"/>
            <p:extLst>
              <p:ext uri="{D42A27DB-BD31-4B8C-83A1-F6EECF244321}">
                <p14:modId xmlns:p14="http://schemas.microsoft.com/office/powerpoint/2010/main" val="3609641553"/>
              </p:ext>
            </p:extLst>
          </p:nvPr>
        </p:nvGraphicFramePr>
        <p:xfrm>
          <a:off x="4545013" y="1199858"/>
          <a:ext cx="6451943" cy="44678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358244C7-839D-45CD-A0AE-DA94D8EBC28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46625577"/>
      </p:ext>
    </p:extLst>
  </p:cSld>
  <p:clrMapOvr>
    <a:masterClrMapping/>
  </p:clrMapOvr>
  <mc:AlternateContent xmlns:mc="http://schemas.openxmlformats.org/markup-compatibility/2006">
    <mc:Choice xmlns:p14="http://schemas.microsoft.com/office/powerpoint/2010/main" Requires="p14">
      <p:transition spd="slow" p14:dur="2000" advTm="119988"/>
    </mc:Choice>
    <mc:Fallback>
      <p:transition spd="slow" advTm="1199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Privity</a:t>
            </a:r>
            <a:r>
              <a:rPr lang="en-GB" dirty="0"/>
              <a:t> of contract</a:t>
            </a:r>
          </a:p>
        </p:txBody>
      </p:sp>
      <p:sp>
        <p:nvSpPr>
          <p:cNvPr id="3" name="Content Placeholder 2"/>
          <p:cNvSpPr>
            <a:spLocks noGrp="1"/>
          </p:cNvSpPr>
          <p:nvPr>
            <p:ph idx="1"/>
          </p:nvPr>
        </p:nvSpPr>
        <p:spPr/>
        <p:txBody>
          <a:bodyPr vert="horz" lIns="91440" tIns="45720" rIns="91440" bIns="45720" rtlCol="0" anchor="t">
            <a:normAutofit/>
          </a:bodyPr>
          <a:lstStyle/>
          <a:p>
            <a:r>
              <a:rPr lang="en-GB" sz="2800" b="1" dirty="0"/>
              <a:t>Generally, only the parties to a contract are bound by it.</a:t>
            </a:r>
          </a:p>
          <a:p>
            <a:endParaRPr lang="en-GB" sz="2800" b="1" dirty="0"/>
          </a:p>
          <a:p>
            <a:r>
              <a:rPr lang="en-GB" sz="2800" b="1" dirty="0"/>
              <a:t>Leading case: </a:t>
            </a:r>
            <a:r>
              <a:rPr lang="en-GB" sz="2800" b="1" i="1" dirty="0">
                <a:solidFill>
                  <a:srgbClr val="FF0000"/>
                </a:solidFill>
              </a:rPr>
              <a:t>Tweddle v Atkinson [1861]</a:t>
            </a:r>
          </a:p>
        </p:txBody>
      </p:sp>
      <p:sp>
        <p:nvSpPr>
          <p:cNvPr id="4" name="Rectangle 3"/>
          <p:cNvSpPr/>
          <p:nvPr/>
        </p:nvSpPr>
        <p:spPr>
          <a:xfrm>
            <a:off x="817418" y="3740727"/>
            <a:ext cx="8548255" cy="264138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496291" y="5735782"/>
            <a:ext cx="1870364" cy="646331"/>
          </a:xfrm>
          <a:prstGeom prst="rect">
            <a:avLst/>
          </a:prstGeom>
          <a:noFill/>
        </p:spPr>
        <p:txBody>
          <a:bodyPr wrap="square" rtlCol="0">
            <a:spAutoFit/>
          </a:bodyPr>
          <a:lstStyle/>
          <a:p>
            <a:r>
              <a:rPr lang="en-GB" dirty="0"/>
              <a:t>Groom (beneficiary)</a:t>
            </a:r>
          </a:p>
        </p:txBody>
      </p:sp>
      <p:cxnSp>
        <p:nvCxnSpPr>
          <p:cNvPr id="7" name="Straight Arrow Connector 6"/>
          <p:cNvCxnSpPr/>
          <p:nvPr/>
        </p:nvCxnSpPr>
        <p:spPr>
          <a:xfrm flipV="1">
            <a:off x="2092036" y="4585854"/>
            <a:ext cx="0" cy="1149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496291" y="3831103"/>
            <a:ext cx="1454727" cy="646331"/>
          </a:xfrm>
          <a:prstGeom prst="rect">
            <a:avLst/>
          </a:prstGeom>
          <a:noFill/>
        </p:spPr>
        <p:txBody>
          <a:bodyPr wrap="square" rtlCol="0">
            <a:spAutoFit/>
          </a:bodyPr>
          <a:lstStyle/>
          <a:p>
            <a:r>
              <a:rPr lang="en-GB" dirty="0"/>
              <a:t>Father of the groom</a:t>
            </a:r>
          </a:p>
        </p:txBody>
      </p:sp>
      <p:sp>
        <p:nvSpPr>
          <p:cNvPr id="11" name="TextBox 10"/>
          <p:cNvSpPr txBox="1"/>
          <p:nvPr/>
        </p:nvSpPr>
        <p:spPr>
          <a:xfrm>
            <a:off x="955963" y="4926449"/>
            <a:ext cx="1080655" cy="523220"/>
          </a:xfrm>
          <a:prstGeom prst="rect">
            <a:avLst/>
          </a:prstGeom>
          <a:noFill/>
        </p:spPr>
        <p:txBody>
          <a:bodyPr wrap="square" rtlCol="0">
            <a:spAutoFit/>
          </a:bodyPr>
          <a:lstStyle/>
          <a:p>
            <a:r>
              <a:rPr lang="en-GB" sz="1400" dirty="0"/>
              <a:t>Promise to pay</a:t>
            </a:r>
          </a:p>
        </p:txBody>
      </p:sp>
      <p:sp>
        <p:nvSpPr>
          <p:cNvPr id="12" name="TextBox 11"/>
          <p:cNvSpPr txBox="1"/>
          <p:nvPr/>
        </p:nvSpPr>
        <p:spPr>
          <a:xfrm>
            <a:off x="4059382" y="3831103"/>
            <a:ext cx="1607127" cy="646331"/>
          </a:xfrm>
          <a:prstGeom prst="rect">
            <a:avLst/>
          </a:prstGeom>
          <a:noFill/>
        </p:spPr>
        <p:txBody>
          <a:bodyPr wrap="square" rtlCol="0">
            <a:spAutoFit/>
          </a:bodyPr>
          <a:lstStyle/>
          <a:p>
            <a:r>
              <a:rPr lang="en-GB" dirty="0"/>
              <a:t>Exchange of promises</a:t>
            </a:r>
          </a:p>
        </p:txBody>
      </p:sp>
      <p:sp>
        <p:nvSpPr>
          <p:cNvPr id="14" name="TextBox 13"/>
          <p:cNvSpPr txBox="1"/>
          <p:nvPr/>
        </p:nvSpPr>
        <p:spPr>
          <a:xfrm>
            <a:off x="6386945" y="3948545"/>
            <a:ext cx="1801091" cy="646331"/>
          </a:xfrm>
          <a:prstGeom prst="rect">
            <a:avLst/>
          </a:prstGeom>
          <a:noFill/>
        </p:spPr>
        <p:txBody>
          <a:bodyPr wrap="square" rtlCol="0">
            <a:spAutoFit/>
          </a:bodyPr>
          <a:lstStyle/>
          <a:p>
            <a:r>
              <a:rPr lang="en-GB" dirty="0"/>
              <a:t>Father of the bride</a:t>
            </a:r>
          </a:p>
        </p:txBody>
      </p:sp>
      <p:cxnSp>
        <p:nvCxnSpPr>
          <p:cNvPr id="16" name="Straight Connector 15"/>
          <p:cNvCxnSpPr/>
          <p:nvPr/>
        </p:nvCxnSpPr>
        <p:spPr>
          <a:xfrm flipV="1">
            <a:off x="2770909" y="4271710"/>
            <a:ext cx="3740727" cy="1787237"/>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4461164" y="5334000"/>
            <a:ext cx="1302327" cy="307777"/>
          </a:xfrm>
          <a:prstGeom prst="rect">
            <a:avLst/>
          </a:prstGeom>
          <a:noFill/>
        </p:spPr>
        <p:txBody>
          <a:bodyPr wrap="square" rtlCol="0">
            <a:spAutoFit/>
          </a:bodyPr>
          <a:lstStyle/>
          <a:p>
            <a:r>
              <a:rPr lang="en-GB" sz="1400" dirty="0"/>
              <a:t>Promise to pay</a:t>
            </a:r>
          </a:p>
        </p:txBody>
      </p:sp>
      <p:cxnSp>
        <p:nvCxnSpPr>
          <p:cNvPr id="19" name="Straight Arrow Connector 18"/>
          <p:cNvCxnSpPr>
            <a:stCxn id="8" idx="3"/>
          </p:cNvCxnSpPr>
          <p:nvPr/>
        </p:nvCxnSpPr>
        <p:spPr>
          <a:xfrm flipV="1">
            <a:off x="2951018" y="4154268"/>
            <a:ext cx="803564"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5375564" y="4154268"/>
            <a:ext cx="101138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2" name="Picture 21"/>
          <p:cNvPicPr>
            <a:picLocks noChangeAspect="1"/>
          </p:cNvPicPr>
          <p:nvPr/>
        </p:nvPicPr>
        <p:blipFill>
          <a:blip r:embed="rId5"/>
          <a:stretch>
            <a:fillRect/>
          </a:stretch>
        </p:blipFill>
        <p:spPr>
          <a:xfrm>
            <a:off x="9187071" y="763905"/>
            <a:ext cx="1828800" cy="2495550"/>
          </a:xfrm>
          <a:prstGeom prst="rect">
            <a:avLst/>
          </a:prstGeom>
        </p:spPr>
      </p:pic>
      <p:pic>
        <p:nvPicPr>
          <p:cNvPr id="6" name="Audio 5">
            <a:hlinkClick r:id="" action="ppaction://media"/>
            <a:extLst>
              <a:ext uri="{FF2B5EF4-FFF2-40B4-BE49-F238E27FC236}">
                <a16:creationId xmlns:a16="http://schemas.microsoft.com/office/drawing/2014/main" id="{C7E9BB6C-0FC2-4E87-8755-B1C8A2DB9DD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08783325"/>
      </p:ext>
    </p:extLst>
  </p:cSld>
  <p:clrMapOvr>
    <a:masterClrMapping/>
  </p:clrMapOvr>
  <mc:AlternateContent xmlns:mc="http://schemas.openxmlformats.org/markup-compatibility/2006">
    <mc:Choice xmlns:p14="http://schemas.microsoft.com/office/powerpoint/2010/main" Requires="p14">
      <p:transition spd="slow" p14:dur="2000" advTm="154353"/>
    </mc:Choice>
    <mc:Fallback>
      <p:transition spd="slow" advTm="154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9714" y="892629"/>
            <a:ext cx="10036157" cy="5203371"/>
          </a:xfrm>
        </p:spPr>
        <p:txBody>
          <a:bodyPr>
            <a:normAutofit lnSpcReduction="10000"/>
          </a:bodyPr>
          <a:lstStyle/>
          <a:p>
            <a:pPr marL="45720" indent="0">
              <a:buNone/>
            </a:pPr>
            <a:r>
              <a:rPr lang="en-GB" sz="2800" b="1" i="1" dirty="0">
                <a:solidFill>
                  <a:srgbClr val="FF0000"/>
                </a:solidFill>
              </a:rPr>
              <a:t>Dunlop Pneumatic Tyre Co Ltd v Selfridge &amp; Co Ltd [1915]</a:t>
            </a:r>
          </a:p>
          <a:p>
            <a:pPr marL="45720" indent="0">
              <a:buNone/>
            </a:pPr>
            <a:endParaRPr lang="en-GB" dirty="0"/>
          </a:p>
          <a:p>
            <a:pPr marL="45720" indent="0">
              <a:buNone/>
            </a:pPr>
            <a:r>
              <a:rPr lang="en-GB" b="1" dirty="0"/>
              <a:t>Contract 1:</a:t>
            </a:r>
          </a:p>
          <a:p>
            <a:pPr marL="45720" indent="0">
              <a:buNone/>
            </a:pPr>
            <a:endParaRPr lang="en-GB" dirty="0"/>
          </a:p>
          <a:p>
            <a:pPr marL="45720" indent="0">
              <a:buNone/>
            </a:pPr>
            <a:r>
              <a:rPr lang="en-GB" sz="2800" b="1" dirty="0">
                <a:solidFill>
                  <a:srgbClr val="00B050"/>
                </a:solidFill>
              </a:rPr>
              <a:t>DUNLOP</a:t>
            </a:r>
            <a:r>
              <a:rPr lang="en-GB" dirty="0"/>
              <a:t>			SOLD TYRES TO		</a:t>
            </a:r>
            <a:r>
              <a:rPr lang="en-GB" sz="2800" b="1" dirty="0">
                <a:solidFill>
                  <a:srgbClr val="00B0F0"/>
                </a:solidFill>
              </a:rPr>
              <a:t>WHOLESALER</a:t>
            </a:r>
          </a:p>
          <a:p>
            <a:pPr marL="45720" indent="0">
              <a:buNone/>
            </a:pPr>
            <a:endParaRPr lang="en-GB" dirty="0"/>
          </a:p>
          <a:p>
            <a:pPr marL="45720" indent="0">
              <a:buNone/>
            </a:pPr>
            <a:r>
              <a:rPr lang="en-GB" b="1" dirty="0"/>
              <a:t>Contract 2:</a:t>
            </a:r>
          </a:p>
          <a:p>
            <a:pPr marL="45720" indent="0">
              <a:buNone/>
            </a:pPr>
            <a:r>
              <a:rPr lang="en-GB" sz="2800" b="1" dirty="0">
                <a:solidFill>
                  <a:srgbClr val="00B0F0"/>
                </a:solidFill>
              </a:rPr>
              <a:t>WHOLESALER	</a:t>
            </a:r>
            <a:r>
              <a:rPr lang="en-GB" dirty="0"/>
              <a:t>	SOLD TYRES TO		</a:t>
            </a:r>
            <a:r>
              <a:rPr lang="en-GB" sz="2800" b="1" dirty="0">
                <a:solidFill>
                  <a:srgbClr val="7030A0"/>
                </a:solidFill>
              </a:rPr>
              <a:t>SELFRIDGE</a:t>
            </a:r>
          </a:p>
          <a:p>
            <a:pPr marL="45720" indent="0">
              <a:buNone/>
            </a:pPr>
            <a:endParaRPr lang="en-GB" dirty="0"/>
          </a:p>
          <a:p>
            <a:pPr marL="45720" indent="0" algn="ctr">
              <a:buNone/>
            </a:pPr>
            <a:r>
              <a:rPr lang="en-GB" b="1" dirty="0"/>
              <a:t>DUNLOP CANNOT SUE SELFRIDGE FOR BREACH because DUNLOP WAS NOT A PARTY TO THE SELFRIDGE CONTRACT</a:t>
            </a:r>
          </a:p>
        </p:txBody>
      </p:sp>
      <p:cxnSp>
        <p:nvCxnSpPr>
          <p:cNvPr id="5" name="Straight Arrow Connector 4"/>
          <p:cNvCxnSpPr/>
          <p:nvPr/>
        </p:nvCxnSpPr>
        <p:spPr>
          <a:xfrm>
            <a:off x="2830287" y="2895601"/>
            <a:ext cx="1415142" cy="217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6814457" y="2895601"/>
            <a:ext cx="12627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3537858" y="4419600"/>
            <a:ext cx="968828" cy="217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6814457" y="4419600"/>
            <a:ext cx="12627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 name="Audio 1">
            <a:hlinkClick r:id="" action="ppaction://media"/>
            <a:extLst>
              <a:ext uri="{FF2B5EF4-FFF2-40B4-BE49-F238E27FC236}">
                <a16:creationId xmlns:a16="http://schemas.microsoft.com/office/drawing/2014/main" id="{F7C38A81-5753-493F-9769-4C9645C1E8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03716094"/>
      </p:ext>
    </p:extLst>
  </p:cSld>
  <p:clrMapOvr>
    <a:masterClrMapping/>
  </p:clrMapOvr>
  <mc:AlternateContent xmlns:mc="http://schemas.openxmlformats.org/markup-compatibility/2006">
    <mc:Choice xmlns:p14="http://schemas.microsoft.com/office/powerpoint/2010/main" Requires="p14">
      <p:transition spd="slow" p14:dur="2000" advTm="107519"/>
    </mc:Choice>
    <mc:Fallback>
      <p:transition spd="slow" advTm="1075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EXCEPTIONS TO PRIVITY DOCTRINE</a:t>
            </a:r>
          </a:p>
        </p:txBody>
      </p:sp>
      <p:sp>
        <p:nvSpPr>
          <p:cNvPr id="3" name="Content Placeholder 2"/>
          <p:cNvSpPr>
            <a:spLocks noGrp="1"/>
          </p:cNvSpPr>
          <p:nvPr>
            <p:ph idx="1"/>
          </p:nvPr>
        </p:nvSpPr>
        <p:spPr>
          <a:xfrm>
            <a:off x="435430" y="2057400"/>
            <a:ext cx="10580442" cy="4038600"/>
          </a:xfrm>
        </p:spPr>
        <p:txBody>
          <a:bodyPr/>
          <a:lstStyle/>
          <a:p>
            <a:pPr marL="45720" indent="0" algn="ctr">
              <a:buNone/>
            </a:pPr>
            <a:r>
              <a:rPr lang="en-GB" sz="3200" b="1" dirty="0">
                <a:solidFill>
                  <a:srgbClr val="FF0000"/>
                </a:solidFill>
              </a:rPr>
              <a:t>S.11 Married Women’s property Act 1882</a:t>
            </a:r>
          </a:p>
          <a:p>
            <a:pPr marL="45720" indent="0">
              <a:buNone/>
            </a:pPr>
            <a:endParaRPr lang="en-GB" dirty="0"/>
          </a:p>
          <a:p>
            <a:pPr marL="45720" indent="0">
              <a:buNone/>
            </a:pPr>
            <a:r>
              <a:rPr lang="en-GB" dirty="0"/>
              <a:t>INSURED PERSON	          exchange of promises		 INSURANCE COMPANY</a:t>
            </a:r>
          </a:p>
        </p:txBody>
      </p:sp>
      <p:sp>
        <p:nvSpPr>
          <p:cNvPr id="4" name="TextBox 3"/>
          <p:cNvSpPr txBox="1"/>
          <p:nvPr/>
        </p:nvSpPr>
        <p:spPr>
          <a:xfrm>
            <a:off x="435430" y="4833257"/>
            <a:ext cx="2569027" cy="1200329"/>
          </a:xfrm>
          <a:prstGeom prst="rect">
            <a:avLst/>
          </a:prstGeom>
          <a:noFill/>
        </p:spPr>
        <p:txBody>
          <a:bodyPr wrap="square" rtlCol="0">
            <a:spAutoFit/>
          </a:bodyPr>
          <a:lstStyle/>
          <a:p>
            <a:r>
              <a:rPr lang="en-GB" dirty="0"/>
              <a:t>Insured person’s spouse, civil partner or child(</a:t>
            </a:r>
            <a:r>
              <a:rPr lang="en-GB" dirty="0" err="1"/>
              <a:t>ren</a:t>
            </a:r>
            <a:r>
              <a:rPr lang="en-GB" dirty="0"/>
              <a:t>) can sue as beneficiaries of the policy</a:t>
            </a:r>
          </a:p>
        </p:txBody>
      </p:sp>
      <p:cxnSp>
        <p:nvCxnSpPr>
          <p:cNvPr id="6" name="Straight Arrow Connector 5"/>
          <p:cNvCxnSpPr/>
          <p:nvPr/>
        </p:nvCxnSpPr>
        <p:spPr>
          <a:xfrm>
            <a:off x="2852057" y="3331029"/>
            <a:ext cx="7620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436914" y="3548743"/>
            <a:ext cx="0" cy="1284514"/>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a:off x="6727372" y="3331029"/>
            <a:ext cx="9797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5" name="Audio 4">
            <a:hlinkClick r:id="" action="ppaction://media"/>
            <a:extLst>
              <a:ext uri="{FF2B5EF4-FFF2-40B4-BE49-F238E27FC236}">
                <a16:creationId xmlns:a16="http://schemas.microsoft.com/office/drawing/2014/main" id="{7033D0D4-98F8-4805-8D41-8CB50E2C4E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7449114"/>
      </p:ext>
    </p:extLst>
  </p:cSld>
  <p:clrMapOvr>
    <a:masterClrMapping/>
  </p:clrMapOvr>
  <mc:AlternateContent xmlns:mc="http://schemas.openxmlformats.org/markup-compatibility/2006">
    <mc:Choice xmlns:p14="http://schemas.microsoft.com/office/powerpoint/2010/main" Requires="p14">
      <p:transition spd="slow" p14:dur="2000" advTm="115320"/>
    </mc:Choice>
    <mc:Fallback>
      <p:transition spd="slow" advTm="115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0230" y="1110343"/>
            <a:ext cx="10275642" cy="4985657"/>
          </a:xfrm>
        </p:spPr>
        <p:txBody>
          <a:bodyPr/>
          <a:lstStyle/>
          <a:p>
            <a:pPr marL="45720" indent="0">
              <a:buNone/>
            </a:pPr>
            <a:r>
              <a:rPr lang="en-GB" sz="3200" b="1" dirty="0">
                <a:solidFill>
                  <a:srgbClr val="FF0000"/>
                </a:solidFill>
              </a:rPr>
              <a:t>Jackson v Horizon Holidays Ltd [1975]</a:t>
            </a:r>
          </a:p>
          <a:p>
            <a:pPr marL="45720" indent="0">
              <a:buNone/>
            </a:pPr>
            <a:endParaRPr lang="en-GB" dirty="0"/>
          </a:p>
          <a:p>
            <a:pPr marL="45720" indent="0">
              <a:buNone/>
            </a:pPr>
            <a:r>
              <a:rPr lang="en-GB" dirty="0"/>
              <a:t>	Mr Jackson 	       exchange of promises	 Holiday firm</a:t>
            </a:r>
          </a:p>
        </p:txBody>
      </p:sp>
      <p:sp>
        <p:nvSpPr>
          <p:cNvPr id="4" name="TextBox 3"/>
          <p:cNvSpPr txBox="1"/>
          <p:nvPr/>
        </p:nvSpPr>
        <p:spPr>
          <a:xfrm>
            <a:off x="1709059" y="3862473"/>
            <a:ext cx="1153884" cy="923330"/>
          </a:xfrm>
          <a:prstGeom prst="rect">
            <a:avLst/>
          </a:prstGeom>
          <a:noFill/>
        </p:spPr>
        <p:txBody>
          <a:bodyPr wrap="square" rtlCol="0">
            <a:spAutoFit/>
          </a:bodyPr>
          <a:lstStyle/>
          <a:p>
            <a:r>
              <a:rPr lang="en-GB" dirty="0"/>
              <a:t>Jackson family members</a:t>
            </a:r>
          </a:p>
        </p:txBody>
      </p:sp>
      <p:sp>
        <p:nvSpPr>
          <p:cNvPr id="5" name="TextBox 4"/>
          <p:cNvSpPr txBox="1"/>
          <p:nvPr/>
        </p:nvSpPr>
        <p:spPr>
          <a:xfrm>
            <a:off x="3831772" y="2939143"/>
            <a:ext cx="2677886" cy="923330"/>
          </a:xfrm>
          <a:prstGeom prst="rect">
            <a:avLst/>
          </a:prstGeom>
          <a:noFill/>
        </p:spPr>
        <p:txBody>
          <a:bodyPr wrap="square" rtlCol="0">
            <a:spAutoFit/>
          </a:bodyPr>
          <a:lstStyle/>
          <a:p>
            <a:pPr algn="ctr"/>
            <a:r>
              <a:rPr lang="en-GB" dirty="0"/>
              <a:t>£ </a:t>
            </a:r>
          </a:p>
          <a:p>
            <a:pPr algn="ctr"/>
            <a:r>
              <a:rPr lang="en-GB" dirty="0"/>
              <a:t>Damages (including his family’s distress)</a:t>
            </a:r>
          </a:p>
        </p:txBody>
      </p:sp>
      <p:cxnSp>
        <p:nvCxnSpPr>
          <p:cNvPr id="7" name="Straight Connector 6"/>
          <p:cNvCxnSpPr/>
          <p:nvPr/>
        </p:nvCxnSpPr>
        <p:spPr>
          <a:xfrm flipH="1">
            <a:off x="2111829" y="2481943"/>
            <a:ext cx="21771" cy="138053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2862943" y="2481943"/>
            <a:ext cx="0" cy="918865"/>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7881257" y="2481943"/>
            <a:ext cx="21772" cy="918865"/>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509658" y="3400808"/>
            <a:ext cx="139337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2862943" y="3400808"/>
            <a:ext cx="96882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V="1">
            <a:off x="3069771" y="2307771"/>
            <a:ext cx="762000" cy="217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a:off x="6509658" y="2307771"/>
            <a:ext cx="69668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 name="Audio 1">
            <a:hlinkClick r:id="" action="ppaction://media"/>
            <a:extLst>
              <a:ext uri="{FF2B5EF4-FFF2-40B4-BE49-F238E27FC236}">
                <a16:creationId xmlns:a16="http://schemas.microsoft.com/office/drawing/2014/main" id="{86F3604B-332D-4FEF-B30B-A40CCE5151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35312726"/>
      </p:ext>
    </p:extLst>
  </p:cSld>
  <p:clrMapOvr>
    <a:masterClrMapping/>
  </p:clrMapOvr>
  <mc:AlternateContent xmlns:mc="http://schemas.openxmlformats.org/markup-compatibility/2006">
    <mc:Choice xmlns:p14="http://schemas.microsoft.com/office/powerpoint/2010/main" Requires="p14">
      <p:transition spd="slow" p14:dur="2000" advTm="119015"/>
    </mc:Choice>
    <mc:Fallback>
      <p:transition spd="slow" advTm="119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Contracts (Rights of Third parties) Act 1999</a:t>
            </a:r>
          </a:p>
        </p:txBody>
      </p:sp>
      <p:sp>
        <p:nvSpPr>
          <p:cNvPr id="3" name="Content Placeholder 2"/>
          <p:cNvSpPr>
            <a:spLocks noGrp="1"/>
          </p:cNvSpPr>
          <p:nvPr>
            <p:ph idx="1"/>
          </p:nvPr>
        </p:nvSpPr>
        <p:spPr/>
        <p:txBody>
          <a:bodyPr/>
          <a:lstStyle/>
          <a:p>
            <a:pPr marL="45720" indent="0">
              <a:buNone/>
            </a:pPr>
            <a:r>
              <a:rPr lang="en-GB" sz="3600" b="1" dirty="0"/>
              <a:t>Under s1 C(RTP)A 1999, a third party can enforce the terms of the contract if either </a:t>
            </a:r>
          </a:p>
          <a:p>
            <a:r>
              <a:rPr lang="en-GB" sz="3600" b="1" dirty="0">
                <a:solidFill>
                  <a:srgbClr val="FF0000"/>
                </a:solidFill>
              </a:rPr>
              <a:t>S1(1)(a) </a:t>
            </a:r>
            <a:r>
              <a:rPr lang="en-GB" sz="3600" b="1" dirty="0"/>
              <a:t>the contract expressly says he may ; or</a:t>
            </a:r>
          </a:p>
          <a:p>
            <a:r>
              <a:rPr lang="en-GB" sz="3600" b="1" dirty="0">
                <a:solidFill>
                  <a:srgbClr val="FF0000"/>
                </a:solidFill>
              </a:rPr>
              <a:t>S1(1)(b) </a:t>
            </a:r>
            <a:r>
              <a:rPr lang="en-GB" sz="3600" b="1" dirty="0"/>
              <a:t>the term in question purports to confer a benefit on him.</a:t>
            </a:r>
          </a:p>
          <a:p>
            <a:pPr marL="45720" indent="0">
              <a:buNone/>
            </a:pPr>
            <a:endParaRPr lang="en-GB" dirty="0"/>
          </a:p>
        </p:txBody>
      </p:sp>
      <p:pic>
        <p:nvPicPr>
          <p:cNvPr id="4" name="Audio 3">
            <a:hlinkClick r:id="" action="ppaction://media"/>
            <a:extLst>
              <a:ext uri="{FF2B5EF4-FFF2-40B4-BE49-F238E27FC236}">
                <a16:creationId xmlns:a16="http://schemas.microsoft.com/office/drawing/2014/main" id="{6ADED828-E50F-4B19-BB2F-9A7191FD6FF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74360822"/>
      </p:ext>
    </p:extLst>
  </p:cSld>
  <p:clrMapOvr>
    <a:masterClrMapping/>
  </p:clrMapOvr>
  <mc:AlternateContent xmlns:mc="http://schemas.openxmlformats.org/markup-compatibility/2006">
    <mc:Choice xmlns:p14="http://schemas.microsoft.com/office/powerpoint/2010/main" Requires="p14">
      <p:transition spd="slow" p14:dur="2000" advTm="75007"/>
    </mc:Choice>
    <mc:Fallback>
      <p:transition spd="slow" advTm="75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15F80-3548-4091-9789-1B3DF1E1D711}"/>
              </a:ext>
            </a:extLst>
          </p:cNvPr>
          <p:cNvSpPr>
            <a:spLocks noGrp="1"/>
          </p:cNvSpPr>
          <p:nvPr>
            <p:ph type="title"/>
          </p:nvPr>
        </p:nvSpPr>
        <p:spPr>
          <a:xfrm>
            <a:off x="1645920" y="2971800"/>
            <a:ext cx="9875520" cy="1356360"/>
          </a:xfrm>
        </p:spPr>
        <p:txBody>
          <a:bodyPr/>
          <a:lstStyle/>
          <a:p>
            <a:r>
              <a:rPr lang="en-GB" dirty="0"/>
              <a:t>Thank you for listening</a:t>
            </a:r>
          </a:p>
        </p:txBody>
      </p:sp>
      <p:pic>
        <p:nvPicPr>
          <p:cNvPr id="4" name="Audio 3">
            <a:hlinkClick r:id="" action="ppaction://media"/>
            <a:extLst>
              <a:ext uri="{FF2B5EF4-FFF2-40B4-BE49-F238E27FC236}">
                <a16:creationId xmlns:a16="http://schemas.microsoft.com/office/drawing/2014/main" id="{3A28B348-6FCA-4596-80BB-647587D1903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49726983"/>
      </p:ext>
    </p:extLst>
  </p:cSld>
  <p:clrMapOvr>
    <a:masterClrMapping/>
  </p:clrMapOvr>
  <mc:AlternateContent xmlns:mc="http://schemas.openxmlformats.org/markup-compatibility/2006">
    <mc:Choice xmlns:p14="http://schemas.microsoft.com/office/powerpoint/2010/main" Requires="p14">
      <p:transition spd="slow" p14:dur="2000" advTm="14648"/>
    </mc:Choice>
    <mc:Fallback>
      <p:transition spd="slow" advTm="14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2|2.5|17.4|61.6|6.1"/>
</p:tagLst>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ACC63D00-1EE0-4159-BF5A-6FF02000B710}"/>
    </a:ext>
  </a:extLst>
</a:theme>
</file>

<file path=ppt/theme/theme2.xml><?xml version="1.0" encoding="utf-8"?>
<a:theme xmlns:a="http://schemas.openxmlformats.org/drawingml/2006/main" name="Layers">
  <a:themeElements>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fontScheme name="Layers">
      <a:majorFont>
        <a:latin typeface="Times New Roman"/>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Layers 1">
        <a:dk1>
          <a:srgbClr val="993300"/>
        </a:dk1>
        <a:lt1>
          <a:srgbClr val="CCCCCC"/>
        </a:lt1>
        <a:dk2>
          <a:srgbClr val="000000"/>
        </a:dk2>
        <a:lt2>
          <a:srgbClr val="FFFFFF"/>
        </a:lt2>
        <a:accent1>
          <a:srgbClr val="576F2B"/>
        </a:accent1>
        <a:accent2>
          <a:srgbClr val="666699"/>
        </a:accent2>
        <a:accent3>
          <a:srgbClr val="AAAAAA"/>
        </a:accent3>
        <a:accent4>
          <a:srgbClr val="AEAEAE"/>
        </a:accent4>
        <a:accent5>
          <a:srgbClr val="B4BBAC"/>
        </a:accent5>
        <a:accent6>
          <a:srgbClr val="5C5C8A"/>
        </a:accent6>
        <a:hlink>
          <a:srgbClr val="993300"/>
        </a:hlink>
        <a:folHlink>
          <a:srgbClr val="CC9900"/>
        </a:folHlink>
      </a:clrScheme>
      <a:clrMap bg1="dk2" tx1="lt1" bg2="dk1" tx2="lt2" accent1="accent1" accent2="accent2" accent3="accent3" accent4="accent4" accent5="accent5" accent6="accent6" hlink="hlink" folHlink="folHlink"/>
    </a:extraClrScheme>
    <a:extraClrScheme>
      <a:clrScheme name="Layers 2">
        <a:dk1>
          <a:srgbClr val="993300"/>
        </a:dk1>
        <a:lt1>
          <a:srgbClr val="CCCCCC"/>
        </a:lt1>
        <a:dk2>
          <a:srgbClr val="330000"/>
        </a:dk2>
        <a:lt2>
          <a:srgbClr val="FFFFFF"/>
        </a:lt2>
        <a:accent1>
          <a:srgbClr val="996633"/>
        </a:accent1>
        <a:accent2>
          <a:srgbClr val="FF0000"/>
        </a:accent2>
        <a:accent3>
          <a:srgbClr val="ADAAAA"/>
        </a:accent3>
        <a:accent4>
          <a:srgbClr val="AEAEAE"/>
        </a:accent4>
        <a:accent5>
          <a:srgbClr val="CAB8AD"/>
        </a:accent5>
        <a:accent6>
          <a:srgbClr val="E70000"/>
        </a:accent6>
        <a:hlink>
          <a:srgbClr val="FF3300"/>
        </a:hlink>
        <a:folHlink>
          <a:srgbClr val="CC9933"/>
        </a:folHlink>
      </a:clrScheme>
      <a:clrMap bg1="dk2" tx1="lt1" bg2="dk1" tx2="lt2" accent1="accent1" accent2="accent2" accent3="accent3" accent4="accent4" accent5="accent5" accent6="accent6" hlink="hlink" folHlink="folHlink"/>
    </a:extraClrScheme>
    <a:extraClrScheme>
      <a:clrScheme name="Layers 3">
        <a:dk1>
          <a:srgbClr val="79788A"/>
        </a:dk1>
        <a:lt1>
          <a:srgbClr val="FFFFFF"/>
        </a:lt1>
        <a:dk2>
          <a:srgbClr val="21203C"/>
        </a:dk2>
        <a:lt2>
          <a:srgbClr val="FFFFCC"/>
        </a:lt2>
        <a:accent1>
          <a:srgbClr val="476077"/>
        </a:accent1>
        <a:accent2>
          <a:srgbClr val="676C5A"/>
        </a:accent2>
        <a:accent3>
          <a:srgbClr val="ABABAF"/>
        </a:accent3>
        <a:accent4>
          <a:srgbClr val="DADADA"/>
        </a:accent4>
        <a:accent5>
          <a:srgbClr val="B1B6BD"/>
        </a:accent5>
        <a:accent6>
          <a:srgbClr val="5D6151"/>
        </a:accent6>
        <a:hlink>
          <a:srgbClr val="666699"/>
        </a:hlink>
        <a:folHlink>
          <a:srgbClr val="8CB0A2"/>
        </a:folHlink>
      </a:clrScheme>
      <a:clrMap bg1="dk2" tx1="lt1" bg2="dk1" tx2="lt2" accent1="accent1" accent2="accent2" accent3="accent3" accent4="accent4" accent5="accent5" accent6="accent6" hlink="hlink" folHlink="folHlink"/>
    </a:extraClrScheme>
    <a:extraClrScheme>
      <a:clrScheme name="Layers 4">
        <a:dk1>
          <a:srgbClr val="455B41"/>
        </a:dk1>
        <a:lt1>
          <a:srgbClr val="FFFFCC"/>
        </a:lt1>
        <a:dk2>
          <a:srgbClr val="79A994"/>
        </a:dk2>
        <a:lt2>
          <a:srgbClr val="FFFFCC"/>
        </a:lt2>
        <a:accent1>
          <a:srgbClr val="517087"/>
        </a:accent1>
        <a:accent2>
          <a:srgbClr val="666699"/>
        </a:accent2>
        <a:accent3>
          <a:srgbClr val="BED1C8"/>
        </a:accent3>
        <a:accent4>
          <a:srgbClr val="DADAAE"/>
        </a:accent4>
        <a:accent5>
          <a:srgbClr val="B3BBC3"/>
        </a:accent5>
        <a:accent6>
          <a:srgbClr val="5C5C8A"/>
        </a:accent6>
        <a:hlink>
          <a:srgbClr val="993300"/>
        </a:hlink>
        <a:folHlink>
          <a:srgbClr val="A4AF6B"/>
        </a:folHlink>
      </a:clrScheme>
      <a:clrMap bg1="dk2" tx1="lt1" bg2="dk1" tx2="lt2" accent1="accent1" accent2="accent2" accent3="accent3" accent4="accent4" accent5="accent5" accent6="accent6" hlink="hlink" folHlink="folHlink"/>
    </a:extraClrScheme>
    <a:extraClrScheme>
      <a:clrScheme name="Layers 5">
        <a:dk1>
          <a:srgbClr val="330000"/>
        </a:dk1>
        <a:lt1>
          <a:srgbClr val="FF9900"/>
        </a:lt1>
        <a:dk2>
          <a:srgbClr val="FFFFFF"/>
        </a:dk2>
        <a:lt2>
          <a:srgbClr val="8B3111"/>
        </a:lt2>
        <a:accent1>
          <a:srgbClr val="DD6D07"/>
        </a:accent1>
        <a:accent2>
          <a:srgbClr val="CC9900"/>
        </a:accent2>
        <a:accent3>
          <a:srgbClr val="FFCAAA"/>
        </a:accent3>
        <a:accent4>
          <a:srgbClr val="2A0000"/>
        </a:accent4>
        <a:accent5>
          <a:srgbClr val="EBBAAA"/>
        </a:accent5>
        <a:accent6>
          <a:srgbClr val="B98A00"/>
        </a:accent6>
        <a:hlink>
          <a:srgbClr val="CC3300"/>
        </a:hlink>
        <a:folHlink>
          <a:srgbClr val="CCCC66"/>
        </a:folHlink>
      </a:clrScheme>
      <a:clrMap bg1="lt1" tx1="dk1" bg2="lt2" tx2="dk2" accent1="accent1" accent2="accent2" accent3="accent3" accent4="accent4" accent5="accent5" accent6="accent6" hlink="hlink" folHlink="folHlink"/>
    </a:extraClrScheme>
    <a:extraClrScheme>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clrMap bg1="lt1" tx1="dk1" bg2="lt2" tx2="dk2" accent1="accent1" accent2="accent2" accent3="accent3" accent4="accent4" accent5="accent5" accent6="accent6" hlink="hlink" folHlink="folHlink"/>
    </a:extraClrScheme>
    <a:extraClrScheme>
      <a:clrScheme name="Layers 7">
        <a:dk1>
          <a:srgbClr val="000000"/>
        </a:dk1>
        <a:lt1>
          <a:srgbClr val="FFFFFF"/>
        </a:lt1>
        <a:dk2>
          <a:srgbClr val="000000"/>
        </a:dk2>
        <a:lt2>
          <a:srgbClr val="891411"/>
        </a:lt2>
        <a:accent1>
          <a:srgbClr val="4F917E"/>
        </a:accent1>
        <a:accent2>
          <a:srgbClr val="CC9900"/>
        </a:accent2>
        <a:accent3>
          <a:srgbClr val="FFFFFF"/>
        </a:accent3>
        <a:accent4>
          <a:srgbClr val="000000"/>
        </a:accent4>
        <a:accent5>
          <a:srgbClr val="B2C7C0"/>
        </a:accent5>
        <a:accent6>
          <a:srgbClr val="B98A00"/>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8">
        <a:dk1>
          <a:srgbClr val="000000"/>
        </a:dk1>
        <a:lt1>
          <a:srgbClr val="FFFFFF"/>
        </a:lt1>
        <a:dk2>
          <a:srgbClr val="CC0000"/>
        </a:dk2>
        <a:lt2>
          <a:srgbClr val="999966"/>
        </a:lt2>
        <a:accent1>
          <a:srgbClr val="CCCCCC"/>
        </a:accent1>
        <a:accent2>
          <a:srgbClr val="CCCC66"/>
        </a:accent2>
        <a:accent3>
          <a:srgbClr val="FFFFFF"/>
        </a:accent3>
        <a:accent4>
          <a:srgbClr val="000000"/>
        </a:accent4>
        <a:accent5>
          <a:srgbClr val="E2E2E2"/>
        </a:accent5>
        <a:accent6>
          <a:srgbClr val="B9B95C"/>
        </a:accent6>
        <a:hlink>
          <a:srgbClr val="666699"/>
        </a:hlink>
        <a:folHlink>
          <a:srgbClr val="CCCC99"/>
        </a:folHlink>
      </a:clrScheme>
      <a:clrMap bg1="lt1" tx1="dk1" bg2="lt2" tx2="dk2" accent1="accent1" accent2="accent2" accent3="accent3" accent4="accent4" accent5="accent5" accent6="accent6" hlink="hlink" folHlink="folHlink"/>
    </a:extraClrScheme>
    <a:extraClrScheme>
      <a:clrScheme name="Layers 9">
        <a:dk1>
          <a:srgbClr val="000000"/>
        </a:dk1>
        <a:lt1>
          <a:srgbClr val="FFFFFF"/>
        </a:lt1>
        <a:dk2>
          <a:srgbClr val="FF0000"/>
        </a:dk2>
        <a:lt2>
          <a:srgbClr val="009999"/>
        </a:lt2>
        <a:accent1>
          <a:srgbClr val="C7B505"/>
        </a:accent1>
        <a:accent2>
          <a:srgbClr val="FFFF66"/>
        </a:accent2>
        <a:accent3>
          <a:srgbClr val="FFFFFF"/>
        </a:accent3>
        <a:accent4>
          <a:srgbClr val="000000"/>
        </a:accent4>
        <a:accent5>
          <a:srgbClr val="E0D7AA"/>
        </a:accent5>
        <a:accent6>
          <a:srgbClr val="E7E75C"/>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10">
        <a:dk1>
          <a:srgbClr val="000000"/>
        </a:dk1>
        <a:lt1>
          <a:srgbClr val="FFFFFF"/>
        </a:lt1>
        <a:dk2>
          <a:srgbClr val="660033"/>
        </a:dk2>
        <a:lt2>
          <a:srgbClr val="666699"/>
        </a:lt2>
        <a:accent1>
          <a:srgbClr val="95A3D1"/>
        </a:accent1>
        <a:accent2>
          <a:srgbClr val="FFFF66"/>
        </a:accent2>
        <a:accent3>
          <a:srgbClr val="FFFFFF"/>
        </a:accent3>
        <a:accent4>
          <a:srgbClr val="000000"/>
        </a:accent4>
        <a:accent5>
          <a:srgbClr val="C8CEE5"/>
        </a:accent5>
        <a:accent6>
          <a:srgbClr val="E7E75C"/>
        </a:accent6>
        <a:hlink>
          <a:srgbClr val="5A84D8"/>
        </a:hlink>
        <a:folHlink>
          <a:srgbClr val="CCCC99"/>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0</TotalTime>
  <Words>4099</Words>
  <Application>Microsoft Office PowerPoint</Application>
  <PresentationFormat>Widescreen</PresentationFormat>
  <Paragraphs>197</Paragraphs>
  <Slides>17</Slides>
  <Notes>15</Notes>
  <HiddenSlides>0</HiddenSlides>
  <MMClips>17</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17</vt:i4>
      </vt:variant>
    </vt:vector>
  </HeadingPairs>
  <TitlesOfParts>
    <vt:vector size="24" baseType="lpstr">
      <vt:lpstr>Arial</vt:lpstr>
      <vt:lpstr>Calibri</vt:lpstr>
      <vt:lpstr>Corbel</vt:lpstr>
      <vt:lpstr>Times New Roman</vt:lpstr>
      <vt:lpstr>Wingdings</vt:lpstr>
      <vt:lpstr>Basis</vt:lpstr>
      <vt:lpstr>Layers</vt:lpstr>
      <vt:lpstr>Contract law</vt:lpstr>
      <vt:lpstr>Aims of the module:</vt:lpstr>
      <vt:lpstr>What will we be looking at?</vt:lpstr>
      <vt:lpstr>Assessments </vt:lpstr>
      <vt:lpstr>WHAT IS A CONTRACT?</vt:lpstr>
      <vt:lpstr>PowerPoint Presentation</vt:lpstr>
      <vt:lpstr>PowerPoint Presentation</vt:lpstr>
      <vt:lpstr>Categories of contract</vt:lpstr>
      <vt:lpstr>ELEMENTS OF A CONTRACT</vt:lpstr>
      <vt:lpstr>Formation of a Contract</vt:lpstr>
      <vt:lpstr>ENFORCEABILITY</vt:lpstr>
      <vt:lpstr>Privity of contract</vt:lpstr>
      <vt:lpstr>PowerPoint Presentation</vt:lpstr>
      <vt:lpstr>EXCEPTIONS TO PRIVITY DOCTRINE</vt:lpstr>
      <vt:lpstr>PowerPoint Presentation</vt:lpstr>
      <vt:lpstr>Contracts (Rights of Third parties) Act 1999</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Contract law</dc:title>
  <dc:creator>Laura Knight</dc:creator>
  <cp:lastModifiedBy>Laura Knight</cp:lastModifiedBy>
  <cp:revision>202</cp:revision>
  <cp:lastPrinted>2018-01-25T11:03:41Z</cp:lastPrinted>
  <dcterms:created xsi:type="dcterms:W3CDTF">2018-01-10T13:18:21Z</dcterms:created>
  <dcterms:modified xsi:type="dcterms:W3CDTF">2022-01-19T11:00:32Z</dcterms:modified>
</cp:coreProperties>
</file>